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55"/>
  </p:notesMasterIdLst>
  <p:sldIdLst>
    <p:sldId id="259" r:id="rId2"/>
    <p:sldId id="267" r:id="rId3"/>
    <p:sldId id="262" r:id="rId4"/>
    <p:sldId id="269" r:id="rId5"/>
    <p:sldId id="266" r:id="rId6"/>
    <p:sldId id="274" r:id="rId7"/>
    <p:sldId id="256" r:id="rId8"/>
    <p:sldId id="263" r:id="rId9"/>
    <p:sldId id="261" r:id="rId10"/>
    <p:sldId id="270" r:id="rId11"/>
    <p:sldId id="257" r:id="rId12"/>
    <p:sldId id="258" r:id="rId13"/>
    <p:sldId id="273" r:id="rId14"/>
    <p:sldId id="272" r:id="rId15"/>
    <p:sldId id="276" r:id="rId16"/>
    <p:sldId id="260" r:id="rId17"/>
    <p:sldId id="282" r:id="rId18"/>
    <p:sldId id="294" r:id="rId19"/>
    <p:sldId id="265" r:id="rId20"/>
    <p:sldId id="275" r:id="rId21"/>
    <p:sldId id="278" r:id="rId22"/>
    <p:sldId id="286" r:id="rId23"/>
    <p:sldId id="288" r:id="rId24"/>
    <p:sldId id="284" r:id="rId25"/>
    <p:sldId id="264" r:id="rId26"/>
    <p:sldId id="268" r:id="rId27"/>
    <p:sldId id="271" r:id="rId28"/>
    <p:sldId id="280" r:id="rId29"/>
    <p:sldId id="277" r:id="rId30"/>
    <p:sldId id="281" r:id="rId31"/>
    <p:sldId id="283" r:id="rId32"/>
    <p:sldId id="287" r:id="rId33"/>
    <p:sldId id="285" r:id="rId34"/>
    <p:sldId id="295" r:id="rId35"/>
    <p:sldId id="296" r:id="rId36"/>
    <p:sldId id="297" r:id="rId37"/>
    <p:sldId id="289" r:id="rId38"/>
    <p:sldId id="298" r:id="rId39"/>
    <p:sldId id="299" r:id="rId40"/>
    <p:sldId id="308" r:id="rId41"/>
    <p:sldId id="309" r:id="rId42"/>
    <p:sldId id="310" r:id="rId43"/>
    <p:sldId id="307" r:id="rId44"/>
    <p:sldId id="291" r:id="rId45"/>
    <p:sldId id="300" r:id="rId46"/>
    <p:sldId id="301" r:id="rId47"/>
    <p:sldId id="292" r:id="rId48"/>
    <p:sldId id="302" r:id="rId49"/>
    <p:sldId id="303" r:id="rId50"/>
    <p:sldId id="304" r:id="rId51"/>
    <p:sldId id="305" r:id="rId52"/>
    <p:sldId id="306" r:id="rId53"/>
    <p:sldId id="290" r:id="rId54"/>
  </p:sldIdLst>
  <p:sldSz cx="9144000" cy="5143500" type="screen16x9"/>
  <p:notesSz cx="6858000" cy="9144000"/>
  <p:embeddedFontLst>
    <p:embeddedFont>
      <p:font typeface="Anaheim" panose="020B0604020202020204" charset="0"/>
      <p:regular r:id="rId56"/>
    </p:embeddedFont>
    <p:embeddedFont>
      <p:font typeface="Arvo" panose="020B0604020202020204" charset="0"/>
      <p:regular r:id="rId57"/>
      <p:bold r:id="rId58"/>
      <p:italic r:id="rId59"/>
      <p:boldItalic r:id="rId60"/>
    </p:embeddedFont>
    <p:embeddedFont>
      <p:font typeface="Bebas Neue" panose="020B0604020202020204" charset="0"/>
      <p:regular r:id="rId61"/>
    </p:embeddedFont>
    <p:embeddedFont>
      <p:font typeface="Gabriela" panose="020B0604020202020204" charset="0"/>
      <p:regular r:id="rId62"/>
    </p:embeddedFont>
    <p:embeddedFont>
      <p:font typeface="Nunito Light" pitchFamily="2" charset="0"/>
      <p:regular r:id="rId63"/>
      <p:italic r:id="rId64"/>
    </p:embeddedFont>
    <p:embeddedFont>
      <p:font typeface="PT Sans" panose="020B0503020203020204" pitchFamily="34"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3F3F"/>
    <a:srgbClr val="A98659"/>
    <a:srgbClr val="EFDEC6"/>
    <a:srgbClr val="F8E8D9"/>
    <a:srgbClr val="8C6D4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1881C5-171B-8E4F-8E84-D14D57090968}" v="2212" dt="2022-11-26T09:09:08.001"/>
  </p1510:revLst>
</p1510:revInfo>
</file>

<file path=ppt/tableStyles.xml><?xml version="1.0" encoding="utf-8"?>
<a:tblStyleLst xmlns:a="http://schemas.openxmlformats.org/drawingml/2006/main" def="{FD545968-A8F6-4A84-A94A-BDCE7413E2BC}">
  <a:tblStyle styleId="{FD545968-A8F6-4A84-A94A-BDCE7413E2B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A073D7E-015D-4439-BC18-9594DEAF8C0A}"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04"/>
  </p:normalViewPr>
  <p:slideViewPr>
    <p:cSldViewPr snapToGrid="0">
      <p:cViewPr varScale="1">
        <p:scale>
          <a:sx n="84" d="100"/>
          <a:sy n="84" d="100"/>
        </p:scale>
        <p:origin x="126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8.fntdata"/><Relationship Id="rId68"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font" Target="fonts/font11.fntdata"/><Relationship Id="rId5" Type="http://schemas.openxmlformats.org/officeDocument/2006/relationships/slide" Target="slides/slide4.xml"/><Relationship Id="rId61"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font" Target="fonts/font10.fntdata"/><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3"/>
        <p:cNvGrpSpPr/>
        <p:nvPr/>
      </p:nvGrpSpPr>
      <p:grpSpPr>
        <a:xfrm>
          <a:off x="0" y="0"/>
          <a:ext cx="0" cy="0"/>
          <a:chOff x="0" y="0"/>
          <a:chExt cx="0" cy="0"/>
        </a:xfrm>
      </p:grpSpPr>
      <p:sp>
        <p:nvSpPr>
          <p:cNvPr id="3674" name="Google Shape;3674;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5" name="Google Shape;3675;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7"/>
        <p:cNvGrpSpPr/>
        <p:nvPr/>
      </p:nvGrpSpPr>
      <p:grpSpPr>
        <a:xfrm>
          <a:off x="0" y="0"/>
          <a:ext cx="0" cy="0"/>
          <a:chOff x="0" y="0"/>
          <a:chExt cx="0" cy="0"/>
        </a:xfrm>
      </p:grpSpPr>
      <p:sp>
        <p:nvSpPr>
          <p:cNvPr id="4018" name="Google Shape;4018;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9" name="Google Shape;4019;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8"/>
        <p:cNvGrpSpPr/>
        <p:nvPr/>
      </p:nvGrpSpPr>
      <p:grpSpPr>
        <a:xfrm>
          <a:off x="0" y="0"/>
          <a:ext cx="0" cy="0"/>
          <a:chOff x="0" y="0"/>
          <a:chExt cx="0" cy="0"/>
        </a:xfrm>
      </p:grpSpPr>
      <p:sp>
        <p:nvSpPr>
          <p:cNvPr id="3659" name="Google Shape;3659;g13d1cabd27f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0" name="Google Shape;3660;g13d1cabd27f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7"/>
        <p:cNvGrpSpPr/>
        <p:nvPr/>
      </p:nvGrpSpPr>
      <p:grpSpPr>
        <a:xfrm>
          <a:off x="0" y="0"/>
          <a:ext cx="0" cy="0"/>
          <a:chOff x="0" y="0"/>
          <a:chExt cx="0" cy="0"/>
        </a:xfrm>
      </p:grpSpPr>
      <p:sp>
        <p:nvSpPr>
          <p:cNvPr id="3668" name="Google Shape;3668;g136c1c70a15_0_12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9" name="Google Shape;3669;g136c1c70a15_0_12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3"/>
        <p:cNvGrpSpPr/>
        <p:nvPr/>
      </p:nvGrpSpPr>
      <p:grpSpPr>
        <a:xfrm>
          <a:off x="0" y="0"/>
          <a:ext cx="0" cy="0"/>
          <a:chOff x="0" y="0"/>
          <a:chExt cx="0" cy="0"/>
        </a:xfrm>
      </p:grpSpPr>
      <p:sp>
        <p:nvSpPr>
          <p:cNvPr id="4244" name="Google Shape;4244;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5" name="Google Shape;4245;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9798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7"/>
        <p:cNvGrpSpPr/>
        <p:nvPr/>
      </p:nvGrpSpPr>
      <p:grpSpPr>
        <a:xfrm>
          <a:off x="0" y="0"/>
          <a:ext cx="0" cy="0"/>
          <a:chOff x="0" y="0"/>
          <a:chExt cx="0" cy="0"/>
        </a:xfrm>
      </p:grpSpPr>
      <p:sp>
        <p:nvSpPr>
          <p:cNvPr id="4208" name="Google Shape;4208;g13ec03ecc32_0_8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9" name="Google Shape;4209;g13ec03ecc32_0_8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53443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6"/>
        <p:cNvGrpSpPr/>
        <p:nvPr/>
      </p:nvGrpSpPr>
      <p:grpSpPr>
        <a:xfrm>
          <a:off x="0" y="0"/>
          <a:ext cx="0" cy="0"/>
          <a:chOff x="0" y="0"/>
          <a:chExt cx="0" cy="0"/>
        </a:xfrm>
      </p:grpSpPr>
      <p:sp>
        <p:nvSpPr>
          <p:cNvPr id="4267" name="Google Shape;4267;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8" name="Google Shape;4268;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0122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6"/>
        <p:cNvGrpSpPr/>
        <p:nvPr/>
      </p:nvGrpSpPr>
      <p:grpSpPr>
        <a:xfrm>
          <a:off x="0" y="0"/>
          <a:ext cx="0" cy="0"/>
          <a:chOff x="0" y="0"/>
          <a:chExt cx="0" cy="0"/>
        </a:xfrm>
      </p:grpSpPr>
      <p:sp>
        <p:nvSpPr>
          <p:cNvPr id="3717" name="Google Shape;371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8" name="Google Shape;371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9"/>
        <p:cNvGrpSpPr/>
        <p:nvPr/>
      </p:nvGrpSpPr>
      <p:grpSpPr>
        <a:xfrm>
          <a:off x="0" y="0"/>
          <a:ext cx="0" cy="0"/>
          <a:chOff x="0" y="0"/>
          <a:chExt cx="0" cy="0"/>
        </a:xfrm>
      </p:grpSpPr>
      <p:sp>
        <p:nvSpPr>
          <p:cNvPr id="4420" name="Google Shape;4420;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1" name="Google Shape;4421;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3363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9"/>
        <p:cNvGrpSpPr/>
        <p:nvPr/>
      </p:nvGrpSpPr>
      <p:grpSpPr>
        <a:xfrm>
          <a:off x="0" y="0"/>
          <a:ext cx="0" cy="0"/>
          <a:chOff x="0" y="0"/>
          <a:chExt cx="0" cy="0"/>
        </a:xfrm>
      </p:grpSpPr>
      <p:sp>
        <p:nvSpPr>
          <p:cNvPr id="4420" name="Google Shape;4420;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1" name="Google Shape;4421;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2629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8"/>
        <p:cNvGrpSpPr/>
        <p:nvPr/>
      </p:nvGrpSpPr>
      <p:grpSpPr>
        <a:xfrm>
          <a:off x="0" y="0"/>
          <a:ext cx="0" cy="0"/>
          <a:chOff x="0" y="0"/>
          <a:chExt cx="0" cy="0"/>
        </a:xfrm>
      </p:grpSpPr>
      <p:sp>
        <p:nvSpPr>
          <p:cNvPr id="3839" name="Google Shape;3839;g13d807703f3_0_1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0" name="Google Shape;3840;g13d807703f3_0_1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8"/>
        <p:cNvGrpSpPr/>
        <p:nvPr/>
      </p:nvGrpSpPr>
      <p:grpSpPr>
        <a:xfrm>
          <a:off x="0" y="0"/>
          <a:ext cx="0" cy="0"/>
          <a:chOff x="0" y="0"/>
          <a:chExt cx="0" cy="0"/>
        </a:xfrm>
      </p:grpSpPr>
      <p:sp>
        <p:nvSpPr>
          <p:cNvPr id="3879" name="Google Shape;3879;g13ec03ecc32_0_4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0" name="Google Shape;3880;g13ec03ecc32_0_4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970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6"/>
        <p:cNvGrpSpPr/>
        <p:nvPr/>
      </p:nvGrpSpPr>
      <p:grpSpPr>
        <a:xfrm>
          <a:off x="0" y="0"/>
          <a:ext cx="0" cy="0"/>
          <a:chOff x="0" y="0"/>
          <a:chExt cx="0" cy="0"/>
        </a:xfrm>
      </p:grpSpPr>
      <p:sp>
        <p:nvSpPr>
          <p:cNvPr id="4257" name="Google Shape;4257;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8" name="Google Shape;4258;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9"/>
        <p:cNvGrpSpPr/>
        <p:nvPr/>
      </p:nvGrpSpPr>
      <p:grpSpPr>
        <a:xfrm>
          <a:off x="0" y="0"/>
          <a:ext cx="0" cy="0"/>
          <a:chOff x="0" y="0"/>
          <a:chExt cx="0" cy="0"/>
        </a:xfrm>
      </p:grpSpPr>
      <p:sp>
        <p:nvSpPr>
          <p:cNvPr id="4380" name="Google Shape;4380;g13d807703f3_0_1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1" name="Google Shape;4381;g13d807703f3_0_1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91099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7"/>
        <p:cNvGrpSpPr/>
        <p:nvPr/>
      </p:nvGrpSpPr>
      <p:grpSpPr>
        <a:xfrm>
          <a:off x="0" y="0"/>
          <a:ext cx="0" cy="0"/>
          <a:chOff x="0" y="0"/>
          <a:chExt cx="0" cy="0"/>
        </a:xfrm>
      </p:grpSpPr>
      <p:sp>
        <p:nvSpPr>
          <p:cNvPr id="4488" name="Google Shape;4488;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9" name="Google Shape;4489;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8943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6"/>
        <p:cNvGrpSpPr/>
        <p:nvPr/>
      </p:nvGrpSpPr>
      <p:grpSpPr>
        <a:xfrm>
          <a:off x="0" y="0"/>
          <a:ext cx="0" cy="0"/>
          <a:chOff x="0" y="0"/>
          <a:chExt cx="0" cy="0"/>
        </a:xfrm>
      </p:grpSpPr>
      <p:sp>
        <p:nvSpPr>
          <p:cNvPr id="4587" name="Google Shape;4587;g13ec03ecc32_0_1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8" name="Google Shape;4588;g13ec03ecc32_0_1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0258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5"/>
        <p:cNvGrpSpPr/>
        <p:nvPr/>
      </p:nvGrpSpPr>
      <p:grpSpPr>
        <a:xfrm>
          <a:off x="0" y="0"/>
          <a:ext cx="0" cy="0"/>
          <a:chOff x="0" y="0"/>
          <a:chExt cx="0" cy="0"/>
        </a:xfrm>
      </p:grpSpPr>
      <p:sp>
        <p:nvSpPr>
          <p:cNvPr id="4436" name="Google Shape;4436;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7" name="Google Shape;4437;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8258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6"/>
        <p:cNvGrpSpPr/>
        <p:nvPr/>
      </p:nvGrpSpPr>
      <p:grpSpPr>
        <a:xfrm>
          <a:off x="0" y="0"/>
          <a:ext cx="0" cy="0"/>
          <a:chOff x="0" y="0"/>
          <a:chExt cx="0" cy="0"/>
        </a:xfrm>
      </p:grpSpPr>
      <p:sp>
        <p:nvSpPr>
          <p:cNvPr id="3787" name="Google Shape;378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8" name="Google Shape;378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8"/>
        <p:cNvGrpSpPr/>
        <p:nvPr/>
      </p:nvGrpSpPr>
      <p:grpSpPr>
        <a:xfrm>
          <a:off x="0" y="0"/>
          <a:ext cx="0" cy="0"/>
          <a:chOff x="0" y="0"/>
          <a:chExt cx="0" cy="0"/>
        </a:xfrm>
      </p:grpSpPr>
      <p:sp>
        <p:nvSpPr>
          <p:cNvPr id="3909" name="Google Shape;390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0" name="Google Shape;391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7"/>
        <p:cNvGrpSpPr/>
        <p:nvPr/>
      </p:nvGrpSpPr>
      <p:grpSpPr>
        <a:xfrm>
          <a:off x="0" y="0"/>
          <a:ext cx="0" cy="0"/>
          <a:chOff x="0" y="0"/>
          <a:chExt cx="0" cy="0"/>
        </a:xfrm>
      </p:grpSpPr>
      <p:sp>
        <p:nvSpPr>
          <p:cNvPr id="4138" name="Google Shape;4138;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9" name="Google Shape;4139;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4"/>
        <p:cNvGrpSpPr/>
        <p:nvPr/>
      </p:nvGrpSpPr>
      <p:grpSpPr>
        <a:xfrm>
          <a:off x="0" y="0"/>
          <a:ext cx="0" cy="0"/>
          <a:chOff x="0" y="0"/>
          <a:chExt cx="0" cy="0"/>
        </a:xfrm>
      </p:grpSpPr>
      <p:sp>
        <p:nvSpPr>
          <p:cNvPr id="4395" name="Google Shape;4395;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6" name="Google Shape;4396;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5"/>
        <p:cNvGrpSpPr/>
        <p:nvPr/>
      </p:nvGrpSpPr>
      <p:grpSpPr>
        <a:xfrm>
          <a:off x="0" y="0"/>
          <a:ext cx="0" cy="0"/>
          <a:chOff x="0" y="0"/>
          <a:chExt cx="0" cy="0"/>
        </a:xfrm>
      </p:grpSpPr>
      <p:sp>
        <p:nvSpPr>
          <p:cNvPr id="4336" name="Google Shape;4336;g13d807703f3_0_16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7" name="Google Shape;4337;g13d807703f3_0_16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7"/>
        <p:cNvGrpSpPr/>
        <p:nvPr/>
      </p:nvGrpSpPr>
      <p:grpSpPr>
        <a:xfrm>
          <a:off x="0" y="0"/>
          <a:ext cx="0" cy="0"/>
          <a:chOff x="0" y="0"/>
          <a:chExt cx="0" cy="0"/>
        </a:xfrm>
      </p:grpSpPr>
      <p:sp>
        <p:nvSpPr>
          <p:cNvPr id="3738" name="Google Shape;3738;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9" name="Google Shape;3739;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49919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1"/>
        <p:cNvGrpSpPr/>
        <p:nvPr/>
      </p:nvGrpSpPr>
      <p:grpSpPr>
        <a:xfrm>
          <a:off x="0" y="0"/>
          <a:ext cx="0" cy="0"/>
          <a:chOff x="0" y="0"/>
          <a:chExt cx="0" cy="0"/>
        </a:xfrm>
      </p:grpSpPr>
      <p:sp>
        <p:nvSpPr>
          <p:cNvPr id="4412" name="Google Shape;4412;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3" name="Google Shape;4413;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7"/>
        <p:cNvGrpSpPr/>
        <p:nvPr/>
      </p:nvGrpSpPr>
      <p:grpSpPr>
        <a:xfrm>
          <a:off x="0" y="0"/>
          <a:ext cx="0" cy="0"/>
          <a:chOff x="0" y="0"/>
          <a:chExt cx="0" cy="0"/>
        </a:xfrm>
      </p:grpSpPr>
      <p:sp>
        <p:nvSpPr>
          <p:cNvPr id="4428" name="Google Shape;4428;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9" name="Google Shape;4429;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3"/>
        <p:cNvGrpSpPr/>
        <p:nvPr/>
      </p:nvGrpSpPr>
      <p:grpSpPr>
        <a:xfrm>
          <a:off x="0" y="0"/>
          <a:ext cx="0" cy="0"/>
          <a:chOff x="0" y="0"/>
          <a:chExt cx="0" cy="0"/>
        </a:xfrm>
      </p:grpSpPr>
      <p:sp>
        <p:nvSpPr>
          <p:cNvPr id="4574" name="Google Shape;4574;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5" name="Google Shape;4575;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6"/>
        <p:cNvGrpSpPr/>
        <p:nvPr/>
      </p:nvGrpSpPr>
      <p:grpSpPr>
        <a:xfrm>
          <a:off x="0" y="0"/>
          <a:ext cx="0" cy="0"/>
          <a:chOff x="0" y="0"/>
          <a:chExt cx="0" cy="0"/>
        </a:xfrm>
      </p:grpSpPr>
      <p:sp>
        <p:nvSpPr>
          <p:cNvPr id="4447" name="Google Shape;4447;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8" name="Google Shape;4448;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8"/>
        <p:cNvGrpSpPr/>
        <p:nvPr/>
      </p:nvGrpSpPr>
      <p:grpSpPr>
        <a:xfrm>
          <a:off x="0" y="0"/>
          <a:ext cx="0" cy="0"/>
          <a:chOff x="0" y="0"/>
          <a:chExt cx="0" cy="0"/>
        </a:xfrm>
      </p:grpSpPr>
      <p:sp>
        <p:nvSpPr>
          <p:cNvPr id="3839" name="Google Shape;3839;g13d807703f3_0_1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0" name="Google Shape;3840;g13d807703f3_0_1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87370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1"/>
        <p:cNvGrpSpPr/>
        <p:nvPr/>
      </p:nvGrpSpPr>
      <p:grpSpPr>
        <a:xfrm>
          <a:off x="0" y="0"/>
          <a:ext cx="0" cy="0"/>
          <a:chOff x="0" y="0"/>
          <a:chExt cx="0" cy="0"/>
        </a:xfrm>
      </p:grpSpPr>
      <p:sp>
        <p:nvSpPr>
          <p:cNvPr id="4412" name="Google Shape;4412;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3" name="Google Shape;4413;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26157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5"/>
        <p:cNvGrpSpPr/>
        <p:nvPr/>
      </p:nvGrpSpPr>
      <p:grpSpPr>
        <a:xfrm>
          <a:off x="0" y="0"/>
          <a:ext cx="0" cy="0"/>
          <a:chOff x="0" y="0"/>
          <a:chExt cx="0" cy="0"/>
        </a:xfrm>
      </p:grpSpPr>
      <p:sp>
        <p:nvSpPr>
          <p:cNvPr id="4436" name="Google Shape;4436;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7" name="Google Shape;4437;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05480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9"/>
        <p:cNvGrpSpPr/>
        <p:nvPr/>
      </p:nvGrpSpPr>
      <p:grpSpPr>
        <a:xfrm>
          <a:off x="0" y="0"/>
          <a:ext cx="0" cy="0"/>
          <a:chOff x="0" y="0"/>
          <a:chExt cx="0" cy="0"/>
        </a:xfrm>
      </p:grpSpPr>
      <p:sp>
        <p:nvSpPr>
          <p:cNvPr id="4610" name="Google Shape;4610;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1" name="Google Shape;4611;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8"/>
        <p:cNvGrpSpPr/>
        <p:nvPr/>
      </p:nvGrpSpPr>
      <p:grpSpPr>
        <a:xfrm>
          <a:off x="0" y="0"/>
          <a:ext cx="0" cy="0"/>
          <a:chOff x="0" y="0"/>
          <a:chExt cx="0" cy="0"/>
        </a:xfrm>
      </p:grpSpPr>
      <p:sp>
        <p:nvSpPr>
          <p:cNvPr id="3909" name="Google Shape;390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0" name="Google Shape;391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85089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8"/>
        <p:cNvGrpSpPr/>
        <p:nvPr/>
      </p:nvGrpSpPr>
      <p:grpSpPr>
        <a:xfrm>
          <a:off x="0" y="0"/>
          <a:ext cx="0" cy="0"/>
          <a:chOff x="0" y="0"/>
          <a:chExt cx="0" cy="0"/>
        </a:xfrm>
      </p:grpSpPr>
      <p:sp>
        <p:nvSpPr>
          <p:cNvPr id="3879" name="Google Shape;3879;g13ec03ecc32_0_4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0" name="Google Shape;3880;g13ec03ecc32_0_4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3500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0"/>
        <p:cNvGrpSpPr/>
        <p:nvPr/>
      </p:nvGrpSpPr>
      <p:grpSpPr>
        <a:xfrm>
          <a:off x="0" y="0"/>
          <a:ext cx="0" cy="0"/>
          <a:chOff x="0" y="0"/>
          <a:chExt cx="0" cy="0"/>
        </a:xfrm>
      </p:grpSpPr>
      <p:sp>
        <p:nvSpPr>
          <p:cNvPr id="3941" name="Google Shape;3941;g136c1c70a15_0_14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2" name="Google Shape;3942;g136c1c70a15_0_1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3837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8"/>
        <p:cNvGrpSpPr/>
        <p:nvPr/>
      </p:nvGrpSpPr>
      <p:grpSpPr>
        <a:xfrm>
          <a:off x="0" y="0"/>
          <a:ext cx="0" cy="0"/>
          <a:chOff x="0" y="0"/>
          <a:chExt cx="0" cy="0"/>
        </a:xfrm>
      </p:grpSpPr>
      <p:sp>
        <p:nvSpPr>
          <p:cNvPr id="3879" name="Google Shape;3879;g13ec03ecc32_0_4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0" name="Google Shape;3880;g13ec03ecc32_0_4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02946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0"/>
        <p:cNvGrpSpPr/>
        <p:nvPr/>
      </p:nvGrpSpPr>
      <p:grpSpPr>
        <a:xfrm>
          <a:off x="0" y="0"/>
          <a:ext cx="0" cy="0"/>
          <a:chOff x="0" y="0"/>
          <a:chExt cx="0" cy="0"/>
        </a:xfrm>
      </p:grpSpPr>
      <p:sp>
        <p:nvSpPr>
          <p:cNvPr id="4631" name="Google Shape;4631;g136c1c70a15_0_7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2" name="Google Shape;4632;g136c1c70a15_0_7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0"/>
        <p:cNvGrpSpPr/>
        <p:nvPr/>
      </p:nvGrpSpPr>
      <p:grpSpPr>
        <a:xfrm>
          <a:off x="0" y="0"/>
          <a:ext cx="0" cy="0"/>
          <a:chOff x="0" y="0"/>
          <a:chExt cx="0" cy="0"/>
        </a:xfrm>
      </p:grpSpPr>
      <p:sp>
        <p:nvSpPr>
          <p:cNvPr id="4631" name="Google Shape;4631;g136c1c70a15_0_7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2" name="Google Shape;4632;g136c1c70a15_0_7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90127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0"/>
        <p:cNvGrpSpPr/>
        <p:nvPr/>
      </p:nvGrpSpPr>
      <p:grpSpPr>
        <a:xfrm>
          <a:off x="0" y="0"/>
          <a:ext cx="0" cy="0"/>
          <a:chOff x="0" y="0"/>
          <a:chExt cx="0" cy="0"/>
        </a:xfrm>
      </p:grpSpPr>
      <p:sp>
        <p:nvSpPr>
          <p:cNvPr id="4631" name="Google Shape;4631;g136c1c70a15_0_7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2" name="Google Shape;4632;g136c1c70a15_0_7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48931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6"/>
        <p:cNvGrpSpPr/>
        <p:nvPr/>
      </p:nvGrpSpPr>
      <p:grpSpPr>
        <a:xfrm>
          <a:off x="0" y="0"/>
          <a:ext cx="0" cy="0"/>
          <a:chOff x="0" y="0"/>
          <a:chExt cx="0" cy="0"/>
        </a:xfrm>
      </p:grpSpPr>
      <p:sp>
        <p:nvSpPr>
          <p:cNvPr id="4997" name="Google Shape;4997;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8" name="Google Shape;4998;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6"/>
        <p:cNvGrpSpPr/>
        <p:nvPr/>
      </p:nvGrpSpPr>
      <p:grpSpPr>
        <a:xfrm>
          <a:off x="0" y="0"/>
          <a:ext cx="0" cy="0"/>
          <a:chOff x="0" y="0"/>
          <a:chExt cx="0" cy="0"/>
        </a:xfrm>
      </p:grpSpPr>
      <p:sp>
        <p:nvSpPr>
          <p:cNvPr id="4997" name="Google Shape;4997;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8" name="Google Shape;4998;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56941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6"/>
        <p:cNvGrpSpPr/>
        <p:nvPr/>
      </p:nvGrpSpPr>
      <p:grpSpPr>
        <a:xfrm>
          <a:off x="0" y="0"/>
          <a:ext cx="0" cy="0"/>
          <a:chOff x="0" y="0"/>
          <a:chExt cx="0" cy="0"/>
        </a:xfrm>
      </p:grpSpPr>
      <p:sp>
        <p:nvSpPr>
          <p:cNvPr id="4997" name="Google Shape;4997;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8" name="Google Shape;4998;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6884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8"/>
        <p:cNvGrpSpPr/>
        <p:nvPr/>
      </p:nvGrpSpPr>
      <p:grpSpPr>
        <a:xfrm>
          <a:off x="0" y="0"/>
          <a:ext cx="0" cy="0"/>
          <a:chOff x="0" y="0"/>
          <a:chExt cx="0" cy="0"/>
        </a:xfrm>
      </p:grpSpPr>
      <p:sp>
        <p:nvSpPr>
          <p:cNvPr id="3879" name="Google Shape;3879;g13ec03ecc32_0_4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0" name="Google Shape;3880;g13ec03ecc32_0_4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07664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8"/>
        <p:cNvGrpSpPr/>
        <p:nvPr/>
      </p:nvGrpSpPr>
      <p:grpSpPr>
        <a:xfrm>
          <a:off x="0" y="0"/>
          <a:ext cx="0" cy="0"/>
          <a:chOff x="0" y="0"/>
          <a:chExt cx="0" cy="0"/>
        </a:xfrm>
      </p:grpSpPr>
      <p:sp>
        <p:nvSpPr>
          <p:cNvPr id="3879" name="Google Shape;3879;g13ec03ecc32_0_4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0" name="Google Shape;3880;g13ec03ecc32_0_4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36152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0"/>
        <p:cNvGrpSpPr/>
        <p:nvPr/>
      </p:nvGrpSpPr>
      <p:grpSpPr>
        <a:xfrm>
          <a:off x="0" y="0"/>
          <a:ext cx="0" cy="0"/>
          <a:chOff x="0" y="0"/>
          <a:chExt cx="0" cy="0"/>
        </a:xfrm>
      </p:grpSpPr>
      <p:sp>
        <p:nvSpPr>
          <p:cNvPr id="3781" name="Google Shape;3781;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2" name="Google Shape;3782;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8729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5"/>
        <p:cNvGrpSpPr/>
        <p:nvPr/>
      </p:nvGrpSpPr>
      <p:grpSpPr>
        <a:xfrm>
          <a:off x="0" y="0"/>
          <a:ext cx="0" cy="0"/>
          <a:chOff x="0" y="0"/>
          <a:chExt cx="0" cy="0"/>
        </a:xfrm>
      </p:grpSpPr>
      <p:sp>
        <p:nvSpPr>
          <p:cNvPr id="3846" name="Google Shape;384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7" name="Google Shape;384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55293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5"/>
        <p:cNvGrpSpPr/>
        <p:nvPr/>
      </p:nvGrpSpPr>
      <p:grpSpPr>
        <a:xfrm>
          <a:off x="0" y="0"/>
          <a:ext cx="0" cy="0"/>
          <a:chOff x="0" y="0"/>
          <a:chExt cx="0" cy="0"/>
        </a:xfrm>
      </p:grpSpPr>
      <p:sp>
        <p:nvSpPr>
          <p:cNvPr id="4616" name="Google Shape;4616;g13d1cabd27f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7" name="Google Shape;4617;g13d1cabd27f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9"/>
        <p:cNvGrpSpPr/>
        <p:nvPr/>
      </p:nvGrpSpPr>
      <p:grpSpPr>
        <a:xfrm>
          <a:off x="0" y="0"/>
          <a:ext cx="0" cy="0"/>
          <a:chOff x="0" y="0"/>
          <a:chExt cx="0" cy="0"/>
        </a:xfrm>
      </p:grpSpPr>
      <p:sp>
        <p:nvSpPr>
          <p:cNvPr id="4250" name="Google Shape;4250;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1" name="Google Shape;4251;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5411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2"/>
        <p:cNvGrpSpPr/>
        <p:nvPr/>
      </p:nvGrpSpPr>
      <p:grpSpPr>
        <a:xfrm>
          <a:off x="0" y="0"/>
          <a:ext cx="0" cy="0"/>
          <a:chOff x="0" y="0"/>
          <a:chExt cx="0" cy="0"/>
        </a:xfrm>
      </p:grpSpPr>
      <p:sp>
        <p:nvSpPr>
          <p:cNvPr id="3653" name="Google Shape;3653;g13c3f0f80b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4" name="Google Shape;3654;g13c3f0f80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0"/>
        <p:cNvGrpSpPr/>
        <p:nvPr/>
      </p:nvGrpSpPr>
      <p:grpSpPr>
        <a:xfrm>
          <a:off x="0" y="0"/>
          <a:ext cx="0" cy="0"/>
          <a:chOff x="0" y="0"/>
          <a:chExt cx="0" cy="0"/>
        </a:xfrm>
      </p:grpSpPr>
      <p:sp>
        <p:nvSpPr>
          <p:cNvPr id="3781" name="Google Shape;3781;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2" name="Google Shape;3782;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5067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0"/>
        <p:cNvGrpSpPr/>
        <p:nvPr/>
      </p:nvGrpSpPr>
      <p:grpSpPr>
        <a:xfrm>
          <a:off x="0" y="0"/>
          <a:ext cx="0" cy="0"/>
          <a:chOff x="0" y="0"/>
          <a:chExt cx="0" cy="0"/>
        </a:xfrm>
      </p:grpSpPr>
      <p:sp>
        <p:nvSpPr>
          <p:cNvPr id="3731" name="Google Shape;373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2" name="Google Shape;373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62000"/>
          </a:blip>
          <a:stretch>
            <a:fillRect/>
          </a:stretch>
        </p:blipFill>
        <p:spPr>
          <a:xfrm>
            <a:off x="2" y="0"/>
            <a:ext cx="9144003" cy="5143499"/>
          </a:xfrm>
          <a:prstGeom prst="rect">
            <a:avLst/>
          </a:prstGeom>
          <a:noFill/>
          <a:ln>
            <a:noFill/>
          </a:ln>
        </p:spPr>
      </p:pic>
      <p:grpSp>
        <p:nvGrpSpPr>
          <p:cNvPr id="10" name="Google Shape;10;p2"/>
          <p:cNvGrpSpPr/>
          <p:nvPr/>
        </p:nvGrpSpPr>
        <p:grpSpPr>
          <a:xfrm>
            <a:off x="713330" y="200208"/>
            <a:ext cx="7717340" cy="4590494"/>
            <a:chOff x="238125" y="732525"/>
            <a:chExt cx="7130500" cy="4241425"/>
          </a:xfrm>
        </p:grpSpPr>
        <p:sp>
          <p:nvSpPr>
            <p:cNvPr id="11" name="Google Shape;11;p2"/>
            <p:cNvSpPr/>
            <p:nvPr/>
          </p:nvSpPr>
          <p:spPr>
            <a:xfrm>
              <a:off x="3175800" y="1003350"/>
              <a:ext cx="3741725" cy="3331975"/>
            </a:xfrm>
            <a:custGeom>
              <a:avLst/>
              <a:gdLst/>
              <a:ahLst/>
              <a:cxnLst/>
              <a:rect l="l" t="t" r="r" b="b"/>
              <a:pathLst>
                <a:path w="149669" h="133279" extrusionOk="0">
                  <a:moveTo>
                    <a:pt x="81445" y="1"/>
                  </a:moveTo>
                  <a:lnTo>
                    <a:pt x="79450" y="1466"/>
                  </a:lnTo>
                  <a:lnTo>
                    <a:pt x="78288" y="3145"/>
                  </a:lnTo>
                  <a:lnTo>
                    <a:pt x="77341" y="834"/>
                  </a:lnTo>
                  <a:lnTo>
                    <a:pt x="75131" y="834"/>
                  </a:lnTo>
                  <a:lnTo>
                    <a:pt x="73868" y="2413"/>
                  </a:lnTo>
                  <a:lnTo>
                    <a:pt x="73161" y="4888"/>
                  </a:lnTo>
                  <a:lnTo>
                    <a:pt x="69891" y="7325"/>
                  </a:lnTo>
                  <a:lnTo>
                    <a:pt x="68313" y="10330"/>
                  </a:lnTo>
                  <a:lnTo>
                    <a:pt x="69474" y="11466"/>
                  </a:lnTo>
                  <a:lnTo>
                    <a:pt x="66318" y="13247"/>
                  </a:lnTo>
                  <a:lnTo>
                    <a:pt x="67782" y="14825"/>
                  </a:lnTo>
                  <a:lnTo>
                    <a:pt x="69790" y="15873"/>
                  </a:lnTo>
                  <a:lnTo>
                    <a:pt x="68729" y="16504"/>
                  </a:lnTo>
                  <a:lnTo>
                    <a:pt x="65888" y="14812"/>
                  </a:lnTo>
                  <a:lnTo>
                    <a:pt x="65257" y="16605"/>
                  </a:lnTo>
                  <a:lnTo>
                    <a:pt x="63994" y="17439"/>
                  </a:lnTo>
                  <a:lnTo>
                    <a:pt x="65358" y="21644"/>
                  </a:lnTo>
                  <a:lnTo>
                    <a:pt x="67050" y="21959"/>
                  </a:lnTo>
                  <a:lnTo>
                    <a:pt x="68199" y="22906"/>
                  </a:lnTo>
                  <a:cubicBezTo>
                    <a:pt x="67252" y="23336"/>
                    <a:pt x="65674" y="23651"/>
                    <a:pt x="65674" y="23651"/>
                  </a:cubicBezTo>
                  <a:lnTo>
                    <a:pt x="66419" y="25230"/>
                  </a:lnTo>
                  <a:lnTo>
                    <a:pt x="65358" y="26593"/>
                  </a:lnTo>
                  <a:lnTo>
                    <a:pt x="63577" y="25962"/>
                  </a:lnTo>
                  <a:lnTo>
                    <a:pt x="64625" y="23967"/>
                  </a:lnTo>
                  <a:lnTo>
                    <a:pt x="63262" y="20394"/>
                  </a:lnTo>
                  <a:lnTo>
                    <a:pt x="62214" y="17439"/>
                  </a:lnTo>
                  <a:lnTo>
                    <a:pt x="61368" y="15343"/>
                  </a:lnTo>
                  <a:lnTo>
                    <a:pt x="59688" y="14711"/>
                  </a:lnTo>
                  <a:lnTo>
                    <a:pt x="58842" y="18386"/>
                  </a:lnTo>
                  <a:lnTo>
                    <a:pt x="58792" y="21012"/>
                  </a:lnTo>
                  <a:lnTo>
                    <a:pt x="60951" y="22906"/>
                  </a:lnTo>
                  <a:lnTo>
                    <a:pt x="60951" y="24485"/>
                  </a:lnTo>
                  <a:lnTo>
                    <a:pt x="58009" y="23020"/>
                  </a:lnTo>
                  <a:lnTo>
                    <a:pt x="55319" y="22389"/>
                  </a:lnTo>
                  <a:lnTo>
                    <a:pt x="54978" y="23437"/>
                  </a:lnTo>
                  <a:lnTo>
                    <a:pt x="55547" y="24598"/>
                  </a:lnTo>
                  <a:lnTo>
                    <a:pt x="52516" y="25230"/>
                  </a:lnTo>
                  <a:lnTo>
                    <a:pt x="48526" y="27326"/>
                  </a:lnTo>
                  <a:lnTo>
                    <a:pt x="46632" y="29535"/>
                  </a:lnTo>
                  <a:lnTo>
                    <a:pt x="46114" y="26909"/>
                  </a:lnTo>
                  <a:lnTo>
                    <a:pt x="44852" y="26391"/>
                  </a:lnTo>
                  <a:lnTo>
                    <a:pt x="44536" y="29119"/>
                  </a:lnTo>
                  <a:lnTo>
                    <a:pt x="42326" y="30381"/>
                  </a:lnTo>
                  <a:lnTo>
                    <a:pt x="43488" y="32162"/>
                  </a:lnTo>
                  <a:lnTo>
                    <a:pt x="41379" y="32061"/>
                  </a:lnTo>
                  <a:lnTo>
                    <a:pt x="40647" y="33223"/>
                  </a:lnTo>
                  <a:lnTo>
                    <a:pt x="39169" y="30381"/>
                  </a:lnTo>
                  <a:lnTo>
                    <a:pt x="37490" y="29119"/>
                  </a:lnTo>
                  <a:lnTo>
                    <a:pt x="37490" y="29119"/>
                  </a:lnTo>
                  <a:lnTo>
                    <a:pt x="40748" y="29750"/>
                  </a:lnTo>
                  <a:lnTo>
                    <a:pt x="42225" y="28803"/>
                  </a:lnTo>
                  <a:lnTo>
                    <a:pt x="41379" y="26593"/>
                  </a:lnTo>
                  <a:lnTo>
                    <a:pt x="37806" y="24699"/>
                  </a:lnTo>
                  <a:lnTo>
                    <a:pt x="35078" y="23538"/>
                  </a:lnTo>
                  <a:lnTo>
                    <a:pt x="32654" y="22906"/>
                  </a:lnTo>
                  <a:lnTo>
                    <a:pt x="29181" y="24068"/>
                  </a:lnTo>
                  <a:lnTo>
                    <a:pt x="25292" y="28172"/>
                  </a:lnTo>
                  <a:lnTo>
                    <a:pt x="22767" y="31745"/>
                  </a:lnTo>
                  <a:lnTo>
                    <a:pt x="21403" y="34586"/>
                  </a:lnTo>
                  <a:lnTo>
                    <a:pt x="18878" y="37112"/>
                  </a:lnTo>
                  <a:lnTo>
                    <a:pt x="18082" y="38892"/>
                  </a:lnTo>
                  <a:lnTo>
                    <a:pt x="19130" y="42680"/>
                  </a:lnTo>
                  <a:lnTo>
                    <a:pt x="20923" y="42364"/>
                  </a:lnTo>
                  <a:lnTo>
                    <a:pt x="22186" y="40786"/>
                  </a:lnTo>
                  <a:lnTo>
                    <a:pt x="23651" y="43311"/>
                  </a:lnTo>
                  <a:lnTo>
                    <a:pt x="23449" y="44776"/>
                  </a:lnTo>
                  <a:lnTo>
                    <a:pt x="26441" y="45092"/>
                  </a:lnTo>
                  <a:cubicBezTo>
                    <a:pt x="26441" y="45092"/>
                    <a:pt x="28058" y="42882"/>
                    <a:pt x="28058" y="42566"/>
                  </a:cubicBezTo>
                  <a:cubicBezTo>
                    <a:pt x="28058" y="42251"/>
                    <a:pt x="28487" y="40256"/>
                    <a:pt x="28487" y="40256"/>
                  </a:cubicBezTo>
                  <a:lnTo>
                    <a:pt x="26909" y="37932"/>
                  </a:lnTo>
                  <a:lnTo>
                    <a:pt x="27111" y="35622"/>
                  </a:lnTo>
                  <a:lnTo>
                    <a:pt x="28904" y="34157"/>
                  </a:lnTo>
                  <a:lnTo>
                    <a:pt x="29535" y="32364"/>
                  </a:lnTo>
                  <a:lnTo>
                    <a:pt x="30899" y="31202"/>
                  </a:lnTo>
                  <a:lnTo>
                    <a:pt x="32376" y="32263"/>
                  </a:lnTo>
                  <a:lnTo>
                    <a:pt x="29535" y="35836"/>
                  </a:lnTo>
                  <a:lnTo>
                    <a:pt x="30684" y="39309"/>
                  </a:lnTo>
                  <a:lnTo>
                    <a:pt x="32477" y="39523"/>
                  </a:lnTo>
                  <a:lnTo>
                    <a:pt x="35002" y="38778"/>
                  </a:lnTo>
                  <a:lnTo>
                    <a:pt x="36467" y="39725"/>
                  </a:lnTo>
                  <a:lnTo>
                    <a:pt x="34257" y="41089"/>
                  </a:lnTo>
                  <a:lnTo>
                    <a:pt x="31416" y="41203"/>
                  </a:lnTo>
                  <a:lnTo>
                    <a:pt x="31101" y="42983"/>
                  </a:lnTo>
                  <a:lnTo>
                    <a:pt x="29952" y="44360"/>
                  </a:lnTo>
                  <a:lnTo>
                    <a:pt x="29219" y="46822"/>
                  </a:lnTo>
                  <a:lnTo>
                    <a:pt x="25532" y="47504"/>
                  </a:lnTo>
                  <a:lnTo>
                    <a:pt x="21555" y="47504"/>
                  </a:lnTo>
                  <a:lnTo>
                    <a:pt x="22287" y="45092"/>
                  </a:lnTo>
                  <a:lnTo>
                    <a:pt x="21239" y="43880"/>
                  </a:lnTo>
                  <a:lnTo>
                    <a:pt x="19976" y="45382"/>
                  </a:lnTo>
                  <a:lnTo>
                    <a:pt x="19762" y="48072"/>
                  </a:lnTo>
                  <a:lnTo>
                    <a:pt x="17022" y="49208"/>
                  </a:lnTo>
                  <a:lnTo>
                    <a:pt x="16075" y="52618"/>
                  </a:lnTo>
                  <a:lnTo>
                    <a:pt x="14294" y="54448"/>
                  </a:lnTo>
                  <a:lnTo>
                    <a:pt x="12716" y="54448"/>
                  </a:lnTo>
                  <a:lnTo>
                    <a:pt x="10822" y="54764"/>
                  </a:lnTo>
                  <a:lnTo>
                    <a:pt x="12501" y="55648"/>
                  </a:lnTo>
                  <a:lnTo>
                    <a:pt x="13448" y="57681"/>
                  </a:lnTo>
                  <a:lnTo>
                    <a:pt x="11971" y="59209"/>
                  </a:lnTo>
                  <a:lnTo>
                    <a:pt x="8460" y="58780"/>
                  </a:lnTo>
                  <a:lnTo>
                    <a:pt x="6087" y="60017"/>
                  </a:lnTo>
                  <a:lnTo>
                    <a:pt x="6087" y="65484"/>
                  </a:lnTo>
                  <a:lnTo>
                    <a:pt x="8612" y="66217"/>
                  </a:lnTo>
                  <a:lnTo>
                    <a:pt x="9723" y="67164"/>
                  </a:lnTo>
                  <a:lnTo>
                    <a:pt x="11150" y="66318"/>
                  </a:lnTo>
                  <a:lnTo>
                    <a:pt x="13233" y="66431"/>
                  </a:lnTo>
                  <a:lnTo>
                    <a:pt x="15115" y="63691"/>
                  </a:lnTo>
                  <a:lnTo>
                    <a:pt x="16176" y="61797"/>
                  </a:lnTo>
                  <a:lnTo>
                    <a:pt x="17123" y="61381"/>
                  </a:lnTo>
                  <a:lnTo>
                    <a:pt x="17438" y="59600"/>
                  </a:lnTo>
                  <a:lnTo>
                    <a:pt x="19850" y="60232"/>
                  </a:lnTo>
                  <a:lnTo>
                    <a:pt x="21226" y="59487"/>
                  </a:lnTo>
                  <a:lnTo>
                    <a:pt x="22805" y="59487"/>
                  </a:lnTo>
                  <a:lnTo>
                    <a:pt x="24699" y="61595"/>
                  </a:lnTo>
                  <a:lnTo>
                    <a:pt x="26113" y="62909"/>
                  </a:lnTo>
                  <a:lnTo>
                    <a:pt x="26896" y="64222"/>
                  </a:lnTo>
                  <a:lnTo>
                    <a:pt x="26896" y="65484"/>
                  </a:lnTo>
                  <a:lnTo>
                    <a:pt x="28159" y="64752"/>
                  </a:lnTo>
                  <a:lnTo>
                    <a:pt x="28159" y="62959"/>
                  </a:lnTo>
                  <a:lnTo>
                    <a:pt x="29421" y="63376"/>
                  </a:lnTo>
                  <a:lnTo>
                    <a:pt x="29787" y="62542"/>
                  </a:lnTo>
                  <a:lnTo>
                    <a:pt x="27035" y="60964"/>
                  </a:lnTo>
                  <a:lnTo>
                    <a:pt x="24661" y="58653"/>
                  </a:lnTo>
                  <a:lnTo>
                    <a:pt x="25103" y="57075"/>
                  </a:lnTo>
                  <a:lnTo>
                    <a:pt x="27527" y="58754"/>
                  </a:lnTo>
                  <a:lnTo>
                    <a:pt x="30368" y="61595"/>
                  </a:lnTo>
                  <a:lnTo>
                    <a:pt x="31846" y="65383"/>
                  </a:lnTo>
                  <a:lnTo>
                    <a:pt x="33525" y="66671"/>
                  </a:lnTo>
                  <a:lnTo>
                    <a:pt x="34889" y="65383"/>
                  </a:lnTo>
                  <a:lnTo>
                    <a:pt x="33740" y="64020"/>
                  </a:lnTo>
                  <a:lnTo>
                    <a:pt x="35002" y="62643"/>
                  </a:lnTo>
                  <a:lnTo>
                    <a:pt x="36366" y="62441"/>
                  </a:lnTo>
                  <a:lnTo>
                    <a:pt x="37945" y="62126"/>
                  </a:lnTo>
                  <a:lnTo>
                    <a:pt x="37831" y="59701"/>
                  </a:lnTo>
                  <a:lnTo>
                    <a:pt x="39409" y="56343"/>
                  </a:lnTo>
                  <a:lnTo>
                    <a:pt x="41101" y="55913"/>
                  </a:lnTo>
                  <a:lnTo>
                    <a:pt x="41733" y="58237"/>
                  </a:lnTo>
                  <a:lnTo>
                    <a:pt x="43627" y="58237"/>
                  </a:lnTo>
                  <a:lnTo>
                    <a:pt x="43513" y="56759"/>
                  </a:lnTo>
                  <a:lnTo>
                    <a:pt x="45407" y="55547"/>
                  </a:lnTo>
                  <a:lnTo>
                    <a:pt x="44776" y="57466"/>
                  </a:lnTo>
                  <a:lnTo>
                    <a:pt x="47402" y="60168"/>
                  </a:lnTo>
                  <a:lnTo>
                    <a:pt x="49195" y="61507"/>
                  </a:lnTo>
                  <a:lnTo>
                    <a:pt x="45306" y="62340"/>
                  </a:lnTo>
                  <a:lnTo>
                    <a:pt x="42149" y="61494"/>
                  </a:lnTo>
                  <a:lnTo>
                    <a:pt x="39624" y="62126"/>
                  </a:lnTo>
                  <a:lnTo>
                    <a:pt x="38147" y="62972"/>
                  </a:lnTo>
                  <a:lnTo>
                    <a:pt x="37099" y="65497"/>
                  </a:lnTo>
                  <a:lnTo>
                    <a:pt x="38892" y="66671"/>
                  </a:lnTo>
                  <a:lnTo>
                    <a:pt x="41619" y="67366"/>
                  </a:lnTo>
                  <a:lnTo>
                    <a:pt x="44031" y="66002"/>
                  </a:lnTo>
                  <a:lnTo>
                    <a:pt x="44978" y="67366"/>
                  </a:lnTo>
                  <a:lnTo>
                    <a:pt x="44144" y="70523"/>
                  </a:lnTo>
                  <a:lnTo>
                    <a:pt x="41404" y="71785"/>
                  </a:lnTo>
                  <a:lnTo>
                    <a:pt x="38046" y="72316"/>
                  </a:lnTo>
                  <a:lnTo>
                    <a:pt x="32578" y="70737"/>
                  </a:lnTo>
                  <a:lnTo>
                    <a:pt x="30684" y="71053"/>
                  </a:lnTo>
                  <a:lnTo>
                    <a:pt x="29005" y="72518"/>
                  </a:lnTo>
                  <a:lnTo>
                    <a:pt x="26441" y="70422"/>
                  </a:lnTo>
                  <a:lnTo>
                    <a:pt x="23966" y="69891"/>
                  </a:lnTo>
                  <a:lnTo>
                    <a:pt x="23600" y="67139"/>
                  </a:lnTo>
                  <a:lnTo>
                    <a:pt x="22186" y="66823"/>
                  </a:lnTo>
                  <a:lnTo>
                    <a:pt x="20077" y="67164"/>
                  </a:lnTo>
                  <a:lnTo>
                    <a:pt x="15948" y="67139"/>
                  </a:lnTo>
                  <a:lnTo>
                    <a:pt x="11554" y="68742"/>
                  </a:lnTo>
                  <a:lnTo>
                    <a:pt x="10291" y="68111"/>
                  </a:lnTo>
                  <a:lnTo>
                    <a:pt x="8511" y="69891"/>
                  </a:lnTo>
                  <a:lnTo>
                    <a:pt x="6718" y="71785"/>
                  </a:lnTo>
                  <a:lnTo>
                    <a:pt x="6087" y="73793"/>
                  </a:lnTo>
                  <a:lnTo>
                    <a:pt x="3460" y="75687"/>
                  </a:lnTo>
                  <a:lnTo>
                    <a:pt x="1048" y="79564"/>
                  </a:lnTo>
                  <a:lnTo>
                    <a:pt x="0" y="82089"/>
                  </a:lnTo>
                  <a:lnTo>
                    <a:pt x="518" y="84501"/>
                  </a:lnTo>
                  <a:lnTo>
                    <a:pt x="0" y="87342"/>
                  </a:lnTo>
                  <a:lnTo>
                    <a:pt x="834" y="90814"/>
                  </a:lnTo>
                  <a:lnTo>
                    <a:pt x="3258" y="93340"/>
                  </a:lnTo>
                  <a:lnTo>
                    <a:pt x="5038" y="95234"/>
                  </a:lnTo>
                  <a:lnTo>
                    <a:pt x="8094" y="97027"/>
                  </a:lnTo>
                  <a:lnTo>
                    <a:pt x="10822" y="96711"/>
                  </a:lnTo>
                  <a:lnTo>
                    <a:pt x="13347" y="96711"/>
                  </a:lnTo>
                  <a:lnTo>
                    <a:pt x="16075" y="95335"/>
                  </a:lnTo>
                  <a:lnTo>
                    <a:pt x="18398" y="95600"/>
                  </a:lnTo>
                  <a:lnTo>
                    <a:pt x="19345" y="97203"/>
                  </a:lnTo>
                  <a:lnTo>
                    <a:pt x="22186" y="97052"/>
                  </a:lnTo>
                  <a:lnTo>
                    <a:pt x="23335" y="98921"/>
                  </a:lnTo>
                  <a:lnTo>
                    <a:pt x="22918" y="103012"/>
                  </a:lnTo>
                  <a:lnTo>
                    <a:pt x="25040" y="106169"/>
                  </a:lnTo>
                  <a:lnTo>
                    <a:pt x="25646" y="109325"/>
                  </a:lnTo>
                  <a:lnTo>
                    <a:pt x="25646" y="112166"/>
                  </a:lnTo>
                  <a:lnTo>
                    <a:pt x="23752" y="114793"/>
                  </a:lnTo>
                  <a:lnTo>
                    <a:pt x="23752" y="117205"/>
                  </a:lnTo>
                  <a:lnTo>
                    <a:pt x="25646" y="119945"/>
                  </a:lnTo>
                  <a:lnTo>
                    <a:pt x="25646" y="123505"/>
                  </a:lnTo>
                  <a:lnTo>
                    <a:pt x="27641" y="126132"/>
                  </a:lnTo>
                  <a:lnTo>
                    <a:pt x="28752" y="128228"/>
                  </a:lnTo>
                  <a:lnTo>
                    <a:pt x="29143" y="130539"/>
                  </a:lnTo>
                  <a:lnTo>
                    <a:pt x="30899" y="133279"/>
                  </a:lnTo>
                  <a:lnTo>
                    <a:pt x="35419" y="133279"/>
                  </a:lnTo>
                  <a:lnTo>
                    <a:pt x="37945" y="131385"/>
                  </a:lnTo>
                  <a:lnTo>
                    <a:pt x="39624" y="129541"/>
                  </a:lnTo>
                  <a:lnTo>
                    <a:pt x="42149" y="126675"/>
                  </a:lnTo>
                  <a:lnTo>
                    <a:pt x="42781" y="123808"/>
                  </a:lnTo>
                  <a:lnTo>
                    <a:pt x="44258" y="123808"/>
                  </a:lnTo>
                  <a:lnTo>
                    <a:pt x="44574" y="119705"/>
                  </a:lnTo>
                  <a:lnTo>
                    <a:pt x="44574" y="118442"/>
                  </a:lnTo>
                  <a:lnTo>
                    <a:pt x="48678" y="115285"/>
                  </a:lnTo>
                  <a:lnTo>
                    <a:pt x="50256" y="112874"/>
                  </a:lnTo>
                  <a:lnTo>
                    <a:pt x="50256" y="110260"/>
                  </a:lnTo>
                  <a:lnTo>
                    <a:pt x="49410" y="108265"/>
                  </a:lnTo>
                  <a:lnTo>
                    <a:pt x="49460" y="105954"/>
                  </a:lnTo>
                  <a:lnTo>
                    <a:pt x="48905" y="104477"/>
                  </a:lnTo>
                  <a:lnTo>
                    <a:pt x="51683" y="101951"/>
                  </a:lnTo>
                  <a:lnTo>
                    <a:pt x="54334" y="99009"/>
                  </a:lnTo>
                  <a:lnTo>
                    <a:pt x="57592" y="97014"/>
                  </a:lnTo>
                  <a:cubicBezTo>
                    <a:pt x="57592" y="97014"/>
                    <a:pt x="59070" y="94388"/>
                    <a:pt x="59070" y="93958"/>
                  </a:cubicBezTo>
                  <a:cubicBezTo>
                    <a:pt x="59070" y="93542"/>
                    <a:pt x="59916" y="91433"/>
                    <a:pt x="59916" y="91433"/>
                  </a:cubicBezTo>
                  <a:lnTo>
                    <a:pt x="59398" y="89754"/>
                  </a:lnTo>
                  <a:lnTo>
                    <a:pt x="57921" y="90498"/>
                  </a:lnTo>
                  <a:lnTo>
                    <a:pt x="54132" y="91016"/>
                  </a:lnTo>
                  <a:lnTo>
                    <a:pt x="52870" y="91648"/>
                  </a:lnTo>
                  <a:lnTo>
                    <a:pt x="52238" y="89754"/>
                  </a:lnTo>
                  <a:lnTo>
                    <a:pt x="51721" y="88604"/>
                  </a:lnTo>
                  <a:lnTo>
                    <a:pt x="49612" y="86597"/>
                  </a:lnTo>
                  <a:lnTo>
                    <a:pt x="48248" y="85650"/>
                  </a:lnTo>
                  <a:lnTo>
                    <a:pt x="46139" y="80826"/>
                  </a:lnTo>
                  <a:lnTo>
                    <a:pt x="45306" y="79665"/>
                  </a:lnTo>
                  <a:lnTo>
                    <a:pt x="44258" y="76823"/>
                  </a:lnTo>
                  <a:lnTo>
                    <a:pt x="43513" y="75561"/>
                  </a:lnTo>
                  <a:lnTo>
                    <a:pt x="44675" y="75144"/>
                  </a:lnTo>
                  <a:lnTo>
                    <a:pt x="47200" y="78617"/>
                  </a:lnTo>
                  <a:lnTo>
                    <a:pt x="48665" y="80927"/>
                  </a:lnTo>
                  <a:lnTo>
                    <a:pt x="49511" y="83339"/>
                  </a:lnTo>
                  <a:lnTo>
                    <a:pt x="51506" y="84917"/>
                  </a:lnTo>
                  <a:lnTo>
                    <a:pt x="52769" y="87973"/>
                  </a:lnTo>
                  <a:lnTo>
                    <a:pt x="53299" y="89438"/>
                  </a:lnTo>
                  <a:lnTo>
                    <a:pt x="56771" y="87859"/>
                  </a:lnTo>
                  <a:lnTo>
                    <a:pt x="60560" y="87026"/>
                  </a:lnTo>
                  <a:lnTo>
                    <a:pt x="64449" y="85018"/>
                  </a:lnTo>
                  <a:lnTo>
                    <a:pt x="65585" y="82922"/>
                  </a:lnTo>
                  <a:lnTo>
                    <a:pt x="66431" y="80814"/>
                  </a:lnTo>
                  <a:lnTo>
                    <a:pt x="64853" y="79235"/>
                  </a:lnTo>
                  <a:lnTo>
                    <a:pt x="63476" y="77771"/>
                  </a:lnTo>
                  <a:lnTo>
                    <a:pt x="61065" y="78503"/>
                  </a:lnTo>
                  <a:lnTo>
                    <a:pt x="58956" y="78604"/>
                  </a:lnTo>
                  <a:lnTo>
                    <a:pt x="57693" y="76293"/>
                  </a:lnTo>
                  <a:lnTo>
                    <a:pt x="55799" y="74740"/>
                  </a:lnTo>
                  <a:lnTo>
                    <a:pt x="56746" y="73149"/>
                  </a:lnTo>
                  <a:lnTo>
                    <a:pt x="59587" y="75460"/>
                  </a:lnTo>
                  <a:lnTo>
                    <a:pt x="61696" y="76609"/>
                  </a:lnTo>
                  <a:lnTo>
                    <a:pt x="63476" y="76722"/>
                  </a:lnTo>
                  <a:lnTo>
                    <a:pt x="65269" y="77669"/>
                  </a:lnTo>
                  <a:lnTo>
                    <a:pt x="67997" y="78086"/>
                  </a:lnTo>
                  <a:lnTo>
                    <a:pt x="71368" y="77669"/>
                  </a:lnTo>
                  <a:lnTo>
                    <a:pt x="73995" y="79564"/>
                  </a:lnTo>
                  <a:lnTo>
                    <a:pt x="75358" y="81874"/>
                  </a:lnTo>
                  <a:lnTo>
                    <a:pt x="76621" y="82076"/>
                  </a:lnTo>
                  <a:lnTo>
                    <a:pt x="77884" y="80612"/>
                  </a:lnTo>
                  <a:lnTo>
                    <a:pt x="78515" y="83137"/>
                  </a:lnTo>
                  <a:lnTo>
                    <a:pt x="79147" y="85864"/>
                  </a:lnTo>
                  <a:lnTo>
                    <a:pt x="80510" y="88806"/>
                  </a:lnTo>
                  <a:lnTo>
                    <a:pt x="81988" y="92178"/>
                  </a:lnTo>
                  <a:lnTo>
                    <a:pt x="82505" y="94072"/>
                  </a:lnTo>
                  <a:lnTo>
                    <a:pt x="84298" y="91231"/>
                  </a:lnTo>
                  <a:lnTo>
                    <a:pt x="84298" y="88188"/>
                  </a:lnTo>
                  <a:lnTo>
                    <a:pt x="85245" y="86609"/>
                  </a:lnTo>
                  <a:lnTo>
                    <a:pt x="87291" y="84816"/>
                  </a:lnTo>
                  <a:lnTo>
                    <a:pt x="90322" y="82089"/>
                  </a:lnTo>
                  <a:lnTo>
                    <a:pt x="91622" y="80296"/>
                  </a:lnTo>
                  <a:lnTo>
                    <a:pt x="94375" y="79665"/>
                  </a:lnTo>
                  <a:lnTo>
                    <a:pt x="95120" y="82720"/>
                  </a:lnTo>
                  <a:lnTo>
                    <a:pt x="96913" y="83554"/>
                  </a:lnTo>
                  <a:lnTo>
                    <a:pt x="96913" y="86925"/>
                  </a:lnTo>
                  <a:lnTo>
                    <a:pt x="98857" y="85763"/>
                  </a:lnTo>
                  <a:lnTo>
                    <a:pt x="100701" y="89652"/>
                  </a:lnTo>
                  <a:lnTo>
                    <a:pt x="100701" y="93857"/>
                  </a:lnTo>
                  <a:lnTo>
                    <a:pt x="102696" y="94905"/>
                  </a:lnTo>
                  <a:lnTo>
                    <a:pt x="103694" y="97014"/>
                  </a:lnTo>
                  <a:lnTo>
                    <a:pt x="105133" y="98908"/>
                  </a:lnTo>
                  <a:lnTo>
                    <a:pt x="107179" y="99741"/>
                  </a:lnTo>
                  <a:lnTo>
                    <a:pt x="107179" y="99741"/>
                  </a:lnTo>
                  <a:lnTo>
                    <a:pt x="106560" y="97746"/>
                  </a:lnTo>
                  <a:lnTo>
                    <a:pt x="106257" y="96067"/>
                  </a:lnTo>
                  <a:lnTo>
                    <a:pt x="104577" y="94804"/>
                  </a:lnTo>
                  <a:lnTo>
                    <a:pt x="103428" y="93226"/>
                  </a:lnTo>
                  <a:lnTo>
                    <a:pt x="102797" y="91761"/>
                  </a:lnTo>
                  <a:lnTo>
                    <a:pt x="103113" y="89551"/>
                  </a:lnTo>
                  <a:lnTo>
                    <a:pt x="103845" y="88604"/>
                  </a:lnTo>
                  <a:lnTo>
                    <a:pt x="105537" y="90183"/>
                  </a:lnTo>
                  <a:lnTo>
                    <a:pt x="107217" y="91963"/>
                  </a:lnTo>
                  <a:lnTo>
                    <a:pt x="108050" y="92393"/>
                  </a:lnTo>
                  <a:cubicBezTo>
                    <a:pt x="108050" y="92393"/>
                    <a:pt x="110146" y="90814"/>
                    <a:pt x="110146" y="90498"/>
                  </a:cubicBezTo>
                  <a:lnTo>
                    <a:pt x="110146" y="86925"/>
                  </a:lnTo>
                  <a:lnTo>
                    <a:pt x="108252" y="85132"/>
                  </a:lnTo>
                  <a:lnTo>
                    <a:pt x="107469" y="83554"/>
                  </a:lnTo>
                  <a:cubicBezTo>
                    <a:pt x="107469" y="83554"/>
                    <a:pt x="107747" y="81975"/>
                    <a:pt x="108063" y="81773"/>
                  </a:cubicBezTo>
                  <a:cubicBezTo>
                    <a:pt x="108378" y="81559"/>
                    <a:pt x="110209" y="80927"/>
                    <a:pt x="110209" y="80927"/>
                  </a:cubicBezTo>
                  <a:lnTo>
                    <a:pt x="110752" y="82190"/>
                  </a:lnTo>
                  <a:lnTo>
                    <a:pt x="112646" y="80826"/>
                  </a:lnTo>
                  <a:lnTo>
                    <a:pt x="116434" y="78932"/>
                  </a:lnTo>
                  <a:lnTo>
                    <a:pt x="118177" y="75775"/>
                  </a:lnTo>
                  <a:lnTo>
                    <a:pt x="118960" y="73566"/>
                  </a:lnTo>
                  <a:lnTo>
                    <a:pt x="118960" y="69891"/>
                  </a:lnTo>
                  <a:lnTo>
                    <a:pt x="117520" y="66949"/>
                  </a:lnTo>
                  <a:lnTo>
                    <a:pt x="116093" y="65169"/>
                  </a:lnTo>
                  <a:lnTo>
                    <a:pt x="118278" y="63691"/>
                  </a:lnTo>
                  <a:lnTo>
                    <a:pt x="118947" y="63174"/>
                  </a:lnTo>
                  <a:lnTo>
                    <a:pt x="117280" y="62643"/>
                  </a:lnTo>
                  <a:lnTo>
                    <a:pt x="115816" y="63174"/>
                  </a:lnTo>
                  <a:lnTo>
                    <a:pt x="114868" y="62113"/>
                  </a:lnTo>
                  <a:lnTo>
                    <a:pt x="114237" y="61280"/>
                  </a:lnTo>
                  <a:lnTo>
                    <a:pt x="116030" y="60219"/>
                  </a:lnTo>
                  <a:lnTo>
                    <a:pt x="116876" y="58540"/>
                  </a:lnTo>
                  <a:lnTo>
                    <a:pt x="117924" y="59070"/>
                  </a:lnTo>
                  <a:lnTo>
                    <a:pt x="117394" y="60964"/>
                  </a:lnTo>
                  <a:lnTo>
                    <a:pt x="117394" y="60964"/>
                  </a:lnTo>
                  <a:lnTo>
                    <a:pt x="119086" y="60118"/>
                  </a:lnTo>
                  <a:lnTo>
                    <a:pt x="120235" y="61065"/>
                  </a:lnTo>
                  <a:lnTo>
                    <a:pt x="121182" y="62744"/>
                  </a:lnTo>
                  <a:lnTo>
                    <a:pt x="122129" y="63906"/>
                  </a:lnTo>
                  <a:lnTo>
                    <a:pt x="122129" y="65484"/>
                  </a:lnTo>
                  <a:lnTo>
                    <a:pt x="122975" y="66318"/>
                  </a:lnTo>
                  <a:lnTo>
                    <a:pt x="124806" y="64853"/>
                  </a:lnTo>
                  <a:lnTo>
                    <a:pt x="124263" y="62542"/>
                  </a:lnTo>
                  <a:lnTo>
                    <a:pt x="122621" y="60850"/>
                  </a:lnTo>
                  <a:lnTo>
                    <a:pt x="122116" y="59802"/>
                  </a:lnTo>
                  <a:lnTo>
                    <a:pt x="123594" y="58540"/>
                  </a:lnTo>
                  <a:lnTo>
                    <a:pt x="123707" y="55699"/>
                  </a:lnTo>
                  <a:lnTo>
                    <a:pt x="124970" y="54651"/>
                  </a:lnTo>
                  <a:lnTo>
                    <a:pt x="126233" y="55383"/>
                  </a:lnTo>
                  <a:lnTo>
                    <a:pt x="128127" y="52125"/>
                  </a:lnTo>
                  <a:lnTo>
                    <a:pt x="129705" y="47289"/>
                  </a:lnTo>
                  <a:lnTo>
                    <a:pt x="128544" y="44031"/>
                  </a:lnTo>
                  <a:lnTo>
                    <a:pt x="127811" y="41102"/>
                  </a:lnTo>
                  <a:lnTo>
                    <a:pt x="126132" y="39523"/>
                  </a:lnTo>
                  <a:lnTo>
                    <a:pt x="123922" y="38892"/>
                  </a:lnTo>
                  <a:lnTo>
                    <a:pt x="122558" y="38362"/>
                  </a:lnTo>
                  <a:lnTo>
                    <a:pt x="121498" y="37516"/>
                  </a:lnTo>
                  <a:lnTo>
                    <a:pt x="123606" y="33311"/>
                  </a:lnTo>
                  <a:lnTo>
                    <a:pt x="124440" y="30533"/>
                  </a:lnTo>
                  <a:lnTo>
                    <a:pt x="126650" y="29220"/>
                  </a:lnTo>
                  <a:lnTo>
                    <a:pt x="130021" y="29220"/>
                  </a:lnTo>
                  <a:lnTo>
                    <a:pt x="132332" y="28588"/>
                  </a:lnTo>
                  <a:lnTo>
                    <a:pt x="132231" y="28588"/>
                  </a:lnTo>
                  <a:lnTo>
                    <a:pt x="132231" y="23222"/>
                  </a:lnTo>
                  <a:lnTo>
                    <a:pt x="135072" y="21959"/>
                  </a:lnTo>
                  <a:lnTo>
                    <a:pt x="135804" y="23853"/>
                  </a:lnTo>
                  <a:lnTo>
                    <a:pt x="136650" y="21959"/>
                  </a:lnTo>
                  <a:lnTo>
                    <a:pt x="136650" y="20065"/>
                  </a:lnTo>
                  <a:lnTo>
                    <a:pt x="138115" y="20899"/>
                  </a:lnTo>
                  <a:lnTo>
                    <a:pt x="137433" y="24788"/>
                  </a:lnTo>
                  <a:lnTo>
                    <a:pt x="136006" y="30571"/>
                  </a:lnTo>
                  <a:lnTo>
                    <a:pt x="136006" y="33942"/>
                  </a:lnTo>
                  <a:lnTo>
                    <a:pt x="139428" y="38677"/>
                  </a:lnTo>
                  <a:lnTo>
                    <a:pt x="140426" y="42049"/>
                  </a:lnTo>
                  <a:lnTo>
                    <a:pt x="140426" y="43412"/>
                  </a:lnTo>
                  <a:lnTo>
                    <a:pt x="141688" y="42364"/>
                  </a:lnTo>
                  <a:lnTo>
                    <a:pt x="141688" y="38993"/>
                  </a:lnTo>
                  <a:lnTo>
                    <a:pt x="143166" y="35622"/>
                  </a:lnTo>
                  <a:lnTo>
                    <a:pt x="142370" y="32894"/>
                  </a:lnTo>
                  <a:lnTo>
                    <a:pt x="142244" y="31316"/>
                  </a:lnTo>
                  <a:lnTo>
                    <a:pt x="141966" y="29220"/>
                  </a:lnTo>
                  <a:lnTo>
                    <a:pt x="140085" y="27742"/>
                  </a:lnTo>
                  <a:lnTo>
                    <a:pt x="139782" y="24800"/>
                  </a:lnTo>
                  <a:lnTo>
                    <a:pt x="142522" y="23020"/>
                  </a:lnTo>
                  <a:lnTo>
                    <a:pt x="144832" y="23336"/>
                  </a:lnTo>
                  <a:lnTo>
                    <a:pt x="144832" y="20697"/>
                  </a:lnTo>
                  <a:lnTo>
                    <a:pt x="145881" y="18967"/>
                  </a:lnTo>
                  <a:lnTo>
                    <a:pt x="148090" y="17855"/>
                  </a:lnTo>
                  <a:lnTo>
                    <a:pt x="148936" y="17855"/>
                  </a:lnTo>
                  <a:lnTo>
                    <a:pt x="147573" y="14067"/>
                  </a:lnTo>
                  <a:lnTo>
                    <a:pt x="144315" y="12868"/>
                  </a:lnTo>
                  <a:lnTo>
                    <a:pt x="144832" y="10784"/>
                  </a:lnTo>
                  <a:lnTo>
                    <a:pt x="144517" y="8751"/>
                  </a:lnTo>
                  <a:lnTo>
                    <a:pt x="144315" y="7577"/>
                  </a:lnTo>
                  <a:lnTo>
                    <a:pt x="146310" y="8613"/>
                  </a:lnTo>
                  <a:lnTo>
                    <a:pt x="147674" y="7565"/>
                  </a:lnTo>
                  <a:lnTo>
                    <a:pt x="148936" y="8398"/>
                  </a:lnTo>
                  <a:lnTo>
                    <a:pt x="149669" y="6188"/>
                  </a:lnTo>
                  <a:lnTo>
                    <a:pt x="148406" y="4509"/>
                  </a:lnTo>
                  <a:lnTo>
                    <a:pt x="147775" y="2084"/>
                  </a:lnTo>
                  <a:lnTo>
                    <a:pt x="144201" y="1567"/>
                  </a:lnTo>
                  <a:lnTo>
                    <a:pt x="144201" y="3031"/>
                  </a:lnTo>
                  <a:lnTo>
                    <a:pt x="142623" y="2981"/>
                  </a:lnTo>
                  <a:lnTo>
                    <a:pt x="141890" y="2084"/>
                  </a:lnTo>
                  <a:lnTo>
                    <a:pt x="134440" y="2084"/>
                  </a:lnTo>
                  <a:lnTo>
                    <a:pt x="131069" y="2400"/>
                  </a:lnTo>
                  <a:lnTo>
                    <a:pt x="133493" y="4774"/>
                  </a:lnTo>
                  <a:lnTo>
                    <a:pt x="130867" y="4799"/>
                  </a:lnTo>
                  <a:lnTo>
                    <a:pt x="130337" y="3499"/>
                  </a:lnTo>
                  <a:lnTo>
                    <a:pt x="127294" y="4837"/>
                  </a:lnTo>
                  <a:lnTo>
                    <a:pt x="124654" y="6504"/>
                  </a:lnTo>
                  <a:lnTo>
                    <a:pt x="123076" y="6504"/>
                  </a:lnTo>
                  <a:lnTo>
                    <a:pt x="122028" y="4294"/>
                  </a:lnTo>
                  <a:lnTo>
                    <a:pt x="119503" y="3928"/>
                  </a:lnTo>
                  <a:lnTo>
                    <a:pt x="117407" y="5115"/>
                  </a:lnTo>
                  <a:lnTo>
                    <a:pt x="114149" y="4016"/>
                  </a:lnTo>
                  <a:lnTo>
                    <a:pt x="112040" y="3158"/>
                  </a:lnTo>
                  <a:lnTo>
                    <a:pt x="107835" y="3461"/>
                  </a:lnTo>
                  <a:lnTo>
                    <a:pt x="106055" y="4610"/>
                  </a:lnTo>
                  <a:lnTo>
                    <a:pt x="107204" y="7767"/>
                  </a:lnTo>
                  <a:lnTo>
                    <a:pt x="104792" y="7767"/>
                  </a:lnTo>
                  <a:lnTo>
                    <a:pt x="103529" y="7653"/>
                  </a:lnTo>
                  <a:lnTo>
                    <a:pt x="101951" y="8448"/>
                  </a:lnTo>
                  <a:lnTo>
                    <a:pt x="102898" y="10153"/>
                  </a:lnTo>
                  <a:lnTo>
                    <a:pt x="100587" y="9484"/>
                  </a:lnTo>
                  <a:lnTo>
                    <a:pt x="99741" y="6529"/>
                  </a:lnTo>
                  <a:lnTo>
                    <a:pt x="97115" y="4319"/>
                  </a:lnTo>
                  <a:lnTo>
                    <a:pt x="93327" y="4837"/>
                  </a:lnTo>
                  <a:lnTo>
                    <a:pt x="94173" y="7577"/>
                  </a:lnTo>
                  <a:lnTo>
                    <a:pt x="91016" y="7463"/>
                  </a:lnTo>
                  <a:lnTo>
                    <a:pt x="89968" y="6100"/>
                  </a:lnTo>
                  <a:lnTo>
                    <a:pt x="87758" y="7249"/>
                  </a:lnTo>
                  <a:lnTo>
                    <a:pt x="86066" y="7779"/>
                  </a:lnTo>
                  <a:lnTo>
                    <a:pt x="83541" y="10822"/>
                  </a:lnTo>
                  <a:lnTo>
                    <a:pt x="83023" y="8827"/>
                  </a:lnTo>
                  <a:lnTo>
                    <a:pt x="85233" y="5468"/>
                  </a:lnTo>
                  <a:lnTo>
                    <a:pt x="84601" y="2312"/>
                  </a:lnTo>
                  <a:lnTo>
                    <a:pt x="8144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167575" y="993250"/>
              <a:ext cx="3759100" cy="3349975"/>
            </a:xfrm>
            <a:custGeom>
              <a:avLst/>
              <a:gdLst/>
              <a:ahLst/>
              <a:cxnLst/>
              <a:rect l="l" t="t" r="r" b="b"/>
              <a:pathLst>
                <a:path w="150364" h="133999" extrusionOk="0">
                  <a:moveTo>
                    <a:pt x="81786" y="784"/>
                  </a:moveTo>
                  <a:lnTo>
                    <a:pt x="84653" y="2892"/>
                  </a:lnTo>
                  <a:lnTo>
                    <a:pt x="85234" y="5797"/>
                  </a:lnTo>
                  <a:lnTo>
                    <a:pt x="83024" y="9168"/>
                  </a:lnTo>
                  <a:lnTo>
                    <a:pt x="83731" y="11895"/>
                  </a:lnTo>
                  <a:lnTo>
                    <a:pt x="86597" y="8448"/>
                  </a:lnTo>
                  <a:lnTo>
                    <a:pt x="88239" y="7931"/>
                  </a:lnTo>
                  <a:lnTo>
                    <a:pt x="90209" y="6895"/>
                  </a:lnTo>
                  <a:lnTo>
                    <a:pt x="91193" y="8171"/>
                  </a:lnTo>
                  <a:lnTo>
                    <a:pt x="94931" y="8297"/>
                  </a:lnTo>
                  <a:lnTo>
                    <a:pt x="94931" y="8297"/>
                  </a:lnTo>
                  <a:lnTo>
                    <a:pt x="94072" y="5494"/>
                  </a:lnTo>
                  <a:lnTo>
                    <a:pt x="97355" y="5039"/>
                  </a:lnTo>
                  <a:lnTo>
                    <a:pt x="99805" y="7110"/>
                  </a:lnTo>
                  <a:lnTo>
                    <a:pt x="100664" y="10140"/>
                  </a:lnTo>
                  <a:lnTo>
                    <a:pt x="103871" y="11075"/>
                  </a:lnTo>
                  <a:lnTo>
                    <a:pt x="102722" y="8991"/>
                  </a:lnTo>
                  <a:lnTo>
                    <a:pt x="103922" y="8385"/>
                  </a:lnTo>
                  <a:lnTo>
                    <a:pt x="105121" y="8486"/>
                  </a:lnTo>
                  <a:lnTo>
                    <a:pt x="107987" y="8486"/>
                  </a:lnTo>
                  <a:lnTo>
                    <a:pt x="106763" y="5153"/>
                  </a:lnTo>
                  <a:lnTo>
                    <a:pt x="108265" y="4180"/>
                  </a:lnTo>
                  <a:lnTo>
                    <a:pt x="112319" y="3890"/>
                  </a:lnTo>
                  <a:lnTo>
                    <a:pt x="114377" y="4723"/>
                  </a:lnTo>
                  <a:lnTo>
                    <a:pt x="117761" y="5860"/>
                  </a:lnTo>
                  <a:lnTo>
                    <a:pt x="119895" y="4673"/>
                  </a:lnTo>
                  <a:lnTo>
                    <a:pt x="122142" y="5001"/>
                  </a:lnTo>
                  <a:lnTo>
                    <a:pt x="123216" y="7236"/>
                  </a:lnTo>
                  <a:lnTo>
                    <a:pt x="125084" y="7236"/>
                  </a:lnTo>
                  <a:lnTo>
                    <a:pt x="127749" y="5544"/>
                  </a:lnTo>
                  <a:lnTo>
                    <a:pt x="130489" y="4332"/>
                  </a:lnTo>
                  <a:lnTo>
                    <a:pt x="130981" y="5532"/>
                  </a:lnTo>
                  <a:lnTo>
                    <a:pt x="134580" y="5494"/>
                  </a:lnTo>
                  <a:lnTo>
                    <a:pt x="132105" y="3069"/>
                  </a:lnTo>
                  <a:lnTo>
                    <a:pt x="134769" y="2817"/>
                  </a:lnTo>
                  <a:lnTo>
                    <a:pt x="142080" y="2817"/>
                  </a:lnTo>
                  <a:lnTo>
                    <a:pt x="142813" y="3713"/>
                  </a:lnTo>
                  <a:lnTo>
                    <a:pt x="144858" y="3776"/>
                  </a:lnTo>
                  <a:lnTo>
                    <a:pt x="144858" y="2337"/>
                  </a:lnTo>
                  <a:lnTo>
                    <a:pt x="147864" y="2779"/>
                  </a:lnTo>
                  <a:lnTo>
                    <a:pt x="148432" y="4989"/>
                  </a:lnTo>
                  <a:lnTo>
                    <a:pt x="149657" y="6643"/>
                  </a:lnTo>
                  <a:lnTo>
                    <a:pt x="149101" y="8309"/>
                  </a:lnTo>
                  <a:lnTo>
                    <a:pt x="147990" y="7564"/>
                  </a:lnTo>
                  <a:lnTo>
                    <a:pt x="146601" y="8638"/>
                  </a:lnTo>
                  <a:lnTo>
                    <a:pt x="144214" y="7400"/>
                  </a:lnTo>
                  <a:lnTo>
                    <a:pt x="144846" y="11163"/>
                  </a:lnTo>
                  <a:lnTo>
                    <a:pt x="144278" y="13461"/>
                  </a:lnTo>
                  <a:lnTo>
                    <a:pt x="147662" y="14724"/>
                  </a:lnTo>
                  <a:lnTo>
                    <a:pt x="148823" y="17944"/>
                  </a:lnTo>
                  <a:lnTo>
                    <a:pt x="148356" y="17944"/>
                  </a:lnTo>
                  <a:lnTo>
                    <a:pt x="145995" y="19118"/>
                  </a:lnTo>
                  <a:lnTo>
                    <a:pt x="144846" y="21012"/>
                  </a:lnTo>
                  <a:lnTo>
                    <a:pt x="144846" y="23373"/>
                  </a:lnTo>
                  <a:lnTo>
                    <a:pt x="142775" y="23096"/>
                  </a:lnTo>
                  <a:lnTo>
                    <a:pt x="139770" y="25040"/>
                  </a:lnTo>
                  <a:lnTo>
                    <a:pt x="140111" y="28311"/>
                  </a:lnTo>
                  <a:lnTo>
                    <a:pt x="141992" y="29788"/>
                  </a:lnTo>
                  <a:lnTo>
                    <a:pt x="142257" y="31745"/>
                  </a:lnTo>
                  <a:lnTo>
                    <a:pt x="142396" y="33387"/>
                  </a:lnTo>
                  <a:lnTo>
                    <a:pt x="143154" y="36000"/>
                  </a:lnTo>
                  <a:lnTo>
                    <a:pt x="141727" y="39271"/>
                  </a:lnTo>
                  <a:lnTo>
                    <a:pt x="141702" y="42604"/>
                  </a:lnTo>
                  <a:lnTo>
                    <a:pt x="141070" y="43135"/>
                  </a:lnTo>
                  <a:lnTo>
                    <a:pt x="141070" y="42440"/>
                  </a:lnTo>
                  <a:lnTo>
                    <a:pt x="140060" y="38993"/>
                  </a:lnTo>
                  <a:lnTo>
                    <a:pt x="136651" y="34245"/>
                  </a:lnTo>
                  <a:lnTo>
                    <a:pt x="136651" y="31025"/>
                  </a:lnTo>
                  <a:lnTo>
                    <a:pt x="138078" y="25255"/>
                  </a:lnTo>
                  <a:lnTo>
                    <a:pt x="138797" y="21151"/>
                  </a:lnTo>
                  <a:lnTo>
                    <a:pt x="136663" y="19939"/>
                  </a:lnTo>
                  <a:lnTo>
                    <a:pt x="136663" y="22300"/>
                  </a:lnTo>
                  <a:lnTo>
                    <a:pt x="136158" y="23437"/>
                  </a:lnTo>
                  <a:lnTo>
                    <a:pt x="135578" y="21947"/>
                  </a:lnTo>
                  <a:lnTo>
                    <a:pt x="132244" y="23424"/>
                  </a:lnTo>
                  <a:lnTo>
                    <a:pt x="132244" y="28765"/>
                  </a:lnTo>
                  <a:lnTo>
                    <a:pt x="130312" y="29295"/>
                  </a:lnTo>
                  <a:lnTo>
                    <a:pt x="126890" y="29295"/>
                  </a:lnTo>
                  <a:lnTo>
                    <a:pt x="124504" y="30722"/>
                  </a:lnTo>
                  <a:lnTo>
                    <a:pt x="123645" y="33576"/>
                  </a:lnTo>
                  <a:lnTo>
                    <a:pt x="121435" y="38008"/>
                  </a:lnTo>
                  <a:lnTo>
                    <a:pt x="122685" y="39006"/>
                  </a:lnTo>
                  <a:lnTo>
                    <a:pt x="124163" y="39586"/>
                  </a:lnTo>
                  <a:lnTo>
                    <a:pt x="126297" y="40193"/>
                  </a:lnTo>
                  <a:lnTo>
                    <a:pt x="127862" y="41657"/>
                  </a:lnTo>
                  <a:lnTo>
                    <a:pt x="128582" y="44549"/>
                  </a:lnTo>
                  <a:lnTo>
                    <a:pt x="129706" y="47706"/>
                  </a:lnTo>
                  <a:lnTo>
                    <a:pt x="128178" y="52403"/>
                  </a:lnTo>
                  <a:lnTo>
                    <a:pt x="126461" y="55358"/>
                  </a:lnTo>
                  <a:lnTo>
                    <a:pt x="125274" y="54676"/>
                  </a:lnTo>
                  <a:lnTo>
                    <a:pt x="123733" y="55951"/>
                  </a:lnTo>
                  <a:lnTo>
                    <a:pt x="123620" y="58792"/>
                  </a:lnTo>
                  <a:lnTo>
                    <a:pt x="122067" y="60118"/>
                  </a:lnTo>
                  <a:lnTo>
                    <a:pt x="122673" y="61393"/>
                  </a:lnTo>
                  <a:lnTo>
                    <a:pt x="124314" y="63098"/>
                  </a:lnTo>
                  <a:lnTo>
                    <a:pt x="124807" y="65131"/>
                  </a:lnTo>
                  <a:lnTo>
                    <a:pt x="123342" y="66305"/>
                  </a:lnTo>
                  <a:lnTo>
                    <a:pt x="122786" y="65750"/>
                  </a:lnTo>
                  <a:lnTo>
                    <a:pt x="122786" y="64196"/>
                  </a:lnTo>
                  <a:lnTo>
                    <a:pt x="121801" y="62997"/>
                  </a:lnTo>
                  <a:lnTo>
                    <a:pt x="120854" y="61317"/>
                  </a:lnTo>
                  <a:lnTo>
                    <a:pt x="119465" y="60143"/>
                  </a:lnTo>
                  <a:lnTo>
                    <a:pt x="118241" y="60762"/>
                  </a:lnTo>
                  <a:lnTo>
                    <a:pt x="118241" y="60762"/>
                  </a:lnTo>
                  <a:lnTo>
                    <a:pt x="118645" y="59297"/>
                  </a:lnTo>
                  <a:lnTo>
                    <a:pt x="117079" y="58514"/>
                  </a:lnTo>
                  <a:lnTo>
                    <a:pt x="116132" y="60396"/>
                  </a:lnTo>
                  <a:lnTo>
                    <a:pt x="114112" y="61583"/>
                  </a:lnTo>
                  <a:lnTo>
                    <a:pt x="114970" y="62719"/>
                  </a:lnTo>
                  <a:lnTo>
                    <a:pt x="116056" y="63931"/>
                  </a:lnTo>
                  <a:lnTo>
                    <a:pt x="117622" y="63376"/>
                  </a:lnTo>
                  <a:lnTo>
                    <a:pt x="118607" y="63691"/>
                  </a:lnTo>
                  <a:lnTo>
                    <a:pt x="115968" y="65497"/>
                  </a:lnTo>
                  <a:lnTo>
                    <a:pt x="117597" y="67530"/>
                  </a:lnTo>
                  <a:lnTo>
                    <a:pt x="119011" y="70371"/>
                  </a:lnTo>
                  <a:lnTo>
                    <a:pt x="119011" y="73919"/>
                  </a:lnTo>
                  <a:lnTo>
                    <a:pt x="118266" y="76028"/>
                  </a:lnTo>
                  <a:lnTo>
                    <a:pt x="116574" y="79096"/>
                  </a:lnTo>
                  <a:lnTo>
                    <a:pt x="112824" y="80978"/>
                  </a:lnTo>
                  <a:lnTo>
                    <a:pt x="111245" y="82114"/>
                  </a:lnTo>
                  <a:lnTo>
                    <a:pt x="110740" y="80940"/>
                  </a:lnTo>
                  <a:lnTo>
                    <a:pt x="110462" y="81041"/>
                  </a:lnTo>
                  <a:cubicBezTo>
                    <a:pt x="110159" y="81142"/>
                    <a:pt x="108594" y="81697"/>
                    <a:pt x="108253" y="81912"/>
                  </a:cubicBezTo>
                  <a:cubicBezTo>
                    <a:pt x="107886" y="82165"/>
                    <a:pt x="107634" y="83276"/>
                    <a:pt x="107520" y="83907"/>
                  </a:cubicBezTo>
                  <a:lnTo>
                    <a:pt x="107495" y="84008"/>
                  </a:lnTo>
                  <a:lnTo>
                    <a:pt x="108341" y="85688"/>
                  </a:lnTo>
                  <a:lnTo>
                    <a:pt x="110197" y="87468"/>
                  </a:lnTo>
                  <a:lnTo>
                    <a:pt x="110197" y="90852"/>
                  </a:lnTo>
                  <a:cubicBezTo>
                    <a:pt x="110046" y="91092"/>
                    <a:pt x="109174" y="91824"/>
                    <a:pt x="108379" y="92430"/>
                  </a:cubicBezTo>
                  <a:lnTo>
                    <a:pt x="107760" y="92115"/>
                  </a:lnTo>
                  <a:lnTo>
                    <a:pt x="106093" y="90360"/>
                  </a:lnTo>
                  <a:lnTo>
                    <a:pt x="104161" y="88541"/>
                  </a:lnTo>
                  <a:lnTo>
                    <a:pt x="103164" y="89829"/>
                  </a:lnTo>
                  <a:lnTo>
                    <a:pt x="102823" y="92203"/>
                  </a:lnTo>
                  <a:lnTo>
                    <a:pt x="103492" y="93756"/>
                  </a:lnTo>
                  <a:lnTo>
                    <a:pt x="104679" y="95398"/>
                  </a:lnTo>
                  <a:lnTo>
                    <a:pt x="106321" y="96648"/>
                  </a:lnTo>
                  <a:lnTo>
                    <a:pt x="106611" y="98239"/>
                  </a:lnTo>
                  <a:lnTo>
                    <a:pt x="107028" y="99602"/>
                  </a:lnTo>
                  <a:lnTo>
                    <a:pt x="105689" y="99047"/>
                  </a:lnTo>
                  <a:lnTo>
                    <a:pt x="104313" y="97254"/>
                  </a:lnTo>
                  <a:lnTo>
                    <a:pt x="103290" y="95082"/>
                  </a:lnTo>
                  <a:lnTo>
                    <a:pt x="101371" y="94072"/>
                  </a:lnTo>
                  <a:lnTo>
                    <a:pt x="101371" y="90056"/>
                  </a:lnTo>
                  <a:lnTo>
                    <a:pt x="99351" y="85725"/>
                  </a:lnTo>
                  <a:lnTo>
                    <a:pt x="97583" y="86773"/>
                  </a:lnTo>
                  <a:lnTo>
                    <a:pt x="97583" y="83756"/>
                  </a:lnTo>
                  <a:lnTo>
                    <a:pt x="95739" y="82897"/>
                  </a:lnTo>
                  <a:lnTo>
                    <a:pt x="94944" y="79690"/>
                  </a:lnTo>
                  <a:lnTo>
                    <a:pt x="91774" y="80422"/>
                  </a:lnTo>
                  <a:lnTo>
                    <a:pt x="90423" y="82278"/>
                  </a:lnTo>
                  <a:lnTo>
                    <a:pt x="87431" y="84980"/>
                  </a:lnTo>
                  <a:lnTo>
                    <a:pt x="85372" y="86773"/>
                  </a:lnTo>
                  <a:lnTo>
                    <a:pt x="84324" y="88503"/>
                  </a:lnTo>
                  <a:lnTo>
                    <a:pt x="84324" y="91546"/>
                  </a:lnTo>
                  <a:lnTo>
                    <a:pt x="82961" y="93706"/>
                  </a:lnTo>
                  <a:lnTo>
                    <a:pt x="82620" y="92456"/>
                  </a:lnTo>
                  <a:lnTo>
                    <a:pt x="81142" y="89084"/>
                  </a:lnTo>
                  <a:lnTo>
                    <a:pt x="79791" y="86180"/>
                  </a:lnTo>
                  <a:lnTo>
                    <a:pt x="79160" y="83465"/>
                  </a:lnTo>
                  <a:lnTo>
                    <a:pt x="78377" y="80359"/>
                  </a:lnTo>
                  <a:lnTo>
                    <a:pt x="76837" y="82152"/>
                  </a:lnTo>
                  <a:lnTo>
                    <a:pt x="75890" y="82000"/>
                  </a:lnTo>
                  <a:lnTo>
                    <a:pt x="74602" y="79803"/>
                  </a:lnTo>
                  <a:lnTo>
                    <a:pt x="71773" y="77745"/>
                  </a:lnTo>
                  <a:lnTo>
                    <a:pt x="68326" y="78175"/>
                  </a:lnTo>
                  <a:lnTo>
                    <a:pt x="65687" y="77770"/>
                  </a:lnTo>
                  <a:lnTo>
                    <a:pt x="63957" y="76849"/>
                  </a:lnTo>
                  <a:lnTo>
                    <a:pt x="62113" y="76710"/>
                  </a:lnTo>
                  <a:lnTo>
                    <a:pt x="60118" y="75624"/>
                  </a:lnTo>
                  <a:lnTo>
                    <a:pt x="56999" y="73086"/>
                  </a:lnTo>
                  <a:lnTo>
                    <a:pt x="55737" y="75232"/>
                  </a:lnTo>
                  <a:lnTo>
                    <a:pt x="57782" y="76912"/>
                  </a:lnTo>
                  <a:lnTo>
                    <a:pt x="59108" y="79349"/>
                  </a:lnTo>
                  <a:lnTo>
                    <a:pt x="61419" y="79235"/>
                  </a:lnTo>
                  <a:lnTo>
                    <a:pt x="63717" y="78541"/>
                  </a:lnTo>
                  <a:lnTo>
                    <a:pt x="64954" y="79879"/>
                  </a:lnTo>
                  <a:lnTo>
                    <a:pt x="66394" y="81306"/>
                  </a:lnTo>
                  <a:lnTo>
                    <a:pt x="65636" y="83187"/>
                  </a:lnTo>
                  <a:lnTo>
                    <a:pt x="64538" y="85208"/>
                  </a:lnTo>
                  <a:lnTo>
                    <a:pt x="60775" y="87140"/>
                  </a:lnTo>
                  <a:lnTo>
                    <a:pt x="57025" y="87973"/>
                  </a:lnTo>
                  <a:lnTo>
                    <a:pt x="53805" y="89425"/>
                  </a:lnTo>
                  <a:lnTo>
                    <a:pt x="53388" y="88263"/>
                  </a:lnTo>
                  <a:lnTo>
                    <a:pt x="52100" y="85132"/>
                  </a:lnTo>
                  <a:lnTo>
                    <a:pt x="50105" y="83554"/>
                  </a:lnTo>
                  <a:lnTo>
                    <a:pt x="49297" y="81230"/>
                  </a:lnTo>
                  <a:lnTo>
                    <a:pt x="47782" y="78831"/>
                  </a:lnTo>
                  <a:lnTo>
                    <a:pt x="45117" y="75169"/>
                  </a:lnTo>
                  <a:lnTo>
                    <a:pt x="43387" y="75801"/>
                  </a:lnTo>
                  <a:lnTo>
                    <a:pt x="44284" y="77341"/>
                  </a:lnTo>
                  <a:lnTo>
                    <a:pt x="45332" y="80182"/>
                  </a:lnTo>
                  <a:lnTo>
                    <a:pt x="46203" y="81382"/>
                  </a:lnTo>
                  <a:lnTo>
                    <a:pt x="48325" y="86281"/>
                  </a:lnTo>
                  <a:lnTo>
                    <a:pt x="49726" y="87241"/>
                  </a:lnTo>
                  <a:lnTo>
                    <a:pt x="51772" y="89198"/>
                  </a:lnTo>
                  <a:lnTo>
                    <a:pt x="52264" y="90271"/>
                  </a:lnTo>
                  <a:lnTo>
                    <a:pt x="53009" y="92506"/>
                  </a:lnTo>
                  <a:lnTo>
                    <a:pt x="54550" y="91736"/>
                  </a:lnTo>
                  <a:lnTo>
                    <a:pt x="58287" y="91218"/>
                  </a:lnTo>
                  <a:lnTo>
                    <a:pt x="59525" y="90612"/>
                  </a:lnTo>
                  <a:lnTo>
                    <a:pt x="59904" y="91837"/>
                  </a:lnTo>
                  <a:cubicBezTo>
                    <a:pt x="59664" y="92443"/>
                    <a:pt x="59070" y="93946"/>
                    <a:pt x="59070" y="94362"/>
                  </a:cubicBezTo>
                  <a:cubicBezTo>
                    <a:pt x="59045" y="94615"/>
                    <a:pt x="58338" y="96016"/>
                    <a:pt x="57681" y="97191"/>
                  </a:cubicBezTo>
                  <a:lnTo>
                    <a:pt x="54487" y="99148"/>
                  </a:lnTo>
                  <a:lnTo>
                    <a:pt x="51784" y="102128"/>
                  </a:lnTo>
                  <a:lnTo>
                    <a:pt x="48855" y="104792"/>
                  </a:lnTo>
                  <a:lnTo>
                    <a:pt x="49474" y="106408"/>
                  </a:lnTo>
                  <a:lnTo>
                    <a:pt x="49411" y="108719"/>
                  </a:lnTo>
                  <a:lnTo>
                    <a:pt x="50257" y="110727"/>
                  </a:lnTo>
                  <a:lnTo>
                    <a:pt x="50257" y="113189"/>
                  </a:lnTo>
                  <a:lnTo>
                    <a:pt x="48767" y="115487"/>
                  </a:lnTo>
                  <a:lnTo>
                    <a:pt x="44587" y="118694"/>
                  </a:lnTo>
                  <a:lnTo>
                    <a:pt x="44587" y="120096"/>
                  </a:lnTo>
                  <a:lnTo>
                    <a:pt x="44297" y="123897"/>
                  </a:lnTo>
                  <a:lnTo>
                    <a:pt x="42845" y="123897"/>
                  </a:lnTo>
                  <a:lnTo>
                    <a:pt x="42175" y="126927"/>
                  </a:lnTo>
                  <a:lnTo>
                    <a:pt x="39713" y="129730"/>
                  </a:lnTo>
                  <a:lnTo>
                    <a:pt x="38084" y="131536"/>
                  </a:lnTo>
                  <a:lnTo>
                    <a:pt x="35647" y="133367"/>
                  </a:lnTo>
                  <a:lnTo>
                    <a:pt x="31404" y="133367"/>
                  </a:lnTo>
                  <a:lnTo>
                    <a:pt x="29776" y="130842"/>
                  </a:lnTo>
                  <a:lnTo>
                    <a:pt x="29371" y="128581"/>
                  </a:lnTo>
                  <a:lnTo>
                    <a:pt x="28210" y="126334"/>
                  </a:lnTo>
                  <a:lnTo>
                    <a:pt x="26278" y="123796"/>
                  </a:lnTo>
                  <a:lnTo>
                    <a:pt x="26278" y="120222"/>
                  </a:lnTo>
                  <a:lnTo>
                    <a:pt x="24384" y="117495"/>
                  </a:lnTo>
                  <a:lnTo>
                    <a:pt x="24384" y="115285"/>
                  </a:lnTo>
                  <a:lnTo>
                    <a:pt x="26278" y="112659"/>
                  </a:lnTo>
                  <a:lnTo>
                    <a:pt x="26278" y="109654"/>
                  </a:lnTo>
                  <a:lnTo>
                    <a:pt x="25672" y="106509"/>
                  </a:lnTo>
                  <a:lnTo>
                    <a:pt x="23563" y="103340"/>
                  </a:lnTo>
                  <a:lnTo>
                    <a:pt x="23992" y="99262"/>
                  </a:lnTo>
                  <a:lnTo>
                    <a:pt x="22679" y="97140"/>
                  </a:lnTo>
                  <a:lnTo>
                    <a:pt x="19838" y="97279"/>
                  </a:lnTo>
                  <a:lnTo>
                    <a:pt x="18916" y="95701"/>
                  </a:lnTo>
                  <a:lnTo>
                    <a:pt x="16353" y="95410"/>
                  </a:lnTo>
                  <a:lnTo>
                    <a:pt x="13600" y="96787"/>
                  </a:lnTo>
                  <a:lnTo>
                    <a:pt x="11113" y="96787"/>
                  </a:lnTo>
                  <a:lnTo>
                    <a:pt x="8486" y="97090"/>
                  </a:lnTo>
                  <a:lnTo>
                    <a:pt x="5570" y="95385"/>
                  </a:lnTo>
                  <a:lnTo>
                    <a:pt x="1453" y="91067"/>
                  </a:lnTo>
                  <a:lnTo>
                    <a:pt x="645" y="87746"/>
                  </a:lnTo>
                  <a:lnTo>
                    <a:pt x="1175" y="84905"/>
                  </a:lnTo>
                  <a:lnTo>
                    <a:pt x="658" y="82518"/>
                  </a:lnTo>
                  <a:lnTo>
                    <a:pt x="1642" y="80132"/>
                  </a:lnTo>
                  <a:lnTo>
                    <a:pt x="4029" y="76306"/>
                  </a:lnTo>
                  <a:lnTo>
                    <a:pt x="6681" y="74386"/>
                  </a:lnTo>
                  <a:lnTo>
                    <a:pt x="7325" y="72353"/>
                  </a:lnTo>
                  <a:lnTo>
                    <a:pt x="9055" y="70523"/>
                  </a:lnTo>
                  <a:lnTo>
                    <a:pt x="10683" y="68894"/>
                  </a:lnTo>
                  <a:lnTo>
                    <a:pt x="11870" y="69487"/>
                  </a:lnTo>
                  <a:lnTo>
                    <a:pt x="16328" y="67858"/>
                  </a:lnTo>
                  <a:lnTo>
                    <a:pt x="20457" y="67871"/>
                  </a:lnTo>
                  <a:lnTo>
                    <a:pt x="22490" y="67543"/>
                  </a:lnTo>
                  <a:lnTo>
                    <a:pt x="23639" y="67795"/>
                  </a:lnTo>
                  <a:lnTo>
                    <a:pt x="24005" y="70560"/>
                  </a:lnTo>
                  <a:lnTo>
                    <a:pt x="26619" y="71116"/>
                  </a:lnTo>
                  <a:lnTo>
                    <a:pt x="29334" y="73338"/>
                  </a:lnTo>
                  <a:lnTo>
                    <a:pt x="31152" y="71747"/>
                  </a:lnTo>
                  <a:lnTo>
                    <a:pt x="32894" y="71457"/>
                  </a:lnTo>
                  <a:lnTo>
                    <a:pt x="38349" y="73035"/>
                  </a:lnTo>
                  <a:lnTo>
                    <a:pt x="41784" y="72505"/>
                  </a:lnTo>
                  <a:lnTo>
                    <a:pt x="44739" y="71154"/>
                  </a:lnTo>
                  <a:lnTo>
                    <a:pt x="45648" y="67719"/>
                  </a:lnTo>
                  <a:lnTo>
                    <a:pt x="44461" y="65989"/>
                  </a:lnTo>
                  <a:lnTo>
                    <a:pt x="41910" y="67442"/>
                  </a:lnTo>
                  <a:lnTo>
                    <a:pt x="39347" y="66785"/>
                  </a:lnTo>
                  <a:lnTo>
                    <a:pt x="37819" y="65762"/>
                  </a:lnTo>
                  <a:lnTo>
                    <a:pt x="38715" y="63590"/>
                  </a:lnTo>
                  <a:lnTo>
                    <a:pt x="40067" y="62820"/>
                  </a:lnTo>
                  <a:lnTo>
                    <a:pt x="42466" y="62227"/>
                  </a:lnTo>
                  <a:lnTo>
                    <a:pt x="45610" y="63073"/>
                  </a:lnTo>
                  <a:lnTo>
                    <a:pt x="50244" y="62075"/>
                  </a:lnTo>
                  <a:lnTo>
                    <a:pt x="47946" y="60345"/>
                  </a:lnTo>
                  <a:lnTo>
                    <a:pt x="45458" y="57782"/>
                  </a:lnTo>
                  <a:lnTo>
                    <a:pt x="46304" y="55206"/>
                  </a:lnTo>
                  <a:lnTo>
                    <a:pt x="43501" y="56999"/>
                  </a:lnTo>
                  <a:lnTo>
                    <a:pt x="43602" y="58312"/>
                  </a:lnTo>
                  <a:lnTo>
                    <a:pt x="42289" y="58312"/>
                  </a:lnTo>
                  <a:lnTo>
                    <a:pt x="41632" y="55938"/>
                  </a:lnTo>
                  <a:lnTo>
                    <a:pt x="39511" y="56469"/>
                  </a:lnTo>
                  <a:lnTo>
                    <a:pt x="37832" y="60042"/>
                  </a:lnTo>
                  <a:lnTo>
                    <a:pt x="37933" y="62265"/>
                  </a:lnTo>
                  <a:lnTo>
                    <a:pt x="36632" y="62530"/>
                  </a:lnTo>
                  <a:lnTo>
                    <a:pt x="35167" y="62757"/>
                  </a:lnTo>
                  <a:lnTo>
                    <a:pt x="33639" y="64398"/>
                  </a:lnTo>
                  <a:lnTo>
                    <a:pt x="34776" y="65750"/>
                  </a:lnTo>
                  <a:lnTo>
                    <a:pt x="33829" y="66659"/>
                  </a:lnTo>
                  <a:lnTo>
                    <a:pt x="32427" y="65585"/>
                  </a:lnTo>
                  <a:lnTo>
                    <a:pt x="30988" y="61886"/>
                  </a:lnTo>
                  <a:lnTo>
                    <a:pt x="28033" y="58893"/>
                  </a:lnTo>
                  <a:lnTo>
                    <a:pt x="25242" y="56974"/>
                  </a:lnTo>
                  <a:lnTo>
                    <a:pt x="24636" y="59146"/>
                  </a:lnTo>
                  <a:lnTo>
                    <a:pt x="27136" y="61595"/>
                  </a:lnTo>
                  <a:lnTo>
                    <a:pt x="29712" y="63085"/>
                  </a:lnTo>
                  <a:lnTo>
                    <a:pt x="29574" y="63401"/>
                  </a:lnTo>
                  <a:lnTo>
                    <a:pt x="28172" y="62921"/>
                  </a:lnTo>
                  <a:lnTo>
                    <a:pt x="28172" y="64967"/>
                  </a:lnTo>
                  <a:lnTo>
                    <a:pt x="27541" y="65333"/>
                  </a:lnTo>
                  <a:lnTo>
                    <a:pt x="27541" y="64537"/>
                  </a:lnTo>
                  <a:lnTo>
                    <a:pt x="26720" y="63148"/>
                  </a:lnTo>
                  <a:lnTo>
                    <a:pt x="25255" y="61785"/>
                  </a:lnTo>
                  <a:lnTo>
                    <a:pt x="23273" y="59575"/>
                  </a:lnTo>
                  <a:lnTo>
                    <a:pt x="21467" y="59575"/>
                  </a:lnTo>
                  <a:lnTo>
                    <a:pt x="20141" y="60295"/>
                  </a:lnTo>
                  <a:lnTo>
                    <a:pt x="17515" y="59600"/>
                  </a:lnTo>
                  <a:lnTo>
                    <a:pt x="17174" y="61557"/>
                  </a:lnTo>
                  <a:lnTo>
                    <a:pt x="16277" y="61949"/>
                  </a:lnTo>
                  <a:lnTo>
                    <a:pt x="15179" y="63919"/>
                  </a:lnTo>
                  <a:lnTo>
                    <a:pt x="13386" y="66507"/>
                  </a:lnTo>
                  <a:lnTo>
                    <a:pt x="11391" y="66406"/>
                  </a:lnTo>
                  <a:lnTo>
                    <a:pt x="10065" y="67176"/>
                  </a:lnTo>
                  <a:lnTo>
                    <a:pt x="9143" y="66381"/>
                  </a:lnTo>
                  <a:lnTo>
                    <a:pt x="6719" y="65649"/>
                  </a:lnTo>
                  <a:lnTo>
                    <a:pt x="6719" y="60610"/>
                  </a:lnTo>
                  <a:lnTo>
                    <a:pt x="8827" y="59499"/>
                  </a:lnTo>
                  <a:lnTo>
                    <a:pt x="12413" y="59954"/>
                  </a:lnTo>
                  <a:lnTo>
                    <a:pt x="14156" y="58148"/>
                  </a:lnTo>
                  <a:lnTo>
                    <a:pt x="13070" y="55825"/>
                  </a:lnTo>
                  <a:lnTo>
                    <a:pt x="12110" y="55320"/>
                  </a:lnTo>
                  <a:lnTo>
                    <a:pt x="13045" y="55168"/>
                  </a:lnTo>
                  <a:lnTo>
                    <a:pt x="14749" y="55168"/>
                  </a:lnTo>
                  <a:lnTo>
                    <a:pt x="16694" y="53186"/>
                  </a:lnTo>
                  <a:lnTo>
                    <a:pt x="17616" y="49840"/>
                  </a:lnTo>
                  <a:lnTo>
                    <a:pt x="20381" y="48691"/>
                  </a:lnTo>
                  <a:lnTo>
                    <a:pt x="20608" y="45913"/>
                  </a:lnTo>
                  <a:lnTo>
                    <a:pt x="21568" y="44764"/>
                  </a:lnTo>
                  <a:lnTo>
                    <a:pt x="22250" y="45559"/>
                  </a:lnTo>
                  <a:lnTo>
                    <a:pt x="21442" y="48211"/>
                  </a:lnTo>
                  <a:lnTo>
                    <a:pt x="25924" y="48211"/>
                  </a:lnTo>
                  <a:lnTo>
                    <a:pt x="29788" y="47504"/>
                  </a:lnTo>
                  <a:lnTo>
                    <a:pt x="30558" y="44915"/>
                  </a:lnTo>
                  <a:lnTo>
                    <a:pt x="31733" y="43539"/>
                  </a:lnTo>
                  <a:lnTo>
                    <a:pt x="32023" y="41910"/>
                  </a:lnTo>
                  <a:lnTo>
                    <a:pt x="34687" y="41821"/>
                  </a:lnTo>
                  <a:lnTo>
                    <a:pt x="37390" y="40129"/>
                  </a:lnTo>
                  <a:lnTo>
                    <a:pt x="35369" y="38841"/>
                  </a:lnTo>
                  <a:lnTo>
                    <a:pt x="32768" y="39599"/>
                  </a:lnTo>
                  <a:lnTo>
                    <a:pt x="31253" y="39422"/>
                  </a:lnTo>
                  <a:lnTo>
                    <a:pt x="30205" y="36303"/>
                  </a:lnTo>
                  <a:lnTo>
                    <a:pt x="33147" y="32604"/>
                  </a:lnTo>
                  <a:lnTo>
                    <a:pt x="31202" y="31215"/>
                  </a:lnTo>
                  <a:lnTo>
                    <a:pt x="29586" y="32591"/>
                  </a:lnTo>
                  <a:lnTo>
                    <a:pt x="28955" y="34372"/>
                  </a:lnTo>
                  <a:lnTo>
                    <a:pt x="27136" y="35874"/>
                  </a:lnTo>
                  <a:lnTo>
                    <a:pt x="26897" y="38425"/>
                  </a:lnTo>
                  <a:lnTo>
                    <a:pt x="28462" y="40723"/>
                  </a:lnTo>
                  <a:cubicBezTo>
                    <a:pt x="28361" y="41241"/>
                    <a:pt x="28071" y="42667"/>
                    <a:pt x="28071" y="42933"/>
                  </a:cubicBezTo>
                  <a:cubicBezTo>
                    <a:pt x="28008" y="43147"/>
                    <a:pt x="27288" y="44233"/>
                    <a:pt x="26619" y="45155"/>
                  </a:cubicBezTo>
                  <a:lnTo>
                    <a:pt x="24131" y="44902"/>
                  </a:lnTo>
                  <a:lnTo>
                    <a:pt x="24308" y="43640"/>
                  </a:lnTo>
                  <a:lnTo>
                    <a:pt x="22553" y="40622"/>
                  </a:lnTo>
                  <a:lnTo>
                    <a:pt x="21076" y="42465"/>
                  </a:lnTo>
                  <a:lnTo>
                    <a:pt x="19687" y="42718"/>
                  </a:lnTo>
                  <a:lnTo>
                    <a:pt x="18740" y="39321"/>
                  </a:lnTo>
                  <a:lnTo>
                    <a:pt x="19510" y="37680"/>
                  </a:lnTo>
                  <a:lnTo>
                    <a:pt x="21985" y="35205"/>
                  </a:lnTo>
                  <a:lnTo>
                    <a:pt x="23386" y="32326"/>
                  </a:lnTo>
                  <a:lnTo>
                    <a:pt x="25874" y="28790"/>
                  </a:lnTo>
                  <a:lnTo>
                    <a:pt x="29712" y="24750"/>
                  </a:lnTo>
                  <a:lnTo>
                    <a:pt x="33021" y="23639"/>
                  </a:lnTo>
                  <a:lnTo>
                    <a:pt x="35294" y="24232"/>
                  </a:lnTo>
                  <a:lnTo>
                    <a:pt x="38008" y="25381"/>
                  </a:lnTo>
                  <a:lnTo>
                    <a:pt x="41481" y="27212"/>
                  </a:lnTo>
                  <a:lnTo>
                    <a:pt x="42188" y="29068"/>
                  </a:lnTo>
                  <a:lnTo>
                    <a:pt x="41039" y="29813"/>
                  </a:lnTo>
                  <a:lnTo>
                    <a:pt x="36556" y="28942"/>
                  </a:lnTo>
                  <a:lnTo>
                    <a:pt x="39284" y="30975"/>
                  </a:lnTo>
                  <a:lnTo>
                    <a:pt x="40976" y="34245"/>
                  </a:lnTo>
                  <a:lnTo>
                    <a:pt x="41910" y="32781"/>
                  </a:lnTo>
                  <a:lnTo>
                    <a:pt x="44436" y="32907"/>
                  </a:lnTo>
                  <a:lnTo>
                    <a:pt x="43135" y="30886"/>
                  </a:lnTo>
                  <a:lnTo>
                    <a:pt x="45181" y="29712"/>
                  </a:lnTo>
                  <a:lnTo>
                    <a:pt x="45471" y="27237"/>
                  </a:lnTo>
                  <a:lnTo>
                    <a:pt x="46191" y="27528"/>
                  </a:lnTo>
                  <a:lnTo>
                    <a:pt x="46809" y="30634"/>
                  </a:lnTo>
                  <a:lnTo>
                    <a:pt x="49082" y="27982"/>
                  </a:lnTo>
                  <a:lnTo>
                    <a:pt x="52971" y="25924"/>
                  </a:lnTo>
                  <a:lnTo>
                    <a:pt x="56330" y="25217"/>
                  </a:lnTo>
                  <a:lnTo>
                    <a:pt x="55648" y="23815"/>
                  </a:lnTo>
                  <a:lnTo>
                    <a:pt x="55863" y="23159"/>
                  </a:lnTo>
                  <a:lnTo>
                    <a:pt x="58224" y="23714"/>
                  </a:lnTo>
                  <a:lnTo>
                    <a:pt x="61596" y="25406"/>
                  </a:lnTo>
                  <a:lnTo>
                    <a:pt x="61596" y="23171"/>
                  </a:lnTo>
                  <a:lnTo>
                    <a:pt x="59449" y="21277"/>
                  </a:lnTo>
                  <a:lnTo>
                    <a:pt x="59500" y="18828"/>
                  </a:lnTo>
                  <a:lnTo>
                    <a:pt x="60245" y="15532"/>
                  </a:lnTo>
                  <a:lnTo>
                    <a:pt x="61457" y="15987"/>
                  </a:lnTo>
                  <a:lnTo>
                    <a:pt x="62252" y="17944"/>
                  </a:lnTo>
                  <a:lnTo>
                    <a:pt x="63300" y="20899"/>
                  </a:lnTo>
                  <a:lnTo>
                    <a:pt x="64614" y="24333"/>
                  </a:lnTo>
                  <a:lnTo>
                    <a:pt x="63464" y="26530"/>
                  </a:lnTo>
                  <a:lnTo>
                    <a:pt x="65813" y="27364"/>
                  </a:lnTo>
                  <a:lnTo>
                    <a:pt x="67114" y="25659"/>
                  </a:lnTo>
                  <a:lnTo>
                    <a:pt x="66470" y="24270"/>
                  </a:lnTo>
                  <a:cubicBezTo>
                    <a:pt x="67215" y="24106"/>
                    <a:pt x="67947" y="23879"/>
                    <a:pt x="68667" y="23601"/>
                  </a:cubicBezTo>
                  <a:lnTo>
                    <a:pt x="69134" y="23386"/>
                  </a:lnTo>
                  <a:lnTo>
                    <a:pt x="67530" y="22060"/>
                  </a:lnTo>
                  <a:lnTo>
                    <a:pt x="65952" y="21770"/>
                  </a:lnTo>
                  <a:lnTo>
                    <a:pt x="64715" y="17982"/>
                  </a:lnTo>
                  <a:lnTo>
                    <a:pt x="65864" y="17211"/>
                  </a:lnTo>
                  <a:lnTo>
                    <a:pt x="66407" y="15696"/>
                  </a:lnTo>
                  <a:lnTo>
                    <a:pt x="69071" y="17275"/>
                  </a:lnTo>
                  <a:lnTo>
                    <a:pt x="70750" y="16252"/>
                  </a:lnTo>
                  <a:lnTo>
                    <a:pt x="68313" y="14964"/>
                  </a:lnTo>
                  <a:lnTo>
                    <a:pt x="67152" y="13726"/>
                  </a:lnTo>
                  <a:lnTo>
                    <a:pt x="70321" y="11946"/>
                  </a:lnTo>
                  <a:lnTo>
                    <a:pt x="69033" y="10683"/>
                  </a:lnTo>
                  <a:lnTo>
                    <a:pt x="70460" y="7943"/>
                  </a:lnTo>
                  <a:lnTo>
                    <a:pt x="73743" y="5481"/>
                  </a:lnTo>
                  <a:lnTo>
                    <a:pt x="74501" y="2968"/>
                  </a:lnTo>
                  <a:lnTo>
                    <a:pt x="75624" y="1554"/>
                  </a:lnTo>
                  <a:lnTo>
                    <a:pt x="77468" y="1554"/>
                  </a:lnTo>
                  <a:lnTo>
                    <a:pt x="78554" y="4206"/>
                  </a:lnTo>
                  <a:lnTo>
                    <a:pt x="80019" y="2097"/>
                  </a:lnTo>
                  <a:lnTo>
                    <a:pt x="81786" y="784"/>
                  </a:lnTo>
                  <a:close/>
                  <a:moveTo>
                    <a:pt x="81786" y="1"/>
                  </a:moveTo>
                  <a:lnTo>
                    <a:pt x="79614" y="1605"/>
                  </a:lnTo>
                  <a:lnTo>
                    <a:pt x="78705" y="2880"/>
                  </a:lnTo>
                  <a:lnTo>
                    <a:pt x="77910" y="910"/>
                  </a:lnTo>
                  <a:lnTo>
                    <a:pt x="75334" y="910"/>
                  </a:lnTo>
                  <a:lnTo>
                    <a:pt x="73983" y="2615"/>
                  </a:lnTo>
                  <a:lnTo>
                    <a:pt x="73213" y="5090"/>
                  </a:lnTo>
                  <a:lnTo>
                    <a:pt x="70043" y="7476"/>
                  </a:lnTo>
                  <a:lnTo>
                    <a:pt x="68263" y="10784"/>
                  </a:lnTo>
                  <a:lnTo>
                    <a:pt x="69286" y="11794"/>
                  </a:lnTo>
                  <a:lnTo>
                    <a:pt x="66154" y="13562"/>
                  </a:lnTo>
                  <a:lnTo>
                    <a:pt x="67897" y="15431"/>
                  </a:lnTo>
                  <a:lnTo>
                    <a:pt x="69475" y="16277"/>
                  </a:lnTo>
                  <a:lnTo>
                    <a:pt x="69071" y="16517"/>
                  </a:lnTo>
                  <a:lnTo>
                    <a:pt x="66066" y="14737"/>
                  </a:lnTo>
                  <a:lnTo>
                    <a:pt x="65346" y="16795"/>
                  </a:lnTo>
                  <a:lnTo>
                    <a:pt x="63970" y="17704"/>
                  </a:lnTo>
                  <a:lnTo>
                    <a:pt x="65472" y="22313"/>
                  </a:lnTo>
                  <a:lnTo>
                    <a:pt x="67253" y="22654"/>
                  </a:lnTo>
                  <a:lnTo>
                    <a:pt x="67934" y="23209"/>
                  </a:lnTo>
                  <a:cubicBezTo>
                    <a:pt x="67290" y="23411"/>
                    <a:pt x="66634" y="23588"/>
                    <a:pt x="65965" y="23727"/>
                  </a:cubicBezTo>
                  <a:lnTo>
                    <a:pt x="65573" y="23803"/>
                  </a:lnTo>
                  <a:lnTo>
                    <a:pt x="66394" y="25571"/>
                  </a:lnTo>
                  <a:lnTo>
                    <a:pt x="65611" y="26606"/>
                  </a:lnTo>
                  <a:lnTo>
                    <a:pt x="64386" y="26177"/>
                  </a:lnTo>
                  <a:lnTo>
                    <a:pt x="65333" y="24371"/>
                  </a:lnTo>
                  <a:lnTo>
                    <a:pt x="63906" y="20671"/>
                  </a:lnTo>
                  <a:lnTo>
                    <a:pt x="62858" y="17717"/>
                  </a:lnTo>
                  <a:lnTo>
                    <a:pt x="61962" y="15482"/>
                  </a:lnTo>
                  <a:lnTo>
                    <a:pt x="59815" y="14686"/>
                  </a:lnTo>
                  <a:lnTo>
                    <a:pt x="58894" y="18714"/>
                  </a:lnTo>
                  <a:lnTo>
                    <a:pt x="58830" y="21555"/>
                  </a:lnTo>
                  <a:lnTo>
                    <a:pt x="60990" y="23449"/>
                  </a:lnTo>
                  <a:lnTo>
                    <a:pt x="60990" y="24371"/>
                  </a:lnTo>
                  <a:lnTo>
                    <a:pt x="58502" y="23121"/>
                  </a:lnTo>
                  <a:lnTo>
                    <a:pt x="55459" y="22401"/>
                  </a:lnTo>
                  <a:lnTo>
                    <a:pt x="54992" y="23853"/>
                  </a:lnTo>
                  <a:lnTo>
                    <a:pt x="55434" y="24762"/>
                  </a:lnTo>
                  <a:lnTo>
                    <a:pt x="52807" y="25305"/>
                  </a:lnTo>
                  <a:lnTo>
                    <a:pt x="48729" y="27439"/>
                  </a:lnTo>
                  <a:lnTo>
                    <a:pt x="47176" y="29232"/>
                  </a:lnTo>
                  <a:lnTo>
                    <a:pt x="46746" y="27073"/>
                  </a:lnTo>
                  <a:lnTo>
                    <a:pt x="44941" y="26316"/>
                  </a:lnTo>
                  <a:lnTo>
                    <a:pt x="44600" y="29321"/>
                  </a:lnTo>
                  <a:lnTo>
                    <a:pt x="42238" y="30672"/>
                  </a:lnTo>
                  <a:lnTo>
                    <a:pt x="43249" y="32212"/>
                  </a:lnTo>
                  <a:lnTo>
                    <a:pt x="41582" y="32137"/>
                  </a:lnTo>
                  <a:lnTo>
                    <a:pt x="41039" y="32983"/>
                  </a:lnTo>
                  <a:lnTo>
                    <a:pt x="39814" y="30634"/>
                  </a:lnTo>
                  <a:lnTo>
                    <a:pt x="39145" y="30078"/>
                  </a:lnTo>
                  <a:lnTo>
                    <a:pt x="41178" y="30482"/>
                  </a:lnTo>
                  <a:lnTo>
                    <a:pt x="42971" y="29321"/>
                  </a:lnTo>
                  <a:lnTo>
                    <a:pt x="41999" y="26770"/>
                  </a:lnTo>
                  <a:lnTo>
                    <a:pt x="38299" y="24813"/>
                  </a:lnTo>
                  <a:lnTo>
                    <a:pt x="35496" y="23639"/>
                  </a:lnTo>
                  <a:lnTo>
                    <a:pt x="32983" y="22982"/>
                  </a:lnTo>
                  <a:lnTo>
                    <a:pt x="29359" y="24194"/>
                  </a:lnTo>
                  <a:lnTo>
                    <a:pt x="25381" y="28386"/>
                  </a:lnTo>
                  <a:lnTo>
                    <a:pt x="22831" y="32010"/>
                  </a:lnTo>
                  <a:lnTo>
                    <a:pt x="21492" y="34801"/>
                  </a:lnTo>
                  <a:lnTo>
                    <a:pt x="19005" y="37276"/>
                  </a:lnTo>
                  <a:lnTo>
                    <a:pt x="18058" y="39258"/>
                  </a:lnTo>
                  <a:lnTo>
                    <a:pt x="19219" y="43438"/>
                  </a:lnTo>
                  <a:lnTo>
                    <a:pt x="21404" y="43046"/>
                  </a:lnTo>
                  <a:lnTo>
                    <a:pt x="22452" y="41733"/>
                  </a:lnTo>
                  <a:lnTo>
                    <a:pt x="23639" y="43766"/>
                  </a:lnTo>
                  <a:lnTo>
                    <a:pt x="23399" y="45458"/>
                  </a:lnTo>
                  <a:lnTo>
                    <a:pt x="26909" y="45824"/>
                  </a:lnTo>
                  <a:lnTo>
                    <a:pt x="27010" y="45673"/>
                  </a:lnTo>
                  <a:cubicBezTo>
                    <a:pt x="28702" y="43387"/>
                    <a:pt x="28702" y="43072"/>
                    <a:pt x="28702" y="42970"/>
                  </a:cubicBezTo>
                  <a:cubicBezTo>
                    <a:pt x="28702" y="42794"/>
                    <a:pt x="28904" y="41683"/>
                    <a:pt x="29106" y="40723"/>
                  </a:cubicBezTo>
                  <a:lnTo>
                    <a:pt x="29144" y="40597"/>
                  </a:lnTo>
                  <a:lnTo>
                    <a:pt x="27566" y="38261"/>
                  </a:lnTo>
                  <a:lnTo>
                    <a:pt x="27743" y="36190"/>
                  </a:lnTo>
                  <a:lnTo>
                    <a:pt x="29498" y="34750"/>
                  </a:lnTo>
                  <a:lnTo>
                    <a:pt x="30129" y="32957"/>
                  </a:lnTo>
                  <a:lnTo>
                    <a:pt x="31240" y="32010"/>
                  </a:lnTo>
                  <a:lnTo>
                    <a:pt x="32238" y="32730"/>
                  </a:lnTo>
                  <a:lnTo>
                    <a:pt x="29510" y="36177"/>
                  </a:lnTo>
                  <a:lnTo>
                    <a:pt x="30773" y="39991"/>
                  </a:lnTo>
                  <a:lnTo>
                    <a:pt x="32831" y="40243"/>
                  </a:lnTo>
                  <a:lnTo>
                    <a:pt x="35281" y="39523"/>
                  </a:lnTo>
                  <a:lnTo>
                    <a:pt x="36203" y="40129"/>
                  </a:lnTo>
                  <a:lnTo>
                    <a:pt x="34498" y="41190"/>
                  </a:lnTo>
                  <a:lnTo>
                    <a:pt x="31493" y="41291"/>
                  </a:lnTo>
                  <a:lnTo>
                    <a:pt x="31139" y="43248"/>
                  </a:lnTo>
                  <a:lnTo>
                    <a:pt x="30041" y="44549"/>
                  </a:lnTo>
                  <a:lnTo>
                    <a:pt x="29296" y="46948"/>
                  </a:lnTo>
                  <a:lnTo>
                    <a:pt x="25861" y="47592"/>
                  </a:lnTo>
                  <a:lnTo>
                    <a:pt x="22288" y="47592"/>
                  </a:lnTo>
                  <a:lnTo>
                    <a:pt x="22957" y="45420"/>
                  </a:lnTo>
                  <a:lnTo>
                    <a:pt x="21543" y="43804"/>
                  </a:lnTo>
                  <a:lnTo>
                    <a:pt x="19990" y="45660"/>
                  </a:lnTo>
                  <a:lnTo>
                    <a:pt x="19775" y="48261"/>
                  </a:lnTo>
                  <a:lnTo>
                    <a:pt x="17085" y="49385"/>
                  </a:lnTo>
                  <a:lnTo>
                    <a:pt x="16113" y="52857"/>
                  </a:lnTo>
                  <a:lnTo>
                    <a:pt x="14484" y="54524"/>
                  </a:lnTo>
                  <a:lnTo>
                    <a:pt x="12982" y="54524"/>
                  </a:lnTo>
                  <a:lnTo>
                    <a:pt x="10178" y="55004"/>
                  </a:lnTo>
                  <a:lnTo>
                    <a:pt x="12590" y="56279"/>
                  </a:lnTo>
                  <a:lnTo>
                    <a:pt x="13398" y="58022"/>
                  </a:lnTo>
                  <a:lnTo>
                    <a:pt x="12186" y="59285"/>
                  </a:lnTo>
                  <a:lnTo>
                    <a:pt x="8714" y="58855"/>
                  </a:lnTo>
                  <a:lnTo>
                    <a:pt x="6100" y="60232"/>
                  </a:lnTo>
                  <a:lnTo>
                    <a:pt x="6100" y="66116"/>
                  </a:lnTo>
                  <a:lnTo>
                    <a:pt x="8777" y="66899"/>
                  </a:lnTo>
                  <a:lnTo>
                    <a:pt x="10002" y="67947"/>
                  </a:lnTo>
                  <a:lnTo>
                    <a:pt x="11555" y="67038"/>
                  </a:lnTo>
                  <a:lnTo>
                    <a:pt x="13714" y="67151"/>
                  </a:lnTo>
                  <a:lnTo>
                    <a:pt x="15709" y="64247"/>
                  </a:lnTo>
                  <a:lnTo>
                    <a:pt x="16719" y="62441"/>
                  </a:lnTo>
                  <a:lnTo>
                    <a:pt x="17729" y="61999"/>
                  </a:lnTo>
                  <a:lnTo>
                    <a:pt x="18020" y="60383"/>
                  </a:lnTo>
                  <a:lnTo>
                    <a:pt x="20229" y="60964"/>
                  </a:lnTo>
                  <a:lnTo>
                    <a:pt x="21631" y="60194"/>
                  </a:lnTo>
                  <a:lnTo>
                    <a:pt x="22982" y="60194"/>
                  </a:lnTo>
                  <a:lnTo>
                    <a:pt x="24800" y="62227"/>
                  </a:lnTo>
                  <a:lnTo>
                    <a:pt x="26202" y="63502"/>
                  </a:lnTo>
                  <a:lnTo>
                    <a:pt x="26909" y="64702"/>
                  </a:lnTo>
                  <a:lnTo>
                    <a:pt x="26909" y="66444"/>
                  </a:lnTo>
                  <a:lnTo>
                    <a:pt x="28803" y="65333"/>
                  </a:lnTo>
                  <a:lnTo>
                    <a:pt x="28803" y="63805"/>
                  </a:lnTo>
                  <a:lnTo>
                    <a:pt x="29927" y="64171"/>
                  </a:lnTo>
                  <a:lnTo>
                    <a:pt x="30521" y="62807"/>
                  </a:lnTo>
                  <a:lnTo>
                    <a:pt x="27553" y="61115"/>
                  </a:lnTo>
                  <a:lnTo>
                    <a:pt x="25343" y="58956"/>
                  </a:lnTo>
                  <a:lnTo>
                    <a:pt x="25609" y="57997"/>
                  </a:lnTo>
                  <a:lnTo>
                    <a:pt x="27629" y="59386"/>
                  </a:lnTo>
                  <a:lnTo>
                    <a:pt x="30432" y="62176"/>
                  </a:lnTo>
                  <a:lnTo>
                    <a:pt x="31910" y="65977"/>
                  </a:lnTo>
                  <a:lnTo>
                    <a:pt x="33879" y="67492"/>
                  </a:lnTo>
                  <a:lnTo>
                    <a:pt x="35660" y="65800"/>
                  </a:lnTo>
                  <a:lnTo>
                    <a:pt x="34498" y="64424"/>
                  </a:lnTo>
                  <a:lnTo>
                    <a:pt x="35496" y="63338"/>
                  </a:lnTo>
                  <a:lnTo>
                    <a:pt x="36758" y="63148"/>
                  </a:lnTo>
                  <a:lnTo>
                    <a:pt x="38602" y="62782"/>
                  </a:lnTo>
                  <a:lnTo>
                    <a:pt x="38488" y="60168"/>
                  </a:lnTo>
                  <a:lnTo>
                    <a:pt x="39966" y="57012"/>
                  </a:lnTo>
                  <a:lnTo>
                    <a:pt x="41203" y="56696"/>
                  </a:lnTo>
                  <a:lnTo>
                    <a:pt x="41809" y="58944"/>
                  </a:lnTo>
                  <a:lnTo>
                    <a:pt x="44284" y="58944"/>
                  </a:lnTo>
                  <a:lnTo>
                    <a:pt x="44158" y="57315"/>
                  </a:lnTo>
                  <a:lnTo>
                    <a:pt x="45155" y="56683"/>
                  </a:lnTo>
                  <a:lnTo>
                    <a:pt x="44739" y="57946"/>
                  </a:lnTo>
                  <a:lnTo>
                    <a:pt x="47529" y="60812"/>
                  </a:lnTo>
                  <a:lnTo>
                    <a:pt x="48767" y="61747"/>
                  </a:lnTo>
                  <a:lnTo>
                    <a:pt x="45635" y="62416"/>
                  </a:lnTo>
                  <a:lnTo>
                    <a:pt x="42478" y="61570"/>
                  </a:lnTo>
                  <a:lnTo>
                    <a:pt x="39877" y="62214"/>
                  </a:lnTo>
                  <a:lnTo>
                    <a:pt x="38223" y="63136"/>
                  </a:lnTo>
                  <a:lnTo>
                    <a:pt x="37036" y="66002"/>
                  </a:lnTo>
                  <a:lnTo>
                    <a:pt x="39044" y="67341"/>
                  </a:lnTo>
                  <a:lnTo>
                    <a:pt x="41999" y="68111"/>
                  </a:lnTo>
                  <a:lnTo>
                    <a:pt x="44284" y="66823"/>
                  </a:lnTo>
                  <a:lnTo>
                    <a:pt x="44979" y="67833"/>
                  </a:lnTo>
                  <a:lnTo>
                    <a:pt x="44208" y="70712"/>
                  </a:lnTo>
                  <a:lnTo>
                    <a:pt x="41658" y="71886"/>
                  </a:lnTo>
                  <a:lnTo>
                    <a:pt x="38400" y="72391"/>
                  </a:lnTo>
                  <a:lnTo>
                    <a:pt x="32932" y="70813"/>
                  </a:lnTo>
                  <a:lnTo>
                    <a:pt x="30887" y="71154"/>
                  </a:lnTo>
                  <a:lnTo>
                    <a:pt x="29334" y="72518"/>
                  </a:lnTo>
                  <a:lnTo>
                    <a:pt x="26922" y="70535"/>
                  </a:lnTo>
                  <a:lnTo>
                    <a:pt x="24586" y="70030"/>
                  </a:lnTo>
                  <a:lnTo>
                    <a:pt x="24207" y="67277"/>
                  </a:lnTo>
                  <a:lnTo>
                    <a:pt x="22515" y="66899"/>
                  </a:lnTo>
                  <a:lnTo>
                    <a:pt x="20406" y="67252"/>
                  </a:lnTo>
                  <a:lnTo>
                    <a:pt x="16227" y="67227"/>
                  </a:lnTo>
                  <a:lnTo>
                    <a:pt x="11908" y="68805"/>
                  </a:lnTo>
                  <a:lnTo>
                    <a:pt x="10570" y="68136"/>
                  </a:lnTo>
                  <a:lnTo>
                    <a:pt x="8613" y="70081"/>
                  </a:lnTo>
                  <a:lnTo>
                    <a:pt x="6782" y="72025"/>
                  </a:lnTo>
                  <a:lnTo>
                    <a:pt x="6163" y="73995"/>
                  </a:lnTo>
                  <a:lnTo>
                    <a:pt x="3612" y="75826"/>
                  </a:lnTo>
                  <a:lnTo>
                    <a:pt x="1087" y="79854"/>
                  </a:lnTo>
                  <a:lnTo>
                    <a:pt x="1" y="82468"/>
                  </a:lnTo>
                  <a:lnTo>
                    <a:pt x="531" y="84917"/>
                  </a:lnTo>
                  <a:lnTo>
                    <a:pt x="14" y="87758"/>
                  </a:lnTo>
                  <a:lnTo>
                    <a:pt x="885" y="91382"/>
                  </a:lnTo>
                  <a:lnTo>
                    <a:pt x="5140" y="95852"/>
                  </a:lnTo>
                  <a:lnTo>
                    <a:pt x="8347" y="97746"/>
                  </a:lnTo>
                  <a:lnTo>
                    <a:pt x="11151" y="97418"/>
                  </a:lnTo>
                  <a:lnTo>
                    <a:pt x="13752" y="97418"/>
                  </a:lnTo>
                  <a:lnTo>
                    <a:pt x="16467" y="96054"/>
                  </a:lnTo>
                  <a:lnTo>
                    <a:pt x="18525" y="96294"/>
                  </a:lnTo>
                  <a:lnTo>
                    <a:pt x="19497" y="97923"/>
                  </a:lnTo>
                  <a:lnTo>
                    <a:pt x="22338" y="97784"/>
                  </a:lnTo>
                  <a:lnTo>
                    <a:pt x="23336" y="99400"/>
                  </a:lnTo>
                  <a:lnTo>
                    <a:pt x="22906" y="103492"/>
                  </a:lnTo>
                  <a:lnTo>
                    <a:pt x="25066" y="106686"/>
                  </a:lnTo>
                  <a:lnTo>
                    <a:pt x="25659" y="109717"/>
                  </a:lnTo>
                  <a:lnTo>
                    <a:pt x="25659" y="112457"/>
                  </a:lnTo>
                  <a:lnTo>
                    <a:pt x="23765" y="115083"/>
                  </a:lnTo>
                  <a:lnTo>
                    <a:pt x="23765" y="117697"/>
                  </a:lnTo>
                  <a:lnTo>
                    <a:pt x="25659" y="120437"/>
                  </a:lnTo>
                  <a:lnTo>
                    <a:pt x="25659" y="124010"/>
                  </a:lnTo>
                  <a:lnTo>
                    <a:pt x="27692" y="126675"/>
                  </a:lnTo>
                  <a:lnTo>
                    <a:pt x="28778" y="128733"/>
                  </a:lnTo>
                  <a:lnTo>
                    <a:pt x="29157" y="130993"/>
                  </a:lnTo>
                  <a:lnTo>
                    <a:pt x="31051" y="133998"/>
                  </a:lnTo>
                  <a:lnTo>
                    <a:pt x="35849" y="133998"/>
                  </a:lnTo>
                  <a:lnTo>
                    <a:pt x="38501" y="132003"/>
                  </a:lnTo>
                  <a:lnTo>
                    <a:pt x="40193" y="130160"/>
                  </a:lnTo>
                  <a:lnTo>
                    <a:pt x="42769" y="127243"/>
                  </a:lnTo>
                  <a:lnTo>
                    <a:pt x="43362" y="124541"/>
                  </a:lnTo>
                  <a:lnTo>
                    <a:pt x="44865" y="124541"/>
                  </a:lnTo>
                  <a:lnTo>
                    <a:pt x="45206" y="120121"/>
                  </a:lnTo>
                  <a:lnTo>
                    <a:pt x="45206" y="119010"/>
                  </a:lnTo>
                  <a:lnTo>
                    <a:pt x="49183" y="115954"/>
                  </a:lnTo>
                  <a:lnTo>
                    <a:pt x="50888" y="113379"/>
                  </a:lnTo>
                  <a:lnTo>
                    <a:pt x="50888" y="110651"/>
                  </a:lnTo>
                  <a:lnTo>
                    <a:pt x="50042" y="108606"/>
                  </a:lnTo>
                  <a:lnTo>
                    <a:pt x="50092" y="106295"/>
                  </a:lnTo>
                  <a:lnTo>
                    <a:pt x="49600" y="104969"/>
                  </a:lnTo>
                  <a:lnTo>
                    <a:pt x="52239" y="102570"/>
                  </a:lnTo>
                  <a:lnTo>
                    <a:pt x="54853" y="99653"/>
                  </a:lnTo>
                  <a:lnTo>
                    <a:pt x="58149" y="97645"/>
                  </a:lnTo>
                  <a:lnTo>
                    <a:pt x="58186" y="97570"/>
                  </a:lnTo>
                  <a:cubicBezTo>
                    <a:pt x="58641" y="96761"/>
                    <a:pt x="59702" y="94817"/>
                    <a:pt x="59702" y="94362"/>
                  </a:cubicBezTo>
                  <a:cubicBezTo>
                    <a:pt x="59702" y="94148"/>
                    <a:pt x="60131" y="92948"/>
                    <a:pt x="60522" y="91963"/>
                  </a:cubicBezTo>
                  <a:lnTo>
                    <a:pt x="60573" y="91862"/>
                  </a:lnTo>
                  <a:lnTo>
                    <a:pt x="59904" y="89716"/>
                  </a:lnTo>
                  <a:lnTo>
                    <a:pt x="58149" y="90587"/>
                  </a:lnTo>
                  <a:lnTo>
                    <a:pt x="54411" y="91117"/>
                  </a:lnTo>
                  <a:lnTo>
                    <a:pt x="53375" y="91610"/>
                  </a:lnTo>
                  <a:lnTo>
                    <a:pt x="52858" y="90031"/>
                  </a:lnTo>
                  <a:lnTo>
                    <a:pt x="52327" y="88870"/>
                  </a:lnTo>
                  <a:lnTo>
                    <a:pt x="50118" y="86748"/>
                  </a:lnTo>
                  <a:lnTo>
                    <a:pt x="48830" y="85852"/>
                  </a:lnTo>
                  <a:lnTo>
                    <a:pt x="46772" y="81104"/>
                  </a:lnTo>
                  <a:lnTo>
                    <a:pt x="45913" y="79917"/>
                  </a:lnTo>
                  <a:lnTo>
                    <a:pt x="44852" y="77076"/>
                  </a:lnTo>
                  <a:lnTo>
                    <a:pt x="44309" y="76142"/>
                  </a:lnTo>
                  <a:lnTo>
                    <a:pt x="44890" y="75927"/>
                  </a:lnTo>
                  <a:lnTo>
                    <a:pt x="47264" y="79185"/>
                  </a:lnTo>
                  <a:lnTo>
                    <a:pt x="48716" y="81470"/>
                  </a:lnTo>
                  <a:lnTo>
                    <a:pt x="49562" y="83945"/>
                  </a:lnTo>
                  <a:lnTo>
                    <a:pt x="51570" y="85523"/>
                  </a:lnTo>
                  <a:lnTo>
                    <a:pt x="52795" y="88478"/>
                  </a:lnTo>
                  <a:lnTo>
                    <a:pt x="53439" y="90271"/>
                  </a:lnTo>
                  <a:lnTo>
                    <a:pt x="57189" y="88579"/>
                  </a:lnTo>
                  <a:lnTo>
                    <a:pt x="60939" y="87746"/>
                  </a:lnTo>
                  <a:lnTo>
                    <a:pt x="65005" y="85675"/>
                  </a:lnTo>
                  <a:lnTo>
                    <a:pt x="66230" y="83453"/>
                  </a:lnTo>
                  <a:lnTo>
                    <a:pt x="67139" y="81154"/>
                  </a:lnTo>
                  <a:lnTo>
                    <a:pt x="65422" y="79437"/>
                  </a:lnTo>
                  <a:lnTo>
                    <a:pt x="63932" y="77821"/>
                  </a:lnTo>
                  <a:lnTo>
                    <a:pt x="61356" y="78616"/>
                  </a:lnTo>
                  <a:lnTo>
                    <a:pt x="59487" y="78705"/>
                  </a:lnTo>
                  <a:lnTo>
                    <a:pt x="58325" y="76571"/>
                  </a:lnTo>
                  <a:lnTo>
                    <a:pt x="56570" y="75094"/>
                  </a:lnTo>
                  <a:lnTo>
                    <a:pt x="57189" y="74045"/>
                  </a:lnTo>
                  <a:lnTo>
                    <a:pt x="59790" y="76154"/>
                  </a:lnTo>
                  <a:lnTo>
                    <a:pt x="61886" y="77303"/>
                  </a:lnTo>
                  <a:lnTo>
                    <a:pt x="63742" y="77442"/>
                  </a:lnTo>
                  <a:lnTo>
                    <a:pt x="65472" y="78364"/>
                  </a:lnTo>
                  <a:lnTo>
                    <a:pt x="68351" y="78818"/>
                  </a:lnTo>
                  <a:lnTo>
                    <a:pt x="71634" y="78414"/>
                  </a:lnTo>
                  <a:lnTo>
                    <a:pt x="74109" y="80195"/>
                  </a:lnTo>
                  <a:lnTo>
                    <a:pt x="75511" y="82569"/>
                  </a:lnTo>
                  <a:lnTo>
                    <a:pt x="77089" y="82834"/>
                  </a:lnTo>
                  <a:lnTo>
                    <a:pt x="78074" y="81697"/>
                  </a:lnTo>
                  <a:lnTo>
                    <a:pt x="78541" y="83617"/>
                  </a:lnTo>
                  <a:lnTo>
                    <a:pt x="79173" y="86357"/>
                  </a:lnTo>
                  <a:lnTo>
                    <a:pt x="80562" y="89349"/>
                  </a:lnTo>
                  <a:lnTo>
                    <a:pt x="82014" y="92670"/>
                  </a:lnTo>
                  <a:lnTo>
                    <a:pt x="82721" y="95246"/>
                  </a:lnTo>
                  <a:lnTo>
                    <a:pt x="84930" y="91723"/>
                  </a:lnTo>
                  <a:lnTo>
                    <a:pt x="84930" y="88668"/>
                  </a:lnTo>
                  <a:lnTo>
                    <a:pt x="85802" y="87215"/>
                  </a:lnTo>
                  <a:lnTo>
                    <a:pt x="87822" y="85460"/>
                  </a:lnTo>
                  <a:lnTo>
                    <a:pt x="90840" y="82720"/>
                  </a:lnTo>
                  <a:lnTo>
                    <a:pt x="92115" y="80990"/>
                  </a:lnTo>
                  <a:lnTo>
                    <a:pt x="94451" y="80447"/>
                  </a:lnTo>
                  <a:lnTo>
                    <a:pt x="95158" y="83339"/>
                  </a:lnTo>
                  <a:lnTo>
                    <a:pt x="96914" y="84160"/>
                  </a:lnTo>
                  <a:lnTo>
                    <a:pt x="96914" y="87885"/>
                  </a:lnTo>
                  <a:lnTo>
                    <a:pt x="99035" y="86622"/>
                  </a:lnTo>
                  <a:lnTo>
                    <a:pt x="100702" y="90132"/>
                  </a:lnTo>
                  <a:lnTo>
                    <a:pt x="100702" y="94451"/>
                  </a:lnTo>
                  <a:lnTo>
                    <a:pt x="102772" y="95549"/>
                  </a:lnTo>
                  <a:lnTo>
                    <a:pt x="103720" y="97557"/>
                  </a:lnTo>
                  <a:lnTo>
                    <a:pt x="105247" y="99565"/>
                  </a:lnTo>
                  <a:lnTo>
                    <a:pt x="107975" y="100701"/>
                  </a:lnTo>
                  <a:lnTo>
                    <a:pt x="107192" y="98100"/>
                  </a:lnTo>
                  <a:lnTo>
                    <a:pt x="106864" y="96294"/>
                  </a:lnTo>
                  <a:lnTo>
                    <a:pt x="105121" y="94994"/>
                  </a:lnTo>
                  <a:lnTo>
                    <a:pt x="104023" y="93478"/>
                  </a:lnTo>
                  <a:lnTo>
                    <a:pt x="103442" y="92127"/>
                  </a:lnTo>
                  <a:lnTo>
                    <a:pt x="103732" y="90082"/>
                  </a:lnTo>
                  <a:lnTo>
                    <a:pt x="104212" y="89476"/>
                  </a:lnTo>
                  <a:lnTo>
                    <a:pt x="105626" y="90801"/>
                  </a:lnTo>
                  <a:lnTo>
                    <a:pt x="107306" y="92595"/>
                  </a:lnTo>
                  <a:lnTo>
                    <a:pt x="108417" y="93163"/>
                  </a:lnTo>
                  <a:lnTo>
                    <a:pt x="108568" y="93049"/>
                  </a:lnTo>
                  <a:cubicBezTo>
                    <a:pt x="110803" y="91382"/>
                    <a:pt x="110803" y="91041"/>
                    <a:pt x="110803" y="90902"/>
                  </a:cubicBezTo>
                  <a:lnTo>
                    <a:pt x="110803" y="87203"/>
                  </a:lnTo>
                  <a:lnTo>
                    <a:pt x="108846" y="85359"/>
                  </a:lnTo>
                  <a:lnTo>
                    <a:pt x="108139" y="83932"/>
                  </a:lnTo>
                  <a:cubicBezTo>
                    <a:pt x="108265" y="83238"/>
                    <a:pt x="108480" y="82556"/>
                    <a:pt x="108581" y="82455"/>
                  </a:cubicBezTo>
                  <a:cubicBezTo>
                    <a:pt x="108758" y="82341"/>
                    <a:pt x="109654" y="82000"/>
                    <a:pt x="110374" y="81748"/>
                  </a:cubicBezTo>
                  <a:lnTo>
                    <a:pt x="110967" y="83099"/>
                  </a:lnTo>
                  <a:lnTo>
                    <a:pt x="113139" y="81521"/>
                  </a:lnTo>
                  <a:lnTo>
                    <a:pt x="117016" y="79589"/>
                  </a:lnTo>
                  <a:lnTo>
                    <a:pt x="118821" y="76293"/>
                  </a:lnTo>
                  <a:lnTo>
                    <a:pt x="119604" y="74083"/>
                  </a:lnTo>
                  <a:lnTo>
                    <a:pt x="119630" y="70232"/>
                  </a:lnTo>
                  <a:lnTo>
                    <a:pt x="118140" y="67227"/>
                  </a:lnTo>
                  <a:lnTo>
                    <a:pt x="116890" y="65649"/>
                  </a:lnTo>
                  <a:lnTo>
                    <a:pt x="118809" y="64348"/>
                  </a:lnTo>
                  <a:lnTo>
                    <a:pt x="119958" y="63451"/>
                  </a:lnTo>
                  <a:lnTo>
                    <a:pt x="117622" y="62719"/>
                  </a:lnTo>
                  <a:lnTo>
                    <a:pt x="116258" y="63212"/>
                  </a:lnTo>
                  <a:lnTo>
                    <a:pt x="115475" y="62340"/>
                  </a:lnTo>
                  <a:lnTo>
                    <a:pt x="115059" y="61772"/>
                  </a:lnTo>
                  <a:lnTo>
                    <a:pt x="116624" y="60863"/>
                  </a:lnTo>
                  <a:lnTo>
                    <a:pt x="117369" y="59373"/>
                  </a:lnTo>
                  <a:lnTo>
                    <a:pt x="117900" y="59638"/>
                  </a:lnTo>
                  <a:lnTo>
                    <a:pt x="117256" y="61974"/>
                  </a:lnTo>
                  <a:lnTo>
                    <a:pt x="119390" y="60901"/>
                  </a:lnTo>
                  <a:lnTo>
                    <a:pt x="120337" y="61684"/>
                  </a:lnTo>
                  <a:lnTo>
                    <a:pt x="121284" y="63350"/>
                  </a:lnTo>
                  <a:lnTo>
                    <a:pt x="122168" y="64424"/>
                  </a:lnTo>
                  <a:lnTo>
                    <a:pt x="122168" y="66015"/>
                  </a:lnTo>
                  <a:lnTo>
                    <a:pt x="123291" y="67151"/>
                  </a:lnTo>
                  <a:lnTo>
                    <a:pt x="125501" y="65383"/>
                  </a:lnTo>
                  <a:lnTo>
                    <a:pt x="124882" y="62782"/>
                  </a:lnTo>
                  <a:lnTo>
                    <a:pt x="123216" y="61078"/>
                  </a:lnTo>
                  <a:lnTo>
                    <a:pt x="122837" y="60295"/>
                  </a:lnTo>
                  <a:lnTo>
                    <a:pt x="124238" y="59095"/>
                  </a:lnTo>
                  <a:lnTo>
                    <a:pt x="124352" y="56254"/>
                  </a:lnTo>
                  <a:lnTo>
                    <a:pt x="125337" y="55433"/>
                  </a:lnTo>
                  <a:lnTo>
                    <a:pt x="126688" y="56229"/>
                  </a:lnTo>
                  <a:lnTo>
                    <a:pt x="128734" y="52693"/>
                  </a:lnTo>
                  <a:lnTo>
                    <a:pt x="130363" y="47693"/>
                  </a:lnTo>
                  <a:lnTo>
                    <a:pt x="129176" y="44359"/>
                  </a:lnTo>
                  <a:lnTo>
                    <a:pt x="128418" y="41329"/>
                  </a:lnTo>
                  <a:lnTo>
                    <a:pt x="126625" y="39650"/>
                  </a:lnTo>
                  <a:lnTo>
                    <a:pt x="124365" y="39006"/>
                  </a:lnTo>
                  <a:lnTo>
                    <a:pt x="123039" y="38501"/>
                  </a:lnTo>
                  <a:lnTo>
                    <a:pt x="122231" y="37844"/>
                  </a:lnTo>
                  <a:lnTo>
                    <a:pt x="124238" y="33816"/>
                  </a:lnTo>
                  <a:lnTo>
                    <a:pt x="125047" y="31152"/>
                  </a:lnTo>
                  <a:lnTo>
                    <a:pt x="127067" y="29939"/>
                  </a:lnTo>
                  <a:lnTo>
                    <a:pt x="130350" y="29939"/>
                  </a:lnTo>
                  <a:lnTo>
                    <a:pt x="135009" y="28677"/>
                  </a:lnTo>
                  <a:lnTo>
                    <a:pt x="132875" y="28677"/>
                  </a:lnTo>
                  <a:lnTo>
                    <a:pt x="132875" y="23841"/>
                  </a:lnTo>
                  <a:lnTo>
                    <a:pt x="135224" y="22793"/>
                  </a:lnTo>
                  <a:lnTo>
                    <a:pt x="136108" y="25091"/>
                  </a:lnTo>
                  <a:lnTo>
                    <a:pt x="137257" y="22490"/>
                  </a:lnTo>
                  <a:lnTo>
                    <a:pt x="137282" y="21025"/>
                  </a:lnTo>
                  <a:lnTo>
                    <a:pt x="138090" y="21479"/>
                  </a:lnTo>
                  <a:lnTo>
                    <a:pt x="137446" y="25129"/>
                  </a:lnTo>
                  <a:lnTo>
                    <a:pt x="136032" y="30912"/>
                  </a:lnTo>
                  <a:lnTo>
                    <a:pt x="136019" y="34447"/>
                  </a:lnTo>
                  <a:lnTo>
                    <a:pt x="139467" y="39220"/>
                  </a:lnTo>
                  <a:lnTo>
                    <a:pt x="140452" y="42491"/>
                  </a:lnTo>
                  <a:lnTo>
                    <a:pt x="140452" y="44486"/>
                  </a:lnTo>
                  <a:lnTo>
                    <a:pt x="142346" y="42907"/>
                  </a:lnTo>
                  <a:lnTo>
                    <a:pt x="142346" y="39460"/>
                  </a:lnTo>
                  <a:lnTo>
                    <a:pt x="143836" y="36051"/>
                  </a:lnTo>
                  <a:lnTo>
                    <a:pt x="143028" y="33273"/>
                  </a:lnTo>
                  <a:lnTo>
                    <a:pt x="142901" y="31682"/>
                  </a:lnTo>
                  <a:lnTo>
                    <a:pt x="142598" y="29447"/>
                  </a:lnTo>
                  <a:lnTo>
                    <a:pt x="140742" y="27982"/>
                  </a:lnTo>
                  <a:lnTo>
                    <a:pt x="140464" y="25356"/>
                  </a:lnTo>
                  <a:lnTo>
                    <a:pt x="142939" y="23740"/>
                  </a:lnTo>
                  <a:lnTo>
                    <a:pt x="145502" y="24093"/>
                  </a:lnTo>
                  <a:lnTo>
                    <a:pt x="145502" y="21189"/>
                  </a:lnTo>
                  <a:lnTo>
                    <a:pt x="146462" y="19611"/>
                  </a:lnTo>
                  <a:lnTo>
                    <a:pt x="148508" y="18588"/>
                  </a:lnTo>
                  <a:lnTo>
                    <a:pt x="149732" y="18588"/>
                  </a:lnTo>
                  <a:lnTo>
                    <a:pt x="148141" y="14231"/>
                  </a:lnTo>
                  <a:lnTo>
                    <a:pt x="145010" y="13070"/>
                  </a:lnTo>
                  <a:lnTo>
                    <a:pt x="145490" y="11214"/>
                  </a:lnTo>
                  <a:lnTo>
                    <a:pt x="145161" y="9105"/>
                  </a:lnTo>
                  <a:lnTo>
                    <a:pt x="145060" y="8562"/>
                  </a:lnTo>
                  <a:lnTo>
                    <a:pt x="146664" y="9395"/>
                  </a:lnTo>
                  <a:lnTo>
                    <a:pt x="148015" y="8360"/>
                  </a:lnTo>
                  <a:lnTo>
                    <a:pt x="149442" y="9307"/>
                  </a:lnTo>
                  <a:lnTo>
                    <a:pt x="150364" y="6542"/>
                  </a:lnTo>
                  <a:lnTo>
                    <a:pt x="149038" y="4774"/>
                  </a:lnTo>
                  <a:lnTo>
                    <a:pt x="148369" y="2223"/>
                  </a:lnTo>
                  <a:lnTo>
                    <a:pt x="144227" y="1605"/>
                  </a:lnTo>
                  <a:lnTo>
                    <a:pt x="144227" y="3120"/>
                  </a:lnTo>
                  <a:lnTo>
                    <a:pt x="143116" y="3082"/>
                  </a:lnTo>
                  <a:lnTo>
                    <a:pt x="142384" y="2185"/>
                  </a:lnTo>
                  <a:lnTo>
                    <a:pt x="134744" y="2185"/>
                  </a:lnTo>
                  <a:lnTo>
                    <a:pt x="130704" y="2564"/>
                  </a:lnTo>
                  <a:lnTo>
                    <a:pt x="133065" y="4875"/>
                  </a:lnTo>
                  <a:lnTo>
                    <a:pt x="131411" y="4888"/>
                  </a:lnTo>
                  <a:lnTo>
                    <a:pt x="130842" y="3486"/>
                  </a:lnTo>
                  <a:lnTo>
                    <a:pt x="127458" y="4989"/>
                  </a:lnTo>
                  <a:lnTo>
                    <a:pt x="124908" y="6605"/>
                  </a:lnTo>
                  <a:lnTo>
                    <a:pt x="123620" y="6605"/>
                  </a:lnTo>
                  <a:lnTo>
                    <a:pt x="122584" y="4420"/>
                  </a:lnTo>
                  <a:lnTo>
                    <a:pt x="119781" y="4016"/>
                  </a:lnTo>
                  <a:lnTo>
                    <a:pt x="117710" y="5178"/>
                  </a:lnTo>
                  <a:lnTo>
                    <a:pt x="114604" y="4143"/>
                  </a:lnTo>
                  <a:lnTo>
                    <a:pt x="112432" y="3259"/>
                  </a:lnTo>
                  <a:lnTo>
                    <a:pt x="108076" y="3574"/>
                  </a:lnTo>
                  <a:lnTo>
                    <a:pt x="106005" y="4900"/>
                  </a:lnTo>
                  <a:lnTo>
                    <a:pt x="107091" y="7842"/>
                  </a:lnTo>
                  <a:lnTo>
                    <a:pt x="105146" y="7842"/>
                  </a:lnTo>
                  <a:lnTo>
                    <a:pt x="103795" y="7729"/>
                  </a:lnTo>
                  <a:lnTo>
                    <a:pt x="101851" y="8714"/>
                  </a:lnTo>
                  <a:lnTo>
                    <a:pt x="102583" y="10039"/>
                  </a:lnTo>
                  <a:lnTo>
                    <a:pt x="102583" y="10039"/>
                  </a:lnTo>
                  <a:lnTo>
                    <a:pt x="101169" y="9623"/>
                  </a:lnTo>
                  <a:lnTo>
                    <a:pt x="100348" y="6744"/>
                  </a:lnTo>
                  <a:lnTo>
                    <a:pt x="97545" y="4370"/>
                  </a:lnTo>
                  <a:lnTo>
                    <a:pt x="93252" y="4963"/>
                  </a:lnTo>
                  <a:lnTo>
                    <a:pt x="94072" y="7628"/>
                  </a:lnTo>
                  <a:lnTo>
                    <a:pt x="91509" y="7539"/>
                  </a:lnTo>
                  <a:lnTo>
                    <a:pt x="90385" y="6074"/>
                  </a:lnTo>
                  <a:lnTo>
                    <a:pt x="87999" y="7337"/>
                  </a:lnTo>
                  <a:lnTo>
                    <a:pt x="86231" y="7893"/>
                  </a:lnTo>
                  <a:lnTo>
                    <a:pt x="84034" y="10544"/>
                  </a:lnTo>
                  <a:lnTo>
                    <a:pt x="83706" y="9282"/>
                  </a:lnTo>
                  <a:lnTo>
                    <a:pt x="85915" y="5923"/>
                  </a:lnTo>
                  <a:lnTo>
                    <a:pt x="85234" y="2526"/>
                  </a:lnTo>
                  <a:lnTo>
                    <a:pt x="8178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467225" y="3815075"/>
              <a:ext cx="177425" cy="289800"/>
            </a:xfrm>
            <a:custGeom>
              <a:avLst/>
              <a:gdLst/>
              <a:ahLst/>
              <a:cxnLst/>
              <a:rect l="l" t="t" r="r" b="b"/>
              <a:pathLst>
                <a:path w="7097" h="11592" extrusionOk="0">
                  <a:moveTo>
                    <a:pt x="5683" y="0"/>
                  </a:moveTo>
                  <a:lnTo>
                    <a:pt x="4572" y="1339"/>
                  </a:lnTo>
                  <a:lnTo>
                    <a:pt x="2602" y="2513"/>
                  </a:lnTo>
                  <a:lnTo>
                    <a:pt x="1023" y="3271"/>
                  </a:lnTo>
                  <a:lnTo>
                    <a:pt x="1415" y="5809"/>
                  </a:lnTo>
                  <a:lnTo>
                    <a:pt x="1023" y="7362"/>
                  </a:lnTo>
                  <a:lnTo>
                    <a:pt x="1" y="8524"/>
                  </a:lnTo>
                  <a:lnTo>
                    <a:pt x="556" y="10809"/>
                  </a:lnTo>
                  <a:lnTo>
                    <a:pt x="2134" y="11592"/>
                  </a:lnTo>
                  <a:lnTo>
                    <a:pt x="3864" y="9849"/>
                  </a:lnTo>
                  <a:lnTo>
                    <a:pt x="5203" y="6541"/>
                  </a:lnTo>
                  <a:lnTo>
                    <a:pt x="6226" y="3384"/>
                  </a:lnTo>
                  <a:lnTo>
                    <a:pt x="7097" y="1655"/>
                  </a:lnTo>
                  <a:lnTo>
                    <a:pt x="615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458375" y="3806875"/>
              <a:ext cx="194800" cy="307475"/>
            </a:xfrm>
            <a:custGeom>
              <a:avLst/>
              <a:gdLst/>
              <a:ahLst/>
              <a:cxnLst/>
              <a:rect l="l" t="t" r="r" b="b"/>
              <a:pathLst>
                <a:path w="7792" h="12299" extrusionOk="0">
                  <a:moveTo>
                    <a:pt x="6327" y="644"/>
                  </a:moveTo>
                  <a:lnTo>
                    <a:pt x="7097" y="1995"/>
                  </a:lnTo>
                  <a:lnTo>
                    <a:pt x="6277" y="3611"/>
                  </a:lnTo>
                  <a:lnTo>
                    <a:pt x="5266" y="6756"/>
                  </a:lnTo>
                  <a:lnTo>
                    <a:pt x="3953" y="10001"/>
                  </a:lnTo>
                  <a:lnTo>
                    <a:pt x="2413" y="11529"/>
                  </a:lnTo>
                  <a:lnTo>
                    <a:pt x="1175" y="10910"/>
                  </a:lnTo>
                  <a:lnTo>
                    <a:pt x="695" y="8940"/>
                  </a:lnTo>
                  <a:lnTo>
                    <a:pt x="1668" y="7829"/>
                  </a:lnTo>
                  <a:lnTo>
                    <a:pt x="2097" y="6149"/>
                  </a:lnTo>
                  <a:lnTo>
                    <a:pt x="1731" y="3776"/>
                  </a:lnTo>
                  <a:lnTo>
                    <a:pt x="3120" y="3119"/>
                  </a:lnTo>
                  <a:lnTo>
                    <a:pt x="5090" y="1932"/>
                  </a:lnTo>
                  <a:lnTo>
                    <a:pt x="6176" y="644"/>
                  </a:lnTo>
                  <a:close/>
                  <a:moveTo>
                    <a:pt x="5873" y="0"/>
                  </a:moveTo>
                  <a:lnTo>
                    <a:pt x="4711" y="1427"/>
                  </a:lnTo>
                  <a:lnTo>
                    <a:pt x="2817" y="2563"/>
                  </a:lnTo>
                  <a:lnTo>
                    <a:pt x="1024" y="3409"/>
                  </a:lnTo>
                  <a:lnTo>
                    <a:pt x="1440" y="6124"/>
                  </a:lnTo>
                  <a:lnTo>
                    <a:pt x="1087" y="7538"/>
                  </a:lnTo>
                  <a:lnTo>
                    <a:pt x="1" y="8776"/>
                  </a:lnTo>
                  <a:lnTo>
                    <a:pt x="632" y="11352"/>
                  </a:lnTo>
                  <a:lnTo>
                    <a:pt x="2552" y="12299"/>
                  </a:lnTo>
                  <a:lnTo>
                    <a:pt x="4420" y="10405"/>
                  </a:lnTo>
                  <a:lnTo>
                    <a:pt x="5847" y="6958"/>
                  </a:lnTo>
                  <a:lnTo>
                    <a:pt x="6845" y="3851"/>
                  </a:lnTo>
                  <a:lnTo>
                    <a:pt x="7792" y="1970"/>
                  </a:lnTo>
                  <a:lnTo>
                    <a:pt x="668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304725" y="3312525"/>
              <a:ext cx="45475" cy="78625"/>
            </a:xfrm>
            <a:custGeom>
              <a:avLst/>
              <a:gdLst/>
              <a:ahLst/>
              <a:cxnLst/>
              <a:rect l="l" t="t" r="r" b="b"/>
              <a:pathLst>
                <a:path w="1819" h="3145" extrusionOk="0">
                  <a:moveTo>
                    <a:pt x="480" y="0"/>
                  </a:moveTo>
                  <a:lnTo>
                    <a:pt x="0" y="1654"/>
                  </a:lnTo>
                  <a:lnTo>
                    <a:pt x="480" y="3144"/>
                  </a:lnTo>
                  <a:lnTo>
                    <a:pt x="1503" y="2753"/>
                  </a:lnTo>
                  <a:lnTo>
                    <a:pt x="1818" y="1566"/>
                  </a:lnTo>
                  <a:lnTo>
                    <a:pt x="48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296500" y="3296100"/>
              <a:ext cx="62525" cy="105475"/>
            </a:xfrm>
            <a:custGeom>
              <a:avLst/>
              <a:gdLst/>
              <a:ahLst/>
              <a:cxnLst/>
              <a:rect l="l" t="t" r="r" b="b"/>
              <a:pathLst>
                <a:path w="2501" h="4219" extrusionOk="0">
                  <a:moveTo>
                    <a:pt x="948" y="1301"/>
                  </a:moveTo>
                  <a:lnTo>
                    <a:pt x="1806" y="2311"/>
                  </a:lnTo>
                  <a:lnTo>
                    <a:pt x="1567" y="3170"/>
                  </a:lnTo>
                  <a:lnTo>
                    <a:pt x="1011" y="3397"/>
                  </a:lnTo>
                  <a:lnTo>
                    <a:pt x="657" y="2299"/>
                  </a:lnTo>
                  <a:lnTo>
                    <a:pt x="948" y="1301"/>
                  </a:lnTo>
                  <a:close/>
                  <a:moveTo>
                    <a:pt x="670" y="1"/>
                  </a:moveTo>
                  <a:lnTo>
                    <a:pt x="1" y="2311"/>
                  </a:lnTo>
                  <a:lnTo>
                    <a:pt x="607" y="4218"/>
                  </a:lnTo>
                  <a:lnTo>
                    <a:pt x="2097" y="3650"/>
                  </a:lnTo>
                  <a:lnTo>
                    <a:pt x="2501" y="2147"/>
                  </a:lnTo>
                  <a:lnTo>
                    <a:pt x="67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643750" y="3420800"/>
              <a:ext cx="232675" cy="252250"/>
            </a:xfrm>
            <a:custGeom>
              <a:avLst/>
              <a:gdLst/>
              <a:ahLst/>
              <a:cxnLst/>
              <a:rect l="l" t="t" r="r" b="b"/>
              <a:pathLst>
                <a:path w="9307" h="10090" extrusionOk="0">
                  <a:moveTo>
                    <a:pt x="1" y="0"/>
                  </a:moveTo>
                  <a:lnTo>
                    <a:pt x="948" y="1301"/>
                  </a:lnTo>
                  <a:lnTo>
                    <a:pt x="2337" y="1553"/>
                  </a:lnTo>
                  <a:cubicBezTo>
                    <a:pt x="2337" y="1553"/>
                    <a:pt x="3536" y="3852"/>
                    <a:pt x="3688" y="4091"/>
                  </a:cubicBezTo>
                  <a:cubicBezTo>
                    <a:pt x="3852" y="4331"/>
                    <a:pt x="5897" y="8233"/>
                    <a:pt x="5897" y="8233"/>
                  </a:cubicBezTo>
                  <a:lnTo>
                    <a:pt x="7804" y="10089"/>
                  </a:lnTo>
                  <a:lnTo>
                    <a:pt x="8587" y="10089"/>
                  </a:lnTo>
                  <a:lnTo>
                    <a:pt x="9307" y="8119"/>
                  </a:lnTo>
                  <a:lnTo>
                    <a:pt x="7880" y="5039"/>
                  </a:lnTo>
                  <a:lnTo>
                    <a:pt x="4647" y="1882"/>
                  </a:lnTo>
                  <a:lnTo>
                    <a:pt x="3473" y="1061"/>
                  </a:lnTo>
                  <a:lnTo>
                    <a:pt x="197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628275" y="3412900"/>
              <a:ext cx="256350" cy="268025"/>
            </a:xfrm>
            <a:custGeom>
              <a:avLst/>
              <a:gdLst/>
              <a:ahLst/>
              <a:cxnLst/>
              <a:rect l="l" t="t" r="r" b="b"/>
              <a:pathLst>
                <a:path w="10254" h="10721" extrusionOk="0">
                  <a:moveTo>
                    <a:pt x="2488" y="632"/>
                  </a:moveTo>
                  <a:lnTo>
                    <a:pt x="5052" y="2438"/>
                  </a:lnTo>
                  <a:lnTo>
                    <a:pt x="8246" y="5544"/>
                  </a:lnTo>
                  <a:lnTo>
                    <a:pt x="9585" y="8448"/>
                  </a:lnTo>
                  <a:lnTo>
                    <a:pt x="9004" y="10090"/>
                  </a:lnTo>
                  <a:lnTo>
                    <a:pt x="8562" y="10090"/>
                  </a:lnTo>
                  <a:lnTo>
                    <a:pt x="6782" y="8360"/>
                  </a:lnTo>
                  <a:cubicBezTo>
                    <a:pt x="6478" y="7792"/>
                    <a:pt x="4723" y="4471"/>
                    <a:pt x="4572" y="4231"/>
                  </a:cubicBezTo>
                  <a:cubicBezTo>
                    <a:pt x="4458" y="4067"/>
                    <a:pt x="3688" y="2614"/>
                    <a:pt x="3233" y="1731"/>
                  </a:cubicBezTo>
                  <a:lnTo>
                    <a:pt x="3158" y="1592"/>
                  </a:lnTo>
                  <a:lnTo>
                    <a:pt x="1743" y="1327"/>
                  </a:lnTo>
                  <a:lnTo>
                    <a:pt x="1238" y="632"/>
                  </a:lnTo>
                  <a:close/>
                  <a:moveTo>
                    <a:pt x="1" y="1"/>
                  </a:moveTo>
                  <a:lnTo>
                    <a:pt x="1390" y="1907"/>
                  </a:lnTo>
                  <a:lnTo>
                    <a:pt x="2741" y="2160"/>
                  </a:lnTo>
                  <a:cubicBezTo>
                    <a:pt x="3019" y="2690"/>
                    <a:pt x="3903" y="4370"/>
                    <a:pt x="4041" y="4584"/>
                  </a:cubicBezTo>
                  <a:cubicBezTo>
                    <a:pt x="4155" y="4748"/>
                    <a:pt x="5430" y="7135"/>
                    <a:pt x="6251" y="8701"/>
                  </a:cubicBezTo>
                  <a:lnTo>
                    <a:pt x="8297" y="10721"/>
                  </a:lnTo>
                  <a:lnTo>
                    <a:pt x="9433" y="10721"/>
                  </a:lnTo>
                  <a:lnTo>
                    <a:pt x="10254" y="8423"/>
                  </a:lnTo>
                  <a:lnTo>
                    <a:pt x="8789" y="5228"/>
                  </a:lnTo>
                  <a:lnTo>
                    <a:pt x="5443" y="1945"/>
                  </a:lnTo>
                  <a:lnTo>
                    <a:pt x="269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873550" y="3662925"/>
              <a:ext cx="284775" cy="73250"/>
            </a:xfrm>
            <a:custGeom>
              <a:avLst/>
              <a:gdLst/>
              <a:ahLst/>
              <a:cxnLst/>
              <a:rect l="l" t="t" r="r" b="b"/>
              <a:pathLst>
                <a:path w="11391" h="2930" extrusionOk="0">
                  <a:moveTo>
                    <a:pt x="1150" y="0"/>
                  </a:moveTo>
                  <a:lnTo>
                    <a:pt x="1" y="998"/>
                  </a:lnTo>
                  <a:lnTo>
                    <a:pt x="2324" y="2058"/>
                  </a:lnTo>
                  <a:lnTo>
                    <a:pt x="5696" y="2930"/>
                  </a:lnTo>
                  <a:lnTo>
                    <a:pt x="11391" y="2930"/>
                  </a:lnTo>
                  <a:lnTo>
                    <a:pt x="8082" y="1667"/>
                  </a:lnTo>
                  <a:lnTo>
                    <a:pt x="5708" y="1667"/>
                  </a:lnTo>
                  <a:lnTo>
                    <a:pt x="115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859050" y="3654075"/>
              <a:ext cx="342200" cy="90000"/>
            </a:xfrm>
            <a:custGeom>
              <a:avLst/>
              <a:gdLst/>
              <a:ahLst/>
              <a:cxnLst/>
              <a:rect l="l" t="t" r="r" b="b"/>
              <a:pathLst>
                <a:path w="13688" h="3600" extrusionOk="0">
                  <a:moveTo>
                    <a:pt x="1806" y="720"/>
                  </a:moveTo>
                  <a:lnTo>
                    <a:pt x="6187" y="2311"/>
                  </a:lnTo>
                  <a:lnTo>
                    <a:pt x="8599" y="2337"/>
                  </a:lnTo>
                  <a:lnTo>
                    <a:pt x="10266" y="2968"/>
                  </a:lnTo>
                  <a:lnTo>
                    <a:pt x="6314" y="2968"/>
                  </a:lnTo>
                  <a:lnTo>
                    <a:pt x="3043" y="2122"/>
                  </a:lnTo>
                  <a:lnTo>
                    <a:pt x="1174" y="1263"/>
                  </a:lnTo>
                  <a:lnTo>
                    <a:pt x="1806" y="720"/>
                  </a:lnTo>
                  <a:close/>
                  <a:moveTo>
                    <a:pt x="1667" y="1"/>
                  </a:moveTo>
                  <a:lnTo>
                    <a:pt x="0" y="1428"/>
                  </a:lnTo>
                  <a:lnTo>
                    <a:pt x="2829" y="2715"/>
                  </a:lnTo>
                  <a:lnTo>
                    <a:pt x="6200" y="3587"/>
                  </a:lnTo>
                  <a:lnTo>
                    <a:pt x="13688" y="3599"/>
                  </a:lnTo>
                  <a:lnTo>
                    <a:pt x="8763" y="1731"/>
                  </a:lnTo>
                  <a:lnTo>
                    <a:pt x="6352" y="1705"/>
                  </a:lnTo>
                  <a:lnTo>
                    <a:pt x="166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185775" y="3706475"/>
              <a:ext cx="137975" cy="31600"/>
            </a:xfrm>
            <a:custGeom>
              <a:avLst/>
              <a:gdLst/>
              <a:ahLst/>
              <a:cxnLst/>
              <a:rect l="l" t="t" r="r" b="b"/>
              <a:pathLst>
                <a:path w="5519" h="1264" extrusionOk="0">
                  <a:moveTo>
                    <a:pt x="3397" y="1"/>
                  </a:moveTo>
                  <a:lnTo>
                    <a:pt x="0" y="556"/>
                  </a:lnTo>
                  <a:lnTo>
                    <a:pt x="1818" y="1263"/>
                  </a:lnTo>
                  <a:lnTo>
                    <a:pt x="5518" y="556"/>
                  </a:lnTo>
                  <a:lnTo>
                    <a:pt x="339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156100" y="3698600"/>
              <a:ext cx="203625" cy="47675"/>
            </a:xfrm>
            <a:custGeom>
              <a:avLst/>
              <a:gdLst/>
              <a:ahLst/>
              <a:cxnLst/>
              <a:rect l="l" t="t" r="r" b="b"/>
              <a:pathLst>
                <a:path w="8145" h="1907" extrusionOk="0">
                  <a:moveTo>
                    <a:pt x="4571" y="644"/>
                  </a:moveTo>
                  <a:lnTo>
                    <a:pt x="5278" y="821"/>
                  </a:lnTo>
                  <a:lnTo>
                    <a:pt x="3031" y="1250"/>
                  </a:lnTo>
                  <a:lnTo>
                    <a:pt x="2374" y="998"/>
                  </a:lnTo>
                  <a:lnTo>
                    <a:pt x="4571" y="644"/>
                  </a:lnTo>
                  <a:close/>
                  <a:moveTo>
                    <a:pt x="4596" y="0"/>
                  </a:moveTo>
                  <a:lnTo>
                    <a:pt x="0" y="745"/>
                  </a:lnTo>
                  <a:lnTo>
                    <a:pt x="2968" y="1907"/>
                  </a:lnTo>
                  <a:lnTo>
                    <a:pt x="8145" y="922"/>
                  </a:lnTo>
                  <a:lnTo>
                    <a:pt x="459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158300" y="3493725"/>
              <a:ext cx="139875" cy="161950"/>
            </a:xfrm>
            <a:custGeom>
              <a:avLst/>
              <a:gdLst/>
              <a:ahLst/>
              <a:cxnLst/>
              <a:rect l="l" t="t" r="r" b="b"/>
              <a:pathLst>
                <a:path w="5595" h="6478" extrusionOk="0">
                  <a:moveTo>
                    <a:pt x="3864" y="0"/>
                  </a:moveTo>
                  <a:lnTo>
                    <a:pt x="632" y="1579"/>
                  </a:lnTo>
                  <a:lnTo>
                    <a:pt x="1" y="4925"/>
                  </a:lnTo>
                  <a:lnTo>
                    <a:pt x="1099" y="6478"/>
                  </a:lnTo>
                  <a:lnTo>
                    <a:pt x="1730" y="4420"/>
                  </a:lnTo>
                  <a:lnTo>
                    <a:pt x="3473" y="6225"/>
                  </a:lnTo>
                  <a:lnTo>
                    <a:pt x="3473" y="4331"/>
                  </a:lnTo>
                  <a:lnTo>
                    <a:pt x="2678" y="3510"/>
                  </a:lnTo>
                  <a:lnTo>
                    <a:pt x="4104" y="2765"/>
                  </a:lnTo>
                  <a:lnTo>
                    <a:pt x="1895" y="2765"/>
                  </a:lnTo>
                  <a:lnTo>
                    <a:pt x="5594" y="1023"/>
                  </a:lnTo>
                  <a:lnTo>
                    <a:pt x="386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149775" y="3484875"/>
              <a:ext cx="165125" cy="188175"/>
            </a:xfrm>
            <a:custGeom>
              <a:avLst/>
              <a:gdLst/>
              <a:ahLst/>
              <a:cxnLst/>
              <a:rect l="l" t="t" r="r" b="b"/>
              <a:pathLst>
                <a:path w="6605" h="7527" extrusionOk="0">
                  <a:moveTo>
                    <a:pt x="4193" y="708"/>
                  </a:moveTo>
                  <a:lnTo>
                    <a:pt x="5266" y="1339"/>
                  </a:lnTo>
                  <a:lnTo>
                    <a:pt x="1023" y="3334"/>
                  </a:lnTo>
                  <a:lnTo>
                    <a:pt x="1023" y="3334"/>
                  </a:lnTo>
                  <a:lnTo>
                    <a:pt x="1251" y="2147"/>
                  </a:lnTo>
                  <a:lnTo>
                    <a:pt x="4193" y="708"/>
                  </a:lnTo>
                  <a:close/>
                  <a:moveTo>
                    <a:pt x="3157" y="3423"/>
                  </a:moveTo>
                  <a:lnTo>
                    <a:pt x="2501" y="3776"/>
                  </a:lnTo>
                  <a:lnTo>
                    <a:pt x="3486" y="4812"/>
                  </a:lnTo>
                  <a:lnTo>
                    <a:pt x="3486" y="5796"/>
                  </a:lnTo>
                  <a:lnTo>
                    <a:pt x="1933" y="4168"/>
                  </a:lnTo>
                  <a:lnTo>
                    <a:pt x="1326" y="6125"/>
                  </a:lnTo>
                  <a:lnTo>
                    <a:pt x="670" y="5203"/>
                  </a:lnTo>
                  <a:lnTo>
                    <a:pt x="1011" y="3423"/>
                  </a:lnTo>
                  <a:close/>
                  <a:moveTo>
                    <a:pt x="4218" y="1"/>
                  </a:moveTo>
                  <a:lnTo>
                    <a:pt x="683" y="1718"/>
                  </a:lnTo>
                  <a:lnTo>
                    <a:pt x="1" y="5354"/>
                  </a:lnTo>
                  <a:lnTo>
                    <a:pt x="1554" y="7526"/>
                  </a:lnTo>
                  <a:lnTo>
                    <a:pt x="2210" y="5392"/>
                  </a:lnTo>
                  <a:lnTo>
                    <a:pt x="4117" y="7375"/>
                  </a:lnTo>
                  <a:lnTo>
                    <a:pt x="4117" y="4572"/>
                  </a:lnTo>
                  <a:lnTo>
                    <a:pt x="3536" y="3953"/>
                  </a:lnTo>
                  <a:lnTo>
                    <a:pt x="5708" y="2804"/>
                  </a:lnTo>
                  <a:lnTo>
                    <a:pt x="3650" y="2804"/>
                  </a:lnTo>
                  <a:lnTo>
                    <a:pt x="6605" y="1415"/>
                  </a:lnTo>
                  <a:lnTo>
                    <a:pt x="421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945525" y="3367450"/>
              <a:ext cx="213125" cy="254775"/>
            </a:xfrm>
            <a:custGeom>
              <a:avLst/>
              <a:gdLst/>
              <a:ahLst/>
              <a:cxnLst/>
              <a:rect l="l" t="t" r="r" b="b"/>
              <a:pathLst>
                <a:path w="8525" h="10191" extrusionOk="0">
                  <a:moveTo>
                    <a:pt x="6542" y="0"/>
                  </a:moveTo>
                  <a:lnTo>
                    <a:pt x="3941" y="3119"/>
                  </a:lnTo>
                  <a:lnTo>
                    <a:pt x="2817" y="5291"/>
                  </a:lnTo>
                  <a:lnTo>
                    <a:pt x="935" y="5291"/>
                  </a:lnTo>
                  <a:lnTo>
                    <a:pt x="1" y="6869"/>
                  </a:lnTo>
                  <a:lnTo>
                    <a:pt x="1491" y="9067"/>
                  </a:lnTo>
                  <a:lnTo>
                    <a:pt x="2817" y="9546"/>
                  </a:lnTo>
                  <a:lnTo>
                    <a:pt x="4686" y="9344"/>
                  </a:lnTo>
                  <a:lnTo>
                    <a:pt x="6049" y="10190"/>
                  </a:lnTo>
                  <a:lnTo>
                    <a:pt x="7363" y="6516"/>
                  </a:lnTo>
                  <a:lnTo>
                    <a:pt x="8524" y="4874"/>
                  </a:lnTo>
                  <a:lnTo>
                    <a:pt x="7653" y="3384"/>
                  </a:lnTo>
                  <a:lnTo>
                    <a:pt x="8512" y="2134"/>
                  </a:lnTo>
                  <a:lnTo>
                    <a:pt x="654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936075" y="3355775"/>
              <a:ext cx="232350" cy="278450"/>
            </a:xfrm>
            <a:custGeom>
              <a:avLst/>
              <a:gdLst/>
              <a:ahLst/>
              <a:cxnLst/>
              <a:rect l="l" t="t" r="r" b="b"/>
              <a:pathLst>
                <a:path w="9294" h="11138" extrusionOk="0">
                  <a:moveTo>
                    <a:pt x="6932" y="947"/>
                  </a:moveTo>
                  <a:lnTo>
                    <a:pt x="8486" y="2627"/>
                  </a:lnTo>
                  <a:lnTo>
                    <a:pt x="7652" y="3839"/>
                  </a:lnTo>
                  <a:lnTo>
                    <a:pt x="8523" y="5329"/>
                  </a:lnTo>
                  <a:lnTo>
                    <a:pt x="7475" y="6806"/>
                  </a:lnTo>
                  <a:lnTo>
                    <a:pt x="6263" y="10190"/>
                  </a:lnTo>
                  <a:lnTo>
                    <a:pt x="5139" y="9496"/>
                  </a:lnTo>
                  <a:lnTo>
                    <a:pt x="3220" y="9685"/>
                  </a:lnTo>
                  <a:lnTo>
                    <a:pt x="2071" y="9281"/>
                  </a:lnTo>
                  <a:lnTo>
                    <a:pt x="745" y="7324"/>
                  </a:lnTo>
                  <a:lnTo>
                    <a:pt x="1490" y="6074"/>
                  </a:lnTo>
                  <a:lnTo>
                    <a:pt x="3384" y="6074"/>
                  </a:lnTo>
                  <a:lnTo>
                    <a:pt x="4584" y="3763"/>
                  </a:lnTo>
                  <a:lnTo>
                    <a:pt x="6932" y="947"/>
                  </a:lnTo>
                  <a:close/>
                  <a:moveTo>
                    <a:pt x="6907" y="0"/>
                  </a:moveTo>
                  <a:lnTo>
                    <a:pt x="4079" y="3397"/>
                  </a:lnTo>
                  <a:lnTo>
                    <a:pt x="3005" y="5442"/>
                  </a:lnTo>
                  <a:lnTo>
                    <a:pt x="1137" y="5442"/>
                  </a:lnTo>
                  <a:lnTo>
                    <a:pt x="0" y="7336"/>
                  </a:lnTo>
                  <a:lnTo>
                    <a:pt x="1667" y="9799"/>
                  </a:lnTo>
                  <a:lnTo>
                    <a:pt x="3157" y="10329"/>
                  </a:lnTo>
                  <a:lnTo>
                    <a:pt x="4988" y="10140"/>
                  </a:lnTo>
                  <a:lnTo>
                    <a:pt x="6591" y="11137"/>
                  </a:lnTo>
                  <a:lnTo>
                    <a:pt x="8018" y="7147"/>
                  </a:lnTo>
                  <a:lnTo>
                    <a:pt x="9281" y="5379"/>
                  </a:lnTo>
                  <a:lnTo>
                    <a:pt x="8397" y="3877"/>
                  </a:lnTo>
                  <a:lnTo>
                    <a:pt x="9294" y="2576"/>
                  </a:lnTo>
                  <a:lnTo>
                    <a:pt x="69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429775" y="3529075"/>
              <a:ext cx="453650" cy="254450"/>
            </a:xfrm>
            <a:custGeom>
              <a:avLst/>
              <a:gdLst/>
              <a:ahLst/>
              <a:cxnLst/>
              <a:rect l="l" t="t" r="r" b="b"/>
              <a:pathLst>
                <a:path w="18146" h="10178" extrusionOk="0">
                  <a:moveTo>
                    <a:pt x="1794" y="0"/>
                  </a:moveTo>
                  <a:lnTo>
                    <a:pt x="1" y="745"/>
                  </a:lnTo>
                  <a:lnTo>
                    <a:pt x="1705" y="2576"/>
                  </a:lnTo>
                  <a:lnTo>
                    <a:pt x="2223" y="4496"/>
                  </a:lnTo>
                  <a:lnTo>
                    <a:pt x="4281" y="4496"/>
                  </a:lnTo>
                  <a:lnTo>
                    <a:pt x="5847" y="5039"/>
                  </a:lnTo>
                  <a:lnTo>
                    <a:pt x="5847" y="6705"/>
                  </a:lnTo>
                  <a:lnTo>
                    <a:pt x="8764" y="8915"/>
                  </a:lnTo>
                  <a:lnTo>
                    <a:pt x="11214" y="8915"/>
                  </a:lnTo>
                  <a:lnTo>
                    <a:pt x="12236" y="7412"/>
                  </a:lnTo>
                  <a:lnTo>
                    <a:pt x="14055" y="8120"/>
                  </a:lnTo>
                  <a:lnTo>
                    <a:pt x="15633" y="10178"/>
                  </a:lnTo>
                  <a:lnTo>
                    <a:pt x="18146" y="10178"/>
                  </a:lnTo>
                  <a:lnTo>
                    <a:pt x="14522" y="5443"/>
                  </a:lnTo>
                  <a:lnTo>
                    <a:pt x="10431" y="3157"/>
                  </a:lnTo>
                  <a:lnTo>
                    <a:pt x="5531" y="1819"/>
                  </a:lnTo>
                  <a:lnTo>
                    <a:pt x="3650" y="2652"/>
                  </a:lnTo>
                  <a:lnTo>
                    <a:pt x="3094" y="733"/>
                  </a:lnTo>
                  <a:lnTo>
                    <a:pt x="17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416200" y="3519925"/>
              <a:ext cx="483325" cy="271500"/>
            </a:xfrm>
            <a:custGeom>
              <a:avLst/>
              <a:gdLst/>
              <a:ahLst/>
              <a:cxnLst/>
              <a:rect l="l" t="t" r="r" b="b"/>
              <a:pathLst>
                <a:path w="19333" h="10860" extrusionOk="0">
                  <a:moveTo>
                    <a:pt x="2312" y="707"/>
                  </a:moveTo>
                  <a:lnTo>
                    <a:pt x="3372" y="1313"/>
                  </a:lnTo>
                  <a:lnTo>
                    <a:pt x="3991" y="3447"/>
                  </a:lnTo>
                  <a:lnTo>
                    <a:pt x="6112" y="2513"/>
                  </a:lnTo>
                  <a:lnTo>
                    <a:pt x="10860" y="3814"/>
                  </a:lnTo>
                  <a:lnTo>
                    <a:pt x="14863" y="6061"/>
                  </a:lnTo>
                  <a:lnTo>
                    <a:pt x="18058" y="10228"/>
                  </a:lnTo>
                  <a:lnTo>
                    <a:pt x="16328" y="10228"/>
                  </a:lnTo>
                  <a:lnTo>
                    <a:pt x="14787" y="8233"/>
                  </a:lnTo>
                  <a:lnTo>
                    <a:pt x="12653" y="7400"/>
                  </a:lnTo>
                  <a:lnTo>
                    <a:pt x="11580" y="8965"/>
                  </a:lnTo>
                  <a:lnTo>
                    <a:pt x="9408" y="8965"/>
                  </a:lnTo>
                  <a:lnTo>
                    <a:pt x="6706" y="6920"/>
                  </a:lnTo>
                  <a:lnTo>
                    <a:pt x="6706" y="5177"/>
                  </a:lnTo>
                  <a:lnTo>
                    <a:pt x="4913" y="4571"/>
                  </a:lnTo>
                  <a:lnTo>
                    <a:pt x="3006" y="4546"/>
                  </a:lnTo>
                  <a:lnTo>
                    <a:pt x="2526" y="2778"/>
                  </a:lnTo>
                  <a:lnTo>
                    <a:pt x="1074" y="1225"/>
                  </a:lnTo>
                  <a:lnTo>
                    <a:pt x="2312" y="707"/>
                  </a:lnTo>
                  <a:close/>
                  <a:moveTo>
                    <a:pt x="2362" y="0"/>
                  </a:moveTo>
                  <a:lnTo>
                    <a:pt x="1" y="998"/>
                  </a:lnTo>
                  <a:lnTo>
                    <a:pt x="1958" y="3094"/>
                  </a:lnTo>
                  <a:lnTo>
                    <a:pt x="2526" y="5177"/>
                  </a:lnTo>
                  <a:lnTo>
                    <a:pt x="4761" y="5177"/>
                  </a:lnTo>
                  <a:lnTo>
                    <a:pt x="6074" y="5632"/>
                  </a:lnTo>
                  <a:lnTo>
                    <a:pt x="6074" y="7223"/>
                  </a:lnTo>
                  <a:lnTo>
                    <a:pt x="9206" y="9597"/>
                  </a:lnTo>
                  <a:lnTo>
                    <a:pt x="11921" y="9597"/>
                  </a:lnTo>
                  <a:lnTo>
                    <a:pt x="12906" y="8170"/>
                  </a:lnTo>
                  <a:lnTo>
                    <a:pt x="14396" y="8751"/>
                  </a:lnTo>
                  <a:lnTo>
                    <a:pt x="16025" y="10859"/>
                  </a:lnTo>
                  <a:lnTo>
                    <a:pt x="19333" y="10859"/>
                  </a:lnTo>
                  <a:lnTo>
                    <a:pt x="15317" y="5607"/>
                  </a:lnTo>
                  <a:lnTo>
                    <a:pt x="11125" y="3245"/>
                  </a:lnTo>
                  <a:lnTo>
                    <a:pt x="6049" y="1844"/>
                  </a:lnTo>
                  <a:lnTo>
                    <a:pt x="4395" y="2576"/>
                  </a:lnTo>
                  <a:lnTo>
                    <a:pt x="3903" y="884"/>
                  </a:lnTo>
                  <a:lnTo>
                    <a:pt x="236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5992575" y="3785400"/>
              <a:ext cx="867500" cy="764650"/>
            </a:xfrm>
            <a:custGeom>
              <a:avLst/>
              <a:gdLst/>
              <a:ahLst/>
              <a:cxnLst/>
              <a:rect l="l" t="t" r="r" b="b"/>
              <a:pathLst>
                <a:path w="34700" h="30586" extrusionOk="0">
                  <a:moveTo>
                    <a:pt x="18082" y="1"/>
                  </a:moveTo>
                  <a:lnTo>
                    <a:pt x="15494" y="2602"/>
                  </a:lnTo>
                  <a:lnTo>
                    <a:pt x="13953" y="3574"/>
                  </a:lnTo>
                  <a:lnTo>
                    <a:pt x="12577" y="3006"/>
                  </a:lnTo>
                  <a:lnTo>
                    <a:pt x="9976" y="5430"/>
                  </a:lnTo>
                  <a:lnTo>
                    <a:pt x="8195" y="7627"/>
                  </a:lnTo>
                  <a:lnTo>
                    <a:pt x="4950" y="9572"/>
                  </a:lnTo>
                  <a:lnTo>
                    <a:pt x="1617" y="10228"/>
                  </a:lnTo>
                  <a:lnTo>
                    <a:pt x="0" y="12779"/>
                  </a:lnTo>
                  <a:lnTo>
                    <a:pt x="0" y="15999"/>
                  </a:lnTo>
                  <a:lnTo>
                    <a:pt x="973" y="20835"/>
                  </a:lnTo>
                  <a:lnTo>
                    <a:pt x="480" y="22704"/>
                  </a:lnTo>
                  <a:lnTo>
                    <a:pt x="1857" y="24244"/>
                  </a:lnTo>
                  <a:lnTo>
                    <a:pt x="5481" y="23424"/>
                  </a:lnTo>
                  <a:lnTo>
                    <a:pt x="9408" y="22211"/>
                  </a:lnTo>
                  <a:lnTo>
                    <a:pt x="12223" y="20999"/>
                  </a:lnTo>
                  <a:lnTo>
                    <a:pt x="16214" y="21365"/>
                  </a:lnTo>
                  <a:lnTo>
                    <a:pt x="18070" y="24964"/>
                  </a:lnTo>
                  <a:lnTo>
                    <a:pt x="20103" y="23184"/>
                  </a:lnTo>
                  <a:lnTo>
                    <a:pt x="20911" y="26833"/>
                  </a:lnTo>
                  <a:cubicBezTo>
                    <a:pt x="20911" y="26833"/>
                    <a:pt x="21719" y="29421"/>
                    <a:pt x="22047" y="29421"/>
                  </a:cubicBezTo>
                  <a:cubicBezTo>
                    <a:pt x="22349" y="29421"/>
                    <a:pt x="23677" y="30586"/>
                    <a:pt x="24015" y="30586"/>
                  </a:cubicBezTo>
                  <a:cubicBezTo>
                    <a:pt x="24045" y="30586"/>
                    <a:pt x="24067" y="30577"/>
                    <a:pt x="24080" y="30558"/>
                  </a:cubicBezTo>
                  <a:cubicBezTo>
                    <a:pt x="24232" y="30318"/>
                    <a:pt x="25621" y="29990"/>
                    <a:pt x="25621" y="29990"/>
                  </a:cubicBezTo>
                  <a:lnTo>
                    <a:pt x="28133" y="30229"/>
                  </a:lnTo>
                  <a:cubicBezTo>
                    <a:pt x="28133" y="30229"/>
                    <a:pt x="30735" y="28045"/>
                    <a:pt x="30735" y="27729"/>
                  </a:cubicBezTo>
                  <a:cubicBezTo>
                    <a:pt x="30735" y="27401"/>
                    <a:pt x="32831" y="23348"/>
                    <a:pt x="32831" y="23348"/>
                  </a:cubicBezTo>
                  <a:lnTo>
                    <a:pt x="34371" y="19699"/>
                  </a:lnTo>
                  <a:lnTo>
                    <a:pt x="34700" y="14193"/>
                  </a:lnTo>
                  <a:lnTo>
                    <a:pt x="31303" y="8107"/>
                  </a:lnTo>
                  <a:lnTo>
                    <a:pt x="30078" y="5114"/>
                  </a:lnTo>
                  <a:lnTo>
                    <a:pt x="29434" y="3081"/>
                  </a:lnTo>
                  <a:lnTo>
                    <a:pt x="27654" y="1"/>
                  </a:lnTo>
                  <a:lnTo>
                    <a:pt x="26025" y="3410"/>
                  </a:lnTo>
                  <a:lnTo>
                    <a:pt x="26113" y="4950"/>
                  </a:lnTo>
                  <a:lnTo>
                    <a:pt x="24333" y="6251"/>
                  </a:lnTo>
                  <a:lnTo>
                    <a:pt x="21971" y="4054"/>
                  </a:lnTo>
                  <a:lnTo>
                    <a:pt x="22224" y="1301"/>
                  </a:lnTo>
                  <a:lnTo>
                    <a:pt x="1808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5985000" y="3768350"/>
              <a:ext cx="883600" cy="789850"/>
            </a:xfrm>
            <a:custGeom>
              <a:avLst/>
              <a:gdLst/>
              <a:ahLst/>
              <a:cxnLst/>
              <a:rect l="l" t="t" r="r" b="b"/>
              <a:pathLst>
                <a:path w="35344" h="31594" extrusionOk="0">
                  <a:moveTo>
                    <a:pt x="18474" y="1049"/>
                  </a:moveTo>
                  <a:lnTo>
                    <a:pt x="22186" y="2210"/>
                  </a:lnTo>
                  <a:lnTo>
                    <a:pt x="21946" y="4862"/>
                  </a:lnTo>
                  <a:lnTo>
                    <a:pt x="24598" y="7337"/>
                  </a:lnTo>
                  <a:lnTo>
                    <a:pt x="26732" y="5784"/>
                  </a:lnTo>
                  <a:lnTo>
                    <a:pt x="26643" y="4155"/>
                  </a:lnTo>
                  <a:lnTo>
                    <a:pt x="27969" y="1364"/>
                  </a:lnTo>
                  <a:lnTo>
                    <a:pt x="29447" y="3890"/>
                  </a:lnTo>
                  <a:lnTo>
                    <a:pt x="30091" y="5910"/>
                  </a:lnTo>
                  <a:lnTo>
                    <a:pt x="31315" y="8941"/>
                  </a:lnTo>
                  <a:lnTo>
                    <a:pt x="34674" y="14938"/>
                  </a:lnTo>
                  <a:lnTo>
                    <a:pt x="34359" y="20305"/>
                  </a:lnTo>
                  <a:lnTo>
                    <a:pt x="32856" y="23891"/>
                  </a:lnTo>
                  <a:cubicBezTo>
                    <a:pt x="31530" y="26442"/>
                    <a:pt x="30810" y="27932"/>
                    <a:pt x="30722" y="28336"/>
                  </a:cubicBezTo>
                  <a:cubicBezTo>
                    <a:pt x="30583" y="28601"/>
                    <a:pt x="29396" y="29687"/>
                    <a:pt x="28335" y="30596"/>
                  </a:cubicBezTo>
                  <a:lnTo>
                    <a:pt x="25898" y="30356"/>
                  </a:lnTo>
                  <a:lnTo>
                    <a:pt x="25848" y="30369"/>
                  </a:lnTo>
                  <a:cubicBezTo>
                    <a:pt x="25052" y="30558"/>
                    <a:pt x="24522" y="30747"/>
                    <a:pt x="24257" y="30937"/>
                  </a:cubicBezTo>
                  <a:cubicBezTo>
                    <a:pt x="23979" y="30773"/>
                    <a:pt x="23714" y="30596"/>
                    <a:pt x="23461" y="30406"/>
                  </a:cubicBezTo>
                  <a:cubicBezTo>
                    <a:pt x="22931" y="30028"/>
                    <a:pt x="22666" y="29851"/>
                    <a:pt x="22464" y="29800"/>
                  </a:cubicBezTo>
                  <a:cubicBezTo>
                    <a:pt x="22262" y="29560"/>
                    <a:pt x="21832" y="28411"/>
                    <a:pt x="21517" y="27439"/>
                  </a:cubicBezTo>
                  <a:lnTo>
                    <a:pt x="20595" y="23272"/>
                  </a:lnTo>
                  <a:lnTo>
                    <a:pt x="18474" y="25141"/>
                  </a:lnTo>
                  <a:lnTo>
                    <a:pt x="16706" y="21744"/>
                  </a:lnTo>
                  <a:lnTo>
                    <a:pt x="12463" y="21353"/>
                  </a:lnTo>
                  <a:lnTo>
                    <a:pt x="9610" y="22590"/>
                  </a:lnTo>
                  <a:lnTo>
                    <a:pt x="5708" y="23803"/>
                  </a:lnTo>
                  <a:lnTo>
                    <a:pt x="2261" y="24573"/>
                  </a:lnTo>
                  <a:lnTo>
                    <a:pt x="1124" y="23297"/>
                  </a:lnTo>
                  <a:lnTo>
                    <a:pt x="1591" y="21530"/>
                  </a:lnTo>
                  <a:lnTo>
                    <a:pt x="619" y="16681"/>
                  </a:lnTo>
                  <a:lnTo>
                    <a:pt x="619" y="13537"/>
                  </a:lnTo>
                  <a:lnTo>
                    <a:pt x="2109" y="11188"/>
                  </a:lnTo>
                  <a:lnTo>
                    <a:pt x="5316" y="10557"/>
                  </a:lnTo>
                  <a:lnTo>
                    <a:pt x="8662" y="8574"/>
                  </a:lnTo>
                  <a:lnTo>
                    <a:pt x="10493" y="6352"/>
                  </a:lnTo>
                  <a:lnTo>
                    <a:pt x="12943" y="4054"/>
                  </a:lnTo>
                  <a:lnTo>
                    <a:pt x="14282" y="4609"/>
                  </a:lnTo>
                  <a:lnTo>
                    <a:pt x="15961" y="3549"/>
                  </a:lnTo>
                  <a:lnTo>
                    <a:pt x="18474" y="1049"/>
                  </a:lnTo>
                  <a:close/>
                  <a:moveTo>
                    <a:pt x="27944" y="1"/>
                  </a:moveTo>
                  <a:lnTo>
                    <a:pt x="26025" y="4016"/>
                  </a:lnTo>
                  <a:lnTo>
                    <a:pt x="26100" y="5468"/>
                  </a:lnTo>
                  <a:lnTo>
                    <a:pt x="24674" y="6516"/>
                  </a:lnTo>
                  <a:lnTo>
                    <a:pt x="22615" y="4609"/>
                  </a:lnTo>
                  <a:lnTo>
                    <a:pt x="22868" y="1756"/>
                  </a:lnTo>
                  <a:lnTo>
                    <a:pt x="18310" y="316"/>
                  </a:lnTo>
                  <a:lnTo>
                    <a:pt x="15607" y="3018"/>
                  </a:lnTo>
                  <a:lnTo>
                    <a:pt x="14231" y="3890"/>
                  </a:lnTo>
                  <a:lnTo>
                    <a:pt x="12817" y="3309"/>
                  </a:lnTo>
                  <a:lnTo>
                    <a:pt x="10039" y="5910"/>
                  </a:lnTo>
                  <a:lnTo>
                    <a:pt x="8296" y="8057"/>
                  </a:lnTo>
                  <a:lnTo>
                    <a:pt x="5152" y="9951"/>
                  </a:lnTo>
                  <a:lnTo>
                    <a:pt x="1743" y="10633"/>
                  </a:lnTo>
                  <a:lnTo>
                    <a:pt x="0" y="13360"/>
                  </a:lnTo>
                  <a:lnTo>
                    <a:pt x="0" y="16744"/>
                  </a:lnTo>
                  <a:lnTo>
                    <a:pt x="947" y="21504"/>
                  </a:lnTo>
                  <a:lnTo>
                    <a:pt x="430" y="23462"/>
                  </a:lnTo>
                  <a:lnTo>
                    <a:pt x="2046" y="25267"/>
                  </a:lnTo>
                  <a:lnTo>
                    <a:pt x="5872" y="24409"/>
                  </a:lnTo>
                  <a:lnTo>
                    <a:pt x="9824" y="23184"/>
                  </a:lnTo>
                  <a:lnTo>
                    <a:pt x="12564" y="21997"/>
                  </a:lnTo>
                  <a:lnTo>
                    <a:pt x="16314" y="22338"/>
                  </a:lnTo>
                  <a:lnTo>
                    <a:pt x="18284" y="26151"/>
                  </a:lnTo>
                  <a:lnTo>
                    <a:pt x="20216" y="24459"/>
                  </a:lnTo>
                  <a:lnTo>
                    <a:pt x="20923" y="27616"/>
                  </a:lnTo>
                  <a:cubicBezTo>
                    <a:pt x="21795" y="30419"/>
                    <a:pt x="22136" y="30419"/>
                    <a:pt x="22325" y="30419"/>
                  </a:cubicBezTo>
                  <a:cubicBezTo>
                    <a:pt x="22590" y="30571"/>
                    <a:pt x="22855" y="30735"/>
                    <a:pt x="23095" y="30924"/>
                  </a:cubicBezTo>
                  <a:cubicBezTo>
                    <a:pt x="23752" y="31391"/>
                    <a:pt x="24067" y="31593"/>
                    <a:pt x="24320" y="31593"/>
                  </a:cubicBezTo>
                  <a:cubicBezTo>
                    <a:pt x="24345" y="31581"/>
                    <a:pt x="24383" y="31581"/>
                    <a:pt x="24421" y="31568"/>
                  </a:cubicBezTo>
                  <a:cubicBezTo>
                    <a:pt x="24509" y="31555"/>
                    <a:pt x="24598" y="31505"/>
                    <a:pt x="24648" y="31429"/>
                  </a:cubicBezTo>
                  <a:cubicBezTo>
                    <a:pt x="24749" y="31341"/>
                    <a:pt x="25355" y="31126"/>
                    <a:pt x="25962" y="30987"/>
                  </a:cubicBezTo>
                  <a:lnTo>
                    <a:pt x="28563" y="31240"/>
                  </a:lnTo>
                  <a:lnTo>
                    <a:pt x="28664" y="31151"/>
                  </a:lnTo>
                  <a:cubicBezTo>
                    <a:pt x="31366" y="28866"/>
                    <a:pt x="31366" y="28550"/>
                    <a:pt x="31366" y="28424"/>
                  </a:cubicBezTo>
                  <a:cubicBezTo>
                    <a:pt x="31416" y="28146"/>
                    <a:pt x="32464" y="26037"/>
                    <a:pt x="33449" y="24143"/>
                  </a:cubicBezTo>
                  <a:lnTo>
                    <a:pt x="34990" y="20494"/>
                  </a:lnTo>
                  <a:lnTo>
                    <a:pt x="35343" y="14787"/>
                  </a:lnTo>
                  <a:lnTo>
                    <a:pt x="31909" y="8663"/>
                  </a:lnTo>
                  <a:lnTo>
                    <a:pt x="30697" y="5683"/>
                  </a:lnTo>
                  <a:lnTo>
                    <a:pt x="30053" y="3662"/>
                  </a:lnTo>
                  <a:lnTo>
                    <a:pt x="2794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6575950" y="4616250"/>
              <a:ext cx="97550" cy="109575"/>
            </a:xfrm>
            <a:custGeom>
              <a:avLst/>
              <a:gdLst/>
              <a:ahLst/>
              <a:cxnLst/>
              <a:rect l="l" t="t" r="r" b="b"/>
              <a:pathLst>
                <a:path w="3902" h="4383" extrusionOk="0">
                  <a:moveTo>
                    <a:pt x="303" y="1"/>
                  </a:moveTo>
                  <a:lnTo>
                    <a:pt x="0" y="430"/>
                  </a:lnTo>
                  <a:lnTo>
                    <a:pt x="0" y="2955"/>
                  </a:lnTo>
                  <a:lnTo>
                    <a:pt x="1326" y="4382"/>
                  </a:lnTo>
                  <a:lnTo>
                    <a:pt x="3498" y="2753"/>
                  </a:lnTo>
                  <a:lnTo>
                    <a:pt x="3902" y="430"/>
                  </a:lnTo>
                  <a:lnTo>
                    <a:pt x="2273" y="1213"/>
                  </a:lnTo>
                  <a:lnTo>
                    <a:pt x="30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6568050" y="4609625"/>
              <a:ext cx="115875" cy="126600"/>
            </a:xfrm>
            <a:custGeom>
              <a:avLst/>
              <a:gdLst/>
              <a:ahLst/>
              <a:cxnLst/>
              <a:rect l="l" t="t" r="r" b="b"/>
              <a:pathLst>
                <a:path w="4635" h="5064" extrusionOk="0">
                  <a:moveTo>
                    <a:pt x="783" y="1"/>
                  </a:moveTo>
                  <a:lnTo>
                    <a:pt x="455" y="531"/>
                  </a:lnTo>
                  <a:lnTo>
                    <a:pt x="2564" y="1844"/>
                  </a:lnTo>
                  <a:lnTo>
                    <a:pt x="3814" y="1251"/>
                  </a:lnTo>
                  <a:lnTo>
                    <a:pt x="3536" y="2842"/>
                  </a:lnTo>
                  <a:lnTo>
                    <a:pt x="1680" y="4218"/>
                  </a:lnTo>
                  <a:lnTo>
                    <a:pt x="632" y="3094"/>
                  </a:lnTo>
                  <a:lnTo>
                    <a:pt x="632" y="695"/>
                  </a:lnTo>
                  <a:lnTo>
                    <a:pt x="0" y="695"/>
                  </a:lnTo>
                  <a:lnTo>
                    <a:pt x="0" y="3347"/>
                  </a:lnTo>
                  <a:lnTo>
                    <a:pt x="1592" y="5064"/>
                  </a:lnTo>
                  <a:lnTo>
                    <a:pt x="4104" y="3208"/>
                  </a:lnTo>
                  <a:lnTo>
                    <a:pt x="4635" y="139"/>
                  </a:lnTo>
                  <a:lnTo>
                    <a:pt x="2602" y="1124"/>
                  </a:lnTo>
                  <a:lnTo>
                    <a:pt x="78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95150" y="4713800"/>
              <a:ext cx="195750" cy="190700"/>
            </a:xfrm>
            <a:custGeom>
              <a:avLst/>
              <a:gdLst/>
              <a:ahLst/>
              <a:cxnLst/>
              <a:rect l="l" t="t" r="r" b="b"/>
              <a:pathLst>
                <a:path w="7830" h="7628" extrusionOk="0">
                  <a:moveTo>
                    <a:pt x="6883" y="0"/>
                  </a:moveTo>
                  <a:lnTo>
                    <a:pt x="4648" y="1932"/>
                  </a:lnTo>
                  <a:lnTo>
                    <a:pt x="2615" y="2905"/>
                  </a:lnTo>
                  <a:lnTo>
                    <a:pt x="468" y="4660"/>
                  </a:lnTo>
                  <a:lnTo>
                    <a:pt x="1" y="5859"/>
                  </a:lnTo>
                  <a:lnTo>
                    <a:pt x="1958" y="7627"/>
                  </a:lnTo>
                  <a:lnTo>
                    <a:pt x="4471" y="4622"/>
                  </a:lnTo>
                  <a:lnTo>
                    <a:pt x="6921" y="2425"/>
                  </a:lnTo>
                  <a:lnTo>
                    <a:pt x="7830" y="1124"/>
                  </a:lnTo>
                  <a:lnTo>
                    <a:pt x="783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6985700" y="4705900"/>
              <a:ext cx="213100" cy="209650"/>
            </a:xfrm>
            <a:custGeom>
              <a:avLst/>
              <a:gdLst/>
              <a:ahLst/>
              <a:cxnLst/>
              <a:rect l="l" t="t" r="r" b="b"/>
              <a:pathLst>
                <a:path w="8524" h="8386" extrusionOk="0">
                  <a:moveTo>
                    <a:pt x="7905" y="632"/>
                  </a:moveTo>
                  <a:lnTo>
                    <a:pt x="7905" y="1339"/>
                  </a:lnTo>
                  <a:lnTo>
                    <a:pt x="7071" y="2526"/>
                  </a:lnTo>
                  <a:lnTo>
                    <a:pt x="4609" y="4736"/>
                  </a:lnTo>
                  <a:lnTo>
                    <a:pt x="2311" y="7489"/>
                  </a:lnTo>
                  <a:lnTo>
                    <a:pt x="758" y="6074"/>
                  </a:lnTo>
                  <a:lnTo>
                    <a:pt x="1111" y="5165"/>
                  </a:lnTo>
                  <a:lnTo>
                    <a:pt x="3169" y="3486"/>
                  </a:lnTo>
                  <a:lnTo>
                    <a:pt x="5165" y="2526"/>
                  </a:lnTo>
                  <a:lnTo>
                    <a:pt x="7387" y="632"/>
                  </a:lnTo>
                  <a:close/>
                  <a:moveTo>
                    <a:pt x="7147" y="1"/>
                  </a:moveTo>
                  <a:lnTo>
                    <a:pt x="4836" y="1971"/>
                  </a:lnTo>
                  <a:lnTo>
                    <a:pt x="2854" y="2943"/>
                  </a:lnTo>
                  <a:lnTo>
                    <a:pt x="568" y="4786"/>
                  </a:lnTo>
                  <a:lnTo>
                    <a:pt x="0" y="6251"/>
                  </a:lnTo>
                  <a:lnTo>
                    <a:pt x="2374" y="8385"/>
                  </a:lnTo>
                  <a:lnTo>
                    <a:pt x="5064" y="5165"/>
                  </a:lnTo>
                  <a:lnTo>
                    <a:pt x="7513" y="2981"/>
                  </a:lnTo>
                  <a:lnTo>
                    <a:pt x="8523" y="1541"/>
                  </a:lnTo>
                  <a:lnTo>
                    <a:pt x="852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7223700" y="4478300"/>
              <a:ext cx="126625" cy="235850"/>
            </a:xfrm>
            <a:custGeom>
              <a:avLst/>
              <a:gdLst/>
              <a:ahLst/>
              <a:cxnLst/>
              <a:rect l="l" t="t" r="r" b="b"/>
              <a:pathLst>
                <a:path w="5065" h="9434" extrusionOk="0">
                  <a:moveTo>
                    <a:pt x="607" y="1"/>
                  </a:moveTo>
                  <a:lnTo>
                    <a:pt x="1099" y="3334"/>
                  </a:lnTo>
                  <a:lnTo>
                    <a:pt x="1175" y="5557"/>
                  </a:lnTo>
                  <a:lnTo>
                    <a:pt x="266" y="5948"/>
                  </a:lnTo>
                  <a:lnTo>
                    <a:pt x="1087" y="7792"/>
                  </a:lnTo>
                  <a:cubicBezTo>
                    <a:pt x="1087" y="7792"/>
                    <a:pt x="1" y="8612"/>
                    <a:pt x="317" y="8827"/>
                  </a:cubicBezTo>
                  <a:cubicBezTo>
                    <a:pt x="569" y="9004"/>
                    <a:pt x="809" y="9206"/>
                    <a:pt x="1036" y="9433"/>
                  </a:cubicBezTo>
                  <a:lnTo>
                    <a:pt x="2640" y="7716"/>
                  </a:lnTo>
                  <a:lnTo>
                    <a:pt x="3448" y="5531"/>
                  </a:lnTo>
                  <a:lnTo>
                    <a:pt x="5064" y="5026"/>
                  </a:lnTo>
                  <a:lnTo>
                    <a:pt x="4092" y="4370"/>
                  </a:lnTo>
                  <a:lnTo>
                    <a:pt x="2791" y="4370"/>
                  </a:lnTo>
                  <a:lnTo>
                    <a:pt x="2665" y="733"/>
                  </a:lnTo>
                  <a:lnTo>
                    <a:pt x="60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219600" y="4466625"/>
              <a:ext cx="149025" cy="258875"/>
            </a:xfrm>
            <a:custGeom>
              <a:avLst/>
              <a:gdLst/>
              <a:ahLst/>
              <a:cxnLst/>
              <a:rect l="l" t="t" r="r" b="b"/>
              <a:pathLst>
                <a:path w="5961" h="10355" extrusionOk="0">
                  <a:moveTo>
                    <a:pt x="1162" y="948"/>
                  </a:moveTo>
                  <a:lnTo>
                    <a:pt x="2526" y="1427"/>
                  </a:lnTo>
                  <a:lnTo>
                    <a:pt x="2652" y="5152"/>
                  </a:lnTo>
                  <a:lnTo>
                    <a:pt x="4155" y="5152"/>
                  </a:lnTo>
                  <a:lnTo>
                    <a:pt x="4509" y="5392"/>
                  </a:lnTo>
                  <a:lnTo>
                    <a:pt x="3372" y="5733"/>
                  </a:lnTo>
                  <a:lnTo>
                    <a:pt x="2539" y="8019"/>
                  </a:lnTo>
                  <a:lnTo>
                    <a:pt x="1188" y="9458"/>
                  </a:lnTo>
                  <a:cubicBezTo>
                    <a:pt x="1074" y="9344"/>
                    <a:pt x="922" y="9231"/>
                    <a:pt x="784" y="9117"/>
                  </a:cubicBezTo>
                  <a:cubicBezTo>
                    <a:pt x="973" y="8903"/>
                    <a:pt x="1200" y="8701"/>
                    <a:pt x="1440" y="8524"/>
                  </a:cubicBezTo>
                  <a:lnTo>
                    <a:pt x="1642" y="8360"/>
                  </a:lnTo>
                  <a:lnTo>
                    <a:pt x="847" y="6579"/>
                  </a:lnTo>
                  <a:lnTo>
                    <a:pt x="1667" y="6238"/>
                  </a:lnTo>
                  <a:lnTo>
                    <a:pt x="1566" y="3751"/>
                  </a:lnTo>
                  <a:lnTo>
                    <a:pt x="1162" y="948"/>
                  </a:lnTo>
                  <a:close/>
                  <a:moveTo>
                    <a:pt x="380" y="1"/>
                  </a:moveTo>
                  <a:lnTo>
                    <a:pt x="948" y="3814"/>
                  </a:lnTo>
                  <a:lnTo>
                    <a:pt x="1011" y="5822"/>
                  </a:lnTo>
                  <a:lnTo>
                    <a:pt x="1" y="6251"/>
                  </a:lnTo>
                  <a:lnTo>
                    <a:pt x="859" y="8158"/>
                  </a:lnTo>
                  <a:cubicBezTo>
                    <a:pt x="481" y="8473"/>
                    <a:pt x="114" y="8865"/>
                    <a:pt x="114" y="9193"/>
                  </a:cubicBezTo>
                  <a:cubicBezTo>
                    <a:pt x="114" y="9332"/>
                    <a:pt x="190" y="9471"/>
                    <a:pt x="304" y="9559"/>
                  </a:cubicBezTo>
                  <a:cubicBezTo>
                    <a:pt x="544" y="9723"/>
                    <a:pt x="771" y="9913"/>
                    <a:pt x="973" y="10127"/>
                  </a:cubicBezTo>
                  <a:lnTo>
                    <a:pt x="1200" y="10355"/>
                  </a:lnTo>
                  <a:lnTo>
                    <a:pt x="3044" y="8397"/>
                  </a:lnTo>
                  <a:lnTo>
                    <a:pt x="3852" y="6251"/>
                  </a:lnTo>
                  <a:lnTo>
                    <a:pt x="5961" y="5607"/>
                  </a:lnTo>
                  <a:lnTo>
                    <a:pt x="4357" y="4521"/>
                  </a:lnTo>
                  <a:lnTo>
                    <a:pt x="3258" y="4521"/>
                  </a:lnTo>
                  <a:lnTo>
                    <a:pt x="3132" y="973"/>
                  </a:lnTo>
                  <a:lnTo>
                    <a:pt x="38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6134625" y="2921400"/>
              <a:ext cx="43275" cy="96300"/>
            </a:xfrm>
            <a:custGeom>
              <a:avLst/>
              <a:gdLst/>
              <a:ahLst/>
              <a:cxnLst/>
              <a:rect l="l" t="t" r="r" b="b"/>
              <a:pathLst>
                <a:path w="1731" h="3852" extrusionOk="0">
                  <a:moveTo>
                    <a:pt x="1415" y="0"/>
                  </a:moveTo>
                  <a:lnTo>
                    <a:pt x="1" y="682"/>
                  </a:lnTo>
                  <a:lnTo>
                    <a:pt x="1" y="2627"/>
                  </a:lnTo>
                  <a:lnTo>
                    <a:pt x="1415" y="3852"/>
                  </a:lnTo>
                  <a:lnTo>
                    <a:pt x="1730" y="1920"/>
                  </a:lnTo>
                  <a:lnTo>
                    <a:pt x="141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6126725" y="2909725"/>
              <a:ext cx="59375" cy="122825"/>
            </a:xfrm>
            <a:custGeom>
              <a:avLst/>
              <a:gdLst/>
              <a:ahLst/>
              <a:cxnLst/>
              <a:rect l="l" t="t" r="r" b="b"/>
              <a:pathLst>
                <a:path w="2375" h="4913" extrusionOk="0">
                  <a:moveTo>
                    <a:pt x="1491" y="935"/>
                  </a:moveTo>
                  <a:lnTo>
                    <a:pt x="1731" y="2387"/>
                  </a:lnTo>
                  <a:lnTo>
                    <a:pt x="1516" y="3713"/>
                  </a:lnTo>
                  <a:lnTo>
                    <a:pt x="632" y="2955"/>
                  </a:lnTo>
                  <a:lnTo>
                    <a:pt x="632" y="1351"/>
                  </a:lnTo>
                  <a:lnTo>
                    <a:pt x="1491" y="935"/>
                  </a:lnTo>
                  <a:close/>
                  <a:moveTo>
                    <a:pt x="1983" y="0"/>
                  </a:moveTo>
                  <a:lnTo>
                    <a:pt x="1" y="960"/>
                  </a:lnTo>
                  <a:lnTo>
                    <a:pt x="1" y="3245"/>
                  </a:lnTo>
                  <a:lnTo>
                    <a:pt x="1958" y="4912"/>
                  </a:lnTo>
                  <a:lnTo>
                    <a:pt x="2375" y="2387"/>
                  </a:lnTo>
                  <a:lnTo>
                    <a:pt x="198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917450" y="3060600"/>
              <a:ext cx="65350" cy="60650"/>
            </a:xfrm>
            <a:custGeom>
              <a:avLst/>
              <a:gdLst/>
              <a:ahLst/>
              <a:cxnLst/>
              <a:rect l="l" t="t" r="r" b="b"/>
              <a:pathLst>
                <a:path w="2614" h="2426" extrusionOk="0">
                  <a:moveTo>
                    <a:pt x="1099" y="1"/>
                  </a:moveTo>
                  <a:lnTo>
                    <a:pt x="0" y="1175"/>
                  </a:lnTo>
                  <a:lnTo>
                    <a:pt x="568" y="2425"/>
                  </a:lnTo>
                  <a:lnTo>
                    <a:pt x="1440" y="2425"/>
                  </a:lnTo>
                  <a:lnTo>
                    <a:pt x="2614" y="708"/>
                  </a:lnTo>
                  <a:lnTo>
                    <a:pt x="109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5908275" y="3050825"/>
              <a:ext cx="86225" cy="78325"/>
            </a:xfrm>
            <a:custGeom>
              <a:avLst/>
              <a:gdLst/>
              <a:ahLst/>
              <a:cxnLst/>
              <a:rect l="l" t="t" r="r" b="b"/>
              <a:pathLst>
                <a:path w="3449" h="3133" extrusionOk="0">
                  <a:moveTo>
                    <a:pt x="1541" y="771"/>
                  </a:moveTo>
                  <a:lnTo>
                    <a:pt x="2514" y="1225"/>
                  </a:lnTo>
                  <a:lnTo>
                    <a:pt x="1630" y="2501"/>
                  </a:lnTo>
                  <a:lnTo>
                    <a:pt x="1137" y="2501"/>
                  </a:lnTo>
                  <a:lnTo>
                    <a:pt x="746" y="1617"/>
                  </a:lnTo>
                  <a:lnTo>
                    <a:pt x="1541" y="771"/>
                  </a:lnTo>
                  <a:close/>
                  <a:moveTo>
                    <a:pt x="1390" y="1"/>
                  </a:moveTo>
                  <a:lnTo>
                    <a:pt x="1" y="1503"/>
                  </a:lnTo>
                  <a:lnTo>
                    <a:pt x="733" y="3132"/>
                  </a:lnTo>
                  <a:lnTo>
                    <a:pt x="1971" y="3132"/>
                  </a:lnTo>
                  <a:lnTo>
                    <a:pt x="3448" y="960"/>
                  </a:lnTo>
                  <a:lnTo>
                    <a:pt x="139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168100" y="3083025"/>
              <a:ext cx="108300" cy="173650"/>
            </a:xfrm>
            <a:custGeom>
              <a:avLst/>
              <a:gdLst/>
              <a:ahLst/>
              <a:cxnLst/>
              <a:rect l="l" t="t" r="r" b="b"/>
              <a:pathLst>
                <a:path w="4332" h="6946" extrusionOk="0">
                  <a:moveTo>
                    <a:pt x="1578" y="0"/>
                  </a:moveTo>
                  <a:lnTo>
                    <a:pt x="707" y="1440"/>
                  </a:lnTo>
                  <a:lnTo>
                    <a:pt x="0" y="3132"/>
                  </a:lnTo>
                  <a:lnTo>
                    <a:pt x="783" y="5897"/>
                  </a:lnTo>
                  <a:lnTo>
                    <a:pt x="2399" y="5405"/>
                  </a:lnTo>
                  <a:lnTo>
                    <a:pt x="3472" y="6945"/>
                  </a:lnTo>
                  <a:lnTo>
                    <a:pt x="4331" y="5241"/>
                  </a:lnTo>
                  <a:lnTo>
                    <a:pt x="3472" y="3789"/>
                  </a:lnTo>
                  <a:lnTo>
                    <a:pt x="1818" y="2564"/>
                  </a:lnTo>
                  <a:lnTo>
                    <a:pt x="2399" y="1352"/>
                  </a:lnTo>
                  <a:lnTo>
                    <a:pt x="157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159575" y="3067875"/>
              <a:ext cx="125650" cy="204275"/>
            </a:xfrm>
            <a:custGeom>
              <a:avLst/>
              <a:gdLst/>
              <a:ahLst/>
              <a:cxnLst/>
              <a:rect l="l" t="t" r="r" b="b"/>
              <a:pathLst>
                <a:path w="5026" h="8171" extrusionOk="0">
                  <a:moveTo>
                    <a:pt x="1932" y="1213"/>
                  </a:moveTo>
                  <a:lnTo>
                    <a:pt x="2399" y="1970"/>
                  </a:lnTo>
                  <a:lnTo>
                    <a:pt x="1768" y="3271"/>
                  </a:lnTo>
                  <a:lnTo>
                    <a:pt x="3574" y="4609"/>
                  </a:lnTo>
                  <a:lnTo>
                    <a:pt x="4319" y="5872"/>
                  </a:lnTo>
                  <a:lnTo>
                    <a:pt x="3763" y="6933"/>
                  </a:lnTo>
                  <a:lnTo>
                    <a:pt x="2866" y="5645"/>
                  </a:lnTo>
                  <a:lnTo>
                    <a:pt x="1351" y="6099"/>
                  </a:lnTo>
                  <a:lnTo>
                    <a:pt x="682" y="3763"/>
                  </a:lnTo>
                  <a:lnTo>
                    <a:pt x="1326" y="2197"/>
                  </a:lnTo>
                  <a:lnTo>
                    <a:pt x="1932" y="1213"/>
                  </a:lnTo>
                  <a:close/>
                  <a:moveTo>
                    <a:pt x="1907" y="0"/>
                  </a:moveTo>
                  <a:lnTo>
                    <a:pt x="758" y="1920"/>
                  </a:lnTo>
                  <a:lnTo>
                    <a:pt x="0" y="3725"/>
                  </a:lnTo>
                  <a:lnTo>
                    <a:pt x="909" y="6895"/>
                  </a:lnTo>
                  <a:lnTo>
                    <a:pt x="2614" y="6377"/>
                  </a:lnTo>
                  <a:lnTo>
                    <a:pt x="3851" y="8170"/>
                  </a:lnTo>
                  <a:lnTo>
                    <a:pt x="5026" y="5834"/>
                  </a:lnTo>
                  <a:lnTo>
                    <a:pt x="4079" y="4230"/>
                  </a:lnTo>
                  <a:lnTo>
                    <a:pt x="2551" y="3081"/>
                  </a:lnTo>
                  <a:lnTo>
                    <a:pt x="3094" y="1945"/>
                  </a:lnTo>
                  <a:lnTo>
                    <a:pt x="19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241950" y="3244650"/>
              <a:ext cx="111475" cy="160375"/>
            </a:xfrm>
            <a:custGeom>
              <a:avLst/>
              <a:gdLst/>
              <a:ahLst/>
              <a:cxnLst/>
              <a:rect l="l" t="t" r="r" b="b"/>
              <a:pathLst>
                <a:path w="4459" h="6415" extrusionOk="0">
                  <a:moveTo>
                    <a:pt x="2248" y="0"/>
                  </a:moveTo>
                  <a:lnTo>
                    <a:pt x="1781" y="1693"/>
                  </a:lnTo>
                  <a:lnTo>
                    <a:pt x="2021" y="3069"/>
                  </a:lnTo>
                  <a:lnTo>
                    <a:pt x="518" y="3965"/>
                  </a:lnTo>
                  <a:lnTo>
                    <a:pt x="1" y="4281"/>
                  </a:lnTo>
                  <a:lnTo>
                    <a:pt x="1377" y="4912"/>
                  </a:lnTo>
                  <a:lnTo>
                    <a:pt x="2842" y="6415"/>
                  </a:lnTo>
                  <a:lnTo>
                    <a:pt x="4458" y="4912"/>
                  </a:lnTo>
                  <a:lnTo>
                    <a:pt x="3271" y="3208"/>
                  </a:lnTo>
                  <a:lnTo>
                    <a:pt x="3650" y="1541"/>
                  </a:lnTo>
                  <a:lnTo>
                    <a:pt x="224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225225" y="3228550"/>
              <a:ext cx="138600" cy="187525"/>
            </a:xfrm>
            <a:custGeom>
              <a:avLst/>
              <a:gdLst/>
              <a:ahLst/>
              <a:cxnLst/>
              <a:rect l="l" t="t" r="r" b="b"/>
              <a:pathLst>
                <a:path w="5544" h="7501" extrusionOk="0">
                  <a:moveTo>
                    <a:pt x="3082" y="1276"/>
                  </a:moveTo>
                  <a:lnTo>
                    <a:pt x="3978" y="2273"/>
                  </a:lnTo>
                  <a:lnTo>
                    <a:pt x="3612" y="3915"/>
                  </a:lnTo>
                  <a:lnTo>
                    <a:pt x="4723" y="5519"/>
                  </a:lnTo>
                  <a:lnTo>
                    <a:pt x="3523" y="6617"/>
                  </a:lnTo>
                  <a:lnTo>
                    <a:pt x="2286" y="5342"/>
                  </a:lnTo>
                  <a:lnTo>
                    <a:pt x="1339" y="4887"/>
                  </a:lnTo>
                  <a:lnTo>
                    <a:pt x="3044" y="3877"/>
                  </a:lnTo>
                  <a:lnTo>
                    <a:pt x="2791" y="2362"/>
                  </a:lnTo>
                  <a:lnTo>
                    <a:pt x="3082" y="1276"/>
                  </a:lnTo>
                  <a:close/>
                  <a:moveTo>
                    <a:pt x="2766" y="1"/>
                  </a:moveTo>
                  <a:lnTo>
                    <a:pt x="2134" y="2324"/>
                  </a:lnTo>
                  <a:lnTo>
                    <a:pt x="2337" y="3549"/>
                  </a:lnTo>
                  <a:lnTo>
                    <a:pt x="1023" y="4344"/>
                  </a:lnTo>
                  <a:lnTo>
                    <a:pt x="1" y="4976"/>
                  </a:lnTo>
                  <a:lnTo>
                    <a:pt x="1857" y="5822"/>
                  </a:lnTo>
                  <a:lnTo>
                    <a:pt x="3498" y="7501"/>
                  </a:lnTo>
                  <a:lnTo>
                    <a:pt x="5544" y="5607"/>
                  </a:lnTo>
                  <a:lnTo>
                    <a:pt x="4281" y="3776"/>
                  </a:lnTo>
                  <a:lnTo>
                    <a:pt x="4660" y="2084"/>
                  </a:lnTo>
                  <a:lnTo>
                    <a:pt x="276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323400" y="2434950"/>
              <a:ext cx="220375" cy="347575"/>
            </a:xfrm>
            <a:custGeom>
              <a:avLst/>
              <a:gdLst/>
              <a:ahLst/>
              <a:cxnLst/>
              <a:rect l="l" t="t" r="r" b="b"/>
              <a:pathLst>
                <a:path w="8815" h="13903" extrusionOk="0">
                  <a:moveTo>
                    <a:pt x="7766" y="0"/>
                  </a:moveTo>
                  <a:lnTo>
                    <a:pt x="6718" y="392"/>
                  </a:lnTo>
                  <a:lnTo>
                    <a:pt x="6301" y="2235"/>
                  </a:lnTo>
                  <a:lnTo>
                    <a:pt x="6150" y="4836"/>
                  </a:lnTo>
                  <a:lnTo>
                    <a:pt x="4433" y="5960"/>
                  </a:lnTo>
                  <a:lnTo>
                    <a:pt x="3877" y="7337"/>
                  </a:lnTo>
                  <a:lnTo>
                    <a:pt x="2248" y="7425"/>
                  </a:lnTo>
                  <a:lnTo>
                    <a:pt x="847" y="9104"/>
                  </a:lnTo>
                  <a:lnTo>
                    <a:pt x="1" y="10367"/>
                  </a:lnTo>
                  <a:lnTo>
                    <a:pt x="1187" y="12640"/>
                  </a:lnTo>
                  <a:lnTo>
                    <a:pt x="1932" y="13903"/>
                  </a:lnTo>
                  <a:lnTo>
                    <a:pt x="2652" y="11478"/>
                  </a:lnTo>
                  <a:lnTo>
                    <a:pt x="2248" y="10304"/>
                  </a:lnTo>
                  <a:lnTo>
                    <a:pt x="4256" y="9799"/>
                  </a:lnTo>
                  <a:lnTo>
                    <a:pt x="6011" y="9799"/>
                  </a:lnTo>
                  <a:lnTo>
                    <a:pt x="8814" y="7576"/>
                  </a:lnTo>
                  <a:lnTo>
                    <a:pt x="8499" y="4660"/>
                  </a:lnTo>
                  <a:lnTo>
                    <a:pt x="8814" y="2639"/>
                  </a:lnTo>
                  <a:lnTo>
                    <a:pt x="776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314250" y="2424850"/>
              <a:ext cx="238050" cy="377575"/>
            </a:xfrm>
            <a:custGeom>
              <a:avLst/>
              <a:gdLst/>
              <a:ahLst/>
              <a:cxnLst/>
              <a:rect l="l" t="t" r="r" b="b"/>
              <a:pathLst>
                <a:path w="9522" h="15103" extrusionOk="0">
                  <a:moveTo>
                    <a:pt x="7955" y="808"/>
                  </a:moveTo>
                  <a:lnTo>
                    <a:pt x="8852" y="3069"/>
                  </a:lnTo>
                  <a:lnTo>
                    <a:pt x="8536" y="5051"/>
                  </a:lnTo>
                  <a:lnTo>
                    <a:pt x="8852" y="7842"/>
                  </a:lnTo>
                  <a:lnTo>
                    <a:pt x="6263" y="9887"/>
                  </a:lnTo>
                  <a:lnTo>
                    <a:pt x="4622" y="9887"/>
                  </a:lnTo>
                  <a:lnTo>
                    <a:pt x="2210" y="10493"/>
                  </a:lnTo>
                  <a:lnTo>
                    <a:pt x="2690" y="11895"/>
                  </a:lnTo>
                  <a:lnTo>
                    <a:pt x="2197" y="13536"/>
                  </a:lnTo>
                  <a:lnTo>
                    <a:pt x="1844" y="12905"/>
                  </a:lnTo>
                  <a:lnTo>
                    <a:pt x="733" y="10784"/>
                  </a:lnTo>
                  <a:lnTo>
                    <a:pt x="1478" y="9710"/>
                  </a:lnTo>
                  <a:lnTo>
                    <a:pt x="2778" y="8132"/>
                  </a:lnTo>
                  <a:lnTo>
                    <a:pt x="4470" y="8044"/>
                  </a:lnTo>
                  <a:lnTo>
                    <a:pt x="5064" y="6579"/>
                  </a:lnTo>
                  <a:lnTo>
                    <a:pt x="6819" y="5417"/>
                  </a:lnTo>
                  <a:lnTo>
                    <a:pt x="6983" y="2715"/>
                  </a:lnTo>
                  <a:lnTo>
                    <a:pt x="7349" y="1036"/>
                  </a:lnTo>
                  <a:lnTo>
                    <a:pt x="7955" y="808"/>
                  </a:lnTo>
                  <a:close/>
                  <a:moveTo>
                    <a:pt x="8309" y="0"/>
                  </a:moveTo>
                  <a:lnTo>
                    <a:pt x="6806" y="556"/>
                  </a:lnTo>
                  <a:lnTo>
                    <a:pt x="6364" y="2627"/>
                  </a:lnTo>
                  <a:lnTo>
                    <a:pt x="6200" y="5064"/>
                  </a:lnTo>
                  <a:lnTo>
                    <a:pt x="4546" y="6162"/>
                  </a:lnTo>
                  <a:lnTo>
                    <a:pt x="4028" y="7450"/>
                  </a:lnTo>
                  <a:lnTo>
                    <a:pt x="2463" y="7526"/>
                  </a:lnTo>
                  <a:lnTo>
                    <a:pt x="973" y="9319"/>
                  </a:lnTo>
                  <a:lnTo>
                    <a:pt x="0" y="10758"/>
                  </a:lnTo>
                  <a:lnTo>
                    <a:pt x="1276" y="13208"/>
                  </a:lnTo>
                  <a:lnTo>
                    <a:pt x="2387" y="15102"/>
                  </a:lnTo>
                  <a:lnTo>
                    <a:pt x="3347" y="11870"/>
                  </a:lnTo>
                  <a:lnTo>
                    <a:pt x="3031" y="10923"/>
                  </a:lnTo>
                  <a:lnTo>
                    <a:pt x="4660" y="10506"/>
                  </a:lnTo>
                  <a:lnTo>
                    <a:pt x="6491" y="10506"/>
                  </a:lnTo>
                  <a:lnTo>
                    <a:pt x="9521" y="8119"/>
                  </a:lnTo>
                  <a:lnTo>
                    <a:pt x="9180" y="5076"/>
                  </a:lnTo>
                  <a:lnTo>
                    <a:pt x="9509" y="3005"/>
                  </a:lnTo>
                  <a:lnTo>
                    <a:pt x="830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470500" y="2285950"/>
              <a:ext cx="89675" cy="141450"/>
            </a:xfrm>
            <a:custGeom>
              <a:avLst/>
              <a:gdLst/>
              <a:ahLst/>
              <a:cxnLst/>
              <a:rect l="l" t="t" r="r" b="b"/>
              <a:pathLst>
                <a:path w="3587" h="5658" extrusionOk="0">
                  <a:moveTo>
                    <a:pt x="266" y="0"/>
                  </a:moveTo>
                  <a:lnTo>
                    <a:pt x="1" y="897"/>
                  </a:lnTo>
                  <a:lnTo>
                    <a:pt x="380" y="2677"/>
                  </a:lnTo>
                  <a:lnTo>
                    <a:pt x="76" y="3940"/>
                  </a:lnTo>
                  <a:lnTo>
                    <a:pt x="342" y="5657"/>
                  </a:lnTo>
                  <a:lnTo>
                    <a:pt x="2021" y="5657"/>
                  </a:lnTo>
                  <a:lnTo>
                    <a:pt x="1554" y="3801"/>
                  </a:lnTo>
                  <a:lnTo>
                    <a:pt x="1554" y="3801"/>
                  </a:lnTo>
                  <a:lnTo>
                    <a:pt x="2943" y="4420"/>
                  </a:lnTo>
                  <a:lnTo>
                    <a:pt x="3587" y="2677"/>
                  </a:lnTo>
                  <a:lnTo>
                    <a:pt x="3587" y="1566"/>
                  </a:lnTo>
                  <a:lnTo>
                    <a:pt x="1832" y="821"/>
                  </a:lnTo>
                  <a:lnTo>
                    <a:pt x="26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462300" y="2274900"/>
              <a:ext cx="105775" cy="160375"/>
            </a:xfrm>
            <a:custGeom>
              <a:avLst/>
              <a:gdLst/>
              <a:ahLst/>
              <a:cxnLst/>
              <a:rect l="l" t="t" r="r" b="b"/>
              <a:pathLst>
                <a:path w="4231" h="6415" extrusionOk="0">
                  <a:moveTo>
                    <a:pt x="783" y="897"/>
                  </a:moveTo>
                  <a:lnTo>
                    <a:pt x="2033" y="1541"/>
                  </a:lnTo>
                  <a:lnTo>
                    <a:pt x="3599" y="2210"/>
                  </a:lnTo>
                  <a:lnTo>
                    <a:pt x="3599" y="3069"/>
                  </a:lnTo>
                  <a:lnTo>
                    <a:pt x="3094" y="4432"/>
                  </a:lnTo>
                  <a:lnTo>
                    <a:pt x="1427" y="3700"/>
                  </a:lnTo>
                  <a:lnTo>
                    <a:pt x="1945" y="5784"/>
                  </a:lnTo>
                  <a:lnTo>
                    <a:pt x="935" y="5784"/>
                  </a:lnTo>
                  <a:lnTo>
                    <a:pt x="733" y="4395"/>
                  </a:lnTo>
                  <a:lnTo>
                    <a:pt x="1036" y="3119"/>
                  </a:lnTo>
                  <a:lnTo>
                    <a:pt x="657" y="1352"/>
                  </a:lnTo>
                  <a:lnTo>
                    <a:pt x="783" y="897"/>
                  </a:lnTo>
                  <a:close/>
                  <a:moveTo>
                    <a:pt x="392" y="0"/>
                  </a:moveTo>
                  <a:lnTo>
                    <a:pt x="0" y="1326"/>
                  </a:lnTo>
                  <a:lnTo>
                    <a:pt x="379" y="3119"/>
                  </a:lnTo>
                  <a:lnTo>
                    <a:pt x="89" y="4369"/>
                  </a:lnTo>
                  <a:lnTo>
                    <a:pt x="404" y="6415"/>
                  </a:lnTo>
                  <a:lnTo>
                    <a:pt x="2753" y="6415"/>
                  </a:lnTo>
                  <a:lnTo>
                    <a:pt x="2336" y="4799"/>
                  </a:lnTo>
                  <a:lnTo>
                    <a:pt x="2336" y="4799"/>
                  </a:lnTo>
                  <a:lnTo>
                    <a:pt x="3448" y="5291"/>
                  </a:lnTo>
                  <a:lnTo>
                    <a:pt x="4205" y="3233"/>
                  </a:lnTo>
                  <a:lnTo>
                    <a:pt x="4230" y="1793"/>
                  </a:lnTo>
                  <a:lnTo>
                    <a:pt x="2299" y="985"/>
                  </a:lnTo>
                  <a:lnTo>
                    <a:pt x="39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378950" y="1950375"/>
              <a:ext cx="126300" cy="303725"/>
            </a:xfrm>
            <a:custGeom>
              <a:avLst/>
              <a:gdLst/>
              <a:ahLst/>
              <a:cxnLst/>
              <a:rect l="l" t="t" r="r" b="b"/>
              <a:pathLst>
                <a:path w="5052" h="12149" extrusionOk="0">
                  <a:moveTo>
                    <a:pt x="708" y="1"/>
                  </a:moveTo>
                  <a:lnTo>
                    <a:pt x="1" y="1365"/>
                  </a:lnTo>
                  <a:lnTo>
                    <a:pt x="1428" y="5456"/>
                  </a:lnTo>
                  <a:lnTo>
                    <a:pt x="2211" y="7021"/>
                  </a:lnTo>
                  <a:lnTo>
                    <a:pt x="2211" y="8676"/>
                  </a:lnTo>
                  <a:lnTo>
                    <a:pt x="3271" y="12148"/>
                  </a:lnTo>
                  <a:lnTo>
                    <a:pt x="5052" y="12148"/>
                  </a:lnTo>
                  <a:lnTo>
                    <a:pt x="4168" y="8878"/>
                  </a:lnTo>
                  <a:lnTo>
                    <a:pt x="5052" y="8398"/>
                  </a:lnTo>
                  <a:lnTo>
                    <a:pt x="3360" y="5317"/>
                  </a:lnTo>
                  <a:lnTo>
                    <a:pt x="2185" y="2198"/>
                  </a:lnTo>
                  <a:lnTo>
                    <a:pt x="70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370425" y="1934925"/>
              <a:ext cx="145575" cy="327050"/>
            </a:xfrm>
            <a:custGeom>
              <a:avLst/>
              <a:gdLst/>
              <a:ahLst/>
              <a:cxnLst/>
              <a:rect l="l" t="t" r="r" b="b"/>
              <a:pathLst>
                <a:path w="5823" h="13082" extrusionOk="0">
                  <a:moveTo>
                    <a:pt x="1074" y="1238"/>
                  </a:moveTo>
                  <a:lnTo>
                    <a:pt x="2249" y="2968"/>
                  </a:lnTo>
                  <a:lnTo>
                    <a:pt x="3423" y="6086"/>
                  </a:lnTo>
                  <a:lnTo>
                    <a:pt x="4963" y="8890"/>
                  </a:lnTo>
                  <a:lnTo>
                    <a:pt x="4143" y="9344"/>
                  </a:lnTo>
                  <a:lnTo>
                    <a:pt x="4976" y="12450"/>
                  </a:lnTo>
                  <a:lnTo>
                    <a:pt x="3852" y="12450"/>
                  </a:lnTo>
                  <a:lnTo>
                    <a:pt x="2867" y="9243"/>
                  </a:lnTo>
                  <a:lnTo>
                    <a:pt x="2867" y="7564"/>
                  </a:lnTo>
                  <a:lnTo>
                    <a:pt x="2072" y="5960"/>
                  </a:lnTo>
                  <a:lnTo>
                    <a:pt x="683" y="2008"/>
                  </a:lnTo>
                  <a:lnTo>
                    <a:pt x="1074" y="1238"/>
                  </a:lnTo>
                  <a:close/>
                  <a:moveTo>
                    <a:pt x="998" y="0"/>
                  </a:moveTo>
                  <a:lnTo>
                    <a:pt x="1" y="1957"/>
                  </a:lnTo>
                  <a:lnTo>
                    <a:pt x="1491" y="6213"/>
                  </a:lnTo>
                  <a:lnTo>
                    <a:pt x="2236" y="7715"/>
                  </a:lnTo>
                  <a:lnTo>
                    <a:pt x="2236" y="9294"/>
                  </a:lnTo>
                  <a:lnTo>
                    <a:pt x="3385" y="13082"/>
                  </a:lnTo>
                  <a:lnTo>
                    <a:pt x="5797" y="13082"/>
                  </a:lnTo>
                  <a:lnTo>
                    <a:pt x="4875" y="9660"/>
                  </a:lnTo>
                  <a:lnTo>
                    <a:pt x="5822" y="9142"/>
                  </a:lnTo>
                  <a:lnTo>
                    <a:pt x="3991" y="5834"/>
                  </a:lnTo>
                  <a:lnTo>
                    <a:pt x="2829" y="2715"/>
                  </a:lnTo>
                  <a:lnTo>
                    <a:pt x="99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626075" y="893825"/>
              <a:ext cx="145875" cy="113350"/>
            </a:xfrm>
            <a:custGeom>
              <a:avLst/>
              <a:gdLst/>
              <a:ahLst/>
              <a:cxnLst/>
              <a:rect l="l" t="t" r="r" b="b"/>
              <a:pathLst>
                <a:path w="5835" h="4534" extrusionOk="0">
                  <a:moveTo>
                    <a:pt x="4142" y="0"/>
                  </a:moveTo>
                  <a:lnTo>
                    <a:pt x="2362" y="796"/>
                  </a:lnTo>
                  <a:lnTo>
                    <a:pt x="480" y="796"/>
                  </a:lnTo>
                  <a:lnTo>
                    <a:pt x="0" y="2425"/>
                  </a:lnTo>
                  <a:lnTo>
                    <a:pt x="2362" y="4533"/>
                  </a:lnTo>
                  <a:lnTo>
                    <a:pt x="4458" y="3334"/>
                  </a:lnTo>
                  <a:lnTo>
                    <a:pt x="5834" y="2273"/>
                  </a:lnTo>
                  <a:lnTo>
                    <a:pt x="5834" y="480"/>
                  </a:lnTo>
                  <a:lnTo>
                    <a:pt x="414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617225" y="885625"/>
              <a:ext cx="162600" cy="131025"/>
            </a:xfrm>
            <a:custGeom>
              <a:avLst/>
              <a:gdLst/>
              <a:ahLst/>
              <a:cxnLst/>
              <a:rect l="l" t="t" r="r" b="b"/>
              <a:pathLst>
                <a:path w="6504" h="5241" extrusionOk="0">
                  <a:moveTo>
                    <a:pt x="4521" y="657"/>
                  </a:moveTo>
                  <a:lnTo>
                    <a:pt x="5872" y="1048"/>
                  </a:lnTo>
                  <a:lnTo>
                    <a:pt x="5872" y="2437"/>
                  </a:lnTo>
                  <a:lnTo>
                    <a:pt x="4660" y="3371"/>
                  </a:lnTo>
                  <a:lnTo>
                    <a:pt x="2766" y="4470"/>
                  </a:lnTo>
                  <a:lnTo>
                    <a:pt x="708" y="2652"/>
                  </a:lnTo>
                  <a:lnTo>
                    <a:pt x="1074" y="1452"/>
                  </a:lnTo>
                  <a:lnTo>
                    <a:pt x="2728" y="1452"/>
                  </a:lnTo>
                  <a:lnTo>
                    <a:pt x="4521" y="657"/>
                  </a:lnTo>
                  <a:close/>
                  <a:moveTo>
                    <a:pt x="4471" y="0"/>
                  </a:moveTo>
                  <a:lnTo>
                    <a:pt x="2653" y="821"/>
                  </a:lnTo>
                  <a:lnTo>
                    <a:pt x="607" y="821"/>
                  </a:lnTo>
                  <a:lnTo>
                    <a:pt x="1" y="2854"/>
                  </a:lnTo>
                  <a:lnTo>
                    <a:pt x="2678" y="5240"/>
                  </a:lnTo>
                  <a:lnTo>
                    <a:pt x="5001" y="3902"/>
                  </a:lnTo>
                  <a:lnTo>
                    <a:pt x="6504" y="2753"/>
                  </a:lnTo>
                  <a:lnTo>
                    <a:pt x="6504" y="581"/>
                  </a:lnTo>
                  <a:lnTo>
                    <a:pt x="447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828725" y="897925"/>
              <a:ext cx="80850" cy="36650"/>
            </a:xfrm>
            <a:custGeom>
              <a:avLst/>
              <a:gdLst/>
              <a:ahLst/>
              <a:cxnLst/>
              <a:rect l="l" t="t" r="r" b="b"/>
              <a:pathLst>
                <a:path w="3234" h="1466" extrusionOk="0">
                  <a:moveTo>
                    <a:pt x="1" y="1"/>
                  </a:moveTo>
                  <a:lnTo>
                    <a:pt x="885" y="1465"/>
                  </a:lnTo>
                  <a:lnTo>
                    <a:pt x="3233" y="733"/>
                  </a:lnTo>
                  <a:lnTo>
                    <a:pt x="235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814525" y="890350"/>
              <a:ext cx="111475" cy="53700"/>
            </a:xfrm>
            <a:custGeom>
              <a:avLst/>
              <a:gdLst/>
              <a:ahLst/>
              <a:cxnLst/>
              <a:rect l="l" t="t" r="r" b="b"/>
              <a:pathLst>
                <a:path w="4459" h="2148" extrusionOk="0">
                  <a:moveTo>
                    <a:pt x="2804" y="632"/>
                  </a:moveTo>
                  <a:lnTo>
                    <a:pt x="3157" y="922"/>
                  </a:lnTo>
                  <a:lnTo>
                    <a:pt x="1604" y="1402"/>
                  </a:lnTo>
                  <a:lnTo>
                    <a:pt x="1125" y="632"/>
                  </a:lnTo>
                  <a:close/>
                  <a:moveTo>
                    <a:pt x="1" y="0"/>
                  </a:moveTo>
                  <a:lnTo>
                    <a:pt x="1314" y="2147"/>
                  </a:lnTo>
                  <a:lnTo>
                    <a:pt x="4458" y="1175"/>
                  </a:lnTo>
                  <a:lnTo>
                    <a:pt x="303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765925" y="1013475"/>
              <a:ext cx="80825" cy="48625"/>
            </a:xfrm>
            <a:custGeom>
              <a:avLst/>
              <a:gdLst/>
              <a:ahLst/>
              <a:cxnLst/>
              <a:rect l="l" t="t" r="r" b="b"/>
              <a:pathLst>
                <a:path w="3233" h="1945" extrusionOk="0">
                  <a:moveTo>
                    <a:pt x="0" y="0"/>
                  </a:moveTo>
                  <a:lnTo>
                    <a:pt x="871" y="1945"/>
                  </a:lnTo>
                  <a:lnTo>
                    <a:pt x="3233" y="972"/>
                  </a:lnTo>
                  <a:lnTo>
                    <a:pt x="1616" y="164"/>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752975" y="1004300"/>
              <a:ext cx="113025" cy="68225"/>
            </a:xfrm>
            <a:custGeom>
              <a:avLst/>
              <a:gdLst/>
              <a:ahLst/>
              <a:cxnLst/>
              <a:rect l="l" t="t" r="r" b="b"/>
              <a:pathLst>
                <a:path w="4521" h="2729" extrusionOk="0">
                  <a:moveTo>
                    <a:pt x="1023" y="733"/>
                  </a:moveTo>
                  <a:lnTo>
                    <a:pt x="2046" y="847"/>
                  </a:lnTo>
                  <a:lnTo>
                    <a:pt x="2993" y="1314"/>
                  </a:lnTo>
                  <a:lnTo>
                    <a:pt x="1554" y="1908"/>
                  </a:lnTo>
                  <a:lnTo>
                    <a:pt x="1023" y="733"/>
                  </a:lnTo>
                  <a:close/>
                  <a:moveTo>
                    <a:pt x="0" y="1"/>
                  </a:moveTo>
                  <a:lnTo>
                    <a:pt x="1225" y="2728"/>
                  </a:lnTo>
                  <a:lnTo>
                    <a:pt x="4521" y="1365"/>
                  </a:lnTo>
                  <a:lnTo>
                    <a:pt x="2273" y="253"/>
                  </a:lnTo>
                  <a:lnTo>
                    <a:pt x="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952100" y="890350"/>
              <a:ext cx="78950" cy="112725"/>
            </a:xfrm>
            <a:custGeom>
              <a:avLst/>
              <a:gdLst/>
              <a:ahLst/>
              <a:cxnLst/>
              <a:rect l="l" t="t" r="r" b="b"/>
              <a:pathLst>
                <a:path w="3158" h="4509" extrusionOk="0">
                  <a:moveTo>
                    <a:pt x="1" y="0"/>
                  </a:moveTo>
                  <a:lnTo>
                    <a:pt x="1" y="1882"/>
                  </a:lnTo>
                  <a:lnTo>
                    <a:pt x="960" y="4508"/>
                  </a:lnTo>
                  <a:lnTo>
                    <a:pt x="3157" y="2576"/>
                  </a:lnTo>
                  <a:lnTo>
                    <a:pt x="3157" y="1251"/>
                  </a:lnTo>
                  <a:lnTo>
                    <a:pt x="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944200" y="878675"/>
              <a:ext cx="94750" cy="137975"/>
            </a:xfrm>
            <a:custGeom>
              <a:avLst/>
              <a:gdLst/>
              <a:ahLst/>
              <a:cxnLst/>
              <a:rect l="l" t="t" r="r" b="b"/>
              <a:pathLst>
                <a:path w="3790" h="5519" extrusionOk="0">
                  <a:moveTo>
                    <a:pt x="620" y="922"/>
                  </a:moveTo>
                  <a:lnTo>
                    <a:pt x="3145" y="1932"/>
                  </a:lnTo>
                  <a:lnTo>
                    <a:pt x="3145" y="2892"/>
                  </a:lnTo>
                  <a:lnTo>
                    <a:pt x="1415" y="4432"/>
                  </a:lnTo>
                  <a:lnTo>
                    <a:pt x="632" y="2298"/>
                  </a:lnTo>
                  <a:lnTo>
                    <a:pt x="620" y="922"/>
                  </a:lnTo>
                  <a:close/>
                  <a:moveTo>
                    <a:pt x="1" y="0"/>
                  </a:moveTo>
                  <a:lnTo>
                    <a:pt x="1" y="2349"/>
                  </a:lnTo>
                  <a:lnTo>
                    <a:pt x="1137" y="5518"/>
                  </a:lnTo>
                  <a:lnTo>
                    <a:pt x="3789" y="3182"/>
                  </a:lnTo>
                  <a:lnTo>
                    <a:pt x="3789" y="1503"/>
                  </a:lnTo>
                  <a:lnTo>
                    <a:pt x="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770275" y="799125"/>
              <a:ext cx="164800" cy="161950"/>
            </a:xfrm>
            <a:custGeom>
              <a:avLst/>
              <a:gdLst/>
              <a:ahLst/>
              <a:cxnLst/>
              <a:rect l="l" t="t" r="r" b="b"/>
              <a:pathLst>
                <a:path w="6592" h="6478" extrusionOk="0">
                  <a:moveTo>
                    <a:pt x="1049" y="0"/>
                  </a:moveTo>
                  <a:lnTo>
                    <a:pt x="0" y="1856"/>
                  </a:lnTo>
                  <a:lnTo>
                    <a:pt x="948" y="4546"/>
                  </a:lnTo>
                  <a:lnTo>
                    <a:pt x="2539" y="6478"/>
                  </a:lnTo>
                  <a:lnTo>
                    <a:pt x="5064" y="6478"/>
                  </a:lnTo>
                  <a:lnTo>
                    <a:pt x="6592" y="6213"/>
                  </a:lnTo>
                  <a:lnTo>
                    <a:pt x="5695" y="3801"/>
                  </a:lnTo>
                  <a:lnTo>
                    <a:pt x="3296" y="2500"/>
                  </a:lnTo>
                  <a:lnTo>
                    <a:pt x="104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61750" y="785550"/>
              <a:ext cx="184075" cy="183425"/>
            </a:xfrm>
            <a:custGeom>
              <a:avLst/>
              <a:gdLst/>
              <a:ahLst/>
              <a:cxnLst/>
              <a:rect l="l" t="t" r="r" b="b"/>
              <a:pathLst>
                <a:path w="7363" h="7337" extrusionOk="0">
                  <a:moveTo>
                    <a:pt x="1453" y="1074"/>
                  </a:moveTo>
                  <a:lnTo>
                    <a:pt x="3410" y="3245"/>
                  </a:lnTo>
                  <a:lnTo>
                    <a:pt x="5784" y="4559"/>
                  </a:lnTo>
                  <a:lnTo>
                    <a:pt x="6503" y="6516"/>
                  </a:lnTo>
                  <a:lnTo>
                    <a:pt x="5405" y="6705"/>
                  </a:lnTo>
                  <a:lnTo>
                    <a:pt x="3031" y="6705"/>
                  </a:lnTo>
                  <a:lnTo>
                    <a:pt x="1566" y="4937"/>
                  </a:lnTo>
                  <a:lnTo>
                    <a:pt x="695" y="2425"/>
                  </a:lnTo>
                  <a:lnTo>
                    <a:pt x="1453" y="1074"/>
                  </a:lnTo>
                  <a:close/>
                  <a:moveTo>
                    <a:pt x="1326" y="0"/>
                  </a:moveTo>
                  <a:lnTo>
                    <a:pt x="1" y="2374"/>
                  </a:lnTo>
                  <a:lnTo>
                    <a:pt x="985" y="5203"/>
                  </a:lnTo>
                  <a:lnTo>
                    <a:pt x="2728" y="7337"/>
                  </a:lnTo>
                  <a:lnTo>
                    <a:pt x="5468" y="7337"/>
                  </a:lnTo>
                  <a:lnTo>
                    <a:pt x="7362" y="7008"/>
                  </a:lnTo>
                  <a:lnTo>
                    <a:pt x="6289" y="4129"/>
                  </a:lnTo>
                  <a:lnTo>
                    <a:pt x="3839" y="2791"/>
                  </a:lnTo>
                  <a:lnTo>
                    <a:pt x="132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392100" y="1174150"/>
              <a:ext cx="165750" cy="386075"/>
            </a:xfrm>
            <a:custGeom>
              <a:avLst/>
              <a:gdLst/>
              <a:ahLst/>
              <a:cxnLst/>
              <a:rect l="l" t="t" r="r" b="b"/>
              <a:pathLst>
                <a:path w="6630" h="15443" extrusionOk="0">
                  <a:moveTo>
                    <a:pt x="6629" y="0"/>
                  </a:moveTo>
                  <a:lnTo>
                    <a:pt x="4521" y="1036"/>
                  </a:lnTo>
                  <a:lnTo>
                    <a:pt x="2261" y="3056"/>
                  </a:lnTo>
                  <a:lnTo>
                    <a:pt x="0" y="6301"/>
                  </a:lnTo>
                  <a:lnTo>
                    <a:pt x="354" y="10594"/>
                  </a:lnTo>
                  <a:lnTo>
                    <a:pt x="51" y="12652"/>
                  </a:lnTo>
                  <a:lnTo>
                    <a:pt x="1288" y="15443"/>
                  </a:lnTo>
                  <a:lnTo>
                    <a:pt x="4357" y="15443"/>
                  </a:lnTo>
                  <a:lnTo>
                    <a:pt x="2425" y="11731"/>
                  </a:lnTo>
                  <a:lnTo>
                    <a:pt x="2955" y="7033"/>
                  </a:lnTo>
                  <a:lnTo>
                    <a:pt x="4634" y="4154"/>
                  </a:lnTo>
                  <a:lnTo>
                    <a:pt x="6629" y="1844"/>
                  </a:lnTo>
                  <a:lnTo>
                    <a:pt x="662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383875" y="1161200"/>
              <a:ext cx="181875" cy="406925"/>
            </a:xfrm>
            <a:custGeom>
              <a:avLst/>
              <a:gdLst/>
              <a:ahLst/>
              <a:cxnLst/>
              <a:rect l="l" t="t" r="r" b="b"/>
              <a:pathLst>
                <a:path w="7275" h="16277" extrusionOk="0">
                  <a:moveTo>
                    <a:pt x="6643" y="1023"/>
                  </a:moveTo>
                  <a:lnTo>
                    <a:pt x="6643" y="2248"/>
                  </a:lnTo>
                  <a:lnTo>
                    <a:pt x="4686" y="4508"/>
                  </a:lnTo>
                  <a:lnTo>
                    <a:pt x="3006" y="7387"/>
                  </a:lnTo>
                  <a:lnTo>
                    <a:pt x="2425" y="12299"/>
                  </a:lnTo>
                  <a:lnTo>
                    <a:pt x="4168" y="15645"/>
                  </a:lnTo>
                  <a:lnTo>
                    <a:pt x="1819" y="15645"/>
                  </a:lnTo>
                  <a:lnTo>
                    <a:pt x="708" y="13120"/>
                  </a:lnTo>
                  <a:lnTo>
                    <a:pt x="999" y="11125"/>
                  </a:lnTo>
                  <a:lnTo>
                    <a:pt x="645" y="6895"/>
                  </a:lnTo>
                  <a:lnTo>
                    <a:pt x="2829" y="3789"/>
                  </a:lnTo>
                  <a:lnTo>
                    <a:pt x="5039" y="1806"/>
                  </a:lnTo>
                  <a:lnTo>
                    <a:pt x="6643" y="1023"/>
                  </a:lnTo>
                  <a:close/>
                  <a:moveTo>
                    <a:pt x="7274" y="0"/>
                  </a:moveTo>
                  <a:lnTo>
                    <a:pt x="4723" y="1263"/>
                  </a:lnTo>
                  <a:lnTo>
                    <a:pt x="2387" y="3347"/>
                  </a:lnTo>
                  <a:lnTo>
                    <a:pt x="1" y="6731"/>
                  </a:lnTo>
                  <a:lnTo>
                    <a:pt x="380" y="11112"/>
                  </a:lnTo>
                  <a:lnTo>
                    <a:pt x="64" y="13221"/>
                  </a:lnTo>
                  <a:lnTo>
                    <a:pt x="1415" y="16277"/>
                  </a:lnTo>
                  <a:lnTo>
                    <a:pt x="5203" y="16277"/>
                  </a:lnTo>
                  <a:lnTo>
                    <a:pt x="3069" y="12185"/>
                  </a:lnTo>
                  <a:lnTo>
                    <a:pt x="3587" y="7652"/>
                  </a:lnTo>
                  <a:lnTo>
                    <a:pt x="5203" y="4874"/>
                  </a:lnTo>
                  <a:lnTo>
                    <a:pt x="7274" y="2475"/>
                  </a:lnTo>
                  <a:lnTo>
                    <a:pt x="727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3327950" y="2153675"/>
              <a:ext cx="78950" cy="116200"/>
            </a:xfrm>
            <a:custGeom>
              <a:avLst/>
              <a:gdLst/>
              <a:ahLst/>
              <a:cxnLst/>
              <a:rect l="l" t="t" r="r" b="b"/>
              <a:pathLst>
                <a:path w="3158" h="4648" extrusionOk="0">
                  <a:moveTo>
                    <a:pt x="1288" y="1"/>
                  </a:moveTo>
                  <a:lnTo>
                    <a:pt x="1" y="1655"/>
                  </a:lnTo>
                  <a:lnTo>
                    <a:pt x="1" y="3069"/>
                  </a:lnTo>
                  <a:lnTo>
                    <a:pt x="1" y="3700"/>
                  </a:lnTo>
                  <a:lnTo>
                    <a:pt x="884" y="4647"/>
                  </a:lnTo>
                  <a:lnTo>
                    <a:pt x="2677" y="3915"/>
                  </a:lnTo>
                  <a:lnTo>
                    <a:pt x="3157" y="1731"/>
                  </a:lnTo>
                  <a:lnTo>
                    <a:pt x="3157" y="544"/>
                  </a:lnTo>
                  <a:lnTo>
                    <a:pt x="128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3320050" y="2144525"/>
              <a:ext cx="94725" cy="134825"/>
            </a:xfrm>
            <a:custGeom>
              <a:avLst/>
              <a:gdLst/>
              <a:ahLst/>
              <a:cxnLst/>
              <a:rect l="l" t="t" r="r" b="b"/>
              <a:pathLst>
                <a:path w="3789" h="5393" extrusionOk="0">
                  <a:moveTo>
                    <a:pt x="1718" y="720"/>
                  </a:moveTo>
                  <a:lnTo>
                    <a:pt x="3158" y="1150"/>
                  </a:lnTo>
                  <a:lnTo>
                    <a:pt x="3158" y="2059"/>
                  </a:lnTo>
                  <a:lnTo>
                    <a:pt x="2728" y="4054"/>
                  </a:lnTo>
                  <a:lnTo>
                    <a:pt x="1289" y="4647"/>
                  </a:lnTo>
                  <a:lnTo>
                    <a:pt x="632" y="3953"/>
                  </a:lnTo>
                  <a:lnTo>
                    <a:pt x="632" y="2122"/>
                  </a:lnTo>
                  <a:lnTo>
                    <a:pt x="1718" y="720"/>
                  </a:lnTo>
                  <a:close/>
                  <a:moveTo>
                    <a:pt x="1491" y="0"/>
                  </a:moveTo>
                  <a:lnTo>
                    <a:pt x="1" y="1907"/>
                  </a:lnTo>
                  <a:lnTo>
                    <a:pt x="1" y="4193"/>
                  </a:lnTo>
                  <a:lnTo>
                    <a:pt x="1125" y="5392"/>
                  </a:lnTo>
                  <a:lnTo>
                    <a:pt x="3271" y="4508"/>
                  </a:lnTo>
                  <a:lnTo>
                    <a:pt x="3789" y="2160"/>
                  </a:lnTo>
                  <a:lnTo>
                    <a:pt x="3789" y="682"/>
                  </a:lnTo>
                  <a:lnTo>
                    <a:pt x="149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3404025" y="2057075"/>
              <a:ext cx="144925" cy="252250"/>
            </a:xfrm>
            <a:custGeom>
              <a:avLst/>
              <a:gdLst/>
              <a:ahLst/>
              <a:cxnLst/>
              <a:rect l="l" t="t" r="r" b="b"/>
              <a:pathLst>
                <a:path w="5797" h="10090" extrusionOk="0">
                  <a:moveTo>
                    <a:pt x="2602" y="1"/>
                  </a:moveTo>
                  <a:lnTo>
                    <a:pt x="834" y="443"/>
                  </a:lnTo>
                  <a:lnTo>
                    <a:pt x="1" y="1680"/>
                  </a:lnTo>
                  <a:lnTo>
                    <a:pt x="2097" y="4408"/>
                  </a:lnTo>
                  <a:lnTo>
                    <a:pt x="2311" y="6201"/>
                  </a:lnTo>
                  <a:lnTo>
                    <a:pt x="746" y="7703"/>
                  </a:lnTo>
                  <a:lnTo>
                    <a:pt x="746" y="10090"/>
                  </a:lnTo>
                  <a:lnTo>
                    <a:pt x="5796" y="9155"/>
                  </a:lnTo>
                  <a:lnTo>
                    <a:pt x="5796" y="7564"/>
                  </a:lnTo>
                  <a:lnTo>
                    <a:pt x="4837" y="5266"/>
                  </a:lnTo>
                  <a:lnTo>
                    <a:pt x="2728" y="2753"/>
                  </a:lnTo>
                  <a:lnTo>
                    <a:pt x="3700" y="1213"/>
                  </a:lnTo>
                  <a:lnTo>
                    <a:pt x="260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394250" y="2048250"/>
              <a:ext cx="162600" cy="270550"/>
            </a:xfrm>
            <a:custGeom>
              <a:avLst/>
              <a:gdLst/>
              <a:ahLst/>
              <a:cxnLst/>
              <a:rect l="l" t="t" r="r" b="b"/>
              <a:pathLst>
                <a:path w="6504" h="10822" extrusionOk="0">
                  <a:moveTo>
                    <a:pt x="2879" y="707"/>
                  </a:moveTo>
                  <a:lnTo>
                    <a:pt x="3687" y="1604"/>
                  </a:lnTo>
                  <a:lnTo>
                    <a:pt x="2728" y="3132"/>
                  </a:lnTo>
                  <a:lnTo>
                    <a:pt x="4950" y="5783"/>
                  </a:lnTo>
                  <a:lnTo>
                    <a:pt x="5872" y="7980"/>
                  </a:lnTo>
                  <a:lnTo>
                    <a:pt x="5872" y="9243"/>
                  </a:lnTo>
                  <a:lnTo>
                    <a:pt x="1452" y="10064"/>
                  </a:lnTo>
                  <a:lnTo>
                    <a:pt x="1452" y="8195"/>
                  </a:lnTo>
                  <a:lnTo>
                    <a:pt x="3031" y="6667"/>
                  </a:lnTo>
                  <a:lnTo>
                    <a:pt x="2791" y="4634"/>
                  </a:lnTo>
                  <a:lnTo>
                    <a:pt x="783" y="2008"/>
                  </a:lnTo>
                  <a:lnTo>
                    <a:pt x="1414" y="1061"/>
                  </a:lnTo>
                  <a:lnTo>
                    <a:pt x="2879" y="707"/>
                  </a:lnTo>
                  <a:close/>
                  <a:moveTo>
                    <a:pt x="3094" y="0"/>
                  </a:moveTo>
                  <a:lnTo>
                    <a:pt x="1023" y="505"/>
                  </a:lnTo>
                  <a:lnTo>
                    <a:pt x="0" y="2046"/>
                  </a:lnTo>
                  <a:lnTo>
                    <a:pt x="2172" y="4887"/>
                  </a:lnTo>
                  <a:lnTo>
                    <a:pt x="2361" y="6440"/>
                  </a:lnTo>
                  <a:lnTo>
                    <a:pt x="821" y="7917"/>
                  </a:lnTo>
                  <a:lnTo>
                    <a:pt x="821" y="10822"/>
                  </a:lnTo>
                  <a:lnTo>
                    <a:pt x="6503" y="9774"/>
                  </a:lnTo>
                  <a:lnTo>
                    <a:pt x="6503" y="7917"/>
                  </a:lnTo>
                  <a:lnTo>
                    <a:pt x="5506" y="5493"/>
                  </a:lnTo>
                  <a:lnTo>
                    <a:pt x="3498" y="3094"/>
                  </a:lnTo>
                  <a:lnTo>
                    <a:pt x="4470" y="1541"/>
                  </a:lnTo>
                  <a:lnTo>
                    <a:pt x="30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3658775" y="1084500"/>
              <a:ext cx="236775" cy="215300"/>
            </a:xfrm>
            <a:custGeom>
              <a:avLst/>
              <a:gdLst/>
              <a:ahLst/>
              <a:cxnLst/>
              <a:rect l="l" t="t" r="r" b="b"/>
              <a:pathLst>
                <a:path w="9471" h="8612" extrusionOk="0">
                  <a:moveTo>
                    <a:pt x="3498" y="0"/>
                  </a:moveTo>
                  <a:lnTo>
                    <a:pt x="1907" y="972"/>
                  </a:lnTo>
                  <a:lnTo>
                    <a:pt x="1907" y="1692"/>
                  </a:lnTo>
                  <a:lnTo>
                    <a:pt x="1" y="2273"/>
                  </a:lnTo>
                  <a:lnTo>
                    <a:pt x="2173" y="5026"/>
                  </a:lnTo>
                  <a:lnTo>
                    <a:pt x="3801" y="6162"/>
                  </a:lnTo>
                  <a:lnTo>
                    <a:pt x="3271" y="6970"/>
                  </a:lnTo>
                  <a:lnTo>
                    <a:pt x="5254" y="8612"/>
                  </a:lnTo>
                  <a:lnTo>
                    <a:pt x="6327" y="4028"/>
                  </a:lnTo>
                  <a:lnTo>
                    <a:pt x="7488" y="5278"/>
                  </a:lnTo>
                  <a:lnTo>
                    <a:pt x="7122" y="7046"/>
                  </a:lnTo>
                  <a:lnTo>
                    <a:pt x="8537" y="7046"/>
                  </a:lnTo>
                  <a:lnTo>
                    <a:pt x="9471" y="5177"/>
                  </a:lnTo>
                  <a:lnTo>
                    <a:pt x="6150" y="2513"/>
                  </a:lnTo>
                  <a:lnTo>
                    <a:pt x="349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645200" y="1074400"/>
              <a:ext cx="260450" cy="239600"/>
            </a:xfrm>
            <a:custGeom>
              <a:avLst/>
              <a:gdLst/>
              <a:ahLst/>
              <a:cxnLst/>
              <a:rect l="l" t="t" r="r" b="b"/>
              <a:pathLst>
                <a:path w="10418" h="9584" extrusionOk="0">
                  <a:moveTo>
                    <a:pt x="4003" y="796"/>
                  </a:moveTo>
                  <a:lnTo>
                    <a:pt x="6491" y="3157"/>
                  </a:lnTo>
                  <a:lnTo>
                    <a:pt x="9610" y="5670"/>
                  </a:lnTo>
                  <a:lnTo>
                    <a:pt x="8878" y="7134"/>
                  </a:lnTo>
                  <a:lnTo>
                    <a:pt x="8057" y="7134"/>
                  </a:lnTo>
                  <a:lnTo>
                    <a:pt x="8372" y="5581"/>
                  </a:lnTo>
                  <a:lnTo>
                    <a:pt x="6693" y="3788"/>
                  </a:lnTo>
                  <a:lnTo>
                    <a:pt x="5607" y="8460"/>
                  </a:lnTo>
                  <a:lnTo>
                    <a:pt x="4231" y="7324"/>
                  </a:lnTo>
                  <a:lnTo>
                    <a:pt x="4774" y="6478"/>
                  </a:lnTo>
                  <a:lnTo>
                    <a:pt x="2943" y="5202"/>
                  </a:lnTo>
                  <a:lnTo>
                    <a:pt x="1074" y="2841"/>
                  </a:lnTo>
                  <a:lnTo>
                    <a:pt x="2779" y="2323"/>
                  </a:lnTo>
                  <a:lnTo>
                    <a:pt x="2779" y="1553"/>
                  </a:lnTo>
                  <a:lnTo>
                    <a:pt x="4003" y="796"/>
                  </a:lnTo>
                  <a:close/>
                  <a:moveTo>
                    <a:pt x="4092" y="0"/>
                  </a:moveTo>
                  <a:lnTo>
                    <a:pt x="2147" y="1200"/>
                  </a:lnTo>
                  <a:lnTo>
                    <a:pt x="2147" y="1856"/>
                  </a:lnTo>
                  <a:lnTo>
                    <a:pt x="1" y="2513"/>
                  </a:lnTo>
                  <a:lnTo>
                    <a:pt x="2476" y="5632"/>
                  </a:lnTo>
                  <a:lnTo>
                    <a:pt x="3915" y="6654"/>
                  </a:lnTo>
                  <a:lnTo>
                    <a:pt x="3397" y="7437"/>
                  </a:lnTo>
                  <a:lnTo>
                    <a:pt x="5986" y="9584"/>
                  </a:lnTo>
                  <a:lnTo>
                    <a:pt x="7047" y="5076"/>
                  </a:lnTo>
                  <a:lnTo>
                    <a:pt x="7691" y="5771"/>
                  </a:lnTo>
                  <a:lnTo>
                    <a:pt x="7274" y="7778"/>
                  </a:lnTo>
                  <a:lnTo>
                    <a:pt x="9269" y="7778"/>
                  </a:lnTo>
                  <a:lnTo>
                    <a:pt x="10418" y="5505"/>
                  </a:lnTo>
                  <a:lnTo>
                    <a:pt x="6908" y="2690"/>
                  </a:lnTo>
                  <a:lnTo>
                    <a:pt x="409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780950" y="1045975"/>
              <a:ext cx="134825" cy="91250"/>
            </a:xfrm>
            <a:custGeom>
              <a:avLst/>
              <a:gdLst/>
              <a:ahLst/>
              <a:cxnLst/>
              <a:rect l="l" t="t" r="r" b="b"/>
              <a:pathLst>
                <a:path w="5393" h="3650" extrusionOk="0">
                  <a:moveTo>
                    <a:pt x="1175" y="1"/>
                  </a:moveTo>
                  <a:lnTo>
                    <a:pt x="0" y="1137"/>
                  </a:lnTo>
                  <a:lnTo>
                    <a:pt x="2235" y="2842"/>
                  </a:lnTo>
                  <a:lnTo>
                    <a:pt x="3612" y="3650"/>
                  </a:lnTo>
                  <a:lnTo>
                    <a:pt x="5392" y="1819"/>
                  </a:lnTo>
                  <a:lnTo>
                    <a:pt x="4584" y="329"/>
                  </a:lnTo>
                  <a:lnTo>
                    <a:pt x="3208" y="1"/>
                  </a:lnTo>
                  <a:lnTo>
                    <a:pt x="2703" y="1137"/>
                  </a:lnTo>
                  <a:lnTo>
                    <a:pt x="117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768950" y="1035550"/>
              <a:ext cx="156600" cy="111475"/>
            </a:xfrm>
            <a:custGeom>
              <a:avLst/>
              <a:gdLst/>
              <a:ahLst/>
              <a:cxnLst/>
              <a:rect l="l" t="t" r="r" b="b"/>
              <a:pathLst>
                <a:path w="6264" h="4459" extrusionOk="0">
                  <a:moveTo>
                    <a:pt x="3864" y="784"/>
                  </a:moveTo>
                  <a:lnTo>
                    <a:pt x="4849" y="1011"/>
                  </a:lnTo>
                  <a:lnTo>
                    <a:pt x="5481" y="2185"/>
                  </a:lnTo>
                  <a:lnTo>
                    <a:pt x="4041" y="3663"/>
                  </a:lnTo>
                  <a:lnTo>
                    <a:pt x="2905" y="3006"/>
                  </a:lnTo>
                  <a:lnTo>
                    <a:pt x="960" y="1529"/>
                  </a:lnTo>
                  <a:lnTo>
                    <a:pt x="1680" y="834"/>
                  </a:lnTo>
                  <a:lnTo>
                    <a:pt x="3309" y="2046"/>
                  </a:lnTo>
                  <a:lnTo>
                    <a:pt x="3864" y="784"/>
                  </a:lnTo>
                  <a:close/>
                  <a:moveTo>
                    <a:pt x="1629" y="1"/>
                  </a:moveTo>
                  <a:lnTo>
                    <a:pt x="0" y="1579"/>
                  </a:lnTo>
                  <a:lnTo>
                    <a:pt x="2564" y="3524"/>
                  </a:lnTo>
                  <a:lnTo>
                    <a:pt x="4142" y="4458"/>
                  </a:lnTo>
                  <a:lnTo>
                    <a:pt x="6264" y="2299"/>
                  </a:lnTo>
                  <a:lnTo>
                    <a:pt x="5279" y="468"/>
                  </a:lnTo>
                  <a:lnTo>
                    <a:pt x="3511" y="51"/>
                  </a:lnTo>
                  <a:lnTo>
                    <a:pt x="3056" y="1062"/>
                  </a:lnTo>
                  <a:lnTo>
                    <a:pt x="162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098775" y="1751200"/>
              <a:ext cx="166375" cy="133550"/>
            </a:xfrm>
            <a:custGeom>
              <a:avLst/>
              <a:gdLst/>
              <a:ahLst/>
              <a:cxnLst/>
              <a:rect l="l" t="t" r="r" b="b"/>
              <a:pathLst>
                <a:path w="6655" h="5342" extrusionOk="0">
                  <a:moveTo>
                    <a:pt x="5619" y="0"/>
                  </a:moveTo>
                  <a:lnTo>
                    <a:pt x="4205" y="985"/>
                  </a:lnTo>
                  <a:lnTo>
                    <a:pt x="2475" y="1869"/>
                  </a:lnTo>
                  <a:lnTo>
                    <a:pt x="1288" y="404"/>
                  </a:lnTo>
                  <a:lnTo>
                    <a:pt x="0" y="1856"/>
                  </a:lnTo>
                  <a:lnTo>
                    <a:pt x="341" y="2829"/>
                  </a:lnTo>
                  <a:lnTo>
                    <a:pt x="341" y="4028"/>
                  </a:lnTo>
                  <a:lnTo>
                    <a:pt x="2766" y="5341"/>
                  </a:lnTo>
                  <a:lnTo>
                    <a:pt x="4963" y="4369"/>
                  </a:lnTo>
                  <a:lnTo>
                    <a:pt x="6655" y="2854"/>
                  </a:lnTo>
                  <a:lnTo>
                    <a:pt x="6655" y="1515"/>
                  </a:lnTo>
                  <a:lnTo>
                    <a:pt x="561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3089925" y="1740150"/>
              <a:ext cx="182800" cy="153450"/>
            </a:xfrm>
            <a:custGeom>
              <a:avLst/>
              <a:gdLst/>
              <a:ahLst/>
              <a:cxnLst/>
              <a:rect l="l" t="t" r="r" b="b"/>
              <a:pathLst>
                <a:path w="7312" h="6138" extrusionOk="0">
                  <a:moveTo>
                    <a:pt x="5885" y="884"/>
                  </a:moveTo>
                  <a:lnTo>
                    <a:pt x="6693" y="2046"/>
                  </a:lnTo>
                  <a:lnTo>
                    <a:pt x="6693" y="3157"/>
                  </a:lnTo>
                  <a:lnTo>
                    <a:pt x="5140" y="4546"/>
                  </a:lnTo>
                  <a:lnTo>
                    <a:pt x="3132" y="5443"/>
                  </a:lnTo>
                  <a:lnTo>
                    <a:pt x="1011" y="4281"/>
                  </a:lnTo>
                  <a:lnTo>
                    <a:pt x="1011" y="3271"/>
                  </a:lnTo>
                  <a:lnTo>
                    <a:pt x="708" y="2374"/>
                  </a:lnTo>
                  <a:lnTo>
                    <a:pt x="1630" y="1339"/>
                  </a:lnTo>
                  <a:lnTo>
                    <a:pt x="2741" y="2715"/>
                  </a:lnTo>
                  <a:lnTo>
                    <a:pt x="4698" y="1705"/>
                  </a:lnTo>
                  <a:lnTo>
                    <a:pt x="5885" y="884"/>
                  </a:lnTo>
                  <a:close/>
                  <a:moveTo>
                    <a:pt x="6049" y="0"/>
                  </a:moveTo>
                  <a:lnTo>
                    <a:pt x="4395" y="1162"/>
                  </a:lnTo>
                  <a:lnTo>
                    <a:pt x="2918" y="1920"/>
                  </a:lnTo>
                  <a:lnTo>
                    <a:pt x="1655" y="366"/>
                  </a:lnTo>
                  <a:lnTo>
                    <a:pt x="1" y="2235"/>
                  </a:lnTo>
                  <a:lnTo>
                    <a:pt x="380" y="3334"/>
                  </a:lnTo>
                  <a:lnTo>
                    <a:pt x="380" y="4660"/>
                  </a:lnTo>
                  <a:lnTo>
                    <a:pt x="3094" y="6137"/>
                  </a:lnTo>
                  <a:lnTo>
                    <a:pt x="5443" y="5102"/>
                  </a:lnTo>
                  <a:lnTo>
                    <a:pt x="7312" y="3435"/>
                  </a:lnTo>
                  <a:lnTo>
                    <a:pt x="7312" y="1856"/>
                  </a:lnTo>
                  <a:lnTo>
                    <a:pt x="604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793250" y="2636350"/>
              <a:ext cx="57175" cy="35700"/>
            </a:xfrm>
            <a:custGeom>
              <a:avLst/>
              <a:gdLst/>
              <a:ahLst/>
              <a:cxnLst/>
              <a:rect l="l" t="t" r="r" b="b"/>
              <a:pathLst>
                <a:path w="2287" h="1428" extrusionOk="0">
                  <a:moveTo>
                    <a:pt x="1743" y="0"/>
                  </a:moveTo>
                  <a:lnTo>
                    <a:pt x="1" y="480"/>
                  </a:lnTo>
                  <a:lnTo>
                    <a:pt x="2286" y="1427"/>
                  </a:lnTo>
                  <a:lnTo>
                    <a:pt x="2286" y="1427"/>
                  </a:lnTo>
                  <a:lnTo>
                    <a:pt x="174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768950" y="2626875"/>
              <a:ext cx="95675" cy="59375"/>
            </a:xfrm>
            <a:custGeom>
              <a:avLst/>
              <a:gdLst/>
              <a:ahLst/>
              <a:cxnLst/>
              <a:rect l="l" t="t" r="r" b="b"/>
              <a:pathLst>
                <a:path w="3827" h="2375" extrusionOk="0">
                  <a:moveTo>
                    <a:pt x="2526" y="758"/>
                  </a:moveTo>
                  <a:lnTo>
                    <a:pt x="2703" y="1238"/>
                  </a:lnTo>
                  <a:lnTo>
                    <a:pt x="1958" y="922"/>
                  </a:lnTo>
                  <a:lnTo>
                    <a:pt x="2526" y="758"/>
                  </a:lnTo>
                  <a:close/>
                  <a:moveTo>
                    <a:pt x="2905" y="0"/>
                  </a:moveTo>
                  <a:lnTo>
                    <a:pt x="0" y="796"/>
                  </a:lnTo>
                  <a:lnTo>
                    <a:pt x="3826" y="2374"/>
                  </a:lnTo>
                  <a:lnTo>
                    <a:pt x="290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702975" y="2517025"/>
              <a:ext cx="43275" cy="68200"/>
            </a:xfrm>
            <a:custGeom>
              <a:avLst/>
              <a:gdLst/>
              <a:ahLst/>
              <a:cxnLst/>
              <a:rect l="l" t="t" r="r" b="b"/>
              <a:pathLst>
                <a:path w="1731" h="2728" extrusionOk="0">
                  <a:moveTo>
                    <a:pt x="733" y="0"/>
                  </a:moveTo>
                  <a:cubicBezTo>
                    <a:pt x="493" y="164"/>
                    <a:pt x="0" y="1288"/>
                    <a:pt x="0" y="1288"/>
                  </a:cubicBezTo>
                  <a:lnTo>
                    <a:pt x="695" y="2728"/>
                  </a:lnTo>
                  <a:lnTo>
                    <a:pt x="1730" y="2728"/>
                  </a:lnTo>
                  <a:lnTo>
                    <a:pt x="73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694450" y="2505025"/>
              <a:ext cx="62850" cy="88100"/>
            </a:xfrm>
            <a:custGeom>
              <a:avLst/>
              <a:gdLst/>
              <a:ahLst/>
              <a:cxnLst/>
              <a:rect l="l" t="t" r="r" b="b"/>
              <a:pathLst>
                <a:path w="2514" h="3524" extrusionOk="0">
                  <a:moveTo>
                    <a:pt x="973" y="1162"/>
                  </a:moveTo>
                  <a:lnTo>
                    <a:pt x="1604" y="2892"/>
                  </a:lnTo>
                  <a:lnTo>
                    <a:pt x="1225" y="2892"/>
                  </a:lnTo>
                  <a:lnTo>
                    <a:pt x="682" y="1756"/>
                  </a:lnTo>
                  <a:cubicBezTo>
                    <a:pt x="771" y="1554"/>
                    <a:pt x="884" y="1352"/>
                    <a:pt x="973" y="1162"/>
                  </a:cubicBezTo>
                  <a:close/>
                  <a:moveTo>
                    <a:pt x="1238" y="0"/>
                  </a:moveTo>
                  <a:lnTo>
                    <a:pt x="897" y="215"/>
                  </a:lnTo>
                  <a:cubicBezTo>
                    <a:pt x="619" y="405"/>
                    <a:pt x="253" y="1187"/>
                    <a:pt x="51" y="1642"/>
                  </a:cubicBezTo>
                  <a:lnTo>
                    <a:pt x="1" y="1768"/>
                  </a:lnTo>
                  <a:lnTo>
                    <a:pt x="834" y="3523"/>
                  </a:lnTo>
                  <a:lnTo>
                    <a:pt x="2513" y="3523"/>
                  </a:lnTo>
                  <a:lnTo>
                    <a:pt x="123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696975" y="2570375"/>
              <a:ext cx="25275" cy="78000"/>
            </a:xfrm>
            <a:custGeom>
              <a:avLst/>
              <a:gdLst/>
              <a:ahLst/>
              <a:cxnLst/>
              <a:rect l="l" t="t" r="r" b="b"/>
              <a:pathLst>
                <a:path w="1011" h="3120" extrusionOk="0">
                  <a:moveTo>
                    <a:pt x="455" y="0"/>
                  </a:moveTo>
                  <a:lnTo>
                    <a:pt x="1" y="1402"/>
                  </a:lnTo>
                  <a:lnTo>
                    <a:pt x="581" y="3119"/>
                  </a:lnTo>
                  <a:lnTo>
                    <a:pt x="1011" y="3119"/>
                  </a:lnTo>
                  <a:lnTo>
                    <a:pt x="1011" y="278"/>
                  </a:lnTo>
                  <a:lnTo>
                    <a:pt x="45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688775" y="2563750"/>
              <a:ext cx="43275" cy="92500"/>
            </a:xfrm>
            <a:custGeom>
              <a:avLst/>
              <a:gdLst/>
              <a:ahLst/>
              <a:cxnLst/>
              <a:rect l="l" t="t" r="r" b="b"/>
              <a:pathLst>
                <a:path w="1731" h="3700" extrusionOk="0">
                  <a:moveTo>
                    <a:pt x="1023" y="846"/>
                  </a:moveTo>
                  <a:lnTo>
                    <a:pt x="1074" y="871"/>
                  </a:lnTo>
                  <a:lnTo>
                    <a:pt x="1074" y="2765"/>
                  </a:lnTo>
                  <a:lnTo>
                    <a:pt x="695" y="1755"/>
                  </a:lnTo>
                  <a:lnTo>
                    <a:pt x="1023" y="846"/>
                  </a:lnTo>
                  <a:close/>
                  <a:moveTo>
                    <a:pt x="632" y="0"/>
                  </a:moveTo>
                  <a:lnTo>
                    <a:pt x="0" y="1755"/>
                  </a:lnTo>
                  <a:lnTo>
                    <a:pt x="720" y="3700"/>
                  </a:lnTo>
                  <a:lnTo>
                    <a:pt x="1730" y="3700"/>
                  </a:lnTo>
                  <a:lnTo>
                    <a:pt x="1730" y="493"/>
                  </a:lnTo>
                  <a:lnTo>
                    <a:pt x="63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360850" y="1623350"/>
              <a:ext cx="47375" cy="27475"/>
            </a:xfrm>
            <a:custGeom>
              <a:avLst/>
              <a:gdLst/>
              <a:ahLst/>
              <a:cxnLst/>
              <a:rect l="l" t="t" r="r" b="b"/>
              <a:pathLst>
                <a:path w="1895" h="1099" extrusionOk="0">
                  <a:moveTo>
                    <a:pt x="0" y="0"/>
                  </a:moveTo>
                  <a:lnTo>
                    <a:pt x="556" y="1099"/>
                  </a:lnTo>
                  <a:lnTo>
                    <a:pt x="1326" y="947"/>
                  </a:lnTo>
                  <a:lnTo>
                    <a:pt x="18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4347900" y="1615450"/>
              <a:ext cx="74200" cy="44550"/>
            </a:xfrm>
            <a:custGeom>
              <a:avLst/>
              <a:gdLst/>
              <a:ahLst/>
              <a:cxnLst/>
              <a:rect l="l" t="t" r="r" b="b"/>
              <a:pathLst>
                <a:path w="2968" h="1782" extrusionOk="0">
                  <a:moveTo>
                    <a:pt x="1857" y="632"/>
                  </a:moveTo>
                  <a:lnTo>
                    <a:pt x="1642" y="973"/>
                  </a:lnTo>
                  <a:lnTo>
                    <a:pt x="1238" y="1061"/>
                  </a:lnTo>
                  <a:lnTo>
                    <a:pt x="1023" y="632"/>
                  </a:lnTo>
                  <a:close/>
                  <a:moveTo>
                    <a:pt x="0" y="1"/>
                  </a:moveTo>
                  <a:lnTo>
                    <a:pt x="897" y="1781"/>
                  </a:lnTo>
                  <a:lnTo>
                    <a:pt x="2046" y="1541"/>
                  </a:lnTo>
                  <a:lnTo>
                    <a:pt x="296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2445000" y="785850"/>
              <a:ext cx="922425" cy="1196450"/>
            </a:xfrm>
            <a:custGeom>
              <a:avLst/>
              <a:gdLst/>
              <a:ahLst/>
              <a:cxnLst/>
              <a:rect l="l" t="t" r="r" b="b"/>
              <a:pathLst>
                <a:path w="36897" h="47858" extrusionOk="0">
                  <a:moveTo>
                    <a:pt x="27288" y="1"/>
                  </a:moveTo>
                  <a:lnTo>
                    <a:pt x="21921" y="2324"/>
                  </a:lnTo>
                  <a:lnTo>
                    <a:pt x="20027" y="2375"/>
                  </a:lnTo>
                  <a:lnTo>
                    <a:pt x="19396" y="4067"/>
                  </a:lnTo>
                  <a:lnTo>
                    <a:pt x="20179" y="6378"/>
                  </a:lnTo>
                  <a:lnTo>
                    <a:pt x="18600" y="6378"/>
                  </a:lnTo>
                  <a:lnTo>
                    <a:pt x="18285" y="4016"/>
                  </a:lnTo>
                  <a:lnTo>
                    <a:pt x="17262" y="3625"/>
                  </a:lnTo>
                  <a:lnTo>
                    <a:pt x="16782" y="5203"/>
                  </a:lnTo>
                  <a:lnTo>
                    <a:pt x="15620" y="4850"/>
                  </a:lnTo>
                  <a:lnTo>
                    <a:pt x="15305" y="3006"/>
                  </a:lnTo>
                  <a:lnTo>
                    <a:pt x="13411" y="3322"/>
                  </a:lnTo>
                  <a:lnTo>
                    <a:pt x="11277" y="4105"/>
                  </a:lnTo>
                  <a:lnTo>
                    <a:pt x="9698" y="5683"/>
                  </a:lnTo>
                  <a:lnTo>
                    <a:pt x="7489" y="6163"/>
                  </a:lnTo>
                  <a:lnTo>
                    <a:pt x="6150" y="7893"/>
                  </a:lnTo>
                  <a:lnTo>
                    <a:pt x="6933" y="9080"/>
                  </a:lnTo>
                  <a:lnTo>
                    <a:pt x="5355" y="10418"/>
                  </a:lnTo>
                  <a:lnTo>
                    <a:pt x="2678" y="11529"/>
                  </a:lnTo>
                  <a:lnTo>
                    <a:pt x="784" y="11883"/>
                  </a:lnTo>
                  <a:lnTo>
                    <a:pt x="1251" y="13575"/>
                  </a:lnTo>
                  <a:lnTo>
                    <a:pt x="2678" y="13726"/>
                  </a:lnTo>
                  <a:lnTo>
                    <a:pt x="3069" y="14598"/>
                  </a:lnTo>
                  <a:lnTo>
                    <a:pt x="1" y="14838"/>
                  </a:lnTo>
                  <a:lnTo>
                    <a:pt x="1" y="16176"/>
                  </a:lnTo>
                  <a:lnTo>
                    <a:pt x="1731" y="17363"/>
                  </a:lnTo>
                  <a:cubicBezTo>
                    <a:pt x="1731" y="17363"/>
                    <a:pt x="1944" y="16942"/>
                    <a:pt x="2599" y="16942"/>
                  </a:cubicBezTo>
                  <a:cubicBezTo>
                    <a:pt x="2926" y="16942"/>
                    <a:pt x="3364" y="17047"/>
                    <a:pt x="3940" y="17363"/>
                  </a:cubicBezTo>
                  <a:cubicBezTo>
                    <a:pt x="5683" y="18310"/>
                    <a:pt x="5759" y="18310"/>
                    <a:pt x="5759" y="18310"/>
                  </a:cubicBezTo>
                  <a:lnTo>
                    <a:pt x="7337" y="21378"/>
                  </a:lnTo>
                  <a:lnTo>
                    <a:pt x="6946" y="25331"/>
                  </a:lnTo>
                  <a:lnTo>
                    <a:pt x="6946" y="29434"/>
                  </a:lnTo>
                  <a:lnTo>
                    <a:pt x="8436" y="29902"/>
                  </a:lnTo>
                  <a:lnTo>
                    <a:pt x="7615" y="31164"/>
                  </a:lnTo>
                  <a:lnTo>
                    <a:pt x="5683" y="30849"/>
                  </a:lnTo>
                  <a:lnTo>
                    <a:pt x="5683" y="33223"/>
                  </a:lnTo>
                  <a:lnTo>
                    <a:pt x="7173" y="34321"/>
                  </a:lnTo>
                  <a:lnTo>
                    <a:pt x="6074" y="36695"/>
                  </a:lnTo>
                  <a:lnTo>
                    <a:pt x="6541" y="40546"/>
                  </a:lnTo>
                  <a:lnTo>
                    <a:pt x="7135" y="43463"/>
                  </a:lnTo>
                  <a:lnTo>
                    <a:pt x="7627" y="46153"/>
                  </a:lnTo>
                  <a:lnTo>
                    <a:pt x="9218" y="45913"/>
                  </a:lnTo>
                  <a:lnTo>
                    <a:pt x="10885" y="47857"/>
                  </a:lnTo>
                  <a:lnTo>
                    <a:pt x="12186" y="45647"/>
                  </a:lnTo>
                  <a:lnTo>
                    <a:pt x="13310" y="42175"/>
                  </a:lnTo>
                  <a:lnTo>
                    <a:pt x="14812" y="39776"/>
                  </a:lnTo>
                  <a:lnTo>
                    <a:pt x="16946" y="39195"/>
                  </a:lnTo>
                  <a:lnTo>
                    <a:pt x="20103" y="37857"/>
                  </a:lnTo>
                  <a:lnTo>
                    <a:pt x="21770" y="35798"/>
                  </a:lnTo>
                  <a:lnTo>
                    <a:pt x="24762" y="35407"/>
                  </a:lnTo>
                  <a:lnTo>
                    <a:pt x="28462" y="33071"/>
                  </a:lnTo>
                  <a:lnTo>
                    <a:pt x="26480" y="32869"/>
                  </a:lnTo>
                  <a:lnTo>
                    <a:pt x="25545" y="32869"/>
                  </a:lnTo>
                  <a:lnTo>
                    <a:pt x="26480" y="30659"/>
                  </a:lnTo>
                  <a:lnTo>
                    <a:pt x="28462" y="32478"/>
                  </a:lnTo>
                  <a:lnTo>
                    <a:pt x="29232" y="30735"/>
                  </a:lnTo>
                  <a:lnTo>
                    <a:pt x="28538" y="28487"/>
                  </a:lnTo>
                  <a:lnTo>
                    <a:pt x="28538" y="28487"/>
                  </a:lnTo>
                  <a:cubicBezTo>
                    <a:pt x="28538" y="28487"/>
                    <a:pt x="28571" y="28497"/>
                    <a:pt x="28628" y="28497"/>
                  </a:cubicBezTo>
                  <a:cubicBezTo>
                    <a:pt x="28850" y="28497"/>
                    <a:pt x="29441" y="28361"/>
                    <a:pt x="29952" y="27048"/>
                  </a:cubicBezTo>
                  <a:cubicBezTo>
                    <a:pt x="30176" y="26473"/>
                    <a:pt x="30217" y="26354"/>
                    <a:pt x="30211" y="26354"/>
                  </a:cubicBezTo>
                  <a:lnTo>
                    <a:pt x="30211" y="26354"/>
                  </a:lnTo>
                  <a:cubicBezTo>
                    <a:pt x="30207" y="26354"/>
                    <a:pt x="30180" y="26414"/>
                    <a:pt x="30178" y="26414"/>
                  </a:cubicBezTo>
                  <a:cubicBezTo>
                    <a:pt x="30175" y="26414"/>
                    <a:pt x="30241" y="26250"/>
                    <a:pt x="30596" y="25381"/>
                  </a:cubicBezTo>
                  <a:cubicBezTo>
                    <a:pt x="31467" y="23260"/>
                    <a:pt x="31455" y="23247"/>
                    <a:pt x="31455" y="23247"/>
                  </a:cubicBezTo>
                  <a:cubicBezTo>
                    <a:pt x="31455" y="23247"/>
                    <a:pt x="32086" y="23007"/>
                    <a:pt x="31455" y="21593"/>
                  </a:cubicBezTo>
                  <a:cubicBezTo>
                    <a:pt x="30823" y="20179"/>
                    <a:pt x="29876" y="20722"/>
                    <a:pt x="30823" y="20166"/>
                  </a:cubicBezTo>
                  <a:lnTo>
                    <a:pt x="31770" y="19623"/>
                  </a:lnTo>
                  <a:lnTo>
                    <a:pt x="32642" y="19068"/>
                  </a:lnTo>
                  <a:lnTo>
                    <a:pt x="32250" y="16694"/>
                  </a:lnTo>
                  <a:lnTo>
                    <a:pt x="32642" y="14042"/>
                  </a:lnTo>
                  <a:lnTo>
                    <a:pt x="34611" y="11858"/>
                  </a:lnTo>
                  <a:lnTo>
                    <a:pt x="36354" y="9762"/>
                  </a:lnTo>
                  <a:lnTo>
                    <a:pt x="36897" y="8032"/>
                  </a:lnTo>
                  <a:lnTo>
                    <a:pt x="34851" y="7085"/>
                  </a:lnTo>
                  <a:lnTo>
                    <a:pt x="32566" y="7943"/>
                  </a:lnTo>
                  <a:lnTo>
                    <a:pt x="30280" y="10090"/>
                  </a:lnTo>
                  <a:lnTo>
                    <a:pt x="31770" y="7451"/>
                  </a:lnTo>
                  <a:lnTo>
                    <a:pt x="31859" y="7009"/>
                  </a:lnTo>
                  <a:lnTo>
                    <a:pt x="27439" y="7009"/>
                  </a:lnTo>
                  <a:lnTo>
                    <a:pt x="27351" y="5986"/>
                  </a:lnTo>
                  <a:lnTo>
                    <a:pt x="29232" y="5759"/>
                  </a:lnTo>
                  <a:lnTo>
                    <a:pt x="31859" y="5759"/>
                  </a:lnTo>
                  <a:lnTo>
                    <a:pt x="31543" y="3625"/>
                  </a:lnTo>
                  <a:lnTo>
                    <a:pt x="30672" y="1655"/>
                  </a:lnTo>
                  <a:lnTo>
                    <a:pt x="2728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437100" y="777350"/>
              <a:ext cx="939800" cy="1218525"/>
            </a:xfrm>
            <a:custGeom>
              <a:avLst/>
              <a:gdLst/>
              <a:ahLst/>
              <a:cxnLst/>
              <a:rect l="l" t="t" r="r" b="b"/>
              <a:pathLst>
                <a:path w="37592" h="48741" extrusionOk="0">
                  <a:moveTo>
                    <a:pt x="26909" y="31530"/>
                  </a:moveTo>
                  <a:lnTo>
                    <a:pt x="28601" y="33070"/>
                  </a:lnTo>
                  <a:lnTo>
                    <a:pt x="26796" y="32893"/>
                  </a:lnTo>
                  <a:lnTo>
                    <a:pt x="26341" y="32893"/>
                  </a:lnTo>
                  <a:lnTo>
                    <a:pt x="26909" y="31530"/>
                  </a:lnTo>
                  <a:close/>
                  <a:moveTo>
                    <a:pt x="27591" y="682"/>
                  </a:moveTo>
                  <a:lnTo>
                    <a:pt x="30748" y="2222"/>
                  </a:lnTo>
                  <a:lnTo>
                    <a:pt x="31543" y="4053"/>
                  </a:lnTo>
                  <a:lnTo>
                    <a:pt x="31809" y="5783"/>
                  </a:lnTo>
                  <a:lnTo>
                    <a:pt x="29498" y="5783"/>
                  </a:lnTo>
                  <a:lnTo>
                    <a:pt x="27339" y="6048"/>
                  </a:lnTo>
                  <a:lnTo>
                    <a:pt x="27465" y="7665"/>
                  </a:lnTo>
                  <a:lnTo>
                    <a:pt x="31796" y="7665"/>
                  </a:lnTo>
                  <a:lnTo>
                    <a:pt x="29321" y="12059"/>
                  </a:lnTo>
                  <a:lnTo>
                    <a:pt x="33046" y="8574"/>
                  </a:lnTo>
                  <a:lnTo>
                    <a:pt x="35155" y="7778"/>
                  </a:lnTo>
                  <a:lnTo>
                    <a:pt x="36834" y="8548"/>
                  </a:lnTo>
                  <a:lnTo>
                    <a:pt x="36380" y="9963"/>
                  </a:lnTo>
                  <a:lnTo>
                    <a:pt x="34700" y="11996"/>
                  </a:lnTo>
                  <a:lnTo>
                    <a:pt x="32667" y="14256"/>
                  </a:lnTo>
                  <a:lnTo>
                    <a:pt x="32250" y="17059"/>
                  </a:lnTo>
                  <a:lnTo>
                    <a:pt x="32617" y="19269"/>
                  </a:lnTo>
                  <a:lnTo>
                    <a:pt x="31935" y="19698"/>
                  </a:lnTo>
                  <a:cubicBezTo>
                    <a:pt x="31922" y="19711"/>
                    <a:pt x="31834" y="19761"/>
                    <a:pt x="30988" y="20254"/>
                  </a:cubicBezTo>
                  <a:cubicBezTo>
                    <a:pt x="30584" y="20494"/>
                    <a:pt x="30432" y="20582"/>
                    <a:pt x="30432" y="20809"/>
                  </a:cubicBezTo>
                  <a:cubicBezTo>
                    <a:pt x="30445" y="20986"/>
                    <a:pt x="30558" y="21125"/>
                    <a:pt x="30710" y="21188"/>
                  </a:cubicBezTo>
                  <a:cubicBezTo>
                    <a:pt x="30887" y="21289"/>
                    <a:pt x="31215" y="21466"/>
                    <a:pt x="31480" y="22072"/>
                  </a:cubicBezTo>
                  <a:cubicBezTo>
                    <a:pt x="31872" y="22943"/>
                    <a:pt x="31733" y="23259"/>
                    <a:pt x="31657" y="23309"/>
                  </a:cubicBezTo>
                  <a:lnTo>
                    <a:pt x="31455" y="23385"/>
                  </a:lnTo>
                  <a:lnTo>
                    <a:pt x="31455" y="23537"/>
                  </a:lnTo>
                  <a:cubicBezTo>
                    <a:pt x="31404" y="23676"/>
                    <a:pt x="31228" y="24118"/>
                    <a:pt x="30609" y="25620"/>
                  </a:cubicBezTo>
                  <a:cubicBezTo>
                    <a:pt x="30432" y="26062"/>
                    <a:pt x="30319" y="26353"/>
                    <a:pt x="30243" y="26555"/>
                  </a:cubicBezTo>
                  <a:lnTo>
                    <a:pt x="30218" y="26618"/>
                  </a:lnTo>
                  <a:cubicBezTo>
                    <a:pt x="30218" y="26618"/>
                    <a:pt x="30218" y="26630"/>
                    <a:pt x="30218" y="26630"/>
                  </a:cubicBezTo>
                  <a:cubicBezTo>
                    <a:pt x="30205" y="26681"/>
                    <a:pt x="30154" y="26832"/>
                    <a:pt x="29978" y="27287"/>
                  </a:cubicBezTo>
                  <a:cubicBezTo>
                    <a:pt x="29498" y="28499"/>
                    <a:pt x="29018" y="28537"/>
                    <a:pt x="28955" y="28537"/>
                  </a:cubicBezTo>
                  <a:lnTo>
                    <a:pt x="28399" y="28373"/>
                  </a:lnTo>
                  <a:lnTo>
                    <a:pt x="28399" y="28373"/>
                  </a:lnTo>
                  <a:lnTo>
                    <a:pt x="29220" y="31062"/>
                  </a:lnTo>
                  <a:lnTo>
                    <a:pt x="28677" y="32287"/>
                  </a:lnTo>
                  <a:lnTo>
                    <a:pt x="26682" y="30469"/>
                  </a:lnTo>
                  <a:lnTo>
                    <a:pt x="25394" y="33525"/>
                  </a:lnTo>
                  <a:lnTo>
                    <a:pt x="26758" y="33525"/>
                  </a:lnTo>
                  <a:lnTo>
                    <a:pt x="27844" y="33626"/>
                  </a:lnTo>
                  <a:lnTo>
                    <a:pt x="24977" y="35431"/>
                  </a:lnTo>
                  <a:lnTo>
                    <a:pt x="21922" y="35835"/>
                  </a:lnTo>
                  <a:lnTo>
                    <a:pt x="20230" y="37931"/>
                  </a:lnTo>
                  <a:lnTo>
                    <a:pt x="17199" y="39232"/>
                  </a:lnTo>
                  <a:lnTo>
                    <a:pt x="14939" y="39838"/>
                  </a:lnTo>
                  <a:lnTo>
                    <a:pt x="13360" y="42351"/>
                  </a:lnTo>
                  <a:lnTo>
                    <a:pt x="12211" y="45861"/>
                  </a:lnTo>
                  <a:lnTo>
                    <a:pt x="11163" y="47654"/>
                  </a:lnTo>
                  <a:lnTo>
                    <a:pt x="9661" y="45874"/>
                  </a:lnTo>
                  <a:lnTo>
                    <a:pt x="8209" y="46101"/>
                  </a:lnTo>
                  <a:lnTo>
                    <a:pt x="7767" y="43715"/>
                  </a:lnTo>
                  <a:lnTo>
                    <a:pt x="7173" y="40823"/>
                  </a:lnTo>
                  <a:lnTo>
                    <a:pt x="6719" y="37048"/>
                  </a:lnTo>
                  <a:lnTo>
                    <a:pt x="7893" y="34535"/>
                  </a:lnTo>
                  <a:lnTo>
                    <a:pt x="6315" y="33373"/>
                  </a:lnTo>
                  <a:lnTo>
                    <a:pt x="6315" y="31542"/>
                  </a:lnTo>
                  <a:lnTo>
                    <a:pt x="8082" y="31833"/>
                  </a:lnTo>
                  <a:lnTo>
                    <a:pt x="9244" y="30040"/>
                  </a:lnTo>
                  <a:lnTo>
                    <a:pt x="7577" y="29509"/>
                  </a:lnTo>
                  <a:lnTo>
                    <a:pt x="7577" y="25671"/>
                  </a:lnTo>
                  <a:lnTo>
                    <a:pt x="7981" y="21643"/>
                  </a:lnTo>
                  <a:lnTo>
                    <a:pt x="6277" y="18309"/>
                  </a:lnTo>
                  <a:lnTo>
                    <a:pt x="6125" y="18309"/>
                  </a:lnTo>
                  <a:cubicBezTo>
                    <a:pt x="6024" y="18271"/>
                    <a:pt x="5645" y="18082"/>
                    <a:pt x="4408" y="17413"/>
                  </a:cubicBezTo>
                  <a:cubicBezTo>
                    <a:pt x="3845" y="17104"/>
                    <a:pt x="3347" y="16952"/>
                    <a:pt x="2915" y="16952"/>
                  </a:cubicBezTo>
                  <a:cubicBezTo>
                    <a:pt x="2746" y="16952"/>
                    <a:pt x="2587" y="16975"/>
                    <a:pt x="2438" y="17021"/>
                  </a:cubicBezTo>
                  <a:cubicBezTo>
                    <a:pt x="2274" y="17072"/>
                    <a:pt x="2122" y="17147"/>
                    <a:pt x="1983" y="17261"/>
                  </a:cubicBezTo>
                  <a:lnTo>
                    <a:pt x="620" y="16339"/>
                  </a:lnTo>
                  <a:lnTo>
                    <a:pt x="620" y="15455"/>
                  </a:lnTo>
                  <a:lnTo>
                    <a:pt x="3852" y="15203"/>
                  </a:lnTo>
                  <a:lnTo>
                    <a:pt x="3208" y="13763"/>
                  </a:lnTo>
                  <a:lnTo>
                    <a:pt x="1819" y="13612"/>
                  </a:lnTo>
                  <a:lnTo>
                    <a:pt x="1504" y="12450"/>
                  </a:lnTo>
                  <a:lnTo>
                    <a:pt x="3057" y="12160"/>
                  </a:lnTo>
                  <a:lnTo>
                    <a:pt x="5797" y="11036"/>
                  </a:lnTo>
                  <a:lnTo>
                    <a:pt x="7678" y="9470"/>
                  </a:lnTo>
                  <a:lnTo>
                    <a:pt x="6857" y="8233"/>
                  </a:lnTo>
                  <a:lnTo>
                    <a:pt x="7994" y="6781"/>
                  </a:lnTo>
                  <a:lnTo>
                    <a:pt x="10178" y="6301"/>
                  </a:lnTo>
                  <a:lnTo>
                    <a:pt x="11769" y="4710"/>
                  </a:lnTo>
                  <a:lnTo>
                    <a:pt x="13777" y="3965"/>
                  </a:lnTo>
                  <a:lnTo>
                    <a:pt x="15355" y="3712"/>
                  </a:lnTo>
                  <a:lnTo>
                    <a:pt x="15646" y="5430"/>
                  </a:lnTo>
                  <a:lnTo>
                    <a:pt x="17325" y="5935"/>
                  </a:lnTo>
                  <a:lnTo>
                    <a:pt x="17792" y="4382"/>
                  </a:lnTo>
                  <a:lnTo>
                    <a:pt x="18323" y="4584"/>
                  </a:lnTo>
                  <a:lnTo>
                    <a:pt x="18651" y="7033"/>
                  </a:lnTo>
                  <a:lnTo>
                    <a:pt x="20949" y="7033"/>
                  </a:lnTo>
                  <a:lnTo>
                    <a:pt x="20053" y="4407"/>
                  </a:lnTo>
                  <a:lnTo>
                    <a:pt x="20570" y="3031"/>
                  </a:lnTo>
                  <a:lnTo>
                    <a:pt x="22250" y="2980"/>
                  </a:lnTo>
                  <a:lnTo>
                    <a:pt x="27591" y="682"/>
                  </a:lnTo>
                  <a:close/>
                  <a:moveTo>
                    <a:pt x="27604" y="0"/>
                  </a:moveTo>
                  <a:lnTo>
                    <a:pt x="22161" y="2361"/>
                  </a:lnTo>
                  <a:lnTo>
                    <a:pt x="20116" y="2424"/>
                  </a:lnTo>
                  <a:lnTo>
                    <a:pt x="19371" y="4407"/>
                  </a:lnTo>
                  <a:lnTo>
                    <a:pt x="20053" y="6415"/>
                  </a:lnTo>
                  <a:lnTo>
                    <a:pt x="19194" y="6415"/>
                  </a:lnTo>
                  <a:lnTo>
                    <a:pt x="18891" y="4142"/>
                  </a:lnTo>
                  <a:lnTo>
                    <a:pt x="17376" y="3548"/>
                  </a:lnTo>
                  <a:lnTo>
                    <a:pt x="16896" y="5152"/>
                  </a:lnTo>
                  <a:lnTo>
                    <a:pt x="16214" y="4937"/>
                  </a:lnTo>
                  <a:lnTo>
                    <a:pt x="15861" y="2993"/>
                  </a:lnTo>
                  <a:lnTo>
                    <a:pt x="13600" y="3359"/>
                  </a:lnTo>
                  <a:lnTo>
                    <a:pt x="11479" y="4154"/>
                  </a:lnTo>
                  <a:lnTo>
                    <a:pt x="9850" y="5733"/>
                  </a:lnTo>
                  <a:lnTo>
                    <a:pt x="7628" y="6200"/>
                  </a:lnTo>
                  <a:lnTo>
                    <a:pt x="6075" y="8208"/>
                  </a:lnTo>
                  <a:lnTo>
                    <a:pt x="6832" y="9344"/>
                  </a:lnTo>
                  <a:lnTo>
                    <a:pt x="5506" y="10480"/>
                  </a:lnTo>
                  <a:lnTo>
                    <a:pt x="2905" y="11541"/>
                  </a:lnTo>
                  <a:lnTo>
                    <a:pt x="708" y="11958"/>
                  </a:lnTo>
                  <a:lnTo>
                    <a:pt x="1339" y="14193"/>
                  </a:lnTo>
                  <a:lnTo>
                    <a:pt x="2792" y="14344"/>
                  </a:lnTo>
                  <a:lnTo>
                    <a:pt x="2918" y="14635"/>
                  </a:lnTo>
                  <a:lnTo>
                    <a:pt x="1" y="14862"/>
                  </a:lnTo>
                  <a:lnTo>
                    <a:pt x="1" y="16655"/>
                  </a:lnTo>
                  <a:lnTo>
                    <a:pt x="2173" y="18132"/>
                  </a:lnTo>
                  <a:lnTo>
                    <a:pt x="2337" y="17817"/>
                  </a:lnTo>
                  <a:cubicBezTo>
                    <a:pt x="2400" y="17716"/>
                    <a:pt x="2514" y="17640"/>
                    <a:pt x="2627" y="17615"/>
                  </a:cubicBezTo>
                  <a:cubicBezTo>
                    <a:pt x="2703" y="17592"/>
                    <a:pt x="2796" y="17576"/>
                    <a:pt x="2911" y="17576"/>
                  </a:cubicBezTo>
                  <a:cubicBezTo>
                    <a:pt x="3180" y="17576"/>
                    <a:pt x="3565" y="17663"/>
                    <a:pt x="4105" y="17956"/>
                  </a:cubicBezTo>
                  <a:cubicBezTo>
                    <a:pt x="5153" y="18536"/>
                    <a:pt x="5620" y="18764"/>
                    <a:pt x="5847" y="18865"/>
                  </a:cubicBezTo>
                  <a:lnTo>
                    <a:pt x="7325" y="21756"/>
                  </a:lnTo>
                  <a:lnTo>
                    <a:pt x="6933" y="25645"/>
                  </a:lnTo>
                  <a:lnTo>
                    <a:pt x="6933" y="29976"/>
                  </a:lnTo>
                  <a:lnTo>
                    <a:pt x="8259" y="30393"/>
                  </a:lnTo>
                  <a:lnTo>
                    <a:pt x="7767" y="31138"/>
                  </a:lnTo>
                  <a:lnTo>
                    <a:pt x="5671" y="30785"/>
                  </a:lnTo>
                  <a:lnTo>
                    <a:pt x="5671" y="33689"/>
                  </a:lnTo>
                  <a:lnTo>
                    <a:pt x="7097" y="34737"/>
                  </a:lnTo>
                  <a:lnTo>
                    <a:pt x="6062" y="36947"/>
                  </a:lnTo>
                  <a:lnTo>
                    <a:pt x="6554" y="40924"/>
                  </a:lnTo>
                  <a:lnTo>
                    <a:pt x="7148" y="43828"/>
                  </a:lnTo>
                  <a:lnTo>
                    <a:pt x="7691" y="46808"/>
                  </a:lnTo>
                  <a:lnTo>
                    <a:pt x="9408" y="46556"/>
                  </a:lnTo>
                  <a:lnTo>
                    <a:pt x="11252" y="48740"/>
                  </a:lnTo>
                  <a:lnTo>
                    <a:pt x="12780" y="46152"/>
                  </a:lnTo>
                  <a:lnTo>
                    <a:pt x="13916" y="42654"/>
                  </a:lnTo>
                  <a:lnTo>
                    <a:pt x="15343" y="40381"/>
                  </a:lnTo>
                  <a:lnTo>
                    <a:pt x="17388" y="39826"/>
                  </a:lnTo>
                  <a:lnTo>
                    <a:pt x="20621" y="38449"/>
                  </a:lnTo>
                  <a:lnTo>
                    <a:pt x="22250" y="36429"/>
                  </a:lnTo>
                  <a:lnTo>
                    <a:pt x="25116" y="36050"/>
                  </a:lnTo>
                  <a:lnTo>
                    <a:pt x="29738" y="33184"/>
                  </a:lnTo>
                  <a:lnTo>
                    <a:pt x="29005" y="33108"/>
                  </a:lnTo>
                  <a:lnTo>
                    <a:pt x="29877" y="31100"/>
                  </a:lnTo>
                  <a:lnTo>
                    <a:pt x="29270" y="29105"/>
                  </a:lnTo>
                  <a:cubicBezTo>
                    <a:pt x="29637" y="28979"/>
                    <a:pt x="30142" y="28600"/>
                    <a:pt x="30558" y="27514"/>
                  </a:cubicBezTo>
                  <a:cubicBezTo>
                    <a:pt x="30659" y="27274"/>
                    <a:pt x="30748" y="27022"/>
                    <a:pt x="30824" y="26782"/>
                  </a:cubicBezTo>
                  <a:lnTo>
                    <a:pt x="31202" y="25847"/>
                  </a:lnTo>
                  <a:cubicBezTo>
                    <a:pt x="31720" y="24585"/>
                    <a:pt x="31935" y="24054"/>
                    <a:pt x="32036" y="23815"/>
                  </a:cubicBezTo>
                  <a:cubicBezTo>
                    <a:pt x="32149" y="23726"/>
                    <a:pt x="32238" y="23600"/>
                    <a:pt x="32288" y="23474"/>
                  </a:cubicBezTo>
                  <a:cubicBezTo>
                    <a:pt x="32452" y="23070"/>
                    <a:pt x="32389" y="22514"/>
                    <a:pt x="32074" y="21807"/>
                  </a:cubicBezTo>
                  <a:cubicBezTo>
                    <a:pt x="31910" y="21403"/>
                    <a:pt x="31644" y="21062"/>
                    <a:pt x="31303" y="20797"/>
                  </a:cubicBezTo>
                  <a:cubicBezTo>
                    <a:pt x="31834" y="20494"/>
                    <a:pt x="32112" y="20329"/>
                    <a:pt x="32250" y="20228"/>
                  </a:cubicBezTo>
                  <a:lnTo>
                    <a:pt x="32263" y="20241"/>
                  </a:lnTo>
                  <a:lnTo>
                    <a:pt x="33311" y="19572"/>
                  </a:lnTo>
                  <a:lnTo>
                    <a:pt x="32894" y="17046"/>
                  </a:lnTo>
                  <a:lnTo>
                    <a:pt x="33261" y="14534"/>
                  </a:lnTo>
                  <a:lnTo>
                    <a:pt x="35167" y="12412"/>
                  </a:lnTo>
                  <a:lnTo>
                    <a:pt x="36897" y="10329"/>
                  </a:lnTo>
                  <a:lnTo>
                    <a:pt x="37592" y="8220"/>
                  </a:lnTo>
                  <a:lnTo>
                    <a:pt x="35167" y="7096"/>
                  </a:lnTo>
                  <a:lnTo>
                    <a:pt x="32756" y="8018"/>
                  </a:lnTo>
                  <a:lnTo>
                    <a:pt x="31872" y="8801"/>
                  </a:lnTo>
                  <a:lnTo>
                    <a:pt x="32364" y="7942"/>
                  </a:lnTo>
                  <a:lnTo>
                    <a:pt x="32541" y="7046"/>
                  </a:lnTo>
                  <a:lnTo>
                    <a:pt x="28046" y="7046"/>
                  </a:lnTo>
                  <a:lnTo>
                    <a:pt x="28008" y="6604"/>
                  </a:lnTo>
                  <a:lnTo>
                    <a:pt x="29536" y="6415"/>
                  </a:lnTo>
                  <a:lnTo>
                    <a:pt x="32541" y="6415"/>
                  </a:lnTo>
                  <a:lnTo>
                    <a:pt x="32162" y="3927"/>
                  </a:lnTo>
                  <a:lnTo>
                    <a:pt x="31228" y="1768"/>
                  </a:lnTo>
                  <a:lnTo>
                    <a:pt x="2760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067150" y="740400"/>
              <a:ext cx="667350" cy="530050"/>
            </a:xfrm>
            <a:custGeom>
              <a:avLst/>
              <a:gdLst/>
              <a:ahLst/>
              <a:cxnLst/>
              <a:rect l="l" t="t" r="r" b="b"/>
              <a:pathLst>
                <a:path w="26694" h="21202" extrusionOk="0">
                  <a:moveTo>
                    <a:pt x="19218" y="1"/>
                  </a:moveTo>
                  <a:lnTo>
                    <a:pt x="14635" y="556"/>
                  </a:lnTo>
                  <a:lnTo>
                    <a:pt x="11415" y="1895"/>
                  </a:lnTo>
                  <a:lnTo>
                    <a:pt x="10228" y="3157"/>
                  </a:lnTo>
                  <a:lnTo>
                    <a:pt x="12122" y="5165"/>
                  </a:lnTo>
                  <a:lnTo>
                    <a:pt x="14016" y="6100"/>
                  </a:lnTo>
                  <a:lnTo>
                    <a:pt x="11099" y="6163"/>
                  </a:lnTo>
                  <a:lnTo>
                    <a:pt x="9041" y="4660"/>
                  </a:lnTo>
                  <a:lnTo>
                    <a:pt x="8814" y="2766"/>
                  </a:lnTo>
                  <a:lnTo>
                    <a:pt x="7627" y="2286"/>
                  </a:lnTo>
                  <a:lnTo>
                    <a:pt x="5190" y="6706"/>
                  </a:lnTo>
                  <a:lnTo>
                    <a:pt x="4786" y="9711"/>
                  </a:lnTo>
                  <a:lnTo>
                    <a:pt x="5733" y="11756"/>
                  </a:lnTo>
                  <a:lnTo>
                    <a:pt x="7627" y="12236"/>
                  </a:lnTo>
                  <a:lnTo>
                    <a:pt x="8650" y="13688"/>
                  </a:lnTo>
                  <a:lnTo>
                    <a:pt x="6288" y="13082"/>
                  </a:lnTo>
                  <a:lnTo>
                    <a:pt x="5101" y="14509"/>
                  </a:lnTo>
                  <a:lnTo>
                    <a:pt x="2816" y="14509"/>
                  </a:lnTo>
                  <a:lnTo>
                    <a:pt x="1642" y="14004"/>
                  </a:lnTo>
                  <a:lnTo>
                    <a:pt x="417" y="12741"/>
                  </a:lnTo>
                  <a:cubicBezTo>
                    <a:pt x="177" y="12905"/>
                    <a:pt x="0" y="14332"/>
                    <a:pt x="0" y="14332"/>
                  </a:cubicBezTo>
                  <a:lnTo>
                    <a:pt x="1212" y="15822"/>
                  </a:lnTo>
                  <a:lnTo>
                    <a:pt x="631" y="18007"/>
                  </a:lnTo>
                  <a:lnTo>
                    <a:pt x="51" y="19459"/>
                  </a:lnTo>
                  <a:lnTo>
                    <a:pt x="3914" y="20494"/>
                  </a:lnTo>
                  <a:lnTo>
                    <a:pt x="6566" y="21201"/>
                  </a:lnTo>
                  <a:lnTo>
                    <a:pt x="7551" y="20810"/>
                  </a:lnTo>
                  <a:lnTo>
                    <a:pt x="7551" y="19232"/>
                  </a:lnTo>
                  <a:lnTo>
                    <a:pt x="5809" y="18689"/>
                  </a:lnTo>
                  <a:lnTo>
                    <a:pt x="3927" y="18032"/>
                  </a:lnTo>
                  <a:lnTo>
                    <a:pt x="3296" y="16403"/>
                  </a:lnTo>
                  <a:lnTo>
                    <a:pt x="4748" y="16138"/>
                  </a:lnTo>
                  <a:lnTo>
                    <a:pt x="7071" y="17653"/>
                  </a:lnTo>
                  <a:lnTo>
                    <a:pt x="9129" y="17653"/>
                  </a:lnTo>
                  <a:lnTo>
                    <a:pt x="11024" y="18348"/>
                  </a:lnTo>
                  <a:lnTo>
                    <a:pt x="11806" y="15140"/>
                  </a:lnTo>
                  <a:lnTo>
                    <a:pt x="13625" y="13398"/>
                  </a:lnTo>
                  <a:lnTo>
                    <a:pt x="15115" y="12224"/>
                  </a:lnTo>
                  <a:lnTo>
                    <a:pt x="15115" y="10405"/>
                  </a:lnTo>
                  <a:lnTo>
                    <a:pt x="18587" y="9231"/>
                  </a:lnTo>
                  <a:lnTo>
                    <a:pt x="21277" y="7728"/>
                  </a:lnTo>
                  <a:lnTo>
                    <a:pt x="23322" y="5986"/>
                  </a:lnTo>
                  <a:lnTo>
                    <a:pt x="25494" y="5216"/>
                  </a:lnTo>
                  <a:lnTo>
                    <a:pt x="26694" y="3322"/>
                  </a:lnTo>
                  <a:lnTo>
                    <a:pt x="25671" y="1390"/>
                  </a:lnTo>
                  <a:lnTo>
                    <a:pt x="2276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057975" y="732525"/>
              <a:ext cx="685375" cy="546450"/>
            </a:xfrm>
            <a:custGeom>
              <a:avLst/>
              <a:gdLst/>
              <a:ahLst/>
              <a:cxnLst/>
              <a:rect l="l" t="t" r="r" b="b"/>
              <a:pathLst>
                <a:path w="27415" h="21858" extrusionOk="0">
                  <a:moveTo>
                    <a:pt x="23058" y="631"/>
                  </a:moveTo>
                  <a:lnTo>
                    <a:pt x="25811" y="1919"/>
                  </a:lnTo>
                  <a:lnTo>
                    <a:pt x="26682" y="3599"/>
                  </a:lnTo>
                  <a:lnTo>
                    <a:pt x="25646" y="5240"/>
                  </a:lnTo>
                  <a:lnTo>
                    <a:pt x="23576" y="5998"/>
                  </a:lnTo>
                  <a:lnTo>
                    <a:pt x="21480" y="7753"/>
                  </a:lnTo>
                  <a:lnTo>
                    <a:pt x="18853" y="9230"/>
                  </a:lnTo>
                  <a:lnTo>
                    <a:pt x="15166" y="10493"/>
                  </a:lnTo>
                  <a:lnTo>
                    <a:pt x="15166" y="12387"/>
                  </a:lnTo>
                  <a:lnTo>
                    <a:pt x="13764" y="13486"/>
                  </a:lnTo>
                  <a:lnTo>
                    <a:pt x="11883" y="15291"/>
                  </a:lnTo>
                  <a:lnTo>
                    <a:pt x="11163" y="18246"/>
                  </a:lnTo>
                  <a:lnTo>
                    <a:pt x="9597" y="17678"/>
                  </a:lnTo>
                  <a:lnTo>
                    <a:pt x="7539" y="17665"/>
                  </a:lnTo>
                  <a:lnTo>
                    <a:pt x="5191" y="16125"/>
                  </a:lnTo>
                  <a:lnTo>
                    <a:pt x="3233" y="16478"/>
                  </a:lnTo>
                  <a:lnTo>
                    <a:pt x="4067" y="18600"/>
                  </a:lnTo>
                  <a:lnTo>
                    <a:pt x="6087" y="19307"/>
                  </a:lnTo>
                  <a:lnTo>
                    <a:pt x="7602" y="19786"/>
                  </a:lnTo>
                  <a:lnTo>
                    <a:pt x="7602" y="20910"/>
                  </a:lnTo>
                  <a:lnTo>
                    <a:pt x="6921" y="21188"/>
                  </a:lnTo>
                  <a:lnTo>
                    <a:pt x="847" y="19559"/>
                  </a:lnTo>
                  <a:lnTo>
                    <a:pt x="1301" y="18398"/>
                  </a:lnTo>
                  <a:lnTo>
                    <a:pt x="1920" y="16062"/>
                  </a:lnTo>
                  <a:lnTo>
                    <a:pt x="695" y="14559"/>
                  </a:lnTo>
                  <a:cubicBezTo>
                    <a:pt x="733" y="14243"/>
                    <a:pt x="796" y="13915"/>
                    <a:pt x="872" y="13612"/>
                  </a:cubicBezTo>
                  <a:lnTo>
                    <a:pt x="1769" y="14534"/>
                  </a:lnTo>
                  <a:lnTo>
                    <a:pt x="3057" y="15114"/>
                  </a:lnTo>
                  <a:lnTo>
                    <a:pt x="5620" y="15140"/>
                  </a:lnTo>
                  <a:lnTo>
                    <a:pt x="6769" y="13751"/>
                  </a:lnTo>
                  <a:lnTo>
                    <a:pt x="9762" y="14521"/>
                  </a:lnTo>
                  <a:lnTo>
                    <a:pt x="8183" y="12261"/>
                  </a:lnTo>
                  <a:lnTo>
                    <a:pt x="6327" y="11794"/>
                  </a:lnTo>
                  <a:lnTo>
                    <a:pt x="5481" y="9963"/>
                  </a:lnTo>
                  <a:lnTo>
                    <a:pt x="5860" y="7122"/>
                  </a:lnTo>
                  <a:lnTo>
                    <a:pt x="8133" y="3005"/>
                  </a:lnTo>
                  <a:lnTo>
                    <a:pt x="8890" y="3296"/>
                  </a:lnTo>
                  <a:lnTo>
                    <a:pt x="9130" y="5152"/>
                  </a:lnTo>
                  <a:lnTo>
                    <a:pt x="11365" y="6793"/>
                  </a:lnTo>
                  <a:lnTo>
                    <a:pt x="15684" y="6692"/>
                  </a:lnTo>
                  <a:lnTo>
                    <a:pt x="12678" y="5228"/>
                  </a:lnTo>
                  <a:lnTo>
                    <a:pt x="11024" y="3472"/>
                  </a:lnTo>
                  <a:lnTo>
                    <a:pt x="11971" y="2475"/>
                  </a:lnTo>
                  <a:lnTo>
                    <a:pt x="15090" y="1174"/>
                  </a:lnTo>
                  <a:lnTo>
                    <a:pt x="19585" y="631"/>
                  </a:lnTo>
                  <a:close/>
                  <a:moveTo>
                    <a:pt x="19548" y="0"/>
                  </a:moveTo>
                  <a:lnTo>
                    <a:pt x="14977" y="556"/>
                  </a:lnTo>
                  <a:lnTo>
                    <a:pt x="11656" y="1919"/>
                  </a:lnTo>
                  <a:lnTo>
                    <a:pt x="10166" y="3472"/>
                  </a:lnTo>
                  <a:lnTo>
                    <a:pt x="12262" y="5695"/>
                  </a:lnTo>
                  <a:lnTo>
                    <a:pt x="13083" y="6124"/>
                  </a:lnTo>
                  <a:lnTo>
                    <a:pt x="11567" y="6162"/>
                  </a:lnTo>
                  <a:lnTo>
                    <a:pt x="9724" y="4798"/>
                  </a:lnTo>
                  <a:lnTo>
                    <a:pt x="9471" y="2854"/>
                  </a:lnTo>
                  <a:lnTo>
                    <a:pt x="7868" y="2210"/>
                  </a:lnTo>
                  <a:lnTo>
                    <a:pt x="5279" y="6869"/>
                  </a:lnTo>
                  <a:lnTo>
                    <a:pt x="4837" y="10064"/>
                  </a:lnTo>
                  <a:lnTo>
                    <a:pt x="5885" y="12337"/>
                  </a:lnTo>
                  <a:lnTo>
                    <a:pt x="7804" y="12816"/>
                  </a:lnTo>
                  <a:lnTo>
                    <a:pt x="8272" y="13486"/>
                  </a:lnTo>
                  <a:lnTo>
                    <a:pt x="6542" y="13044"/>
                  </a:lnTo>
                  <a:lnTo>
                    <a:pt x="5330" y="14508"/>
                  </a:lnTo>
                  <a:lnTo>
                    <a:pt x="3259" y="14508"/>
                  </a:lnTo>
                  <a:lnTo>
                    <a:pt x="2185" y="14054"/>
                  </a:lnTo>
                  <a:lnTo>
                    <a:pt x="822" y="12652"/>
                  </a:lnTo>
                  <a:lnTo>
                    <a:pt x="607" y="12791"/>
                  </a:lnTo>
                  <a:cubicBezTo>
                    <a:pt x="519" y="12854"/>
                    <a:pt x="253" y="13031"/>
                    <a:pt x="51" y="14609"/>
                  </a:cubicBezTo>
                  <a:lnTo>
                    <a:pt x="39" y="14748"/>
                  </a:lnTo>
                  <a:lnTo>
                    <a:pt x="1238" y="16213"/>
                  </a:lnTo>
                  <a:lnTo>
                    <a:pt x="708" y="18208"/>
                  </a:lnTo>
                  <a:lnTo>
                    <a:pt x="1" y="19989"/>
                  </a:lnTo>
                  <a:lnTo>
                    <a:pt x="6946" y="21857"/>
                  </a:lnTo>
                  <a:lnTo>
                    <a:pt x="8234" y="21340"/>
                  </a:lnTo>
                  <a:lnTo>
                    <a:pt x="8234" y="19319"/>
                  </a:lnTo>
                  <a:lnTo>
                    <a:pt x="6289" y="18701"/>
                  </a:lnTo>
                  <a:lnTo>
                    <a:pt x="4547" y="18094"/>
                  </a:lnTo>
                  <a:lnTo>
                    <a:pt x="4092" y="16958"/>
                  </a:lnTo>
                  <a:lnTo>
                    <a:pt x="5052" y="16781"/>
                  </a:lnTo>
                  <a:lnTo>
                    <a:pt x="7350" y="18284"/>
                  </a:lnTo>
                  <a:lnTo>
                    <a:pt x="9433" y="18284"/>
                  </a:lnTo>
                  <a:lnTo>
                    <a:pt x="11605" y="19079"/>
                  </a:lnTo>
                  <a:lnTo>
                    <a:pt x="12464" y="15620"/>
                  </a:lnTo>
                  <a:lnTo>
                    <a:pt x="14181" y="13953"/>
                  </a:lnTo>
                  <a:lnTo>
                    <a:pt x="15797" y="12690"/>
                  </a:lnTo>
                  <a:lnTo>
                    <a:pt x="15797" y="10948"/>
                  </a:lnTo>
                  <a:lnTo>
                    <a:pt x="19106" y="9811"/>
                  </a:lnTo>
                  <a:lnTo>
                    <a:pt x="21833" y="8283"/>
                  </a:lnTo>
                  <a:lnTo>
                    <a:pt x="23853" y="6579"/>
                  </a:lnTo>
                  <a:lnTo>
                    <a:pt x="26063" y="5783"/>
                  </a:lnTo>
                  <a:lnTo>
                    <a:pt x="27414" y="3637"/>
                  </a:lnTo>
                  <a:lnTo>
                    <a:pt x="26265" y="1452"/>
                  </a:lnTo>
                  <a:lnTo>
                    <a:pt x="2320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007475" y="1152350"/>
              <a:ext cx="49275" cy="59075"/>
            </a:xfrm>
            <a:custGeom>
              <a:avLst/>
              <a:gdLst/>
              <a:ahLst/>
              <a:cxnLst/>
              <a:rect l="l" t="t" r="r" b="b"/>
              <a:pathLst>
                <a:path w="1971" h="2363" extrusionOk="0">
                  <a:moveTo>
                    <a:pt x="1339" y="1"/>
                  </a:moveTo>
                  <a:cubicBezTo>
                    <a:pt x="1023" y="241"/>
                    <a:pt x="1" y="1554"/>
                    <a:pt x="1" y="1554"/>
                  </a:cubicBezTo>
                  <a:lnTo>
                    <a:pt x="1339" y="2362"/>
                  </a:lnTo>
                  <a:lnTo>
                    <a:pt x="1970" y="1188"/>
                  </a:lnTo>
                  <a:lnTo>
                    <a:pt x="133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995800" y="1140375"/>
              <a:ext cx="70100" cy="82100"/>
            </a:xfrm>
            <a:custGeom>
              <a:avLst/>
              <a:gdLst/>
              <a:ahLst/>
              <a:cxnLst/>
              <a:rect l="l" t="t" r="r" b="b"/>
              <a:pathLst>
                <a:path w="2804" h="3284" extrusionOk="0">
                  <a:moveTo>
                    <a:pt x="1730" y="998"/>
                  </a:moveTo>
                  <a:lnTo>
                    <a:pt x="2084" y="1667"/>
                  </a:lnTo>
                  <a:lnTo>
                    <a:pt x="1692" y="2399"/>
                  </a:lnTo>
                  <a:lnTo>
                    <a:pt x="935" y="1945"/>
                  </a:lnTo>
                  <a:cubicBezTo>
                    <a:pt x="1200" y="1629"/>
                    <a:pt x="1516" y="1250"/>
                    <a:pt x="1730" y="998"/>
                  </a:cubicBezTo>
                  <a:close/>
                  <a:moveTo>
                    <a:pt x="1920" y="0"/>
                  </a:moveTo>
                  <a:lnTo>
                    <a:pt x="1617" y="227"/>
                  </a:lnTo>
                  <a:cubicBezTo>
                    <a:pt x="1288" y="480"/>
                    <a:pt x="392" y="1616"/>
                    <a:pt x="228" y="1844"/>
                  </a:cubicBezTo>
                  <a:lnTo>
                    <a:pt x="0" y="2121"/>
                  </a:lnTo>
                  <a:lnTo>
                    <a:pt x="1932" y="3283"/>
                  </a:lnTo>
                  <a:lnTo>
                    <a:pt x="2804" y="1654"/>
                  </a:lnTo>
                  <a:lnTo>
                    <a:pt x="192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092700" y="954125"/>
              <a:ext cx="54950" cy="101675"/>
            </a:xfrm>
            <a:custGeom>
              <a:avLst/>
              <a:gdLst/>
              <a:ahLst/>
              <a:cxnLst/>
              <a:rect l="l" t="t" r="r" b="b"/>
              <a:pathLst>
                <a:path w="2198" h="4067" extrusionOk="0">
                  <a:moveTo>
                    <a:pt x="1125" y="0"/>
                  </a:moveTo>
                  <a:lnTo>
                    <a:pt x="1" y="2096"/>
                  </a:lnTo>
                  <a:lnTo>
                    <a:pt x="455" y="4066"/>
                  </a:lnTo>
                  <a:lnTo>
                    <a:pt x="847" y="4066"/>
                  </a:lnTo>
                  <a:lnTo>
                    <a:pt x="847" y="2488"/>
                  </a:lnTo>
                  <a:lnTo>
                    <a:pt x="2198" y="1717"/>
                  </a:lnTo>
                  <a:lnTo>
                    <a:pt x="112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2084500" y="938325"/>
              <a:ext cx="73900" cy="125350"/>
            </a:xfrm>
            <a:custGeom>
              <a:avLst/>
              <a:gdLst/>
              <a:ahLst/>
              <a:cxnLst/>
              <a:rect l="l" t="t" r="r" b="b"/>
              <a:pathLst>
                <a:path w="2956" h="5014" extrusionOk="0">
                  <a:moveTo>
                    <a:pt x="1478" y="1263"/>
                  </a:moveTo>
                  <a:lnTo>
                    <a:pt x="2084" y="2236"/>
                  </a:lnTo>
                  <a:lnTo>
                    <a:pt x="859" y="2943"/>
                  </a:lnTo>
                  <a:lnTo>
                    <a:pt x="859" y="3637"/>
                  </a:lnTo>
                  <a:lnTo>
                    <a:pt x="670" y="2779"/>
                  </a:lnTo>
                  <a:lnTo>
                    <a:pt x="1478" y="1263"/>
                  </a:lnTo>
                  <a:close/>
                  <a:moveTo>
                    <a:pt x="1440" y="1"/>
                  </a:moveTo>
                  <a:lnTo>
                    <a:pt x="1" y="2690"/>
                  </a:lnTo>
                  <a:lnTo>
                    <a:pt x="531" y="5014"/>
                  </a:lnTo>
                  <a:lnTo>
                    <a:pt x="1491" y="5014"/>
                  </a:lnTo>
                  <a:lnTo>
                    <a:pt x="1491" y="3296"/>
                  </a:lnTo>
                  <a:lnTo>
                    <a:pt x="2955" y="2463"/>
                  </a:lnTo>
                  <a:lnTo>
                    <a:pt x="144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999575" y="874575"/>
              <a:ext cx="83050" cy="141750"/>
            </a:xfrm>
            <a:custGeom>
              <a:avLst/>
              <a:gdLst/>
              <a:ahLst/>
              <a:cxnLst/>
              <a:rect l="l" t="t" r="r" b="b"/>
              <a:pathLst>
                <a:path w="3322" h="5670" extrusionOk="0">
                  <a:moveTo>
                    <a:pt x="796" y="0"/>
                  </a:moveTo>
                  <a:lnTo>
                    <a:pt x="796" y="1882"/>
                  </a:lnTo>
                  <a:lnTo>
                    <a:pt x="1" y="2601"/>
                  </a:lnTo>
                  <a:lnTo>
                    <a:pt x="1264" y="4407"/>
                  </a:lnTo>
                  <a:lnTo>
                    <a:pt x="1617" y="5670"/>
                  </a:lnTo>
                  <a:lnTo>
                    <a:pt x="3322" y="2286"/>
                  </a:lnTo>
                  <a:lnTo>
                    <a:pt x="3322" y="631"/>
                  </a:lnTo>
                  <a:lnTo>
                    <a:pt x="79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989175" y="864475"/>
              <a:ext cx="101025" cy="173625"/>
            </a:xfrm>
            <a:custGeom>
              <a:avLst/>
              <a:gdLst/>
              <a:ahLst/>
              <a:cxnLst/>
              <a:rect l="l" t="t" r="r" b="b"/>
              <a:pathLst>
                <a:path w="4041" h="6945" extrusionOk="0">
                  <a:moveTo>
                    <a:pt x="1528" y="808"/>
                  </a:moveTo>
                  <a:lnTo>
                    <a:pt x="3422" y="1275"/>
                  </a:lnTo>
                  <a:lnTo>
                    <a:pt x="3422" y="2614"/>
                  </a:lnTo>
                  <a:lnTo>
                    <a:pt x="2109" y="5202"/>
                  </a:lnTo>
                  <a:lnTo>
                    <a:pt x="1970" y="4735"/>
                  </a:lnTo>
                  <a:lnTo>
                    <a:pt x="834" y="3043"/>
                  </a:lnTo>
                  <a:lnTo>
                    <a:pt x="1528" y="2437"/>
                  </a:lnTo>
                  <a:lnTo>
                    <a:pt x="1528" y="808"/>
                  </a:lnTo>
                  <a:close/>
                  <a:moveTo>
                    <a:pt x="884" y="0"/>
                  </a:moveTo>
                  <a:lnTo>
                    <a:pt x="884" y="2147"/>
                  </a:lnTo>
                  <a:lnTo>
                    <a:pt x="0" y="2955"/>
                  </a:lnTo>
                  <a:lnTo>
                    <a:pt x="1389" y="4950"/>
                  </a:lnTo>
                  <a:lnTo>
                    <a:pt x="1932" y="6945"/>
                  </a:lnTo>
                  <a:lnTo>
                    <a:pt x="4041" y="2765"/>
                  </a:lnTo>
                  <a:lnTo>
                    <a:pt x="4041" y="783"/>
                  </a:lnTo>
                  <a:lnTo>
                    <a:pt x="88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924775" y="1047875"/>
              <a:ext cx="106400" cy="104500"/>
            </a:xfrm>
            <a:custGeom>
              <a:avLst/>
              <a:gdLst/>
              <a:ahLst/>
              <a:cxnLst/>
              <a:rect l="l" t="t" r="r" b="b"/>
              <a:pathLst>
                <a:path w="4256" h="4180" extrusionOk="0">
                  <a:moveTo>
                    <a:pt x="0" y="0"/>
                  </a:moveTo>
                  <a:lnTo>
                    <a:pt x="0" y="1894"/>
                  </a:lnTo>
                  <a:lnTo>
                    <a:pt x="1263" y="2690"/>
                  </a:lnTo>
                  <a:lnTo>
                    <a:pt x="947" y="4180"/>
                  </a:lnTo>
                  <a:cubicBezTo>
                    <a:pt x="947" y="4180"/>
                    <a:pt x="2481" y="3571"/>
                    <a:pt x="2595" y="3571"/>
                  </a:cubicBezTo>
                  <a:cubicBezTo>
                    <a:pt x="2599" y="3571"/>
                    <a:pt x="2601" y="3572"/>
                    <a:pt x="2601" y="3574"/>
                  </a:cubicBezTo>
                  <a:cubicBezTo>
                    <a:pt x="2601" y="3574"/>
                    <a:pt x="2602" y="3575"/>
                    <a:pt x="2602" y="3575"/>
                  </a:cubicBezTo>
                  <a:cubicBezTo>
                    <a:pt x="2638" y="3575"/>
                    <a:pt x="4256" y="1389"/>
                    <a:pt x="4256" y="1389"/>
                  </a:cubicBezTo>
                  <a:lnTo>
                    <a:pt x="3296" y="0"/>
                  </a:lnTo>
                  <a:lnTo>
                    <a:pt x="2147" y="796"/>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916875" y="1036500"/>
              <a:ext cx="124100" cy="128500"/>
            </a:xfrm>
            <a:custGeom>
              <a:avLst/>
              <a:gdLst/>
              <a:ahLst/>
              <a:cxnLst/>
              <a:rect l="l" t="t" r="r" b="b"/>
              <a:pathLst>
                <a:path w="4964" h="5140" extrusionOk="0">
                  <a:moveTo>
                    <a:pt x="3524" y="897"/>
                  </a:moveTo>
                  <a:lnTo>
                    <a:pt x="4180" y="1844"/>
                  </a:lnTo>
                  <a:cubicBezTo>
                    <a:pt x="3675" y="2526"/>
                    <a:pt x="2968" y="3473"/>
                    <a:pt x="2753" y="3738"/>
                  </a:cubicBezTo>
                  <a:cubicBezTo>
                    <a:pt x="2577" y="3789"/>
                    <a:pt x="2261" y="3903"/>
                    <a:pt x="1693" y="4130"/>
                  </a:cubicBezTo>
                  <a:lnTo>
                    <a:pt x="1933" y="2981"/>
                  </a:lnTo>
                  <a:lnTo>
                    <a:pt x="632" y="2173"/>
                  </a:lnTo>
                  <a:lnTo>
                    <a:pt x="632" y="910"/>
                  </a:lnTo>
                  <a:lnTo>
                    <a:pt x="2501" y="1604"/>
                  </a:lnTo>
                  <a:lnTo>
                    <a:pt x="3524" y="897"/>
                  </a:lnTo>
                  <a:close/>
                  <a:moveTo>
                    <a:pt x="1" y="1"/>
                  </a:moveTo>
                  <a:lnTo>
                    <a:pt x="1" y="2526"/>
                  </a:lnTo>
                  <a:lnTo>
                    <a:pt x="1225" y="3284"/>
                  </a:lnTo>
                  <a:lnTo>
                    <a:pt x="834" y="5140"/>
                  </a:lnTo>
                  <a:lnTo>
                    <a:pt x="1377" y="4925"/>
                  </a:lnTo>
                  <a:cubicBezTo>
                    <a:pt x="1996" y="4685"/>
                    <a:pt x="2690" y="4420"/>
                    <a:pt x="2905" y="4344"/>
                  </a:cubicBezTo>
                  <a:cubicBezTo>
                    <a:pt x="2916" y="4347"/>
                    <a:pt x="2927" y="4348"/>
                    <a:pt x="2938" y="4348"/>
                  </a:cubicBezTo>
                  <a:cubicBezTo>
                    <a:pt x="3130" y="4348"/>
                    <a:pt x="3368" y="4002"/>
                    <a:pt x="4824" y="2021"/>
                  </a:cubicBezTo>
                  <a:lnTo>
                    <a:pt x="4963" y="1832"/>
                  </a:lnTo>
                  <a:lnTo>
                    <a:pt x="3688" y="13"/>
                  </a:lnTo>
                  <a:lnTo>
                    <a:pt x="2412" y="885"/>
                  </a:lnTo>
                  <a:lnTo>
                    <a:pt x="1"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706650" y="1016300"/>
              <a:ext cx="192575" cy="136400"/>
            </a:xfrm>
            <a:custGeom>
              <a:avLst/>
              <a:gdLst/>
              <a:ahLst/>
              <a:cxnLst/>
              <a:rect l="l" t="t" r="r" b="b"/>
              <a:pathLst>
                <a:path w="7703" h="5456" extrusionOk="0">
                  <a:moveTo>
                    <a:pt x="2412" y="1"/>
                  </a:moveTo>
                  <a:lnTo>
                    <a:pt x="1616" y="518"/>
                  </a:lnTo>
                  <a:cubicBezTo>
                    <a:pt x="1376" y="594"/>
                    <a:pt x="0" y="2147"/>
                    <a:pt x="0" y="2147"/>
                  </a:cubicBezTo>
                  <a:lnTo>
                    <a:pt x="859" y="4029"/>
                  </a:lnTo>
                  <a:lnTo>
                    <a:pt x="1692" y="5456"/>
                  </a:lnTo>
                  <a:lnTo>
                    <a:pt x="4142" y="4849"/>
                  </a:lnTo>
                  <a:lnTo>
                    <a:pt x="5253" y="4269"/>
                  </a:lnTo>
                  <a:lnTo>
                    <a:pt x="7387" y="4837"/>
                  </a:lnTo>
                  <a:lnTo>
                    <a:pt x="7703" y="2652"/>
                  </a:lnTo>
                  <a:lnTo>
                    <a:pt x="6907" y="480"/>
                  </a:lnTo>
                  <a:lnTo>
                    <a:pt x="5013" y="1819"/>
                  </a:lnTo>
                  <a:lnTo>
                    <a:pt x="4520" y="2968"/>
                  </a:lnTo>
                  <a:lnTo>
                    <a:pt x="3043" y="2652"/>
                  </a:lnTo>
                  <a:lnTo>
                    <a:pt x="3043" y="1263"/>
                  </a:lnTo>
                  <a:lnTo>
                    <a:pt x="241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697800" y="1004950"/>
              <a:ext cx="209625" cy="156600"/>
            </a:xfrm>
            <a:custGeom>
              <a:avLst/>
              <a:gdLst/>
              <a:ahLst/>
              <a:cxnLst/>
              <a:rect l="l" t="t" r="r" b="b"/>
              <a:pathLst>
                <a:path w="8385" h="6264" extrusionOk="0">
                  <a:moveTo>
                    <a:pt x="2652" y="909"/>
                  </a:moveTo>
                  <a:lnTo>
                    <a:pt x="3094" y="1793"/>
                  </a:lnTo>
                  <a:lnTo>
                    <a:pt x="3094" y="3359"/>
                  </a:lnTo>
                  <a:lnTo>
                    <a:pt x="5064" y="3788"/>
                  </a:lnTo>
                  <a:lnTo>
                    <a:pt x="5632" y="2475"/>
                  </a:lnTo>
                  <a:lnTo>
                    <a:pt x="7122" y="1427"/>
                  </a:lnTo>
                  <a:lnTo>
                    <a:pt x="7728" y="3132"/>
                  </a:lnTo>
                  <a:lnTo>
                    <a:pt x="7476" y="4887"/>
                  </a:lnTo>
                  <a:lnTo>
                    <a:pt x="5582" y="4382"/>
                  </a:lnTo>
                  <a:lnTo>
                    <a:pt x="4395" y="5000"/>
                  </a:lnTo>
                  <a:lnTo>
                    <a:pt x="2210" y="5531"/>
                  </a:lnTo>
                  <a:lnTo>
                    <a:pt x="1503" y="4356"/>
                  </a:lnTo>
                  <a:lnTo>
                    <a:pt x="733" y="2664"/>
                  </a:lnTo>
                  <a:cubicBezTo>
                    <a:pt x="1288" y="2033"/>
                    <a:pt x="1920" y="1364"/>
                    <a:pt x="2084" y="1263"/>
                  </a:cubicBezTo>
                  <a:lnTo>
                    <a:pt x="2652" y="909"/>
                  </a:lnTo>
                  <a:close/>
                  <a:moveTo>
                    <a:pt x="2917" y="0"/>
                  </a:moveTo>
                  <a:lnTo>
                    <a:pt x="1831" y="682"/>
                  </a:lnTo>
                  <a:cubicBezTo>
                    <a:pt x="1705" y="745"/>
                    <a:pt x="1352" y="1010"/>
                    <a:pt x="139" y="2387"/>
                  </a:cubicBezTo>
                  <a:lnTo>
                    <a:pt x="0" y="2551"/>
                  </a:lnTo>
                  <a:lnTo>
                    <a:pt x="947" y="4647"/>
                  </a:lnTo>
                  <a:lnTo>
                    <a:pt x="1907" y="6263"/>
                  </a:lnTo>
                  <a:lnTo>
                    <a:pt x="4584" y="5606"/>
                  </a:lnTo>
                  <a:lnTo>
                    <a:pt x="5645" y="5051"/>
                  </a:lnTo>
                  <a:lnTo>
                    <a:pt x="8006" y="5682"/>
                  </a:lnTo>
                  <a:lnTo>
                    <a:pt x="8385" y="3068"/>
                  </a:lnTo>
                  <a:lnTo>
                    <a:pt x="7438" y="429"/>
                  </a:lnTo>
                  <a:lnTo>
                    <a:pt x="5127" y="2058"/>
                  </a:lnTo>
                  <a:lnTo>
                    <a:pt x="4710" y="3043"/>
                  </a:lnTo>
                  <a:lnTo>
                    <a:pt x="3738" y="2841"/>
                  </a:lnTo>
                  <a:lnTo>
                    <a:pt x="3738" y="1642"/>
                  </a:lnTo>
                  <a:lnTo>
                    <a:pt x="291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640975" y="919700"/>
              <a:ext cx="161975" cy="96625"/>
            </a:xfrm>
            <a:custGeom>
              <a:avLst/>
              <a:gdLst/>
              <a:ahLst/>
              <a:cxnLst/>
              <a:rect l="l" t="t" r="r" b="b"/>
              <a:pathLst>
                <a:path w="6479" h="3865" extrusionOk="0">
                  <a:moveTo>
                    <a:pt x="5203" y="1"/>
                  </a:moveTo>
                  <a:lnTo>
                    <a:pt x="3549" y="632"/>
                  </a:lnTo>
                  <a:lnTo>
                    <a:pt x="783" y="1819"/>
                  </a:lnTo>
                  <a:lnTo>
                    <a:pt x="1" y="3334"/>
                  </a:lnTo>
                  <a:lnTo>
                    <a:pt x="1579" y="3865"/>
                  </a:lnTo>
                  <a:lnTo>
                    <a:pt x="3157" y="3334"/>
                  </a:lnTo>
                  <a:lnTo>
                    <a:pt x="4572" y="3094"/>
                  </a:lnTo>
                  <a:lnTo>
                    <a:pt x="5759" y="1933"/>
                  </a:lnTo>
                  <a:lnTo>
                    <a:pt x="6478" y="708"/>
                  </a:lnTo>
                  <a:lnTo>
                    <a:pt x="520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629625" y="910875"/>
              <a:ext cx="184375" cy="113650"/>
            </a:xfrm>
            <a:custGeom>
              <a:avLst/>
              <a:gdLst/>
              <a:ahLst/>
              <a:cxnLst/>
              <a:rect l="l" t="t" r="r" b="b"/>
              <a:pathLst>
                <a:path w="7375" h="4546" extrusionOk="0">
                  <a:moveTo>
                    <a:pt x="5632" y="707"/>
                  </a:moveTo>
                  <a:lnTo>
                    <a:pt x="6503" y="1175"/>
                  </a:lnTo>
                  <a:lnTo>
                    <a:pt x="5960" y="2084"/>
                  </a:lnTo>
                  <a:lnTo>
                    <a:pt x="4874" y="3144"/>
                  </a:lnTo>
                  <a:lnTo>
                    <a:pt x="3561" y="3372"/>
                  </a:lnTo>
                  <a:lnTo>
                    <a:pt x="2033" y="3877"/>
                  </a:lnTo>
                  <a:lnTo>
                    <a:pt x="909" y="3511"/>
                  </a:lnTo>
                  <a:lnTo>
                    <a:pt x="1477" y="2412"/>
                  </a:lnTo>
                  <a:lnTo>
                    <a:pt x="4116" y="1276"/>
                  </a:lnTo>
                  <a:lnTo>
                    <a:pt x="5632" y="707"/>
                  </a:lnTo>
                  <a:close/>
                  <a:moveTo>
                    <a:pt x="5682" y="0"/>
                  </a:moveTo>
                  <a:lnTo>
                    <a:pt x="3877" y="695"/>
                  </a:lnTo>
                  <a:lnTo>
                    <a:pt x="1010" y="1920"/>
                  </a:lnTo>
                  <a:lnTo>
                    <a:pt x="0" y="3877"/>
                  </a:lnTo>
                  <a:lnTo>
                    <a:pt x="2033" y="4546"/>
                  </a:lnTo>
                  <a:lnTo>
                    <a:pt x="3687" y="4003"/>
                  </a:lnTo>
                  <a:lnTo>
                    <a:pt x="5177" y="3750"/>
                  </a:lnTo>
                  <a:lnTo>
                    <a:pt x="6427" y="2513"/>
                  </a:lnTo>
                  <a:lnTo>
                    <a:pt x="7374" y="947"/>
                  </a:lnTo>
                  <a:lnTo>
                    <a:pt x="568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843950" y="961050"/>
              <a:ext cx="72950" cy="40125"/>
            </a:xfrm>
            <a:custGeom>
              <a:avLst/>
              <a:gdLst/>
              <a:ahLst/>
              <a:cxnLst/>
              <a:rect l="l" t="t" r="r" b="b"/>
              <a:pathLst>
                <a:path w="2918" h="1605" extrusionOk="0">
                  <a:moveTo>
                    <a:pt x="392" y="1"/>
                  </a:moveTo>
                  <a:lnTo>
                    <a:pt x="1" y="594"/>
                  </a:lnTo>
                  <a:lnTo>
                    <a:pt x="1024" y="1605"/>
                  </a:lnTo>
                  <a:lnTo>
                    <a:pt x="2211" y="670"/>
                  </a:lnTo>
                  <a:lnTo>
                    <a:pt x="291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833850" y="953475"/>
              <a:ext cx="102950" cy="58125"/>
            </a:xfrm>
            <a:custGeom>
              <a:avLst/>
              <a:gdLst/>
              <a:ahLst/>
              <a:cxnLst/>
              <a:rect l="l" t="t" r="r" b="b"/>
              <a:pathLst>
                <a:path w="4118" h="2325" extrusionOk="0">
                  <a:moveTo>
                    <a:pt x="2526" y="632"/>
                  </a:moveTo>
                  <a:lnTo>
                    <a:pt x="1453" y="1491"/>
                  </a:lnTo>
                  <a:lnTo>
                    <a:pt x="809" y="860"/>
                  </a:lnTo>
                  <a:lnTo>
                    <a:pt x="973" y="632"/>
                  </a:lnTo>
                  <a:close/>
                  <a:moveTo>
                    <a:pt x="632" y="1"/>
                  </a:moveTo>
                  <a:lnTo>
                    <a:pt x="1" y="948"/>
                  </a:lnTo>
                  <a:lnTo>
                    <a:pt x="1402" y="2324"/>
                  </a:lnTo>
                  <a:lnTo>
                    <a:pt x="2829" y="1213"/>
                  </a:lnTo>
                  <a:lnTo>
                    <a:pt x="411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900150" y="882450"/>
              <a:ext cx="40425" cy="51500"/>
            </a:xfrm>
            <a:custGeom>
              <a:avLst/>
              <a:gdLst/>
              <a:ahLst/>
              <a:cxnLst/>
              <a:rect l="l" t="t" r="r" b="b"/>
              <a:pathLst>
                <a:path w="1617" h="2060" extrusionOk="0">
                  <a:moveTo>
                    <a:pt x="354" y="1"/>
                  </a:moveTo>
                  <a:lnTo>
                    <a:pt x="0" y="708"/>
                  </a:lnTo>
                  <a:lnTo>
                    <a:pt x="695" y="1137"/>
                  </a:lnTo>
                  <a:lnTo>
                    <a:pt x="1351" y="2059"/>
                  </a:lnTo>
                  <a:lnTo>
                    <a:pt x="1617" y="1339"/>
                  </a:lnTo>
                  <a:lnTo>
                    <a:pt x="1617" y="316"/>
                  </a:lnTo>
                  <a:lnTo>
                    <a:pt x="35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889725" y="873000"/>
              <a:ext cx="58750" cy="77975"/>
            </a:xfrm>
            <a:custGeom>
              <a:avLst/>
              <a:gdLst/>
              <a:ahLst/>
              <a:cxnLst/>
              <a:rect l="l" t="t" r="r" b="b"/>
              <a:pathLst>
                <a:path w="2350" h="3119" extrusionOk="0">
                  <a:moveTo>
                    <a:pt x="948" y="745"/>
                  </a:moveTo>
                  <a:lnTo>
                    <a:pt x="1718" y="934"/>
                  </a:lnTo>
                  <a:lnTo>
                    <a:pt x="1718" y="1654"/>
                  </a:lnTo>
                  <a:lnTo>
                    <a:pt x="1680" y="1768"/>
                  </a:lnTo>
                  <a:lnTo>
                    <a:pt x="1364" y="1326"/>
                  </a:lnTo>
                  <a:lnTo>
                    <a:pt x="821" y="972"/>
                  </a:lnTo>
                  <a:lnTo>
                    <a:pt x="948" y="745"/>
                  </a:lnTo>
                  <a:close/>
                  <a:moveTo>
                    <a:pt x="607" y="0"/>
                  </a:moveTo>
                  <a:lnTo>
                    <a:pt x="1" y="1200"/>
                  </a:lnTo>
                  <a:lnTo>
                    <a:pt x="885" y="1755"/>
                  </a:lnTo>
                  <a:lnTo>
                    <a:pt x="1857" y="3119"/>
                  </a:lnTo>
                  <a:lnTo>
                    <a:pt x="2324" y="1818"/>
                  </a:lnTo>
                  <a:lnTo>
                    <a:pt x="2349" y="442"/>
                  </a:lnTo>
                  <a:lnTo>
                    <a:pt x="6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439900" y="1099950"/>
              <a:ext cx="185325" cy="192275"/>
            </a:xfrm>
            <a:custGeom>
              <a:avLst/>
              <a:gdLst/>
              <a:ahLst/>
              <a:cxnLst/>
              <a:rect l="l" t="t" r="r" b="b"/>
              <a:pathLst>
                <a:path w="7413" h="7691" extrusionOk="0">
                  <a:moveTo>
                    <a:pt x="5682" y="1"/>
                  </a:moveTo>
                  <a:lnTo>
                    <a:pt x="3826" y="354"/>
                  </a:lnTo>
                  <a:cubicBezTo>
                    <a:pt x="3586" y="544"/>
                    <a:pt x="2374" y="834"/>
                    <a:pt x="2374" y="834"/>
                  </a:cubicBezTo>
                  <a:lnTo>
                    <a:pt x="2374" y="2337"/>
                  </a:lnTo>
                  <a:lnTo>
                    <a:pt x="1111" y="3991"/>
                  </a:lnTo>
                  <a:lnTo>
                    <a:pt x="0" y="4900"/>
                  </a:lnTo>
                  <a:lnTo>
                    <a:pt x="632" y="7691"/>
                  </a:lnTo>
                  <a:lnTo>
                    <a:pt x="2058" y="7691"/>
                  </a:lnTo>
                  <a:lnTo>
                    <a:pt x="4293" y="5254"/>
                  </a:lnTo>
                  <a:lnTo>
                    <a:pt x="5834" y="4622"/>
                  </a:lnTo>
                  <a:lnTo>
                    <a:pt x="7412" y="3650"/>
                  </a:lnTo>
                  <a:lnTo>
                    <a:pt x="7412" y="1705"/>
                  </a:lnTo>
                  <a:lnTo>
                    <a:pt x="6238" y="910"/>
                  </a:lnTo>
                  <a:lnTo>
                    <a:pt x="568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431375" y="1091425"/>
              <a:ext cx="201725" cy="208700"/>
            </a:xfrm>
            <a:custGeom>
              <a:avLst/>
              <a:gdLst/>
              <a:ahLst/>
              <a:cxnLst/>
              <a:rect l="l" t="t" r="r" b="b"/>
              <a:pathLst>
                <a:path w="8069" h="8348" extrusionOk="0">
                  <a:moveTo>
                    <a:pt x="5859" y="708"/>
                  </a:moveTo>
                  <a:lnTo>
                    <a:pt x="6301" y="1428"/>
                  </a:lnTo>
                  <a:lnTo>
                    <a:pt x="7438" y="2223"/>
                  </a:lnTo>
                  <a:lnTo>
                    <a:pt x="7438" y="3814"/>
                  </a:lnTo>
                  <a:lnTo>
                    <a:pt x="6049" y="4673"/>
                  </a:lnTo>
                  <a:lnTo>
                    <a:pt x="4521" y="5304"/>
                  </a:lnTo>
                  <a:lnTo>
                    <a:pt x="2260" y="7716"/>
                  </a:lnTo>
                  <a:lnTo>
                    <a:pt x="1225" y="7716"/>
                  </a:lnTo>
                  <a:lnTo>
                    <a:pt x="695" y="5367"/>
                  </a:lnTo>
                  <a:lnTo>
                    <a:pt x="1642" y="4584"/>
                  </a:lnTo>
                  <a:lnTo>
                    <a:pt x="3018" y="2791"/>
                  </a:lnTo>
                  <a:lnTo>
                    <a:pt x="3018" y="1428"/>
                  </a:lnTo>
                  <a:cubicBezTo>
                    <a:pt x="3422" y="1327"/>
                    <a:pt x="4003" y="1163"/>
                    <a:pt x="4281" y="998"/>
                  </a:cubicBezTo>
                  <a:lnTo>
                    <a:pt x="5859" y="708"/>
                  </a:lnTo>
                  <a:close/>
                  <a:moveTo>
                    <a:pt x="6175" y="1"/>
                  </a:moveTo>
                  <a:lnTo>
                    <a:pt x="4117" y="380"/>
                  </a:lnTo>
                  <a:lnTo>
                    <a:pt x="4028" y="405"/>
                  </a:lnTo>
                  <a:lnTo>
                    <a:pt x="3965" y="443"/>
                  </a:lnTo>
                  <a:cubicBezTo>
                    <a:pt x="3851" y="544"/>
                    <a:pt x="3182" y="733"/>
                    <a:pt x="2639" y="872"/>
                  </a:cubicBezTo>
                  <a:lnTo>
                    <a:pt x="2399" y="923"/>
                  </a:lnTo>
                  <a:lnTo>
                    <a:pt x="2399" y="2564"/>
                  </a:lnTo>
                  <a:lnTo>
                    <a:pt x="1225" y="4105"/>
                  </a:lnTo>
                  <a:lnTo>
                    <a:pt x="0" y="5115"/>
                  </a:lnTo>
                  <a:lnTo>
                    <a:pt x="733" y="8347"/>
                  </a:lnTo>
                  <a:lnTo>
                    <a:pt x="2538" y="8347"/>
                  </a:lnTo>
                  <a:lnTo>
                    <a:pt x="4836" y="5847"/>
                  </a:lnTo>
                  <a:lnTo>
                    <a:pt x="6352" y="5228"/>
                  </a:lnTo>
                  <a:lnTo>
                    <a:pt x="8069" y="4168"/>
                  </a:lnTo>
                  <a:lnTo>
                    <a:pt x="8069" y="1870"/>
                  </a:lnTo>
                  <a:lnTo>
                    <a:pt x="6806" y="1024"/>
                  </a:lnTo>
                  <a:lnTo>
                    <a:pt x="617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514700" y="1211400"/>
              <a:ext cx="329275" cy="270225"/>
            </a:xfrm>
            <a:custGeom>
              <a:avLst/>
              <a:gdLst/>
              <a:ahLst/>
              <a:cxnLst/>
              <a:rect l="l" t="t" r="r" b="b"/>
              <a:pathLst>
                <a:path w="13171" h="10809" extrusionOk="0">
                  <a:moveTo>
                    <a:pt x="12072" y="0"/>
                  </a:moveTo>
                  <a:lnTo>
                    <a:pt x="9623" y="480"/>
                  </a:lnTo>
                  <a:lnTo>
                    <a:pt x="8676" y="4180"/>
                  </a:lnTo>
                  <a:lnTo>
                    <a:pt x="7678" y="3536"/>
                  </a:lnTo>
                  <a:lnTo>
                    <a:pt x="8297" y="1503"/>
                  </a:lnTo>
                  <a:lnTo>
                    <a:pt x="4925" y="707"/>
                  </a:lnTo>
                  <a:lnTo>
                    <a:pt x="1440" y="1818"/>
                  </a:lnTo>
                  <a:lnTo>
                    <a:pt x="1074" y="2993"/>
                  </a:lnTo>
                  <a:lnTo>
                    <a:pt x="2791" y="3574"/>
                  </a:lnTo>
                  <a:lnTo>
                    <a:pt x="1" y="3940"/>
                  </a:lnTo>
                  <a:lnTo>
                    <a:pt x="1" y="6389"/>
                  </a:lnTo>
                  <a:lnTo>
                    <a:pt x="2842" y="6389"/>
                  </a:lnTo>
                  <a:lnTo>
                    <a:pt x="3549" y="6781"/>
                  </a:lnTo>
                  <a:lnTo>
                    <a:pt x="632" y="7021"/>
                  </a:lnTo>
                  <a:lnTo>
                    <a:pt x="1503" y="8637"/>
                  </a:lnTo>
                  <a:lnTo>
                    <a:pt x="1819" y="10177"/>
                  </a:lnTo>
                  <a:lnTo>
                    <a:pt x="4736" y="10177"/>
                  </a:lnTo>
                  <a:lnTo>
                    <a:pt x="6706" y="9142"/>
                  </a:lnTo>
                  <a:lnTo>
                    <a:pt x="8751" y="10809"/>
                  </a:lnTo>
                  <a:lnTo>
                    <a:pt x="10570" y="10089"/>
                  </a:lnTo>
                  <a:lnTo>
                    <a:pt x="11529" y="8789"/>
                  </a:lnTo>
                  <a:lnTo>
                    <a:pt x="10102" y="5695"/>
                  </a:lnTo>
                  <a:lnTo>
                    <a:pt x="11201" y="2614"/>
                  </a:lnTo>
                  <a:lnTo>
                    <a:pt x="13171" y="1111"/>
                  </a:lnTo>
                  <a:lnTo>
                    <a:pt x="1207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506825" y="1202875"/>
              <a:ext cx="349150" cy="287600"/>
            </a:xfrm>
            <a:custGeom>
              <a:avLst/>
              <a:gdLst/>
              <a:ahLst/>
              <a:cxnLst/>
              <a:rect l="l" t="t" r="r" b="b"/>
              <a:pathLst>
                <a:path w="13966" h="11504" extrusionOk="0">
                  <a:moveTo>
                    <a:pt x="12274" y="682"/>
                  </a:moveTo>
                  <a:lnTo>
                    <a:pt x="13006" y="1414"/>
                  </a:lnTo>
                  <a:lnTo>
                    <a:pt x="11238" y="2766"/>
                  </a:lnTo>
                  <a:lnTo>
                    <a:pt x="10064" y="6061"/>
                  </a:lnTo>
                  <a:lnTo>
                    <a:pt x="11478" y="9092"/>
                  </a:lnTo>
                  <a:lnTo>
                    <a:pt x="10683" y="10178"/>
                  </a:lnTo>
                  <a:lnTo>
                    <a:pt x="9129" y="10784"/>
                  </a:lnTo>
                  <a:lnTo>
                    <a:pt x="7059" y="9117"/>
                  </a:lnTo>
                  <a:lnTo>
                    <a:pt x="4975" y="10203"/>
                  </a:lnTo>
                  <a:lnTo>
                    <a:pt x="2399" y="10203"/>
                  </a:lnTo>
                  <a:lnTo>
                    <a:pt x="2134" y="8915"/>
                  </a:lnTo>
                  <a:lnTo>
                    <a:pt x="1465" y="7640"/>
                  </a:lnTo>
                  <a:lnTo>
                    <a:pt x="4937" y="7349"/>
                  </a:lnTo>
                  <a:lnTo>
                    <a:pt x="3245" y="6415"/>
                  </a:lnTo>
                  <a:lnTo>
                    <a:pt x="644" y="6415"/>
                  </a:lnTo>
                  <a:lnTo>
                    <a:pt x="644" y="4559"/>
                  </a:lnTo>
                  <a:lnTo>
                    <a:pt x="4495" y="4053"/>
                  </a:lnTo>
                  <a:lnTo>
                    <a:pt x="1781" y="3132"/>
                  </a:lnTo>
                  <a:lnTo>
                    <a:pt x="2008" y="2399"/>
                  </a:lnTo>
                  <a:lnTo>
                    <a:pt x="5253" y="1377"/>
                  </a:lnTo>
                  <a:lnTo>
                    <a:pt x="8208" y="2071"/>
                  </a:lnTo>
                  <a:lnTo>
                    <a:pt x="7627" y="4003"/>
                  </a:lnTo>
                  <a:lnTo>
                    <a:pt x="9193" y="5026"/>
                  </a:lnTo>
                  <a:lnTo>
                    <a:pt x="10190" y="1086"/>
                  </a:lnTo>
                  <a:lnTo>
                    <a:pt x="12274" y="682"/>
                  </a:lnTo>
                  <a:close/>
                  <a:moveTo>
                    <a:pt x="12488" y="0"/>
                  </a:moveTo>
                  <a:lnTo>
                    <a:pt x="9685" y="543"/>
                  </a:lnTo>
                  <a:lnTo>
                    <a:pt x="8801" y="4016"/>
                  </a:lnTo>
                  <a:lnTo>
                    <a:pt x="8372" y="3738"/>
                  </a:lnTo>
                  <a:lnTo>
                    <a:pt x="9003" y="1616"/>
                  </a:lnTo>
                  <a:lnTo>
                    <a:pt x="5228" y="733"/>
                  </a:lnTo>
                  <a:lnTo>
                    <a:pt x="1503" y="1907"/>
                  </a:lnTo>
                  <a:lnTo>
                    <a:pt x="998" y="3536"/>
                  </a:lnTo>
                  <a:lnTo>
                    <a:pt x="1717" y="3788"/>
                  </a:lnTo>
                  <a:lnTo>
                    <a:pt x="0" y="4003"/>
                  </a:lnTo>
                  <a:lnTo>
                    <a:pt x="0" y="7046"/>
                  </a:lnTo>
                  <a:lnTo>
                    <a:pt x="1010" y="7046"/>
                  </a:lnTo>
                  <a:lnTo>
                    <a:pt x="442" y="7097"/>
                  </a:lnTo>
                  <a:lnTo>
                    <a:pt x="1515" y="9079"/>
                  </a:lnTo>
                  <a:lnTo>
                    <a:pt x="1882" y="10834"/>
                  </a:lnTo>
                  <a:lnTo>
                    <a:pt x="5127" y="10834"/>
                  </a:lnTo>
                  <a:lnTo>
                    <a:pt x="6983" y="9862"/>
                  </a:lnTo>
                  <a:lnTo>
                    <a:pt x="9016" y="11503"/>
                  </a:lnTo>
                  <a:lnTo>
                    <a:pt x="11087" y="10708"/>
                  </a:lnTo>
                  <a:lnTo>
                    <a:pt x="12210" y="9167"/>
                  </a:lnTo>
                  <a:lnTo>
                    <a:pt x="10758" y="6023"/>
                  </a:lnTo>
                  <a:lnTo>
                    <a:pt x="11781" y="3144"/>
                  </a:lnTo>
                  <a:lnTo>
                    <a:pt x="13966" y="1490"/>
                  </a:lnTo>
                  <a:lnTo>
                    <a:pt x="1248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843950" y="1219275"/>
              <a:ext cx="96625" cy="163875"/>
            </a:xfrm>
            <a:custGeom>
              <a:avLst/>
              <a:gdLst/>
              <a:ahLst/>
              <a:cxnLst/>
              <a:rect l="l" t="t" r="r" b="b"/>
              <a:pathLst>
                <a:path w="3865" h="6555" extrusionOk="0">
                  <a:moveTo>
                    <a:pt x="2602" y="1"/>
                  </a:moveTo>
                  <a:lnTo>
                    <a:pt x="2046" y="1339"/>
                  </a:lnTo>
                  <a:lnTo>
                    <a:pt x="1466" y="3334"/>
                  </a:lnTo>
                  <a:lnTo>
                    <a:pt x="1024" y="1642"/>
                  </a:lnTo>
                  <a:lnTo>
                    <a:pt x="1" y="3246"/>
                  </a:lnTo>
                  <a:lnTo>
                    <a:pt x="392" y="5026"/>
                  </a:lnTo>
                  <a:lnTo>
                    <a:pt x="1024" y="6554"/>
                  </a:lnTo>
                  <a:lnTo>
                    <a:pt x="3057" y="5014"/>
                  </a:lnTo>
                  <a:lnTo>
                    <a:pt x="3865" y="3221"/>
                  </a:lnTo>
                  <a:lnTo>
                    <a:pt x="3865" y="1339"/>
                  </a:lnTo>
                  <a:lnTo>
                    <a:pt x="260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835425" y="1205075"/>
              <a:ext cx="113050" cy="190700"/>
            </a:xfrm>
            <a:custGeom>
              <a:avLst/>
              <a:gdLst/>
              <a:ahLst/>
              <a:cxnLst/>
              <a:rect l="l" t="t" r="r" b="b"/>
              <a:pathLst>
                <a:path w="4522" h="7628" extrusionOk="0">
                  <a:moveTo>
                    <a:pt x="3044" y="1150"/>
                  </a:moveTo>
                  <a:lnTo>
                    <a:pt x="3890" y="2034"/>
                  </a:lnTo>
                  <a:lnTo>
                    <a:pt x="3890" y="3726"/>
                  </a:lnTo>
                  <a:lnTo>
                    <a:pt x="3145" y="5380"/>
                  </a:lnTo>
                  <a:lnTo>
                    <a:pt x="1503" y="6630"/>
                  </a:lnTo>
                  <a:lnTo>
                    <a:pt x="1049" y="5519"/>
                  </a:lnTo>
                  <a:lnTo>
                    <a:pt x="683" y="3877"/>
                  </a:lnTo>
                  <a:lnTo>
                    <a:pt x="1238" y="2981"/>
                  </a:lnTo>
                  <a:lnTo>
                    <a:pt x="1781" y="5089"/>
                  </a:lnTo>
                  <a:lnTo>
                    <a:pt x="2678" y="2034"/>
                  </a:lnTo>
                  <a:lnTo>
                    <a:pt x="3044" y="1150"/>
                  </a:lnTo>
                  <a:close/>
                  <a:moveTo>
                    <a:pt x="2842" y="1"/>
                  </a:moveTo>
                  <a:lnTo>
                    <a:pt x="2084" y="1819"/>
                  </a:lnTo>
                  <a:lnTo>
                    <a:pt x="1819" y="2715"/>
                  </a:lnTo>
                  <a:lnTo>
                    <a:pt x="1491" y="1427"/>
                  </a:lnTo>
                  <a:lnTo>
                    <a:pt x="1" y="3763"/>
                  </a:lnTo>
                  <a:lnTo>
                    <a:pt x="443" y="5708"/>
                  </a:lnTo>
                  <a:lnTo>
                    <a:pt x="1238" y="7627"/>
                  </a:lnTo>
                  <a:lnTo>
                    <a:pt x="3650" y="5784"/>
                  </a:lnTo>
                  <a:lnTo>
                    <a:pt x="4496" y="3915"/>
                  </a:lnTo>
                  <a:lnTo>
                    <a:pt x="4521" y="1781"/>
                  </a:lnTo>
                  <a:lnTo>
                    <a:pt x="284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794700" y="1458875"/>
              <a:ext cx="74850" cy="69800"/>
            </a:xfrm>
            <a:custGeom>
              <a:avLst/>
              <a:gdLst/>
              <a:ahLst/>
              <a:cxnLst/>
              <a:rect l="l" t="t" r="r" b="b"/>
              <a:pathLst>
                <a:path w="2994" h="2792" extrusionOk="0">
                  <a:moveTo>
                    <a:pt x="1971" y="1"/>
                  </a:moveTo>
                  <a:lnTo>
                    <a:pt x="872" y="847"/>
                  </a:lnTo>
                  <a:lnTo>
                    <a:pt x="1" y="1465"/>
                  </a:lnTo>
                  <a:lnTo>
                    <a:pt x="1504" y="2791"/>
                  </a:lnTo>
                  <a:lnTo>
                    <a:pt x="2994" y="2791"/>
                  </a:lnTo>
                  <a:lnTo>
                    <a:pt x="1971"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782075" y="1445925"/>
              <a:ext cx="98850" cy="90625"/>
            </a:xfrm>
            <a:custGeom>
              <a:avLst/>
              <a:gdLst/>
              <a:ahLst/>
              <a:cxnLst/>
              <a:rect l="l" t="t" r="r" b="b"/>
              <a:pathLst>
                <a:path w="3954" h="3625" extrusionOk="0">
                  <a:moveTo>
                    <a:pt x="2324" y="1024"/>
                  </a:moveTo>
                  <a:lnTo>
                    <a:pt x="3057" y="2994"/>
                  </a:lnTo>
                  <a:lnTo>
                    <a:pt x="2122" y="2994"/>
                  </a:lnTo>
                  <a:lnTo>
                    <a:pt x="1011" y="2009"/>
                  </a:lnTo>
                  <a:lnTo>
                    <a:pt x="2324" y="1024"/>
                  </a:lnTo>
                  <a:close/>
                  <a:moveTo>
                    <a:pt x="2627" y="1"/>
                  </a:moveTo>
                  <a:lnTo>
                    <a:pt x="1188" y="1112"/>
                  </a:lnTo>
                  <a:lnTo>
                    <a:pt x="1" y="1958"/>
                  </a:lnTo>
                  <a:lnTo>
                    <a:pt x="1882" y="3625"/>
                  </a:lnTo>
                  <a:lnTo>
                    <a:pt x="3953" y="3625"/>
                  </a:lnTo>
                  <a:lnTo>
                    <a:pt x="262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241275" y="1079650"/>
              <a:ext cx="2559200" cy="3887025"/>
            </a:xfrm>
            <a:custGeom>
              <a:avLst/>
              <a:gdLst/>
              <a:ahLst/>
              <a:cxnLst/>
              <a:rect l="l" t="t" r="r" b="b"/>
              <a:pathLst>
                <a:path w="102368" h="155481" extrusionOk="0">
                  <a:moveTo>
                    <a:pt x="22033" y="0"/>
                  </a:moveTo>
                  <a:cubicBezTo>
                    <a:pt x="21541" y="0"/>
                    <a:pt x="20848" y="207"/>
                    <a:pt x="19875" y="825"/>
                  </a:cubicBezTo>
                  <a:cubicBezTo>
                    <a:pt x="16958" y="2669"/>
                    <a:pt x="16718" y="2669"/>
                    <a:pt x="16718" y="2669"/>
                  </a:cubicBezTo>
                  <a:lnTo>
                    <a:pt x="14357" y="4096"/>
                  </a:lnTo>
                  <a:lnTo>
                    <a:pt x="14357" y="5043"/>
                  </a:lnTo>
                  <a:lnTo>
                    <a:pt x="15304" y="8351"/>
                  </a:lnTo>
                  <a:lnTo>
                    <a:pt x="15532" y="10056"/>
                  </a:lnTo>
                  <a:lnTo>
                    <a:pt x="13423" y="9450"/>
                  </a:lnTo>
                  <a:lnTo>
                    <a:pt x="12665" y="8869"/>
                  </a:lnTo>
                  <a:lnTo>
                    <a:pt x="10051" y="10043"/>
                  </a:lnTo>
                  <a:lnTo>
                    <a:pt x="9319" y="11584"/>
                  </a:lnTo>
                  <a:lnTo>
                    <a:pt x="9319" y="12606"/>
                  </a:lnTo>
                  <a:lnTo>
                    <a:pt x="11920" y="12998"/>
                  </a:lnTo>
                  <a:lnTo>
                    <a:pt x="13890" y="12846"/>
                  </a:lnTo>
                  <a:lnTo>
                    <a:pt x="13890" y="12846"/>
                  </a:lnTo>
                  <a:lnTo>
                    <a:pt x="12236" y="14854"/>
                  </a:lnTo>
                  <a:lnTo>
                    <a:pt x="9281" y="15447"/>
                  </a:lnTo>
                  <a:lnTo>
                    <a:pt x="7324" y="17884"/>
                  </a:lnTo>
                  <a:lnTo>
                    <a:pt x="5922" y="20094"/>
                  </a:lnTo>
                  <a:lnTo>
                    <a:pt x="6478" y="22228"/>
                  </a:lnTo>
                  <a:lnTo>
                    <a:pt x="7665" y="23491"/>
                  </a:lnTo>
                  <a:lnTo>
                    <a:pt x="9559" y="25069"/>
                  </a:lnTo>
                  <a:cubicBezTo>
                    <a:pt x="9559" y="25069"/>
                    <a:pt x="8448" y="26534"/>
                    <a:pt x="8372" y="26862"/>
                  </a:cubicBezTo>
                  <a:cubicBezTo>
                    <a:pt x="8296" y="27191"/>
                    <a:pt x="2841" y="30196"/>
                    <a:pt x="2841" y="30196"/>
                  </a:cubicBezTo>
                  <a:lnTo>
                    <a:pt x="0" y="31610"/>
                  </a:lnTo>
                  <a:lnTo>
                    <a:pt x="0" y="31610"/>
                  </a:lnTo>
                  <a:lnTo>
                    <a:pt x="4344" y="30903"/>
                  </a:lnTo>
                  <a:lnTo>
                    <a:pt x="10178" y="28529"/>
                  </a:lnTo>
                  <a:lnTo>
                    <a:pt x="12476" y="25852"/>
                  </a:lnTo>
                  <a:lnTo>
                    <a:pt x="14446" y="24110"/>
                  </a:lnTo>
                  <a:lnTo>
                    <a:pt x="16883" y="22380"/>
                  </a:lnTo>
                  <a:lnTo>
                    <a:pt x="15393" y="25132"/>
                  </a:lnTo>
                  <a:lnTo>
                    <a:pt x="17287" y="24741"/>
                  </a:lnTo>
                  <a:cubicBezTo>
                    <a:pt x="17287" y="24741"/>
                    <a:pt x="19648" y="24034"/>
                    <a:pt x="19812" y="23794"/>
                  </a:cubicBezTo>
                  <a:cubicBezTo>
                    <a:pt x="19818" y="23784"/>
                    <a:pt x="19832" y="23779"/>
                    <a:pt x="19854" y="23779"/>
                  </a:cubicBezTo>
                  <a:cubicBezTo>
                    <a:pt x="20342" y="23779"/>
                    <a:pt x="24610" y="26319"/>
                    <a:pt x="24610" y="26319"/>
                  </a:cubicBezTo>
                  <a:lnTo>
                    <a:pt x="26113" y="29085"/>
                  </a:lnTo>
                  <a:lnTo>
                    <a:pt x="26820" y="33100"/>
                  </a:lnTo>
                  <a:lnTo>
                    <a:pt x="26189" y="36105"/>
                  </a:lnTo>
                  <a:lnTo>
                    <a:pt x="25633" y="38151"/>
                  </a:lnTo>
                  <a:lnTo>
                    <a:pt x="26429" y="40045"/>
                  </a:lnTo>
                  <a:lnTo>
                    <a:pt x="27376" y="37040"/>
                  </a:lnTo>
                  <a:lnTo>
                    <a:pt x="28474" y="36105"/>
                  </a:lnTo>
                  <a:lnTo>
                    <a:pt x="29194" y="40512"/>
                  </a:lnTo>
                  <a:lnTo>
                    <a:pt x="30457" y="43505"/>
                  </a:lnTo>
                  <a:lnTo>
                    <a:pt x="28083" y="42015"/>
                  </a:lnTo>
                  <a:lnTo>
                    <a:pt x="27856" y="43505"/>
                  </a:lnTo>
                  <a:lnTo>
                    <a:pt x="29585" y="47293"/>
                  </a:lnTo>
                  <a:lnTo>
                    <a:pt x="29346" y="49894"/>
                  </a:lnTo>
                  <a:lnTo>
                    <a:pt x="28083" y="52419"/>
                  </a:lnTo>
                  <a:lnTo>
                    <a:pt x="27616" y="56763"/>
                  </a:lnTo>
                  <a:lnTo>
                    <a:pt x="27931" y="61258"/>
                  </a:lnTo>
                  <a:lnTo>
                    <a:pt x="29661" y="64011"/>
                  </a:lnTo>
                  <a:lnTo>
                    <a:pt x="31404" y="65198"/>
                  </a:lnTo>
                  <a:lnTo>
                    <a:pt x="32666" y="68670"/>
                  </a:lnTo>
                  <a:lnTo>
                    <a:pt x="33538" y="71713"/>
                  </a:lnTo>
                  <a:lnTo>
                    <a:pt x="34081" y="73708"/>
                  </a:lnTo>
                  <a:lnTo>
                    <a:pt x="36631" y="76398"/>
                  </a:lnTo>
                  <a:lnTo>
                    <a:pt x="36631" y="76398"/>
                  </a:lnTo>
                  <a:lnTo>
                    <a:pt x="36050" y="73241"/>
                  </a:lnTo>
                  <a:lnTo>
                    <a:pt x="34560" y="71347"/>
                  </a:lnTo>
                  <a:lnTo>
                    <a:pt x="33929" y="66852"/>
                  </a:lnTo>
                  <a:lnTo>
                    <a:pt x="35343" y="68506"/>
                  </a:lnTo>
                  <a:lnTo>
                    <a:pt x="36215" y="71713"/>
                  </a:lnTo>
                  <a:lnTo>
                    <a:pt x="38424" y="73784"/>
                  </a:lnTo>
                  <a:lnTo>
                    <a:pt x="40470" y="77332"/>
                  </a:lnTo>
                  <a:lnTo>
                    <a:pt x="40634" y="79618"/>
                  </a:lnTo>
                  <a:lnTo>
                    <a:pt x="42288" y="81436"/>
                  </a:lnTo>
                  <a:lnTo>
                    <a:pt x="46241" y="82623"/>
                  </a:lnTo>
                  <a:lnTo>
                    <a:pt x="49082" y="84113"/>
                  </a:lnTo>
                  <a:lnTo>
                    <a:pt x="49940" y="83557"/>
                  </a:lnTo>
                  <a:lnTo>
                    <a:pt x="52541" y="85616"/>
                  </a:lnTo>
                  <a:lnTo>
                    <a:pt x="55458" y="86247"/>
                  </a:lnTo>
                  <a:lnTo>
                    <a:pt x="57428" y="88457"/>
                  </a:lnTo>
                  <a:lnTo>
                    <a:pt x="58855" y="90035"/>
                  </a:lnTo>
                  <a:lnTo>
                    <a:pt x="61380" y="91373"/>
                  </a:lnTo>
                  <a:lnTo>
                    <a:pt x="62643" y="90275"/>
                  </a:lnTo>
                  <a:lnTo>
                    <a:pt x="64221" y="92081"/>
                  </a:lnTo>
                  <a:lnTo>
                    <a:pt x="63906" y="95553"/>
                  </a:lnTo>
                  <a:lnTo>
                    <a:pt x="62378" y="97346"/>
                  </a:lnTo>
                  <a:lnTo>
                    <a:pt x="61595" y="99644"/>
                  </a:lnTo>
                  <a:lnTo>
                    <a:pt x="61355" y="101854"/>
                  </a:lnTo>
                  <a:lnTo>
                    <a:pt x="60875" y="103028"/>
                  </a:lnTo>
                  <a:lnTo>
                    <a:pt x="63325" y="105629"/>
                  </a:lnTo>
                  <a:lnTo>
                    <a:pt x="65459" y="108862"/>
                  </a:lnTo>
                  <a:lnTo>
                    <a:pt x="67580" y="112170"/>
                  </a:lnTo>
                  <a:lnTo>
                    <a:pt x="69550" y="113281"/>
                  </a:lnTo>
                  <a:lnTo>
                    <a:pt x="70813" y="115011"/>
                  </a:lnTo>
                  <a:lnTo>
                    <a:pt x="71293" y="119746"/>
                  </a:lnTo>
                  <a:lnTo>
                    <a:pt x="71532" y="123610"/>
                  </a:lnTo>
                  <a:lnTo>
                    <a:pt x="71293" y="127562"/>
                  </a:lnTo>
                  <a:lnTo>
                    <a:pt x="71444" y="129608"/>
                  </a:lnTo>
                  <a:lnTo>
                    <a:pt x="70661" y="132765"/>
                  </a:lnTo>
                  <a:lnTo>
                    <a:pt x="70585" y="135214"/>
                  </a:lnTo>
                  <a:lnTo>
                    <a:pt x="70813" y="138220"/>
                  </a:lnTo>
                  <a:lnTo>
                    <a:pt x="72151" y="139167"/>
                  </a:lnTo>
                  <a:lnTo>
                    <a:pt x="70346" y="143334"/>
                  </a:lnTo>
                  <a:lnTo>
                    <a:pt x="71684" y="145392"/>
                  </a:lnTo>
                  <a:lnTo>
                    <a:pt x="72000" y="147210"/>
                  </a:lnTo>
                  <a:lnTo>
                    <a:pt x="73225" y="150998"/>
                  </a:lnTo>
                  <a:lnTo>
                    <a:pt x="75548" y="154344"/>
                  </a:lnTo>
                  <a:lnTo>
                    <a:pt x="77278" y="155481"/>
                  </a:lnTo>
                  <a:lnTo>
                    <a:pt x="80283" y="155481"/>
                  </a:lnTo>
                  <a:lnTo>
                    <a:pt x="81546" y="153991"/>
                  </a:lnTo>
                  <a:lnTo>
                    <a:pt x="78313" y="152248"/>
                  </a:lnTo>
                  <a:lnTo>
                    <a:pt x="77126" y="149331"/>
                  </a:lnTo>
                  <a:cubicBezTo>
                    <a:pt x="77126" y="149331"/>
                    <a:pt x="75864" y="148826"/>
                    <a:pt x="77050" y="147399"/>
                  </a:cubicBezTo>
                  <a:cubicBezTo>
                    <a:pt x="78237" y="145985"/>
                    <a:pt x="78237" y="145960"/>
                    <a:pt x="78237" y="145960"/>
                  </a:cubicBezTo>
                  <a:lnTo>
                    <a:pt x="78553" y="144925"/>
                  </a:lnTo>
                  <a:lnTo>
                    <a:pt x="76899" y="143738"/>
                  </a:lnTo>
                  <a:lnTo>
                    <a:pt x="77758" y="142083"/>
                  </a:lnTo>
                  <a:lnTo>
                    <a:pt x="78553" y="141528"/>
                  </a:lnTo>
                  <a:lnTo>
                    <a:pt x="78945" y="139318"/>
                  </a:lnTo>
                  <a:lnTo>
                    <a:pt x="78389" y="138055"/>
                  </a:lnTo>
                  <a:lnTo>
                    <a:pt x="78465" y="136957"/>
                  </a:lnTo>
                  <a:lnTo>
                    <a:pt x="79892" y="137108"/>
                  </a:lnTo>
                  <a:lnTo>
                    <a:pt x="79967" y="135530"/>
                  </a:lnTo>
                  <a:lnTo>
                    <a:pt x="79967" y="134962"/>
                  </a:lnTo>
                  <a:lnTo>
                    <a:pt x="81861" y="134406"/>
                  </a:lnTo>
                  <a:lnTo>
                    <a:pt x="83755" y="133926"/>
                  </a:lnTo>
                  <a:lnTo>
                    <a:pt x="83755" y="131805"/>
                  </a:lnTo>
                  <a:lnTo>
                    <a:pt x="83604" y="130542"/>
                  </a:lnTo>
                  <a:lnTo>
                    <a:pt x="83516" y="129595"/>
                  </a:lnTo>
                  <a:lnTo>
                    <a:pt x="86205" y="130063"/>
                  </a:lnTo>
                  <a:lnTo>
                    <a:pt x="87821" y="128484"/>
                  </a:lnTo>
                  <a:lnTo>
                    <a:pt x="89261" y="126047"/>
                  </a:lnTo>
                  <a:lnTo>
                    <a:pt x="90612" y="124065"/>
                  </a:lnTo>
                  <a:lnTo>
                    <a:pt x="91079" y="121312"/>
                  </a:lnTo>
                  <a:lnTo>
                    <a:pt x="93605" y="119570"/>
                  </a:lnTo>
                  <a:lnTo>
                    <a:pt x="96294" y="118155"/>
                  </a:lnTo>
                  <a:lnTo>
                    <a:pt x="97633" y="117360"/>
                  </a:lnTo>
                  <a:lnTo>
                    <a:pt x="98188" y="113572"/>
                  </a:lnTo>
                  <a:lnTo>
                    <a:pt x="99047" y="110415"/>
                  </a:lnTo>
                  <a:lnTo>
                    <a:pt x="99451" y="108445"/>
                  </a:lnTo>
                  <a:lnTo>
                    <a:pt x="101257" y="106160"/>
                  </a:lnTo>
                  <a:lnTo>
                    <a:pt x="102368" y="104190"/>
                  </a:lnTo>
                  <a:lnTo>
                    <a:pt x="101332" y="102296"/>
                  </a:lnTo>
                  <a:cubicBezTo>
                    <a:pt x="101332" y="102296"/>
                    <a:pt x="101888" y="102220"/>
                    <a:pt x="98655" y="100957"/>
                  </a:cubicBezTo>
                  <a:lnTo>
                    <a:pt x="95423" y="99695"/>
                  </a:lnTo>
                  <a:lnTo>
                    <a:pt x="93529" y="99379"/>
                  </a:lnTo>
                  <a:lnTo>
                    <a:pt x="91471" y="98596"/>
                  </a:lnTo>
                  <a:lnTo>
                    <a:pt x="89185" y="97649"/>
                  </a:lnTo>
                  <a:lnTo>
                    <a:pt x="88011" y="94884"/>
                  </a:lnTo>
                  <a:lnTo>
                    <a:pt x="86508" y="92750"/>
                  </a:lnTo>
                  <a:lnTo>
                    <a:pt x="83124" y="91651"/>
                  </a:lnTo>
                  <a:lnTo>
                    <a:pt x="80914" y="91411"/>
                  </a:lnTo>
                  <a:lnTo>
                    <a:pt x="78616" y="89202"/>
                  </a:lnTo>
                  <a:lnTo>
                    <a:pt x="76571" y="88015"/>
                  </a:lnTo>
                  <a:lnTo>
                    <a:pt x="74121" y="87787"/>
                  </a:lnTo>
                  <a:lnTo>
                    <a:pt x="71596" y="87156"/>
                  </a:lnTo>
                  <a:lnTo>
                    <a:pt x="68755" y="87232"/>
                  </a:lnTo>
                  <a:cubicBezTo>
                    <a:pt x="68755" y="87232"/>
                    <a:pt x="65522" y="88179"/>
                    <a:pt x="65446" y="88495"/>
                  </a:cubicBezTo>
                  <a:cubicBezTo>
                    <a:pt x="65358" y="88810"/>
                    <a:pt x="64903" y="90174"/>
                    <a:pt x="64903" y="90174"/>
                  </a:cubicBezTo>
                  <a:lnTo>
                    <a:pt x="63325" y="88911"/>
                  </a:lnTo>
                  <a:lnTo>
                    <a:pt x="61595" y="89467"/>
                  </a:lnTo>
                  <a:lnTo>
                    <a:pt x="59852" y="88596"/>
                  </a:lnTo>
                  <a:lnTo>
                    <a:pt x="58590" y="85994"/>
                  </a:lnTo>
                  <a:lnTo>
                    <a:pt x="59385" y="83949"/>
                  </a:lnTo>
                  <a:lnTo>
                    <a:pt x="57491" y="83317"/>
                  </a:lnTo>
                  <a:lnTo>
                    <a:pt x="54966" y="83002"/>
                  </a:lnTo>
                  <a:lnTo>
                    <a:pt x="55673" y="81032"/>
                  </a:lnTo>
                  <a:lnTo>
                    <a:pt x="56380" y="79643"/>
                  </a:lnTo>
                  <a:lnTo>
                    <a:pt x="56532" y="78507"/>
                  </a:lnTo>
                  <a:lnTo>
                    <a:pt x="53779" y="78507"/>
                  </a:lnTo>
                  <a:lnTo>
                    <a:pt x="52592" y="80476"/>
                  </a:lnTo>
                  <a:lnTo>
                    <a:pt x="49915" y="81423"/>
                  </a:lnTo>
                  <a:lnTo>
                    <a:pt x="47933" y="78747"/>
                  </a:lnTo>
                  <a:lnTo>
                    <a:pt x="47541" y="75160"/>
                  </a:lnTo>
                  <a:lnTo>
                    <a:pt x="48412" y="72218"/>
                  </a:lnTo>
                  <a:lnTo>
                    <a:pt x="51165" y="70173"/>
                  </a:lnTo>
                  <a:lnTo>
                    <a:pt x="54095" y="69769"/>
                  </a:lnTo>
                  <a:lnTo>
                    <a:pt x="55433" y="70880"/>
                  </a:lnTo>
                  <a:lnTo>
                    <a:pt x="56064" y="69693"/>
                  </a:lnTo>
                  <a:lnTo>
                    <a:pt x="58198" y="69693"/>
                  </a:lnTo>
                  <a:lnTo>
                    <a:pt x="60964" y="70552"/>
                  </a:lnTo>
                  <a:lnTo>
                    <a:pt x="61191" y="72521"/>
                  </a:lnTo>
                  <a:lnTo>
                    <a:pt x="62529" y="74567"/>
                  </a:lnTo>
                  <a:lnTo>
                    <a:pt x="62933" y="72484"/>
                  </a:lnTo>
                  <a:lnTo>
                    <a:pt x="62769" y="68759"/>
                  </a:lnTo>
                  <a:lnTo>
                    <a:pt x="63805" y="66852"/>
                  </a:lnTo>
                  <a:lnTo>
                    <a:pt x="66797" y="64806"/>
                  </a:lnTo>
                  <a:lnTo>
                    <a:pt x="68300" y="62281"/>
                  </a:lnTo>
                  <a:lnTo>
                    <a:pt x="69083" y="60248"/>
                  </a:lnTo>
                  <a:lnTo>
                    <a:pt x="71684" y="57697"/>
                  </a:lnTo>
                  <a:lnTo>
                    <a:pt x="73338" y="57697"/>
                  </a:lnTo>
                  <a:lnTo>
                    <a:pt x="74197" y="55412"/>
                  </a:lnTo>
                  <a:lnTo>
                    <a:pt x="76722" y="53758"/>
                  </a:lnTo>
                  <a:lnTo>
                    <a:pt x="77833" y="55488"/>
                  </a:lnTo>
                  <a:lnTo>
                    <a:pt x="79879" y="54187"/>
                  </a:lnTo>
                  <a:lnTo>
                    <a:pt x="83351" y="52748"/>
                  </a:lnTo>
                  <a:lnTo>
                    <a:pt x="82569" y="51876"/>
                  </a:lnTo>
                  <a:lnTo>
                    <a:pt x="79412" y="52104"/>
                  </a:lnTo>
                  <a:lnTo>
                    <a:pt x="78692" y="50525"/>
                  </a:lnTo>
                  <a:lnTo>
                    <a:pt x="78692" y="49187"/>
                  </a:lnTo>
                  <a:lnTo>
                    <a:pt x="77833" y="48707"/>
                  </a:lnTo>
                  <a:lnTo>
                    <a:pt x="76091" y="49502"/>
                  </a:lnTo>
                  <a:lnTo>
                    <a:pt x="78540" y="48240"/>
                  </a:lnTo>
                  <a:lnTo>
                    <a:pt x="80902" y="48240"/>
                  </a:lnTo>
                  <a:lnTo>
                    <a:pt x="83111" y="48391"/>
                  </a:lnTo>
                  <a:lnTo>
                    <a:pt x="85725" y="46901"/>
                  </a:lnTo>
                  <a:cubicBezTo>
                    <a:pt x="85725" y="46901"/>
                    <a:pt x="87619" y="45474"/>
                    <a:pt x="87695" y="45361"/>
                  </a:cubicBezTo>
                  <a:cubicBezTo>
                    <a:pt x="87771" y="45247"/>
                    <a:pt x="86041" y="42204"/>
                    <a:pt x="86041" y="42204"/>
                  </a:cubicBezTo>
                  <a:lnTo>
                    <a:pt x="83983" y="40297"/>
                  </a:lnTo>
                  <a:lnTo>
                    <a:pt x="83591" y="38151"/>
                  </a:lnTo>
                  <a:lnTo>
                    <a:pt x="83111" y="33820"/>
                  </a:lnTo>
                  <a:lnTo>
                    <a:pt x="81066" y="36105"/>
                  </a:lnTo>
                  <a:lnTo>
                    <a:pt x="79172" y="35701"/>
                  </a:lnTo>
                  <a:lnTo>
                    <a:pt x="78856" y="33656"/>
                  </a:lnTo>
                  <a:lnTo>
                    <a:pt x="79639" y="32203"/>
                  </a:lnTo>
                  <a:lnTo>
                    <a:pt x="77909" y="31724"/>
                  </a:lnTo>
                  <a:lnTo>
                    <a:pt x="76798" y="30575"/>
                  </a:lnTo>
                  <a:lnTo>
                    <a:pt x="73957" y="30575"/>
                  </a:lnTo>
                  <a:lnTo>
                    <a:pt x="73098" y="30650"/>
                  </a:lnTo>
                  <a:lnTo>
                    <a:pt x="73010" y="33491"/>
                  </a:lnTo>
                  <a:lnTo>
                    <a:pt x="71671" y="34918"/>
                  </a:lnTo>
                  <a:lnTo>
                    <a:pt x="72467" y="36156"/>
                  </a:lnTo>
                  <a:lnTo>
                    <a:pt x="72694" y="38479"/>
                  </a:lnTo>
                  <a:lnTo>
                    <a:pt x="70573" y="40285"/>
                  </a:lnTo>
                  <a:lnTo>
                    <a:pt x="68603" y="40979"/>
                  </a:lnTo>
                  <a:lnTo>
                    <a:pt x="68603" y="44136"/>
                  </a:lnTo>
                  <a:lnTo>
                    <a:pt x="67340" y="44767"/>
                  </a:lnTo>
                  <a:lnTo>
                    <a:pt x="65913" y="42962"/>
                  </a:lnTo>
                  <a:lnTo>
                    <a:pt x="66545" y="40196"/>
                  </a:lnTo>
                  <a:lnTo>
                    <a:pt x="64386" y="39098"/>
                  </a:lnTo>
                  <a:lnTo>
                    <a:pt x="62113" y="37747"/>
                  </a:lnTo>
                  <a:lnTo>
                    <a:pt x="61115" y="36888"/>
                  </a:lnTo>
                  <a:lnTo>
                    <a:pt x="60092" y="36888"/>
                  </a:lnTo>
                  <a:lnTo>
                    <a:pt x="59852" y="34123"/>
                  </a:lnTo>
                  <a:lnTo>
                    <a:pt x="60244" y="31686"/>
                  </a:lnTo>
                  <a:lnTo>
                    <a:pt x="61088" y="29679"/>
                  </a:lnTo>
                  <a:lnTo>
                    <a:pt x="61088" y="29679"/>
                  </a:lnTo>
                  <a:cubicBezTo>
                    <a:pt x="61170" y="29674"/>
                    <a:pt x="61518" y="29543"/>
                    <a:pt x="62694" y="28958"/>
                  </a:cubicBezTo>
                  <a:cubicBezTo>
                    <a:pt x="63454" y="28578"/>
                    <a:pt x="63639" y="28510"/>
                    <a:pt x="63679" y="28510"/>
                  </a:cubicBezTo>
                  <a:cubicBezTo>
                    <a:pt x="63702" y="28510"/>
                    <a:pt x="63680" y="28531"/>
                    <a:pt x="63688" y="28531"/>
                  </a:cubicBezTo>
                  <a:cubicBezTo>
                    <a:pt x="63704" y="28531"/>
                    <a:pt x="63843" y="28444"/>
                    <a:pt x="64739" y="27910"/>
                  </a:cubicBezTo>
                  <a:cubicBezTo>
                    <a:pt x="66873" y="26648"/>
                    <a:pt x="66873" y="26648"/>
                    <a:pt x="66873" y="26648"/>
                  </a:cubicBezTo>
                  <a:lnTo>
                    <a:pt x="68451" y="25145"/>
                  </a:lnTo>
                  <a:lnTo>
                    <a:pt x="69714" y="23870"/>
                  </a:lnTo>
                  <a:lnTo>
                    <a:pt x="70585" y="23642"/>
                  </a:lnTo>
                  <a:lnTo>
                    <a:pt x="73969" y="23642"/>
                  </a:lnTo>
                  <a:lnTo>
                    <a:pt x="74121" y="21597"/>
                  </a:lnTo>
                  <a:lnTo>
                    <a:pt x="75144" y="19779"/>
                  </a:lnTo>
                  <a:lnTo>
                    <a:pt x="74677" y="18049"/>
                  </a:lnTo>
                  <a:lnTo>
                    <a:pt x="73035" y="16660"/>
                  </a:lnTo>
                  <a:lnTo>
                    <a:pt x="71987" y="18693"/>
                  </a:lnTo>
                  <a:lnTo>
                    <a:pt x="70371" y="19943"/>
                  </a:lnTo>
                  <a:lnTo>
                    <a:pt x="69234" y="20726"/>
                  </a:lnTo>
                  <a:lnTo>
                    <a:pt x="69234" y="18276"/>
                  </a:lnTo>
                  <a:lnTo>
                    <a:pt x="69487" y="17013"/>
                  </a:lnTo>
                  <a:lnTo>
                    <a:pt x="69487" y="17013"/>
                  </a:lnTo>
                  <a:lnTo>
                    <a:pt x="68439" y="17960"/>
                  </a:lnTo>
                  <a:lnTo>
                    <a:pt x="67403" y="15599"/>
                  </a:lnTo>
                  <a:lnTo>
                    <a:pt x="68565" y="14336"/>
                  </a:lnTo>
                  <a:lnTo>
                    <a:pt x="69373" y="12594"/>
                  </a:lnTo>
                  <a:lnTo>
                    <a:pt x="70636" y="9841"/>
                  </a:lnTo>
                  <a:lnTo>
                    <a:pt x="71633" y="9450"/>
                  </a:lnTo>
                  <a:lnTo>
                    <a:pt x="73401" y="7783"/>
                  </a:lnTo>
                  <a:lnTo>
                    <a:pt x="72618" y="7379"/>
                  </a:lnTo>
                  <a:lnTo>
                    <a:pt x="71633" y="7240"/>
                  </a:lnTo>
                  <a:lnTo>
                    <a:pt x="69234" y="7240"/>
                  </a:lnTo>
                  <a:lnTo>
                    <a:pt x="69234" y="9450"/>
                  </a:lnTo>
                  <a:lnTo>
                    <a:pt x="67164" y="12152"/>
                  </a:lnTo>
                  <a:lnTo>
                    <a:pt x="65408" y="14854"/>
                  </a:lnTo>
                  <a:lnTo>
                    <a:pt x="66280" y="16091"/>
                  </a:lnTo>
                  <a:lnTo>
                    <a:pt x="65926" y="18516"/>
                  </a:lnTo>
                  <a:lnTo>
                    <a:pt x="62921" y="20094"/>
                  </a:lnTo>
                  <a:lnTo>
                    <a:pt x="62921" y="18276"/>
                  </a:lnTo>
                  <a:lnTo>
                    <a:pt x="61191" y="18124"/>
                  </a:lnTo>
                  <a:lnTo>
                    <a:pt x="59701" y="19299"/>
                  </a:lnTo>
                  <a:lnTo>
                    <a:pt x="57845" y="16698"/>
                  </a:lnTo>
                  <a:lnTo>
                    <a:pt x="55673" y="16698"/>
                  </a:lnTo>
                  <a:lnTo>
                    <a:pt x="54966" y="18049"/>
                  </a:lnTo>
                  <a:lnTo>
                    <a:pt x="54259" y="19071"/>
                  </a:lnTo>
                  <a:lnTo>
                    <a:pt x="53223" y="16786"/>
                  </a:lnTo>
                  <a:cubicBezTo>
                    <a:pt x="53223" y="16786"/>
                    <a:pt x="52623" y="16998"/>
                    <a:pt x="52038" y="16998"/>
                  </a:cubicBezTo>
                  <a:cubicBezTo>
                    <a:pt x="51500" y="16998"/>
                    <a:pt x="50974" y="16819"/>
                    <a:pt x="50938" y="16129"/>
                  </a:cubicBezTo>
                  <a:cubicBezTo>
                    <a:pt x="50862" y="14690"/>
                    <a:pt x="50862" y="14677"/>
                    <a:pt x="50862" y="14677"/>
                  </a:cubicBezTo>
                  <a:lnTo>
                    <a:pt x="47629" y="11672"/>
                  </a:lnTo>
                  <a:lnTo>
                    <a:pt x="46594" y="10952"/>
                  </a:lnTo>
                  <a:lnTo>
                    <a:pt x="44788" y="11268"/>
                  </a:lnTo>
                  <a:lnTo>
                    <a:pt x="43993" y="8869"/>
                  </a:lnTo>
                  <a:lnTo>
                    <a:pt x="42579" y="8427"/>
                  </a:lnTo>
                  <a:lnTo>
                    <a:pt x="39030" y="8869"/>
                  </a:lnTo>
                  <a:lnTo>
                    <a:pt x="36972" y="8427"/>
                  </a:lnTo>
                  <a:lnTo>
                    <a:pt x="34295" y="6141"/>
                  </a:lnTo>
                  <a:lnTo>
                    <a:pt x="30747" y="4462"/>
                  </a:lnTo>
                  <a:lnTo>
                    <a:pt x="28159" y="1962"/>
                  </a:lnTo>
                  <a:lnTo>
                    <a:pt x="26037" y="194"/>
                  </a:lnTo>
                  <a:lnTo>
                    <a:pt x="23196" y="825"/>
                  </a:lnTo>
                  <a:cubicBezTo>
                    <a:pt x="23196" y="825"/>
                    <a:pt x="23017" y="0"/>
                    <a:pt x="22033" y="0"/>
                  </a:cubicBez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238125" y="1071925"/>
              <a:ext cx="2568675" cy="3902025"/>
            </a:xfrm>
            <a:custGeom>
              <a:avLst/>
              <a:gdLst/>
              <a:ahLst/>
              <a:cxnLst/>
              <a:rect l="l" t="t" r="r" b="b"/>
              <a:pathLst>
                <a:path w="102747" h="156081" extrusionOk="0">
                  <a:moveTo>
                    <a:pt x="61468" y="29836"/>
                  </a:moveTo>
                  <a:cubicBezTo>
                    <a:pt x="61506" y="29899"/>
                    <a:pt x="61519" y="29962"/>
                    <a:pt x="61506" y="30025"/>
                  </a:cubicBezTo>
                  <a:lnTo>
                    <a:pt x="61342" y="29899"/>
                  </a:lnTo>
                  <a:lnTo>
                    <a:pt x="61468" y="29836"/>
                  </a:lnTo>
                  <a:close/>
                  <a:moveTo>
                    <a:pt x="101181" y="102504"/>
                  </a:moveTo>
                  <a:lnTo>
                    <a:pt x="101282" y="102542"/>
                  </a:lnTo>
                  <a:lnTo>
                    <a:pt x="101193" y="102718"/>
                  </a:lnTo>
                  <a:cubicBezTo>
                    <a:pt x="101155" y="102655"/>
                    <a:pt x="101143" y="102567"/>
                    <a:pt x="101181" y="102504"/>
                  </a:cubicBezTo>
                  <a:close/>
                  <a:moveTo>
                    <a:pt x="22159" y="618"/>
                  </a:moveTo>
                  <a:cubicBezTo>
                    <a:pt x="22328" y="618"/>
                    <a:pt x="22461" y="648"/>
                    <a:pt x="22565" y="692"/>
                  </a:cubicBezTo>
                  <a:cubicBezTo>
                    <a:pt x="22779" y="781"/>
                    <a:pt x="22943" y="970"/>
                    <a:pt x="23019" y="1198"/>
                  </a:cubicBezTo>
                  <a:lnTo>
                    <a:pt x="23385" y="1437"/>
                  </a:lnTo>
                  <a:lnTo>
                    <a:pt x="26075" y="844"/>
                  </a:lnTo>
                  <a:lnTo>
                    <a:pt x="28057" y="2498"/>
                  </a:lnTo>
                  <a:lnTo>
                    <a:pt x="30658" y="4998"/>
                  </a:lnTo>
                  <a:lnTo>
                    <a:pt x="34257" y="6716"/>
                  </a:lnTo>
                  <a:lnTo>
                    <a:pt x="36909" y="8976"/>
                  </a:lnTo>
                  <a:lnTo>
                    <a:pt x="37048" y="9052"/>
                  </a:lnTo>
                  <a:lnTo>
                    <a:pt x="39093" y="9481"/>
                  </a:lnTo>
                  <a:lnTo>
                    <a:pt x="39207" y="9481"/>
                  </a:lnTo>
                  <a:lnTo>
                    <a:pt x="42679" y="9052"/>
                  </a:lnTo>
                  <a:lnTo>
                    <a:pt x="43879" y="9430"/>
                  </a:lnTo>
                  <a:lnTo>
                    <a:pt x="44624" y="11678"/>
                  </a:lnTo>
                  <a:lnTo>
                    <a:pt x="44978" y="11893"/>
                  </a:lnTo>
                  <a:lnTo>
                    <a:pt x="46657" y="11590"/>
                  </a:lnTo>
                  <a:lnTo>
                    <a:pt x="47541" y="12208"/>
                  </a:lnTo>
                  <a:lnTo>
                    <a:pt x="50685" y="15125"/>
                  </a:lnTo>
                  <a:cubicBezTo>
                    <a:pt x="50698" y="15302"/>
                    <a:pt x="50710" y="15668"/>
                    <a:pt x="50761" y="16464"/>
                  </a:cubicBezTo>
                  <a:cubicBezTo>
                    <a:pt x="50761" y="16830"/>
                    <a:pt x="50937" y="17183"/>
                    <a:pt x="51253" y="17385"/>
                  </a:cubicBezTo>
                  <a:cubicBezTo>
                    <a:pt x="51517" y="17561"/>
                    <a:pt x="51851" y="17620"/>
                    <a:pt x="52180" y="17620"/>
                  </a:cubicBezTo>
                  <a:cubicBezTo>
                    <a:pt x="52561" y="17620"/>
                    <a:pt x="52935" y="17541"/>
                    <a:pt x="53185" y="17474"/>
                  </a:cubicBezTo>
                  <a:lnTo>
                    <a:pt x="54094" y="19507"/>
                  </a:lnTo>
                  <a:lnTo>
                    <a:pt x="54637" y="19557"/>
                  </a:lnTo>
                  <a:lnTo>
                    <a:pt x="55370" y="18497"/>
                  </a:lnTo>
                  <a:lnTo>
                    <a:pt x="55988" y="17322"/>
                  </a:lnTo>
                  <a:lnTo>
                    <a:pt x="57807" y="17322"/>
                  </a:lnTo>
                  <a:lnTo>
                    <a:pt x="59562" y="19784"/>
                  </a:lnTo>
                  <a:lnTo>
                    <a:pt x="60016" y="19848"/>
                  </a:lnTo>
                  <a:lnTo>
                    <a:pt x="61418" y="18762"/>
                  </a:lnTo>
                  <a:lnTo>
                    <a:pt x="62744" y="18875"/>
                  </a:lnTo>
                  <a:lnTo>
                    <a:pt x="62744" y="20403"/>
                  </a:lnTo>
                  <a:lnTo>
                    <a:pt x="63198" y="20681"/>
                  </a:lnTo>
                  <a:lnTo>
                    <a:pt x="66204" y="19103"/>
                  </a:lnTo>
                  <a:lnTo>
                    <a:pt x="66355" y="18875"/>
                  </a:lnTo>
                  <a:lnTo>
                    <a:pt x="66709" y="16451"/>
                  </a:lnTo>
                  <a:lnTo>
                    <a:pt x="66658" y="16224"/>
                  </a:lnTo>
                  <a:lnTo>
                    <a:pt x="65913" y="15150"/>
                  </a:lnTo>
                  <a:lnTo>
                    <a:pt x="67542" y="12650"/>
                  </a:lnTo>
                  <a:lnTo>
                    <a:pt x="69613" y="9961"/>
                  </a:lnTo>
                  <a:lnTo>
                    <a:pt x="69676" y="9771"/>
                  </a:lnTo>
                  <a:lnTo>
                    <a:pt x="69676" y="7877"/>
                  </a:lnTo>
                  <a:lnTo>
                    <a:pt x="71709" y="7877"/>
                  </a:lnTo>
                  <a:lnTo>
                    <a:pt x="72631" y="8004"/>
                  </a:lnTo>
                  <a:lnTo>
                    <a:pt x="72984" y="8180"/>
                  </a:lnTo>
                  <a:lnTo>
                    <a:pt x="71570" y="9493"/>
                  </a:lnTo>
                  <a:lnTo>
                    <a:pt x="70636" y="9872"/>
                  </a:lnTo>
                  <a:lnTo>
                    <a:pt x="70472" y="10024"/>
                  </a:lnTo>
                  <a:lnTo>
                    <a:pt x="68413" y="14469"/>
                  </a:lnTo>
                  <a:lnTo>
                    <a:pt x="67290" y="15693"/>
                  </a:lnTo>
                  <a:lnTo>
                    <a:pt x="67226" y="16034"/>
                  </a:lnTo>
                  <a:lnTo>
                    <a:pt x="68274" y="18408"/>
                  </a:lnTo>
                  <a:lnTo>
                    <a:pt x="68780" y="18509"/>
                  </a:lnTo>
                  <a:lnTo>
                    <a:pt x="69108" y="18206"/>
                  </a:lnTo>
                  <a:lnTo>
                    <a:pt x="69108" y="18206"/>
                  </a:lnTo>
                  <a:lnTo>
                    <a:pt x="69045" y="18522"/>
                  </a:lnTo>
                  <a:lnTo>
                    <a:pt x="69045" y="21035"/>
                  </a:lnTo>
                  <a:lnTo>
                    <a:pt x="69537" y="21287"/>
                  </a:lnTo>
                  <a:lnTo>
                    <a:pt x="70686" y="20504"/>
                  </a:lnTo>
                  <a:lnTo>
                    <a:pt x="72315" y="19254"/>
                  </a:lnTo>
                  <a:lnTo>
                    <a:pt x="73262" y="17474"/>
                  </a:lnTo>
                  <a:lnTo>
                    <a:pt x="74525" y="18534"/>
                  </a:lnTo>
                  <a:lnTo>
                    <a:pt x="74929" y="20050"/>
                  </a:lnTo>
                  <a:lnTo>
                    <a:pt x="73982" y="21742"/>
                  </a:lnTo>
                  <a:lnTo>
                    <a:pt x="73805" y="23636"/>
                  </a:lnTo>
                  <a:lnTo>
                    <a:pt x="70699" y="23636"/>
                  </a:lnTo>
                  <a:lnTo>
                    <a:pt x="69752" y="23863"/>
                  </a:lnTo>
                  <a:lnTo>
                    <a:pt x="69613" y="23951"/>
                  </a:lnTo>
                  <a:lnTo>
                    <a:pt x="68350" y="25227"/>
                  </a:lnTo>
                  <a:lnTo>
                    <a:pt x="66797" y="26704"/>
                  </a:lnTo>
                  <a:cubicBezTo>
                    <a:pt x="66721" y="26755"/>
                    <a:pt x="66368" y="26982"/>
                    <a:pt x="64701" y="27954"/>
                  </a:cubicBezTo>
                  <a:lnTo>
                    <a:pt x="64171" y="28270"/>
                  </a:lnTo>
                  <a:lnTo>
                    <a:pt x="63779" y="28510"/>
                  </a:lnTo>
                  <a:cubicBezTo>
                    <a:pt x="63602" y="28535"/>
                    <a:pt x="63299" y="28674"/>
                    <a:pt x="62668" y="28990"/>
                  </a:cubicBezTo>
                  <a:cubicBezTo>
                    <a:pt x="61443" y="29608"/>
                    <a:pt x="61216" y="29684"/>
                    <a:pt x="61178" y="29684"/>
                  </a:cubicBezTo>
                  <a:lnTo>
                    <a:pt x="61178" y="29785"/>
                  </a:lnTo>
                  <a:lnTo>
                    <a:pt x="61039" y="29684"/>
                  </a:lnTo>
                  <a:cubicBezTo>
                    <a:pt x="60938" y="29747"/>
                    <a:pt x="60875" y="29861"/>
                    <a:pt x="60862" y="29974"/>
                  </a:cubicBezTo>
                  <a:lnTo>
                    <a:pt x="60079" y="31868"/>
                  </a:lnTo>
                  <a:lnTo>
                    <a:pt x="59663" y="34381"/>
                  </a:lnTo>
                  <a:lnTo>
                    <a:pt x="59663" y="34457"/>
                  </a:lnTo>
                  <a:lnTo>
                    <a:pt x="59890" y="37222"/>
                  </a:lnTo>
                  <a:lnTo>
                    <a:pt x="60206" y="37500"/>
                  </a:lnTo>
                  <a:lnTo>
                    <a:pt x="61115" y="37500"/>
                  </a:lnTo>
                  <a:lnTo>
                    <a:pt x="62075" y="38321"/>
                  </a:lnTo>
                  <a:lnTo>
                    <a:pt x="64360" y="39685"/>
                  </a:lnTo>
                  <a:lnTo>
                    <a:pt x="66317" y="40669"/>
                  </a:lnTo>
                  <a:lnTo>
                    <a:pt x="65736" y="43195"/>
                  </a:lnTo>
                  <a:lnTo>
                    <a:pt x="65800" y="43460"/>
                  </a:lnTo>
                  <a:lnTo>
                    <a:pt x="67214" y="45278"/>
                  </a:lnTo>
                  <a:lnTo>
                    <a:pt x="67605" y="45354"/>
                  </a:lnTo>
                  <a:lnTo>
                    <a:pt x="68868" y="44723"/>
                  </a:lnTo>
                  <a:lnTo>
                    <a:pt x="69045" y="44445"/>
                  </a:lnTo>
                  <a:lnTo>
                    <a:pt x="69045" y="41516"/>
                  </a:lnTo>
                  <a:lnTo>
                    <a:pt x="70800" y="40884"/>
                  </a:lnTo>
                  <a:lnTo>
                    <a:pt x="73035" y="39028"/>
                  </a:lnTo>
                  <a:lnTo>
                    <a:pt x="73136" y="38750"/>
                  </a:lnTo>
                  <a:lnTo>
                    <a:pt x="72909" y="36414"/>
                  </a:lnTo>
                  <a:lnTo>
                    <a:pt x="72858" y="36275"/>
                  </a:lnTo>
                  <a:lnTo>
                    <a:pt x="72201" y="35253"/>
                  </a:lnTo>
                  <a:lnTo>
                    <a:pt x="73376" y="34015"/>
                  </a:lnTo>
                  <a:lnTo>
                    <a:pt x="73464" y="33800"/>
                  </a:lnTo>
                  <a:lnTo>
                    <a:pt x="73527" y="31250"/>
                  </a:lnTo>
                  <a:lnTo>
                    <a:pt x="74095" y="31199"/>
                  </a:lnTo>
                  <a:lnTo>
                    <a:pt x="76798" y="31199"/>
                  </a:lnTo>
                  <a:lnTo>
                    <a:pt x="77808" y="32247"/>
                  </a:lnTo>
                  <a:lnTo>
                    <a:pt x="77947" y="32323"/>
                  </a:lnTo>
                  <a:lnTo>
                    <a:pt x="79298" y="32702"/>
                  </a:lnTo>
                  <a:lnTo>
                    <a:pt x="78704" y="33813"/>
                  </a:lnTo>
                  <a:lnTo>
                    <a:pt x="78666" y="34015"/>
                  </a:lnTo>
                  <a:lnTo>
                    <a:pt x="78982" y="36061"/>
                  </a:lnTo>
                  <a:lnTo>
                    <a:pt x="79235" y="36326"/>
                  </a:lnTo>
                  <a:lnTo>
                    <a:pt x="81129" y="36730"/>
                  </a:lnTo>
                  <a:lnTo>
                    <a:pt x="81419" y="36629"/>
                  </a:lnTo>
                  <a:lnTo>
                    <a:pt x="82998" y="34861"/>
                  </a:lnTo>
                  <a:lnTo>
                    <a:pt x="83402" y="38523"/>
                  </a:lnTo>
                  <a:lnTo>
                    <a:pt x="83793" y="40657"/>
                  </a:lnTo>
                  <a:lnTo>
                    <a:pt x="83894" y="40834"/>
                  </a:lnTo>
                  <a:lnTo>
                    <a:pt x="85902" y="42715"/>
                  </a:lnTo>
                  <a:cubicBezTo>
                    <a:pt x="86558" y="43864"/>
                    <a:pt x="87253" y="45127"/>
                    <a:pt x="87455" y="45569"/>
                  </a:cubicBezTo>
                  <a:cubicBezTo>
                    <a:pt x="87152" y="45821"/>
                    <a:pt x="86369" y="46415"/>
                    <a:pt x="85687" y="46932"/>
                  </a:cubicBezTo>
                  <a:lnTo>
                    <a:pt x="83162" y="48385"/>
                  </a:lnTo>
                  <a:lnTo>
                    <a:pt x="81028" y="48220"/>
                  </a:lnTo>
                  <a:lnTo>
                    <a:pt x="78654" y="48220"/>
                  </a:lnTo>
                  <a:lnTo>
                    <a:pt x="78515" y="48258"/>
                  </a:lnTo>
                  <a:lnTo>
                    <a:pt x="76065" y="49521"/>
                  </a:lnTo>
                  <a:lnTo>
                    <a:pt x="76343" y="50089"/>
                  </a:lnTo>
                  <a:lnTo>
                    <a:pt x="77934" y="49369"/>
                  </a:lnTo>
                  <a:lnTo>
                    <a:pt x="78502" y="49685"/>
                  </a:lnTo>
                  <a:lnTo>
                    <a:pt x="78502" y="50834"/>
                  </a:lnTo>
                  <a:lnTo>
                    <a:pt x="79235" y="52539"/>
                  </a:lnTo>
                  <a:lnTo>
                    <a:pt x="79550" y="52728"/>
                  </a:lnTo>
                  <a:lnTo>
                    <a:pt x="82556" y="52514"/>
                  </a:lnTo>
                  <a:lnTo>
                    <a:pt x="82934" y="52930"/>
                  </a:lnTo>
                  <a:lnTo>
                    <a:pt x="79828" y="54231"/>
                  </a:lnTo>
                  <a:lnTo>
                    <a:pt x="78048" y="55355"/>
                  </a:lnTo>
                  <a:lnTo>
                    <a:pt x="77113" y="53890"/>
                  </a:lnTo>
                  <a:lnTo>
                    <a:pt x="76671" y="53802"/>
                  </a:lnTo>
                  <a:lnTo>
                    <a:pt x="74146" y="55456"/>
                  </a:lnTo>
                  <a:lnTo>
                    <a:pt x="74032" y="55607"/>
                  </a:lnTo>
                  <a:lnTo>
                    <a:pt x="73237" y="57691"/>
                  </a:lnTo>
                  <a:lnTo>
                    <a:pt x="71797" y="57691"/>
                  </a:lnTo>
                  <a:lnTo>
                    <a:pt x="71583" y="57779"/>
                  </a:lnTo>
                  <a:lnTo>
                    <a:pt x="68982" y="60330"/>
                  </a:lnTo>
                  <a:lnTo>
                    <a:pt x="68136" y="62426"/>
                  </a:lnTo>
                  <a:lnTo>
                    <a:pt x="66671" y="64888"/>
                  </a:lnTo>
                  <a:lnTo>
                    <a:pt x="63741" y="66908"/>
                  </a:lnTo>
                  <a:lnTo>
                    <a:pt x="63640" y="67009"/>
                  </a:lnTo>
                  <a:lnTo>
                    <a:pt x="62618" y="68916"/>
                  </a:lnTo>
                  <a:lnTo>
                    <a:pt x="62580" y="69068"/>
                  </a:lnTo>
                  <a:lnTo>
                    <a:pt x="62731" y="72767"/>
                  </a:lnTo>
                  <a:lnTo>
                    <a:pt x="62491" y="74043"/>
                  </a:lnTo>
                  <a:lnTo>
                    <a:pt x="61620" y="72717"/>
                  </a:lnTo>
                  <a:lnTo>
                    <a:pt x="61393" y="70823"/>
                  </a:lnTo>
                  <a:lnTo>
                    <a:pt x="61178" y="70558"/>
                  </a:lnTo>
                  <a:lnTo>
                    <a:pt x="58413" y="69686"/>
                  </a:lnTo>
                  <a:lnTo>
                    <a:pt x="56190" y="69674"/>
                  </a:lnTo>
                  <a:lnTo>
                    <a:pt x="55913" y="69838"/>
                  </a:lnTo>
                  <a:lnTo>
                    <a:pt x="55471" y="70684"/>
                  </a:lnTo>
                  <a:lnTo>
                    <a:pt x="54423" y="69838"/>
                  </a:lnTo>
                  <a:lnTo>
                    <a:pt x="54183" y="69762"/>
                  </a:lnTo>
                  <a:lnTo>
                    <a:pt x="51266" y="70166"/>
                  </a:lnTo>
                  <a:lnTo>
                    <a:pt x="51114" y="70229"/>
                  </a:lnTo>
                  <a:lnTo>
                    <a:pt x="48362" y="72287"/>
                  </a:lnTo>
                  <a:lnTo>
                    <a:pt x="48248" y="72452"/>
                  </a:lnTo>
                  <a:lnTo>
                    <a:pt x="47377" y="75381"/>
                  </a:lnTo>
                  <a:lnTo>
                    <a:pt x="47377" y="75507"/>
                  </a:lnTo>
                  <a:lnTo>
                    <a:pt x="47768" y="79093"/>
                  </a:lnTo>
                  <a:lnTo>
                    <a:pt x="47819" y="79245"/>
                  </a:lnTo>
                  <a:lnTo>
                    <a:pt x="49801" y="81934"/>
                  </a:lnTo>
                  <a:lnTo>
                    <a:pt x="50155" y="82048"/>
                  </a:lnTo>
                  <a:lnTo>
                    <a:pt x="52832" y="81101"/>
                  </a:lnTo>
                  <a:lnTo>
                    <a:pt x="52996" y="80962"/>
                  </a:lnTo>
                  <a:lnTo>
                    <a:pt x="54082" y="79144"/>
                  </a:lnTo>
                  <a:lnTo>
                    <a:pt x="56304" y="79144"/>
                  </a:lnTo>
                  <a:lnTo>
                    <a:pt x="56203" y="79876"/>
                  </a:lnTo>
                  <a:lnTo>
                    <a:pt x="55496" y="81240"/>
                  </a:lnTo>
                  <a:lnTo>
                    <a:pt x="54789" y="83210"/>
                  </a:lnTo>
                  <a:lnTo>
                    <a:pt x="55054" y="83639"/>
                  </a:lnTo>
                  <a:lnTo>
                    <a:pt x="57516" y="83930"/>
                  </a:lnTo>
                  <a:lnTo>
                    <a:pt x="59095" y="84460"/>
                  </a:lnTo>
                  <a:lnTo>
                    <a:pt x="58413" y="86202"/>
                  </a:lnTo>
                  <a:lnTo>
                    <a:pt x="58425" y="86455"/>
                  </a:lnTo>
                  <a:lnTo>
                    <a:pt x="59688" y="89056"/>
                  </a:lnTo>
                  <a:lnTo>
                    <a:pt x="59840" y="89195"/>
                  </a:lnTo>
                  <a:lnTo>
                    <a:pt x="61569" y="90066"/>
                  </a:lnTo>
                  <a:lnTo>
                    <a:pt x="61809" y="90079"/>
                  </a:lnTo>
                  <a:lnTo>
                    <a:pt x="63388" y="89586"/>
                  </a:lnTo>
                  <a:lnTo>
                    <a:pt x="64827" y="90735"/>
                  </a:lnTo>
                  <a:lnTo>
                    <a:pt x="65320" y="90597"/>
                  </a:lnTo>
                  <a:cubicBezTo>
                    <a:pt x="65345" y="90546"/>
                    <a:pt x="65749" y="89397"/>
                    <a:pt x="65863" y="88980"/>
                  </a:cubicBezTo>
                  <a:cubicBezTo>
                    <a:pt x="66166" y="88766"/>
                    <a:pt x="67656" y="88261"/>
                    <a:pt x="68944" y="87882"/>
                  </a:cubicBezTo>
                  <a:lnTo>
                    <a:pt x="71696" y="87806"/>
                  </a:lnTo>
                  <a:lnTo>
                    <a:pt x="74222" y="88437"/>
                  </a:lnTo>
                  <a:lnTo>
                    <a:pt x="76596" y="88665"/>
                  </a:lnTo>
                  <a:lnTo>
                    <a:pt x="78553" y="89788"/>
                  </a:lnTo>
                  <a:lnTo>
                    <a:pt x="80813" y="91973"/>
                  </a:lnTo>
                  <a:lnTo>
                    <a:pt x="81002" y="92061"/>
                  </a:lnTo>
                  <a:lnTo>
                    <a:pt x="83174" y="92289"/>
                  </a:lnTo>
                  <a:lnTo>
                    <a:pt x="86432" y="93362"/>
                  </a:lnTo>
                  <a:lnTo>
                    <a:pt x="87846" y="95370"/>
                  </a:lnTo>
                  <a:lnTo>
                    <a:pt x="89021" y="98097"/>
                  </a:lnTo>
                  <a:lnTo>
                    <a:pt x="89185" y="98274"/>
                  </a:lnTo>
                  <a:lnTo>
                    <a:pt x="91470" y="99221"/>
                  </a:lnTo>
                  <a:lnTo>
                    <a:pt x="93529" y="100016"/>
                  </a:lnTo>
                  <a:lnTo>
                    <a:pt x="95448" y="100345"/>
                  </a:lnTo>
                  <a:lnTo>
                    <a:pt x="98655" y="101595"/>
                  </a:lnTo>
                  <a:cubicBezTo>
                    <a:pt x="100625" y="102365"/>
                    <a:pt x="101092" y="102655"/>
                    <a:pt x="101193" y="102731"/>
                  </a:cubicBezTo>
                  <a:lnTo>
                    <a:pt x="101168" y="102782"/>
                  </a:lnTo>
                  <a:lnTo>
                    <a:pt x="102115" y="104524"/>
                  </a:lnTo>
                  <a:lnTo>
                    <a:pt x="101130" y="106305"/>
                  </a:lnTo>
                  <a:lnTo>
                    <a:pt x="99312" y="108590"/>
                  </a:lnTo>
                  <a:lnTo>
                    <a:pt x="99249" y="108716"/>
                  </a:lnTo>
                  <a:lnTo>
                    <a:pt x="98857" y="110673"/>
                  </a:lnTo>
                  <a:lnTo>
                    <a:pt x="97986" y="113855"/>
                  </a:lnTo>
                  <a:lnTo>
                    <a:pt x="97456" y="117492"/>
                  </a:lnTo>
                  <a:lnTo>
                    <a:pt x="96256" y="118199"/>
                  </a:lnTo>
                  <a:lnTo>
                    <a:pt x="93541" y="119639"/>
                  </a:lnTo>
                  <a:lnTo>
                    <a:pt x="91016" y="121369"/>
                  </a:lnTo>
                  <a:lnTo>
                    <a:pt x="90889" y="121583"/>
                  </a:lnTo>
                  <a:lnTo>
                    <a:pt x="90422" y="124260"/>
                  </a:lnTo>
                  <a:lnTo>
                    <a:pt x="89096" y="126192"/>
                  </a:lnTo>
                  <a:lnTo>
                    <a:pt x="87682" y="128604"/>
                  </a:lnTo>
                  <a:lnTo>
                    <a:pt x="86205" y="130031"/>
                  </a:lnTo>
                  <a:lnTo>
                    <a:pt x="83679" y="129589"/>
                  </a:lnTo>
                  <a:lnTo>
                    <a:pt x="83313" y="129930"/>
                  </a:lnTo>
                  <a:lnTo>
                    <a:pt x="83389" y="130889"/>
                  </a:lnTo>
                  <a:lnTo>
                    <a:pt x="83553" y="132114"/>
                  </a:lnTo>
                  <a:lnTo>
                    <a:pt x="83553" y="134008"/>
                  </a:lnTo>
                  <a:lnTo>
                    <a:pt x="81886" y="134412"/>
                  </a:lnTo>
                  <a:lnTo>
                    <a:pt x="79992" y="134968"/>
                  </a:lnTo>
                  <a:lnTo>
                    <a:pt x="79765" y="135271"/>
                  </a:lnTo>
                  <a:lnTo>
                    <a:pt x="79765" y="135801"/>
                  </a:lnTo>
                  <a:lnTo>
                    <a:pt x="79702" y="137039"/>
                  </a:lnTo>
                  <a:lnTo>
                    <a:pt x="78616" y="136912"/>
                  </a:lnTo>
                  <a:lnTo>
                    <a:pt x="78262" y="137215"/>
                  </a:lnTo>
                  <a:lnTo>
                    <a:pt x="78187" y="138314"/>
                  </a:lnTo>
                  <a:lnTo>
                    <a:pt x="78212" y="138465"/>
                  </a:lnTo>
                  <a:lnTo>
                    <a:pt x="78730" y="139640"/>
                  </a:lnTo>
                  <a:lnTo>
                    <a:pt x="78376" y="141622"/>
                  </a:lnTo>
                  <a:lnTo>
                    <a:pt x="77694" y="142102"/>
                  </a:lnTo>
                  <a:lnTo>
                    <a:pt x="77593" y="142216"/>
                  </a:lnTo>
                  <a:lnTo>
                    <a:pt x="76722" y="143882"/>
                  </a:lnTo>
                  <a:lnTo>
                    <a:pt x="76823" y="144274"/>
                  </a:lnTo>
                  <a:lnTo>
                    <a:pt x="78300" y="145335"/>
                  </a:lnTo>
                  <a:lnTo>
                    <a:pt x="78060" y="146105"/>
                  </a:lnTo>
                  <a:cubicBezTo>
                    <a:pt x="77997" y="146181"/>
                    <a:pt x="77757" y="146484"/>
                    <a:pt x="76924" y="147481"/>
                  </a:cubicBezTo>
                  <a:cubicBezTo>
                    <a:pt x="76444" y="148062"/>
                    <a:pt x="76255" y="148592"/>
                    <a:pt x="76381" y="149059"/>
                  </a:cubicBezTo>
                  <a:cubicBezTo>
                    <a:pt x="76469" y="149388"/>
                    <a:pt x="76697" y="149678"/>
                    <a:pt x="77000" y="149842"/>
                  </a:cubicBezTo>
                  <a:lnTo>
                    <a:pt x="78136" y="152646"/>
                  </a:lnTo>
                  <a:lnTo>
                    <a:pt x="78275" y="152810"/>
                  </a:lnTo>
                  <a:lnTo>
                    <a:pt x="81167" y="154363"/>
                  </a:lnTo>
                  <a:lnTo>
                    <a:pt x="80245" y="155449"/>
                  </a:lnTo>
                  <a:lnTo>
                    <a:pt x="77492" y="155449"/>
                  </a:lnTo>
                  <a:lnTo>
                    <a:pt x="75889" y="154401"/>
                  </a:lnTo>
                  <a:lnTo>
                    <a:pt x="73628" y="151130"/>
                  </a:lnTo>
                  <a:lnTo>
                    <a:pt x="72429" y="147443"/>
                  </a:lnTo>
                  <a:lnTo>
                    <a:pt x="72113" y="145625"/>
                  </a:lnTo>
                  <a:lnTo>
                    <a:pt x="70825" y="143605"/>
                  </a:lnTo>
                  <a:lnTo>
                    <a:pt x="72568" y="139577"/>
                  </a:lnTo>
                  <a:lnTo>
                    <a:pt x="72454" y="139198"/>
                  </a:lnTo>
                  <a:lnTo>
                    <a:pt x="71242" y="138327"/>
                  </a:lnTo>
                  <a:lnTo>
                    <a:pt x="71014" y="135523"/>
                  </a:lnTo>
                  <a:lnTo>
                    <a:pt x="71090" y="133112"/>
                  </a:lnTo>
                  <a:lnTo>
                    <a:pt x="71873" y="129993"/>
                  </a:lnTo>
                  <a:lnTo>
                    <a:pt x="71886" y="129892"/>
                  </a:lnTo>
                  <a:lnTo>
                    <a:pt x="71722" y="127884"/>
                  </a:lnTo>
                  <a:lnTo>
                    <a:pt x="71962" y="123907"/>
                  </a:lnTo>
                  <a:lnTo>
                    <a:pt x="71722" y="120030"/>
                  </a:lnTo>
                  <a:lnTo>
                    <a:pt x="71242" y="115295"/>
                  </a:lnTo>
                  <a:lnTo>
                    <a:pt x="71191" y="115131"/>
                  </a:lnTo>
                  <a:lnTo>
                    <a:pt x="69929" y="113401"/>
                  </a:lnTo>
                  <a:lnTo>
                    <a:pt x="67921" y="112252"/>
                  </a:lnTo>
                  <a:lnTo>
                    <a:pt x="65837" y="109007"/>
                  </a:lnTo>
                  <a:lnTo>
                    <a:pt x="63678" y="105724"/>
                  </a:lnTo>
                  <a:lnTo>
                    <a:pt x="61367" y="103274"/>
                  </a:lnTo>
                  <a:lnTo>
                    <a:pt x="61772" y="102277"/>
                  </a:lnTo>
                  <a:lnTo>
                    <a:pt x="62024" y="100029"/>
                  </a:lnTo>
                  <a:lnTo>
                    <a:pt x="62782" y="97832"/>
                  </a:lnTo>
                  <a:lnTo>
                    <a:pt x="64246" y="96051"/>
                  </a:lnTo>
                  <a:lnTo>
                    <a:pt x="64322" y="95887"/>
                  </a:lnTo>
                  <a:lnTo>
                    <a:pt x="64638" y="92415"/>
                  </a:lnTo>
                  <a:lnTo>
                    <a:pt x="64562" y="92175"/>
                  </a:lnTo>
                  <a:lnTo>
                    <a:pt x="62971" y="90369"/>
                  </a:lnTo>
                  <a:lnTo>
                    <a:pt x="62529" y="90344"/>
                  </a:lnTo>
                  <a:lnTo>
                    <a:pt x="61431" y="91304"/>
                  </a:lnTo>
                  <a:lnTo>
                    <a:pt x="59145" y="90091"/>
                  </a:lnTo>
                  <a:lnTo>
                    <a:pt x="55799" y="86341"/>
                  </a:lnTo>
                  <a:lnTo>
                    <a:pt x="55622" y="86253"/>
                  </a:lnTo>
                  <a:lnTo>
                    <a:pt x="52781" y="85634"/>
                  </a:lnTo>
                  <a:lnTo>
                    <a:pt x="50243" y="83626"/>
                  </a:lnTo>
                  <a:lnTo>
                    <a:pt x="49877" y="83614"/>
                  </a:lnTo>
                  <a:lnTo>
                    <a:pt x="49157" y="84068"/>
                  </a:lnTo>
                  <a:lnTo>
                    <a:pt x="46430" y="82629"/>
                  </a:lnTo>
                  <a:lnTo>
                    <a:pt x="42566" y="81467"/>
                  </a:lnTo>
                  <a:lnTo>
                    <a:pt x="41051" y="79801"/>
                  </a:lnTo>
                  <a:lnTo>
                    <a:pt x="40899" y="77629"/>
                  </a:lnTo>
                  <a:lnTo>
                    <a:pt x="40861" y="77490"/>
                  </a:lnTo>
                  <a:lnTo>
                    <a:pt x="38803" y="73942"/>
                  </a:lnTo>
                  <a:lnTo>
                    <a:pt x="36606" y="71858"/>
                  </a:lnTo>
                  <a:lnTo>
                    <a:pt x="35760" y="68739"/>
                  </a:lnTo>
                  <a:lnTo>
                    <a:pt x="34282" y="66959"/>
                  </a:lnTo>
                  <a:lnTo>
                    <a:pt x="33727" y="67199"/>
                  </a:lnTo>
                  <a:lnTo>
                    <a:pt x="34358" y="71694"/>
                  </a:lnTo>
                  <a:lnTo>
                    <a:pt x="34421" y="71858"/>
                  </a:lnTo>
                  <a:lnTo>
                    <a:pt x="35873" y="73689"/>
                  </a:lnTo>
                  <a:lnTo>
                    <a:pt x="36240" y="75722"/>
                  </a:lnTo>
                  <a:lnTo>
                    <a:pt x="36240" y="75722"/>
                  </a:lnTo>
                  <a:lnTo>
                    <a:pt x="34484" y="73866"/>
                  </a:lnTo>
                  <a:lnTo>
                    <a:pt x="33070" y="68878"/>
                  </a:lnTo>
                  <a:lnTo>
                    <a:pt x="31808" y="65406"/>
                  </a:lnTo>
                  <a:lnTo>
                    <a:pt x="31694" y="65242"/>
                  </a:lnTo>
                  <a:lnTo>
                    <a:pt x="30014" y="64093"/>
                  </a:lnTo>
                  <a:lnTo>
                    <a:pt x="28360" y="61454"/>
                  </a:lnTo>
                  <a:lnTo>
                    <a:pt x="28045" y="57097"/>
                  </a:lnTo>
                  <a:lnTo>
                    <a:pt x="28512" y="52817"/>
                  </a:lnTo>
                  <a:lnTo>
                    <a:pt x="29749" y="50354"/>
                  </a:lnTo>
                  <a:lnTo>
                    <a:pt x="30014" y="47627"/>
                  </a:lnTo>
                  <a:lnTo>
                    <a:pt x="29989" y="47475"/>
                  </a:lnTo>
                  <a:lnTo>
                    <a:pt x="28310" y="43776"/>
                  </a:lnTo>
                  <a:lnTo>
                    <a:pt x="28449" y="42841"/>
                  </a:lnTo>
                  <a:lnTo>
                    <a:pt x="30419" y="44079"/>
                  </a:lnTo>
                  <a:lnTo>
                    <a:pt x="30873" y="43700"/>
                  </a:lnTo>
                  <a:lnTo>
                    <a:pt x="29623" y="40733"/>
                  </a:lnTo>
                  <a:lnTo>
                    <a:pt x="28916" y="36364"/>
                  </a:lnTo>
                  <a:lnTo>
                    <a:pt x="28411" y="36174"/>
                  </a:lnTo>
                  <a:lnTo>
                    <a:pt x="27300" y="37109"/>
                  </a:lnTo>
                  <a:lnTo>
                    <a:pt x="27211" y="37260"/>
                  </a:lnTo>
                  <a:lnTo>
                    <a:pt x="26517" y="39432"/>
                  </a:lnTo>
                  <a:lnTo>
                    <a:pt x="26100" y="38435"/>
                  </a:lnTo>
                  <a:lnTo>
                    <a:pt x="26630" y="36477"/>
                  </a:lnTo>
                  <a:lnTo>
                    <a:pt x="27262" y="33472"/>
                  </a:lnTo>
                  <a:lnTo>
                    <a:pt x="27262" y="33358"/>
                  </a:lnTo>
                  <a:lnTo>
                    <a:pt x="26555" y="29330"/>
                  </a:lnTo>
                  <a:lnTo>
                    <a:pt x="25027" y="26477"/>
                  </a:lnTo>
                  <a:lnTo>
                    <a:pt x="24901" y="26363"/>
                  </a:lnTo>
                  <a:cubicBezTo>
                    <a:pt x="21319" y="24236"/>
                    <a:pt x="20275" y="23768"/>
                    <a:pt x="19914" y="23768"/>
                  </a:cubicBezTo>
                  <a:cubicBezTo>
                    <a:pt x="19779" y="23768"/>
                    <a:pt x="19739" y="23832"/>
                    <a:pt x="19698" y="23901"/>
                  </a:cubicBezTo>
                  <a:cubicBezTo>
                    <a:pt x="19521" y="24040"/>
                    <a:pt x="18322" y="24444"/>
                    <a:pt x="17337" y="24747"/>
                  </a:cubicBezTo>
                  <a:lnTo>
                    <a:pt x="16112" y="24999"/>
                  </a:lnTo>
                  <a:lnTo>
                    <a:pt x="17299" y="22840"/>
                  </a:lnTo>
                  <a:lnTo>
                    <a:pt x="16832" y="22436"/>
                  </a:lnTo>
                  <a:lnTo>
                    <a:pt x="14370" y="24191"/>
                  </a:lnTo>
                  <a:lnTo>
                    <a:pt x="12362" y="25959"/>
                  </a:lnTo>
                  <a:lnTo>
                    <a:pt x="10127" y="28573"/>
                  </a:lnTo>
                  <a:lnTo>
                    <a:pt x="4394" y="30896"/>
                  </a:lnTo>
                  <a:lnTo>
                    <a:pt x="2134" y="31262"/>
                  </a:lnTo>
                  <a:lnTo>
                    <a:pt x="3132" y="30770"/>
                  </a:lnTo>
                  <a:cubicBezTo>
                    <a:pt x="8687" y="27702"/>
                    <a:pt x="8763" y="27399"/>
                    <a:pt x="8801" y="27247"/>
                  </a:cubicBezTo>
                  <a:cubicBezTo>
                    <a:pt x="8852" y="27058"/>
                    <a:pt x="9432" y="26224"/>
                    <a:pt x="9937" y="25555"/>
                  </a:cubicBezTo>
                  <a:lnTo>
                    <a:pt x="9887" y="25126"/>
                  </a:lnTo>
                  <a:lnTo>
                    <a:pt x="8018" y="23573"/>
                  </a:lnTo>
                  <a:lnTo>
                    <a:pt x="6882" y="22373"/>
                  </a:lnTo>
                  <a:lnTo>
                    <a:pt x="6389" y="20454"/>
                  </a:lnTo>
                  <a:lnTo>
                    <a:pt x="7702" y="18396"/>
                  </a:lnTo>
                  <a:lnTo>
                    <a:pt x="9584" y="16034"/>
                  </a:lnTo>
                  <a:lnTo>
                    <a:pt x="12425" y="15466"/>
                  </a:lnTo>
                  <a:lnTo>
                    <a:pt x="12602" y="15365"/>
                  </a:lnTo>
                  <a:lnTo>
                    <a:pt x="14256" y="13332"/>
                  </a:lnTo>
                  <a:lnTo>
                    <a:pt x="13991" y="12814"/>
                  </a:lnTo>
                  <a:lnTo>
                    <a:pt x="12059" y="12979"/>
                  </a:lnTo>
                  <a:lnTo>
                    <a:pt x="9761" y="12625"/>
                  </a:lnTo>
                  <a:lnTo>
                    <a:pt x="9761" y="11943"/>
                  </a:lnTo>
                  <a:lnTo>
                    <a:pt x="10405" y="10579"/>
                  </a:lnTo>
                  <a:lnTo>
                    <a:pt x="12753" y="9531"/>
                  </a:lnTo>
                  <a:lnTo>
                    <a:pt x="13347" y="9999"/>
                  </a:lnTo>
                  <a:lnTo>
                    <a:pt x="15582" y="10655"/>
                  </a:lnTo>
                  <a:lnTo>
                    <a:pt x="15986" y="10302"/>
                  </a:lnTo>
                  <a:lnTo>
                    <a:pt x="15733" y="8572"/>
                  </a:lnTo>
                  <a:lnTo>
                    <a:pt x="14799" y="5301"/>
                  </a:lnTo>
                  <a:lnTo>
                    <a:pt x="14799" y="4582"/>
                  </a:lnTo>
                  <a:lnTo>
                    <a:pt x="16996" y="3268"/>
                  </a:lnTo>
                  <a:cubicBezTo>
                    <a:pt x="17249" y="3167"/>
                    <a:pt x="17943" y="2814"/>
                    <a:pt x="20178" y="1387"/>
                  </a:cubicBezTo>
                  <a:cubicBezTo>
                    <a:pt x="21117" y="797"/>
                    <a:pt x="21746" y="618"/>
                    <a:pt x="22159" y="618"/>
                  </a:cubicBezTo>
                  <a:close/>
                  <a:moveTo>
                    <a:pt x="22164" y="0"/>
                  </a:moveTo>
                  <a:cubicBezTo>
                    <a:pt x="21532" y="0"/>
                    <a:pt x="20754" y="291"/>
                    <a:pt x="19837" y="869"/>
                  </a:cubicBezTo>
                  <a:cubicBezTo>
                    <a:pt x="17274" y="2498"/>
                    <a:pt x="16819" y="2675"/>
                    <a:pt x="16781" y="2688"/>
                  </a:cubicBezTo>
                  <a:lnTo>
                    <a:pt x="14332" y="4127"/>
                  </a:lnTo>
                  <a:lnTo>
                    <a:pt x="14180" y="4392"/>
                  </a:lnTo>
                  <a:lnTo>
                    <a:pt x="14180" y="5339"/>
                  </a:lnTo>
                  <a:lnTo>
                    <a:pt x="15127" y="8698"/>
                  </a:lnTo>
                  <a:lnTo>
                    <a:pt x="15291" y="9923"/>
                  </a:lnTo>
                  <a:lnTo>
                    <a:pt x="13688" y="9468"/>
                  </a:lnTo>
                  <a:lnTo>
                    <a:pt x="12993" y="8925"/>
                  </a:lnTo>
                  <a:lnTo>
                    <a:pt x="12665" y="8875"/>
                  </a:lnTo>
                  <a:lnTo>
                    <a:pt x="10051" y="10062"/>
                  </a:lnTo>
                  <a:lnTo>
                    <a:pt x="9887" y="10213"/>
                  </a:lnTo>
                  <a:lnTo>
                    <a:pt x="9155" y="11754"/>
                  </a:lnTo>
                  <a:lnTo>
                    <a:pt x="9129" y="12915"/>
                  </a:lnTo>
                  <a:lnTo>
                    <a:pt x="9395" y="13231"/>
                  </a:lnTo>
                  <a:lnTo>
                    <a:pt x="11983" y="13623"/>
                  </a:lnTo>
                  <a:lnTo>
                    <a:pt x="12059" y="13623"/>
                  </a:lnTo>
                  <a:lnTo>
                    <a:pt x="13284" y="13521"/>
                  </a:lnTo>
                  <a:lnTo>
                    <a:pt x="12185" y="14873"/>
                  </a:lnTo>
                  <a:lnTo>
                    <a:pt x="9344" y="15441"/>
                  </a:lnTo>
                  <a:lnTo>
                    <a:pt x="9155" y="15554"/>
                  </a:lnTo>
                  <a:lnTo>
                    <a:pt x="7185" y="18029"/>
                  </a:lnTo>
                  <a:lnTo>
                    <a:pt x="5771" y="20239"/>
                  </a:lnTo>
                  <a:lnTo>
                    <a:pt x="5733" y="20479"/>
                  </a:lnTo>
                  <a:lnTo>
                    <a:pt x="6288" y="22613"/>
                  </a:lnTo>
                  <a:lnTo>
                    <a:pt x="6364" y="22752"/>
                  </a:lnTo>
                  <a:lnTo>
                    <a:pt x="7576" y="24040"/>
                  </a:lnTo>
                  <a:lnTo>
                    <a:pt x="9243" y="25416"/>
                  </a:lnTo>
                  <a:cubicBezTo>
                    <a:pt x="8877" y="25909"/>
                    <a:pt x="8334" y="26679"/>
                    <a:pt x="8208" y="27032"/>
                  </a:cubicBezTo>
                  <a:cubicBezTo>
                    <a:pt x="7841" y="27386"/>
                    <a:pt x="4874" y="29091"/>
                    <a:pt x="2841" y="30214"/>
                  </a:cubicBezTo>
                  <a:lnTo>
                    <a:pt x="0" y="31629"/>
                  </a:lnTo>
                  <a:lnTo>
                    <a:pt x="189" y="32222"/>
                  </a:lnTo>
                  <a:lnTo>
                    <a:pt x="4533" y="31515"/>
                  </a:lnTo>
                  <a:lnTo>
                    <a:pt x="10430" y="29128"/>
                  </a:lnTo>
                  <a:lnTo>
                    <a:pt x="10556" y="29040"/>
                  </a:lnTo>
                  <a:lnTo>
                    <a:pt x="12804" y="26388"/>
                  </a:lnTo>
                  <a:lnTo>
                    <a:pt x="14748" y="24684"/>
                  </a:lnTo>
                  <a:lnTo>
                    <a:pt x="16087" y="23737"/>
                  </a:lnTo>
                  <a:lnTo>
                    <a:pt x="15241" y="25302"/>
                  </a:lnTo>
                  <a:lnTo>
                    <a:pt x="15582" y="25757"/>
                  </a:lnTo>
                  <a:lnTo>
                    <a:pt x="17488" y="25366"/>
                  </a:lnTo>
                  <a:cubicBezTo>
                    <a:pt x="19180" y="24861"/>
                    <a:pt x="19787" y="24595"/>
                    <a:pt x="20026" y="24431"/>
                  </a:cubicBezTo>
                  <a:cubicBezTo>
                    <a:pt x="20544" y="24595"/>
                    <a:pt x="22628" y="25757"/>
                    <a:pt x="24496" y="26868"/>
                  </a:cubicBezTo>
                  <a:lnTo>
                    <a:pt x="25936" y="29507"/>
                  </a:lnTo>
                  <a:lnTo>
                    <a:pt x="26618" y="33409"/>
                  </a:lnTo>
                  <a:lnTo>
                    <a:pt x="26012" y="36338"/>
                  </a:lnTo>
                  <a:lnTo>
                    <a:pt x="25456" y="38384"/>
                  </a:lnTo>
                  <a:lnTo>
                    <a:pt x="25469" y="38586"/>
                  </a:lnTo>
                  <a:lnTo>
                    <a:pt x="26264" y="40480"/>
                  </a:lnTo>
                  <a:lnTo>
                    <a:pt x="26858" y="40455"/>
                  </a:lnTo>
                  <a:lnTo>
                    <a:pt x="27767" y="37538"/>
                  </a:lnTo>
                  <a:lnTo>
                    <a:pt x="28373" y="37033"/>
                  </a:lnTo>
                  <a:lnTo>
                    <a:pt x="29004" y="40884"/>
                  </a:lnTo>
                  <a:lnTo>
                    <a:pt x="29888" y="43018"/>
                  </a:lnTo>
                  <a:lnTo>
                    <a:pt x="28360" y="42058"/>
                  </a:lnTo>
                  <a:lnTo>
                    <a:pt x="27893" y="42273"/>
                  </a:lnTo>
                  <a:lnTo>
                    <a:pt x="27653" y="43763"/>
                  </a:lnTo>
                  <a:lnTo>
                    <a:pt x="27678" y="43953"/>
                  </a:lnTo>
                  <a:lnTo>
                    <a:pt x="29383" y="47652"/>
                  </a:lnTo>
                  <a:lnTo>
                    <a:pt x="29156" y="50114"/>
                  </a:lnTo>
                  <a:lnTo>
                    <a:pt x="27918" y="52589"/>
                  </a:lnTo>
                  <a:lnTo>
                    <a:pt x="27413" y="57085"/>
                  </a:lnTo>
                  <a:lnTo>
                    <a:pt x="27729" y="61580"/>
                  </a:lnTo>
                  <a:lnTo>
                    <a:pt x="27779" y="61719"/>
                  </a:lnTo>
                  <a:lnTo>
                    <a:pt x="29522" y="64484"/>
                  </a:lnTo>
                  <a:lnTo>
                    <a:pt x="31252" y="65696"/>
                  </a:lnTo>
                  <a:lnTo>
                    <a:pt x="32464" y="69030"/>
                  </a:lnTo>
                  <a:lnTo>
                    <a:pt x="33891" y="74080"/>
                  </a:lnTo>
                  <a:lnTo>
                    <a:pt x="33967" y="74219"/>
                  </a:lnTo>
                  <a:lnTo>
                    <a:pt x="36505" y="76896"/>
                  </a:lnTo>
                  <a:lnTo>
                    <a:pt x="37048" y="76631"/>
                  </a:lnTo>
                  <a:lnTo>
                    <a:pt x="36467" y="73474"/>
                  </a:lnTo>
                  <a:lnTo>
                    <a:pt x="36404" y="73335"/>
                  </a:lnTo>
                  <a:lnTo>
                    <a:pt x="34964" y="71505"/>
                  </a:lnTo>
                  <a:lnTo>
                    <a:pt x="34484" y="68171"/>
                  </a:lnTo>
                  <a:lnTo>
                    <a:pt x="34484" y="68171"/>
                  </a:lnTo>
                  <a:lnTo>
                    <a:pt x="35166" y="68954"/>
                  </a:lnTo>
                  <a:lnTo>
                    <a:pt x="36012" y="72098"/>
                  </a:lnTo>
                  <a:lnTo>
                    <a:pt x="36101" y="72237"/>
                  </a:lnTo>
                  <a:lnTo>
                    <a:pt x="38273" y="74295"/>
                  </a:lnTo>
                  <a:lnTo>
                    <a:pt x="40268" y="77730"/>
                  </a:lnTo>
                  <a:lnTo>
                    <a:pt x="40419" y="79939"/>
                  </a:lnTo>
                  <a:lnTo>
                    <a:pt x="40508" y="80141"/>
                  </a:lnTo>
                  <a:lnTo>
                    <a:pt x="42162" y="81947"/>
                  </a:lnTo>
                  <a:lnTo>
                    <a:pt x="42301" y="82035"/>
                  </a:lnTo>
                  <a:lnTo>
                    <a:pt x="46202" y="83197"/>
                  </a:lnTo>
                  <a:lnTo>
                    <a:pt x="49043" y="84700"/>
                  </a:lnTo>
                  <a:lnTo>
                    <a:pt x="49359" y="84687"/>
                  </a:lnTo>
                  <a:lnTo>
                    <a:pt x="50028" y="84245"/>
                  </a:lnTo>
                  <a:lnTo>
                    <a:pt x="52453" y="86165"/>
                  </a:lnTo>
                  <a:lnTo>
                    <a:pt x="52592" y="86228"/>
                  </a:lnTo>
                  <a:lnTo>
                    <a:pt x="55407" y="86834"/>
                  </a:lnTo>
                  <a:lnTo>
                    <a:pt x="58716" y="90546"/>
                  </a:lnTo>
                  <a:lnTo>
                    <a:pt x="61330" y="91960"/>
                  </a:lnTo>
                  <a:lnTo>
                    <a:pt x="61683" y="91910"/>
                  </a:lnTo>
                  <a:lnTo>
                    <a:pt x="62706" y="91013"/>
                  </a:lnTo>
                  <a:lnTo>
                    <a:pt x="63994" y="92491"/>
                  </a:lnTo>
                  <a:lnTo>
                    <a:pt x="63691" y="95723"/>
                  </a:lnTo>
                  <a:lnTo>
                    <a:pt x="62251" y="97466"/>
                  </a:lnTo>
                  <a:lnTo>
                    <a:pt x="61405" y="99840"/>
                  </a:lnTo>
                  <a:lnTo>
                    <a:pt x="61165" y="102074"/>
                  </a:lnTo>
                  <a:lnTo>
                    <a:pt x="60711" y="103224"/>
                  </a:lnTo>
                  <a:lnTo>
                    <a:pt x="60774" y="103552"/>
                  </a:lnTo>
                  <a:lnTo>
                    <a:pt x="63186" y="106115"/>
                  </a:lnTo>
                  <a:lnTo>
                    <a:pt x="65320" y="109335"/>
                  </a:lnTo>
                  <a:lnTo>
                    <a:pt x="67441" y="112656"/>
                  </a:lnTo>
                  <a:lnTo>
                    <a:pt x="67555" y="112757"/>
                  </a:lnTo>
                  <a:lnTo>
                    <a:pt x="69461" y="113818"/>
                  </a:lnTo>
                  <a:lnTo>
                    <a:pt x="70623" y="115421"/>
                  </a:lnTo>
                  <a:lnTo>
                    <a:pt x="71090" y="120055"/>
                  </a:lnTo>
                  <a:lnTo>
                    <a:pt x="71330" y="123881"/>
                  </a:lnTo>
                  <a:lnTo>
                    <a:pt x="71090" y="127871"/>
                  </a:lnTo>
                  <a:lnTo>
                    <a:pt x="71254" y="129866"/>
                  </a:lnTo>
                  <a:lnTo>
                    <a:pt x="70472" y="132973"/>
                  </a:lnTo>
                  <a:lnTo>
                    <a:pt x="70383" y="135511"/>
                  </a:lnTo>
                  <a:lnTo>
                    <a:pt x="70623" y="138516"/>
                  </a:lnTo>
                  <a:lnTo>
                    <a:pt x="70749" y="138743"/>
                  </a:lnTo>
                  <a:lnTo>
                    <a:pt x="71886" y="139539"/>
                  </a:lnTo>
                  <a:lnTo>
                    <a:pt x="70168" y="143491"/>
                  </a:lnTo>
                  <a:lnTo>
                    <a:pt x="70194" y="143794"/>
                  </a:lnTo>
                  <a:lnTo>
                    <a:pt x="71507" y="145789"/>
                  </a:lnTo>
                  <a:lnTo>
                    <a:pt x="71823" y="147582"/>
                  </a:lnTo>
                  <a:lnTo>
                    <a:pt x="73035" y="151370"/>
                  </a:lnTo>
                  <a:lnTo>
                    <a:pt x="75409" y="154805"/>
                  </a:lnTo>
                  <a:lnTo>
                    <a:pt x="77227" y="156030"/>
                  </a:lnTo>
                  <a:lnTo>
                    <a:pt x="77391" y="156080"/>
                  </a:lnTo>
                  <a:lnTo>
                    <a:pt x="80396" y="156080"/>
                  </a:lnTo>
                  <a:lnTo>
                    <a:pt x="80624" y="155966"/>
                  </a:lnTo>
                  <a:lnTo>
                    <a:pt x="81886" y="154476"/>
                  </a:lnTo>
                  <a:lnTo>
                    <a:pt x="81798" y="153984"/>
                  </a:lnTo>
                  <a:lnTo>
                    <a:pt x="78666" y="152305"/>
                  </a:lnTo>
                  <a:lnTo>
                    <a:pt x="77530" y="149501"/>
                  </a:lnTo>
                  <a:lnTo>
                    <a:pt x="77353" y="149325"/>
                  </a:lnTo>
                  <a:cubicBezTo>
                    <a:pt x="77176" y="149249"/>
                    <a:pt x="77038" y="149097"/>
                    <a:pt x="76974" y="148908"/>
                  </a:cubicBezTo>
                  <a:cubicBezTo>
                    <a:pt x="76911" y="148643"/>
                    <a:pt x="77063" y="148289"/>
                    <a:pt x="77391" y="147885"/>
                  </a:cubicBezTo>
                  <a:cubicBezTo>
                    <a:pt x="78363" y="146723"/>
                    <a:pt x="78591" y="146458"/>
                    <a:pt x="78641" y="146332"/>
                  </a:cubicBezTo>
                  <a:lnTo>
                    <a:pt x="78957" y="145309"/>
                  </a:lnTo>
                  <a:lnTo>
                    <a:pt x="78831" y="144956"/>
                  </a:lnTo>
                  <a:lnTo>
                    <a:pt x="77404" y="143933"/>
                  </a:lnTo>
                  <a:lnTo>
                    <a:pt x="78111" y="142582"/>
                  </a:lnTo>
                  <a:lnTo>
                    <a:pt x="78831" y="142077"/>
                  </a:lnTo>
                  <a:lnTo>
                    <a:pt x="78957" y="141862"/>
                  </a:lnTo>
                  <a:lnTo>
                    <a:pt x="79361" y="139652"/>
                  </a:lnTo>
                  <a:lnTo>
                    <a:pt x="79336" y="139476"/>
                  </a:lnTo>
                  <a:lnTo>
                    <a:pt x="78818" y="138289"/>
                  </a:lnTo>
                  <a:lnTo>
                    <a:pt x="78869" y="137582"/>
                  </a:lnTo>
                  <a:lnTo>
                    <a:pt x="79954" y="137708"/>
                  </a:lnTo>
                  <a:lnTo>
                    <a:pt x="80308" y="137417"/>
                  </a:lnTo>
                  <a:lnTo>
                    <a:pt x="80384" y="135814"/>
                  </a:lnTo>
                  <a:lnTo>
                    <a:pt x="80384" y="135498"/>
                  </a:lnTo>
                  <a:lnTo>
                    <a:pt x="82038" y="135018"/>
                  </a:lnTo>
                  <a:lnTo>
                    <a:pt x="83932" y="134551"/>
                  </a:lnTo>
                  <a:lnTo>
                    <a:pt x="84172" y="134235"/>
                  </a:lnTo>
                  <a:lnTo>
                    <a:pt x="84172" y="132076"/>
                  </a:lnTo>
                  <a:lnTo>
                    <a:pt x="84020" y="130826"/>
                  </a:lnTo>
                  <a:lnTo>
                    <a:pt x="83970" y="130283"/>
                  </a:lnTo>
                  <a:lnTo>
                    <a:pt x="86243" y="130675"/>
                  </a:lnTo>
                  <a:lnTo>
                    <a:pt x="86521" y="130586"/>
                  </a:lnTo>
                  <a:lnTo>
                    <a:pt x="88137" y="129008"/>
                  </a:lnTo>
                  <a:lnTo>
                    <a:pt x="89614" y="126520"/>
                  </a:lnTo>
                  <a:lnTo>
                    <a:pt x="90965" y="124551"/>
                  </a:lnTo>
                  <a:lnTo>
                    <a:pt x="91470" y="121798"/>
                  </a:lnTo>
                  <a:lnTo>
                    <a:pt x="93857" y="120156"/>
                  </a:lnTo>
                  <a:lnTo>
                    <a:pt x="96546" y="118742"/>
                  </a:lnTo>
                  <a:lnTo>
                    <a:pt x="97897" y="117947"/>
                  </a:lnTo>
                  <a:lnTo>
                    <a:pt x="98049" y="117719"/>
                  </a:lnTo>
                  <a:lnTo>
                    <a:pt x="98592" y="113982"/>
                  </a:lnTo>
                  <a:lnTo>
                    <a:pt x="99463" y="110800"/>
                  </a:lnTo>
                  <a:lnTo>
                    <a:pt x="99842" y="108906"/>
                  </a:lnTo>
                  <a:lnTo>
                    <a:pt x="101648" y="106645"/>
                  </a:lnTo>
                  <a:lnTo>
                    <a:pt x="102746" y="104676"/>
                  </a:lnTo>
                  <a:lnTo>
                    <a:pt x="102746" y="104373"/>
                  </a:lnTo>
                  <a:lnTo>
                    <a:pt x="101799" y="102617"/>
                  </a:lnTo>
                  <a:cubicBezTo>
                    <a:pt x="101824" y="102352"/>
                    <a:pt x="101774" y="102125"/>
                    <a:pt x="98882" y="100989"/>
                  </a:cubicBezTo>
                  <a:lnTo>
                    <a:pt x="95650" y="99726"/>
                  </a:lnTo>
                  <a:lnTo>
                    <a:pt x="93718" y="99410"/>
                  </a:lnTo>
                  <a:lnTo>
                    <a:pt x="91710" y="98627"/>
                  </a:lnTo>
                  <a:lnTo>
                    <a:pt x="89551" y="97731"/>
                  </a:lnTo>
                  <a:lnTo>
                    <a:pt x="88415" y="95092"/>
                  </a:lnTo>
                  <a:lnTo>
                    <a:pt x="86887" y="92907"/>
                  </a:lnTo>
                  <a:lnTo>
                    <a:pt x="86735" y="92794"/>
                  </a:lnTo>
                  <a:lnTo>
                    <a:pt x="83338" y="91682"/>
                  </a:lnTo>
                  <a:lnTo>
                    <a:pt x="81179" y="91455"/>
                  </a:lnTo>
                  <a:lnTo>
                    <a:pt x="78970" y="89321"/>
                  </a:lnTo>
                  <a:lnTo>
                    <a:pt x="76861" y="88084"/>
                  </a:lnTo>
                  <a:lnTo>
                    <a:pt x="74335" y="87819"/>
                  </a:lnTo>
                  <a:lnTo>
                    <a:pt x="71810" y="87187"/>
                  </a:lnTo>
                  <a:lnTo>
                    <a:pt x="71722" y="87175"/>
                  </a:lnTo>
                  <a:lnTo>
                    <a:pt x="68881" y="87263"/>
                  </a:lnTo>
                  <a:lnTo>
                    <a:pt x="68792" y="87276"/>
                  </a:lnTo>
                  <a:cubicBezTo>
                    <a:pt x="65395" y="88273"/>
                    <a:pt x="65320" y="88576"/>
                    <a:pt x="65269" y="88753"/>
                  </a:cubicBezTo>
                  <a:cubicBezTo>
                    <a:pt x="65219" y="88942"/>
                    <a:pt x="65029" y="89523"/>
                    <a:pt x="64878" y="89965"/>
                  </a:cubicBezTo>
                  <a:lnTo>
                    <a:pt x="63640" y="88993"/>
                  </a:lnTo>
                  <a:lnTo>
                    <a:pt x="63350" y="88930"/>
                  </a:lnTo>
                  <a:lnTo>
                    <a:pt x="61734" y="89448"/>
                  </a:lnTo>
                  <a:lnTo>
                    <a:pt x="60218" y="88690"/>
                  </a:lnTo>
                  <a:lnTo>
                    <a:pt x="59057" y="86303"/>
                  </a:lnTo>
                  <a:lnTo>
                    <a:pt x="59802" y="84384"/>
                  </a:lnTo>
                  <a:lnTo>
                    <a:pt x="59600" y="83967"/>
                  </a:lnTo>
                  <a:lnTo>
                    <a:pt x="57655" y="83311"/>
                  </a:lnTo>
                  <a:lnTo>
                    <a:pt x="55521" y="83046"/>
                  </a:lnTo>
                  <a:lnTo>
                    <a:pt x="56077" y="81480"/>
                  </a:lnTo>
                  <a:lnTo>
                    <a:pt x="56796" y="80104"/>
                  </a:lnTo>
                  <a:lnTo>
                    <a:pt x="56986" y="78853"/>
                  </a:lnTo>
                  <a:lnTo>
                    <a:pt x="56670" y="78500"/>
                  </a:lnTo>
                  <a:lnTo>
                    <a:pt x="53905" y="78500"/>
                  </a:lnTo>
                  <a:lnTo>
                    <a:pt x="53640" y="78651"/>
                  </a:lnTo>
                  <a:lnTo>
                    <a:pt x="52516" y="80533"/>
                  </a:lnTo>
                  <a:lnTo>
                    <a:pt x="50155" y="81366"/>
                  </a:lnTo>
                  <a:lnTo>
                    <a:pt x="48374" y="78942"/>
                  </a:lnTo>
                  <a:lnTo>
                    <a:pt x="47995" y="75495"/>
                  </a:lnTo>
                  <a:lnTo>
                    <a:pt x="48816" y="72717"/>
                  </a:lnTo>
                  <a:lnTo>
                    <a:pt x="51443" y="70772"/>
                  </a:lnTo>
                  <a:lnTo>
                    <a:pt x="54132" y="70393"/>
                  </a:lnTo>
                  <a:lnTo>
                    <a:pt x="55370" y="71416"/>
                  </a:lnTo>
                  <a:lnTo>
                    <a:pt x="55849" y="71315"/>
                  </a:lnTo>
                  <a:lnTo>
                    <a:pt x="56392" y="70305"/>
                  </a:lnTo>
                  <a:lnTo>
                    <a:pt x="58286" y="70305"/>
                  </a:lnTo>
                  <a:lnTo>
                    <a:pt x="60799" y="71088"/>
                  </a:lnTo>
                  <a:lnTo>
                    <a:pt x="61014" y="72856"/>
                  </a:lnTo>
                  <a:lnTo>
                    <a:pt x="61064" y="72995"/>
                  </a:lnTo>
                  <a:lnTo>
                    <a:pt x="62403" y="75040"/>
                  </a:lnTo>
                  <a:lnTo>
                    <a:pt x="62971" y="74926"/>
                  </a:lnTo>
                  <a:lnTo>
                    <a:pt x="63363" y="72843"/>
                  </a:lnTo>
                  <a:lnTo>
                    <a:pt x="63363" y="72767"/>
                  </a:lnTo>
                  <a:lnTo>
                    <a:pt x="63211" y="69131"/>
                  </a:lnTo>
                  <a:lnTo>
                    <a:pt x="64158" y="67376"/>
                  </a:lnTo>
                  <a:lnTo>
                    <a:pt x="67087" y="65355"/>
                  </a:lnTo>
                  <a:lnTo>
                    <a:pt x="68704" y="62691"/>
                  </a:lnTo>
                  <a:lnTo>
                    <a:pt x="69461" y="60721"/>
                  </a:lnTo>
                  <a:lnTo>
                    <a:pt x="71924" y="58322"/>
                  </a:lnTo>
                  <a:lnTo>
                    <a:pt x="73452" y="58322"/>
                  </a:lnTo>
                  <a:lnTo>
                    <a:pt x="73755" y="58107"/>
                  </a:lnTo>
                  <a:lnTo>
                    <a:pt x="74575" y="55923"/>
                  </a:lnTo>
                  <a:lnTo>
                    <a:pt x="76747" y="54496"/>
                  </a:lnTo>
                  <a:lnTo>
                    <a:pt x="77682" y="55961"/>
                  </a:lnTo>
                  <a:lnTo>
                    <a:pt x="78124" y="56062"/>
                  </a:lnTo>
                  <a:lnTo>
                    <a:pt x="80119" y="54786"/>
                  </a:lnTo>
                  <a:lnTo>
                    <a:pt x="83591" y="53347"/>
                  </a:lnTo>
                  <a:lnTo>
                    <a:pt x="83705" y="52855"/>
                  </a:lnTo>
                  <a:lnTo>
                    <a:pt x="82909" y="51983"/>
                  </a:lnTo>
                  <a:lnTo>
                    <a:pt x="82657" y="51870"/>
                  </a:lnTo>
                  <a:lnTo>
                    <a:pt x="79715" y="52084"/>
                  </a:lnTo>
                  <a:lnTo>
                    <a:pt x="79134" y="50771"/>
                  </a:lnTo>
                  <a:lnTo>
                    <a:pt x="79134" y="49496"/>
                  </a:lnTo>
                  <a:lnTo>
                    <a:pt x="78970" y="49218"/>
                  </a:lnTo>
                  <a:lnTo>
                    <a:pt x="78528" y="48978"/>
                  </a:lnTo>
                  <a:lnTo>
                    <a:pt x="78742" y="48864"/>
                  </a:lnTo>
                  <a:lnTo>
                    <a:pt x="81002" y="48864"/>
                  </a:lnTo>
                  <a:lnTo>
                    <a:pt x="83212" y="49029"/>
                  </a:lnTo>
                  <a:lnTo>
                    <a:pt x="83389" y="48991"/>
                  </a:lnTo>
                  <a:lnTo>
                    <a:pt x="86028" y="47463"/>
                  </a:lnTo>
                  <a:cubicBezTo>
                    <a:pt x="87973" y="46023"/>
                    <a:pt x="88048" y="45910"/>
                    <a:pt x="88074" y="45847"/>
                  </a:cubicBezTo>
                  <a:cubicBezTo>
                    <a:pt x="88213" y="45657"/>
                    <a:pt x="88263" y="45569"/>
                    <a:pt x="86432" y="42362"/>
                  </a:cubicBezTo>
                  <a:lnTo>
                    <a:pt x="84399" y="40455"/>
                  </a:lnTo>
                  <a:lnTo>
                    <a:pt x="84033" y="38435"/>
                  </a:lnTo>
                  <a:lnTo>
                    <a:pt x="83553" y="34103"/>
                  </a:lnTo>
                  <a:lnTo>
                    <a:pt x="83010" y="33927"/>
                  </a:lnTo>
                  <a:lnTo>
                    <a:pt x="81078" y="36086"/>
                  </a:lnTo>
                  <a:lnTo>
                    <a:pt x="79576" y="35758"/>
                  </a:lnTo>
                  <a:lnTo>
                    <a:pt x="79310" y="34028"/>
                  </a:lnTo>
                  <a:lnTo>
                    <a:pt x="80055" y="32677"/>
                  </a:lnTo>
                  <a:lnTo>
                    <a:pt x="79866" y="32222"/>
                  </a:lnTo>
                  <a:lnTo>
                    <a:pt x="78212" y="31755"/>
                  </a:lnTo>
                  <a:lnTo>
                    <a:pt x="77164" y="30669"/>
                  </a:lnTo>
                  <a:lnTo>
                    <a:pt x="76937" y="30568"/>
                  </a:lnTo>
                  <a:lnTo>
                    <a:pt x="74070" y="30568"/>
                  </a:lnTo>
                  <a:lnTo>
                    <a:pt x="73199" y="30656"/>
                  </a:lnTo>
                  <a:lnTo>
                    <a:pt x="72921" y="30959"/>
                  </a:lnTo>
                  <a:lnTo>
                    <a:pt x="72845" y="33674"/>
                  </a:lnTo>
                  <a:lnTo>
                    <a:pt x="71583" y="35013"/>
                  </a:lnTo>
                  <a:lnTo>
                    <a:pt x="71545" y="35391"/>
                  </a:lnTo>
                  <a:lnTo>
                    <a:pt x="72290" y="36566"/>
                  </a:lnTo>
                  <a:lnTo>
                    <a:pt x="72492" y="38662"/>
                  </a:lnTo>
                  <a:lnTo>
                    <a:pt x="70535" y="40316"/>
                  </a:lnTo>
                  <a:lnTo>
                    <a:pt x="68615" y="40998"/>
                  </a:lnTo>
                  <a:lnTo>
                    <a:pt x="68401" y="41288"/>
                  </a:lnTo>
                  <a:lnTo>
                    <a:pt x="68401" y="44256"/>
                  </a:lnTo>
                  <a:lnTo>
                    <a:pt x="67555" y="44685"/>
                  </a:lnTo>
                  <a:lnTo>
                    <a:pt x="66380" y="43195"/>
                  </a:lnTo>
                  <a:lnTo>
                    <a:pt x="66974" y="40581"/>
                  </a:lnTo>
                  <a:lnTo>
                    <a:pt x="66822" y="40228"/>
                  </a:lnTo>
                  <a:lnTo>
                    <a:pt x="64676" y="39142"/>
                  </a:lnTo>
                  <a:lnTo>
                    <a:pt x="62453" y="37816"/>
                  </a:lnTo>
                  <a:lnTo>
                    <a:pt x="61443" y="36957"/>
                  </a:lnTo>
                  <a:lnTo>
                    <a:pt x="61241" y="36881"/>
                  </a:lnTo>
                  <a:lnTo>
                    <a:pt x="60509" y="36881"/>
                  </a:lnTo>
                  <a:lnTo>
                    <a:pt x="60307" y="34444"/>
                  </a:lnTo>
                  <a:lnTo>
                    <a:pt x="60686" y="32083"/>
                  </a:lnTo>
                  <a:lnTo>
                    <a:pt x="61456" y="30252"/>
                  </a:lnTo>
                  <a:cubicBezTo>
                    <a:pt x="61974" y="30050"/>
                    <a:pt x="62479" y="29823"/>
                    <a:pt x="62971" y="29558"/>
                  </a:cubicBezTo>
                  <a:cubicBezTo>
                    <a:pt x="63413" y="29330"/>
                    <a:pt x="63640" y="29229"/>
                    <a:pt x="63754" y="29179"/>
                  </a:cubicBezTo>
                  <a:cubicBezTo>
                    <a:pt x="63761" y="29180"/>
                    <a:pt x="63768" y="29180"/>
                    <a:pt x="63775" y="29180"/>
                  </a:cubicBezTo>
                  <a:cubicBezTo>
                    <a:pt x="63887" y="29180"/>
                    <a:pt x="64048" y="29086"/>
                    <a:pt x="64499" y="28813"/>
                  </a:cubicBezTo>
                  <a:lnTo>
                    <a:pt x="65029" y="28497"/>
                  </a:lnTo>
                  <a:cubicBezTo>
                    <a:pt x="66469" y="27638"/>
                    <a:pt x="66999" y="27323"/>
                    <a:pt x="67201" y="27171"/>
                  </a:cubicBezTo>
                  <a:lnTo>
                    <a:pt x="67214" y="27184"/>
                  </a:lnTo>
                  <a:lnTo>
                    <a:pt x="68792" y="25681"/>
                  </a:lnTo>
                  <a:lnTo>
                    <a:pt x="69992" y="24456"/>
                  </a:lnTo>
                  <a:lnTo>
                    <a:pt x="70737" y="24267"/>
                  </a:lnTo>
                  <a:lnTo>
                    <a:pt x="74083" y="24267"/>
                  </a:lnTo>
                  <a:lnTo>
                    <a:pt x="74399" y="23977"/>
                  </a:lnTo>
                  <a:lnTo>
                    <a:pt x="74550" y="21994"/>
                  </a:lnTo>
                  <a:lnTo>
                    <a:pt x="75548" y="20252"/>
                  </a:lnTo>
                  <a:lnTo>
                    <a:pt x="75573" y="20012"/>
                  </a:lnTo>
                  <a:lnTo>
                    <a:pt x="75106" y="18269"/>
                  </a:lnTo>
                  <a:lnTo>
                    <a:pt x="75005" y="18118"/>
                  </a:lnTo>
                  <a:lnTo>
                    <a:pt x="73363" y="16741"/>
                  </a:lnTo>
                  <a:lnTo>
                    <a:pt x="72883" y="16830"/>
                  </a:lnTo>
                  <a:lnTo>
                    <a:pt x="71873" y="18800"/>
                  </a:lnTo>
                  <a:lnTo>
                    <a:pt x="70320" y="19999"/>
                  </a:lnTo>
                  <a:lnTo>
                    <a:pt x="69676" y="20441"/>
                  </a:lnTo>
                  <a:lnTo>
                    <a:pt x="69676" y="18623"/>
                  </a:lnTo>
                  <a:lnTo>
                    <a:pt x="69929" y="17385"/>
                  </a:lnTo>
                  <a:lnTo>
                    <a:pt x="69411" y="17082"/>
                  </a:lnTo>
                  <a:lnTo>
                    <a:pt x="68691" y="17739"/>
                  </a:lnTo>
                  <a:lnTo>
                    <a:pt x="67896" y="15959"/>
                  </a:lnTo>
                  <a:lnTo>
                    <a:pt x="68918" y="14860"/>
                  </a:lnTo>
                  <a:lnTo>
                    <a:pt x="71002" y="10403"/>
                  </a:lnTo>
                  <a:lnTo>
                    <a:pt x="71873" y="10049"/>
                  </a:lnTo>
                  <a:lnTo>
                    <a:pt x="73767" y="8332"/>
                  </a:lnTo>
                  <a:lnTo>
                    <a:pt x="73691" y="7827"/>
                  </a:lnTo>
                  <a:lnTo>
                    <a:pt x="72896" y="7410"/>
                  </a:lnTo>
                  <a:lnTo>
                    <a:pt x="71785" y="7233"/>
                  </a:lnTo>
                  <a:lnTo>
                    <a:pt x="69373" y="7233"/>
                  </a:lnTo>
                  <a:lnTo>
                    <a:pt x="69057" y="7549"/>
                  </a:lnTo>
                  <a:lnTo>
                    <a:pt x="69057" y="9658"/>
                  </a:lnTo>
                  <a:lnTo>
                    <a:pt x="67037" y="12284"/>
                  </a:lnTo>
                  <a:lnTo>
                    <a:pt x="65294" y="14986"/>
                  </a:lnTo>
                  <a:lnTo>
                    <a:pt x="65294" y="15340"/>
                  </a:lnTo>
                  <a:lnTo>
                    <a:pt x="66077" y="16476"/>
                  </a:lnTo>
                  <a:lnTo>
                    <a:pt x="65762" y="18623"/>
                  </a:lnTo>
                  <a:lnTo>
                    <a:pt x="63375" y="19885"/>
                  </a:lnTo>
                  <a:lnTo>
                    <a:pt x="63375" y="18585"/>
                  </a:lnTo>
                  <a:lnTo>
                    <a:pt x="63085" y="18269"/>
                  </a:lnTo>
                  <a:lnTo>
                    <a:pt x="61342" y="18118"/>
                  </a:lnTo>
                  <a:lnTo>
                    <a:pt x="61128" y="18181"/>
                  </a:lnTo>
                  <a:lnTo>
                    <a:pt x="59890" y="19153"/>
                  </a:lnTo>
                  <a:lnTo>
                    <a:pt x="58223" y="16830"/>
                  </a:lnTo>
                  <a:lnTo>
                    <a:pt x="57971" y="16703"/>
                  </a:lnTo>
                  <a:lnTo>
                    <a:pt x="55799" y="16703"/>
                  </a:lnTo>
                  <a:lnTo>
                    <a:pt x="55521" y="16868"/>
                  </a:lnTo>
                  <a:lnTo>
                    <a:pt x="54827" y="18168"/>
                  </a:lnTo>
                  <a:lnTo>
                    <a:pt x="54435" y="18736"/>
                  </a:lnTo>
                  <a:lnTo>
                    <a:pt x="53652" y="16969"/>
                  </a:lnTo>
                  <a:lnTo>
                    <a:pt x="53261" y="16792"/>
                  </a:lnTo>
                  <a:cubicBezTo>
                    <a:pt x="53061" y="16867"/>
                    <a:pt x="52586" y="16997"/>
                    <a:pt x="52167" y="16997"/>
                  </a:cubicBezTo>
                  <a:cubicBezTo>
                    <a:pt x="51950" y="16997"/>
                    <a:pt x="51749" y="16962"/>
                    <a:pt x="51607" y="16868"/>
                  </a:cubicBezTo>
                  <a:cubicBezTo>
                    <a:pt x="51455" y="16767"/>
                    <a:pt x="51379" y="16590"/>
                    <a:pt x="51392" y="16426"/>
                  </a:cubicBezTo>
                  <a:cubicBezTo>
                    <a:pt x="51316" y="15112"/>
                    <a:pt x="51316" y="14986"/>
                    <a:pt x="51316" y="14974"/>
                  </a:cubicBezTo>
                  <a:lnTo>
                    <a:pt x="51215" y="14746"/>
                  </a:lnTo>
                  <a:lnTo>
                    <a:pt x="47945" y="11716"/>
                  </a:lnTo>
                  <a:lnTo>
                    <a:pt x="46922" y="11009"/>
                  </a:lnTo>
                  <a:lnTo>
                    <a:pt x="46682" y="10958"/>
                  </a:lnTo>
                  <a:lnTo>
                    <a:pt x="45142" y="11223"/>
                  </a:lnTo>
                  <a:lnTo>
                    <a:pt x="44435" y="9077"/>
                  </a:lnTo>
                  <a:lnTo>
                    <a:pt x="44233" y="8875"/>
                  </a:lnTo>
                  <a:lnTo>
                    <a:pt x="42806" y="8433"/>
                  </a:lnTo>
                  <a:lnTo>
                    <a:pt x="42679" y="8420"/>
                  </a:lnTo>
                  <a:lnTo>
                    <a:pt x="39182" y="8862"/>
                  </a:lnTo>
                  <a:lnTo>
                    <a:pt x="37262" y="8445"/>
                  </a:lnTo>
                  <a:lnTo>
                    <a:pt x="34649" y="6210"/>
                  </a:lnTo>
                  <a:lnTo>
                    <a:pt x="31075" y="4506"/>
                  </a:lnTo>
                  <a:lnTo>
                    <a:pt x="28499" y="2031"/>
                  </a:lnTo>
                  <a:lnTo>
                    <a:pt x="26365" y="263"/>
                  </a:lnTo>
                  <a:lnTo>
                    <a:pt x="26100" y="187"/>
                  </a:lnTo>
                  <a:lnTo>
                    <a:pt x="23524" y="756"/>
                  </a:lnTo>
                  <a:cubicBezTo>
                    <a:pt x="23360" y="465"/>
                    <a:pt x="23120" y="238"/>
                    <a:pt x="22817" y="124"/>
                  </a:cubicBezTo>
                  <a:cubicBezTo>
                    <a:pt x="22620" y="41"/>
                    <a:pt x="22402" y="0"/>
                    <a:pt x="22164" y="0"/>
                  </a:cubicBez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940550" y="1654925"/>
              <a:ext cx="124725" cy="149650"/>
            </a:xfrm>
            <a:custGeom>
              <a:avLst/>
              <a:gdLst/>
              <a:ahLst/>
              <a:cxnLst/>
              <a:rect l="l" t="t" r="r" b="b"/>
              <a:pathLst>
                <a:path w="4989" h="5986" extrusionOk="0">
                  <a:moveTo>
                    <a:pt x="2425" y="0"/>
                  </a:moveTo>
                  <a:lnTo>
                    <a:pt x="1023" y="1200"/>
                  </a:lnTo>
                  <a:lnTo>
                    <a:pt x="1" y="3851"/>
                  </a:lnTo>
                  <a:lnTo>
                    <a:pt x="1" y="5985"/>
                  </a:lnTo>
                  <a:lnTo>
                    <a:pt x="2362" y="4104"/>
                  </a:lnTo>
                  <a:lnTo>
                    <a:pt x="3511" y="4887"/>
                  </a:lnTo>
                  <a:lnTo>
                    <a:pt x="4988" y="4419"/>
                  </a:lnTo>
                  <a:lnTo>
                    <a:pt x="3271" y="2210"/>
                  </a:lnTo>
                  <a:lnTo>
                    <a:pt x="242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932650" y="1641650"/>
              <a:ext cx="145575" cy="179325"/>
            </a:xfrm>
            <a:custGeom>
              <a:avLst/>
              <a:gdLst/>
              <a:ahLst/>
              <a:cxnLst/>
              <a:rect l="l" t="t" r="r" b="b"/>
              <a:pathLst>
                <a:path w="5823" h="7173" extrusionOk="0">
                  <a:moveTo>
                    <a:pt x="2602" y="1049"/>
                  </a:moveTo>
                  <a:lnTo>
                    <a:pt x="3297" y="2842"/>
                  </a:lnTo>
                  <a:lnTo>
                    <a:pt x="4774" y="4774"/>
                  </a:lnTo>
                  <a:lnTo>
                    <a:pt x="3877" y="5064"/>
                  </a:lnTo>
                  <a:lnTo>
                    <a:pt x="2665" y="4231"/>
                  </a:lnTo>
                  <a:lnTo>
                    <a:pt x="632" y="5860"/>
                  </a:lnTo>
                  <a:lnTo>
                    <a:pt x="632" y="4433"/>
                  </a:lnTo>
                  <a:lnTo>
                    <a:pt x="1605" y="1907"/>
                  </a:lnTo>
                  <a:lnTo>
                    <a:pt x="2602" y="1049"/>
                  </a:lnTo>
                  <a:close/>
                  <a:moveTo>
                    <a:pt x="2880" y="1"/>
                  </a:moveTo>
                  <a:lnTo>
                    <a:pt x="1074" y="1541"/>
                  </a:lnTo>
                  <a:lnTo>
                    <a:pt x="26" y="4269"/>
                  </a:lnTo>
                  <a:lnTo>
                    <a:pt x="1" y="7173"/>
                  </a:lnTo>
                  <a:lnTo>
                    <a:pt x="1" y="7173"/>
                  </a:lnTo>
                  <a:lnTo>
                    <a:pt x="2703" y="5026"/>
                  </a:lnTo>
                  <a:lnTo>
                    <a:pt x="3776" y="5771"/>
                  </a:lnTo>
                  <a:lnTo>
                    <a:pt x="5822" y="5102"/>
                  </a:lnTo>
                  <a:lnTo>
                    <a:pt x="3865" y="2577"/>
                  </a:lnTo>
                  <a:lnTo>
                    <a:pt x="288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2019475" y="1292525"/>
              <a:ext cx="410075" cy="583375"/>
            </a:xfrm>
            <a:custGeom>
              <a:avLst/>
              <a:gdLst/>
              <a:ahLst/>
              <a:cxnLst/>
              <a:rect l="l" t="t" r="r" b="b"/>
              <a:pathLst>
                <a:path w="16403" h="23335" extrusionOk="0">
                  <a:moveTo>
                    <a:pt x="4129" y="0"/>
                  </a:moveTo>
                  <a:lnTo>
                    <a:pt x="1213" y="2122"/>
                  </a:lnTo>
                  <a:lnTo>
                    <a:pt x="0" y="4407"/>
                  </a:lnTo>
                  <a:lnTo>
                    <a:pt x="0" y="7248"/>
                  </a:lnTo>
                  <a:lnTo>
                    <a:pt x="2122" y="6857"/>
                  </a:lnTo>
                  <a:lnTo>
                    <a:pt x="4571" y="8347"/>
                  </a:lnTo>
                  <a:lnTo>
                    <a:pt x="6541" y="8827"/>
                  </a:lnTo>
                  <a:lnTo>
                    <a:pt x="7210" y="7576"/>
                  </a:lnTo>
                  <a:lnTo>
                    <a:pt x="8170" y="11339"/>
                  </a:lnTo>
                  <a:lnTo>
                    <a:pt x="9521" y="12842"/>
                  </a:lnTo>
                  <a:lnTo>
                    <a:pt x="8258" y="15052"/>
                  </a:lnTo>
                  <a:cubicBezTo>
                    <a:pt x="8258" y="15052"/>
                    <a:pt x="8978" y="16314"/>
                    <a:pt x="6996" y="16706"/>
                  </a:cubicBezTo>
                  <a:cubicBezTo>
                    <a:pt x="5026" y="17097"/>
                    <a:pt x="6364" y="16946"/>
                    <a:pt x="5026" y="17097"/>
                  </a:cubicBezTo>
                  <a:cubicBezTo>
                    <a:pt x="3688" y="17261"/>
                    <a:pt x="3688" y="17539"/>
                    <a:pt x="3688" y="17539"/>
                  </a:cubicBezTo>
                  <a:lnTo>
                    <a:pt x="4180" y="18915"/>
                  </a:lnTo>
                  <a:lnTo>
                    <a:pt x="6604" y="18915"/>
                  </a:lnTo>
                  <a:lnTo>
                    <a:pt x="7943" y="20810"/>
                  </a:lnTo>
                  <a:lnTo>
                    <a:pt x="9521" y="22539"/>
                  </a:lnTo>
                  <a:lnTo>
                    <a:pt x="11579" y="23335"/>
                  </a:lnTo>
                  <a:lnTo>
                    <a:pt x="10405" y="20532"/>
                  </a:lnTo>
                  <a:lnTo>
                    <a:pt x="12375" y="21693"/>
                  </a:lnTo>
                  <a:lnTo>
                    <a:pt x="13473" y="20115"/>
                  </a:lnTo>
                  <a:lnTo>
                    <a:pt x="12059" y="16794"/>
                  </a:lnTo>
                  <a:lnTo>
                    <a:pt x="12615" y="15923"/>
                  </a:lnTo>
                  <a:lnTo>
                    <a:pt x="14420" y="18360"/>
                  </a:lnTo>
                  <a:lnTo>
                    <a:pt x="15683" y="16794"/>
                  </a:lnTo>
                  <a:lnTo>
                    <a:pt x="16403" y="15052"/>
                  </a:lnTo>
                  <a:lnTo>
                    <a:pt x="12931" y="12135"/>
                  </a:lnTo>
                  <a:lnTo>
                    <a:pt x="14269" y="11630"/>
                  </a:lnTo>
                  <a:lnTo>
                    <a:pt x="13549" y="8195"/>
                  </a:lnTo>
                  <a:lnTo>
                    <a:pt x="12211" y="5821"/>
                  </a:lnTo>
                  <a:lnTo>
                    <a:pt x="10721" y="4963"/>
                  </a:lnTo>
                  <a:lnTo>
                    <a:pt x="9067" y="3624"/>
                  </a:lnTo>
                  <a:lnTo>
                    <a:pt x="10557" y="3069"/>
                  </a:lnTo>
                  <a:lnTo>
                    <a:pt x="10165" y="1414"/>
                  </a:lnTo>
                  <a:lnTo>
                    <a:pt x="7918" y="354"/>
                  </a:lnTo>
                  <a:lnTo>
                    <a:pt x="5670" y="1326"/>
                  </a:lnTo>
                  <a:lnTo>
                    <a:pt x="5165" y="2677"/>
                  </a:lnTo>
                  <a:lnTo>
                    <a:pt x="3814" y="4256"/>
                  </a:lnTo>
                  <a:lnTo>
                    <a:pt x="2993" y="3069"/>
                  </a:lnTo>
                  <a:lnTo>
                    <a:pt x="412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2011275" y="1270725"/>
              <a:ext cx="427750" cy="619075"/>
            </a:xfrm>
            <a:custGeom>
              <a:avLst/>
              <a:gdLst/>
              <a:ahLst/>
              <a:cxnLst/>
              <a:rect l="l" t="t" r="r" b="b"/>
              <a:pathLst>
                <a:path w="17110" h="24763" extrusionOk="0">
                  <a:moveTo>
                    <a:pt x="8246" y="1567"/>
                  </a:moveTo>
                  <a:lnTo>
                    <a:pt x="10228" y="2501"/>
                  </a:lnTo>
                  <a:lnTo>
                    <a:pt x="10518" y="3739"/>
                  </a:lnTo>
                  <a:lnTo>
                    <a:pt x="8763" y="4383"/>
                  </a:lnTo>
                  <a:lnTo>
                    <a:pt x="10885" y="6087"/>
                  </a:lnTo>
                  <a:lnTo>
                    <a:pt x="12311" y="6908"/>
                  </a:lnTo>
                  <a:lnTo>
                    <a:pt x="13587" y="9156"/>
                  </a:lnTo>
                  <a:lnTo>
                    <a:pt x="14231" y="12287"/>
                  </a:lnTo>
                  <a:lnTo>
                    <a:pt x="12640" y="12881"/>
                  </a:lnTo>
                  <a:lnTo>
                    <a:pt x="16340" y="15999"/>
                  </a:lnTo>
                  <a:lnTo>
                    <a:pt x="15733" y="17477"/>
                  </a:lnTo>
                  <a:lnTo>
                    <a:pt x="14761" y="18689"/>
                  </a:lnTo>
                  <a:lnTo>
                    <a:pt x="12918" y="16227"/>
                  </a:lnTo>
                  <a:lnTo>
                    <a:pt x="12021" y="17616"/>
                  </a:lnTo>
                  <a:lnTo>
                    <a:pt x="13448" y="20937"/>
                  </a:lnTo>
                  <a:lnTo>
                    <a:pt x="12615" y="22136"/>
                  </a:lnTo>
                  <a:lnTo>
                    <a:pt x="10076" y="20633"/>
                  </a:lnTo>
                  <a:lnTo>
                    <a:pt x="11339" y="23639"/>
                  </a:lnTo>
                  <a:lnTo>
                    <a:pt x="10051" y="23146"/>
                  </a:lnTo>
                  <a:lnTo>
                    <a:pt x="8549" y="21492"/>
                  </a:lnTo>
                  <a:lnTo>
                    <a:pt x="7109" y="19459"/>
                  </a:lnTo>
                  <a:lnTo>
                    <a:pt x="4748" y="19459"/>
                  </a:lnTo>
                  <a:lnTo>
                    <a:pt x="4407" y="18500"/>
                  </a:lnTo>
                  <a:cubicBezTo>
                    <a:pt x="4723" y="18373"/>
                    <a:pt x="5064" y="18297"/>
                    <a:pt x="5417" y="18272"/>
                  </a:cubicBezTo>
                  <a:cubicBezTo>
                    <a:pt x="6124" y="18196"/>
                    <a:pt x="6124" y="18196"/>
                    <a:pt x="6238" y="18146"/>
                  </a:cubicBezTo>
                  <a:cubicBezTo>
                    <a:pt x="6301" y="18121"/>
                    <a:pt x="6453" y="18070"/>
                    <a:pt x="7412" y="17881"/>
                  </a:cubicBezTo>
                  <a:cubicBezTo>
                    <a:pt x="8208" y="17717"/>
                    <a:pt x="8725" y="17401"/>
                    <a:pt x="8940" y="16934"/>
                  </a:cubicBezTo>
                  <a:cubicBezTo>
                    <a:pt x="9079" y="16618"/>
                    <a:pt x="9079" y="16265"/>
                    <a:pt x="8953" y="15936"/>
                  </a:cubicBezTo>
                  <a:lnTo>
                    <a:pt x="10253" y="13676"/>
                  </a:lnTo>
                  <a:lnTo>
                    <a:pt x="8801" y="12060"/>
                  </a:lnTo>
                  <a:lnTo>
                    <a:pt x="7652" y="7590"/>
                  </a:lnTo>
                  <a:lnTo>
                    <a:pt x="6718" y="9332"/>
                  </a:lnTo>
                  <a:lnTo>
                    <a:pt x="5026" y="8928"/>
                  </a:lnTo>
                  <a:lnTo>
                    <a:pt x="2513" y="7388"/>
                  </a:lnTo>
                  <a:lnTo>
                    <a:pt x="644" y="7741"/>
                  </a:lnTo>
                  <a:lnTo>
                    <a:pt x="644" y="5367"/>
                  </a:lnTo>
                  <a:lnTo>
                    <a:pt x="1793" y="3208"/>
                  </a:lnTo>
                  <a:lnTo>
                    <a:pt x="3801" y="1744"/>
                  </a:lnTo>
                  <a:lnTo>
                    <a:pt x="3801" y="1744"/>
                  </a:lnTo>
                  <a:lnTo>
                    <a:pt x="2980" y="3991"/>
                  </a:lnTo>
                  <a:lnTo>
                    <a:pt x="4129" y="5645"/>
                  </a:lnTo>
                  <a:lnTo>
                    <a:pt x="5745" y="3751"/>
                  </a:lnTo>
                  <a:lnTo>
                    <a:pt x="6263" y="2438"/>
                  </a:lnTo>
                  <a:lnTo>
                    <a:pt x="8246" y="1567"/>
                  </a:lnTo>
                  <a:close/>
                  <a:moveTo>
                    <a:pt x="5114" y="1"/>
                  </a:moveTo>
                  <a:lnTo>
                    <a:pt x="1288" y="2779"/>
                  </a:lnTo>
                  <a:lnTo>
                    <a:pt x="0" y="5203"/>
                  </a:lnTo>
                  <a:lnTo>
                    <a:pt x="0" y="8486"/>
                  </a:lnTo>
                  <a:lnTo>
                    <a:pt x="2374" y="8044"/>
                  </a:lnTo>
                  <a:lnTo>
                    <a:pt x="4723" y="9471"/>
                  </a:lnTo>
                  <a:lnTo>
                    <a:pt x="7021" y="10039"/>
                  </a:lnTo>
                  <a:lnTo>
                    <a:pt x="7425" y="9294"/>
                  </a:lnTo>
                  <a:lnTo>
                    <a:pt x="8208" y="12350"/>
                  </a:lnTo>
                  <a:lnTo>
                    <a:pt x="9458" y="13739"/>
                  </a:lnTo>
                  <a:lnTo>
                    <a:pt x="8321" y="15747"/>
                  </a:lnTo>
                  <a:lnTo>
                    <a:pt x="8233" y="15911"/>
                  </a:lnTo>
                  <a:lnTo>
                    <a:pt x="8309" y="16063"/>
                  </a:lnTo>
                  <a:cubicBezTo>
                    <a:pt x="8410" y="16252"/>
                    <a:pt x="8422" y="16467"/>
                    <a:pt x="8347" y="16669"/>
                  </a:cubicBezTo>
                  <a:cubicBezTo>
                    <a:pt x="8220" y="16946"/>
                    <a:pt x="7842" y="17148"/>
                    <a:pt x="7273" y="17262"/>
                  </a:cubicBezTo>
                  <a:cubicBezTo>
                    <a:pt x="6263" y="17464"/>
                    <a:pt x="6099" y="17527"/>
                    <a:pt x="6011" y="17565"/>
                  </a:cubicBezTo>
                  <a:cubicBezTo>
                    <a:pt x="5783" y="17603"/>
                    <a:pt x="5556" y="17641"/>
                    <a:pt x="5329" y="17654"/>
                  </a:cubicBezTo>
                  <a:cubicBezTo>
                    <a:pt x="4937" y="17704"/>
                    <a:pt x="3712" y="17843"/>
                    <a:pt x="3712" y="18411"/>
                  </a:cubicBezTo>
                  <a:lnTo>
                    <a:pt x="4293" y="20103"/>
                  </a:lnTo>
                  <a:lnTo>
                    <a:pt x="6793" y="20103"/>
                  </a:lnTo>
                  <a:lnTo>
                    <a:pt x="8056" y="21884"/>
                  </a:lnTo>
                  <a:lnTo>
                    <a:pt x="9685" y="23677"/>
                  </a:lnTo>
                  <a:lnTo>
                    <a:pt x="12488" y="24763"/>
                  </a:lnTo>
                  <a:lnTo>
                    <a:pt x="11390" y="22161"/>
                  </a:lnTo>
                  <a:lnTo>
                    <a:pt x="12791" y="22982"/>
                  </a:lnTo>
                  <a:lnTo>
                    <a:pt x="14168" y="20987"/>
                  </a:lnTo>
                  <a:lnTo>
                    <a:pt x="12741" y="17666"/>
                  </a:lnTo>
                  <a:lnTo>
                    <a:pt x="12968" y="17325"/>
                  </a:lnTo>
                  <a:lnTo>
                    <a:pt x="14748" y="19712"/>
                  </a:lnTo>
                  <a:lnTo>
                    <a:pt x="16264" y="17830"/>
                  </a:lnTo>
                  <a:lnTo>
                    <a:pt x="17110" y="15810"/>
                  </a:lnTo>
                  <a:lnTo>
                    <a:pt x="13877" y="13083"/>
                  </a:lnTo>
                  <a:lnTo>
                    <a:pt x="14963" y="12678"/>
                  </a:lnTo>
                  <a:lnTo>
                    <a:pt x="14193" y="8979"/>
                  </a:lnTo>
                  <a:lnTo>
                    <a:pt x="12779" y="6453"/>
                  </a:lnTo>
                  <a:lnTo>
                    <a:pt x="11238" y="5569"/>
                  </a:lnTo>
                  <a:lnTo>
                    <a:pt x="10013" y="4585"/>
                  </a:lnTo>
                  <a:lnTo>
                    <a:pt x="11263" y="4117"/>
                  </a:lnTo>
                  <a:lnTo>
                    <a:pt x="10771" y="2047"/>
                  </a:lnTo>
                  <a:lnTo>
                    <a:pt x="8258" y="860"/>
                  </a:lnTo>
                  <a:lnTo>
                    <a:pt x="5758" y="1958"/>
                  </a:lnTo>
                  <a:lnTo>
                    <a:pt x="5215" y="3372"/>
                  </a:lnTo>
                  <a:lnTo>
                    <a:pt x="4180" y="4597"/>
                  </a:lnTo>
                  <a:lnTo>
                    <a:pt x="3675" y="3890"/>
                  </a:lnTo>
                  <a:lnTo>
                    <a:pt x="511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2342725" y="2272700"/>
              <a:ext cx="102300" cy="109875"/>
            </a:xfrm>
            <a:custGeom>
              <a:avLst/>
              <a:gdLst/>
              <a:ahLst/>
              <a:cxnLst/>
              <a:rect l="l" t="t" r="r" b="b"/>
              <a:pathLst>
                <a:path w="4092" h="4395" extrusionOk="0">
                  <a:moveTo>
                    <a:pt x="112" y="2946"/>
                  </a:moveTo>
                  <a:cubicBezTo>
                    <a:pt x="41" y="2963"/>
                    <a:pt x="1" y="2986"/>
                    <a:pt x="1" y="3018"/>
                  </a:cubicBezTo>
                  <a:cubicBezTo>
                    <a:pt x="1" y="3026"/>
                    <a:pt x="3" y="3031"/>
                    <a:pt x="9" y="3031"/>
                  </a:cubicBezTo>
                  <a:cubicBezTo>
                    <a:pt x="25" y="3031"/>
                    <a:pt x="60" y="3000"/>
                    <a:pt x="112" y="2946"/>
                  </a:cubicBezTo>
                  <a:close/>
                  <a:moveTo>
                    <a:pt x="2337" y="0"/>
                  </a:moveTo>
                  <a:cubicBezTo>
                    <a:pt x="2337" y="0"/>
                    <a:pt x="576" y="2455"/>
                    <a:pt x="112" y="2946"/>
                  </a:cubicBezTo>
                  <a:lnTo>
                    <a:pt x="112" y="2946"/>
                  </a:lnTo>
                  <a:cubicBezTo>
                    <a:pt x="226" y="2918"/>
                    <a:pt x="419" y="2908"/>
                    <a:pt x="644" y="2908"/>
                  </a:cubicBezTo>
                  <a:cubicBezTo>
                    <a:pt x="1336" y="2908"/>
                    <a:pt x="2337" y="3005"/>
                    <a:pt x="2337" y="3005"/>
                  </a:cubicBezTo>
                  <a:lnTo>
                    <a:pt x="3145" y="4394"/>
                  </a:lnTo>
                  <a:lnTo>
                    <a:pt x="4092" y="3990"/>
                  </a:lnTo>
                  <a:lnTo>
                    <a:pt x="4092" y="2096"/>
                  </a:lnTo>
                  <a:lnTo>
                    <a:pt x="2438" y="1465"/>
                  </a:lnTo>
                  <a:lnTo>
                    <a:pt x="233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2334825" y="2250600"/>
              <a:ext cx="118400" cy="142075"/>
            </a:xfrm>
            <a:custGeom>
              <a:avLst/>
              <a:gdLst/>
              <a:ahLst/>
              <a:cxnLst/>
              <a:rect l="l" t="t" r="r" b="b"/>
              <a:pathLst>
                <a:path w="4736" h="5683" extrusionOk="0">
                  <a:moveTo>
                    <a:pt x="2387" y="1781"/>
                  </a:moveTo>
                  <a:lnTo>
                    <a:pt x="2450" y="2576"/>
                  </a:lnTo>
                  <a:lnTo>
                    <a:pt x="4079" y="3207"/>
                  </a:lnTo>
                  <a:lnTo>
                    <a:pt x="4079" y="4659"/>
                  </a:lnTo>
                  <a:lnTo>
                    <a:pt x="3587" y="4874"/>
                  </a:lnTo>
                  <a:lnTo>
                    <a:pt x="2829" y="3586"/>
                  </a:lnTo>
                  <a:lnTo>
                    <a:pt x="2665" y="3574"/>
                  </a:lnTo>
                  <a:cubicBezTo>
                    <a:pt x="1983" y="3510"/>
                    <a:pt x="1491" y="3473"/>
                    <a:pt x="1125" y="3473"/>
                  </a:cubicBezTo>
                  <a:lnTo>
                    <a:pt x="1137" y="3473"/>
                  </a:lnTo>
                  <a:cubicBezTo>
                    <a:pt x="1428" y="3106"/>
                    <a:pt x="1819" y="2576"/>
                    <a:pt x="2387" y="1781"/>
                  </a:cubicBezTo>
                  <a:close/>
                  <a:moveTo>
                    <a:pt x="2905" y="0"/>
                  </a:moveTo>
                  <a:lnTo>
                    <a:pt x="2400" y="707"/>
                  </a:lnTo>
                  <a:cubicBezTo>
                    <a:pt x="1541" y="1894"/>
                    <a:pt x="582" y="3195"/>
                    <a:pt x="253" y="3561"/>
                  </a:cubicBezTo>
                  <a:cubicBezTo>
                    <a:pt x="203" y="3574"/>
                    <a:pt x="165" y="3599"/>
                    <a:pt x="127" y="3637"/>
                  </a:cubicBezTo>
                  <a:lnTo>
                    <a:pt x="1" y="3763"/>
                  </a:lnTo>
                  <a:lnTo>
                    <a:pt x="1" y="4142"/>
                  </a:lnTo>
                  <a:lnTo>
                    <a:pt x="228" y="4218"/>
                  </a:lnTo>
                  <a:cubicBezTo>
                    <a:pt x="268" y="4227"/>
                    <a:pt x="302" y="4237"/>
                    <a:pt x="339" y="4237"/>
                  </a:cubicBezTo>
                  <a:cubicBezTo>
                    <a:pt x="396" y="4237"/>
                    <a:pt x="462" y="4214"/>
                    <a:pt x="569" y="4129"/>
                  </a:cubicBezTo>
                  <a:cubicBezTo>
                    <a:pt x="771" y="4117"/>
                    <a:pt x="974" y="4111"/>
                    <a:pt x="1176" y="4111"/>
                  </a:cubicBezTo>
                  <a:cubicBezTo>
                    <a:pt x="1605" y="4111"/>
                    <a:pt x="2034" y="4137"/>
                    <a:pt x="2463" y="4180"/>
                  </a:cubicBezTo>
                  <a:lnTo>
                    <a:pt x="3334" y="5682"/>
                  </a:lnTo>
                  <a:lnTo>
                    <a:pt x="4736" y="5076"/>
                  </a:lnTo>
                  <a:lnTo>
                    <a:pt x="4736" y="2753"/>
                  </a:lnTo>
                  <a:lnTo>
                    <a:pt x="3069" y="2121"/>
                  </a:lnTo>
                  <a:lnTo>
                    <a:pt x="290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713900" y="3010725"/>
              <a:ext cx="224775" cy="69925"/>
            </a:xfrm>
            <a:custGeom>
              <a:avLst/>
              <a:gdLst/>
              <a:ahLst/>
              <a:cxnLst/>
              <a:rect l="l" t="t" r="r" b="b"/>
              <a:pathLst>
                <a:path w="8991" h="2797" extrusionOk="0">
                  <a:moveTo>
                    <a:pt x="1112" y="1"/>
                  </a:moveTo>
                  <a:lnTo>
                    <a:pt x="0" y="556"/>
                  </a:lnTo>
                  <a:lnTo>
                    <a:pt x="1112" y="834"/>
                  </a:lnTo>
                  <a:cubicBezTo>
                    <a:pt x="1112" y="834"/>
                    <a:pt x="3864" y="1125"/>
                    <a:pt x="4104" y="1125"/>
                  </a:cubicBezTo>
                  <a:cubicBezTo>
                    <a:pt x="4344" y="1125"/>
                    <a:pt x="6705" y="2110"/>
                    <a:pt x="6705" y="2110"/>
                  </a:cubicBezTo>
                  <a:cubicBezTo>
                    <a:pt x="6705" y="2110"/>
                    <a:pt x="5423" y="2797"/>
                    <a:pt x="5497" y="2797"/>
                  </a:cubicBezTo>
                  <a:cubicBezTo>
                    <a:pt x="5501" y="2797"/>
                    <a:pt x="5508" y="2795"/>
                    <a:pt x="5518" y="2791"/>
                  </a:cubicBezTo>
                  <a:cubicBezTo>
                    <a:pt x="5758" y="2716"/>
                    <a:pt x="8991" y="2463"/>
                    <a:pt x="8991" y="2463"/>
                  </a:cubicBezTo>
                  <a:lnTo>
                    <a:pt x="7892" y="1390"/>
                  </a:lnTo>
                  <a:lnTo>
                    <a:pt x="324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691475" y="3002850"/>
              <a:ext cx="265200" cy="86825"/>
            </a:xfrm>
            <a:custGeom>
              <a:avLst/>
              <a:gdLst/>
              <a:ahLst/>
              <a:cxnLst/>
              <a:rect l="l" t="t" r="r" b="b"/>
              <a:pathLst>
                <a:path w="10608" h="3473" extrusionOk="0">
                  <a:moveTo>
                    <a:pt x="4079" y="644"/>
                  </a:moveTo>
                  <a:lnTo>
                    <a:pt x="8613" y="1995"/>
                  </a:lnTo>
                  <a:lnTo>
                    <a:pt x="9168" y="2526"/>
                  </a:lnTo>
                  <a:cubicBezTo>
                    <a:pt x="8764" y="2551"/>
                    <a:pt x="8310" y="2589"/>
                    <a:pt x="7880" y="2627"/>
                  </a:cubicBezTo>
                  <a:lnTo>
                    <a:pt x="8335" y="2387"/>
                  </a:lnTo>
                  <a:lnTo>
                    <a:pt x="7716" y="2134"/>
                  </a:lnTo>
                  <a:cubicBezTo>
                    <a:pt x="6112" y="1465"/>
                    <a:pt x="5191" y="1124"/>
                    <a:pt x="5001" y="1124"/>
                  </a:cubicBezTo>
                  <a:cubicBezTo>
                    <a:pt x="4824" y="1124"/>
                    <a:pt x="3095" y="947"/>
                    <a:pt x="2072" y="846"/>
                  </a:cubicBezTo>
                  <a:lnTo>
                    <a:pt x="1807" y="770"/>
                  </a:lnTo>
                  <a:lnTo>
                    <a:pt x="2072" y="644"/>
                  </a:lnTo>
                  <a:close/>
                  <a:moveTo>
                    <a:pt x="1933" y="0"/>
                  </a:moveTo>
                  <a:lnTo>
                    <a:pt x="1" y="973"/>
                  </a:lnTo>
                  <a:lnTo>
                    <a:pt x="1971" y="1465"/>
                  </a:lnTo>
                  <a:cubicBezTo>
                    <a:pt x="2438" y="1515"/>
                    <a:pt x="4749" y="1755"/>
                    <a:pt x="4976" y="1755"/>
                  </a:cubicBezTo>
                  <a:cubicBezTo>
                    <a:pt x="5127" y="1781"/>
                    <a:pt x="5974" y="2096"/>
                    <a:pt x="6857" y="2462"/>
                  </a:cubicBezTo>
                  <a:cubicBezTo>
                    <a:pt x="5974" y="2942"/>
                    <a:pt x="5986" y="2980"/>
                    <a:pt x="6100" y="3233"/>
                  </a:cubicBezTo>
                  <a:lnTo>
                    <a:pt x="6251" y="3473"/>
                  </a:lnTo>
                  <a:lnTo>
                    <a:pt x="6516" y="3410"/>
                  </a:lnTo>
                  <a:cubicBezTo>
                    <a:pt x="6706" y="3359"/>
                    <a:pt x="8411" y="3207"/>
                    <a:pt x="9913" y="3094"/>
                  </a:cubicBezTo>
                  <a:lnTo>
                    <a:pt x="10608" y="3043"/>
                  </a:lnTo>
                  <a:lnTo>
                    <a:pt x="8953" y="1427"/>
                  </a:lnTo>
                  <a:lnTo>
                    <a:pt x="4231" y="13"/>
                  </a:lnTo>
                  <a:lnTo>
                    <a:pt x="193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938650" y="3067875"/>
              <a:ext cx="120300" cy="55275"/>
            </a:xfrm>
            <a:custGeom>
              <a:avLst/>
              <a:gdLst/>
              <a:ahLst/>
              <a:cxnLst/>
              <a:rect l="l" t="t" r="r" b="b"/>
              <a:pathLst>
                <a:path w="4812" h="2211" extrusionOk="0">
                  <a:moveTo>
                    <a:pt x="1807" y="0"/>
                  </a:moveTo>
                  <a:lnTo>
                    <a:pt x="1099" y="1036"/>
                  </a:lnTo>
                  <a:lnTo>
                    <a:pt x="1" y="2210"/>
                  </a:lnTo>
                  <a:lnTo>
                    <a:pt x="1" y="2210"/>
                  </a:lnTo>
                  <a:lnTo>
                    <a:pt x="2842" y="1743"/>
                  </a:lnTo>
                  <a:lnTo>
                    <a:pt x="4812" y="2210"/>
                  </a:lnTo>
                  <a:lnTo>
                    <a:pt x="4812" y="2210"/>
                  </a:lnTo>
                  <a:lnTo>
                    <a:pt x="4408" y="493"/>
                  </a:lnTo>
                  <a:lnTo>
                    <a:pt x="18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916875" y="3059350"/>
              <a:ext cx="152175" cy="75475"/>
            </a:xfrm>
            <a:custGeom>
              <a:avLst/>
              <a:gdLst/>
              <a:ahLst/>
              <a:cxnLst/>
              <a:rect l="l" t="t" r="r" b="b"/>
              <a:pathLst>
                <a:path w="6087" h="3019" extrusionOk="0">
                  <a:moveTo>
                    <a:pt x="2829" y="695"/>
                  </a:moveTo>
                  <a:lnTo>
                    <a:pt x="5026" y="1099"/>
                  </a:lnTo>
                  <a:lnTo>
                    <a:pt x="5253" y="2122"/>
                  </a:lnTo>
                  <a:lnTo>
                    <a:pt x="5253" y="2122"/>
                  </a:lnTo>
                  <a:lnTo>
                    <a:pt x="3713" y="1756"/>
                  </a:lnTo>
                  <a:lnTo>
                    <a:pt x="1731" y="2084"/>
                  </a:lnTo>
                  <a:lnTo>
                    <a:pt x="2236" y="1541"/>
                  </a:lnTo>
                  <a:lnTo>
                    <a:pt x="2829" y="695"/>
                  </a:lnTo>
                  <a:close/>
                  <a:moveTo>
                    <a:pt x="2526" y="0"/>
                  </a:moveTo>
                  <a:lnTo>
                    <a:pt x="1743" y="1162"/>
                  </a:lnTo>
                  <a:lnTo>
                    <a:pt x="1" y="3018"/>
                  </a:lnTo>
                  <a:lnTo>
                    <a:pt x="3675" y="2400"/>
                  </a:lnTo>
                  <a:lnTo>
                    <a:pt x="6087" y="2980"/>
                  </a:lnTo>
                  <a:lnTo>
                    <a:pt x="5531" y="556"/>
                  </a:lnTo>
                  <a:lnTo>
                    <a:pt x="252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843950" y="3121225"/>
              <a:ext cx="55275" cy="29075"/>
            </a:xfrm>
            <a:custGeom>
              <a:avLst/>
              <a:gdLst/>
              <a:ahLst/>
              <a:cxnLst/>
              <a:rect l="l" t="t" r="r" b="b"/>
              <a:pathLst>
                <a:path w="2211" h="1163" extrusionOk="0">
                  <a:moveTo>
                    <a:pt x="1" y="0"/>
                  </a:moveTo>
                  <a:lnTo>
                    <a:pt x="1226" y="1162"/>
                  </a:lnTo>
                  <a:lnTo>
                    <a:pt x="2211" y="278"/>
                  </a:lnTo>
                  <a:lnTo>
                    <a:pt x="165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824375" y="3113325"/>
              <a:ext cx="88750" cy="47700"/>
            </a:xfrm>
            <a:custGeom>
              <a:avLst/>
              <a:gdLst/>
              <a:ahLst/>
              <a:cxnLst/>
              <a:rect l="l" t="t" r="r" b="b"/>
              <a:pathLst>
                <a:path w="3550" h="1908" extrusionOk="0">
                  <a:moveTo>
                    <a:pt x="2375" y="632"/>
                  </a:moveTo>
                  <a:lnTo>
                    <a:pt x="2438" y="670"/>
                  </a:lnTo>
                  <a:lnTo>
                    <a:pt x="2021" y="1049"/>
                  </a:lnTo>
                  <a:lnTo>
                    <a:pt x="1579" y="632"/>
                  </a:lnTo>
                  <a:close/>
                  <a:moveTo>
                    <a:pt x="1" y="1"/>
                  </a:moveTo>
                  <a:lnTo>
                    <a:pt x="1996" y="1907"/>
                  </a:lnTo>
                  <a:lnTo>
                    <a:pt x="3549" y="518"/>
                  </a:lnTo>
                  <a:lnTo>
                    <a:pt x="251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2090500" y="3105425"/>
              <a:ext cx="65050" cy="33175"/>
            </a:xfrm>
            <a:custGeom>
              <a:avLst/>
              <a:gdLst/>
              <a:ahLst/>
              <a:cxnLst/>
              <a:rect l="l" t="t" r="r" b="b"/>
              <a:pathLst>
                <a:path w="2602" h="1327" extrusionOk="0">
                  <a:moveTo>
                    <a:pt x="0" y="1"/>
                  </a:moveTo>
                  <a:lnTo>
                    <a:pt x="468" y="1327"/>
                  </a:lnTo>
                  <a:lnTo>
                    <a:pt x="2602" y="658"/>
                  </a:lnTo>
                  <a:lnTo>
                    <a:pt x="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2077875" y="3094075"/>
              <a:ext cx="106725" cy="54325"/>
            </a:xfrm>
            <a:custGeom>
              <a:avLst/>
              <a:gdLst/>
              <a:ahLst/>
              <a:cxnLst/>
              <a:rect l="l" t="t" r="r" b="b"/>
              <a:pathLst>
                <a:path w="4269" h="2173" extrusionOk="0">
                  <a:moveTo>
                    <a:pt x="998" y="910"/>
                  </a:moveTo>
                  <a:lnTo>
                    <a:pt x="1945" y="1137"/>
                  </a:lnTo>
                  <a:lnTo>
                    <a:pt x="1162" y="1377"/>
                  </a:lnTo>
                  <a:lnTo>
                    <a:pt x="998" y="910"/>
                  </a:lnTo>
                  <a:close/>
                  <a:moveTo>
                    <a:pt x="0" y="0"/>
                  </a:moveTo>
                  <a:lnTo>
                    <a:pt x="783" y="2172"/>
                  </a:lnTo>
                  <a:lnTo>
                    <a:pt x="4268" y="1086"/>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2"/>
          <p:cNvSpPr txBox="1">
            <a:spLocks noGrp="1"/>
          </p:cNvSpPr>
          <p:nvPr>
            <p:ph type="ctrTitle"/>
          </p:nvPr>
        </p:nvSpPr>
        <p:spPr>
          <a:xfrm>
            <a:off x="713225" y="1090438"/>
            <a:ext cx="7717500" cy="24129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4800">
                <a:latin typeface="Gabriela"/>
                <a:ea typeface="Gabriela"/>
                <a:cs typeface="Gabriela"/>
                <a:sym typeface="Gabriela"/>
              </a:defRPr>
            </a:lvl1pPr>
            <a:lvl2pPr lvl="1" algn="ctr">
              <a:spcBef>
                <a:spcPts val="20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26" name="Google Shape;126;p2"/>
          <p:cNvSpPr txBox="1">
            <a:spLocks noGrp="1"/>
          </p:cNvSpPr>
          <p:nvPr>
            <p:ph type="subTitle" idx="1"/>
          </p:nvPr>
        </p:nvSpPr>
        <p:spPr>
          <a:xfrm>
            <a:off x="713100" y="3577275"/>
            <a:ext cx="77175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00">
                <a:solidFill>
                  <a:schemeClr val="dk1"/>
                </a:solidFill>
                <a:latin typeface="Arvo"/>
                <a:ea typeface="Arvo"/>
                <a:cs typeface="Arvo"/>
                <a:sym typeface="Arvo"/>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27" name="Google Shape;127;p2"/>
          <p:cNvGrpSpPr/>
          <p:nvPr/>
        </p:nvGrpSpPr>
        <p:grpSpPr>
          <a:xfrm>
            <a:off x="75" y="-96"/>
            <a:ext cx="9143852" cy="5143692"/>
            <a:chOff x="259925" y="865675"/>
            <a:chExt cx="7117500" cy="3993550"/>
          </a:xfrm>
        </p:grpSpPr>
        <p:sp>
          <p:nvSpPr>
            <p:cNvPr id="128" name="Google Shape;128;p2"/>
            <p:cNvSpPr/>
            <p:nvPr/>
          </p:nvSpPr>
          <p:spPr>
            <a:xfrm>
              <a:off x="259925" y="47917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734900" y="47917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1208850" y="47917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1683825" y="47917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2157800" y="4791775"/>
              <a:ext cx="474975" cy="67450"/>
            </a:xfrm>
            <a:custGeom>
              <a:avLst/>
              <a:gdLst/>
              <a:ahLst/>
              <a:cxnLst/>
              <a:rect l="l" t="t" r="r" b="b"/>
              <a:pathLst>
                <a:path w="18999" h="2698" extrusionOk="0">
                  <a:moveTo>
                    <a:pt x="0" y="0"/>
                  </a:moveTo>
                  <a:lnTo>
                    <a:pt x="0" y="2697"/>
                  </a:lnTo>
                  <a:lnTo>
                    <a:pt x="18998" y="2697"/>
                  </a:lnTo>
                  <a:lnTo>
                    <a:pt x="18998"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2632750" y="4791775"/>
              <a:ext cx="474500" cy="67450"/>
            </a:xfrm>
            <a:custGeom>
              <a:avLst/>
              <a:gdLst/>
              <a:ahLst/>
              <a:cxnLst/>
              <a:rect l="l" t="t" r="r" b="b"/>
              <a:pathLst>
                <a:path w="18980"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3106725" y="47917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3581675" y="47917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4055650" y="47917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4530600" y="47917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5004575" y="47917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5479550" y="47917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5954000" y="47917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6428475" y="47917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6902925" y="4791775"/>
              <a:ext cx="474500" cy="67450"/>
            </a:xfrm>
            <a:custGeom>
              <a:avLst/>
              <a:gdLst/>
              <a:ahLst/>
              <a:cxnLst/>
              <a:rect l="l" t="t" r="r" b="b"/>
              <a:pathLst>
                <a:path w="18980" h="2698" extrusionOk="0">
                  <a:moveTo>
                    <a:pt x="1" y="0"/>
                  </a:moveTo>
                  <a:lnTo>
                    <a:pt x="1" y="2697"/>
                  </a:lnTo>
                  <a:lnTo>
                    <a:pt x="18980" y="2697"/>
                  </a:lnTo>
                  <a:lnTo>
                    <a:pt x="18980"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259925" y="8656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734900" y="8656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208850" y="8656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683825" y="8656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2157800" y="865675"/>
              <a:ext cx="474975" cy="67450"/>
            </a:xfrm>
            <a:custGeom>
              <a:avLst/>
              <a:gdLst/>
              <a:ahLst/>
              <a:cxnLst/>
              <a:rect l="l" t="t" r="r" b="b"/>
              <a:pathLst>
                <a:path w="18999" h="2698" extrusionOk="0">
                  <a:moveTo>
                    <a:pt x="0" y="0"/>
                  </a:moveTo>
                  <a:lnTo>
                    <a:pt x="0" y="2697"/>
                  </a:lnTo>
                  <a:lnTo>
                    <a:pt x="18998" y="2697"/>
                  </a:lnTo>
                  <a:lnTo>
                    <a:pt x="18998"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2632750" y="865675"/>
              <a:ext cx="474500" cy="67450"/>
            </a:xfrm>
            <a:custGeom>
              <a:avLst/>
              <a:gdLst/>
              <a:ahLst/>
              <a:cxnLst/>
              <a:rect l="l" t="t" r="r" b="b"/>
              <a:pathLst>
                <a:path w="18980" h="2698" extrusionOk="0">
                  <a:moveTo>
                    <a:pt x="0" y="0"/>
                  </a:moveTo>
                  <a:lnTo>
                    <a:pt x="0" y="2697"/>
                  </a:lnTo>
                  <a:lnTo>
                    <a:pt x="18979" y="2697"/>
                  </a:lnTo>
                  <a:lnTo>
                    <a:pt x="18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3106725" y="8656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3581675" y="8656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4055650" y="8656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4530600" y="8656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5004575" y="8656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5479550" y="8656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5954000" y="8656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6428475" y="8656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6902925" y="865675"/>
              <a:ext cx="474500" cy="67450"/>
            </a:xfrm>
            <a:custGeom>
              <a:avLst/>
              <a:gdLst/>
              <a:ahLst/>
              <a:cxnLst/>
              <a:rect l="l" t="t" r="r" b="b"/>
              <a:pathLst>
                <a:path w="18980" h="2698" extrusionOk="0">
                  <a:moveTo>
                    <a:pt x="1" y="0"/>
                  </a:moveTo>
                  <a:lnTo>
                    <a:pt x="1" y="2697"/>
                  </a:lnTo>
                  <a:lnTo>
                    <a:pt x="18980" y="2697"/>
                  </a:lnTo>
                  <a:lnTo>
                    <a:pt x="18980"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7297075" y="4405550"/>
              <a:ext cx="80350" cy="386250"/>
            </a:xfrm>
            <a:custGeom>
              <a:avLst/>
              <a:gdLst/>
              <a:ahLst/>
              <a:cxnLst/>
              <a:rect l="l" t="t" r="r" b="b"/>
              <a:pathLst>
                <a:path w="3214" h="15450" extrusionOk="0">
                  <a:moveTo>
                    <a:pt x="1" y="1"/>
                  </a:moveTo>
                  <a:lnTo>
                    <a:pt x="1" y="15449"/>
                  </a:lnTo>
                  <a:lnTo>
                    <a:pt x="3214" y="15449"/>
                  </a:lnTo>
                  <a:lnTo>
                    <a:pt x="3214"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7297575" y="4019825"/>
              <a:ext cx="79850" cy="386250"/>
            </a:xfrm>
            <a:custGeom>
              <a:avLst/>
              <a:gdLst/>
              <a:ahLst/>
              <a:cxnLst/>
              <a:rect l="l" t="t" r="r" b="b"/>
              <a:pathLst>
                <a:path w="3194" h="15450" extrusionOk="0">
                  <a:moveTo>
                    <a:pt x="1" y="1"/>
                  </a:moveTo>
                  <a:lnTo>
                    <a:pt x="1" y="15449"/>
                  </a:lnTo>
                  <a:lnTo>
                    <a:pt x="3194" y="15449"/>
                  </a:lnTo>
                  <a:lnTo>
                    <a:pt x="3194"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7297575" y="3634125"/>
              <a:ext cx="79850" cy="385725"/>
            </a:xfrm>
            <a:custGeom>
              <a:avLst/>
              <a:gdLst/>
              <a:ahLst/>
              <a:cxnLst/>
              <a:rect l="l" t="t" r="r" b="b"/>
              <a:pathLst>
                <a:path w="3194" h="15429" extrusionOk="0">
                  <a:moveTo>
                    <a:pt x="1" y="0"/>
                  </a:moveTo>
                  <a:lnTo>
                    <a:pt x="1" y="15429"/>
                  </a:lnTo>
                  <a:lnTo>
                    <a:pt x="3194" y="15429"/>
                  </a:lnTo>
                  <a:lnTo>
                    <a:pt x="3194"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7297075" y="3248400"/>
              <a:ext cx="80350" cy="385750"/>
            </a:xfrm>
            <a:custGeom>
              <a:avLst/>
              <a:gdLst/>
              <a:ahLst/>
              <a:cxnLst/>
              <a:rect l="l" t="t" r="r" b="b"/>
              <a:pathLst>
                <a:path w="3214" h="15430" extrusionOk="0">
                  <a:moveTo>
                    <a:pt x="1" y="0"/>
                  </a:moveTo>
                  <a:lnTo>
                    <a:pt x="1" y="15429"/>
                  </a:lnTo>
                  <a:lnTo>
                    <a:pt x="3214" y="15429"/>
                  </a:lnTo>
                  <a:lnTo>
                    <a:pt x="3214"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7297575" y="2862175"/>
              <a:ext cx="79850" cy="386250"/>
            </a:xfrm>
            <a:custGeom>
              <a:avLst/>
              <a:gdLst/>
              <a:ahLst/>
              <a:cxnLst/>
              <a:rect l="l" t="t" r="r" b="b"/>
              <a:pathLst>
                <a:path w="3194" h="15450" extrusionOk="0">
                  <a:moveTo>
                    <a:pt x="1" y="1"/>
                  </a:moveTo>
                  <a:lnTo>
                    <a:pt x="1" y="15449"/>
                  </a:lnTo>
                  <a:lnTo>
                    <a:pt x="3194" y="15449"/>
                  </a:lnTo>
                  <a:lnTo>
                    <a:pt x="3194"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7297075" y="2476475"/>
              <a:ext cx="80350" cy="386225"/>
            </a:xfrm>
            <a:custGeom>
              <a:avLst/>
              <a:gdLst/>
              <a:ahLst/>
              <a:cxnLst/>
              <a:rect l="l" t="t" r="r" b="b"/>
              <a:pathLst>
                <a:path w="3214" h="15449" extrusionOk="0">
                  <a:moveTo>
                    <a:pt x="1" y="0"/>
                  </a:moveTo>
                  <a:lnTo>
                    <a:pt x="1" y="15449"/>
                  </a:lnTo>
                  <a:lnTo>
                    <a:pt x="3214" y="15449"/>
                  </a:lnTo>
                  <a:lnTo>
                    <a:pt x="3214"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7297075" y="2090250"/>
              <a:ext cx="80350" cy="386250"/>
            </a:xfrm>
            <a:custGeom>
              <a:avLst/>
              <a:gdLst/>
              <a:ahLst/>
              <a:cxnLst/>
              <a:rect l="l" t="t" r="r" b="b"/>
              <a:pathLst>
                <a:path w="3214" h="15450" extrusionOk="0">
                  <a:moveTo>
                    <a:pt x="1" y="1"/>
                  </a:moveTo>
                  <a:lnTo>
                    <a:pt x="1" y="15449"/>
                  </a:lnTo>
                  <a:lnTo>
                    <a:pt x="3214" y="15449"/>
                  </a:lnTo>
                  <a:lnTo>
                    <a:pt x="3214"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7297075" y="1704525"/>
              <a:ext cx="80350" cy="386250"/>
            </a:xfrm>
            <a:custGeom>
              <a:avLst/>
              <a:gdLst/>
              <a:ahLst/>
              <a:cxnLst/>
              <a:rect l="l" t="t" r="r" b="b"/>
              <a:pathLst>
                <a:path w="3214" h="15450" extrusionOk="0">
                  <a:moveTo>
                    <a:pt x="1" y="1"/>
                  </a:moveTo>
                  <a:lnTo>
                    <a:pt x="1" y="15449"/>
                  </a:lnTo>
                  <a:lnTo>
                    <a:pt x="3214" y="15449"/>
                  </a:lnTo>
                  <a:lnTo>
                    <a:pt x="3214"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7297075" y="1318825"/>
              <a:ext cx="80350" cy="385725"/>
            </a:xfrm>
            <a:custGeom>
              <a:avLst/>
              <a:gdLst/>
              <a:ahLst/>
              <a:cxnLst/>
              <a:rect l="l" t="t" r="r" b="b"/>
              <a:pathLst>
                <a:path w="3214" h="15429" extrusionOk="0">
                  <a:moveTo>
                    <a:pt x="1" y="0"/>
                  </a:moveTo>
                  <a:lnTo>
                    <a:pt x="1" y="15429"/>
                  </a:lnTo>
                  <a:lnTo>
                    <a:pt x="3214" y="15429"/>
                  </a:lnTo>
                  <a:lnTo>
                    <a:pt x="3214"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7297575" y="933100"/>
              <a:ext cx="79850" cy="385750"/>
            </a:xfrm>
            <a:custGeom>
              <a:avLst/>
              <a:gdLst/>
              <a:ahLst/>
              <a:cxnLst/>
              <a:rect l="l" t="t" r="r" b="b"/>
              <a:pathLst>
                <a:path w="3194" h="15430" extrusionOk="0">
                  <a:moveTo>
                    <a:pt x="1" y="0"/>
                  </a:moveTo>
                  <a:lnTo>
                    <a:pt x="1" y="15429"/>
                  </a:lnTo>
                  <a:lnTo>
                    <a:pt x="3194" y="15429"/>
                  </a:lnTo>
                  <a:lnTo>
                    <a:pt x="3194"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259925" y="4405550"/>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259925" y="4019825"/>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59925" y="3634125"/>
              <a:ext cx="80350" cy="385725"/>
            </a:xfrm>
            <a:custGeom>
              <a:avLst/>
              <a:gdLst/>
              <a:ahLst/>
              <a:cxnLst/>
              <a:rect l="l" t="t" r="r" b="b"/>
              <a:pathLst>
                <a:path w="3214" h="15429" extrusionOk="0">
                  <a:moveTo>
                    <a:pt x="1" y="0"/>
                  </a:moveTo>
                  <a:lnTo>
                    <a:pt x="1" y="15429"/>
                  </a:lnTo>
                  <a:lnTo>
                    <a:pt x="3213" y="15429"/>
                  </a:lnTo>
                  <a:lnTo>
                    <a:pt x="3213"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59925" y="3248400"/>
              <a:ext cx="80350" cy="385750"/>
            </a:xfrm>
            <a:custGeom>
              <a:avLst/>
              <a:gdLst/>
              <a:ahLst/>
              <a:cxnLst/>
              <a:rect l="l" t="t" r="r" b="b"/>
              <a:pathLst>
                <a:path w="3214" h="15430" extrusionOk="0">
                  <a:moveTo>
                    <a:pt x="1" y="0"/>
                  </a:moveTo>
                  <a:lnTo>
                    <a:pt x="1" y="15429"/>
                  </a:lnTo>
                  <a:lnTo>
                    <a:pt x="3213" y="15429"/>
                  </a:lnTo>
                  <a:lnTo>
                    <a:pt x="3213"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59925" y="2862175"/>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259925" y="2476475"/>
              <a:ext cx="80350" cy="386225"/>
            </a:xfrm>
            <a:custGeom>
              <a:avLst/>
              <a:gdLst/>
              <a:ahLst/>
              <a:cxnLst/>
              <a:rect l="l" t="t" r="r" b="b"/>
              <a:pathLst>
                <a:path w="3214" h="15449" extrusionOk="0">
                  <a:moveTo>
                    <a:pt x="1" y="0"/>
                  </a:moveTo>
                  <a:lnTo>
                    <a:pt x="1" y="15449"/>
                  </a:lnTo>
                  <a:lnTo>
                    <a:pt x="3213" y="15449"/>
                  </a:lnTo>
                  <a:lnTo>
                    <a:pt x="3213"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259925" y="2090250"/>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259925" y="1704525"/>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259925" y="1318825"/>
              <a:ext cx="80350" cy="385725"/>
            </a:xfrm>
            <a:custGeom>
              <a:avLst/>
              <a:gdLst/>
              <a:ahLst/>
              <a:cxnLst/>
              <a:rect l="l" t="t" r="r" b="b"/>
              <a:pathLst>
                <a:path w="3214" h="15429" extrusionOk="0">
                  <a:moveTo>
                    <a:pt x="1" y="0"/>
                  </a:moveTo>
                  <a:lnTo>
                    <a:pt x="1" y="15429"/>
                  </a:lnTo>
                  <a:lnTo>
                    <a:pt x="3213" y="15429"/>
                  </a:lnTo>
                  <a:lnTo>
                    <a:pt x="3213"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259925" y="933100"/>
              <a:ext cx="80350" cy="385750"/>
            </a:xfrm>
            <a:custGeom>
              <a:avLst/>
              <a:gdLst/>
              <a:ahLst/>
              <a:cxnLst/>
              <a:rect l="l" t="t" r="r" b="b"/>
              <a:pathLst>
                <a:path w="3214" h="15430" extrusionOk="0">
                  <a:moveTo>
                    <a:pt x="1" y="0"/>
                  </a:moveTo>
                  <a:lnTo>
                    <a:pt x="1" y="15429"/>
                  </a:lnTo>
                  <a:lnTo>
                    <a:pt x="3213" y="15429"/>
                  </a:lnTo>
                  <a:lnTo>
                    <a:pt x="3213"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337775" y="931125"/>
              <a:ext cx="6961825" cy="3862650"/>
            </a:xfrm>
            <a:custGeom>
              <a:avLst/>
              <a:gdLst/>
              <a:ahLst/>
              <a:cxnLst/>
              <a:rect l="l" t="t" r="r" b="b"/>
              <a:pathLst>
                <a:path w="278473" h="154506" extrusionOk="0">
                  <a:moveTo>
                    <a:pt x="278294" y="159"/>
                  </a:moveTo>
                  <a:lnTo>
                    <a:pt x="278294" y="154347"/>
                  </a:lnTo>
                  <a:lnTo>
                    <a:pt x="198" y="154347"/>
                  </a:lnTo>
                  <a:lnTo>
                    <a:pt x="198" y="159"/>
                  </a:lnTo>
                  <a:close/>
                  <a:moveTo>
                    <a:pt x="0" y="0"/>
                  </a:moveTo>
                  <a:lnTo>
                    <a:pt x="0" y="154505"/>
                  </a:lnTo>
                  <a:lnTo>
                    <a:pt x="278472" y="154505"/>
                  </a:lnTo>
                  <a:lnTo>
                    <a:pt x="2784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6557375" y="4824000"/>
              <a:ext cx="209750" cy="7950"/>
            </a:xfrm>
            <a:custGeom>
              <a:avLst/>
              <a:gdLst/>
              <a:ahLst/>
              <a:cxnLst/>
              <a:rect l="l" t="t" r="r" b="b"/>
              <a:pathLst>
                <a:path w="8390" h="318" extrusionOk="0">
                  <a:moveTo>
                    <a:pt x="0" y="0"/>
                  </a:moveTo>
                  <a:lnTo>
                    <a:pt x="0"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6086375"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5609925"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5139425"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4662975" y="4824000"/>
              <a:ext cx="209750" cy="7950"/>
            </a:xfrm>
            <a:custGeom>
              <a:avLst/>
              <a:gdLst/>
              <a:ahLst/>
              <a:cxnLst/>
              <a:rect l="l" t="t" r="r" b="b"/>
              <a:pathLst>
                <a:path w="8390" h="318" extrusionOk="0">
                  <a:moveTo>
                    <a:pt x="1" y="0"/>
                  </a:moveTo>
                  <a:lnTo>
                    <a:pt x="1" y="318"/>
                  </a:lnTo>
                  <a:lnTo>
                    <a:pt x="8390" y="318"/>
                  </a:lnTo>
                  <a:lnTo>
                    <a:pt x="8390"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419200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371555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324505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276860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2297600" y="4824000"/>
              <a:ext cx="209750" cy="7950"/>
            </a:xfrm>
            <a:custGeom>
              <a:avLst/>
              <a:gdLst/>
              <a:ahLst/>
              <a:cxnLst/>
              <a:rect l="l" t="t" r="r" b="b"/>
              <a:pathLst>
                <a:path w="8390" h="318" extrusionOk="0">
                  <a:moveTo>
                    <a:pt x="0" y="0"/>
                  </a:moveTo>
                  <a:lnTo>
                    <a:pt x="0"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821150"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350650"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874200"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403200" y="4824000"/>
              <a:ext cx="209750" cy="7950"/>
            </a:xfrm>
            <a:custGeom>
              <a:avLst/>
              <a:gdLst/>
              <a:ahLst/>
              <a:cxnLst/>
              <a:rect l="l" t="t" r="r" b="b"/>
              <a:pathLst>
                <a:path w="8390" h="318" extrusionOk="0">
                  <a:moveTo>
                    <a:pt x="1" y="0"/>
                  </a:moveTo>
                  <a:lnTo>
                    <a:pt x="1" y="318"/>
                  </a:lnTo>
                  <a:lnTo>
                    <a:pt x="8390" y="318"/>
                  </a:lnTo>
                  <a:lnTo>
                    <a:pt x="8390"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7035300" y="4824000"/>
              <a:ext cx="209750" cy="7950"/>
            </a:xfrm>
            <a:custGeom>
              <a:avLst/>
              <a:gdLst/>
              <a:ahLst/>
              <a:cxnLst/>
              <a:rect l="l" t="t" r="r" b="b"/>
              <a:pathLst>
                <a:path w="8390" h="318" extrusionOk="0">
                  <a:moveTo>
                    <a:pt x="1" y="0"/>
                  </a:moveTo>
                  <a:lnTo>
                    <a:pt x="1" y="318"/>
                  </a:lnTo>
                  <a:lnTo>
                    <a:pt x="8390" y="318"/>
                  </a:lnTo>
                  <a:lnTo>
                    <a:pt x="8390"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6557375" y="897400"/>
              <a:ext cx="209750" cy="7950"/>
            </a:xfrm>
            <a:custGeom>
              <a:avLst/>
              <a:gdLst/>
              <a:ahLst/>
              <a:cxnLst/>
              <a:rect l="l" t="t" r="r" b="b"/>
              <a:pathLst>
                <a:path w="8390" h="318" extrusionOk="0">
                  <a:moveTo>
                    <a:pt x="0" y="1"/>
                  </a:moveTo>
                  <a:lnTo>
                    <a:pt x="0"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6086375"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5609925"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5139425"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4662975"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419200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371555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324505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276860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2297600" y="897400"/>
              <a:ext cx="209750" cy="7950"/>
            </a:xfrm>
            <a:custGeom>
              <a:avLst/>
              <a:gdLst/>
              <a:ahLst/>
              <a:cxnLst/>
              <a:rect l="l" t="t" r="r" b="b"/>
              <a:pathLst>
                <a:path w="8390" h="318" extrusionOk="0">
                  <a:moveTo>
                    <a:pt x="0" y="1"/>
                  </a:moveTo>
                  <a:lnTo>
                    <a:pt x="0" y="318"/>
                  </a:lnTo>
                  <a:lnTo>
                    <a:pt x="8389" y="318"/>
                  </a:lnTo>
                  <a:lnTo>
                    <a:pt x="8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1821150"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1350650"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874200"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403200"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7035300"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403200"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298100" y="1035725"/>
              <a:ext cx="9450" cy="176025"/>
            </a:xfrm>
            <a:custGeom>
              <a:avLst/>
              <a:gdLst/>
              <a:ahLst/>
              <a:cxnLst/>
              <a:rect l="l" t="t" r="r" b="b"/>
              <a:pathLst>
                <a:path w="378" h="7041" extrusionOk="0">
                  <a:moveTo>
                    <a:pt x="1" y="1"/>
                  </a:moveTo>
                  <a:lnTo>
                    <a:pt x="1" y="7041"/>
                  </a:lnTo>
                  <a:lnTo>
                    <a:pt x="377" y="704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298100" y="142342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298100" y="1808150"/>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298100" y="2196350"/>
              <a:ext cx="9450" cy="176525"/>
            </a:xfrm>
            <a:custGeom>
              <a:avLst/>
              <a:gdLst/>
              <a:ahLst/>
              <a:cxnLst/>
              <a:rect l="l" t="t" r="r" b="b"/>
              <a:pathLst>
                <a:path w="378" h="7061" extrusionOk="0">
                  <a:moveTo>
                    <a:pt x="1" y="1"/>
                  </a:moveTo>
                  <a:lnTo>
                    <a:pt x="1" y="7060"/>
                  </a:lnTo>
                  <a:lnTo>
                    <a:pt x="377" y="7060"/>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298100" y="258107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298100" y="296877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298100" y="3353500"/>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298100" y="3741700"/>
              <a:ext cx="9450" cy="176525"/>
            </a:xfrm>
            <a:custGeom>
              <a:avLst/>
              <a:gdLst/>
              <a:ahLst/>
              <a:cxnLst/>
              <a:rect l="l" t="t" r="r" b="b"/>
              <a:pathLst>
                <a:path w="378" h="7061" extrusionOk="0">
                  <a:moveTo>
                    <a:pt x="1" y="1"/>
                  </a:moveTo>
                  <a:lnTo>
                    <a:pt x="1" y="7060"/>
                  </a:lnTo>
                  <a:lnTo>
                    <a:pt x="377" y="7060"/>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298100" y="412642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298100" y="451412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7335250" y="1035725"/>
              <a:ext cx="9450" cy="176025"/>
            </a:xfrm>
            <a:custGeom>
              <a:avLst/>
              <a:gdLst/>
              <a:ahLst/>
              <a:cxnLst/>
              <a:rect l="l" t="t" r="r" b="b"/>
              <a:pathLst>
                <a:path w="378" h="7041" extrusionOk="0">
                  <a:moveTo>
                    <a:pt x="1" y="1"/>
                  </a:moveTo>
                  <a:lnTo>
                    <a:pt x="1" y="7041"/>
                  </a:lnTo>
                  <a:lnTo>
                    <a:pt x="378" y="704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7335250" y="142342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7335250" y="1808150"/>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7335250" y="2196350"/>
              <a:ext cx="9450" cy="176525"/>
            </a:xfrm>
            <a:custGeom>
              <a:avLst/>
              <a:gdLst/>
              <a:ahLst/>
              <a:cxnLst/>
              <a:rect l="l" t="t" r="r" b="b"/>
              <a:pathLst>
                <a:path w="378" h="7061" extrusionOk="0">
                  <a:moveTo>
                    <a:pt x="1" y="1"/>
                  </a:moveTo>
                  <a:lnTo>
                    <a:pt x="1" y="7060"/>
                  </a:lnTo>
                  <a:lnTo>
                    <a:pt x="378" y="7060"/>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7335250" y="258107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7335250" y="296877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7335250" y="3353500"/>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7335250" y="3741700"/>
              <a:ext cx="9450" cy="176525"/>
            </a:xfrm>
            <a:custGeom>
              <a:avLst/>
              <a:gdLst/>
              <a:ahLst/>
              <a:cxnLst/>
              <a:rect l="l" t="t" r="r" b="b"/>
              <a:pathLst>
                <a:path w="378" h="7061" extrusionOk="0">
                  <a:moveTo>
                    <a:pt x="1" y="1"/>
                  </a:moveTo>
                  <a:lnTo>
                    <a:pt x="1" y="7060"/>
                  </a:lnTo>
                  <a:lnTo>
                    <a:pt x="378" y="7060"/>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7335250" y="412642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7335250" y="451412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TITLE_ONLY_2">
    <p:spTree>
      <p:nvGrpSpPr>
        <p:cNvPr id="1" name="Shape 1838"/>
        <p:cNvGrpSpPr/>
        <p:nvPr/>
      </p:nvGrpSpPr>
      <p:grpSpPr>
        <a:xfrm>
          <a:off x="0" y="0"/>
          <a:ext cx="0" cy="0"/>
          <a:chOff x="0" y="0"/>
          <a:chExt cx="0" cy="0"/>
        </a:xfrm>
      </p:grpSpPr>
      <p:pic>
        <p:nvPicPr>
          <p:cNvPr id="1839" name="Google Shape;1839;p19"/>
          <p:cNvPicPr preferRelativeResize="0"/>
          <p:nvPr/>
        </p:nvPicPr>
        <p:blipFill>
          <a:blip r:embed="rId2">
            <a:alphaModFix amt="62000"/>
          </a:blip>
          <a:stretch>
            <a:fillRect/>
          </a:stretch>
        </p:blipFill>
        <p:spPr>
          <a:xfrm>
            <a:off x="2" y="0"/>
            <a:ext cx="9144003" cy="5143499"/>
          </a:xfrm>
          <a:prstGeom prst="rect">
            <a:avLst/>
          </a:prstGeom>
          <a:noFill/>
          <a:ln>
            <a:noFill/>
          </a:ln>
        </p:spPr>
      </p:pic>
      <p:sp>
        <p:nvSpPr>
          <p:cNvPr id="1840" name="Google Shape;1840;p19"/>
          <p:cNvSpPr txBox="1">
            <a:spLocks noGrp="1"/>
          </p:cNvSpPr>
          <p:nvPr>
            <p:ph type="title"/>
          </p:nvPr>
        </p:nvSpPr>
        <p:spPr>
          <a:xfrm>
            <a:off x="720000" y="445025"/>
            <a:ext cx="7704000" cy="114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965"/>
        <p:cNvGrpSpPr/>
        <p:nvPr/>
      </p:nvGrpSpPr>
      <p:grpSpPr>
        <a:xfrm>
          <a:off x="0" y="0"/>
          <a:ext cx="0" cy="0"/>
          <a:chOff x="0" y="0"/>
          <a:chExt cx="0" cy="0"/>
        </a:xfrm>
      </p:grpSpPr>
      <p:pic>
        <p:nvPicPr>
          <p:cNvPr id="1966" name="Google Shape;1966;p23"/>
          <p:cNvPicPr preferRelativeResize="0"/>
          <p:nvPr/>
        </p:nvPicPr>
        <p:blipFill>
          <a:blip r:embed="rId2">
            <a:alphaModFix amt="62000"/>
          </a:blip>
          <a:stretch>
            <a:fillRect/>
          </a:stretch>
        </p:blipFill>
        <p:spPr>
          <a:xfrm>
            <a:off x="2" y="0"/>
            <a:ext cx="9144003" cy="5143499"/>
          </a:xfrm>
          <a:prstGeom prst="rect">
            <a:avLst/>
          </a:prstGeom>
          <a:noFill/>
          <a:ln>
            <a:noFill/>
          </a:ln>
        </p:spPr>
      </p:pic>
      <p:grpSp>
        <p:nvGrpSpPr>
          <p:cNvPr id="1967" name="Google Shape;1967;p23"/>
          <p:cNvGrpSpPr/>
          <p:nvPr/>
        </p:nvGrpSpPr>
        <p:grpSpPr>
          <a:xfrm>
            <a:off x="-2324050" y="-390069"/>
            <a:ext cx="11810960" cy="7143832"/>
            <a:chOff x="238125" y="732525"/>
            <a:chExt cx="7130500" cy="4241425"/>
          </a:xfrm>
        </p:grpSpPr>
        <p:sp>
          <p:nvSpPr>
            <p:cNvPr id="1968" name="Google Shape;1968;p23"/>
            <p:cNvSpPr/>
            <p:nvPr/>
          </p:nvSpPr>
          <p:spPr>
            <a:xfrm>
              <a:off x="3175800" y="1003350"/>
              <a:ext cx="3741725" cy="3331975"/>
            </a:xfrm>
            <a:custGeom>
              <a:avLst/>
              <a:gdLst/>
              <a:ahLst/>
              <a:cxnLst/>
              <a:rect l="l" t="t" r="r" b="b"/>
              <a:pathLst>
                <a:path w="149669" h="133279" extrusionOk="0">
                  <a:moveTo>
                    <a:pt x="81445" y="1"/>
                  </a:moveTo>
                  <a:lnTo>
                    <a:pt x="79450" y="1466"/>
                  </a:lnTo>
                  <a:lnTo>
                    <a:pt x="78288" y="3145"/>
                  </a:lnTo>
                  <a:lnTo>
                    <a:pt x="77341" y="834"/>
                  </a:lnTo>
                  <a:lnTo>
                    <a:pt x="75131" y="834"/>
                  </a:lnTo>
                  <a:lnTo>
                    <a:pt x="73868" y="2413"/>
                  </a:lnTo>
                  <a:lnTo>
                    <a:pt x="73161" y="4888"/>
                  </a:lnTo>
                  <a:lnTo>
                    <a:pt x="69891" y="7325"/>
                  </a:lnTo>
                  <a:lnTo>
                    <a:pt x="68313" y="10330"/>
                  </a:lnTo>
                  <a:lnTo>
                    <a:pt x="69474" y="11466"/>
                  </a:lnTo>
                  <a:lnTo>
                    <a:pt x="66318" y="13247"/>
                  </a:lnTo>
                  <a:lnTo>
                    <a:pt x="67782" y="14825"/>
                  </a:lnTo>
                  <a:lnTo>
                    <a:pt x="69790" y="15873"/>
                  </a:lnTo>
                  <a:lnTo>
                    <a:pt x="68729" y="16504"/>
                  </a:lnTo>
                  <a:lnTo>
                    <a:pt x="65888" y="14812"/>
                  </a:lnTo>
                  <a:lnTo>
                    <a:pt x="65257" y="16605"/>
                  </a:lnTo>
                  <a:lnTo>
                    <a:pt x="63994" y="17439"/>
                  </a:lnTo>
                  <a:lnTo>
                    <a:pt x="65358" y="21644"/>
                  </a:lnTo>
                  <a:lnTo>
                    <a:pt x="67050" y="21959"/>
                  </a:lnTo>
                  <a:lnTo>
                    <a:pt x="68199" y="22906"/>
                  </a:lnTo>
                  <a:cubicBezTo>
                    <a:pt x="67252" y="23336"/>
                    <a:pt x="65674" y="23651"/>
                    <a:pt x="65674" y="23651"/>
                  </a:cubicBezTo>
                  <a:lnTo>
                    <a:pt x="66419" y="25230"/>
                  </a:lnTo>
                  <a:lnTo>
                    <a:pt x="65358" y="26593"/>
                  </a:lnTo>
                  <a:lnTo>
                    <a:pt x="63577" y="25962"/>
                  </a:lnTo>
                  <a:lnTo>
                    <a:pt x="64625" y="23967"/>
                  </a:lnTo>
                  <a:lnTo>
                    <a:pt x="63262" y="20394"/>
                  </a:lnTo>
                  <a:lnTo>
                    <a:pt x="62214" y="17439"/>
                  </a:lnTo>
                  <a:lnTo>
                    <a:pt x="61368" y="15343"/>
                  </a:lnTo>
                  <a:lnTo>
                    <a:pt x="59688" y="14711"/>
                  </a:lnTo>
                  <a:lnTo>
                    <a:pt x="58842" y="18386"/>
                  </a:lnTo>
                  <a:lnTo>
                    <a:pt x="58792" y="21012"/>
                  </a:lnTo>
                  <a:lnTo>
                    <a:pt x="60951" y="22906"/>
                  </a:lnTo>
                  <a:lnTo>
                    <a:pt x="60951" y="24485"/>
                  </a:lnTo>
                  <a:lnTo>
                    <a:pt x="58009" y="23020"/>
                  </a:lnTo>
                  <a:lnTo>
                    <a:pt x="55319" y="22389"/>
                  </a:lnTo>
                  <a:lnTo>
                    <a:pt x="54978" y="23437"/>
                  </a:lnTo>
                  <a:lnTo>
                    <a:pt x="55547" y="24598"/>
                  </a:lnTo>
                  <a:lnTo>
                    <a:pt x="52516" y="25230"/>
                  </a:lnTo>
                  <a:lnTo>
                    <a:pt x="48526" y="27326"/>
                  </a:lnTo>
                  <a:lnTo>
                    <a:pt x="46632" y="29535"/>
                  </a:lnTo>
                  <a:lnTo>
                    <a:pt x="46114" y="26909"/>
                  </a:lnTo>
                  <a:lnTo>
                    <a:pt x="44852" y="26391"/>
                  </a:lnTo>
                  <a:lnTo>
                    <a:pt x="44536" y="29119"/>
                  </a:lnTo>
                  <a:lnTo>
                    <a:pt x="42326" y="30381"/>
                  </a:lnTo>
                  <a:lnTo>
                    <a:pt x="43488" y="32162"/>
                  </a:lnTo>
                  <a:lnTo>
                    <a:pt x="41379" y="32061"/>
                  </a:lnTo>
                  <a:lnTo>
                    <a:pt x="40647" y="33223"/>
                  </a:lnTo>
                  <a:lnTo>
                    <a:pt x="39169" y="30381"/>
                  </a:lnTo>
                  <a:lnTo>
                    <a:pt x="37490" y="29119"/>
                  </a:lnTo>
                  <a:lnTo>
                    <a:pt x="37490" y="29119"/>
                  </a:lnTo>
                  <a:lnTo>
                    <a:pt x="40748" y="29750"/>
                  </a:lnTo>
                  <a:lnTo>
                    <a:pt x="42225" y="28803"/>
                  </a:lnTo>
                  <a:lnTo>
                    <a:pt x="41379" y="26593"/>
                  </a:lnTo>
                  <a:lnTo>
                    <a:pt x="37806" y="24699"/>
                  </a:lnTo>
                  <a:lnTo>
                    <a:pt x="35078" y="23538"/>
                  </a:lnTo>
                  <a:lnTo>
                    <a:pt x="32654" y="22906"/>
                  </a:lnTo>
                  <a:lnTo>
                    <a:pt x="29181" y="24068"/>
                  </a:lnTo>
                  <a:lnTo>
                    <a:pt x="25292" y="28172"/>
                  </a:lnTo>
                  <a:lnTo>
                    <a:pt x="22767" y="31745"/>
                  </a:lnTo>
                  <a:lnTo>
                    <a:pt x="21403" y="34586"/>
                  </a:lnTo>
                  <a:lnTo>
                    <a:pt x="18878" y="37112"/>
                  </a:lnTo>
                  <a:lnTo>
                    <a:pt x="18082" y="38892"/>
                  </a:lnTo>
                  <a:lnTo>
                    <a:pt x="19130" y="42680"/>
                  </a:lnTo>
                  <a:lnTo>
                    <a:pt x="20923" y="42364"/>
                  </a:lnTo>
                  <a:lnTo>
                    <a:pt x="22186" y="40786"/>
                  </a:lnTo>
                  <a:lnTo>
                    <a:pt x="23651" y="43311"/>
                  </a:lnTo>
                  <a:lnTo>
                    <a:pt x="23449" y="44776"/>
                  </a:lnTo>
                  <a:lnTo>
                    <a:pt x="26441" y="45092"/>
                  </a:lnTo>
                  <a:cubicBezTo>
                    <a:pt x="26441" y="45092"/>
                    <a:pt x="28058" y="42882"/>
                    <a:pt x="28058" y="42566"/>
                  </a:cubicBezTo>
                  <a:cubicBezTo>
                    <a:pt x="28058" y="42251"/>
                    <a:pt x="28487" y="40256"/>
                    <a:pt x="28487" y="40256"/>
                  </a:cubicBezTo>
                  <a:lnTo>
                    <a:pt x="26909" y="37932"/>
                  </a:lnTo>
                  <a:lnTo>
                    <a:pt x="27111" y="35622"/>
                  </a:lnTo>
                  <a:lnTo>
                    <a:pt x="28904" y="34157"/>
                  </a:lnTo>
                  <a:lnTo>
                    <a:pt x="29535" y="32364"/>
                  </a:lnTo>
                  <a:lnTo>
                    <a:pt x="30899" y="31202"/>
                  </a:lnTo>
                  <a:lnTo>
                    <a:pt x="32376" y="32263"/>
                  </a:lnTo>
                  <a:lnTo>
                    <a:pt x="29535" y="35836"/>
                  </a:lnTo>
                  <a:lnTo>
                    <a:pt x="30684" y="39309"/>
                  </a:lnTo>
                  <a:lnTo>
                    <a:pt x="32477" y="39523"/>
                  </a:lnTo>
                  <a:lnTo>
                    <a:pt x="35002" y="38778"/>
                  </a:lnTo>
                  <a:lnTo>
                    <a:pt x="36467" y="39725"/>
                  </a:lnTo>
                  <a:lnTo>
                    <a:pt x="34257" y="41089"/>
                  </a:lnTo>
                  <a:lnTo>
                    <a:pt x="31416" y="41203"/>
                  </a:lnTo>
                  <a:lnTo>
                    <a:pt x="31101" y="42983"/>
                  </a:lnTo>
                  <a:lnTo>
                    <a:pt x="29952" y="44360"/>
                  </a:lnTo>
                  <a:lnTo>
                    <a:pt x="29219" y="46822"/>
                  </a:lnTo>
                  <a:lnTo>
                    <a:pt x="25532" y="47504"/>
                  </a:lnTo>
                  <a:lnTo>
                    <a:pt x="21555" y="47504"/>
                  </a:lnTo>
                  <a:lnTo>
                    <a:pt x="22287" y="45092"/>
                  </a:lnTo>
                  <a:lnTo>
                    <a:pt x="21239" y="43880"/>
                  </a:lnTo>
                  <a:lnTo>
                    <a:pt x="19976" y="45382"/>
                  </a:lnTo>
                  <a:lnTo>
                    <a:pt x="19762" y="48072"/>
                  </a:lnTo>
                  <a:lnTo>
                    <a:pt x="17022" y="49208"/>
                  </a:lnTo>
                  <a:lnTo>
                    <a:pt x="16075" y="52618"/>
                  </a:lnTo>
                  <a:lnTo>
                    <a:pt x="14294" y="54448"/>
                  </a:lnTo>
                  <a:lnTo>
                    <a:pt x="12716" y="54448"/>
                  </a:lnTo>
                  <a:lnTo>
                    <a:pt x="10822" y="54764"/>
                  </a:lnTo>
                  <a:lnTo>
                    <a:pt x="12501" y="55648"/>
                  </a:lnTo>
                  <a:lnTo>
                    <a:pt x="13448" y="57681"/>
                  </a:lnTo>
                  <a:lnTo>
                    <a:pt x="11971" y="59209"/>
                  </a:lnTo>
                  <a:lnTo>
                    <a:pt x="8460" y="58780"/>
                  </a:lnTo>
                  <a:lnTo>
                    <a:pt x="6087" y="60017"/>
                  </a:lnTo>
                  <a:lnTo>
                    <a:pt x="6087" y="65484"/>
                  </a:lnTo>
                  <a:lnTo>
                    <a:pt x="8612" y="66217"/>
                  </a:lnTo>
                  <a:lnTo>
                    <a:pt x="9723" y="67164"/>
                  </a:lnTo>
                  <a:lnTo>
                    <a:pt x="11150" y="66318"/>
                  </a:lnTo>
                  <a:lnTo>
                    <a:pt x="13233" y="66431"/>
                  </a:lnTo>
                  <a:lnTo>
                    <a:pt x="15115" y="63691"/>
                  </a:lnTo>
                  <a:lnTo>
                    <a:pt x="16176" y="61797"/>
                  </a:lnTo>
                  <a:lnTo>
                    <a:pt x="17123" y="61381"/>
                  </a:lnTo>
                  <a:lnTo>
                    <a:pt x="17438" y="59600"/>
                  </a:lnTo>
                  <a:lnTo>
                    <a:pt x="19850" y="60232"/>
                  </a:lnTo>
                  <a:lnTo>
                    <a:pt x="21226" y="59487"/>
                  </a:lnTo>
                  <a:lnTo>
                    <a:pt x="22805" y="59487"/>
                  </a:lnTo>
                  <a:lnTo>
                    <a:pt x="24699" y="61595"/>
                  </a:lnTo>
                  <a:lnTo>
                    <a:pt x="26113" y="62909"/>
                  </a:lnTo>
                  <a:lnTo>
                    <a:pt x="26896" y="64222"/>
                  </a:lnTo>
                  <a:lnTo>
                    <a:pt x="26896" y="65484"/>
                  </a:lnTo>
                  <a:lnTo>
                    <a:pt x="28159" y="64752"/>
                  </a:lnTo>
                  <a:lnTo>
                    <a:pt x="28159" y="62959"/>
                  </a:lnTo>
                  <a:lnTo>
                    <a:pt x="29421" y="63376"/>
                  </a:lnTo>
                  <a:lnTo>
                    <a:pt x="29787" y="62542"/>
                  </a:lnTo>
                  <a:lnTo>
                    <a:pt x="27035" y="60964"/>
                  </a:lnTo>
                  <a:lnTo>
                    <a:pt x="24661" y="58653"/>
                  </a:lnTo>
                  <a:lnTo>
                    <a:pt x="25103" y="57075"/>
                  </a:lnTo>
                  <a:lnTo>
                    <a:pt x="27527" y="58754"/>
                  </a:lnTo>
                  <a:lnTo>
                    <a:pt x="30368" y="61595"/>
                  </a:lnTo>
                  <a:lnTo>
                    <a:pt x="31846" y="65383"/>
                  </a:lnTo>
                  <a:lnTo>
                    <a:pt x="33525" y="66671"/>
                  </a:lnTo>
                  <a:lnTo>
                    <a:pt x="34889" y="65383"/>
                  </a:lnTo>
                  <a:lnTo>
                    <a:pt x="33740" y="64020"/>
                  </a:lnTo>
                  <a:lnTo>
                    <a:pt x="35002" y="62643"/>
                  </a:lnTo>
                  <a:lnTo>
                    <a:pt x="36366" y="62441"/>
                  </a:lnTo>
                  <a:lnTo>
                    <a:pt x="37945" y="62126"/>
                  </a:lnTo>
                  <a:lnTo>
                    <a:pt x="37831" y="59701"/>
                  </a:lnTo>
                  <a:lnTo>
                    <a:pt x="39409" y="56343"/>
                  </a:lnTo>
                  <a:lnTo>
                    <a:pt x="41101" y="55913"/>
                  </a:lnTo>
                  <a:lnTo>
                    <a:pt x="41733" y="58237"/>
                  </a:lnTo>
                  <a:lnTo>
                    <a:pt x="43627" y="58237"/>
                  </a:lnTo>
                  <a:lnTo>
                    <a:pt x="43513" y="56759"/>
                  </a:lnTo>
                  <a:lnTo>
                    <a:pt x="45407" y="55547"/>
                  </a:lnTo>
                  <a:lnTo>
                    <a:pt x="44776" y="57466"/>
                  </a:lnTo>
                  <a:lnTo>
                    <a:pt x="47402" y="60168"/>
                  </a:lnTo>
                  <a:lnTo>
                    <a:pt x="49195" y="61507"/>
                  </a:lnTo>
                  <a:lnTo>
                    <a:pt x="45306" y="62340"/>
                  </a:lnTo>
                  <a:lnTo>
                    <a:pt x="42149" y="61494"/>
                  </a:lnTo>
                  <a:lnTo>
                    <a:pt x="39624" y="62126"/>
                  </a:lnTo>
                  <a:lnTo>
                    <a:pt x="38147" y="62972"/>
                  </a:lnTo>
                  <a:lnTo>
                    <a:pt x="37099" y="65497"/>
                  </a:lnTo>
                  <a:lnTo>
                    <a:pt x="38892" y="66671"/>
                  </a:lnTo>
                  <a:lnTo>
                    <a:pt x="41619" y="67366"/>
                  </a:lnTo>
                  <a:lnTo>
                    <a:pt x="44031" y="66002"/>
                  </a:lnTo>
                  <a:lnTo>
                    <a:pt x="44978" y="67366"/>
                  </a:lnTo>
                  <a:lnTo>
                    <a:pt x="44144" y="70523"/>
                  </a:lnTo>
                  <a:lnTo>
                    <a:pt x="41404" y="71785"/>
                  </a:lnTo>
                  <a:lnTo>
                    <a:pt x="38046" y="72316"/>
                  </a:lnTo>
                  <a:lnTo>
                    <a:pt x="32578" y="70737"/>
                  </a:lnTo>
                  <a:lnTo>
                    <a:pt x="30684" y="71053"/>
                  </a:lnTo>
                  <a:lnTo>
                    <a:pt x="29005" y="72518"/>
                  </a:lnTo>
                  <a:lnTo>
                    <a:pt x="26441" y="70422"/>
                  </a:lnTo>
                  <a:lnTo>
                    <a:pt x="23966" y="69891"/>
                  </a:lnTo>
                  <a:lnTo>
                    <a:pt x="23600" y="67139"/>
                  </a:lnTo>
                  <a:lnTo>
                    <a:pt x="22186" y="66823"/>
                  </a:lnTo>
                  <a:lnTo>
                    <a:pt x="20077" y="67164"/>
                  </a:lnTo>
                  <a:lnTo>
                    <a:pt x="15948" y="67139"/>
                  </a:lnTo>
                  <a:lnTo>
                    <a:pt x="11554" y="68742"/>
                  </a:lnTo>
                  <a:lnTo>
                    <a:pt x="10291" y="68111"/>
                  </a:lnTo>
                  <a:lnTo>
                    <a:pt x="8511" y="69891"/>
                  </a:lnTo>
                  <a:lnTo>
                    <a:pt x="6718" y="71785"/>
                  </a:lnTo>
                  <a:lnTo>
                    <a:pt x="6087" y="73793"/>
                  </a:lnTo>
                  <a:lnTo>
                    <a:pt x="3460" y="75687"/>
                  </a:lnTo>
                  <a:lnTo>
                    <a:pt x="1048" y="79564"/>
                  </a:lnTo>
                  <a:lnTo>
                    <a:pt x="0" y="82089"/>
                  </a:lnTo>
                  <a:lnTo>
                    <a:pt x="518" y="84501"/>
                  </a:lnTo>
                  <a:lnTo>
                    <a:pt x="0" y="87342"/>
                  </a:lnTo>
                  <a:lnTo>
                    <a:pt x="834" y="90814"/>
                  </a:lnTo>
                  <a:lnTo>
                    <a:pt x="3258" y="93340"/>
                  </a:lnTo>
                  <a:lnTo>
                    <a:pt x="5038" y="95234"/>
                  </a:lnTo>
                  <a:lnTo>
                    <a:pt x="8094" y="97027"/>
                  </a:lnTo>
                  <a:lnTo>
                    <a:pt x="10822" y="96711"/>
                  </a:lnTo>
                  <a:lnTo>
                    <a:pt x="13347" y="96711"/>
                  </a:lnTo>
                  <a:lnTo>
                    <a:pt x="16075" y="95335"/>
                  </a:lnTo>
                  <a:lnTo>
                    <a:pt x="18398" y="95600"/>
                  </a:lnTo>
                  <a:lnTo>
                    <a:pt x="19345" y="97203"/>
                  </a:lnTo>
                  <a:lnTo>
                    <a:pt x="22186" y="97052"/>
                  </a:lnTo>
                  <a:lnTo>
                    <a:pt x="23335" y="98921"/>
                  </a:lnTo>
                  <a:lnTo>
                    <a:pt x="22918" y="103012"/>
                  </a:lnTo>
                  <a:lnTo>
                    <a:pt x="25040" y="106169"/>
                  </a:lnTo>
                  <a:lnTo>
                    <a:pt x="25646" y="109325"/>
                  </a:lnTo>
                  <a:lnTo>
                    <a:pt x="25646" y="112166"/>
                  </a:lnTo>
                  <a:lnTo>
                    <a:pt x="23752" y="114793"/>
                  </a:lnTo>
                  <a:lnTo>
                    <a:pt x="23752" y="117205"/>
                  </a:lnTo>
                  <a:lnTo>
                    <a:pt x="25646" y="119945"/>
                  </a:lnTo>
                  <a:lnTo>
                    <a:pt x="25646" y="123505"/>
                  </a:lnTo>
                  <a:lnTo>
                    <a:pt x="27641" y="126132"/>
                  </a:lnTo>
                  <a:lnTo>
                    <a:pt x="28752" y="128228"/>
                  </a:lnTo>
                  <a:lnTo>
                    <a:pt x="29143" y="130539"/>
                  </a:lnTo>
                  <a:lnTo>
                    <a:pt x="30899" y="133279"/>
                  </a:lnTo>
                  <a:lnTo>
                    <a:pt x="35419" y="133279"/>
                  </a:lnTo>
                  <a:lnTo>
                    <a:pt x="37945" y="131385"/>
                  </a:lnTo>
                  <a:lnTo>
                    <a:pt x="39624" y="129541"/>
                  </a:lnTo>
                  <a:lnTo>
                    <a:pt x="42149" y="126675"/>
                  </a:lnTo>
                  <a:lnTo>
                    <a:pt x="42781" y="123808"/>
                  </a:lnTo>
                  <a:lnTo>
                    <a:pt x="44258" y="123808"/>
                  </a:lnTo>
                  <a:lnTo>
                    <a:pt x="44574" y="119705"/>
                  </a:lnTo>
                  <a:lnTo>
                    <a:pt x="44574" y="118442"/>
                  </a:lnTo>
                  <a:lnTo>
                    <a:pt x="48678" y="115285"/>
                  </a:lnTo>
                  <a:lnTo>
                    <a:pt x="50256" y="112874"/>
                  </a:lnTo>
                  <a:lnTo>
                    <a:pt x="50256" y="110260"/>
                  </a:lnTo>
                  <a:lnTo>
                    <a:pt x="49410" y="108265"/>
                  </a:lnTo>
                  <a:lnTo>
                    <a:pt x="49460" y="105954"/>
                  </a:lnTo>
                  <a:lnTo>
                    <a:pt x="48905" y="104477"/>
                  </a:lnTo>
                  <a:lnTo>
                    <a:pt x="51683" y="101951"/>
                  </a:lnTo>
                  <a:lnTo>
                    <a:pt x="54334" y="99009"/>
                  </a:lnTo>
                  <a:lnTo>
                    <a:pt x="57592" y="97014"/>
                  </a:lnTo>
                  <a:cubicBezTo>
                    <a:pt x="57592" y="97014"/>
                    <a:pt x="59070" y="94388"/>
                    <a:pt x="59070" y="93958"/>
                  </a:cubicBezTo>
                  <a:cubicBezTo>
                    <a:pt x="59070" y="93542"/>
                    <a:pt x="59916" y="91433"/>
                    <a:pt x="59916" y="91433"/>
                  </a:cubicBezTo>
                  <a:lnTo>
                    <a:pt x="59398" y="89754"/>
                  </a:lnTo>
                  <a:lnTo>
                    <a:pt x="57921" y="90498"/>
                  </a:lnTo>
                  <a:lnTo>
                    <a:pt x="54132" y="91016"/>
                  </a:lnTo>
                  <a:lnTo>
                    <a:pt x="52870" y="91648"/>
                  </a:lnTo>
                  <a:lnTo>
                    <a:pt x="52238" y="89754"/>
                  </a:lnTo>
                  <a:lnTo>
                    <a:pt x="51721" y="88604"/>
                  </a:lnTo>
                  <a:lnTo>
                    <a:pt x="49612" y="86597"/>
                  </a:lnTo>
                  <a:lnTo>
                    <a:pt x="48248" y="85650"/>
                  </a:lnTo>
                  <a:lnTo>
                    <a:pt x="46139" y="80826"/>
                  </a:lnTo>
                  <a:lnTo>
                    <a:pt x="45306" y="79665"/>
                  </a:lnTo>
                  <a:lnTo>
                    <a:pt x="44258" y="76823"/>
                  </a:lnTo>
                  <a:lnTo>
                    <a:pt x="43513" y="75561"/>
                  </a:lnTo>
                  <a:lnTo>
                    <a:pt x="44675" y="75144"/>
                  </a:lnTo>
                  <a:lnTo>
                    <a:pt x="47200" y="78617"/>
                  </a:lnTo>
                  <a:lnTo>
                    <a:pt x="48665" y="80927"/>
                  </a:lnTo>
                  <a:lnTo>
                    <a:pt x="49511" y="83339"/>
                  </a:lnTo>
                  <a:lnTo>
                    <a:pt x="51506" y="84917"/>
                  </a:lnTo>
                  <a:lnTo>
                    <a:pt x="52769" y="87973"/>
                  </a:lnTo>
                  <a:lnTo>
                    <a:pt x="53299" y="89438"/>
                  </a:lnTo>
                  <a:lnTo>
                    <a:pt x="56771" y="87859"/>
                  </a:lnTo>
                  <a:lnTo>
                    <a:pt x="60560" y="87026"/>
                  </a:lnTo>
                  <a:lnTo>
                    <a:pt x="64449" y="85018"/>
                  </a:lnTo>
                  <a:lnTo>
                    <a:pt x="65585" y="82922"/>
                  </a:lnTo>
                  <a:lnTo>
                    <a:pt x="66431" y="80814"/>
                  </a:lnTo>
                  <a:lnTo>
                    <a:pt x="64853" y="79235"/>
                  </a:lnTo>
                  <a:lnTo>
                    <a:pt x="63476" y="77771"/>
                  </a:lnTo>
                  <a:lnTo>
                    <a:pt x="61065" y="78503"/>
                  </a:lnTo>
                  <a:lnTo>
                    <a:pt x="58956" y="78604"/>
                  </a:lnTo>
                  <a:lnTo>
                    <a:pt x="57693" y="76293"/>
                  </a:lnTo>
                  <a:lnTo>
                    <a:pt x="55799" y="74740"/>
                  </a:lnTo>
                  <a:lnTo>
                    <a:pt x="56746" y="73149"/>
                  </a:lnTo>
                  <a:lnTo>
                    <a:pt x="59587" y="75460"/>
                  </a:lnTo>
                  <a:lnTo>
                    <a:pt x="61696" y="76609"/>
                  </a:lnTo>
                  <a:lnTo>
                    <a:pt x="63476" y="76722"/>
                  </a:lnTo>
                  <a:lnTo>
                    <a:pt x="65269" y="77669"/>
                  </a:lnTo>
                  <a:lnTo>
                    <a:pt x="67997" y="78086"/>
                  </a:lnTo>
                  <a:lnTo>
                    <a:pt x="71368" y="77669"/>
                  </a:lnTo>
                  <a:lnTo>
                    <a:pt x="73995" y="79564"/>
                  </a:lnTo>
                  <a:lnTo>
                    <a:pt x="75358" y="81874"/>
                  </a:lnTo>
                  <a:lnTo>
                    <a:pt x="76621" y="82076"/>
                  </a:lnTo>
                  <a:lnTo>
                    <a:pt x="77884" y="80612"/>
                  </a:lnTo>
                  <a:lnTo>
                    <a:pt x="78515" y="83137"/>
                  </a:lnTo>
                  <a:lnTo>
                    <a:pt x="79147" y="85864"/>
                  </a:lnTo>
                  <a:lnTo>
                    <a:pt x="80510" y="88806"/>
                  </a:lnTo>
                  <a:lnTo>
                    <a:pt x="81988" y="92178"/>
                  </a:lnTo>
                  <a:lnTo>
                    <a:pt x="82505" y="94072"/>
                  </a:lnTo>
                  <a:lnTo>
                    <a:pt x="84298" y="91231"/>
                  </a:lnTo>
                  <a:lnTo>
                    <a:pt x="84298" y="88188"/>
                  </a:lnTo>
                  <a:lnTo>
                    <a:pt x="85245" y="86609"/>
                  </a:lnTo>
                  <a:lnTo>
                    <a:pt x="87291" y="84816"/>
                  </a:lnTo>
                  <a:lnTo>
                    <a:pt x="90322" y="82089"/>
                  </a:lnTo>
                  <a:lnTo>
                    <a:pt x="91622" y="80296"/>
                  </a:lnTo>
                  <a:lnTo>
                    <a:pt x="94375" y="79665"/>
                  </a:lnTo>
                  <a:lnTo>
                    <a:pt x="95120" y="82720"/>
                  </a:lnTo>
                  <a:lnTo>
                    <a:pt x="96913" y="83554"/>
                  </a:lnTo>
                  <a:lnTo>
                    <a:pt x="96913" y="86925"/>
                  </a:lnTo>
                  <a:lnTo>
                    <a:pt x="98857" y="85763"/>
                  </a:lnTo>
                  <a:lnTo>
                    <a:pt x="100701" y="89652"/>
                  </a:lnTo>
                  <a:lnTo>
                    <a:pt x="100701" y="93857"/>
                  </a:lnTo>
                  <a:lnTo>
                    <a:pt x="102696" y="94905"/>
                  </a:lnTo>
                  <a:lnTo>
                    <a:pt x="103694" y="97014"/>
                  </a:lnTo>
                  <a:lnTo>
                    <a:pt x="105133" y="98908"/>
                  </a:lnTo>
                  <a:lnTo>
                    <a:pt x="107179" y="99741"/>
                  </a:lnTo>
                  <a:lnTo>
                    <a:pt x="107179" y="99741"/>
                  </a:lnTo>
                  <a:lnTo>
                    <a:pt x="106560" y="97746"/>
                  </a:lnTo>
                  <a:lnTo>
                    <a:pt x="106257" y="96067"/>
                  </a:lnTo>
                  <a:lnTo>
                    <a:pt x="104577" y="94804"/>
                  </a:lnTo>
                  <a:lnTo>
                    <a:pt x="103428" y="93226"/>
                  </a:lnTo>
                  <a:lnTo>
                    <a:pt x="102797" y="91761"/>
                  </a:lnTo>
                  <a:lnTo>
                    <a:pt x="103113" y="89551"/>
                  </a:lnTo>
                  <a:lnTo>
                    <a:pt x="103845" y="88604"/>
                  </a:lnTo>
                  <a:lnTo>
                    <a:pt x="105537" y="90183"/>
                  </a:lnTo>
                  <a:lnTo>
                    <a:pt x="107217" y="91963"/>
                  </a:lnTo>
                  <a:lnTo>
                    <a:pt x="108050" y="92393"/>
                  </a:lnTo>
                  <a:cubicBezTo>
                    <a:pt x="108050" y="92393"/>
                    <a:pt x="110146" y="90814"/>
                    <a:pt x="110146" y="90498"/>
                  </a:cubicBezTo>
                  <a:lnTo>
                    <a:pt x="110146" y="86925"/>
                  </a:lnTo>
                  <a:lnTo>
                    <a:pt x="108252" y="85132"/>
                  </a:lnTo>
                  <a:lnTo>
                    <a:pt x="107469" y="83554"/>
                  </a:lnTo>
                  <a:cubicBezTo>
                    <a:pt x="107469" y="83554"/>
                    <a:pt x="107747" y="81975"/>
                    <a:pt x="108063" y="81773"/>
                  </a:cubicBezTo>
                  <a:cubicBezTo>
                    <a:pt x="108378" y="81559"/>
                    <a:pt x="110209" y="80927"/>
                    <a:pt x="110209" y="80927"/>
                  </a:cubicBezTo>
                  <a:lnTo>
                    <a:pt x="110752" y="82190"/>
                  </a:lnTo>
                  <a:lnTo>
                    <a:pt x="112646" y="80826"/>
                  </a:lnTo>
                  <a:lnTo>
                    <a:pt x="116434" y="78932"/>
                  </a:lnTo>
                  <a:lnTo>
                    <a:pt x="118177" y="75775"/>
                  </a:lnTo>
                  <a:lnTo>
                    <a:pt x="118960" y="73566"/>
                  </a:lnTo>
                  <a:lnTo>
                    <a:pt x="118960" y="69891"/>
                  </a:lnTo>
                  <a:lnTo>
                    <a:pt x="117520" y="66949"/>
                  </a:lnTo>
                  <a:lnTo>
                    <a:pt x="116093" y="65169"/>
                  </a:lnTo>
                  <a:lnTo>
                    <a:pt x="118278" y="63691"/>
                  </a:lnTo>
                  <a:lnTo>
                    <a:pt x="118947" y="63174"/>
                  </a:lnTo>
                  <a:lnTo>
                    <a:pt x="117280" y="62643"/>
                  </a:lnTo>
                  <a:lnTo>
                    <a:pt x="115816" y="63174"/>
                  </a:lnTo>
                  <a:lnTo>
                    <a:pt x="114868" y="62113"/>
                  </a:lnTo>
                  <a:lnTo>
                    <a:pt x="114237" y="61280"/>
                  </a:lnTo>
                  <a:lnTo>
                    <a:pt x="116030" y="60219"/>
                  </a:lnTo>
                  <a:lnTo>
                    <a:pt x="116876" y="58540"/>
                  </a:lnTo>
                  <a:lnTo>
                    <a:pt x="117924" y="59070"/>
                  </a:lnTo>
                  <a:lnTo>
                    <a:pt x="117394" y="60964"/>
                  </a:lnTo>
                  <a:lnTo>
                    <a:pt x="117394" y="60964"/>
                  </a:lnTo>
                  <a:lnTo>
                    <a:pt x="119086" y="60118"/>
                  </a:lnTo>
                  <a:lnTo>
                    <a:pt x="120235" y="61065"/>
                  </a:lnTo>
                  <a:lnTo>
                    <a:pt x="121182" y="62744"/>
                  </a:lnTo>
                  <a:lnTo>
                    <a:pt x="122129" y="63906"/>
                  </a:lnTo>
                  <a:lnTo>
                    <a:pt x="122129" y="65484"/>
                  </a:lnTo>
                  <a:lnTo>
                    <a:pt x="122975" y="66318"/>
                  </a:lnTo>
                  <a:lnTo>
                    <a:pt x="124806" y="64853"/>
                  </a:lnTo>
                  <a:lnTo>
                    <a:pt x="124263" y="62542"/>
                  </a:lnTo>
                  <a:lnTo>
                    <a:pt x="122621" y="60850"/>
                  </a:lnTo>
                  <a:lnTo>
                    <a:pt x="122116" y="59802"/>
                  </a:lnTo>
                  <a:lnTo>
                    <a:pt x="123594" y="58540"/>
                  </a:lnTo>
                  <a:lnTo>
                    <a:pt x="123707" y="55699"/>
                  </a:lnTo>
                  <a:lnTo>
                    <a:pt x="124970" y="54651"/>
                  </a:lnTo>
                  <a:lnTo>
                    <a:pt x="126233" y="55383"/>
                  </a:lnTo>
                  <a:lnTo>
                    <a:pt x="128127" y="52125"/>
                  </a:lnTo>
                  <a:lnTo>
                    <a:pt x="129705" y="47289"/>
                  </a:lnTo>
                  <a:lnTo>
                    <a:pt x="128544" y="44031"/>
                  </a:lnTo>
                  <a:lnTo>
                    <a:pt x="127811" y="41102"/>
                  </a:lnTo>
                  <a:lnTo>
                    <a:pt x="126132" y="39523"/>
                  </a:lnTo>
                  <a:lnTo>
                    <a:pt x="123922" y="38892"/>
                  </a:lnTo>
                  <a:lnTo>
                    <a:pt x="122558" y="38362"/>
                  </a:lnTo>
                  <a:lnTo>
                    <a:pt x="121498" y="37516"/>
                  </a:lnTo>
                  <a:lnTo>
                    <a:pt x="123606" y="33311"/>
                  </a:lnTo>
                  <a:lnTo>
                    <a:pt x="124440" y="30533"/>
                  </a:lnTo>
                  <a:lnTo>
                    <a:pt x="126650" y="29220"/>
                  </a:lnTo>
                  <a:lnTo>
                    <a:pt x="130021" y="29220"/>
                  </a:lnTo>
                  <a:lnTo>
                    <a:pt x="132332" y="28588"/>
                  </a:lnTo>
                  <a:lnTo>
                    <a:pt x="132231" y="28588"/>
                  </a:lnTo>
                  <a:lnTo>
                    <a:pt x="132231" y="23222"/>
                  </a:lnTo>
                  <a:lnTo>
                    <a:pt x="135072" y="21959"/>
                  </a:lnTo>
                  <a:lnTo>
                    <a:pt x="135804" y="23853"/>
                  </a:lnTo>
                  <a:lnTo>
                    <a:pt x="136650" y="21959"/>
                  </a:lnTo>
                  <a:lnTo>
                    <a:pt x="136650" y="20065"/>
                  </a:lnTo>
                  <a:lnTo>
                    <a:pt x="138115" y="20899"/>
                  </a:lnTo>
                  <a:lnTo>
                    <a:pt x="137433" y="24788"/>
                  </a:lnTo>
                  <a:lnTo>
                    <a:pt x="136006" y="30571"/>
                  </a:lnTo>
                  <a:lnTo>
                    <a:pt x="136006" y="33942"/>
                  </a:lnTo>
                  <a:lnTo>
                    <a:pt x="139428" y="38677"/>
                  </a:lnTo>
                  <a:lnTo>
                    <a:pt x="140426" y="42049"/>
                  </a:lnTo>
                  <a:lnTo>
                    <a:pt x="140426" y="43412"/>
                  </a:lnTo>
                  <a:lnTo>
                    <a:pt x="141688" y="42364"/>
                  </a:lnTo>
                  <a:lnTo>
                    <a:pt x="141688" y="38993"/>
                  </a:lnTo>
                  <a:lnTo>
                    <a:pt x="143166" y="35622"/>
                  </a:lnTo>
                  <a:lnTo>
                    <a:pt x="142370" y="32894"/>
                  </a:lnTo>
                  <a:lnTo>
                    <a:pt x="142244" y="31316"/>
                  </a:lnTo>
                  <a:lnTo>
                    <a:pt x="141966" y="29220"/>
                  </a:lnTo>
                  <a:lnTo>
                    <a:pt x="140085" y="27742"/>
                  </a:lnTo>
                  <a:lnTo>
                    <a:pt x="139782" y="24800"/>
                  </a:lnTo>
                  <a:lnTo>
                    <a:pt x="142522" y="23020"/>
                  </a:lnTo>
                  <a:lnTo>
                    <a:pt x="144832" y="23336"/>
                  </a:lnTo>
                  <a:lnTo>
                    <a:pt x="144832" y="20697"/>
                  </a:lnTo>
                  <a:lnTo>
                    <a:pt x="145881" y="18967"/>
                  </a:lnTo>
                  <a:lnTo>
                    <a:pt x="148090" y="17855"/>
                  </a:lnTo>
                  <a:lnTo>
                    <a:pt x="148936" y="17855"/>
                  </a:lnTo>
                  <a:lnTo>
                    <a:pt x="147573" y="14067"/>
                  </a:lnTo>
                  <a:lnTo>
                    <a:pt x="144315" y="12868"/>
                  </a:lnTo>
                  <a:lnTo>
                    <a:pt x="144832" y="10784"/>
                  </a:lnTo>
                  <a:lnTo>
                    <a:pt x="144517" y="8751"/>
                  </a:lnTo>
                  <a:lnTo>
                    <a:pt x="144315" y="7577"/>
                  </a:lnTo>
                  <a:lnTo>
                    <a:pt x="146310" y="8613"/>
                  </a:lnTo>
                  <a:lnTo>
                    <a:pt x="147674" y="7565"/>
                  </a:lnTo>
                  <a:lnTo>
                    <a:pt x="148936" y="8398"/>
                  </a:lnTo>
                  <a:lnTo>
                    <a:pt x="149669" y="6188"/>
                  </a:lnTo>
                  <a:lnTo>
                    <a:pt x="148406" y="4509"/>
                  </a:lnTo>
                  <a:lnTo>
                    <a:pt x="147775" y="2084"/>
                  </a:lnTo>
                  <a:lnTo>
                    <a:pt x="144201" y="1567"/>
                  </a:lnTo>
                  <a:lnTo>
                    <a:pt x="144201" y="3031"/>
                  </a:lnTo>
                  <a:lnTo>
                    <a:pt x="142623" y="2981"/>
                  </a:lnTo>
                  <a:lnTo>
                    <a:pt x="141890" y="2084"/>
                  </a:lnTo>
                  <a:lnTo>
                    <a:pt x="134440" y="2084"/>
                  </a:lnTo>
                  <a:lnTo>
                    <a:pt x="131069" y="2400"/>
                  </a:lnTo>
                  <a:lnTo>
                    <a:pt x="133493" y="4774"/>
                  </a:lnTo>
                  <a:lnTo>
                    <a:pt x="130867" y="4799"/>
                  </a:lnTo>
                  <a:lnTo>
                    <a:pt x="130337" y="3499"/>
                  </a:lnTo>
                  <a:lnTo>
                    <a:pt x="127294" y="4837"/>
                  </a:lnTo>
                  <a:lnTo>
                    <a:pt x="124654" y="6504"/>
                  </a:lnTo>
                  <a:lnTo>
                    <a:pt x="123076" y="6504"/>
                  </a:lnTo>
                  <a:lnTo>
                    <a:pt x="122028" y="4294"/>
                  </a:lnTo>
                  <a:lnTo>
                    <a:pt x="119503" y="3928"/>
                  </a:lnTo>
                  <a:lnTo>
                    <a:pt x="117407" y="5115"/>
                  </a:lnTo>
                  <a:lnTo>
                    <a:pt x="114149" y="4016"/>
                  </a:lnTo>
                  <a:lnTo>
                    <a:pt x="112040" y="3158"/>
                  </a:lnTo>
                  <a:lnTo>
                    <a:pt x="107835" y="3461"/>
                  </a:lnTo>
                  <a:lnTo>
                    <a:pt x="106055" y="4610"/>
                  </a:lnTo>
                  <a:lnTo>
                    <a:pt x="107204" y="7767"/>
                  </a:lnTo>
                  <a:lnTo>
                    <a:pt x="104792" y="7767"/>
                  </a:lnTo>
                  <a:lnTo>
                    <a:pt x="103529" y="7653"/>
                  </a:lnTo>
                  <a:lnTo>
                    <a:pt x="101951" y="8448"/>
                  </a:lnTo>
                  <a:lnTo>
                    <a:pt x="102898" y="10153"/>
                  </a:lnTo>
                  <a:lnTo>
                    <a:pt x="100587" y="9484"/>
                  </a:lnTo>
                  <a:lnTo>
                    <a:pt x="99741" y="6529"/>
                  </a:lnTo>
                  <a:lnTo>
                    <a:pt x="97115" y="4319"/>
                  </a:lnTo>
                  <a:lnTo>
                    <a:pt x="93327" y="4837"/>
                  </a:lnTo>
                  <a:lnTo>
                    <a:pt x="94173" y="7577"/>
                  </a:lnTo>
                  <a:lnTo>
                    <a:pt x="91016" y="7463"/>
                  </a:lnTo>
                  <a:lnTo>
                    <a:pt x="89968" y="6100"/>
                  </a:lnTo>
                  <a:lnTo>
                    <a:pt x="87758" y="7249"/>
                  </a:lnTo>
                  <a:lnTo>
                    <a:pt x="86066" y="7779"/>
                  </a:lnTo>
                  <a:lnTo>
                    <a:pt x="83541" y="10822"/>
                  </a:lnTo>
                  <a:lnTo>
                    <a:pt x="83023" y="8827"/>
                  </a:lnTo>
                  <a:lnTo>
                    <a:pt x="85233" y="5468"/>
                  </a:lnTo>
                  <a:lnTo>
                    <a:pt x="84601" y="2312"/>
                  </a:lnTo>
                  <a:lnTo>
                    <a:pt x="8144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3"/>
            <p:cNvSpPr/>
            <p:nvPr/>
          </p:nvSpPr>
          <p:spPr>
            <a:xfrm>
              <a:off x="3167575" y="993250"/>
              <a:ext cx="3759100" cy="3349975"/>
            </a:xfrm>
            <a:custGeom>
              <a:avLst/>
              <a:gdLst/>
              <a:ahLst/>
              <a:cxnLst/>
              <a:rect l="l" t="t" r="r" b="b"/>
              <a:pathLst>
                <a:path w="150364" h="133999" extrusionOk="0">
                  <a:moveTo>
                    <a:pt x="81786" y="784"/>
                  </a:moveTo>
                  <a:lnTo>
                    <a:pt x="84653" y="2892"/>
                  </a:lnTo>
                  <a:lnTo>
                    <a:pt x="85234" y="5797"/>
                  </a:lnTo>
                  <a:lnTo>
                    <a:pt x="83024" y="9168"/>
                  </a:lnTo>
                  <a:lnTo>
                    <a:pt x="83731" y="11895"/>
                  </a:lnTo>
                  <a:lnTo>
                    <a:pt x="86597" y="8448"/>
                  </a:lnTo>
                  <a:lnTo>
                    <a:pt x="88239" y="7931"/>
                  </a:lnTo>
                  <a:lnTo>
                    <a:pt x="90209" y="6895"/>
                  </a:lnTo>
                  <a:lnTo>
                    <a:pt x="91193" y="8171"/>
                  </a:lnTo>
                  <a:lnTo>
                    <a:pt x="94931" y="8297"/>
                  </a:lnTo>
                  <a:lnTo>
                    <a:pt x="94931" y="8297"/>
                  </a:lnTo>
                  <a:lnTo>
                    <a:pt x="94072" y="5494"/>
                  </a:lnTo>
                  <a:lnTo>
                    <a:pt x="97355" y="5039"/>
                  </a:lnTo>
                  <a:lnTo>
                    <a:pt x="99805" y="7110"/>
                  </a:lnTo>
                  <a:lnTo>
                    <a:pt x="100664" y="10140"/>
                  </a:lnTo>
                  <a:lnTo>
                    <a:pt x="103871" y="11075"/>
                  </a:lnTo>
                  <a:lnTo>
                    <a:pt x="102722" y="8991"/>
                  </a:lnTo>
                  <a:lnTo>
                    <a:pt x="103922" y="8385"/>
                  </a:lnTo>
                  <a:lnTo>
                    <a:pt x="105121" y="8486"/>
                  </a:lnTo>
                  <a:lnTo>
                    <a:pt x="107987" y="8486"/>
                  </a:lnTo>
                  <a:lnTo>
                    <a:pt x="106763" y="5153"/>
                  </a:lnTo>
                  <a:lnTo>
                    <a:pt x="108265" y="4180"/>
                  </a:lnTo>
                  <a:lnTo>
                    <a:pt x="112319" y="3890"/>
                  </a:lnTo>
                  <a:lnTo>
                    <a:pt x="114377" y="4723"/>
                  </a:lnTo>
                  <a:lnTo>
                    <a:pt x="117761" y="5860"/>
                  </a:lnTo>
                  <a:lnTo>
                    <a:pt x="119895" y="4673"/>
                  </a:lnTo>
                  <a:lnTo>
                    <a:pt x="122142" y="5001"/>
                  </a:lnTo>
                  <a:lnTo>
                    <a:pt x="123216" y="7236"/>
                  </a:lnTo>
                  <a:lnTo>
                    <a:pt x="125084" y="7236"/>
                  </a:lnTo>
                  <a:lnTo>
                    <a:pt x="127749" y="5544"/>
                  </a:lnTo>
                  <a:lnTo>
                    <a:pt x="130489" y="4332"/>
                  </a:lnTo>
                  <a:lnTo>
                    <a:pt x="130981" y="5532"/>
                  </a:lnTo>
                  <a:lnTo>
                    <a:pt x="134580" y="5494"/>
                  </a:lnTo>
                  <a:lnTo>
                    <a:pt x="132105" y="3069"/>
                  </a:lnTo>
                  <a:lnTo>
                    <a:pt x="134769" y="2817"/>
                  </a:lnTo>
                  <a:lnTo>
                    <a:pt x="142080" y="2817"/>
                  </a:lnTo>
                  <a:lnTo>
                    <a:pt x="142813" y="3713"/>
                  </a:lnTo>
                  <a:lnTo>
                    <a:pt x="144858" y="3776"/>
                  </a:lnTo>
                  <a:lnTo>
                    <a:pt x="144858" y="2337"/>
                  </a:lnTo>
                  <a:lnTo>
                    <a:pt x="147864" y="2779"/>
                  </a:lnTo>
                  <a:lnTo>
                    <a:pt x="148432" y="4989"/>
                  </a:lnTo>
                  <a:lnTo>
                    <a:pt x="149657" y="6643"/>
                  </a:lnTo>
                  <a:lnTo>
                    <a:pt x="149101" y="8309"/>
                  </a:lnTo>
                  <a:lnTo>
                    <a:pt x="147990" y="7564"/>
                  </a:lnTo>
                  <a:lnTo>
                    <a:pt x="146601" y="8638"/>
                  </a:lnTo>
                  <a:lnTo>
                    <a:pt x="144214" y="7400"/>
                  </a:lnTo>
                  <a:lnTo>
                    <a:pt x="144846" y="11163"/>
                  </a:lnTo>
                  <a:lnTo>
                    <a:pt x="144278" y="13461"/>
                  </a:lnTo>
                  <a:lnTo>
                    <a:pt x="147662" y="14724"/>
                  </a:lnTo>
                  <a:lnTo>
                    <a:pt x="148823" y="17944"/>
                  </a:lnTo>
                  <a:lnTo>
                    <a:pt x="148356" y="17944"/>
                  </a:lnTo>
                  <a:lnTo>
                    <a:pt x="145995" y="19118"/>
                  </a:lnTo>
                  <a:lnTo>
                    <a:pt x="144846" y="21012"/>
                  </a:lnTo>
                  <a:lnTo>
                    <a:pt x="144846" y="23373"/>
                  </a:lnTo>
                  <a:lnTo>
                    <a:pt x="142775" y="23096"/>
                  </a:lnTo>
                  <a:lnTo>
                    <a:pt x="139770" y="25040"/>
                  </a:lnTo>
                  <a:lnTo>
                    <a:pt x="140111" y="28311"/>
                  </a:lnTo>
                  <a:lnTo>
                    <a:pt x="141992" y="29788"/>
                  </a:lnTo>
                  <a:lnTo>
                    <a:pt x="142257" y="31745"/>
                  </a:lnTo>
                  <a:lnTo>
                    <a:pt x="142396" y="33387"/>
                  </a:lnTo>
                  <a:lnTo>
                    <a:pt x="143154" y="36000"/>
                  </a:lnTo>
                  <a:lnTo>
                    <a:pt x="141727" y="39271"/>
                  </a:lnTo>
                  <a:lnTo>
                    <a:pt x="141702" y="42604"/>
                  </a:lnTo>
                  <a:lnTo>
                    <a:pt x="141070" y="43135"/>
                  </a:lnTo>
                  <a:lnTo>
                    <a:pt x="141070" y="42440"/>
                  </a:lnTo>
                  <a:lnTo>
                    <a:pt x="140060" y="38993"/>
                  </a:lnTo>
                  <a:lnTo>
                    <a:pt x="136651" y="34245"/>
                  </a:lnTo>
                  <a:lnTo>
                    <a:pt x="136651" y="31025"/>
                  </a:lnTo>
                  <a:lnTo>
                    <a:pt x="138078" y="25255"/>
                  </a:lnTo>
                  <a:lnTo>
                    <a:pt x="138797" y="21151"/>
                  </a:lnTo>
                  <a:lnTo>
                    <a:pt x="136663" y="19939"/>
                  </a:lnTo>
                  <a:lnTo>
                    <a:pt x="136663" y="22300"/>
                  </a:lnTo>
                  <a:lnTo>
                    <a:pt x="136158" y="23437"/>
                  </a:lnTo>
                  <a:lnTo>
                    <a:pt x="135578" y="21947"/>
                  </a:lnTo>
                  <a:lnTo>
                    <a:pt x="132244" y="23424"/>
                  </a:lnTo>
                  <a:lnTo>
                    <a:pt x="132244" y="28765"/>
                  </a:lnTo>
                  <a:lnTo>
                    <a:pt x="130312" y="29295"/>
                  </a:lnTo>
                  <a:lnTo>
                    <a:pt x="126890" y="29295"/>
                  </a:lnTo>
                  <a:lnTo>
                    <a:pt x="124504" y="30722"/>
                  </a:lnTo>
                  <a:lnTo>
                    <a:pt x="123645" y="33576"/>
                  </a:lnTo>
                  <a:lnTo>
                    <a:pt x="121435" y="38008"/>
                  </a:lnTo>
                  <a:lnTo>
                    <a:pt x="122685" y="39006"/>
                  </a:lnTo>
                  <a:lnTo>
                    <a:pt x="124163" y="39586"/>
                  </a:lnTo>
                  <a:lnTo>
                    <a:pt x="126297" y="40193"/>
                  </a:lnTo>
                  <a:lnTo>
                    <a:pt x="127862" y="41657"/>
                  </a:lnTo>
                  <a:lnTo>
                    <a:pt x="128582" y="44549"/>
                  </a:lnTo>
                  <a:lnTo>
                    <a:pt x="129706" y="47706"/>
                  </a:lnTo>
                  <a:lnTo>
                    <a:pt x="128178" y="52403"/>
                  </a:lnTo>
                  <a:lnTo>
                    <a:pt x="126461" y="55358"/>
                  </a:lnTo>
                  <a:lnTo>
                    <a:pt x="125274" y="54676"/>
                  </a:lnTo>
                  <a:lnTo>
                    <a:pt x="123733" y="55951"/>
                  </a:lnTo>
                  <a:lnTo>
                    <a:pt x="123620" y="58792"/>
                  </a:lnTo>
                  <a:lnTo>
                    <a:pt x="122067" y="60118"/>
                  </a:lnTo>
                  <a:lnTo>
                    <a:pt x="122673" y="61393"/>
                  </a:lnTo>
                  <a:lnTo>
                    <a:pt x="124314" y="63098"/>
                  </a:lnTo>
                  <a:lnTo>
                    <a:pt x="124807" y="65131"/>
                  </a:lnTo>
                  <a:lnTo>
                    <a:pt x="123342" y="66305"/>
                  </a:lnTo>
                  <a:lnTo>
                    <a:pt x="122786" y="65750"/>
                  </a:lnTo>
                  <a:lnTo>
                    <a:pt x="122786" y="64196"/>
                  </a:lnTo>
                  <a:lnTo>
                    <a:pt x="121801" y="62997"/>
                  </a:lnTo>
                  <a:lnTo>
                    <a:pt x="120854" y="61317"/>
                  </a:lnTo>
                  <a:lnTo>
                    <a:pt x="119465" y="60143"/>
                  </a:lnTo>
                  <a:lnTo>
                    <a:pt x="118241" y="60762"/>
                  </a:lnTo>
                  <a:lnTo>
                    <a:pt x="118241" y="60762"/>
                  </a:lnTo>
                  <a:lnTo>
                    <a:pt x="118645" y="59297"/>
                  </a:lnTo>
                  <a:lnTo>
                    <a:pt x="117079" y="58514"/>
                  </a:lnTo>
                  <a:lnTo>
                    <a:pt x="116132" y="60396"/>
                  </a:lnTo>
                  <a:lnTo>
                    <a:pt x="114112" y="61583"/>
                  </a:lnTo>
                  <a:lnTo>
                    <a:pt x="114970" y="62719"/>
                  </a:lnTo>
                  <a:lnTo>
                    <a:pt x="116056" y="63931"/>
                  </a:lnTo>
                  <a:lnTo>
                    <a:pt x="117622" y="63376"/>
                  </a:lnTo>
                  <a:lnTo>
                    <a:pt x="118607" y="63691"/>
                  </a:lnTo>
                  <a:lnTo>
                    <a:pt x="115968" y="65497"/>
                  </a:lnTo>
                  <a:lnTo>
                    <a:pt x="117597" y="67530"/>
                  </a:lnTo>
                  <a:lnTo>
                    <a:pt x="119011" y="70371"/>
                  </a:lnTo>
                  <a:lnTo>
                    <a:pt x="119011" y="73919"/>
                  </a:lnTo>
                  <a:lnTo>
                    <a:pt x="118266" y="76028"/>
                  </a:lnTo>
                  <a:lnTo>
                    <a:pt x="116574" y="79096"/>
                  </a:lnTo>
                  <a:lnTo>
                    <a:pt x="112824" y="80978"/>
                  </a:lnTo>
                  <a:lnTo>
                    <a:pt x="111245" y="82114"/>
                  </a:lnTo>
                  <a:lnTo>
                    <a:pt x="110740" y="80940"/>
                  </a:lnTo>
                  <a:lnTo>
                    <a:pt x="110462" y="81041"/>
                  </a:lnTo>
                  <a:cubicBezTo>
                    <a:pt x="110159" y="81142"/>
                    <a:pt x="108594" y="81697"/>
                    <a:pt x="108253" y="81912"/>
                  </a:cubicBezTo>
                  <a:cubicBezTo>
                    <a:pt x="107886" y="82165"/>
                    <a:pt x="107634" y="83276"/>
                    <a:pt x="107520" y="83907"/>
                  </a:cubicBezTo>
                  <a:lnTo>
                    <a:pt x="107495" y="84008"/>
                  </a:lnTo>
                  <a:lnTo>
                    <a:pt x="108341" y="85688"/>
                  </a:lnTo>
                  <a:lnTo>
                    <a:pt x="110197" y="87468"/>
                  </a:lnTo>
                  <a:lnTo>
                    <a:pt x="110197" y="90852"/>
                  </a:lnTo>
                  <a:cubicBezTo>
                    <a:pt x="110046" y="91092"/>
                    <a:pt x="109174" y="91824"/>
                    <a:pt x="108379" y="92430"/>
                  </a:cubicBezTo>
                  <a:lnTo>
                    <a:pt x="107760" y="92115"/>
                  </a:lnTo>
                  <a:lnTo>
                    <a:pt x="106093" y="90360"/>
                  </a:lnTo>
                  <a:lnTo>
                    <a:pt x="104161" y="88541"/>
                  </a:lnTo>
                  <a:lnTo>
                    <a:pt x="103164" y="89829"/>
                  </a:lnTo>
                  <a:lnTo>
                    <a:pt x="102823" y="92203"/>
                  </a:lnTo>
                  <a:lnTo>
                    <a:pt x="103492" y="93756"/>
                  </a:lnTo>
                  <a:lnTo>
                    <a:pt x="104679" y="95398"/>
                  </a:lnTo>
                  <a:lnTo>
                    <a:pt x="106321" y="96648"/>
                  </a:lnTo>
                  <a:lnTo>
                    <a:pt x="106611" y="98239"/>
                  </a:lnTo>
                  <a:lnTo>
                    <a:pt x="107028" y="99602"/>
                  </a:lnTo>
                  <a:lnTo>
                    <a:pt x="105689" y="99047"/>
                  </a:lnTo>
                  <a:lnTo>
                    <a:pt x="104313" y="97254"/>
                  </a:lnTo>
                  <a:lnTo>
                    <a:pt x="103290" y="95082"/>
                  </a:lnTo>
                  <a:lnTo>
                    <a:pt x="101371" y="94072"/>
                  </a:lnTo>
                  <a:lnTo>
                    <a:pt x="101371" y="90056"/>
                  </a:lnTo>
                  <a:lnTo>
                    <a:pt x="99351" y="85725"/>
                  </a:lnTo>
                  <a:lnTo>
                    <a:pt x="97583" y="86773"/>
                  </a:lnTo>
                  <a:lnTo>
                    <a:pt x="97583" y="83756"/>
                  </a:lnTo>
                  <a:lnTo>
                    <a:pt x="95739" y="82897"/>
                  </a:lnTo>
                  <a:lnTo>
                    <a:pt x="94944" y="79690"/>
                  </a:lnTo>
                  <a:lnTo>
                    <a:pt x="91774" y="80422"/>
                  </a:lnTo>
                  <a:lnTo>
                    <a:pt x="90423" y="82278"/>
                  </a:lnTo>
                  <a:lnTo>
                    <a:pt x="87431" y="84980"/>
                  </a:lnTo>
                  <a:lnTo>
                    <a:pt x="85372" y="86773"/>
                  </a:lnTo>
                  <a:lnTo>
                    <a:pt x="84324" y="88503"/>
                  </a:lnTo>
                  <a:lnTo>
                    <a:pt x="84324" y="91546"/>
                  </a:lnTo>
                  <a:lnTo>
                    <a:pt x="82961" y="93706"/>
                  </a:lnTo>
                  <a:lnTo>
                    <a:pt x="82620" y="92456"/>
                  </a:lnTo>
                  <a:lnTo>
                    <a:pt x="81142" y="89084"/>
                  </a:lnTo>
                  <a:lnTo>
                    <a:pt x="79791" y="86180"/>
                  </a:lnTo>
                  <a:lnTo>
                    <a:pt x="79160" y="83465"/>
                  </a:lnTo>
                  <a:lnTo>
                    <a:pt x="78377" y="80359"/>
                  </a:lnTo>
                  <a:lnTo>
                    <a:pt x="76837" y="82152"/>
                  </a:lnTo>
                  <a:lnTo>
                    <a:pt x="75890" y="82000"/>
                  </a:lnTo>
                  <a:lnTo>
                    <a:pt x="74602" y="79803"/>
                  </a:lnTo>
                  <a:lnTo>
                    <a:pt x="71773" y="77745"/>
                  </a:lnTo>
                  <a:lnTo>
                    <a:pt x="68326" y="78175"/>
                  </a:lnTo>
                  <a:lnTo>
                    <a:pt x="65687" y="77770"/>
                  </a:lnTo>
                  <a:lnTo>
                    <a:pt x="63957" y="76849"/>
                  </a:lnTo>
                  <a:lnTo>
                    <a:pt x="62113" y="76710"/>
                  </a:lnTo>
                  <a:lnTo>
                    <a:pt x="60118" y="75624"/>
                  </a:lnTo>
                  <a:lnTo>
                    <a:pt x="56999" y="73086"/>
                  </a:lnTo>
                  <a:lnTo>
                    <a:pt x="55737" y="75232"/>
                  </a:lnTo>
                  <a:lnTo>
                    <a:pt x="57782" y="76912"/>
                  </a:lnTo>
                  <a:lnTo>
                    <a:pt x="59108" y="79349"/>
                  </a:lnTo>
                  <a:lnTo>
                    <a:pt x="61419" y="79235"/>
                  </a:lnTo>
                  <a:lnTo>
                    <a:pt x="63717" y="78541"/>
                  </a:lnTo>
                  <a:lnTo>
                    <a:pt x="64954" y="79879"/>
                  </a:lnTo>
                  <a:lnTo>
                    <a:pt x="66394" y="81306"/>
                  </a:lnTo>
                  <a:lnTo>
                    <a:pt x="65636" y="83187"/>
                  </a:lnTo>
                  <a:lnTo>
                    <a:pt x="64538" y="85208"/>
                  </a:lnTo>
                  <a:lnTo>
                    <a:pt x="60775" y="87140"/>
                  </a:lnTo>
                  <a:lnTo>
                    <a:pt x="57025" y="87973"/>
                  </a:lnTo>
                  <a:lnTo>
                    <a:pt x="53805" y="89425"/>
                  </a:lnTo>
                  <a:lnTo>
                    <a:pt x="53388" y="88263"/>
                  </a:lnTo>
                  <a:lnTo>
                    <a:pt x="52100" y="85132"/>
                  </a:lnTo>
                  <a:lnTo>
                    <a:pt x="50105" y="83554"/>
                  </a:lnTo>
                  <a:lnTo>
                    <a:pt x="49297" y="81230"/>
                  </a:lnTo>
                  <a:lnTo>
                    <a:pt x="47782" y="78831"/>
                  </a:lnTo>
                  <a:lnTo>
                    <a:pt x="45117" y="75169"/>
                  </a:lnTo>
                  <a:lnTo>
                    <a:pt x="43387" y="75801"/>
                  </a:lnTo>
                  <a:lnTo>
                    <a:pt x="44284" y="77341"/>
                  </a:lnTo>
                  <a:lnTo>
                    <a:pt x="45332" y="80182"/>
                  </a:lnTo>
                  <a:lnTo>
                    <a:pt x="46203" y="81382"/>
                  </a:lnTo>
                  <a:lnTo>
                    <a:pt x="48325" y="86281"/>
                  </a:lnTo>
                  <a:lnTo>
                    <a:pt x="49726" y="87241"/>
                  </a:lnTo>
                  <a:lnTo>
                    <a:pt x="51772" y="89198"/>
                  </a:lnTo>
                  <a:lnTo>
                    <a:pt x="52264" y="90271"/>
                  </a:lnTo>
                  <a:lnTo>
                    <a:pt x="53009" y="92506"/>
                  </a:lnTo>
                  <a:lnTo>
                    <a:pt x="54550" y="91736"/>
                  </a:lnTo>
                  <a:lnTo>
                    <a:pt x="58287" y="91218"/>
                  </a:lnTo>
                  <a:lnTo>
                    <a:pt x="59525" y="90612"/>
                  </a:lnTo>
                  <a:lnTo>
                    <a:pt x="59904" y="91837"/>
                  </a:lnTo>
                  <a:cubicBezTo>
                    <a:pt x="59664" y="92443"/>
                    <a:pt x="59070" y="93946"/>
                    <a:pt x="59070" y="94362"/>
                  </a:cubicBezTo>
                  <a:cubicBezTo>
                    <a:pt x="59045" y="94615"/>
                    <a:pt x="58338" y="96016"/>
                    <a:pt x="57681" y="97191"/>
                  </a:cubicBezTo>
                  <a:lnTo>
                    <a:pt x="54487" y="99148"/>
                  </a:lnTo>
                  <a:lnTo>
                    <a:pt x="51784" y="102128"/>
                  </a:lnTo>
                  <a:lnTo>
                    <a:pt x="48855" y="104792"/>
                  </a:lnTo>
                  <a:lnTo>
                    <a:pt x="49474" y="106408"/>
                  </a:lnTo>
                  <a:lnTo>
                    <a:pt x="49411" y="108719"/>
                  </a:lnTo>
                  <a:lnTo>
                    <a:pt x="50257" y="110727"/>
                  </a:lnTo>
                  <a:lnTo>
                    <a:pt x="50257" y="113189"/>
                  </a:lnTo>
                  <a:lnTo>
                    <a:pt x="48767" y="115487"/>
                  </a:lnTo>
                  <a:lnTo>
                    <a:pt x="44587" y="118694"/>
                  </a:lnTo>
                  <a:lnTo>
                    <a:pt x="44587" y="120096"/>
                  </a:lnTo>
                  <a:lnTo>
                    <a:pt x="44297" y="123897"/>
                  </a:lnTo>
                  <a:lnTo>
                    <a:pt x="42845" y="123897"/>
                  </a:lnTo>
                  <a:lnTo>
                    <a:pt x="42175" y="126927"/>
                  </a:lnTo>
                  <a:lnTo>
                    <a:pt x="39713" y="129730"/>
                  </a:lnTo>
                  <a:lnTo>
                    <a:pt x="38084" y="131536"/>
                  </a:lnTo>
                  <a:lnTo>
                    <a:pt x="35647" y="133367"/>
                  </a:lnTo>
                  <a:lnTo>
                    <a:pt x="31404" y="133367"/>
                  </a:lnTo>
                  <a:lnTo>
                    <a:pt x="29776" y="130842"/>
                  </a:lnTo>
                  <a:lnTo>
                    <a:pt x="29371" y="128581"/>
                  </a:lnTo>
                  <a:lnTo>
                    <a:pt x="28210" y="126334"/>
                  </a:lnTo>
                  <a:lnTo>
                    <a:pt x="26278" y="123796"/>
                  </a:lnTo>
                  <a:lnTo>
                    <a:pt x="26278" y="120222"/>
                  </a:lnTo>
                  <a:lnTo>
                    <a:pt x="24384" y="117495"/>
                  </a:lnTo>
                  <a:lnTo>
                    <a:pt x="24384" y="115285"/>
                  </a:lnTo>
                  <a:lnTo>
                    <a:pt x="26278" y="112659"/>
                  </a:lnTo>
                  <a:lnTo>
                    <a:pt x="26278" y="109654"/>
                  </a:lnTo>
                  <a:lnTo>
                    <a:pt x="25672" y="106509"/>
                  </a:lnTo>
                  <a:lnTo>
                    <a:pt x="23563" y="103340"/>
                  </a:lnTo>
                  <a:lnTo>
                    <a:pt x="23992" y="99262"/>
                  </a:lnTo>
                  <a:lnTo>
                    <a:pt x="22679" y="97140"/>
                  </a:lnTo>
                  <a:lnTo>
                    <a:pt x="19838" y="97279"/>
                  </a:lnTo>
                  <a:lnTo>
                    <a:pt x="18916" y="95701"/>
                  </a:lnTo>
                  <a:lnTo>
                    <a:pt x="16353" y="95410"/>
                  </a:lnTo>
                  <a:lnTo>
                    <a:pt x="13600" y="96787"/>
                  </a:lnTo>
                  <a:lnTo>
                    <a:pt x="11113" y="96787"/>
                  </a:lnTo>
                  <a:lnTo>
                    <a:pt x="8486" y="97090"/>
                  </a:lnTo>
                  <a:lnTo>
                    <a:pt x="5570" y="95385"/>
                  </a:lnTo>
                  <a:lnTo>
                    <a:pt x="1453" y="91067"/>
                  </a:lnTo>
                  <a:lnTo>
                    <a:pt x="645" y="87746"/>
                  </a:lnTo>
                  <a:lnTo>
                    <a:pt x="1175" y="84905"/>
                  </a:lnTo>
                  <a:lnTo>
                    <a:pt x="658" y="82518"/>
                  </a:lnTo>
                  <a:lnTo>
                    <a:pt x="1642" y="80132"/>
                  </a:lnTo>
                  <a:lnTo>
                    <a:pt x="4029" y="76306"/>
                  </a:lnTo>
                  <a:lnTo>
                    <a:pt x="6681" y="74386"/>
                  </a:lnTo>
                  <a:lnTo>
                    <a:pt x="7325" y="72353"/>
                  </a:lnTo>
                  <a:lnTo>
                    <a:pt x="9055" y="70523"/>
                  </a:lnTo>
                  <a:lnTo>
                    <a:pt x="10683" y="68894"/>
                  </a:lnTo>
                  <a:lnTo>
                    <a:pt x="11870" y="69487"/>
                  </a:lnTo>
                  <a:lnTo>
                    <a:pt x="16328" y="67858"/>
                  </a:lnTo>
                  <a:lnTo>
                    <a:pt x="20457" y="67871"/>
                  </a:lnTo>
                  <a:lnTo>
                    <a:pt x="22490" y="67543"/>
                  </a:lnTo>
                  <a:lnTo>
                    <a:pt x="23639" y="67795"/>
                  </a:lnTo>
                  <a:lnTo>
                    <a:pt x="24005" y="70560"/>
                  </a:lnTo>
                  <a:lnTo>
                    <a:pt x="26619" y="71116"/>
                  </a:lnTo>
                  <a:lnTo>
                    <a:pt x="29334" y="73338"/>
                  </a:lnTo>
                  <a:lnTo>
                    <a:pt x="31152" y="71747"/>
                  </a:lnTo>
                  <a:lnTo>
                    <a:pt x="32894" y="71457"/>
                  </a:lnTo>
                  <a:lnTo>
                    <a:pt x="38349" y="73035"/>
                  </a:lnTo>
                  <a:lnTo>
                    <a:pt x="41784" y="72505"/>
                  </a:lnTo>
                  <a:lnTo>
                    <a:pt x="44739" y="71154"/>
                  </a:lnTo>
                  <a:lnTo>
                    <a:pt x="45648" y="67719"/>
                  </a:lnTo>
                  <a:lnTo>
                    <a:pt x="44461" y="65989"/>
                  </a:lnTo>
                  <a:lnTo>
                    <a:pt x="41910" y="67442"/>
                  </a:lnTo>
                  <a:lnTo>
                    <a:pt x="39347" y="66785"/>
                  </a:lnTo>
                  <a:lnTo>
                    <a:pt x="37819" y="65762"/>
                  </a:lnTo>
                  <a:lnTo>
                    <a:pt x="38715" y="63590"/>
                  </a:lnTo>
                  <a:lnTo>
                    <a:pt x="40067" y="62820"/>
                  </a:lnTo>
                  <a:lnTo>
                    <a:pt x="42466" y="62227"/>
                  </a:lnTo>
                  <a:lnTo>
                    <a:pt x="45610" y="63073"/>
                  </a:lnTo>
                  <a:lnTo>
                    <a:pt x="50244" y="62075"/>
                  </a:lnTo>
                  <a:lnTo>
                    <a:pt x="47946" y="60345"/>
                  </a:lnTo>
                  <a:lnTo>
                    <a:pt x="45458" y="57782"/>
                  </a:lnTo>
                  <a:lnTo>
                    <a:pt x="46304" y="55206"/>
                  </a:lnTo>
                  <a:lnTo>
                    <a:pt x="43501" y="56999"/>
                  </a:lnTo>
                  <a:lnTo>
                    <a:pt x="43602" y="58312"/>
                  </a:lnTo>
                  <a:lnTo>
                    <a:pt x="42289" y="58312"/>
                  </a:lnTo>
                  <a:lnTo>
                    <a:pt x="41632" y="55938"/>
                  </a:lnTo>
                  <a:lnTo>
                    <a:pt x="39511" y="56469"/>
                  </a:lnTo>
                  <a:lnTo>
                    <a:pt x="37832" y="60042"/>
                  </a:lnTo>
                  <a:lnTo>
                    <a:pt x="37933" y="62265"/>
                  </a:lnTo>
                  <a:lnTo>
                    <a:pt x="36632" y="62530"/>
                  </a:lnTo>
                  <a:lnTo>
                    <a:pt x="35167" y="62757"/>
                  </a:lnTo>
                  <a:lnTo>
                    <a:pt x="33639" y="64398"/>
                  </a:lnTo>
                  <a:lnTo>
                    <a:pt x="34776" y="65750"/>
                  </a:lnTo>
                  <a:lnTo>
                    <a:pt x="33829" y="66659"/>
                  </a:lnTo>
                  <a:lnTo>
                    <a:pt x="32427" y="65585"/>
                  </a:lnTo>
                  <a:lnTo>
                    <a:pt x="30988" y="61886"/>
                  </a:lnTo>
                  <a:lnTo>
                    <a:pt x="28033" y="58893"/>
                  </a:lnTo>
                  <a:lnTo>
                    <a:pt x="25242" y="56974"/>
                  </a:lnTo>
                  <a:lnTo>
                    <a:pt x="24636" y="59146"/>
                  </a:lnTo>
                  <a:lnTo>
                    <a:pt x="27136" y="61595"/>
                  </a:lnTo>
                  <a:lnTo>
                    <a:pt x="29712" y="63085"/>
                  </a:lnTo>
                  <a:lnTo>
                    <a:pt x="29574" y="63401"/>
                  </a:lnTo>
                  <a:lnTo>
                    <a:pt x="28172" y="62921"/>
                  </a:lnTo>
                  <a:lnTo>
                    <a:pt x="28172" y="64967"/>
                  </a:lnTo>
                  <a:lnTo>
                    <a:pt x="27541" y="65333"/>
                  </a:lnTo>
                  <a:lnTo>
                    <a:pt x="27541" y="64537"/>
                  </a:lnTo>
                  <a:lnTo>
                    <a:pt x="26720" y="63148"/>
                  </a:lnTo>
                  <a:lnTo>
                    <a:pt x="25255" y="61785"/>
                  </a:lnTo>
                  <a:lnTo>
                    <a:pt x="23273" y="59575"/>
                  </a:lnTo>
                  <a:lnTo>
                    <a:pt x="21467" y="59575"/>
                  </a:lnTo>
                  <a:lnTo>
                    <a:pt x="20141" y="60295"/>
                  </a:lnTo>
                  <a:lnTo>
                    <a:pt x="17515" y="59600"/>
                  </a:lnTo>
                  <a:lnTo>
                    <a:pt x="17174" y="61557"/>
                  </a:lnTo>
                  <a:lnTo>
                    <a:pt x="16277" y="61949"/>
                  </a:lnTo>
                  <a:lnTo>
                    <a:pt x="15179" y="63919"/>
                  </a:lnTo>
                  <a:lnTo>
                    <a:pt x="13386" y="66507"/>
                  </a:lnTo>
                  <a:lnTo>
                    <a:pt x="11391" y="66406"/>
                  </a:lnTo>
                  <a:lnTo>
                    <a:pt x="10065" y="67176"/>
                  </a:lnTo>
                  <a:lnTo>
                    <a:pt x="9143" y="66381"/>
                  </a:lnTo>
                  <a:lnTo>
                    <a:pt x="6719" y="65649"/>
                  </a:lnTo>
                  <a:lnTo>
                    <a:pt x="6719" y="60610"/>
                  </a:lnTo>
                  <a:lnTo>
                    <a:pt x="8827" y="59499"/>
                  </a:lnTo>
                  <a:lnTo>
                    <a:pt x="12413" y="59954"/>
                  </a:lnTo>
                  <a:lnTo>
                    <a:pt x="14156" y="58148"/>
                  </a:lnTo>
                  <a:lnTo>
                    <a:pt x="13070" y="55825"/>
                  </a:lnTo>
                  <a:lnTo>
                    <a:pt x="12110" y="55320"/>
                  </a:lnTo>
                  <a:lnTo>
                    <a:pt x="13045" y="55168"/>
                  </a:lnTo>
                  <a:lnTo>
                    <a:pt x="14749" y="55168"/>
                  </a:lnTo>
                  <a:lnTo>
                    <a:pt x="16694" y="53186"/>
                  </a:lnTo>
                  <a:lnTo>
                    <a:pt x="17616" y="49840"/>
                  </a:lnTo>
                  <a:lnTo>
                    <a:pt x="20381" y="48691"/>
                  </a:lnTo>
                  <a:lnTo>
                    <a:pt x="20608" y="45913"/>
                  </a:lnTo>
                  <a:lnTo>
                    <a:pt x="21568" y="44764"/>
                  </a:lnTo>
                  <a:lnTo>
                    <a:pt x="22250" y="45559"/>
                  </a:lnTo>
                  <a:lnTo>
                    <a:pt x="21442" y="48211"/>
                  </a:lnTo>
                  <a:lnTo>
                    <a:pt x="25924" y="48211"/>
                  </a:lnTo>
                  <a:lnTo>
                    <a:pt x="29788" y="47504"/>
                  </a:lnTo>
                  <a:lnTo>
                    <a:pt x="30558" y="44915"/>
                  </a:lnTo>
                  <a:lnTo>
                    <a:pt x="31733" y="43539"/>
                  </a:lnTo>
                  <a:lnTo>
                    <a:pt x="32023" y="41910"/>
                  </a:lnTo>
                  <a:lnTo>
                    <a:pt x="34687" y="41821"/>
                  </a:lnTo>
                  <a:lnTo>
                    <a:pt x="37390" y="40129"/>
                  </a:lnTo>
                  <a:lnTo>
                    <a:pt x="35369" y="38841"/>
                  </a:lnTo>
                  <a:lnTo>
                    <a:pt x="32768" y="39599"/>
                  </a:lnTo>
                  <a:lnTo>
                    <a:pt x="31253" y="39422"/>
                  </a:lnTo>
                  <a:lnTo>
                    <a:pt x="30205" y="36303"/>
                  </a:lnTo>
                  <a:lnTo>
                    <a:pt x="33147" y="32604"/>
                  </a:lnTo>
                  <a:lnTo>
                    <a:pt x="31202" y="31215"/>
                  </a:lnTo>
                  <a:lnTo>
                    <a:pt x="29586" y="32591"/>
                  </a:lnTo>
                  <a:lnTo>
                    <a:pt x="28955" y="34372"/>
                  </a:lnTo>
                  <a:lnTo>
                    <a:pt x="27136" y="35874"/>
                  </a:lnTo>
                  <a:lnTo>
                    <a:pt x="26897" y="38425"/>
                  </a:lnTo>
                  <a:lnTo>
                    <a:pt x="28462" y="40723"/>
                  </a:lnTo>
                  <a:cubicBezTo>
                    <a:pt x="28361" y="41241"/>
                    <a:pt x="28071" y="42667"/>
                    <a:pt x="28071" y="42933"/>
                  </a:cubicBezTo>
                  <a:cubicBezTo>
                    <a:pt x="28008" y="43147"/>
                    <a:pt x="27288" y="44233"/>
                    <a:pt x="26619" y="45155"/>
                  </a:cubicBezTo>
                  <a:lnTo>
                    <a:pt x="24131" y="44902"/>
                  </a:lnTo>
                  <a:lnTo>
                    <a:pt x="24308" y="43640"/>
                  </a:lnTo>
                  <a:lnTo>
                    <a:pt x="22553" y="40622"/>
                  </a:lnTo>
                  <a:lnTo>
                    <a:pt x="21076" y="42465"/>
                  </a:lnTo>
                  <a:lnTo>
                    <a:pt x="19687" y="42718"/>
                  </a:lnTo>
                  <a:lnTo>
                    <a:pt x="18740" y="39321"/>
                  </a:lnTo>
                  <a:lnTo>
                    <a:pt x="19510" y="37680"/>
                  </a:lnTo>
                  <a:lnTo>
                    <a:pt x="21985" y="35205"/>
                  </a:lnTo>
                  <a:lnTo>
                    <a:pt x="23386" y="32326"/>
                  </a:lnTo>
                  <a:lnTo>
                    <a:pt x="25874" y="28790"/>
                  </a:lnTo>
                  <a:lnTo>
                    <a:pt x="29712" y="24750"/>
                  </a:lnTo>
                  <a:lnTo>
                    <a:pt x="33021" y="23639"/>
                  </a:lnTo>
                  <a:lnTo>
                    <a:pt x="35294" y="24232"/>
                  </a:lnTo>
                  <a:lnTo>
                    <a:pt x="38008" y="25381"/>
                  </a:lnTo>
                  <a:lnTo>
                    <a:pt x="41481" y="27212"/>
                  </a:lnTo>
                  <a:lnTo>
                    <a:pt x="42188" y="29068"/>
                  </a:lnTo>
                  <a:lnTo>
                    <a:pt x="41039" y="29813"/>
                  </a:lnTo>
                  <a:lnTo>
                    <a:pt x="36556" y="28942"/>
                  </a:lnTo>
                  <a:lnTo>
                    <a:pt x="39284" y="30975"/>
                  </a:lnTo>
                  <a:lnTo>
                    <a:pt x="40976" y="34245"/>
                  </a:lnTo>
                  <a:lnTo>
                    <a:pt x="41910" y="32781"/>
                  </a:lnTo>
                  <a:lnTo>
                    <a:pt x="44436" y="32907"/>
                  </a:lnTo>
                  <a:lnTo>
                    <a:pt x="43135" y="30886"/>
                  </a:lnTo>
                  <a:lnTo>
                    <a:pt x="45181" y="29712"/>
                  </a:lnTo>
                  <a:lnTo>
                    <a:pt x="45471" y="27237"/>
                  </a:lnTo>
                  <a:lnTo>
                    <a:pt x="46191" y="27528"/>
                  </a:lnTo>
                  <a:lnTo>
                    <a:pt x="46809" y="30634"/>
                  </a:lnTo>
                  <a:lnTo>
                    <a:pt x="49082" y="27982"/>
                  </a:lnTo>
                  <a:lnTo>
                    <a:pt x="52971" y="25924"/>
                  </a:lnTo>
                  <a:lnTo>
                    <a:pt x="56330" y="25217"/>
                  </a:lnTo>
                  <a:lnTo>
                    <a:pt x="55648" y="23815"/>
                  </a:lnTo>
                  <a:lnTo>
                    <a:pt x="55863" y="23159"/>
                  </a:lnTo>
                  <a:lnTo>
                    <a:pt x="58224" y="23714"/>
                  </a:lnTo>
                  <a:lnTo>
                    <a:pt x="61596" y="25406"/>
                  </a:lnTo>
                  <a:lnTo>
                    <a:pt x="61596" y="23171"/>
                  </a:lnTo>
                  <a:lnTo>
                    <a:pt x="59449" y="21277"/>
                  </a:lnTo>
                  <a:lnTo>
                    <a:pt x="59500" y="18828"/>
                  </a:lnTo>
                  <a:lnTo>
                    <a:pt x="60245" y="15532"/>
                  </a:lnTo>
                  <a:lnTo>
                    <a:pt x="61457" y="15987"/>
                  </a:lnTo>
                  <a:lnTo>
                    <a:pt x="62252" y="17944"/>
                  </a:lnTo>
                  <a:lnTo>
                    <a:pt x="63300" y="20899"/>
                  </a:lnTo>
                  <a:lnTo>
                    <a:pt x="64614" y="24333"/>
                  </a:lnTo>
                  <a:lnTo>
                    <a:pt x="63464" y="26530"/>
                  </a:lnTo>
                  <a:lnTo>
                    <a:pt x="65813" y="27364"/>
                  </a:lnTo>
                  <a:lnTo>
                    <a:pt x="67114" y="25659"/>
                  </a:lnTo>
                  <a:lnTo>
                    <a:pt x="66470" y="24270"/>
                  </a:lnTo>
                  <a:cubicBezTo>
                    <a:pt x="67215" y="24106"/>
                    <a:pt x="67947" y="23879"/>
                    <a:pt x="68667" y="23601"/>
                  </a:cubicBezTo>
                  <a:lnTo>
                    <a:pt x="69134" y="23386"/>
                  </a:lnTo>
                  <a:lnTo>
                    <a:pt x="67530" y="22060"/>
                  </a:lnTo>
                  <a:lnTo>
                    <a:pt x="65952" y="21770"/>
                  </a:lnTo>
                  <a:lnTo>
                    <a:pt x="64715" y="17982"/>
                  </a:lnTo>
                  <a:lnTo>
                    <a:pt x="65864" y="17211"/>
                  </a:lnTo>
                  <a:lnTo>
                    <a:pt x="66407" y="15696"/>
                  </a:lnTo>
                  <a:lnTo>
                    <a:pt x="69071" y="17275"/>
                  </a:lnTo>
                  <a:lnTo>
                    <a:pt x="70750" y="16252"/>
                  </a:lnTo>
                  <a:lnTo>
                    <a:pt x="68313" y="14964"/>
                  </a:lnTo>
                  <a:lnTo>
                    <a:pt x="67152" y="13726"/>
                  </a:lnTo>
                  <a:lnTo>
                    <a:pt x="70321" y="11946"/>
                  </a:lnTo>
                  <a:lnTo>
                    <a:pt x="69033" y="10683"/>
                  </a:lnTo>
                  <a:lnTo>
                    <a:pt x="70460" y="7943"/>
                  </a:lnTo>
                  <a:lnTo>
                    <a:pt x="73743" y="5481"/>
                  </a:lnTo>
                  <a:lnTo>
                    <a:pt x="74501" y="2968"/>
                  </a:lnTo>
                  <a:lnTo>
                    <a:pt x="75624" y="1554"/>
                  </a:lnTo>
                  <a:lnTo>
                    <a:pt x="77468" y="1554"/>
                  </a:lnTo>
                  <a:lnTo>
                    <a:pt x="78554" y="4206"/>
                  </a:lnTo>
                  <a:lnTo>
                    <a:pt x="80019" y="2097"/>
                  </a:lnTo>
                  <a:lnTo>
                    <a:pt x="81786" y="784"/>
                  </a:lnTo>
                  <a:close/>
                  <a:moveTo>
                    <a:pt x="81786" y="1"/>
                  </a:moveTo>
                  <a:lnTo>
                    <a:pt x="79614" y="1605"/>
                  </a:lnTo>
                  <a:lnTo>
                    <a:pt x="78705" y="2880"/>
                  </a:lnTo>
                  <a:lnTo>
                    <a:pt x="77910" y="910"/>
                  </a:lnTo>
                  <a:lnTo>
                    <a:pt x="75334" y="910"/>
                  </a:lnTo>
                  <a:lnTo>
                    <a:pt x="73983" y="2615"/>
                  </a:lnTo>
                  <a:lnTo>
                    <a:pt x="73213" y="5090"/>
                  </a:lnTo>
                  <a:lnTo>
                    <a:pt x="70043" y="7476"/>
                  </a:lnTo>
                  <a:lnTo>
                    <a:pt x="68263" y="10784"/>
                  </a:lnTo>
                  <a:lnTo>
                    <a:pt x="69286" y="11794"/>
                  </a:lnTo>
                  <a:lnTo>
                    <a:pt x="66154" y="13562"/>
                  </a:lnTo>
                  <a:lnTo>
                    <a:pt x="67897" y="15431"/>
                  </a:lnTo>
                  <a:lnTo>
                    <a:pt x="69475" y="16277"/>
                  </a:lnTo>
                  <a:lnTo>
                    <a:pt x="69071" y="16517"/>
                  </a:lnTo>
                  <a:lnTo>
                    <a:pt x="66066" y="14737"/>
                  </a:lnTo>
                  <a:lnTo>
                    <a:pt x="65346" y="16795"/>
                  </a:lnTo>
                  <a:lnTo>
                    <a:pt x="63970" y="17704"/>
                  </a:lnTo>
                  <a:lnTo>
                    <a:pt x="65472" y="22313"/>
                  </a:lnTo>
                  <a:lnTo>
                    <a:pt x="67253" y="22654"/>
                  </a:lnTo>
                  <a:lnTo>
                    <a:pt x="67934" y="23209"/>
                  </a:lnTo>
                  <a:cubicBezTo>
                    <a:pt x="67290" y="23411"/>
                    <a:pt x="66634" y="23588"/>
                    <a:pt x="65965" y="23727"/>
                  </a:cubicBezTo>
                  <a:lnTo>
                    <a:pt x="65573" y="23803"/>
                  </a:lnTo>
                  <a:lnTo>
                    <a:pt x="66394" y="25571"/>
                  </a:lnTo>
                  <a:lnTo>
                    <a:pt x="65611" y="26606"/>
                  </a:lnTo>
                  <a:lnTo>
                    <a:pt x="64386" y="26177"/>
                  </a:lnTo>
                  <a:lnTo>
                    <a:pt x="65333" y="24371"/>
                  </a:lnTo>
                  <a:lnTo>
                    <a:pt x="63906" y="20671"/>
                  </a:lnTo>
                  <a:lnTo>
                    <a:pt x="62858" y="17717"/>
                  </a:lnTo>
                  <a:lnTo>
                    <a:pt x="61962" y="15482"/>
                  </a:lnTo>
                  <a:lnTo>
                    <a:pt x="59815" y="14686"/>
                  </a:lnTo>
                  <a:lnTo>
                    <a:pt x="58894" y="18714"/>
                  </a:lnTo>
                  <a:lnTo>
                    <a:pt x="58830" y="21555"/>
                  </a:lnTo>
                  <a:lnTo>
                    <a:pt x="60990" y="23449"/>
                  </a:lnTo>
                  <a:lnTo>
                    <a:pt x="60990" y="24371"/>
                  </a:lnTo>
                  <a:lnTo>
                    <a:pt x="58502" y="23121"/>
                  </a:lnTo>
                  <a:lnTo>
                    <a:pt x="55459" y="22401"/>
                  </a:lnTo>
                  <a:lnTo>
                    <a:pt x="54992" y="23853"/>
                  </a:lnTo>
                  <a:lnTo>
                    <a:pt x="55434" y="24762"/>
                  </a:lnTo>
                  <a:lnTo>
                    <a:pt x="52807" y="25305"/>
                  </a:lnTo>
                  <a:lnTo>
                    <a:pt x="48729" y="27439"/>
                  </a:lnTo>
                  <a:lnTo>
                    <a:pt x="47176" y="29232"/>
                  </a:lnTo>
                  <a:lnTo>
                    <a:pt x="46746" y="27073"/>
                  </a:lnTo>
                  <a:lnTo>
                    <a:pt x="44941" y="26316"/>
                  </a:lnTo>
                  <a:lnTo>
                    <a:pt x="44600" y="29321"/>
                  </a:lnTo>
                  <a:lnTo>
                    <a:pt x="42238" y="30672"/>
                  </a:lnTo>
                  <a:lnTo>
                    <a:pt x="43249" y="32212"/>
                  </a:lnTo>
                  <a:lnTo>
                    <a:pt x="41582" y="32137"/>
                  </a:lnTo>
                  <a:lnTo>
                    <a:pt x="41039" y="32983"/>
                  </a:lnTo>
                  <a:lnTo>
                    <a:pt x="39814" y="30634"/>
                  </a:lnTo>
                  <a:lnTo>
                    <a:pt x="39145" y="30078"/>
                  </a:lnTo>
                  <a:lnTo>
                    <a:pt x="41178" y="30482"/>
                  </a:lnTo>
                  <a:lnTo>
                    <a:pt x="42971" y="29321"/>
                  </a:lnTo>
                  <a:lnTo>
                    <a:pt x="41999" y="26770"/>
                  </a:lnTo>
                  <a:lnTo>
                    <a:pt x="38299" y="24813"/>
                  </a:lnTo>
                  <a:lnTo>
                    <a:pt x="35496" y="23639"/>
                  </a:lnTo>
                  <a:lnTo>
                    <a:pt x="32983" y="22982"/>
                  </a:lnTo>
                  <a:lnTo>
                    <a:pt x="29359" y="24194"/>
                  </a:lnTo>
                  <a:lnTo>
                    <a:pt x="25381" y="28386"/>
                  </a:lnTo>
                  <a:lnTo>
                    <a:pt x="22831" y="32010"/>
                  </a:lnTo>
                  <a:lnTo>
                    <a:pt x="21492" y="34801"/>
                  </a:lnTo>
                  <a:lnTo>
                    <a:pt x="19005" y="37276"/>
                  </a:lnTo>
                  <a:lnTo>
                    <a:pt x="18058" y="39258"/>
                  </a:lnTo>
                  <a:lnTo>
                    <a:pt x="19219" y="43438"/>
                  </a:lnTo>
                  <a:lnTo>
                    <a:pt x="21404" y="43046"/>
                  </a:lnTo>
                  <a:lnTo>
                    <a:pt x="22452" y="41733"/>
                  </a:lnTo>
                  <a:lnTo>
                    <a:pt x="23639" y="43766"/>
                  </a:lnTo>
                  <a:lnTo>
                    <a:pt x="23399" y="45458"/>
                  </a:lnTo>
                  <a:lnTo>
                    <a:pt x="26909" y="45824"/>
                  </a:lnTo>
                  <a:lnTo>
                    <a:pt x="27010" y="45673"/>
                  </a:lnTo>
                  <a:cubicBezTo>
                    <a:pt x="28702" y="43387"/>
                    <a:pt x="28702" y="43072"/>
                    <a:pt x="28702" y="42970"/>
                  </a:cubicBezTo>
                  <a:cubicBezTo>
                    <a:pt x="28702" y="42794"/>
                    <a:pt x="28904" y="41683"/>
                    <a:pt x="29106" y="40723"/>
                  </a:cubicBezTo>
                  <a:lnTo>
                    <a:pt x="29144" y="40597"/>
                  </a:lnTo>
                  <a:lnTo>
                    <a:pt x="27566" y="38261"/>
                  </a:lnTo>
                  <a:lnTo>
                    <a:pt x="27743" y="36190"/>
                  </a:lnTo>
                  <a:lnTo>
                    <a:pt x="29498" y="34750"/>
                  </a:lnTo>
                  <a:lnTo>
                    <a:pt x="30129" y="32957"/>
                  </a:lnTo>
                  <a:lnTo>
                    <a:pt x="31240" y="32010"/>
                  </a:lnTo>
                  <a:lnTo>
                    <a:pt x="32238" y="32730"/>
                  </a:lnTo>
                  <a:lnTo>
                    <a:pt x="29510" y="36177"/>
                  </a:lnTo>
                  <a:lnTo>
                    <a:pt x="30773" y="39991"/>
                  </a:lnTo>
                  <a:lnTo>
                    <a:pt x="32831" y="40243"/>
                  </a:lnTo>
                  <a:lnTo>
                    <a:pt x="35281" y="39523"/>
                  </a:lnTo>
                  <a:lnTo>
                    <a:pt x="36203" y="40129"/>
                  </a:lnTo>
                  <a:lnTo>
                    <a:pt x="34498" y="41190"/>
                  </a:lnTo>
                  <a:lnTo>
                    <a:pt x="31493" y="41291"/>
                  </a:lnTo>
                  <a:lnTo>
                    <a:pt x="31139" y="43248"/>
                  </a:lnTo>
                  <a:lnTo>
                    <a:pt x="30041" y="44549"/>
                  </a:lnTo>
                  <a:lnTo>
                    <a:pt x="29296" y="46948"/>
                  </a:lnTo>
                  <a:lnTo>
                    <a:pt x="25861" y="47592"/>
                  </a:lnTo>
                  <a:lnTo>
                    <a:pt x="22288" y="47592"/>
                  </a:lnTo>
                  <a:lnTo>
                    <a:pt x="22957" y="45420"/>
                  </a:lnTo>
                  <a:lnTo>
                    <a:pt x="21543" y="43804"/>
                  </a:lnTo>
                  <a:lnTo>
                    <a:pt x="19990" y="45660"/>
                  </a:lnTo>
                  <a:lnTo>
                    <a:pt x="19775" y="48261"/>
                  </a:lnTo>
                  <a:lnTo>
                    <a:pt x="17085" y="49385"/>
                  </a:lnTo>
                  <a:lnTo>
                    <a:pt x="16113" y="52857"/>
                  </a:lnTo>
                  <a:lnTo>
                    <a:pt x="14484" y="54524"/>
                  </a:lnTo>
                  <a:lnTo>
                    <a:pt x="12982" y="54524"/>
                  </a:lnTo>
                  <a:lnTo>
                    <a:pt x="10178" y="55004"/>
                  </a:lnTo>
                  <a:lnTo>
                    <a:pt x="12590" y="56279"/>
                  </a:lnTo>
                  <a:lnTo>
                    <a:pt x="13398" y="58022"/>
                  </a:lnTo>
                  <a:lnTo>
                    <a:pt x="12186" y="59285"/>
                  </a:lnTo>
                  <a:lnTo>
                    <a:pt x="8714" y="58855"/>
                  </a:lnTo>
                  <a:lnTo>
                    <a:pt x="6100" y="60232"/>
                  </a:lnTo>
                  <a:lnTo>
                    <a:pt x="6100" y="66116"/>
                  </a:lnTo>
                  <a:lnTo>
                    <a:pt x="8777" y="66899"/>
                  </a:lnTo>
                  <a:lnTo>
                    <a:pt x="10002" y="67947"/>
                  </a:lnTo>
                  <a:lnTo>
                    <a:pt x="11555" y="67038"/>
                  </a:lnTo>
                  <a:lnTo>
                    <a:pt x="13714" y="67151"/>
                  </a:lnTo>
                  <a:lnTo>
                    <a:pt x="15709" y="64247"/>
                  </a:lnTo>
                  <a:lnTo>
                    <a:pt x="16719" y="62441"/>
                  </a:lnTo>
                  <a:lnTo>
                    <a:pt x="17729" y="61999"/>
                  </a:lnTo>
                  <a:lnTo>
                    <a:pt x="18020" y="60383"/>
                  </a:lnTo>
                  <a:lnTo>
                    <a:pt x="20229" y="60964"/>
                  </a:lnTo>
                  <a:lnTo>
                    <a:pt x="21631" y="60194"/>
                  </a:lnTo>
                  <a:lnTo>
                    <a:pt x="22982" y="60194"/>
                  </a:lnTo>
                  <a:lnTo>
                    <a:pt x="24800" y="62227"/>
                  </a:lnTo>
                  <a:lnTo>
                    <a:pt x="26202" y="63502"/>
                  </a:lnTo>
                  <a:lnTo>
                    <a:pt x="26909" y="64702"/>
                  </a:lnTo>
                  <a:lnTo>
                    <a:pt x="26909" y="66444"/>
                  </a:lnTo>
                  <a:lnTo>
                    <a:pt x="28803" y="65333"/>
                  </a:lnTo>
                  <a:lnTo>
                    <a:pt x="28803" y="63805"/>
                  </a:lnTo>
                  <a:lnTo>
                    <a:pt x="29927" y="64171"/>
                  </a:lnTo>
                  <a:lnTo>
                    <a:pt x="30521" y="62807"/>
                  </a:lnTo>
                  <a:lnTo>
                    <a:pt x="27553" y="61115"/>
                  </a:lnTo>
                  <a:lnTo>
                    <a:pt x="25343" y="58956"/>
                  </a:lnTo>
                  <a:lnTo>
                    <a:pt x="25609" y="57997"/>
                  </a:lnTo>
                  <a:lnTo>
                    <a:pt x="27629" y="59386"/>
                  </a:lnTo>
                  <a:lnTo>
                    <a:pt x="30432" y="62176"/>
                  </a:lnTo>
                  <a:lnTo>
                    <a:pt x="31910" y="65977"/>
                  </a:lnTo>
                  <a:lnTo>
                    <a:pt x="33879" y="67492"/>
                  </a:lnTo>
                  <a:lnTo>
                    <a:pt x="35660" y="65800"/>
                  </a:lnTo>
                  <a:lnTo>
                    <a:pt x="34498" y="64424"/>
                  </a:lnTo>
                  <a:lnTo>
                    <a:pt x="35496" y="63338"/>
                  </a:lnTo>
                  <a:lnTo>
                    <a:pt x="36758" y="63148"/>
                  </a:lnTo>
                  <a:lnTo>
                    <a:pt x="38602" y="62782"/>
                  </a:lnTo>
                  <a:lnTo>
                    <a:pt x="38488" y="60168"/>
                  </a:lnTo>
                  <a:lnTo>
                    <a:pt x="39966" y="57012"/>
                  </a:lnTo>
                  <a:lnTo>
                    <a:pt x="41203" y="56696"/>
                  </a:lnTo>
                  <a:lnTo>
                    <a:pt x="41809" y="58944"/>
                  </a:lnTo>
                  <a:lnTo>
                    <a:pt x="44284" y="58944"/>
                  </a:lnTo>
                  <a:lnTo>
                    <a:pt x="44158" y="57315"/>
                  </a:lnTo>
                  <a:lnTo>
                    <a:pt x="45155" y="56683"/>
                  </a:lnTo>
                  <a:lnTo>
                    <a:pt x="44739" y="57946"/>
                  </a:lnTo>
                  <a:lnTo>
                    <a:pt x="47529" y="60812"/>
                  </a:lnTo>
                  <a:lnTo>
                    <a:pt x="48767" y="61747"/>
                  </a:lnTo>
                  <a:lnTo>
                    <a:pt x="45635" y="62416"/>
                  </a:lnTo>
                  <a:lnTo>
                    <a:pt x="42478" y="61570"/>
                  </a:lnTo>
                  <a:lnTo>
                    <a:pt x="39877" y="62214"/>
                  </a:lnTo>
                  <a:lnTo>
                    <a:pt x="38223" y="63136"/>
                  </a:lnTo>
                  <a:lnTo>
                    <a:pt x="37036" y="66002"/>
                  </a:lnTo>
                  <a:lnTo>
                    <a:pt x="39044" y="67341"/>
                  </a:lnTo>
                  <a:lnTo>
                    <a:pt x="41999" y="68111"/>
                  </a:lnTo>
                  <a:lnTo>
                    <a:pt x="44284" y="66823"/>
                  </a:lnTo>
                  <a:lnTo>
                    <a:pt x="44979" y="67833"/>
                  </a:lnTo>
                  <a:lnTo>
                    <a:pt x="44208" y="70712"/>
                  </a:lnTo>
                  <a:lnTo>
                    <a:pt x="41658" y="71886"/>
                  </a:lnTo>
                  <a:lnTo>
                    <a:pt x="38400" y="72391"/>
                  </a:lnTo>
                  <a:lnTo>
                    <a:pt x="32932" y="70813"/>
                  </a:lnTo>
                  <a:lnTo>
                    <a:pt x="30887" y="71154"/>
                  </a:lnTo>
                  <a:lnTo>
                    <a:pt x="29334" y="72518"/>
                  </a:lnTo>
                  <a:lnTo>
                    <a:pt x="26922" y="70535"/>
                  </a:lnTo>
                  <a:lnTo>
                    <a:pt x="24586" y="70030"/>
                  </a:lnTo>
                  <a:lnTo>
                    <a:pt x="24207" y="67277"/>
                  </a:lnTo>
                  <a:lnTo>
                    <a:pt x="22515" y="66899"/>
                  </a:lnTo>
                  <a:lnTo>
                    <a:pt x="20406" y="67252"/>
                  </a:lnTo>
                  <a:lnTo>
                    <a:pt x="16227" y="67227"/>
                  </a:lnTo>
                  <a:lnTo>
                    <a:pt x="11908" y="68805"/>
                  </a:lnTo>
                  <a:lnTo>
                    <a:pt x="10570" y="68136"/>
                  </a:lnTo>
                  <a:lnTo>
                    <a:pt x="8613" y="70081"/>
                  </a:lnTo>
                  <a:lnTo>
                    <a:pt x="6782" y="72025"/>
                  </a:lnTo>
                  <a:lnTo>
                    <a:pt x="6163" y="73995"/>
                  </a:lnTo>
                  <a:lnTo>
                    <a:pt x="3612" y="75826"/>
                  </a:lnTo>
                  <a:lnTo>
                    <a:pt x="1087" y="79854"/>
                  </a:lnTo>
                  <a:lnTo>
                    <a:pt x="1" y="82468"/>
                  </a:lnTo>
                  <a:lnTo>
                    <a:pt x="531" y="84917"/>
                  </a:lnTo>
                  <a:lnTo>
                    <a:pt x="14" y="87758"/>
                  </a:lnTo>
                  <a:lnTo>
                    <a:pt x="885" y="91382"/>
                  </a:lnTo>
                  <a:lnTo>
                    <a:pt x="5140" y="95852"/>
                  </a:lnTo>
                  <a:lnTo>
                    <a:pt x="8347" y="97746"/>
                  </a:lnTo>
                  <a:lnTo>
                    <a:pt x="11151" y="97418"/>
                  </a:lnTo>
                  <a:lnTo>
                    <a:pt x="13752" y="97418"/>
                  </a:lnTo>
                  <a:lnTo>
                    <a:pt x="16467" y="96054"/>
                  </a:lnTo>
                  <a:lnTo>
                    <a:pt x="18525" y="96294"/>
                  </a:lnTo>
                  <a:lnTo>
                    <a:pt x="19497" y="97923"/>
                  </a:lnTo>
                  <a:lnTo>
                    <a:pt x="22338" y="97784"/>
                  </a:lnTo>
                  <a:lnTo>
                    <a:pt x="23336" y="99400"/>
                  </a:lnTo>
                  <a:lnTo>
                    <a:pt x="22906" y="103492"/>
                  </a:lnTo>
                  <a:lnTo>
                    <a:pt x="25066" y="106686"/>
                  </a:lnTo>
                  <a:lnTo>
                    <a:pt x="25659" y="109717"/>
                  </a:lnTo>
                  <a:lnTo>
                    <a:pt x="25659" y="112457"/>
                  </a:lnTo>
                  <a:lnTo>
                    <a:pt x="23765" y="115083"/>
                  </a:lnTo>
                  <a:lnTo>
                    <a:pt x="23765" y="117697"/>
                  </a:lnTo>
                  <a:lnTo>
                    <a:pt x="25659" y="120437"/>
                  </a:lnTo>
                  <a:lnTo>
                    <a:pt x="25659" y="124010"/>
                  </a:lnTo>
                  <a:lnTo>
                    <a:pt x="27692" y="126675"/>
                  </a:lnTo>
                  <a:lnTo>
                    <a:pt x="28778" y="128733"/>
                  </a:lnTo>
                  <a:lnTo>
                    <a:pt x="29157" y="130993"/>
                  </a:lnTo>
                  <a:lnTo>
                    <a:pt x="31051" y="133998"/>
                  </a:lnTo>
                  <a:lnTo>
                    <a:pt x="35849" y="133998"/>
                  </a:lnTo>
                  <a:lnTo>
                    <a:pt x="38501" y="132003"/>
                  </a:lnTo>
                  <a:lnTo>
                    <a:pt x="40193" y="130160"/>
                  </a:lnTo>
                  <a:lnTo>
                    <a:pt x="42769" y="127243"/>
                  </a:lnTo>
                  <a:lnTo>
                    <a:pt x="43362" y="124541"/>
                  </a:lnTo>
                  <a:lnTo>
                    <a:pt x="44865" y="124541"/>
                  </a:lnTo>
                  <a:lnTo>
                    <a:pt x="45206" y="120121"/>
                  </a:lnTo>
                  <a:lnTo>
                    <a:pt x="45206" y="119010"/>
                  </a:lnTo>
                  <a:lnTo>
                    <a:pt x="49183" y="115954"/>
                  </a:lnTo>
                  <a:lnTo>
                    <a:pt x="50888" y="113379"/>
                  </a:lnTo>
                  <a:lnTo>
                    <a:pt x="50888" y="110651"/>
                  </a:lnTo>
                  <a:lnTo>
                    <a:pt x="50042" y="108606"/>
                  </a:lnTo>
                  <a:lnTo>
                    <a:pt x="50092" y="106295"/>
                  </a:lnTo>
                  <a:lnTo>
                    <a:pt x="49600" y="104969"/>
                  </a:lnTo>
                  <a:lnTo>
                    <a:pt x="52239" y="102570"/>
                  </a:lnTo>
                  <a:lnTo>
                    <a:pt x="54853" y="99653"/>
                  </a:lnTo>
                  <a:lnTo>
                    <a:pt x="58149" y="97645"/>
                  </a:lnTo>
                  <a:lnTo>
                    <a:pt x="58186" y="97570"/>
                  </a:lnTo>
                  <a:cubicBezTo>
                    <a:pt x="58641" y="96761"/>
                    <a:pt x="59702" y="94817"/>
                    <a:pt x="59702" y="94362"/>
                  </a:cubicBezTo>
                  <a:cubicBezTo>
                    <a:pt x="59702" y="94148"/>
                    <a:pt x="60131" y="92948"/>
                    <a:pt x="60522" y="91963"/>
                  </a:cubicBezTo>
                  <a:lnTo>
                    <a:pt x="60573" y="91862"/>
                  </a:lnTo>
                  <a:lnTo>
                    <a:pt x="59904" y="89716"/>
                  </a:lnTo>
                  <a:lnTo>
                    <a:pt x="58149" y="90587"/>
                  </a:lnTo>
                  <a:lnTo>
                    <a:pt x="54411" y="91117"/>
                  </a:lnTo>
                  <a:lnTo>
                    <a:pt x="53375" y="91610"/>
                  </a:lnTo>
                  <a:lnTo>
                    <a:pt x="52858" y="90031"/>
                  </a:lnTo>
                  <a:lnTo>
                    <a:pt x="52327" y="88870"/>
                  </a:lnTo>
                  <a:lnTo>
                    <a:pt x="50118" y="86748"/>
                  </a:lnTo>
                  <a:lnTo>
                    <a:pt x="48830" y="85852"/>
                  </a:lnTo>
                  <a:lnTo>
                    <a:pt x="46772" y="81104"/>
                  </a:lnTo>
                  <a:lnTo>
                    <a:pt x="45913" y="79917"/>
                  </a:lnTo>
                  <a:lnTo>
                    <a:pt x="44852" y="77076"/>
                  </a:lnTo>
                  <a:lnTo>
                    <a:pt x="44309" y="76142"/>
                  </a:lnTo>
                  <a:lnTo>
                    <a:pt x="44890" y="75927"/>
                  </a:lnTo>
                  <a:lnTo>
                    <a:pt x="47264" y="79185"/>
                  </a:lnTo>
                  <a:lnTo>
                    <a:pt x="48716" y="81470"/>
                  </a:lnTo>
                  <a:lnTo>
                    <a:pt x="49562" y="83945"/>
                  </a:lnTo>
                  <a:lnTo>
                    <a:pt x="51570" y="85523"/>
                  </a:lnTo>
                  <a:lnTo>
                    <a:pt x="52795" y="88478"/>
                  </a:lnTo>
                  <a:lnTo>
                    <a:pt x="53439" y="90271"/>
                  </a:lnTo>
                  <a:lnTo>
                    <a:pt x="57189" y="88579"/>
                  </a:lnTo>
                  <a:lnTo>
                    <a:pt x="60939" y="87746"/>
                  </a:lnTo>
                  <a:lnTo>
                    <a:pt x="65005" y="85675"/>
                  </a:lnTo>
                  <a:lnTo>
                    <a:pt x="66230" y="83453"/>
                  </a:lnTo>
                  <a:lnTo>
                    <a:pt x="67139" y="81154"/>
                  </a:lnTo>
                  <a:lnTo>
                    <a:pt x="65422" y="79437"/>
                  </a:lnTo>
                  <a:lnTo>
                    <a:pt x="63932" y="77821"/>
                  </a:lnTo>
                  <a:lnTo>
                    <a:pt x="61356" y="78616"/>
                  </a:lnTo>
                  <a:lnTo>
                    <a:pt x="59487" y="78705"/>
                  </a:lnTo>
                  <a:lnTo>
                    <a:pt x="58325" y="76571"/>
                  </a:lnTo>
                  <a:lnTo>
                    <a:pt x="56570" y="75094"/>
                  </a:lnTo>
                  <a:lnTo>
                    <a:pt x="57189" y="74045"/>
                  </a:lnTo>
                  <a:lnTo>
                    <a:pt x="59790" y="76154"/>
                  </a:lnTo>
                  <a:lnTo>
                    <a:pt x="61886" y="77303"/>
                  </a:lnTo>
                  <a:lnTo>
                    <a:pt x="63742" y="77442"/>
                  </a:lnTo>
                  <a:lnTo>
                    <a:pt x="65472" y="78364"/>
                  </a:lnTo>
                  <a:lnTo>
                    <a:pt x="68351" y="78818"/>
                  </a:lnTo>
                  <a:lnTo>
                    <a:pt x="71634" y="78414"/>
                  </a:lnTo>
                  <a:lnTo>
                    <a:pt x="74109" y="80195"/>
                  </a:lnTo>
                  <a:lnTo>
                    <a:pt x="75511" y="82569"/>
                  </a:lnTo>
                  <a:lnTo>
                    <a:pt x="77089" y="82834"/>
                  </a:lnTo>
                  <a:lnTo>
                    <a:pt x="78074" y="81697"/>
                  </a:lnTo>
                  <a:lnTo>
                    <a:pt x="78541" y="83617"/>
                  </a:lnTo>
                  <a:lnTo>
                    <a:pt x="79173" y="86357"/>
                  </a:lnTo>
                  <a:lnTo>
                    <a:pt x="80562" y="89349"/>
                  </a:lnTo>
                  <a:lnTo>
                    <a:pt x="82014" y="92670"/>
                  </a:lnTo>
                  <a:lnTo>
                    <a:pt x="82721" y="95246"/>
                  </a:lnTo>
                  <a:lnTo>
                    <a:pt x="84930" y="91723"/>
                  </a:lnTo>
                  <a:lnTo>
                    <a:pt x="84930" y="88668"/>
                  </a:lnTo>
                  <a:lnTo>
                    <a:pt x="85802" y="87215"/>
                  </a:lnTo>
                  <a:lnTo>
                    <a:pt x="87822" y="85460"/>
                  </a:lnTo>
                  <a:lnTo>
                    <a:pt x="90840" y="82720"/>
                  </a:lnTo>
                  <a:lnTo>
                    <a:pt x="92115" y="80990"/>
                  </a:lnTo>
                  <a:lnTo>
                    <a:pt x="94451" y="80447"/>
                  </a:lnTo>
                  <a:lnTo>
                    <a:pt x="95158" y="83339"/>
                  </a:lnTo>
                  <a:lnTo>
                    <a:pt x="96914" y="84160"/>
                  </a:lnTo>
                  <a:lnTo>
                    <a:pt x="96914" y="87885"/>
                  </a:lnTo>
                  <a:lnTo>
                    <a:pt x="99035" y="86622"/>
                  </a:lnTo>
                  <a:lnTo>
                    <a:pt x="100702" y="90132"/>
                  </a:lnTo>
                  <a:lnTo>
                    <a:pt x="100702" y="94451"/>
                  </a:lnTo>
                  <a:lnTo>
                    <a:pt x="102772" y="95549"/>
                  </a:lnTo>
                  <a:lnTo>
                    <a:pt x="103720" y="97557"/>
                  </a:lnTo>
                  <a:lnTo>
                    <a:pt x="105247" y="99565"/>
                  </a:lnTo>
                  <a:lnTo>
                    <a:pt x="107975" y="100701"/>
                  </a:lnTo>
                  <a:lnTo>
                    <a:pt x="107192" y="98100"/>
                  </a:lnTo>
                  <a:lnTo>
                    <a:pt x="106864" y="96294"/>
                  </a:lnTo>
                  <a:lnTo>
                    <a:pt x="105121" y="94994"/>
                  </a:lnTo>
                  <a:lnTo>
                    <a:pt x="104023" y="93478"/>
                  </a:lnTo>
                  <a:lnTo>
                    <a:pt x="103442" y="92127"/>
                  </a:lnTo>
                  <a:lnTo>
                    <a:pt x="103732" y="90082"/>
                  </a:lnTo>
                  <a:lnTo>
                    <a:pt x="104212" y="89476"/>
                  </a:lnTo>
                  <a:lnTo>
                    <a:pt x="105626" y="90801"/>
                  </a:lnTo>
                  <a:lnTo>
                    <a:pt x="107306" y="92595"/>
                  </a:lnTo>
                  <a:lnTo>
                    <a:pt x="108417" y="93163"/>
                  </a:lnTo>
                  <a:lnTo>
                    <a:pt x="108568" y="93049"/>
                  </a:lnTo>
                  <a:cubicBezTo>
                    <a:pt x="110803" y="91382"/>
                    <a:pt x="110803" y="91041"/>
                    <a:pt x="110803" y="90902"/>
                  </a:cubicBezTo>
                  <a:lnTo>
                    <a:pt x="110803" y="87203"/>
                  </a:lnTo>
                  <a:lnTo>
                    <a:pt x="108846" y="85359"/>
                  </a:lnTo>
                  <a:lnTo>
                    <a:pt x="108139" y="83932"/>
                  </a:lnTo>
                  <a:cubicBezTo>
                    <a:pt x="108265" y="83238"/>
                    <a:pt x="108480" y="82556"/>
                    <a:pt x="108581" y="82455"/>
                  </a:cubicBezTo>
                  <a:cubicBezTo>
                    <a:pt x="108758" y="82341"/>
                    <a:pt x="109654" y="82000"/>
                    <a:pt x="110374" y="81748"/>
                  </a:cubicBezTo>
                  <a:lnTo>
                    <a:pt x="110967" y="83099"/>
                  </a:lnTo>
                  <a:lnTo>
                    <a:pt x="113139" y="81521"/>
                  </a:lnTo>
                  <a:lnTo>
                    <a:pt x="117016" y="79589"/>
                  </a:lnTo>
                  <a:lnTo>
                    <a:pt x="118821" y="76293"/>
                  </a:lnTo>
                  <a:lnTo>
                    <a:pt x="119604" y="74083"/>
                  </a:lnTo>
                  <a:lnTo>
                    <a:pt x="119630" y="70232"/>
                  </a:lnTo>
                  <a:lnTo>
                    <a:pt x="118140" y="67227"/>
                  </a:lnTo>
                  <a:lnTo>
                    <a:pt x="116890" y="65649"/>
                  </a:lnTo>
                  <a:lnTo>
                    <a:pt x="118809" y="64348"/>
                  </a:lnTo>
                  <a:lnTo>
                    <a:pt x="119958" y="63451"/>
                  </a:lnTo>
                  <a:lnTo>
                    <a:pt x="117622" y="62719"/>
                  </a:lnTo>
                  <a:lnTo>
                    <a:pt x="116258" y="63212"/>
                  </a:lnTo>
                  <a:lnTo>
                    <a:pt x="115475" y="62340"/>
                  </a:lnTo>
                  <a:lnTo>
                    <a:pt x="115059" y="61772"/>
                  </a:lnTo>
                  <a:lnTo>
                    <a:pt x="116624" y="60863"/>
                  </a:lnTo>
                  <a:lnTo>
                    <a:pt x="117369" y="59373"/>
                  </a:lnTo>
                  <a:lnTo>
                    <a:pt x="117900" y="59638"/>
                  </a:lnTo>
                  <a:lnTo>
                    <a:pt x="117256" y="61974"/>
                  </a:lnTo>
                  <a:lnTo>
                    <a:pt x="119390" y="60901"/>
                  </a:lnTo>
                  <a:lnTo>
                    <a:pt x="120337" y="61684"/>
                  </a:lnTo>
                  <a:lnTo>
                    <a:pt x="121284" y="63350"/>
                  </a:lnTo>
                  <a:lnTo>
                    <a:pt x="122168" y="64424"/>
                  </a:lnTo>
                  <a:lnTo>
                    <a:pt x="122168" y="66015"/>
                  </a:lnTo>
                  <a:lnTo>
                    <a:pt x="123291" y="67151"/>
                  </a:lnTo>
                  <a:lnTo>
                    <a:pt x="125501" y="65383"/>
                  </a:lnTo>
                  <a:lnTo>
                    <a:pt x="124882" y="62782"/>
                  </a:lnTo>
                  <a:lnTo>
                    <a:pt x="123216" y="61078"/>
                  </a:lnTo>
                  <a:lnTo>
                    <a:pt x="122837" y="60295"/>
                  </a:lnTo>
                  <a:lnTo>
                    <a:pt x="124238" y="59095"/>
                  </a:lnTo>
                  <a:lnTo>
                    <a:pt x="124352" y="56254"/>
                  </a:lnTo>
                  <a:lnTo>
                    <a:pt x="125337" y="55433"/>
                  </a:lnTo>
                  <a:lnTo>
                    <a:pt x="126688" y="56229"/>
                  </a:lnTo>
                  <a:lnTo>
                    <a:pt x="128734" y="52693"/>
                  </a:lnTo>
                  <a:lnTo>
                    <a:pt x="130363" y="47693"/>
                  </a:lnTo>
                  <a:lnTo>
                    <a:pt x="129176" y="44359"/>
                  </a:lnTo>
                  <a:lnTo>
                    <a:pt x="128418" y="41329"/>
                  </a:lnTo>
                  <a:lnTo>
                    <a:pt x="126625" y="39650"/>
                  </a:lnTo>
                  <a:lnTo>
                    <a:pt x="124365" y="39006"/>
                  </a:lnTo>
                  <a:lnTo>
                    <a:pt x="123039" y="38501"/>
                  </a:lnTo>
                  <a:lnTo>
                    <a:pt x="122231" y="37844"/>
                  </a:lnTo>
                  <a:lnTo>
                    <a:pt x="124238" y="33816"/>
                  </a:lnTo>
                  <a:lnTo>
                    <a:pt x="125047" y="31152"/>
                  </a:lnTo>
                  <a:lnTo>
                    <a:pt x="127067" y="29939"/>
                  </a:lnTo>
                  <a:lnTo>
                    <a:pt x="130350" y="29939"/>
                  </a:lnTo>
                  <a:lnTo>
                    <a:pt x="135009" y="28677"/>
                  </a:lnTo>
                  <a:lnTo>
                    <a:pt x="132875" y="28677"/>
                  </a:lnTo>
                  <a:lnTo>
                    <a:pt x="132875" y="23841"/>
                  </a:lnTo>
                  <a:lnTo>
                    <a:pt x="135224" y="22793"/>
                  </a:lnTo>
                  <a:lnTo>
                    <a:pt x="136108" y="25091"/>
                  </a:lnTo>
                  <a:lnTo>
                    <a:pt x="137257" y="22490"/>
                  </a:lnTo>
                  <a:lnTo>
                    <a:pt x="137282" y="21025"/>
                  </a:lnTo>
                  <a:lnTo>
                    <a:pt x="138090" y="21479"/>
                  </a:lnTo>
                  <a:lnTo>
                    <a:pt x="137446" y="25129"/>
                  </a:lnTo>
                  <a:lnTo>
                    <a:pt x="136032" y="30912"/>
                  </a:lnTo>
                  <a:lnTo>
                    <a:pt x="136019" y="34447"/>
                  </a:lnTo>
                  <a:lnTo>
                    <a:pt x="139467" y="39220"/>
                  </a:lnTo>
                  <a:lnTo>
                    <a:pt x="140452" y="42491"/>
                  </a:lnTo>
                  <a:lnTo>
                    <a:pt x="140452" y="44486"/>
                  </a:lnTo>
                  <a:lnTo>
                    <a:pt x="142346" y="42907"/>
                  </a:lnTo>
                  <a:lnTo>
                    <a:pt x="142346" y="39460"/>
                  </a:lnTo>
                  <a:lnTo>
                    <a:pt x="143836" y="36051"/>
                  </a:lnTo>
                  <a:lnTo>
                    <a:pt x="143028" y="33273"/>
                  </a:lnTo>
                  <a:lnTo>
                    <a:pt x="142901" y="31682"/>
                  </a:lnTo>
                  <a:lnTo>
                    <a:pt x="142598" y="29447"/>
                  </a:lnTo>
                  <a:lnTo>
                    <a:pt x="140742" y="27982"/>
                  </a:lnTo>
                  <a:lnTo>
                    <a:pt x="140464" y="25356"/>
                  </a:lnTo>
                  <a:lnTo>
                    <a:pt x="142939" y="23740"/>
                  </a:lnTo>
                  <a:lnTo>
                    <a:pt x="145502" y="24093"/>
                  </a:lnTo>
                  <a:lnTo>
                    <a:pt x="145502" y="21189"/>
                  </a:lnTo>
                  <a:lnTo>
                    <a:pt x="146462" y="19611"/>
                  </a:lnTo>
                  <a:lnTo>
                    <a:pt x="148508" y="18588"/>
                  </a:lnTo>
                  <a:lnTo>
                    <a:pt x="149732" y="18588"/>
                  </a:lnTo>
                  <a:lnTo>
                    <a:pt x="148141" y="14231"/>
                  </a:lnTo>
                  <a:lnTo>
                    <a:pt x="145010" y="13070"/>
                  </a:lnTo>
                  <a:lnTo>
                    <a:pt x="145490" y="11214"/>
                  </a:lnTo>
                  <a:lnTo>
                    <a:pt x="145161" y="9105"/>
                  </a:lnTo>
                  <a:lnTo>
                    <a:pt x="145060" y="8562"/>
                  </a:lnTo>
                  <a:lnTo>
                    <a:pt x="146664" y="9395"/>
                  </a:lnTo>
                  <a:lnTo>
                    <a:pt x="148015" y="8360"/>
                  </a:lnTo>
                  <a:lnTo>
                    <a:pt x="149442" y="9307"/>
                  </a:lnTo>
                  <a:lnTo>
                    <a:pt x="150364" y="6542"/>
                  </a:lnTo>
                  <a:lnTo>
                    <a:pt x="149038" y="4774"/>
                  </a:lnTo>
                  <a:lnTo>
                    <a:pt x="148369" y="2223"/>
                  </a:lnTo>
                  <a:lnTo>
                    <a:pt x="144227" y="1605"/>
                  </a:lnTo>
                  <a:lnTo>
                    <a:pt x="144227" y="3120"/>
                  </a:lnTo>
                  <a:lnTo>
                    <a:pt x="143116" y="3082"/>
                  </a:lnTo>
                  <a:lnTo>
                    <a:pt x="142384" y="2185"/>
                  </a:lnTo>
                  <a:lnTo>
                    <a:pt x="134744" y="2185"/>
                  </a:lnTo>
                  <a:lnTo>
                    <a:pt x="130704" y="2564"/>
                  </a:lnTo>
                  <a:lnTo>
                    <a:pt x="133065" y="4875"/>
                  </a:lnTo>
                  <a:lnTo>
                    <a:pt x="131411" y="4888"/>
                  </a:lnTo>
                  <a:lnTo>
                    <a:pt x="130842" y="3486"/>
                  </a:lnTo>
                  <a:lnTo>
                    <a:pt x="127458" y="4989"/>
                  </a:lnTo>
                  <a:lnTo>
                    <a:pt x="124908" y="6605"/>
                  </a:lnTo>
                  <a:lnTo>
                    <a:pt x="123620" y="6605"/>
                  </a:lnTo>
                  <a:lnTo>
                    <a:pt x="122584" y="4420"/>
                  </a:lnTo>
                  <a:lnTo>
                    <a:pt x="119781" y="4016"/>
                  </a:lnTo>
                  <a:lnTo>
                    <a:pt x="117710" y="5178"/>
                  </a:lnTo>
                  <a:lnTo>
                    <a:pt x="114604" y="4143"/>
                  </a:lnTo>
                  <a:lnTo>
                    <a:pt x="112432" y="3259"/>
                  </a:lnTo>
                  <a:lnTo>
                    <a:pt x="108076" y="3574"/>
                  </a:lnTo>
                  <a:lnTo>
                    <a:pt x="106005" y="4900"/>
                  </a:lnTo>
                  <a:lnTo>
                    <a:pt x="107091" y="7842"/>
                  </a:lnTo>
                  <a:lnTo>
                    <a:pt x="105146" y="7842"/>
                  </a:lnTo>
                  <a:lnTo>
                    <a:pt x="103795" y="7729"/>
                  </a:lnTo>
                  <a:lnTo>
                    <a:pt x="101851" y="8714"/>
                  </a:lnTo>
                  <a:lnTo>
                    <a:pt x="102583" y="10039"/>
                  </a:lnTo>
                  <a:lnTo>
                    <a:pt x="102583" y="10039"/>
                  </a:lnTo>
                  <a:lnTo>
                    <a:pt x="101169" y="9623"/>
                  </a:lnTo>
                  <a:lnTo>
                    <a:pt x="100348" y="6744"/>
                  </a:lnTo>
                  <a:lnTo>
                    <a:pt x="97545" y="4370"/>
                  </a:lnTo>
                  <a:lnTo>
                    <a:pt x="93252" y="4963"/>
                  </a:lnTo>
                  <a:lnTo>
                    <a:pt x="94072" y="7628"/>
                  </a:lnTo>
                  <a:lnTo>
                    <a:pt x="91509" y="7539"/>
                  </a:lnTo>
                  <a:lnTo>
                    <a:pt x="90385" y="6074"/>
                  </a:lnTo>
                  <a:lnTo>
                    <a:pt x="87999" y="7337"/>
                  </a:lnTo>
                  <a:lnTo>
                    <a:pt x="86231" y="7893"/>
                  </a:lnTo>
                  <a:lnTo>
                    <a:pt x="84034" y="10544"/>
                  </a:lnTo>
                  <a:lnTo>
                    <a:pt x="83706" y="9282"/>
                  </a:lnTo>
                  <a:lnTo>
                    <a:pt x="85915" y="5923"/>
                  </a:lnTo>
                  <a:lnTo>
                    <a:pt x="85234" y="2526"/>
                  </a:lnTo>
                  <a:lnTo>
                    <a:pt x="8178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3"/>
            <p:cNvSpPr/>
            <p:nvPr/>
          </p:nvSpPr>
          <p:spPr>
            <a:xfrm>
              <a:off x="4467225" y="3815075"/>
              <a:ext cx="177425" cy="289800"/>
            </a:xfrm>
            <a:custGeom>
              <a:avLst/>
              <a:gdLst/>
              <a:ahLst/>
              <a:cxnLst/>
              <a:rect l="l" t="t" r="r" b="b"/>
              <a:pathLst>
                <a:path w="7097" h="11592" extrusionOk="0">
                  <a:moveTo>
                    <a:pt x="5683" y="0"/>
                  </a:moveTo>
                  <a:lnTo>
                    <a:pt x="4572" y="1339"/>
                  </a:lnTo>
                  <a:lnTo>
                    <a:pt x="2602" y="2513"/>
                  </a:lnTo>
                  <a:lnTo>
                    <a:pt x="1023" y="3271"/>
                  </a:lnTo>
                  <a:lnTo>
                    <a:pt x="1415" y="5809"/>
                  </a:lnTo>
                  <a:lnTo>
                    <a:pt x="1023" y="7362"/>
                  </a:lnTo>
                  <a:lnTo>
                    <a:pt x="1" y="8524"/>
                  </a:lnTo>
                  <a:lnTo>
                    <a:pt x="556" y="10809"/>
                  </a:lnTo>
                  <a:lnTo>
                    <a:pt x="2134" y="11592"/>
                  </a:lnTo>
                  <a:lnTo>
                    <a:pt x="3864" y="9849"/>
                  </a:lnTo>
                  <a:lnTo>
                    <a:pt x="5203" y="6541"/>
                  </a:lnTo>
                  <a:lnTo>
                    <a:pt x="6226" y="3384"/>
                  </a:lnTo>
                  <a:lnTo>
                    <a:pt x="7097" y="1655"/>
                  </a:lnTo>
                  <a:lnTo>
                    <a:pt x="615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3"/>
            <p:cNvSpPr/>
            <p:nvPr/>
          </p:nvSpPr>
          <p:spPr>
            <a:xfrm>
              <a:off x="4458375" y="3806875"/>
              <a:ext cx="194800" cy="307475"/>
            </a:xfrm>
            <a:custGeom>
              <a:avLst/>
              <a:gdLst/>
              <a:ahLst/>
              <a:cxnLst/>
              <a:rect l="l" t="t" r="r" b="b"/>
              <a:pathLst>
                <a:path w="7792" h="12299" extrusionOk="0">
                  <a:moveTo>
                    <a:pt x="6327" y="644"/>
                  </a:moveTo>
                  <a:lnTo>
                    <a:pt x="7097" y="1995"/>
                  </a:lnTo>
                  <a:lnTo>
                    <a:pt x="6277" y="3611"/>
                  </a:lnTo>
                  <a:lnTo>
                    <a:pt x="5266" y="6756"/>
                  </a:lnTo>
                  <a:lnTo>
                    <a:pt x="3953" y="10001"/>
                  </a:lnTo>
                  <a:lnTo>
                    <a:pt x="2413" y="11529"/>
                  </a:lnTo>
                  <a:lnTo>
                    <a:pt x="1175" y="10910"/>
                  </a:lnTo>
                  <a:lnTo>
                    <a:pt x="695" y="8940"/>
                  </a:lnTo>
                  <a:lnTo>
                    <a:pt x="1668" y="7829"/>
                  </a:lnTo>
                  <a:lnTo>
                    <a:pt x="2097" y="6149"/>
                  </a:lnTo>
                  <a:lnTo>
                    <a:pt x="1731" y="3776"/>
                  </a:lnTo>
                  <a:lnTo>
                    <a:pt x="3120" y="3119"/>
                  </a:lnTo>
                  <a:lnTo>
                    <a:pt x="5090" y="1932"/>
                  </a:lnTo>
                  <a:lnTo>
                    <a:pt x="6176" y="644"/>
                  </a:lnTo>
                  <a:close/>
                  <a:moveTo>
                    <a:pt x="5873" y="0"/>
                  </a:moveTo>
                  <a:lnTo>
                    <a:pt x="4711" y="1427"/>
                  </a:lnTo>
                  <a:lnTo>
                    <a:pt x="2817" y="2563"/>
                  </a:lnTo>
                  <a:lnTo>
                    <a:pt x="1024" y="3409"/>
                  </a:lnTo>
                  <a:lnTo>
                    <a:pt x="1440" y="6124"/>
                  </a:lnTo>
                  <a:lnTo>
                    <a:pt x="1087" y="7538"/>
                  </a:lnTo>
                  <a:lnTo>
                    <a:pt x="1" y="8776"/>
                  </a:lnTo>
                  <a:lnTo>
                    <a:pt x="632" y="11352"/>
                  </a:lnTo>
                  <a:lnTo>
                    <a:pt x="2552" y="12299"/>
                  </a:lnTo>
                  <a:lnTo>
                    <a:pt x="4420" y="10405"/>
                  </a:lnTo>
                  <a:lnTo>
                    <a:pt x="5847" y="6958"/>
                  </a:lnTo>
                  <a:lnTo>
                    <a:pt x="6845" y="3851"/>
                  </a:lnTo>
                  <a:lnTo>
                    <a:pt x="7792" y="1970"/>
                  </a:lnTo>
                  <a:lnTo>
                    <a:pt x="668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3"/>
            <p:cNvSpPr/>
            <p:nvPr/>
          </p:nvSpPr>
          <p:spPr>
            <a:xfrm>
              <a:off x="5304725" y="3312525"/>
              <a:ext cx="45475" cy="78625"/>
            </a:xfrm>
            <a:custGeom>
              <a:avLst/>
              <a:gdLst/>
              <a:ahLst/>
              <a:cxnLst/>
              <a:rect l="l" t="t" r="r" b="b"/>
              <a:pathLst>
                <a:path w="1819" h="3145" extrusionOk="0">
                  <a:moveTo>
                    <a:pt x="480" y="0"/>
                  </a:moveTo>
                  <a:lnTo>
                    <a:pt x="0" y="1654"/>
                  </a:lnTo>
                  <a:lnTo>
                    <a:pt x="480" y="3144"/>
                  </a:lnTo>
                  <a:lnTo>
                    <a:pt x="1503" y="2753"/>
                  </a:lnTo>
                  <a:lnTo>
                    <a:pt x="1818" y="1566"/>
                  </a:lnTo>
                  <a:lnTo>
                    <a:pt x="48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3"/>
            <p:cNvSpPr/>
            <p:nvPr/>
          </p:nvSpPr>
          <p:spPr>
            <a:xfrm>
              <a:off x="5296500" y="3296100"/>
              <a:ext cx="62525" cy="105475"/>
            </a:xfrm>
            <a:custGeom>
              <a:avLst/>
              <a:gdLst/>
              <a:ahLst/>
              <a:cxnLst/>
              <a:rect l="l" t="t" r="r" b="b"/>
              <a:pathLst>
                <a:path w="2501" h="4219" extrusionOk="0">
                  <a:moveTo>
                    <a:pt x="948" y="1301"/>
                  </a:moveTo>
                  <a:lnTo>
                    <a:pt x="1806" y="2311"/>
                  </a:lnTo>
                  <a:lnTo>
                    <a:pt x="1567" y="3170"/>
                  </a:lnTo>
                  <a:lnTo>
                    <a:pt x="1011" y="3397"/>
                  </a:lnTo>
                  <a:lnTo>
                    <a:pt x="657" y="2299"/>
                  </a:lnTo>
                  <a:lnTo>
                    <a:pt x="948" y="1301"/>
                  </a:lnTo>
                  <a:close/>
                  <a:moveTo>
                    <a:pt x="670" y="1"/>
                  </a:moveTo>
                  <a:lnTo>
                    <a:pt x="1" y="2311"/>
                  </a:lnTo>
                  <a:lnTo>
                    <a:pt x="607" y="4218"/>
                  </a:lnTo>
                  <a:lnTo>
                    <a:pt x="2097" y="3650"/>
                  </a:lnTo>
                  <a:lnTo>
                    <a:pt x="2501" y="2147"/>
                  </a:lnTo>
                  <a:lnTo>
                    <a:pt x="67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3"/>
            <p:cNvSpPr/>
            <p:nvPr/>
          </p:nvSpPr>
          <p:spPr>
            <a:xfrm>
              <a:off x="5643750" y="3420800"/>
              <a:ext cx="232675" cy="252250"/>
            </a:xfrm>
            <a:custGeom>
              <a:avLst/>
              <a:gdLst/>
              <a:ahLst/>
              <a:cxnLst/>
              <a:rect l="l" t="t" r="r" b="b"/>
              <a:pathLst>
                <a:path w="9307" h="10090" extrusionOk="0">
                  <a:moveTo>
                    <a:pt x="1" y="0"/>
                  </a:moveTo>
                  <a:lnTo>
                    <a:pt x="948" y="1301"/>
                  </a:lnTo>
                  <a:lnTo>
                    <a:pt x="2337" y="1553"/>
                  </a:lnTo>
                  <a:cubicBezTo>
                    <a:pt x="2337" y="1553"/>
                    <a:pt x="3536" y="3852"/>
                    <a:pt x="3688" y="4091"/>
                  </a:cubicBezTo>
                  <a:cubicBezTo>
                    <a:pt x="3852" y="4331"/>
                    <a:pt x="5897" y="8233"/>
                    <a:pt x="5897" y="8233"/>
                  </a:cubicBezTo>
                  <a:lnTo>
                    <a:pt x="7804" y="10089"/>
                  </a:lnTo>
                  <a:lnTo>
                    <a:pt x="8587" y="10089"/>
                  </a:lnTo>
                  <a:lnTo>
                    <a:pt x="9307" y="8119"/>
                  </a:lnTo>
                  <a:lnTo>
                    <a:pt x="7880" y="5039"/>
                  </a:lnTo>
                  <a:lnTo>
                    <a:pt x="4647" y="1882"/>
                  </a:lnTo>
                  <a:lnTo>
                    <a:pt x="3473" y="1061"/>
                  </a:lnTo>
                  <a:lnTo>
                    <a:pt x="197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3"/>
            <p:cNvSpPr/>
            <p:nvPr/>
          </p:nvSpPr>
          <p:spPr>
            <a:xfrm>
              <a:off x="5628275" y="3412900"/>
              <a:ext cx="256350" cy="268025"/>
            </a:xfrm>
            <a:custGeom>
              <a:avLst/>
              <a:gdLst/>
              <a:ahLst/>
              <a:cxnLst/>
              <a:rect l="l" t="t" r="r" b="b"/>
              <a:pathLst>
                <a:path w="10254" h="10721" extrusionOk="0">
                  <a:moveTo>
                    <a:pt x="2488" y="632"/>
                  </a:moveTo>
                  <a:lnTo>
                    <a:pt x="5052" y="2438"/>
                  </a:lnTo>
                  <a:lnTo>
                    <a:pt x="8246" y="5544"/>
                  </a:lnTo>
                  <a:lnTo>
                    <a:pt x="9585" y="8448"/>
                  </a:lnTo>
                  <a:lnTo>
                    <a:pt x="9004" y="10090"/>
                  </a:lnTo>
                  <a:lnTo>
                    <a:pt x="8562" y="10090"/>
                  </a:lnTo>
                  <a:lnTo>
                    <a:pt x="6782" y="8360"/>
                  </a:lnTo>
                  <a:cubicBezTo>
                    <a:pt x="6478" y="7792"/>
                    <a:pt x="4723" y="4471"/>
                    <a:pt x="4572" y="4231"/>
                  </a:cubicBezTo>
                  <a:cubicBezTo>
                    <a:pt x="4458" y="4067"/>
                    <a:pt x="3688" y="2614"/>
                    <a:pt x="3233" y="1731"/>
                  </a:cubicBezTo>
                  <a:lnTo>
                    <a:pt x="3158" y="1592"/>
                  </a:lnTo>
                  <a:lnTo>
                    <a:pt x="1743" y="1327"/>
                  </a:lnTo>
                  <a:lnTo>
                    <a:pt x="1238" y="632"/>
                  </a:lnTo>
                  <a:close/>
                  <a:moveTo>
                    <a:pt x="1" y="1"/>
                  </a:moveTo>
                  <a:lnTo>
                    <a:pt x="1390" y="1907"/>
                  </a:lnTo>
                  <a:lnTo>
                    <a:pt x="2741" y="2160"/>
                  </a:lnTo>
                  <a:cubicBezTo>
                    <a:pt x="3019" y="2690"/>
                    <a:pt x="3903" y="4370"/>
                    <a:pt x="4041" y="4584"/>
                  </a:cubicBezTo>
                  <a:cubicBezTo>
                    <a:pt x="4155" y="4748"/>
                    <a:pt x="5430" y="7135"/>
                    <a:pt x="6251" y="8701"/>
                  </a:cubicBezTo>
                  <a:lnTo>
                    <a:pt x="8297" y="10721"/>
                  </a:lnTo>
                  <a:lnTo>
                    <a:pt x="9433" y="10721"/>
                  </a:lnTo>
                  <a:lnTo>
                    <a:pt x="10254" y="8423"/>
                  </a:lnTo>
                  <a:lnTo>
                    <a:pt x="8789" y="5228"/>
                  </a:lnTo>
                  <a:lnTo>
                    <a:pt x="5443" y="1945"/>
                  </a:lnTo>
                  <a:lnTo>
                    <a:pt x="269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3"/>
            <p:cNvSpPr/>
            <p:nvPr/>
          </p:nvSpPr>
          <p:spPr>
            <a:xfrm>
              <a:off x="5873550" y="3662925"/>
              <a:ext cx="284775" cy="73250"/>
            </a:xfrm>
            <a:custGeom>
              <a:avLst/>
              <a:gdLst/>
              <a:ahLst/>
              <a:cxnLst/>
              <a:rect l="l" t="t" r="r" b="b"/>
              <a:pathLst>
                <a:path w="11391" h="2930" extrusionOk="0">
                  <a:moveTo>
                    <a:pt x="1150" y="0"/>
                  </a:moveTo>
                  <a:lnTo>
                    <a:pt x="1" y="998"/>
                  </a:lnTo>
                  <a:lnTo>
                    <a:pt x="2324" y="2058"/>
                  </a:lnTo>
                  <a:lnTo>
                    <a:pt x="5696" y="2930"/>
                  </a:lnTo>
                  <a:lnTo>
                    <a:pt x="11391" y="2930"/>
                  </a:lnTo>
                  <a:lnTo>
                    <a:pt x="8082" y="1667"/>
                  </a:lnTo>
                  <a:lnTo>
                    <a:pt x="5708" y="1667"/>
                  </a:lnTo>
                  <a:lnTo>
                    <a:pt x="115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3"/>
            <p:cNvSpPr/>
            <p:nvPr/>
          </p:nvSpPr>
          <p:spPr>
            <a:xfrm>
              <a:off x="5859050" y="3654075"/>
              <a:ext cx="342200" cy="90000"/>
            </a:xfrm>
            <a:custGeom>
              <a:avLst/>
              <a:gdLst/>
              <a:ahLst/>
              <a:cxnLst/>
              <a:rect l="l" t="t" r="r" b="b"/>
              <a:pathLst>
                <a:path w="13688" h="3600" extrusionOk="0">
                  <a:moveTo>
                    <a:pt x="1806" y="720"/>
                  </a:moveTo>
                  <a:lnTo>
                    <a:pt x="6187" y="2311"/>
                  </a:lnTo>
                  <a:lnTo>
                    <a:pt x="8599" y="2337"/>
                  </a:lnTo>
                  <a:lnTo>
                    <a:pt x="10266" y="2968"/>
                  </a:lnTo>
                  <a:lnTo>
                    <a:pt x="6314" y="2968"/>
                  </a:lnTo>
                  <a:lnTo>
                    <a:pt x="3043" y="2122"/>
                  </a:lnTo>
                  <a:lnTo>
                    <a:pt x="1174" y="1263"/>
                  </a:lnTo>
                  <a:lnTo>
                    <a:pt x="1806" y="720"/>
                  </a:lnTo>
                  <a:close/>
                  <a:moveTo>
                    <a:pt x="1667" y="1"/>
                  </a:moveTo>
                  <a:lnTo>
                    <a:pt x="0" y="1428"/>
                  </a:lnTo>
                  <a:lnTo>
                    <a:pt x="2829" y="2715"/>
                  </a:lnTo>
                  <a:lnTo>
                    <a:pt x="6200" y="3587"/>
                  </a:lnTo>
                  <a:lnTo>
                    <a:pt x="13688" y="3599"/>
                  </a:lnTo>
                  <a:lnTo>
                    <a:pt x="8763" y="1731"/>
                  </a:lnTo>
                  <a:lnTo>
                    <a:pt x="6352" y="1705"/>
                  </a:lnTo>
                  <a:lnTo>
                    <a:pt x="166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3"/>
            <p:cNvSpPr/>
            <p:nvPr/>
          </p:nvSpPr>
          <p:spPr>
            <a:xfrm>
              <a:off x="6185775" y="3706475"/>
              <a:ext cx="137975" cy="31600"/>
            </a:xfrm>
            <a:custGeom>
              <a:avLst/>
              <a:gdLst/>
              <a:ahLst/>
              <a:cxnLst/>
              <a:rect l="l" t="t" r="r" b="b"/>
              <a:pathLst>
                <a:path w="5519" h="1264" extrusionOk="0">
                  <a:moveTo>
                    <a:pt x="3397" y="1"/>
                  </a:moveTo>
                  <a:lnTo>
                    <a:pt x="0" y="556"/>
                  </a:lnTo>
                  <a:lnTo>
                    <a:pt x="1818" y="1263"/>
                  </a:lnTo>
                  <a:lnTo>
                    <a:pt x="5518" y="556"/>
                  </a:lnTo>
                  <a:lnTo>
                    <a:pt x="339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3"/>
            <p:cNvSpPr/>
            <p:nvPr/>
          </p:nvSpPr>
          <p:spPr>
            <a:xfrm>
              <a:off x="6156100" y="3698600"/>
              <a:ext cx="203625" cy="47675"/>
            </a:xfrm>
            <a:custGeom>
              <a:avLst/>
              <a:gdLst/>
              <a:ahLst/>
              <a:cxnLst/>
              <a:rect l="l" t="t" r="r" b="b"/>
              <a:pathLst>
                <a:path w="8145" h="1907" extrusionOk="0">
                  <a:moveTo>
                    <a:pt x="4571" y="644"/>
                  </a:moveTo>
                  <a:lnTo>
                    <a:pt x="5278" y="821"/>
                  </a:lnTo>
                  <a:lnTo>
                    <a:pt x="3031" y="1250"/>
                  </a:lnTo>
                  <a:lnTo>
                    <a:pt x="2374" y="998"/>
                  </a:lnTo>
                  <a:lnTo>
                    <a:pt x="4571" y="644"/>
                  </a:lnTo>
                  <a:close/>
                  <a:moveTo>
                    <a:pt x="4596" y="0"/>
                  </a:moveTo>
                  <a:lnTo>
                    <a:pt x="0" y="745"/>
                  </a:lnTo>
                  <a:lnTo>
                    <a:pt x="2968" y="1907"/>
                  </a:lnTo>
                  <a:lnTo>
                    <a:pt x="8145" y="922"/>
                  </a:lnTo>
                  <a:lnTo>
                    <a:pt x="459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3"/>
            <p:cNvSpPr/>
            <p:nvPr/>
          </p:nvSpPr>
          <p:spPr>
            <a:xfrm>
              <a:off x="6158300" y="3493725"/>
              <a:ext cx="139875" cy="161950"/>
            </a:xfrm>
            <a:custGeom>
              <a:avLst/>
              <a:gdLst/>
              <a:ahLst/>
              <a:cxnLst/>
              <a:rect l="l" t="t" r="r" b="b"/>
              <a:pathLst>
                <a:path w="5595" h="6478" extrusionOk="0">
                  <a:moveTo>
                    <a:pt x="3864" y="0"/>
                  </a:moveTo>
                  <a:lnTo>
                    <a:pt x="632" y="1579"/>
                  </a:lnTo>
                  <a:lnTo>
                    <a:pt x="1" y="4925"/>
                  </a:lnTo>
                  <a:lnTo>
                    <a:pt x="1099" y="6478"/>
                  </a:lnTo>
                  <a:lnTo>
                    <a:pt x="1730" y="4420"/>
                  </a:lnTo>
                  <a:lnTo>
                    <a:pt x="3473" y="6225"/>
                  </a:lnTo>
                  <a:lnTo>
                    <a:pt x="3473" y="4331"/>
                  </a:lnTo>
                  <a:lnTo>
                    <a:pt x="2678" y="3510"/>
                  </a:lnTo>
                  <a:lnTo>
                    <a:pt x="4104" y="2765"/>
                  </a:lnTo>
                  <a:lnTo>
                    <a:pt x="1895" y="2765"/>
                  </a:lnTo>
                  <a:lnTo>
                    <a:pt x="5594" y="1023"/>
                  </a:lnTo>
                  <a:lnTo>
                    <a:pt x="386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3"/>
            <p:cNvSpPr/>
            <p:nvPr/>
          </p:nvSpPr>
          <p:spPr>
            <a:xfrm>
              <a:off x="6149775" y="3484875"/>
              <a:ext cx="165125" cy="188175"/>
            </a:xfrm>
            <a:custGeom>
              <a:avLst/>
              <a:gdLst/>
              <a:ahLst/>
              <a:cxnLst/>
              <a:rect l="l" t="t" r="r" b="b"/>
              <a:pathLst>
                <a:path w="6605" h="7527" extrusionOk="0">
                  <a:moveTo>
                    <a:pt x="4193" y="708"/>
                  </a:moveTo>
                  <a:lnTo>
                    <a:pt x="5266" y="1339"/>
                  </a:lnTo>
                  <a:lnTo>
                    <a:pt x="1023" y="3334"/>
                  </a:lnTo>
                  <a:lnTo>
                    <a:pt x="1023" y="3334"/>
                  </a:lnTo>
                  <a:lnTo>
                    <a:pt x="1251" y="2147"/>
                  </a:lnTo>
                  <a:lnTo>
                    <a:pt x="4193" y="708"/>
                  </a:lnTo>
                  <a:close/>
                  <a:moveTo>
                    <a:pt x="3157" y="3423"/>
                  </a:moveTo>
                  <a:lnTo>
                    <a:pt x="2501" y="3776"/>
                  </a:lnTo>
                  <a:lnTo>
                    <a:pt x="3486" y="4812"/>
                  </a:lnTo>
                  <a:lnTo>
                    <a:pt x="3486" y="5796"/>
                  </a:lnTo>
                  <a:lnTo>
                    <a:pt x="1933" y="4168"/>
                  </a:lnTo>
                  <a:lnTo>
                    <a:pt x="1326" y="6125"/>
                  </a:lnTo>
                  <a:lnTo>
                    <a:pt x="670" y="5203"/>
                  </a:lnTo>
                  <a:lnTo>
                    <a:pt x="1011" y="3423"/>
                  </a:lnTo>
                  <a:close/>
                  <a:moveTo>
                    <a:pt x="4218" y="1"/>
                  </a:moveTo>
                  <a:lnTo>
                    <a:pt x="683" y="1718"/>
                  </a:lnTo>
                  <a:lnTo>
                    <a:pt x="1" y="5354"/>
                  </a:lnTo>
                  <a:lnTo>
                    <a:pt x="1554" y="7526"/>
                  </a:lnTo>
                  <a:lnTo>
                    <a:pt x="2210" y="5392"/>
                  </a:lnTo>
                  <a:lnTo>
                    <a:pt x="4117" y="7375"/>
                  </a:lnTo>
                  <a:lnTo>
                    <a:pt x="4117" y="4572"/>
                  </a:lnTo>
                  <a:lnTo>
                    <a:pt x="3536" y="3953"/>
                  </a:lnTo>
                  <a:lnTo>
                    <a:pt x="5708" y="2804"/>
                  </a:lnTo>
                  <a:lnTo>
                    <a:pt x="3650" y="2804"/>
                  </a:lnTo>
                  <a:lnTo>
                    <a:pt x="6605" y="1415"/>
                  </a:lnTo>
                  <a:lnTo>
                    <a:pt x="421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3"/>
            <p:cNvSpPr/>
            <p:nvPr/>
          </p:nvSpPr>
          <p:spPr>
            <a:xfrm>
              <a:off x="5945525" y="3367450"/>
              <a:ext cx="213125" cy="254775"/>
            </a:xfrm>
            <a:custGeom>
              <a:avLst/>
              <a:gdLst/>
              <a:ahLst/>
              <a:cxnLst/>
              <a:rect l="l" t="t" r="r" b="b"/>
              <a:pathLst>
                <a:path w="8525" h="10191" extrusionOk="0">
                  <a:moveTo>
                    <a:pt x="6542" y="0"/>
                  </a:moveTo>
                  <a:lnTo>
                    <a:pt x="3941" y="3119"/>
                  </a:lnTo>
                  <a:lnTo>
                    <a:pt x="2817" y="5291"/>
                  </a:lnTo>
                  <a:lnTo>
                    <a:pt x="935" y="5291"/>
                  </a:lnTo>
                  <a:lnTo>
                    <a:pt x="1" y="6869"/>
                  </a:lnTo>
                  <a:lnTo>
                    <a:pt x="1491" y="9067"/>
                  </a:lnTo>
                  <a:lnTo>
                    <a:pt x="2817" y="9546"/>
                  </a:lnTo>
                  <a:lnTo>
                    <a:pt x="4686" y="9344"/>
                  </a:lnTo>
                  <a:lnTo>
                    <a:pt x="6049" y="10190"/>
                  </a:lnTo>
                  <a:lnTo>
                    <a:pt x="7363" y="6516"/>
                  </a:lnTo>
                  <a:lnTo>
                    <a:pt x="8524" y="4874"/>
                  </a:lnTo>
                  <a:lnTo>
                    <a:pt x="7653" y="3384"/>
                  </a:lnTo>
                  <a:lnTo>
                    <a:pt x="8512" y="2134"/>
                  </a:lnTo>
                  <a:lnTo>
                    <a:pt x="654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3"/>
            <p:cNvSpPr/>
            <p:nvPr/>
          </p:nvSpPr>
          <p:spPr>
            <a:xfrm>
              <a:off x="5936075" y="3355775"/>
              <a:ext cx="232350" cy="278450"/>
            </a:xfrm>
            <a:custGeom>
              <a:avLst/>
              <a:gdLst/>
              <a:ahLst/>
              <a:cxnLst/>
              <a:rect l="l" t="t" r="r" b="b"/>
              <a:pathLst>
                <a:path w="9294" h="11138" extrusionOk="0">
                  <a:moveTo>
                    <a:pt x="6932" y="947"/>
                  </a:moveTo>
                  <a:lnTo>
                    <a:pt x="8486" y="2627"/>
                  </a:lnTo>
                  <a:lnTo>
                    <a:pt x="7652" y="3839"/>
                  </a:lnTo>
                  <a:lnTo>
                    <a:pt x="8523" y="5329"/>
                  </a:lnTo>
                  <a:lnTo>
                    <a:pt x="7475" y="6806"/>
                  </a:lnTo>
                  <a:lnTo>
                    <a:pt x="6263" y="10190"/>
                  </a:lnTo>
                  <a:lnTo>
                    <a:pt x="5139" y="9496"/>
                  </a:lnTo>
                  <a:lnTo>
                    <a:pt x="3220" y="9685"/>
                  </a:lnTo>
                  <a:lnTo>
                    <a:pt x="2071" y="9281"/>
                  </a:lnTo>
                  <a:lnTo>
                    <a:pt x="745" y="7324"/>
                  </a:lnTo>
                  <a:lnTo>
                    <a:pt x="1490" y="6074"/>
                  </a:lnTo>
                  <a:lnTo>
                    <a:pt x="3384" y="6074"/>
                  </a:lnTo>
                  <a:lnTo>
                    <a:pt x="4584" y="3763"/>
                  </a:lnTo>
                  <a:lnTo>
                    <a:pt x="6932" y="947"/>
                  </a:lnTo>
                  <a:close/>
                  <a:moveTo>
                    <a:pt x="6907" y="0"/>
                  </a:moveTo>
                  <a:lnTo>
                    <a:pt x="4079" y="3397"/>
                  </a:lnTo>
                  <a:lnTo>
                    <a:pt x="3005" y="5442"/>
                  </a:lnTo>
                  <a:lnTo>
                    <a:pt x="1137" y="5442"/>
                  </a:lnTo>
                  <a:lnTo>
                    <a:pt x="0" y="7336"/>
                  </a:lnTo>
                  <a:lnTo>
                    <a:pt x="1667" y="9799"/>
                  </a:lnTo>
                  <a:lnTo>
                    <a:pt x="3157" y="10329"/>
                  </a:lnTo>
                  <a:lnTo>
                    <a:pt x="4988" y="10140"/>
                  </a:lnTo>
                  <a:lnTo>
                    <a:pt x="6591" y="11137"/>
                  </a:lnTo>
                  <a:lnTo>
                    <a:pt x="8018" y="7147"/>
                  </a:lnTo>
                  <a:lnTo>
                    <a:pt x="9281" y="5379"/>
                  </a:lnTo>
                  <a:lnTo>
                    <a:pt x="8397" y="3877"/>
                  </a:lnTo>
                  <a:lnTo>
                    <a:pt x="9294" y="2576"/>
                  </a:lnTo>
                  <a:lnTo>
                    <a:pt x="69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3"/>
            <p:cNvSpPr/>
            <p:nvPr/>
          </p:nvSpPr>
          <p:spPr>
            <a:xfrm>
              <a:off x="6429775" y="3529075"/>
              <a:ext cx="453650" cy="254450"/>
            </a:xfrm>
            <a:custGeom>
              <a:avLst/>
              <a:gdLst/>
              <a:ahLst/>
              <a:cxnLst/>
              <a:rect l="l" t="t" r="r" b="b"/>
              <a:pathLst>
                <a:path w="18146" h="10178" extrusionOk="0">
                  <a:moveTo>
                    <a:pt x="1794" y="0"/>
                  </a:moveTo>
                  <a:lnTo>
                    <a:pt x="1" y="745"/>
                  </a:lnTo>
                  <a:lnTo>
                    <a:pt x="1705" y="2576"/>
                  </a:lnTo>
                  <a:lnTo>
                    <a:pt x="2223" y="4496"/>
                  </a:lnTo>
                  <a:lnTo>
                    <a:pt x="4281" y="4496"/>
                  </a:lnTo>
                  <a:lnTo>
                    <a:pt x="5847" y="5039"/>
                  </a:lnTo>
                  <a:lnTo>
                    <a:pt x="5847" y="6705"/>
                  </a:lnTo>
                  <a:lnTo>
                    <a:pt x="8764" y="8915"/>
                  </a:lnTo>
                  <a:lnTo>
                    <a:pt x="11214" y="8915"/>
                  </a:lnTo>
                  <a:lnTo>
                    <a:pt x="12236" y="7412"/>
                  </a:lnTo>
                  <a:lnTo>
                    <a:pt x="14055" y="8120"/>
                  </a:lnTo>
                  <a:lnTo>
                    <a:pt x="15633" y="10178"/>
                  </a:lnTo>
                  <a:lnTo>
                    <a:pt x="18146" y="10178"/>
                  </a:lnTo>
                  <a:lnTo>
                    <a:pt x="14522" y="5443"/>
                  </a:lnTo>
                  <a:lnTo>
                    <a:pt x="10431" y="3157"/>
                  </a:lnTo>
                  <a:lnTo>
                    <a:pt x="5531" y="1819"/>
                  </a:lnTo>
                  <a:lnTo>
                    <a:pt x="3650" y="2652"/>
                  </a:lnTo>
                  <a:lnTo>
                    <a:pt x="3094" y="733"/>
                  </a:lnTo>
                  <a:lnTo>
                    <a:pt x="17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3"/>
            <p:cNvSpPr/>
            <p:nvPr/>
          </p:nvSpPr>
          <p:spPr>
            <a:xfrm>
              <a:off x="6416200" y="3519925"/>
              <a:ext cx="483325" cy="271500"/>
            </a:xfrm>
            <a:custGeom>
              <a:avLst/>
              <a:gdLst/>
              <a:ahLst/>
              <a:cxnLst/>
              <a:rect l="l" t="t" r="r" b="b"/>
              <a:pathLst>
                <a:path w="19333" h="10860" extrusionOk="0">
                  <a:moveTo>
                    <a:pt x="2312" y="707"/>
                  </a:moveTo>
                  <a:lnTo>
                    <a:pt x="3372" y="1313"/>
                  </a:lnTo>
                  <a:lnTo>
                    <a:pt x="3991" y="3447"/>
                  </a:lnTo>
                  <a:lnTo>
                    <a:pt x="6112" y="2513"/>
                  </a:lnTo>
                  <a:lnTo>
                    <a:pt x="10860" y="3814"/>
                  </a:lnTo>
                  <a:lnTo>
                    <a:pt x="14863" y="6061"/>
                  </a:lnTo>
                  <a:lnTo>
                    <a:pt x="18058" y="10228"/>
                  </a:lnTo>
                  <a:lnTo>
                    <a:pt x="16328" y="10228"/>
                  </a:lnTo>
                  <a:lnTo>
                    <a:pt x="14787" y="8233"/>
                  </a:lnTo>
                  <a:lnTo>
                    <a:pt x="12653" y="7400"/>
                  </a:lnTo>
                  <a:lnTo>
                    <a:pt x="11580" y="8965"/>
                  </a:lnTo>
                  <a:lnTo>
                    <a:pt x="9408" y="8965"/>
                  </a:lnTo>
                  <a:lnTo>
                    <a:pt x="6706" y="6920"/>
                  </a:lnTo>
                  <a:lnTo>
                    <a:pt x="6706" y="5177"/>
                  </a:lnTo>
                  <a:lnTo>
                    <a:pt x="4913" y="4571"/>
                  </a:lnTo>
                  <a:lnTo>
                    <a:pt x="3006" y="4546"/>
                  </a:lnTo>
                  <a:lnTo>
                    <a:pt x="2526" y="2778"/>
                  </a:lnTo>
                  <a:lnTo>
                    <a:pt x="1074" y="1225"/>
                  </a:lnTo>
                  <a:lnTo>
                    <a:pt x="2312" y="707"/>
                  </a:lnTo>
                  <a:close/>
                  <a:moveTo>
                    <a:pt x="2362" y="0"/>
                  </a:moveTo>
                  <a:lnTo>
                    <a:pt x="1" y="998"/>
                  </a:lnTo>
                  <a:lnTo>
                    <a:pt x="1958" y="3094"/>
                  </a:lnTo>
                  <a:lnTo>
                    <a:pt x="2526" y="5177"/>
                  </a:lnTo>
                  <a:lnTo>
                    <a:pt x="4761" y="5177"/>
                  </a:lnTo>
                  <a:lnTo>
                    <a:pt x="6074" y="5632"/>
                  </a:lnTo>
                  <a:lnTo>
                    <a:pt x="6074" y="7223"/>
                  </a:lnTo>
                  <a:lnTo>
                    <a:pt x="9206" y="9597"/>
                  </a:lnTo>
                  <a:lnTo>
                    <a:pt x="11921" y="9597"/>
                  </a:lnTo>
                  <a:lnTo>
                    <a:pt x="12906" y="8170"/>
                  </a:lnTo>
                  <a:lnTo>
                    <a:pt x="14396" y="8751"/>
                  </a:lnTo>
                  <a:lnTo>
                    <a:pt x="16025" y="10859"/>
                  </a:lnTo>
                  <a:lnTo>
                    <a:pt x="19333" y="10859"/>
                  </a:lnTo>
                  <a:lnTo>
                    <a:pt x="15317" y="5607"/>
                  </a:lnTo>
                  <a:lnTo>
                    <a:pt x="11125" y="3245"/>
                  </a:lnTo>
                  <a:lnTo>
                    <a:pt x="6049" y="1844"/>
                  </a:lnTo>
                  <a:lnTo>
                    <a:pt x="4395" y="2576"/>
                  </a:lnTo>
                  <a:lnTo>
                    <a:pt x="3903" y="884"/>
                  </a:lnTo>
                  <a:lnTo>
                    <a:pt x="236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3"/>
            <p:cNvSpPr/>
            <p:nvPr/>
          </p:nvSpPr>
          <p:spPr>
            <a:xfrm>
              <a:off x="5992575" y="3785400"/>
              <a:ext cx="867500" cy="764650"/>
            </a:xfrm>
            <a:custGeom>
              <a:avLst/>
              <a:gdLst/>
              <a:ahLst/>
              <a:cxnLst/>
              <a:rect l="l" t="t" r="r" b="b"/>
              <a:pathLst>
                <a:path w="34700" h="30586" extrusionOk="0">
                  <a:moveTo>
                    <a:pt x="18082" y="1"/>
                  </a:moveTo>
                  <a:lnTo>
                    <a:pt x="15494" y="2602"/>
                  </a:lnTo>
                  <a:lnTo>
                    <a:pt x="13953" y="3574"/>
                  </a:lnTo>
                  <a:lnTo>
                    <a:pt x="12577" y="3006"/>
                  </a:lnTo>
                  <a:lnTo>
                    <a:pt x="9976" y="5430"/>
                  </a:lnTo>
                  <a:lnTo>
                    <a:pt x="8195" y="7627"/>
                  </a:lnTo>
                  <a:lnTo>
                    <a:pt x="4950" y="9572"/>
                  </a:lnTo>
                  <a:lnTo>
                    <a:pt x="1617" y="10228"/>
                  </a:lnTo>
                  <a:lnTo>
                    <a:pt x="0" y="12779"/>
                  </a:lnTo>
                  <a:lnTo>
                    <a:pt x="0" y="15999"/>
                  </a:lnTo>
                  <a:lnTo>
                    <a:pt x="973" y="20835"/>
                  </a:lnTo>
                  <a:lnTo>
                    <a:pt x="480" y="22704"/>
                  </a:lnTo>
                  <a:lnTo>
                    <a:pt x="1857" y="24244"/>
                  </a:lnTo>
                  <a:lnTo>
                    <a:pt x="5481" y="23424"/>
                  </a:lnTo>
                  <a:lnTo>
                    <a:pt x="9408" y="22211"/>
                  </a:lnTo>
                  <a:lnTo>
                    <a:pt x="12223" y="20999"/>
                  </a:lnTo>
                  <a:lnTo>
                    <a:pt x="16214" y="21365"/>
                  </a:lnTo>
                  <a:lnTo>
                    <a:pt x="18070" y="24964"/>
                  </a:lnTo>
                  <a:lnTo>
                    <a:pt x="20103" y="23184"/>
                  </a:lnTo>
                  <a:lnTo>
                    <a:pt x="20911" y="26833"/>
                  </a:lnTo>
                  <a:cubicBezTo>
                    <a:pt x="20911" y="26833"/>
                    <a:pt x="21719" y="29421"/>
                    <a:pt x="22047" y="29421"/>
                  </a:cubicBezTo>
                  <a:cubicBezTo>
                    <a:pt x="22349" y="29421"/>
                    <a:pt x="23677" y="30586"/>
                    <a:pt x="24015" y="30586"/>
                  </a:cubicBezTo>
                  <a:cubicBezTo>
                    <a:pt x="24045" y="30586"/>
                    <a:pt x="24067" y="30577"/>
                    <a:pt x="24080" y="30558"/>
                  </a:cubicBezTo>
                  <a:cubicBezTo>
                    <a:pt x="24232" y="30318"/>
                    <a:pt x="25621" y="29990"/>
                    <a:pt x="25621" y="29990"/>
                  </a:cubicBezTo>
                  <a:lnTo>
                    <a:pt x="28133" y="30229"/>
                  </a:lnTo>
                  <a:cubicBezTo>
                    <a:pt x="28133" y="30229"/>
                    <a:pt x="30735" y="28045"/>
                    <a:pt x="30735" y="27729"/>
                  </a:cubicBezTo>
                  <a:cubicBezTo>
                    <a:pt x="30735" y="27401"/>
                    <a:pt x="32831" y="23348"/>
                    <a:pt x="32831" y="23348"/>
                  </a:cubicBezTo>
                  <a:lnTo>
                    <a:pt x="34371" y="19699"/>
                  </a:lnTo>
                  <a:lnTo>
                    <a:pt x="34700" y="14193"/>
                  </a:lnTo>
                  <a:lnTo>
                    <a:pt x="31303" y="8107"/>
                  </a:lnTo>
                  <a:lnTo>
                    <a:pt x="30078" y="5114"/>
                  </a:lnTo>
                  <a:lnTo>
                    <a:pt x="29434" y="3081"/>
                  </a:lnTo>
                  <a:lnTo>
                    <a:pt x="27654" y="1"/>
                  </a:lnTo>
                  <a:lnTo>
                    <a:pt x="26025" y="3410"/>
                  </a:lnTo>
                  <a:lnTo>
                    <a:pt x="26113" y="4950"/>
                  </a:lnTo>
                  <a:lnTo>
                    <a:pt x="24333" y="6251"/>
                  </a:lnTo>
                  <a:lnTo>
                    <a:pt x="21971" y="4054"/>
                  </a:lnTo>
                  <a:lnTo>
                    <a:pt x="22224" y="1301"/>
                  </a:lnTo>
                  <a:lnTo>
                    <a:pt x="1808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3"/>
            <p:cNvSpPr/>
            <p:nvPr/>
          </p:nvSpPr>
          <p:spPr>
            <a:xfrm>
              <a:off x="5985000" y="3768350"/>
              <a:ext cx="883600" cy="789850"/>
            </a:xfrm>
            <a:custGeom>
              <a:avLst/>
              <a:gdLst/>
              <a:ahLst/>
              <a:cxnLst/>
              <a:rect l="l" t="t" r="r" b="b"/>
              <a:pathLst>
                <a:path w="35344" h="31594" extrusionOk="0">
                  <a:moveTo>
                    <a:pt x="18474" y="1049"/>
                  </a:moveTo>
                  <a:lnTo>
                    <a:pt x="22186" y="2210"/>
                  </a:lnTo>
                  <a:lnTo>
                    <a:pt x="21946" y="4862"/>
                  </a:lnTo>
                  <a:lnTo>
                    <a:pt x="24598" y="7337"/>
                  </a:lnTo>
                  <a:lnTo>
                    <a:pt x="26732" y="5784"/>
                  </a:lnTo>
                  <a:lnTo>
                    <a:pt x="26643" y="4155"/>
                  </a:lnTo>
                  <a:lnTo>
                    <a:pt x="27969" y="1364"/>
                  </a:lnTo>
                  <a:lnTo>
                    <a:pt x="29447" y="3890"/>
                  </a:lnTo>
                  <a:lnTo>
                    <a:pt x="30091" y="5910"/>
                  </a:lnTo>
                  <a:lnTo>
                    <a:pt x="31315" y="8941"/>
                  </a:lnTo>
                  <a:lnTo>
                    <a:pt x="34674" y="14938"/>
                  </a:lnTo>
                  <a:lnTo>
                    <a:pt x="34359" y="20305"/>
                  </a:lnTo>
                  <a:lnTo>
                    <a:pt x="32856" y="23891"/>
                  </a:lnTo>
                  <a:cubicBezTo>
                    <a:pt x="31530" y="26442"/>
                    <a:pt x="30810" y="27932"/>
                    <a:pt x="30722" y="28336"/>
                  </a:cubicBezTo>
                  <a:cubicBezTo>
                    <a:pt x="30583" y="28601"/>
                    <a:pt x="29396" y="29687"/>
                    <a:pt x="28335" y="30596"/>
                  </a:cubicBezTo>
                  <a:lnTo>
                    <a:pt x="25898" y="30356"/>
                  </a:lnTo>
                  <a:lnTo>
                    <a:pt x="25848" y="30369"/>
                  </a:lnTo>
                  <a:cubicBezTo>
                    <a:pt x="25052" y="30558"/>
                    <a:pt x="24522" y="30747"/>
                    <a:pt x="24257" y="30937"/>
                  </a:cubicBezTo>
                  <a:cubicBezTo>
                    <a:pt x="23979" y="30773"/>
                    <a:pt x="23714" y="30596"/>
                    <a:pt x="23461" y="30406"/>
                  </a:cubicBezTo>
                  <a:cubicBezTo>
                    <a:pt x="22931" y="30028"/>
                    <a:pt x="22666" y="29851"/>
                    <a:pt x="22464" y="29800"/>
                  </a:cubicBezTo>
                  <a:cubicBezTo>
                    <a:pt x="22262" y="29560"/>
                    <a:pt x="21832" y="28411"/>
                    <a:pt x="21517" y="27439"/>
                  </a:cubicBezTo>
                  <a:lnTo>
                    <a:pt x="20595" y="23272"/>
                  </a:lnTo>
                  <a:lnTo>
                    <a:pt x="18474" y="25141"/>
                  </a:lnTo>
                  <a:lnTo>
                    <a:pt x="16706" y="21744"/>
                  </a:lnTo>
                  <a:lnTo>
                    <a:pt x="12463" y="21353"/>
                  </a:lnTo>
                  <a:lnTo>
                    <a:pt x="9610" y="22590"/>
                  </a:lnTo>
                  <a:lnTo>
                    <a:pt x="5708" y="23803"/>
                  </a:lnTo>
                  <a:lnTo>
                    <a:pt x="2261" y="24573"/>
                  </a:lnTo>
                  <a:lnTo>
                    <a:pt x="1124" y="23297"/>
                  </a:lnTo>
                  <a:lnTo>
                    <a:pt x="1591" y="21530"/>
                  </a:lnTo>
                  <a:lnTo>
                    <a:pt x="619" y="16681"/>
                  </a:lnTo>
                  <a:lnTo>
                    <a:pt x="619" y="13537"/>
                  </a:lnTo>
                  <a:lnTo>
                    <a:pt x="2109" y="11188"/>
                  </a:lnTo>
                  <a:lnTo>
                    <a:pt x="5316" y="10557"/>
                  </a:lnTo>
                  <a:lnTo>
                    <a:pt x="8662" y="8574"/>
                  </a:lnTo>
                  <a:lnTo>
                    <a:pt x="10493" y="6352"/>
                  </a:lnTo>
                  <a:lnTo>
                    <a:pt x="12943" y="4054"/>
                  </a:lnTo>
                  <a:lnTo>
                    <a:pt x="14282" y="4609"/>
                  </a:lnTo>
                  <a:lnTo>
                    <a:pt x="15961" y="3549"/>
                  </a:lnTo>
                  <a:lnTo>
                    <a:pt x="18474" y="1049"/>
                  </a:lnTo>
                  <a:close/>
                  <a:moveTo>
                    <a:pt x="27944" y="1"/>
                  </a:moveTo>
                  <a:lnTo>
                    <a:pt x="26025" y="4016"/>
                  </a:lnTo>
                  <a:lnTo>
                    <a:pt x="26100" y="5468"/>
                  </a:lnTo>
                  <a:lnTo>
                    <a:pt x="24674" y="6516"/>
                  </a:lnTo>
                  <a:lnTo>
                    <a:pt x="22615" y="4609"/>
                  </a:lnTo>
                  <a:lnTo>
                    <a:pt x="22868" y="1756"/>
                  </a:lnTo>
                  <a:lnTo>
                    <a:pt x="18310" y="316"/>
                  </a:lnTo>
                  <a:lnTo>
                    <a:pt x="15607" y="3018"/>
                  </a:lnTo>
                  <a:lnTo>
                    <a:pt x="14231" y="3890"/>
                  </a:lnTo>
                  <a:lnTo>
                    <a:pt x="12817" y="3309"/>
                  </a:lnTo>
                  <a:lnTo>
                    <a:pt x="10039" y="5910"/>
                  </a:lnTo>
                  <a:lnTo>
                    <a:pt x="8296" y="8057"/>
                  </a:lnTo>
                  <a:lnTo>
                    <a:pt x="5152" y="9951"/>
                  </a:lnTo>
                  <a:lnTo>
                    <a:pt x="1743" y="10633"/>
                  </a:lnTo>
                  <a:lnTo>
                    <a:pt x="0" y="13360"/>
                  </a:lnTo>
                  <a:lnTo>
                    <a:pt x="0" y="16744"/>
                  </a:lnTo>
                  <a:lnTo>
                    <a:pt x="947" y="21504"/>
                  </a:lnTo>
                  <a:lnTo>
                    <a:pt x="430" y="23462"/>
                  </a:lnTo>
                  <a:lnTo>
                    <a:pt x="2046" y="25267"/>
                  </a:lnTo>
                  <a:lnTo>
                    <a:pt x="5872" y="24409"/>
                  </a:lnTo>
                  <a:lnTo>
                    <a:pt x="9824" y="23184"/>
                  </a:lnTo>
                  <a:lnTo>
                    <a:pt x="12564" y="21997"/>
                  </a:lnTo>
                  <a:lnTo>
                    <a:pt x="16314" y="22338"/>
                  </a:lnTo>
                  <a:lnTo>
                    <a:pt x="18284" y="26151"/>
                  </a:lnTo>
                  <a:lnTo>
                    <a:pt x="20216" y="24459"/>
                  </a:lnTo>
                  <a:lnTo>
                    <a:pt x="20923" y="27616"/>
                  </a:lnTo>
                  <a:cubicBezTo>
                    <a:pt x="21795" y="30419"/>
                    <a:pt x="22136" y="30419"/>
                    <a:pt x="22325" y="30419"/>
                  </a:cubicBezTo>
                  <a:cubicBezTo>
                    <a:pt x="22590" y="30571"/>
                    <a:pt x="22855" y="30735"/>
                    <a:pt x="23095" y="30924"/>
                  </a:cubicBezTo>
                  <a:cubicBezTo>
                    <a:pt x="23752" y="31391"/>
                    <a:pt x="24067" y="31593"/>
                    <a:pt x="24320" y="31593"/>
                  </a:cubicBezTo>
                  <a:cubicBezTo>
                    <a:pt x="24345" y="31581"/>
                    <a:pt x="24383" y="31581"/>
                    <a:pt x="24421" y="31568"/>
                  </a:cubicBezTo>
                  <a:cubicBezTo>
                    <a:pt x="24509" y="31555"/>
                    <a:pt x="24598" y="31505"/>
                    <a:pt x="24648" y="31429"/>
                  </a:cubicBezTo>
                  <a:cubicBezTo>
                    <a:pt x="24749" y="31341"/>
                    <a:pt x="25355" y="31126"/>
                    <a:pt x="25962" y="30987"/>
                  </a:cubicBezTo>
                  <a:lnTo>
                    <a:pt x="28563" y="31240"/>
                  </a:lnTo>
                  <a:lnTo>
                    <a:pt x="28664" y="31151"/>
                  </a:lnTo>
                  <a:cubicBezTo>
                    <a:pt x="31366" y="28866"/>
                    <a:pt x="31366" y="28550"/>
                    <a:pt x="31366" y="28424"/>
                  </a:cubicBezTo>
                  <a:cubicBezTo>
                    <a:pt x="31416" y="28146"/>
                    <a:pt x="32464" y="26037"/>
                    <a:pt x="33449" y="24143"/>
                  </a:cubicBezTo>
                  <a:lnTo>
                    <a:pt x="34990" y="20494"/>
                  </a:lnTo>
                  <a:lnTo>
                    <a:pt x="35343" y="14787"/>
                  </a:lnTo>
                  <a:lnTo>
                    <a:pt x="31909" y="8663"/>
                  </a:lnTo>
                  <a:lnTo>
                    <a:pt x="30697" y="5683"/>
                  </a:lnTo>
                  <a:lnTo>
                    <a:pt x="30053" y="3662"/>
                  </a:lnTo>
                  <a:lnTo>
                    <a:pt x="2794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3"/>
            <p:cNvSpPr/>
            <p:nvPr/>
          </p:nvSpPr>
          <p:spPr>
            <a:xfrm>
              <a:off x="6575950" y="4616250"/>
              <a:ext cx="97550" cy="109575"/>
            </a:xfrm>
            <a:custGeom>
              <a:avLst/>
              <a:gdLst/>
              <a:ahLst/>
              <a:cxnLst/>
              <a:rect l="l" t="t" r="r" b="b"/>
              <a:pathLst>
                <a:path w="3902" h="4383" extrusionOk="0">
                  <a:moveTo>
                    <a:pt x="303" y="1"/>
                  </a:moveTo>
                  <a:lnTo>
                    <a:pt x="0" y="430"/>
                  </a:lnTo>
                  <a:lnTo>
                    <a:pt x="0" y="2955"/>
                  </a:lnTo>
                  <a:lnTo>
                    <a:pt x="1326" y="4382"/>
                  </a:lnTo>
                  <a:lnTo>
                    <a:pt x="3498" y="2753"/>
                  </a:lnTo>
                  <a:lnTo>
                    <a:pt x="3902" y="430"/>
                  </a:lnTo>
                  <a:lnTo>
                    <a:pt x="2273" y="1213"/>
                  </a:lnTo>
                  <a:lnTo>
                    <a:pt x="30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3"/>
            <p:cNvSpPr/>
            <p:nvPr/>
          </p:nvSpPr>
          <p:spPr>
            <a:xfrm>
              <a:off x="6568050" y="4609625"/>
              <a:ext cx="115875" cy="126600"/>
            </a:xfrm>
            <a:custGeom>
              <a:avLst/>
              <a:gdLst/>
              <a:ahLst/>
              <a:cxnLst/>
              <a:rect l="l" t="t" r="r" b="b"/>
              <a:pathLst>
                <a:path w="4635" h="5064" extrusionOk="0">
                  <a:moveTo>
                    <a:pt x="783" y="1"/>
                  </a:moveTo>
                  <a:lnTo>
                    <a:pt x="455" y="531"/>
                  </a:lnTo>
                  <a:lnTo>
                    <a:pt x="2564" y="1844"/>
                  </a:lnTo>
                  <a:lnTo>
                    <a:pt x="3814" y="1251"/>
                  </a:lnTo>
                  <a:lnTo>
                    <a:pt x="3536" y="2842"/>
                  </a:lnTo>
                  <a:lnTo>
                    <a:pt x="1680" y="4218"/>
                  </a:lnTo>
                  <a:lnTo>
                    <a:pt x="632" y="3094"/>
                  </a:lnTo>
                  <a:lnTo>
                    <a:pt x="632" y="695"/>
                  </a:lnTo>
                  <a:lnTo>
                    <a:pt x="0" y="695"/>
                  </a:lnTo>
                  <a:lnTo>
                    <a:pt x="0" y="3347"/>
                  </a:lnTo>
                  <a:lnTo>
                    <a:pt x="1592" y="5064"/>
                  </a:lnTo>
                  <a:lnTo>
                    <a:pt x="4104" y="3208"/>
                  </a:lnTo>
                  <a:lnTo>
                    <a:pt x="4635" y="139"/>
                  </a:lnTo>
                  <a:lnTo>
                    <a:pt x="2602" y="1124"/>
                  </a:lnTo>
                  <a:lnTo>
                    <a:pt x="78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3"/>
            <p:cNvSpPr/>
            <p:nvPr/>
          </p:nvSpPr>
          <p:spPr>
            <a:xfrm>
              <a:off x="6995150" y="4713800"/>
              <a:ext cx="195750" cy="190700"/>
            </a:xfrm>
            <a:custGeom>
              <a:avLst/>
              <a:gdLst/>
              <a:ahLst/>
              <a:cxnLst/>
              <a:rect l="l" t="t" r="r" b="b"/>
              <a:pathLst>
                <a:path w="7830" h="7628" extrusionOk="0">
                  <a:moveTo>
                    <a:pt x="6883" y="0"/>
                  </a:moveTo>
                  <a:lnTo>
                    <a:pt x="4648" y="1932"/>
                  </a:lnTo>
                  <a:lnTo>
                    <a:pt x="2615" y="2905"/>
                  </a:lnTo>
                  <a:lnTo>
                    <a:pt x="468" y="4660"/>
                  </a:lnTo>
                  <a:lnTo>
                    <a:pt x="1" y="5859"/>
                  </a:lnTo>
                  <a:lnTo>
                    <a:pt x="1958" y="7627"/>
                  </a:lnTo>
                  <a:lnTo>
                    <a:pt x="4471" y="4622"/>
                  </a:lnTo>
                  <a:lnTo>
                    <a:pt x="6921" y="2425"/>
                  </a:lnTo>
                  <a:lnTo>
                    <a:pt x="7830" y="1124"/>
                  </a:lnTo>
                  <a:lnTo>
                    <a:pt x="783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3"/>
            <p:cNvSpPr/>
            <p:nvPr/>
          </p:nvSpPr>
          <p:spPr>
            <a:xfrm>
              <a:off x="6985700" y="4705900"/>
              <a:ext cx="213100" cy="209650"/>
            </a:xfrm>
            <a:custGeom>
              <a:avLst/>
              <a:gdLst/>
              <a:ahLst/>
              <a:cxnLst/>
              <a:rect l="l" t="t" r="r" b="b"/>
              <a:pathLst>
                <a:path w="8524" h="8386" extrusionOk="0">
                  <a:moveTo>
                    <a:pt x="7905" y="632"/>
                  </a:moveTo>
                  <a:lnTo>
                    <a:pt x="7905" y="1339"/>
                  </a:lnTo>
                  <a:lnTo>
                    <a:pt x="7071" y="2526"/>
                  </a:lnTo>
                  <a:lnTo>
                    <a:pt x="4609" y="4736"/>
                  </a:lnTo>
                  <a:lnTo>
                    <a:pt x="2311" y="7489"/>
                  </a:lnTo>
                  <a:lnTo>
                    <a:pt x="758" y="6074"/>
                  </a:lnTo>
                  <a:lnTo>
                    <a:pt x="1111" y="5165"/>
                  </a:lnTo>
                  <a:lnTo>
                    <a:pt x="3169" y="3486"/>
                  </a:lnTo>
                  <a:lnTo>
                    <a:pt x="5165" y="2526"/>
                  </a:lnTo>
                  <a:lnTo>
                    <a:pt x="7387" y="632"/>
                  </a:lnTo>
                  <a:close/>
                  <a:moveTo>
                    <a:pt x="7147" y="1"/>
                  </a:moveTo>
                  <a:lnTo>
                    <a:pt x="4836" y="1971"/>
                  </a:lnTo>
                  <a:lnTo>
                    <a:pt x="2854" y="2943"/>
                  </a:lnTo>
                  <a:lnTo>
                    <a:pt x="568" y="4786"/>
                  </a:lnTo>
                  <a:lnTo>
                    <a:pt x="0" y="6251"/>
                  </a:lnTo>
                  <a:lnTo>
                    <a:pt x="2374" y="8385"/>
                  </a:lnTo>
                  <a:lnTo>
                    <a:pt x="5064" y="5165"/>
                  </a:lnTo>
                  <a:lnTo>
                    <a:pt x="7513" y="2981"/>
                  </a:lnTo>
                  <a:lnTo>
                    <a:pt x="8523" y="1541"/>
                  </a:lnTo>
                  <a:lnTo>
                    <a:pt x="852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3"/>
            <p:cNvSpPr/>
            <p:nvPr/>
          </p:nvSpPr>
          <p:spPr>
            <a:xfrm>
              <a:off x="7223700" y="4478300"/>
              <a:ext cx="126625" cy="235850"/>
            </a:xfrm>
            <a:custGeom>
              <a:avLst/>
              <a:gdLst/>
              <a:ahLst/>
              <a:cxnLst/>
              <a:rect l="l" t="t" r="r" b="b"/>
              <a:pathLst>
                <a:path w="5065" h="9434" extrusionOk="0">
                  <a:moveTo>
                    <a:pt x="607" y="1"/>
                  </a:moveTo>
                  <a:lnTo>
                    <a:pt x="1099" y="3334"/>
                  </a:lnTo>
                  <a:lnTo>
                    <a:pt x="1175" y="5557"/>
                  </a:lnTo>
                  <a:lnTo>
                    <a:pt x="266" y="5948"/>
                  </a:lnTo>
                  <a:lnTo>
                    <a:pt x="1087" y="7792"/>
                  </a:lnTo>
                  <a:cubicBezTo>
                    <a:pt x="1087" y="7792"/>
                    <a:pt x="1" y="8612"/>
                    <a:pt x="317" y="8827"/>
                  </a:cubicBezTo>
                  <a:cubicBezTo>
                    <a:pt x="569" y="9004"/>
                    <a:pt x="809" y="9206"/>
                    <a:pt x="1036" y="9433"/>
                  </a:cubicBezTo>
                  <a:lnTo>
                    <a:pt x="2640" y="7716"/>
                  </a:lnTo>
                  <a:lnTo>
                    <a:pt x="3448" y="5531"/>
                  </a:lnTo>
                  <a:lnTo>
                    <a:pt x="5064" y="5026"/>
                  </a:lnTo>
                  <a:lnTo>
                    <a:pt x="4092" y="4370"/>
                  </a:lnTo>
                  <a:lnTo>
                    <a:pt x="2791" y="4370"/>
                  </a:lnTo>
                  <a:lnTo>
                    <a:pt x="2665" y="733"/>
                  </a:lnTo>
                  <a:lnTo>
                    <a:pt x="60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23"/>
            <p:cNvSpPr/>
            <p:nvPr/>
          </p:nvSpPr>
          <p:spPr>
            <a:xfrm>
              <a:off x="7219600" y="4466625"/>
              <a:ext cx="149025" cy="258875"/>
            </a:xfrm>
            <a:custGeom>
              <a:avLst/>
              <a:gdLst/>
              <a:ahLst/>
              <a:cxnLst/>
              <a:rect l="l" t="t" r="r" b="b"/>
              <a:pathLst>
                <a:path w="5961" h="10355" extrusionOk="0">
                  <a:moveTo>
                    <a:pt x="1162" y="948"/>
                  </a:moveTo>
                  <a:lnTo>
                    <a:pt x="2526" y="1427"/>
                  </a:lnTo>
                  <a:lnTo>
                    <a:pt x="2652" y="5152"/>
                  </a:lnTo>
                  <a:lnTo>
                    <a:pt x="4155" y="5152"/>
                  </a:lnTo>
                  <a:lnTo>
                    <a:pt x="4509" y="5392"/>
                  </a:lnTo>
                  <a:lnTo>
                    <a:pt x="3372" y="5733"/>
                  </a:lnTo>
                  <a:lnTo>
                    <a:pt x="2539" y="8019"/>
                  </a:lnTo>
                  <a:lnTo>
                    <a:pt x="1188" y="9458"/>
                  </a:lnTo>
                  <a:cubicBezTo>
                    <a:pt x="1074" y="9344"/>
                    <a:pt x="922" y="9231"/>
                    <a:pt x="784" y="9117"/>
                  </a:cubicBezTo>
                  <a:cubicBezTo>
                    <a:pt x="973" y="8903"/>
                    <a:pt x="1200" y="8701"/>
                    <a:pt x="1440" y="8524"/>
                  </a:cubicBezTo>
                  <a:lnTo>
                    <a:pt x="1642" y="8360"/>
                  </a:lnTo>
                  <a:lnTo>
                    <a:pt x="847" y="6579"/>
                  </a:lnTo>
                  <a:lnTo>
                    <a:pt x="1667" y="6238"/>
                  </a:lnTo>
                  <a:lnTo>
                    <a:pt x="1566" y="3751"/>
                  </a:lnTo>
                  <a:lnTo>
                    <a:pt x="1162" y="948"/>
                  </a:lnTo>
                  <a:close/>
                  <a:moveTo>
                    <a:pt x="380" y="1"/>
                  </a:moveTo>
                  <a:lnTo>
                    <a:pt x="948" y="3814"/>
                  </a:lnTo>
                  <a:lnTo>
                    <a:pt x="1011" y="5822"/>
                  </a:lnTo>
                  <a:lnTo>
                    <a:pt x="1" y="6251"/>
                  </a:lnTo>
                  <a:lnTo>
                    <a:pt x="859" y="8158"/>
                  </a:lnTo>
                  <a:cubicBezTo>
                    <a:pt x="481" y="8473"/>
                    <a:pt x="114" y="8865"/>
                    <a:pt x="114" y="9193"/>
                  </a:cubicBezTo>
                  <a:cubicBezTo>
                    <a:pt x="114" y="9332"/>
                    <a:pt x="190" y="9471"/>
                    <a:pt x="304" y="9559"/>
                  </a:cubicBezTo>
                  <a:cubicBezTo>
                    <a:pt x="544" y="9723"/>
                    <a:pt x="771" y="9913"/>
                    <a:pt x="973" y="10127"/>
                  </a:cubicBezTo>
                  <a:lnTo>
                    <a:pt x="1200" y="10355"/>
                  </a:lnTo>
                  <a:lnTo>
                    <a:pt x="3044" y="8397"/>
                  </a:lnTo>
                  <a:lnTo>
                    <a:pt x="3852" y="6251"/>
                  </a:lnTo>
                  <a:lnTo>
                    <a:pt x="5961" y="5607"/>
                  </a:lnTo>
                  <a:lnTo>
                    <a:pt x="4357" y="4521"/>
                  </a:lnTo>
                  <a:lnTo>
                    <a:pt x="3258" y="4521"/>
                  </a:lnTo>
                  <a:lnTo>
                    <a:pt x="3132" y="973"/>
                  </a:lnTo>
                  <a:lnTo>
                    <a:pt x="38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3"/>
            <p:cNvSpPr/>
            <p:nvPr/>
          </p:nvSpPr>
          <p:spPr>
            <a:xfrm>
              <a:off x="6134625" y="2921400"/>
              <a:ext cx="43275" cy="96300"/>
            </a:xfrm>
            <a:custGeom>
              <a:avLst/>
              <a:gdLst/>
              <a:ahLst/>
              <a:cxnLst/>
              <a:rect l="l" t="t" r="r" b="b"/>
              <a:pathLst>
                <a:path w="1731" h="3852" extrusionOk="0">
                  <a:moveTo>
                    <a:pt x="1415" y="0"/>
                  </a:moveTo>
                  <a:lnTo>
                    <a:pt x="1" y="682"/>
                  </a:lnTo>
                  <a:lnTo>
                    <a:pt x="1" y="2627"/>
                  </a:lnTo>
                  <a:lnTo>
                    <a:pt x="1415" y="3852"/>
                  </a:lnTo>
                  <a:lnTo>
                    <a:pt x="1730" y="1920"/>
                  </a:lnTo>
                  <a:lnTo>
                    <a:pt x="141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3"/>
            <p:cNvSpPr/>
            <p:nvPr/>
          </p:nvSpPr>
          <p:spPr>
            <a:xfrm>
              <a:off x="6126725" y="2909725"/>
              <a:ext cx="59375" cy="122825"/>
            </a:xfrm>
            <a:custGeom>
              <a:avLst/>
              <a:gdLst/>
              <a:ahLst/>
              <a:cxnLst/>
              <a:rect l="l" t="t" r="r" b="b"/>
              <a:pathLst>
                <a:path w="2375" h="4913" extrusionOk="0">
                  <a:moveTo>
                    <a:pt x="1491" y="935"/>
                  </a:moveTo>
                  <a:lnTo>
                    <a:pt x="1731" y="2387"/>
                  </a:lnTo>
                  <a:lnTo>
                    <a:pt x="1516" y="3713"/>
                  </a:lnTo>
                  <a:lnTo>
                    <a:pt x="632" y="2955"/>
                  </a:lnTo>
                  <a:lnTo>
                    <a:pt x="632" y="1351"/>
                  </a:lnTo>
                  <a:lnTo>
                    <a:pt x="1491" y="935"/>
                  </a:lnTo>
                  <a:close/>
                  <a:moveTo>
                    <a:pt x="1983" y="0"/>
                  </a:moveTo>
                  <a:lnTo>
                    <a:pt x="1" y="960"/>
                  </a:lnTo>
                  <a:lnTo>
                    <a:pt x="1" y="3245"/>
                  </a:lnTo>
                  <a:lnTo>
                    <a:pt x="1958" y="4912"/>
                  </a:lnTo>
                  <a:lnTo>
                    <a:pt x="2375" y="2387"/>
                  </a:lnTo>
                  <a:lnTo>
                    <a:pt x="198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3"/>
            <p:cNvSpPr/>
            <p:nvPr/>
          </p:nvSpPr>
          <p:spPr>
            <a:xfrm>
              <a:off x="5917450" y="3060600"/>
              <a:ext cx="65350" cy="60650"/>
            </a:xfrm>
            <a:custGeom>
              <a:avLst/>
              <a:gdLst/>
              <a:ahLst/>
              <a:cxnLst/>
              <a:rect l="l" t="t" r="r" b="b"/>
              <a:pathLst>
                <a:path w="2614" h="2426" extrusionOk="0">
                  <a:moveTo>
                    <a:pt x="1099" y="1"/>
                  </a:moveTo>
                  <a:lnTo>
                    <a:pt x="0" y="1175"/>
                  </a:lnTo>
                  <a:lnTo>
                    <a:pt x="568" y="2425"/>
                  </a:lnTo>
                  <a:lnTo>
                    <a:pt x="1440" y="2425"/>
                  </a:lnTo>
                  <a:lnTo>
                    <a:pt x="2614" y="708"/>
                  </a:lnTo>
                  <a:lnTo>
                    <a:pt x="109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3"/>
            <p:cNvSpPr/>
            <p:nvPr/>
          </p:nvSpPr>
          <p:spPr>
            <a:xfrm>
              <a:off x="5908275" y="3050825"/>
              <a:ext cx="86225" cy="78325"/>
            </a:xfrm>
            <a:custGeom>
              <a:avLst/>
              <a:gdLst/>
              <a:ahLst/>
              <a:cxnLst/>
              <a:rect l="l" t="t" r="r" b="b"/>
              <a:pathLst>
                <a:path w="3449" h="3133" extrusionOk="0">
                  <a:moveTo>
                    <a:pt x="1541" y="771"/>
                  </a:moveTo>
                  <a:lnTo>
                    <a:pt x="2514" y="1225"/>
                  </a:lnTo>
                  <a:lnTo>
                    <a:pt x="1630" y="2501"/>
                  </a:lnTo>
                  <a:lnTo>
                    <a:pt x="1137" y="2501"/>
                  </a:lnTo>
                  <a:lnTo>
                    <a:pt x="746" y="1617"/>
                  </a:lnTo>
                  <a:lnTo>
                    <a:pt x="1541" y="771"/>
                  </a:lnTo>
                  <a:close/>
                  <a:moveTo>
                    <a:pt x="1390" y="1"/>
                  </a:moveTo>
                  <a:lnTo>
                    <a:pt x="1" y="1503"/>
                  </a:lnTo>
                  <a:lnTo>
                    <a:pt x="733" y="3132"/>
                  </a:lnTo>
                  <a:lnTo>
                    <a:pt x="1971" y="3132"/>
                  </a:lnTo>
                  <a:lnTo>
                    <a:pt x="3448" y="960"/>
                  </a:lnTo>
                  <a:lnTo>
                    <a:pt x="139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3"/>
            <p:cNvSpPr/>
            <p:nvPr/>
          </p:nvSpPr>
          <p:spPr>
            <a:xfrm>
              <a:off x="6168100" y="3083025"/>
              <a:ext cx="108300" cy="173650"/>
            </a:xfrm>
            <a:custGeom>
              <a:avLst/>
              <a:gdLst/>
              <a:ahLst/>
              <a:cxnLst/>
              <a:rect l="l" t="t" r="r" b="b"/>
              <a:pathLst>
                <a:path w="4332" h="6946" extrusionOk="0">
                  <a:moveTo>
                    <a:pt x="1578" y="0"/>
                  </a:moveTo>
                  <a:lnTo>
                    <a:pt x="707" y="1440"/>
                  </a:lnTo>
                  <a:lnTo>
                    <a:pt x="0" y="3132"/>
                  </a:lnTo>
                  <a:lnTo>
                    <a:pt x="783" y="5897"/>
                  </a:lnTo>
                  <a:lnTo>
                    <a:pt x="2399" y="5405"/>
                  </a:lnTo>
                  <a:lnTo>
                    <a:pt x="3472" y="6945"/>
                  </a:lnTo>
                  <a:lnTo>
                    <a:pt x="4331" y="5241"/>
                  </a:lnTo>
                  <a:lnTo>
                    <a:pt x="3472" y="3789"/>
                  </a:lnTo>
                  <a:lnTo>
                    <a:pt x="1818" y="2564"/>
                  </a:lnTo>
                  <a:lnTo>
                    <a:pt x="2399" y="1352"/>
                  </a:lnTo>
                  <a:lnTo>
                    <a:pt x="157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3"/>
            <p:cNvSpPr/>
            <p:nvPr/>
          </p:nvSpPr>
          <p:spPr>
            <a:xfrm>
              <a:off x="6159575" y="3067875"/>
              <a:ext cx="125650" cy="204275"/>
            </a:xfrm>
            <a:custGeom>
              <a:avLst/>
              <a:gdLst/>
              <a:ahLst/>
              <a:cxnLst/>
              <a:rect l="l" t="t" r="r" b="b"/>
              <a:pathLst>
                <a:path w="5026" h="8171" extrusionOk="0">
                  <a:moveTo>
                    <a:pt x="1932" y="1213"/>
                  </a:moveTo>
                  <a:lnTo>
                    <a:pt x="2399" y="1970"/>
                  </a:lnTo>
                  <a:lnTo>
                    <a:pt x="1768" y="3271"/>
                  </a:lnTo>
                  <a:lnTo>
                    <a:pt x="3574" y="4609"/>
                  </a:lnTo>
                  <a:lnTo>
                    <a:pt x="4319" y="5872"/>
                  </a:lnTo>
                  <a:lnTo>
                    <a:pt x="3763" y="6933"/>
                  </a:lnTo>
                  <a:lnTo>
                    <a:pt x="2866" y="5645"/>
                  </a:lnTo>
                  <a:lnTo>
                    <a:pt x="1351" y="6099"/>
                  </a:lnTo>
                  <a:lnTo>
                    <a:pt x="682" y="3763"/>
                  </a:lnTo>
                  <a:lnTo>
                    <a:pt x="1326" y="2197"/>
                  </a:lnTo>
                  <a:lnTo>
                    <a:pt x="1932" y="1213"/>
                  </a:lnTo>
                  <a:close/>
                  <a:moveTo>
                    <a:pt x="1907" y="0"/>
                  </a:moveTo>
                  <a:lnTo>
                    <a:pt x="758" y="1920"/>
                  </a:lnTo>
                  <a:lnTo>
                    <a:pt x="0" y="3725"/>
                  </a:lnTo>
                  <a:lnTo>
                    <a:pt x="909" y="6895"/>
                  </a:lnTo>
                  <a:lnTo>
                    <a:pt x="2614" y="6377"/>
                  </a:lnTo>
                  <a:lnTo>
                    <a:pt x="3851" y="8170"/>
                  </a:lnTo>
                  <a:lnTo>
                    <a:pt x="5026" y="5834"/>
                  </a:lnTo>
                  <a:lnTo>
                    <a:pt x="4079" y="4230"/>
                  </a:lnTo>
                  <a:lnTo>
                    <a:pt x="2551" y="3081"/>
                  </a:lnTo>
                  <a:lnTo>
                    <a:pt x="3094" y="1945"/>
                  </a:lnTo>
                  <a:lnTo>
                    <a:pt x="19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3"/>
            <p:cNvSpPr/>
            <p:nvPr/>
          </p:nvSpPr>
          <p:spPr>
            <a:xfrm>
              <a:off x="6241950" y="3244650"/>
              <a:ext cx="111475" cy="160375"/>
            </a:xfrm>
            <a:custGeom>
              <a:avLst/>
              <a:gdLst/>
              <a:ahLst/>
              <a:cxnLst/>
              <a:rect l="l" t="t" r="r" b="b"/>
              <a:pathLst>
                <a:path w="4459" h="6415" extrusionOk="0">
                  <a:moveTo>
                    <a:pt x="2248" y="0"/>
                  </a:moveTo>
                  <a:lnTo>
                    <a:pt x="1781" y="1693"/>
                  </a:lnTo>
                  <a:lnTo>
                    <a:pt x="2021" y="3069"/>
                  </a:lnTo>
                  <a:lnTo>
                    <a:pt x="518" y="3965"/>
                  </a:lnTo>
                  <a:lnTo>
                    <a:pt x="1" y="4281"/>
                  </a:lnTo>
                  <a:lnTo>
                    <a:pt x="1377" y="4912"/>
                  </a:lnTo>
                  <a:lnTo>
                    <a:pt x="2842" y="6415"/>
                  </a:lnTo>
                  <a:lnTo>
                    <a:pt x="4458" y="4912"/>
                  </a:lnTo>
                  <a:lnTo>
                    <a:pt x="3271" y="3208"/>
                  </a:lnTo>
                  <a:lnTo>
                    <a:pt x="3650" y="1541"/>
                  </a:lnTo>
                  <a:lnTo>
                    <a:pt x="224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3"/>
            <p:cNvSpPr/>
            <p:nvPr/>
          </p:nvSpPr>
          <p:spPr>
            <a:xfrm>
              <a:off x="6225225" y="3228550"/>
              <a:ext cx="138600" cy="187525"/>
            </a:xfrm>
            <a:custGeom>
              <a:avLst/>
              <a:gdLst/>
              <a:ahLst/>
              <a:cxnLst/>
              <a:rect l="l" t="t" r="r" b="b"/>
              <a:pathLst>
                <a:path w="5544" h="7501" extrusionOk="0">
                  <a:moveTo>
                    <a:pt x="3082" y="1276"/>
                  </a:moveTo>
                  <a:lnTo>
                    <a:pt x="3978" y="2273"/>
                  </a:lnTo>
                  <a:lnTo>
                    <a:pt x="3612" y="3915"/>
                  </a:lnTo>
                  <a:lnTo>
                    <a:pt x="4723" y="5519"/>
                  </a:lnTo>
                  <a:lnTo>
                    <a:pt x="3523" y="6617"/>
                  </a:lnTo>
                  <a:lnTo>
                    <a:pt x="2286" y="5342"/>
                  </a:lnTo>
                  <a:lnTo>
                    <a:pt x="1339" y="4887"/>
                  </a:lnTo>
                  <a:lnTo>
                    <a:pt x="3044" y="3877"/>
                  </a:lnTo>
                  <a:lnTo>
                    <a:pt x="2791" y="2362"/>
                  </a:lnTo>
                  <a:lnTo>
                    <a:pt x="3082" y="1276"/>
                  </a:lnTo>
                  <a:close/>
                  <a:moveTo>
                    <a:pt x="2766" y="1"/>
                  </a:moveTo>
                  <a:lnTo>
                    <a:pt x="2134" y="2324"/>
                  </a:lnTo>
                  <a:lnTo>
                    <a:pt x="2337" y="3549"/>
                  </a:lnTo>
                  <a:lnTo>
                    <a:pt x="1023" y="4344"/>
                  </a:lnTo>
                  <a:lnTo>
                    <a:pt x="1" y="4976"/>
                  </a:lnTo>
                  <a:lnTo>
                    <a:pt x="1857" y="5822"/>
                  </a:lnTo>
                  <a:lnTo>
                    <a:pt x="3498" y="7501"/>
                  </a:lnTo>
                  <a:lnTo>
                    <a:pt x="5544" y="5607"/>
                  </a:lnTo>
                  <a:lnTo>
                    <a:pt x="4281" y="3776"/>
                  </a:lnTo>
                  <a:lnTo>
                    <a:pt x="4660" y="2084"/>
                  </a:lnTo>
                  <a:lnTo>
                    <a:pt x="276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3"/>
            <p:cNvSpPr/>
            <p:nvPr/>
          </p:nvSpPr>
          <p:spPr>
            <a:xfrm>
              <a:off x="6323400" y="2434950"/>
              <a:ext cx="220375" cy="347575"/>
            </a:xfrm>
            <a:custGeom>
              <a:avLst/>
              <a:gdLst/>
              <a:ahLst/>
              <a:cxnLst/>
              <a:rect l="l" t="t" r="r" b="b"/>
              <a:pathLst>
                <a:path w="8815" h="13903" extrusionOk="0">
                  <a:moveTo>
                    <a:pt x="7766" y="0"/>
                  </a:moveTo>
                  <a:lnTo>
                    <a:pt x="6718" y="392"/>
                  </a:lnTo>
                  <a:lnTo>
                    <a:pt x="6301" y="2235"/>
                  </a:lnTo>
                  <a:lnTo>
                    <a:pt x="6150" y="4836"/>
                  </a:lnTo>
                  <a:lnTo>
                    <a:pt x="4433" y="5960"/>
                  </a:lnTo>
                  <a:lnTo>
                    <a:pt x="3877" y="7337"/>
                  </a:lnTo>
                  <a:lnTo>
                    <a:pt x="2248" y="7425"/>
                  </a:lnTo>
                  <a:lnTo>
                    <a:pt x="847" y="9104"/>
                  </a:lnTo>
                  <a:lnTo>
                    <a:pt x="1" y="10367"/>
                  </a:lnTo>
                  <a:lnTo>
                    <a:pt x="1187" y="12640"/>
                  </a:lnTo>
                  <a:lnTo>
                    <a:pt x="1932" y="13903"/>
                  </a:lnTo>
                  <a:lnTo>
                    <a:pt x="2652" y="11478"/>
                  </a:lnTo>
                  <a:lnTo>
                    <a:pt x="2248" y="10304"/>
                  </a:lnTo>
                  <a:lnTo>
                    <a:pt x="4256" y="9799"/>
                  </a:lnTo>
                  <a:lnTo>
                    <a:pt x="6011" y="9799"/>
                  </a:lnTo>
                  <a:lnTo>
                    <a:pt x="8814" y="7576"/>
                  </a:lnTo>
                  <a:lnTo>
                    <a:pt x="8499" y="4660"/>
                  </a:lnTo>
                  <a:lnTo>
                    <a:pt x="8814" y="2639"/>
                  </a:lnTo>
                  <a:lnTo>
                    <a:pt x="776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3"/>
            <p:cNvSpPr/>
            <p:nvPr/>
          </p:nvSpPr>
          <p:spPr>
            <a:xfrm>
              <a:off x="6314250" y="2424850"/>
              <a:ext cx="238050" cy="377575"/>
            </a:xfrm>
            <a:custGeom>
              <a:avLst/>
              <a:gdLst/>
              <a:ahLst/>
              <a:cxnLst/>
              <a:rect l="l" t="t" r="r" b="b"/>
              <a:pathLst>
                <a:path w="9522" h="15103" extrusionOk="0">
                  <a:moveTo>
                    <a:pt x="7955" y="808"/>
                  </a:moveTo>
                  <a:lnTo>
                    <a:pt x="8852" y="3069"/>
                  </a:lnTo>
                  <a:lnTo>
                    <a:pt x="8536" y="5051"/>
                  </a:lnTo>
                  <a:lnTo>
                    <a:pt x="8852" y="7842"/>
                  </a:lnTo>
                  <a:lnTo>
                    <a:pt x="6263" y="9887"/>
                  </a:lnTo>
                  <a:lnTo>
                    <a:pt x="4622" y="9887"/>
                  </a:lnTo>
                  <a:lnTo>
                    <a:pt x="2210" y="10493"/>
                  </a:lnTo>
                  <a:lnTo>
                    <a:pt x="2690" y="11895"/>
                  </a:lnTo>
                  <a:lnTo>
                    <a:pt x="2197" y="13536"/>
                  </a:lnTo>
                  <a:lnTo>
                    <a:pt x="1844" y="12905"/>
                  </a:lnTo>
                  <a:lnTo>
                    <a:pt x="733" y="10784"/>
                  </a:lnTo>
                  <a:lnTo>
                    <a:pt x="1478" y="9710"/>
                  </a:lnTo>
                  <a:lnTo>
                    <a:pt x="2778" y="8132"/>
                  </a:lnTo>
                  <a:lnTo>
                    <a:pt x="4470" y="8044"/>
                  </a:lnTo>
                  <a:lnTo>
                    <a:pt x="5064" y="6579"/>
                  </a:lnTo>
                  <a:lnTo>
                    <a:pt x="6819" y="5417"/>
                  </a:lnTo>
                  <a:lnTo>
                    <a:pt x="6983" y="2715"/>
                  </a:lnTo>
                  <a:lnTo>
                    <a:pt x="7349" y="1036"/>
                  </a:lnTo>
                  <a:lnTo>
                    <a:pt x="7955" y="808"/>
                  </a:lnTo>
                  <a:close/>
                  <a:moveTo>
                    <a:pt x="8309" y="0"/>
                  </a:moveTo>
                  <a:lnTo>
                    <a:pt x="6806" y="556"/>
                  </a:lnTo>
                  <a:lnTo>
                    <a:pt x="6364" y="2627"/>
                  </a:lnTo>
                  <a:lnTo>
                    <a:pt x="6200" y="5064"/>
                  </a:lnTo>
                  <a:lnTo>
                    <a:pt x="4546" y="6162"/>
                  </a:lnTo>
                  <a:lnTo>
                    <a:pt x="4028" y="7450"/>
                  </a:lnTo>
                  <a:lnTo>
                    <a:pt x="2463" y="7526"/>
                  </a:lnTo>
                  <a:lnTo>
                    <a:pt x="973" y="9319"/>
                  </a:lnTo>
                  <a:lnTo>
                    <a:pt x="0" y="10758"/>
                  </a:lnTo>
                  <a:lnTo>
                    <a:pt x="1276" y="13208"/>
                  </a:lnTo>
                  <a:lnTo>
                    <a:pt x="2387" y="15102"/>
                  </a:lnTo>
                  <a:lnTo>
                    <a:pt x="3347" y="11870"/>
                  </a:lnTo>
                  <a:lnTo>
                    <a:pt x="3031" y="10923"/>
                  </a:lnTo>
                  <a:lnTo>
                    <a:pt x="4660" y="10506"/>
                  </a:lnTo>
                  <a:lnTo>
                    <a:pt x="6491" y="10506"/>
                  </a:lnTo>
                  <a:lnTo>
                    <a:pt x="9521" y="8119"/>
                  </a:lnTo>
                  <a:lnTo>
                    <a:pt x="9180" y="5076"/>
                  </a:lnTo>
                  <a:lnTo>
                    <a:pt x="9509" y="3005"/>
                  </a:lnTo>
                  <a:lnTo>
                    <a:pt x="830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3"/>
            <p:cNvSpPr/>
            <p:nvPr/>
          </p:nvSpPr>
          <p:spPr>
            <a:xfrm>
              <a:off x="6470500" y="2285950"/>
              <a:ext cx="89675" cy="141450"/>
            </a:xfrm>
            <a:custGeom>
              <a:avLst/>
              <a:gdLst/>
              <a:ahLst/>
              <a:cxnLst/>
              <a:rect l="l" t="t" r="r" b="b"/>
              <a:pathLst>
                <a:path w="3587" h="5658" extrusionOk="0">
                  <a:moveTo>
                    <a:pt x="266" y="0"/>
                  </a:moveTo>
                  <a:lnTo>
                    <a:pt x="1" y="897"/>
                  </a:lnTo>
                  <a:lnTo>
                    <a:pt x="380" y="2677"/>
                  </a:lnTo>
                  <a:lnTo>
                    <a:pt x="76" y="3940"/>
                  </a:lnTo>
                  <a:lnTo>
                    <a:pt x="342" y="5657"/>
                  </a:lnTo>
                  <a:lnTo>
                    <a:pt x="2021" y="5657"/>
                  </a:lnTo>
                  <a:lnTo>
                    <a:pt x="1554" y="3801"/>
                  </a:lnTo>
                  <a:lnTo>
                    <a:pt x="1554" y="3801"/>
                  </a:lnTo>
                  <a:lnTo>
                    <a:pt x="2943" y="4420"/>
                  </a:lnTo>
                  <a:lnTo>
                    <a:pt x="3587" y="2677"/>
                  </a:lnTo>
                  <a:lnTo>
                    <a:pt x="3587" y="1566"/>
                  </a:lnTo>
                  <a:lnTo>
                    <a:pt x="1832" y="821"/>
                  </a:lnTo>
                  <a:lnTo>
                    <a:pt x="26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3"/>
            <p:cNvSpPr/>
            <p:nvPr/>
          </p:nvSpPr>
          <p:spPr>
            <a:xfrm>
              <a:off x="6462300" y="2274900"/>
              <a:ext cx="105775" cy="160375"/>
            </a:xfrm>
            <a:custGeom>
              <a:avLst/>
              <a:gdLst/>
              <a:ahLst/>
              <a:cxnLst/>
              <a:rect l="l" t="t" r="r" b="b"/>
              <a:pathLst>
                <a:path w="4231" h="6415" extrusionOk="0">
                  <a:moveTo>
                    <a:pt x="783" y="897"/>
                  </a:moveTo>
                  <a:lnTo>
                    <a:pt x="2033" y="1541"/>
                  </a:lnTo>
                  <a:lnTo>
                    <a:pt x="3599" y="2210"/>
                  </a:lnTo>
                  <a:lnTo>
                    <a:pt x="3599" y="3069"/>
                  </a:lnTo>
                  <a:lnTo>
                    <a:pt x="3094" y="4432"/>
                  </a:lnTo>
                  <a:lnTo>
                    <a:pt x="1427" y="3700"/>
                  </a:lnTo>
                  <a:lnTo>
                    <a:pt x="1945" y="5784"/>
                  </a:lnTo>
                  <a:lnTo>
                    <a:pt x="935" y="5784"/>
                  </a:lnTo>
                  <a:lnTo>
                    <a:pt x="733" y="4395"/>
                  </a:lnTo>
                  <a:lnTo>
                    <a:pt x="1036" y="3119"/>
                  </a:lnTo>
                  <a:lnTo>
                    <a:pt x="657" y="1352"/>
                  </a:lnTo>
                  <a:lnTo>
                    <a:pt x="783" y="897"/>
                  </a:lnTo>
                  <a:close/>
                  <a:moveTo>
                    <a:pt x="392" y="0"/>
                  </a:moveTo>
                  <a:lnTo>
                    <a:pt x="0" y="1326"/>
                  </a:lnTo>
                  <a:lnTo>
                    <a:pt x="379" y="3119"/>
                  </a:lnTo>
                  <a:lnTo>
                    <a:pt x="89" y="4369"/>
                  </a:lnTo>
                  <a:lnTo>
                    <a:pt x="404" y="6415"/>
                  </a:lnTo>
                  <a:lnTo>
                    <a:pt x="2753" y="6415"/>
                  </a:lnTo>
                  <a:lnTo>
                    <a:pt x="2336" y="4799"/>
                  </a:lnTo>
                  <a:lnTo>
                    <a:pt x="2336" y="4799"/>
                  </a:lnTo>
                  <a:lnTo>
                    <a:pt x="3448" y="5291"/>
                  </a:lnTo>
                  <a:lnTo>
                    <a:pt x="4205" y="3233"/>
                  </a:lnTo>
                  <a:lnTo>
                    <a:pt x="4230" y="1793"/>
                  </a:lnTo>
                  <a:lnTo>
                    <a:pt x="2299" y="985"/>
                  </a:lnTo>
                  <a:lnTo>
                    <a:pt x="39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3"/>
            <p:cNvSpPr/>
            <p:nvPr/>
          </p:nvSpPr>
          <p:spPr>
            <a:xfrm>
              <a:off x="6378950" y="1950375"/>
              <a:ext cx="126300" cy="303725"/>
            </a:xfrm>
            <a:custGeom>
              <a:avLst/>
              <a:gdLst/>
              <a:ahLst/>
              <a:cxnLst/>
              <a:rect l="l" t="t" r="r" b="b"/>
              <a:pathLst>
                <a:path w="5052" h="12149" extrusionOk="0">
                  <a:moveTo>
                    <a:pt x="708" y="1"/>
                  </a:moveTo>
                  <a:lnTo>
                    <a:pt x="1" y="1365"/>
                  </a:lnTo>
                  <a:lnTo>
                    <a:pt x="1428" y="5456"/>
                  </a:lnTo>
                  <a:lnTo>
                    <a:pt x="2211" y="7021"/>
                  </a:lnTo>
                  <a:lnTo>
                    <a:pt x="2211" y="8676"/>
                  </a:lnTo>
                  <a:lnTo>
                    <a:pt x="3271" y="12148"/>
                  </a:lnTo>
                  <a:lnTo>
                    <a:pt x="5052" y="12148"/>
                  </a:lnTo>
                  <a:lnTo>
                    <a:pt x="4168" y="8878"/>
                  </a:lnTo>
                  <a:lnTo>
                    <a:pt x="5052" y="8398"/>
                  </a:lnTo>
                  <a:lnTo>
                    <a:pt x="3360" y="5317"/>
                  </a:lnTo>
                  <a:lnTo>
                    <a:pt x="2185" y="2198"/>
                  </a:lnTo>
                  <a:lnTo>
                    <a:pt x="70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3"/>
            <p:cNvSpPr/>
            <p:nvPr/>
          </p:nvSpPr>
          <p:spPr>
            <a:xfrm>
              <a:off x="6370425" y="1934925"/>
              <a:ext cx="145575" cy="327050"/>
            </a:xfrm>
            <a:custGeom>
              <a:avLst/>
              <a:gdLst/>
              <a:ahLst/>
              <a:cxnLst/>
              <a:rect l="l" t="t" r="r" b="b"/>
              <a:pathLst>
                <a:path w="5823" h="13082" extrusionOk="0">
                  <a:moveTo>
                    <a:pt x="1074" y="1238"/>
                  </a:moveTo>
                  <a:lnTo>
                    <a:pt x="2249" y="2968"/>
                  </a:lnTo>
                  <a:lnTo>
                    <a:pt x="3423" y="6086"/>
                  </a:lnTo>
                  <a:lnTo>
                    <a:pt x="4963" y="8890"/>
                  </a:lnTo>
                  <a:lnTo>
                    <a:pt x="4143" y="9344"/>
                  </a:lnTo>
                  <a:lnTo>
                    <a:pt x="4976" y="12450"/>
                  </a:lnTo>
                  <a:lnTo>
                    <a:pt x="3852" y="12450"/>
                  </a:lnTo>
                  <a:lnTo>
                    <a:pt x="2867" y="9243"/>
                  </a:lnTo>
                  <a:lnTo>
                    <a:pt x="2867" y="7564"/>
                  </a:lnTo>
                  <a:lnTo>
                    <a:pt x="2072" y="5960"/>
                  </a:lnTo>
                  <a:lnTo>
                    <a:pt x="683" y="2008"/>
                  </a:lnTo>
                  <a:lnTo>
                    <a:pt x="1074" y="1238"/>
                  </a:lnTo>
                  <a:close/>
                  <a:moveTo>
                    <a:pt x="998" y="0"/>
                  </a:moveTo>
                  <a:lnTo>
                    <a:pt x="1" y="1957"/>
                  </a:lnTo>
                  <a:lnTo>
                    <a:pt x="1491" y="6213"/>
                  </a:lnTo>
                  <a:lnTo>
                    <a:pt x="2236" y="7715"/>
                  </a:lnTo>
                  <a:lnTo>
                    <a:pt x="2236" y="9294"/>
                  </a:lnTo>
                  <a:lnTo>
                    <a:pt x="3385" y="13082"/>
                  </a:lnTo>
                  <a:lnTo>
                    <a:pt x="5797" y="13082"/>
                  </a:lnTo>
                  <a:lnTo>
                    <a:pt x="4875" y="9660"/>
                  </a:lnTo>
                  <a:lnTo>
                    <a:pt x="5822" y="9142"/>
                  </a:lnTo>
                  <a:lnTo>
                    <a:pt x="3991" y="5834"/>
                  </a:lnTo>
                  <a:lnTo>
                    <a:pt x="2829" y="2715"/>
                  </a:lnTo>
                  <a:lnTo>
                    <a:pt x="99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3"/>
            <p:cNvSpPr/>
            <p:nvPr/>
          </p:nvSpPr>
          <p:spPr>
            <a:xfrm>
              <a:off x="5626075" y="893825"/>
              <a:ext cx="145875" cy="113350"/>
            </a:xfrm>
            <a:custGeom>
              <a:avLst/>
              <a:gdLst/>
              <a:ahLst/>
              <a:cxnLst/>
              <a:rect l="l" t="t" r="r" b="b"/>
              <a:pathLst>
                <a:path w="5835" h="4534" extrusionOk="0">
                  <a:moveTo>
                    <a:pt x="4142" y="0"/>
                  </a:moveTo>
                  <a:lnTo>
                    <a:pt x="2362" y="796"/>
                  </a:lnTo>
                  <a:lnTo>
                    <a:pt x="480" y="796"/>
                  </a:lnTo>
                  <a:lnTo>
                    <a:pt x="0" y="2425"/>
                  </a:lnTo>
                  <a:lnTo>
                    <a:pt x="2362" y="4533"/>
                  </a:lnTo>
                  <a:lnTo>
                    <a:pt x="4458" y="3334"/>
                  </a:lnTo>
                  <a:lnTo>
                    <a:pt x="5834" y="2273"/>
                  </a:lnTo>
                  <a:lnTo>
                    <a:pt x="5834" y="480"/>
                  </a:lnTo>
                  <a:lnTo>
                    <a:pt x="414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3"/>
            <p:cNvSpPr/>
            <p:nvPr/>
          </p:nvSpPr>
          <p:spPr>
            <a:xfrm>
              <a:off x="5617225" y="885625"/>
              <a:ext cx="162600" cy="131025"/>
            </a:xfrm>
            <a:custGeom>
              <a:avLst/>
              <a:gdLst/>
              <a:ahLst/>
              <a:cxnLst/>
              <a:rect l="l" t="t" r="r" b="b"/>
              <a:pathLst>
                <a:path w="6504" h="5241" extrusionOk="0">
                  <a:moveTo>
                    <a:pt x="4521" y="657"/>
                  </a:moveTo>
                  <a:lnTo>
                    <a:pt x="5872" y="1048"/>
                  </a:lnTo>
                  <a:lnTo>
                    <a:pt x="5872" y="2437"/>
                  </a:lnTo>
                  <a:lnTo>
                    <a:pt x="4660" y="3371"/>
                  </a:lnTo>
                  <a:lnTo>
                    <a:pt x="2766" y="4470"/>
                  </a:lnTo>
                  <a:lnTo>
                    <a:pt x="708" y="2652"/>
                  </a:lnTo>
                  <a:lnTo>
                    <a:pt x="1074" y="1452"/>
                  </a:lnTo>
                  <a:lnTo>
                    <a:pt x="2728" y="1452"/>
                  </a:lnTo>
                  <a:lnTo>
                    <a:pt x="4521" y="657"/>
                  </a:lnTo>
                  <a:close/>
                  <a:moveTo>
                    <a:pt x="4471" y="0"/>
                  </a:moveTo>
                  <a:lnTo>
                    <a:pt x="2653" y="821"/>
                  </a:lnTo>
                  <a:lnTo>
                    <a:pt x="607" y="821"/>
                  </a:lnTo>
                  <a:lnTo>
                    <a:pt x="1" y="2854"/>
                  </a:lnTo>
                  <a:lnTo>
                    <a:pt x="2678" y="5240"/>
                  </a:lnTo>
                  <a:lnTo>
                    <a:pt x="5001" y="3902"/>
                  </a:lnTo>
                  <a:lnTo>
                    <a:pt x="6504" y="2753"/>
                  </a:lnTo>
                  <a:lnTo>
                    <a:pt x="6504" y="581"/>
                  </a:lnTo>
                  <a:lnTo>
                    <a:pt x="447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3"/>
            <p:cNvSpPr/>
            <p:nvPr/>
          </p:nvSpPr>
          <p:spPr>
            <a:xfrm>
              <a:off x="5828725" y="897925"/>
              <a:ext cx="80850" cy="36650"/>
            </a:xfrm>
            <a:custGeom>
              <a:avLst/>
              <a:gdLst/>
              <a:ahLst/>
              <a:cxnLst/>
              <a:rect l="l" t="t" r="r" b="b"/>
              <a:pathLst>
                <a:path w="3234" h="1466" extrusionOk="0">
                  <a:moveTo>
                    <a:pt x="1" y="1"/>
                  </a:moveTo>
                  <a:lnTo>
                    <a:pt x="885" y="1465"/>
                  </a:lnTo>
                  <a:lnTo>
                    <a:pt x="3233" y="733"/>
                  </a:lnTo>
                  <a:lnTo>
                    <a:pt x="235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3"/>
            <p:cNvSpPr/>
            <p:nvPr/>
          </p:nvSpPr>
          <p:spPr>
            <a:xfrm>
              <a:off x="5814525" y="890350"/>
              <a:ext cx="111475" cy="53700"/>
            </a:xfrm>
            <a:custGeom>
              <a:avLst/>
              <a:gdLst/>
              <a:ahLst/>
              <a:cxnLst/>
              <a:rect l="l" t="t" r="r" b="b"/>
              <a:pathLst>
                <a:path w="4459" h="2148" extrusionOk="0">
                  <a:moveTo>
                    <a:pt x="2804" y="632"/>
                  </a:moveTo>
                  <a:lnTo>
                    <a:pt x="3157" y="922"/>
                  </a:lnTo>
                  <a:lnTo>
                    <a:pt x="1604" y="1402"/>
                  </a:lnTo>
                  <a:lnTo>
                    <a:pt x="1125" y="632"/>
                  </a:lnTo>
                  <a:close/>
                  <a:moveTo>
                    <a:pt x="1" y="0"/>
                  </a:moveTo>
                  <a:lnTo>
                    <a:pt x="1314" y="2147"/>
                  </a:lnTo>
                  <a:lnTo>
                    <a:pt x="4458" y="1175"/>
                  </a:lnTo>
                  <a:lnTo>
                    <a:pt x="303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3"/>
            <p:cNvSpPr/>
            <p:nvPr/>
          </p:nvSpPr>
          <p:spPr>
            <a:xfrm>
              <a:off x="5765925" y="1013475"/>
              <a:ext cx="80825" cy="48625"/>
            </a:xfrm>
            <a:custGeom>
              <a:avLst/>
              <a:gdLst/>
              <a:ahLst/>
              <a:cxnLst/>
              <a:rect l="l" t="t" r="r" b="b"/>
              <a:pathLst>
                <a:path w="3233" h="1945" extrusionOk="0">
                  <a:moveTo>
                    <a:pt x="0" y="0"/>
                  </a:moveTo>
                  <a:lnTo>
                    <a:pt x="871" y="1945"/>
                  </a:lnTo>
                  <a:lnTo>
                    <a:pt x="3233" y="972"/>
                  </a:lnTo>
                  <a:lnTo>
                    <a:pt x="1616" y="164"/>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3"/>
            <p:cNvSpPr/>
            <p:nvPr/>
          </p:nvSpPr>
          <p:spPr>
            <a:xfrm>
              <a:off x="5752975" y="1004300"/>
              <a:ext cx="113025" cy="68225"/>
            </a:xfrm>
            <a:custGeom>
              <a:avLst/>
              <a:gdLst/>
              <a:ahLst/>
              <a:cxnLst/>
              <a:rect l="l" t="t" r="r" b="b"/>
              <a:pathLst>
                <a:path w="4521" h="2729" extrusionOk="0">
                  <a:moveTo>
                    <a:pt x="1023" y="733"/>
                  </a:moveTo>
                  <a:lnTo>
                    <a:pt x="2046" y="847"/>
                  </a:lnTo>
                  <a:lnTo>
                    <a:pt x="2993" y="1314"/>
                  </a:lnTo>
                  <a:lnTo>
                    <a:pt x="1554" y="1908"/>
                  </a:lnTo>
                  <a:lnTo>
                    <a:pt x="1023" y="733"/>
                  </a:lnTo>
                  <a:close/>
                  <a:moveTo>
                    <a:pt x="0" y="1"/>
                  </a:moveTo>
                  <a:lnTo>
                    <a:pt x="1225" y="2728"/>
                  </a:lnTo>
                  <a:lnTo>
                    <a:pt x="4521" y="1365"/>
                  </a:lnTo>
                  <a:lnTo>
                    <a:pt x="2273" y="253"/>
                  </a:lnTo>
                  <a:lnTo>
                    <a:pt x="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3"/>
            <p:cNvSpPr/>
            <p:nvPr/>
          </p:nvSpPr>
          <p:spPr>
            <a:xfrm>
              <a:off x="4952100" y="890350"/>
              <a:ext cx="78950" cy="112725"/>
            </a:xfrm>
            <a:custGeom>
              <a:avLst/>
              <a:gdLst/>
              <a:ahLst/>
              <a:cxnLst/>
              <a:rect l="l" t="t" r="r" b="b"/>
              <a:pathLst>
                <a:path w="3158" h="4509" extrusionOk="0">
                  <a:moveTo>
                    <a:pt x="1" y="0"/>
                  </a:moveTo>
                  <a:lnTo>
                    <a:pt x="1" y="1882"/>
                  </a:lnTo>
                  <a:lnTo>
                    <a:pt x="960" y="4508"/>
                  </a:lnTo>
                  <a:lnTo>
                    <a:pt x="3157" y="2576"/>
                  </a:lnTo>
                  <a:lnTo>
                    <a:pt x="3157" y="1251"/>
                  </a:lnTo>
                  <a:lnTo>
                    <a:pt x="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3"/>
            <p:cNvSpPr/>
            <p:nvPr/>
          </p:nvSpPr>
          <p:spPr>
            <a:xfrm>
              <a:off x="4944200" y="878675"/>
              <a:ext cx="94750" cy="137975"/>
            </a:xfrm>
            <a:custGeom>
              <a:avLst/>
              <a:gdLst/>
              <a:ahLst/>
              <a:cxnLst/>
              <a:rect l="l" t="t" r="r" b="b"/>
              <a:pathLst>
                <a:path w="3790" h="5519" extrusionOk="0">
                  <a:moveTo>
                    <a:pt x="620" y="922"/>
                  </a:moveTo>
                  <a:lnTo>
                    <a:pt x="3145" y="1932"/>
                  </a:lnTo>
                  <a:lnTo>
                    <a:pt x="3145" y="2892"/>
                  </a:lnTo>
                  <a:lnTo>
                    <a:pt x="1415" y="4432"/>
                  </a:lnTo>
                  <a:lnTo>
                    <a:pt x="632" y="2298"/>
                  </a:lnTo>
                  <a:lnTo>
                    <a:pt x="620" y="922"/>
                  </a:lnTo>
                  <a:close/>
                  <a:moveTo>
                    <a:pt x="1" y="0"/>
                  </a:moveTo>
                  <a:lnTo>
                    <a:pt x="1" y="2349"/>
                  </a:lnTo>
                  <a:lnTo>
                    <a:pt x="1137" y="5518"/>
                  </a:lnTo>
                  <a:lnTo>
                    <a:pt x="3789" y="3182"/>
                  </a:lnTo>
                  <a:lnTo>
                    <a:pt x="3789" y="1503"/>
                  </a:lnTo>
                  <a:lnTo>
                    <a:pt x="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3"/>
            <p:cNvSpPr/>
            <p:nvPr/>
          </p:nvSpPr>
          <p:spPr>
            <a:xfrm>
              <a:off x="4770275" y="799125"/>
              <a:ext cx="164800" cy="161950"/>
            </a:xfrm>
            <a:custGeom>
              <a:avLst/>
              <a:gdLst/>
              <a:ahLst/>
              <a:cxnLst/>
              <a:rect l="l" t="t" r="r" b="b"/>
              <a:pathLst>
                <a:path w="6592" h="6478" extrusionOk="0">
                  <a:moveTo>
                    <a:pt x="1049" y="0"/>
                  </a:moveTo>
                  <a:lnTo>
                    <a:pt x="0" y="1856"/>
                  </a:lnTo>
                  <a:lnTo>
                    <a:pt x="948" y="4546"/>
                  </a:lnTo>
                  <a:lnTo>
                    <a:pt x="2539" y="6478"/>
                  </a:lnTo>
                  <a:lnTo>
                    <a:pt x="5064" y="6478"/>
                  </a:lnTo>
                  <a:lnTo>
                    <a:pt x="6592" y="6213"/>
                  </a:lnTo>
                  <a:lnTo>
                    <a:pt x="5695" y="3801"/>
                  </a:lnTo>
                  <a:lnTo>
                    <a:pt x="3296" y="2500"/>
                  </a:lnTo>
                  <a:lnTo>
                    <a:pt x="104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3"/>
            <p:cNvSpPr/>
            <p:nvPr/>
          </p:nvSpPr>
          <p:spPr>
            <a:xfrm>
              <a:off x="4761750" y="785550"/>
              <a:ext cx="184075" cy="183425"/>
            </a:xfrm>
            <a:custGeom>
              <a:avLst/>
              <a:gdLst/>
              <a:ahLst/>
              <a:cxnLst/>
              <a:rect l="l" t="t" r="r" b="b"/>
              <a:pathLst>
                <a:path w="7363" h="7337" extrusionOk="0">
                  <a:moveTo>
                    <a:pt x="1453" y="1074"/>
                  </a:moveTo>
                  <a:lnTo>
                    <a:pt x="3410" y="3245"/>
                  </a:lnTo>
                  <a:lnTo>
                    <a:pt x="5784" y="4559"/>
                  </a:lnTo>
                  <a:lnTo>
                    <a:pt x="6503" y="6516"/>
                  </a:lnTo>
                  <a:lnTo>
                    <a:pt x="5405" y="6705"/>
                  </a:lnTo>
                  <a:lnTo>
                    <a:pt x="3031" y="6705"/>
                  </a:lnTo>
                  <a:lnTo>
                    <a:pt x="1566" y="4937"/>
                  </a:lnTo>
                  <a:lnTo>
                    <a:pt x="695" y="2425"/>
                  </a:lnTo>
                  <a:lnTo>
                    <a:pt x="1453" y="1074"/>
                  </a:lnTo>
                  <a:close/>
                  <a:moveTo>
                    <a:pt x="1326" y="0"/>
                  </a:moveTo>
                  <a:lnTo>
                    <a:pt x="1" y="2374"/>
                  </a:lnTo>
                  <a:lnTo>
                    <a:pt x="985" y="5203"/>
                  </a:lnTo>
                  <a:lnTo>
                    <a:pt x="2728" y="7337"/>
                  </a:lnTo>
                  <a:lnTo>
                    <a:pt x="5468" y="7337"/>
                  </a:lnTo>
                  <a:lnTo>
                    <a:pt x="7362" y="7008"/>
                  </a:lnTo>
                  <a:lnTo>
                    <a:pt x="6289" y="4129"/>
                  </a:lnTo>
                  <a:lnTo>
                    <a:pt x="3839" y="2791"/>
                  </a:lnTo>
                  <a:lnTo>
                    <a:pt x="132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3"/>
            <p:cNvSpPr/>
            <p:nvPr/>
          </p:nvSpPr>
          <p:spPr>
            <a:xfrm>
              <a:off x="4392100" y="1174150"/>
              <a:ext cx="165750" cy="386075"/>
            </a:xfrm>
            <a:custGeom>
              <a:avLst/>
              <a:gdLst/>
              <a:ahLst/>
              <a:cxnLst/>
              <a:rect l="l" t="t" r="r" b="b"/>
              <a:pathLst>
                <a:path w="6630" h="15443" extrusionOk="0">
                  <a:moveTo>
                    <a:pt x="6629" y="0"/>
                  </a:moveTo>
                  <a:lnTo>
                    <a:pt x="4521" y="1036"/>
                  </a:lnTo>
                  <a:lnTo>
                    <a:pt x="2261" y="3056"/>
                  </a:lnTo>
                  <a:lnTo>
                    <a:pt x="0" y="6301"/>
                  </a:lnTo>
                  <a:lnTo>
                    <a:pt x="354" y="10594"/>
                  </a:lnTo>
                  <a:lnTo>
                    <a:pt x="51" y="12652"/>
                  </a:lnTo>
                  <a:lnTo>
                    <a:pt x="1288" y="15443"/>
                  </a:lnTo>
                  <a:lnTo>
                    <a:pt x="4357" y="15443"/>
                  </a:lnTo>
                  <a:lnTo>
                    <a:pt x="2425" y="11731"/>
                  </a:lnTo>
                  <a:lnTo>
                    <a:pt x="2955" y="7033"/>
                  </a:lnTo>
                  <a:lnTo>
                    <a:pt x="4634" y="4154"/>
                  </a:lnTo>
                  <a:lnTo>
                    <a:pt x="6629" y="1844"/>
                  </a:lnTo>
                  <a:lnTo>
                    <a:pt x="662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3"/>
            <p:cNvSpPr/>
            <p:nvPr/>
          </p:nvSpPr>
          <p:spPr>
            <a:xfrm>
              <a:off x="4383875" y="1161200"/>
              <a:ext cx="181875" cy="406925"/>
            </a:xfrm>
            <a:custGeom>
              <a:avLst/>
              <a:gdLst/>
              <a:ahLst/>
              <a:cxnLst/>
              <a:rect l="l" t="t" r="r" b="b"/>
              <a:pathLst>
                <a:path w="7275" h="16277" extrusionOk="0">
                  <a:moveTo>
                    <a:pt x="6643" y="1023"/>
                  </a:moveTo>
                  <a:lnTo>
                    <a:pt x="6643" y="2248"/>
                  </a:lnTo>
                  <a:lnTo>
                    <a:pt x="4686" y="4508"/>
                  </a:lnTo>
                  <a:lnTo>
                    <a:pt x="3006" y="7387"/>
                  </a:lnTo>
                  <a:lnTo>
                    <a:pt x="2425" y="12299"/>
                  </a:lnTo>
                  <a:lnTo>
                    <a:pt x="4168" y="15645"/>
                  </a:lnTo>
                  <a:lnTo>
                    <a:pt x="1819" y="15645"/>
                  </a:lnTo>
                  <a:lnTo>
                    <a:pt x="708" y="13120"/>
                  </a:lnTo>
                  <a:lnTo>
                    <a:pt x="999" y="11125"/>
                  </a:lnTo>
                  <a:lnTo>
                    <a:pt x="645" y="6895"/>
                  </a:lnTo>
                  <a:lnTo>
                    <a:pt x="2829" y="3789"/>
                  </a:lnTo>
                  <a:lnTo>
                    <a:pt x="5039" y="1806"/>
                  </a:lnTo>
                  <a:lnTo>
                    <a:pt x="6643" y="1023"/>
                  </a:lnTo>
                  <a:close/>
                  <a:moveTo>
                    <a:pt x="7274" y="0"/>
                  </a:moveTo>
                  <a:lnTo>
                    <a:pt x="4723" y="1263"/>
                  </a:lnTo>
                  <a:lnTo>
                    <a:pt x="2387" y="3347"/>
                  </a:lnTo>
                  <a:lnTo>
                    <a:pt x="1" y="6731"/>
                  </a:lnTo>
                  <a:lnTo>
                    <a:pt x="380" y="11112"/>
                  </a:lnTo>
                  <a:lnTo>
                    <a:pt x="64" y="13221"/>
                  </a:lnTo>
                  <a:lnTo>
                    <a:pt x="1415" y="16277"/>
                  </a:lnTo>
                  <a:lnTo>
                    <a:pt x="5203" y="16277"/>
                  </a:lnTo>
                  <a:lnTo>
                    <a:pt x="3069" y="12185"/>
                  </a:lnTo>
                  <a:lnTo>
                    <a:pt x="3587" y="7652"/>
                  </a:lnTo>
                  <a:lnTo>
                    <a:pt x="5203" y="4874"/>
                  </a:lnTo>
                  <a:lnTo>
                    <a:pt x="7274" y="2475"/>
                  </a:lnTo>
                  <a:lnTo>
                    <a:pt x="727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3"/>
            <p:cNvSpPr/>
            <p:nvPr/>
          </p:nvSpPr>
          <p:spPr>
            <a:xfrm>
              <a:off x="3327950" y="2153675"/>
              <a:ext cx="78950" cy="116200"/>
            </a:xfrm>
            <a:custGeom>
              <a:avLst/>
              <a:gdLst/>
              <a:ahLst/>
              <a:cxnLst/>
              <a:rect l="l" t="t" r="r" b="b"/>
              <a:pathLst>
                <a:path w="3158" h="4648" extrusionOk="0">
                  <a:moveTo>
                    <a:pt x="1288" y="1"/>
                  </a:moveTo>
                  <a:lnTo>
                    <a:pt x="1" y="1655"/>
                  </a:lnTo>
                  <a:lnTo>
                    <a:pt x="1" y="3069"/>
                  </a:lnTo>
                  <a:lnTo>
                    <a:pt x="1" y="3700"/>
                  </a:lnTo>
                  <a:lnTo>
                    <a:pt x="884" y="4647"/>
                  </a:lnTo>
                  <a:lnTo>
                    <a:pt x="2677" y="3915"/>
                  </a:lnTo>
                  <a:lnTo>
                    <a:pt x="3157" y="1731"/>
                  </a:lnTo>
                  <a:lnTo>
                    <a:pt x="3157" y="544"/>
                  </a:lnTo>
                  <a:lnTo>
                    <a:pt x="128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3"/>
            <p:cNvSpPr/>
            <p:nvPr/>
          </p:nvSpPr>
          <p:spPr>
            <a:xfrm>
              <a:off x="3320050" y="2144525"/>
              <a:ext cx="94725" cy="134825"/>
            </a:xfrm>
            <a:custGeom>
              <a:avLst/>
              <a:gdLst/>
              <a:ahLst/>
              <a:cxnLst/>
              <a:rect l="l" t="t" r="r" b="b"/>
              <a:pathLst>
                <a:path w="3789" h="5393" extrusionOk="0">
                  <a:moveTo>
                    <a:pt x="1718" y="720"/>
                  </a:moveTo>
                  <a:lnTo>
                    <a:pt x="3158" y="1150"/>
                  </a:lnTo>
                  <a:lnTo>
                    <a:pt x="3158" y="2059"/>
                  </a:lnTo>
                  <a:lnTo>
                    <a:pt x="2728" y="4054"/>
                  </a:lnTo>
                  <a:lnTo>
                    <a:pt x="1289" y="4647"/>
                  </a:lnTo>
                  <a:lnTo>
                    <a:pt x="632" y="3953"/>
                  </a:lnTo>
                  <a:lnTo>
                    <a:pt x="632" y="2122"/>
                  </a:lnTo>
                  <a:lnTo>
                    <a:pt x="1718" y="720"/>
                  </a:lnTo>
                  <a:close/>
                  <a:moveTo>
                    <a:pt x="1491" y="0"/>
                  </a:moveTo>
                  <a:lnTo>
                    <a:pt x="1" y="1907"/>
                  </a:lnTo>
                  <a:lnTo>
                    <a:pt x="1" y="4193"/>
                  </a:lnTo>
                  <a:lnTo>
                    <a:pt x="1125" y="5392"/>
                  </a:lnTo>
                  <a:lnTo>
                    <a:pt x="3271" y="4508"/>
                  </a:lnTo>
                  <a:lnTo>
                    <a:pt x="3789" y="2160"/>
                  </a:lnTo>
                  <a:lnTo>
                    <a:pt x="3789" y="682"/>
                  </a:lnTo>
                  <a:lnTo>
                    <a:pt x="149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3"/>
            <p:cNvSpPr/>
            <p:nvPr/>
          </p:nvSpPr>
          <p:spPr>
            <a:xfrm>
              <a:off x="3404025" y="2057075"/>
              <a:ext cx="144925" cy="252250"/>
            </a:xfrm>
            <a:custGeom>
              <a:avLst/>
              <a:gdLst/>
              <a:ahLst/>
              <a:cxnLst/>
              <a:rect l="l" t="t" r="r" b="b"/>
              <a:pathLst>
                <a:path w="5797" h="10090" extrusionOk="0">
                  <a:moveTo>
                    <a:pt x="2602" y="1"/>
                  </a:moveTo>
                  <a:lnTo>
                    <a:pt x="834" y="443"/>
                  </a:lnTo>
                  <a:lnTo>
                    <a:pt x="1" y="1680"/>
                  </a:lnTo>
                  <a:lnTo>
                    <a:pt x="2097" y="4408"/>
                  </a:lnTo>
                  <a:lnTo>
                    <a:pt x="2311" y="6201"/>
                  </a:lnTo>
                  <a:lnTo>
                    <a:pt x="746" y="7703"/>
                  </a:lnTo>
                  <a:lnTo>
                    <a:pt x="746" y="10090"/>
                  </a:lnTo>
                  <a:lnTo>
                    <a:pt x="5796" y="9155"/>
                  </a:lnTo>
                  <a:lnTo>
                    <a:pt x="5796" y="7564"/>
                  </a:lnTo>
                  <a:lnTo>
                    <a:pt x="4837" y="5266"/>
                  </a:lnTo>
                  <a:lnTo>
                    <a:pt x="2728" y="2753"/>
                  </a:lnTo>
                  <a:lnTo>
                    <a:pt x="3700" y="1213"/>
                  </a:lnTo>
                  <a:lnTo>
                    <a:pt x="260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3"/>
            <p:cNvSpPr/>
            <p:nvPr/>
          </p:nvSpPr>
          <p:spPr>
            <a:xfrm>
              <a:off x="3394250" y="2048250"/>
              <a:ext cx="162600" cy="270550"/>
            </a:xfrm>
            <a:custGeom>
              <a:avLst/>
              <a:gdLst/>
              <a:ahLst/>
              <a:cxnLst/>
              <a:rect l="l" t="t" r="r" b="b"/>
              <a:pathLst>
                <a:path w="6504" h="10822" extrusionOk="0">
                  <a:moveTo>
                    <a:pt x="2879" y="707"/>
                  </a:moveTo>
                  <a:lnTo>
                    <a:pt x="3687" y="1604"/>
                  </a:lnTo>
                  <a:lnTo>
                    <a:pt x="2728" y="3132"/>
                  </a:lnTo>
                  <a:lnTo>
                    <a:pt x="4950" y="5783"/>
                  </a:lnTo>
                  <a:lnTo>
                    <a:pt x="5872" y="7980"/>
                  </a:lnTo>
                  <a:lnTo>
                    <a:pt x="5872" y="9243"/>
                  </a:lnTo>
                  <a:lnTo>
                    <a:pt x="1452" y="10064"/>
                  </a:lnTo>
                  <a:lnTo>
                    <a:pt x="1452" y="8195"/>
                  </a:lnTo>
                  <a:lnTo>
                    <a:pt x="3031" y="6667"/>
                  </a:lnTo>
                  <a:lnTo>
                    <a:pt x="2791" y="4634"/>
                  </a:lnTo>
                  <a:lnTo>
                    <a:pt x="783" y="2008"/>
                  </a:lnTo>
                  <a:lnTo>
                    <a:pt x="1414" y="1061"/>
                  </a:lnTo>
                  <a:lnTo>
                    <a:pt x="2879" y="707"/>
                  </a:lnTo>
                  <a:close/>
                  <a:moveTo>
                    <a:pt x="3094" y="0"/>
                  </a:moveTo>
                  <a:lnTo>
                    <a:pt x="1023" y="505"/>
                  </a:lnTo>
                  <a:lnTo>
                    <a:pt x="0" y="2046"/>
                  </a:lnTo>
                  <a:lnTo>
                    <a:pt x="2172" y="4887"/>
                  </a:lnTo>
                  <a:lnTo>
                    <a:pt x="2361" y="6440"/>
                  </a:lnTo>
                  <a:lnTo>
                    <a:pt x="821" y="7917"/>
                  </a:lnTo>
                  <a:lnTo>
                    <a:pt x="821" y="10822"/>
                  </a:lnTo>
                  <a:lnTo>
                    <a:pt x="6503" y="9774"/>
                  </a:lnTo>
                  <a:lnTo>
                    <a:pt x="6503" y="7917"/>
                  </a:lnTo>
                  <a:lnTo>
                    <a:pt x="5506" y="5493"/>
                  </a:lnTo>
                  <a:lnTo>
                    <a:pt x="3498" y="3094"/>
                  </a:lnTo>
                  <a:lnTo>
                    <a:pt x="4470" y="1541"/>
                  </a:lnTo>
                  <a:lnTo>
                    <a:pt x="30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3"/>
            <p:cNvSpPr/>
            <p:nvPr/>
          </p:nvSpPr>
          <p:spPr>
            <a:xfrm>
              <a:off x="3658775" y="1084500"/>
              <a:ext cx="236775" cy="215300"/>
            </a:xfrm>
            <a:custGeom>
              <a:avLst/>
              <a:gdLst/>
              <a:ahLst/>
              <a:cxnLst/>
              <a:rect l="l" t="t" r="r" b="b"/>
              <a:pathLst>
                <a:path w="9471" h="8612" extrusionOk="0">
                  <a:moveTo>
                    <a:pt x="3498" y="0"/>
                  </a:moveTo>
                  <a:lnTo>
                    <a:pt x="1907" y="972"/>
                  </a:lnTo>
                  <a:lnTo>
                    <a:pt x="1907" y="1692"/>
                  </a:lnTo>
                  <a:lnTo>
                    <a:pt x="1" y="2273"/>
                  </a:lnTo>
                  <a:lnTo>
                    <a:pt x="2173" y="5026"/>
                  </a:lnTo>
                  <a:lnTo>
                    <a:pt x="3801" y="6162"/>
                  </a:lnTo>
                  <a:lnTo>
                    <a:pt x="3271" y="6970"/>
                  </a:lnTo>
                  <a:lnTo>
                    <a:pt x="5254" y="8612"/>
                  </a:lnTo>
                  <a:lnTo>
                    <a:pt x="6327" y="4028"/>
                  </a:lnTo>
                  <a:lnTo>
                    <a:pt x="7488" y="5278"/>
                  </a:lnTo>
                  <a:lnTo>
                    <a:pt x="7122" y="7046"/>
                  </a:lnTo>
                  <a:lnTo>
                    <a:pt x="8537" y="7046"/>
                  </a:lnTo>
                  <a:lnTo>
                    <a:pt x="9471" y="5177"/>
                  </a:lnTo>
                  <a:lnTo>
                    <a:pt x="6150" y="2513"/>
                  </a:lnTo>
                  <a:lnTo>
                    <a:pt x="349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3"/>
            <p:cNvSpPr/>
            <p:nvPr/>
          </p:nvSpPr>
          <p:spPr>
            <a:xfrm>
              <a:off x="3645200" y="1074400"/>
              <a:ext cx="260450" cy="239600"/>
            </a:xfrm>
            <a:custGeom>
              <a:avLst/>
              <a:gdLst/>
              <a:ahLst/>
              <a:cxnLst/>
              <a:rect l="l" t="t" r="r" b="b"/>
              <a:pathLst>
                <a:path w="10418" h="9584" extrusionOk="0">
                  <a:moveTo>
                    <a:pt x="4003" y="796"/>
                  </a:moveTo>
                  <a:lnTo>
                    <a:pt x="6491" y="3157"/>
                  </a:lnTo>
                  <a:lnTo>
                    <a:pt x="9610" y="5670"/>
                  </a:lnTo>
                  <a:lnTo>
                    <a:pt x="8878" y="7134"/>
                  </a:lnTo>
                  <a:lnTo>
                    <a:pt x="8057" y="7134"/>
                  </a:lnTo>
                  <a:lnTo>
                    <a:pt x="8372" y="5581"/>
                  </a:lnTo>
                  <a:lnTo>
                    <a:pt x="6693" y="3788"/>
                  </a:lnTo>
                  <a:lnTo>
                    <a:pt x="5607" y="8460"/>
                  </a:lnTo>
                  <a:lnTo>
                    <a:pt x="4231" y="7324"/>
                  </a:lnTo>
                  <a:lnTo>
                    <a:pt x="4774" y="6478"/>
                  </a:lnTo>
                  <a:lnTo>
                    <a:pt x="2943" y="5202"/>
                  </a:lnTo>
                  <a:lnTo>
                    <a:pt x="1074" y="2841"/>
                  </a:lnTo>
                  <a:lnTo>
                    <a:pt x="2779" y="2323"/>
                  </a:lnTo>
                  <a:lnTo>
                    <a:pt x="2779" y="1553"/>
                  </a:lnTo>
                  <a:lnTo>
                    <a:pt x="4003" y="796"/>
                  </a:lnTo>
                  <a:close/>
                  <a:moveTo>
                    <a:pt x="4092" y="0"/>
                  </a:moveTo>
                  <a:lnTo>
                    <a:pt x="2147" y="1200"/>
                  </a:lnTo>
                  <a:lnTo>
                    <a:pt x="2147" y="1856"/>
                  </a:lnTo>
                  <a:lnTo>
                    <a:pt x="1" y="2513"/>
                  </a:lnTo>
                  <a:lnTo>
                    <a:pt x="2476" y="5632"/>
                  </a:lnTo>
                  <a:lnTo>
                    <a:pt x="3915" y="6654"/>
                  </a:lnTo>
                  <a:lnTo>
                    <a:pt x="3397" y="7437"/>
                  </a:lnTo>
                  <a:lnTo>
                    <a:pt x="5986" y="9584"/>
                  </a:lnTo>
                  <a:lnTo>
                    <a:pt x="7047" y="5076"/>
                  </a:lnTo>
                  <a:lnTo>
                    <a:pt x="7691" y="5771"/>
                  </a:lnTo>
                  <a:lnTo>
                    <a:pt x="7274" y="7778"/>
                  </a:lnTo>
                  <a:lnTo>
                    <a:pt x="9269" y="7778"/>
                  </a:lnTo>
                  <a:lnTo>
                    <a:pt x="10418" y="5505"/>
                  </a:lnTo>
                  <a:lnTo>
                    <a:pt x="6908" y="2690"/>
                  </a:lnTo>
                  <a:lnTo>
                    <a:pt x="409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3"/>
            <p:cNvSpPr/>
            <p:nvPr/>
          </p:nvSpPr>
          <p:spPr>
            <a:xfrm>
              <a:off x="3780950" y="1045975"/>
              <a:ext cx="134825" cy="91250"/>
            </a:xfrm>
            <a:custGeom>
              <a:avLst/>
              <a:gdLst/>
              <a:ahLst/>
              <a:cxnLst/>
              <a:rect l="l" t="t" r="r" b="b"/>
              <a:pathLst>
                <a:path w="5393" h="3650" extrusionOk="0">
                  <a:moveTo>
                    <a:pt x="1175" y="1"/>
                  </a:moveTo>
                  <a:lnTo>
                    <a:pt x="0" y="1137"/>
                  </a:lnTo>
                  <a:lnTo>
                    <a:pt x="2235" y="2842"/>
                  </a:lnTo>
                  <a:lnTo>
                    <a:pt x="3612" y="3650"/>
                  </a:lnTo>
                  <a:lnTo>
                    <a:pt x="5392" y="1819"/>
                  </a:lnTo>
                  <a:lnTo>
                    <a:pt x="4584" y="329"/>
                  </a:lnTo>
                  <a:lnTo>
                    <a:pt x="3208" y="1"/>
                  </a:lnTo>
                  <a:lnTo>
                    <a:pt x="2703" y="1137"/>
                  </a:lnTo>
                  <a:lnTo>
                    <a:pt x="117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3"/>
            <p:cNvSpPr/>
            <p:nvPr/>
          </p:nvSpPr>
          <p:spPr>
            <a:xfrm>
              <a:off x="3768950" y="1035550"/>
              <a:ext cx="156600" cy="111475"/>
            </a:xfrm>
            <a:custGeom>
              <a:avLst/>
              <a:gdLst/>
              <a:ahLst/>
              <a:cxnLst/>
              <a:rect l="l" t="t" r="r" b="b"/>
              <a:pathLst>
                <a:path w="6264" h="4459" extrusionOk="0">
                  <a:moveTo>
                    <a:pt x="3864" y="784"/>
                  </a:moveTo>
                  <a:lnTo>
                    <a:pt x="4849" y="1011"/>
                  </a:lnTo>
                  <a:lnTo>
                    <a:pt x="5481" y="2185"/>
                  </a:lnTo>
                  <a:lnTo>
                    <a:pt x="4041" y="3663"/>
                  </a:lnTo>
                  <a:lnTo>
                    <a:pt x="2905" y="3006"/>
                  </a:lnTo>
                  <a:lnTo>
                    <a:pt x="960" y="1529"/>
                  </a:lnTo>
                  <a:lnTo>
                    <a:pt x="1680" y="834"/>
                  </a:lnTo>
                  <a:lnTo>
                    <a:pt x="3309" y="2046"/>
                  </a:lnTo>
                  <a:lnTo>
                    <a:pt x="3864" y="784"/>
                  </a:lnTo>
                  <a:close/>
                  <a:moveTo>
                    <a:pt x="1629" y="1"/>
                  </a:moveTo>
                  <a:lnTo>
                    <a:pt x="0" y="1579"/>
                  </a:lnTo>
                  <a:lnTo>
                    <a:pt x="2564" y="3524"/>
                  </a:lnTo>
                  <a:lnTo>
                    <a:pt x="4142" y="4458"/>
                  </a:lnTo>
                  <a:lnTo>
                    <a:pt x="6264" y="2299"/>
                  </a:lnTo>
                  <a:lnTo>
                    <a:pt x="5279" y="468"/>
                  </a:lnTo>
                  <a:lnTo>
                    <a:pt x="3511" y="51"/>
                  </a:lnTo>
                  <a:lnTo>
                    <a:pt x="3056" y="1062"/>
                  </a:lnTo>
                  <a:lnTo>
                    <a:pt x="162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3"/>
            <p:cNvSpPr/>
            <p:nvPr/>
          </p:nvSpPr>
          <p:spPr>
            <a:xfrm>
              <a:off x="3098775" y="1751200"/>
              <a:ext cx="166375" cy="133550"/>
            </a:xfrm>
            <a:custGeom>
              <a:avLst/>
              <a:gdLst/>
              <a:ahLst/>
              <a:cxnLst/>
              <a:rect l="l" t="t" r="r" b="b"/>
              <a:pathLst>
                <a:path w="6655" h="5342" extrusionOk="0">
                  <a:moveTo>
                    <a:pt x="5619" y="0"/>
                  </a:moveTo>
                  <a:lnTo>
                    <a:pt x="4205" y="985"/>
                  </a:lnTo>
                  <a:lnTo>
                    <a:pt x="2475" y="1869"/>
                  </a:lnTo>
                  <a:lnTo>
                    <a:pt x="1288" y="404"/>
                  </a:lnTo>
                  <a:lnTo>
                    <a:pt x="0" y="1856"/>
                  </a:lnTo>
                  <a:lnTo>
                    <a:pt x="341" y="2829"/>
                  </a:lnTo>
                  <a:lnTo>
                    <a:pt x="341" y="4028"/>
                  </a:lnTo>
                  <a:lnTo>
                    <a:pt x="2766" y="5341"/>
                  </a:lnTo>
                  <a:lnTo>
                    <a:pt x="4963" y="4369"/>
                  </a:lnTo>
                  <a:lnTo>
                    <a:pt x="6655" y="2854"/>
                  </a:lnTo>
                  <a:lnTo>
                    <a:pt x="6655" y="1515"/>
                  </a:lnTo>
                  <a:lnTo>
                    <a:pt x="561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3"/>
            <p:cNvSpPr/>
            <p:nvPr/>
          </p:nvSpPr>
          <p:spPr>
            <a:xfrm>
              <a:off x="3089925" y="1740150"/>
              <a:ext cx="182800" cy="153450"/>
            </a:xfrm>
            <a:custGeom>
              <a:avLst/>
              <a:gdLst/>
              <a:ahLst/>
              <a:cxnLst/>
              <a:rect l="l" t="t" r="r" b="b"/>
              <a:pathLst>
                <a:path w="7312" h="6138" extrusionOk="0">
                  <a:moveTo>
                    <a:pt x="5885" y="884"/>
                  </a:moveTo>
                  <a:lnTo>
                    <a:pt x="6693" y="2046"/>
                  </a:lnTo>
                  <a:lnTo>
                    <a:pt x="6693" y="3157"/>
                  </a:lnTo>
                  <a:lnTo>
                    <a:pt x="5140" y="4546"/>
                  </a:lnTo>
                  <a:lnTo>
                    <a:pt x="3132" y="5443"/>
                  </a:lnTo>
                  <a:lnTo>
                    <a:pt x="1011" y="4281"/>
                  </a:lnTo>
                  <a:lnTo>
                    <a:pt x="1011" y="3271"/>
                  </a:lnTo>
                  <a:lnTo>
                    <a:pt x="708" y="2374"/>
                  </a:lnTo>
                  <a:lnTo>
                    <a:pt x="1630" y="1339"/>
                  </a:lnTo>
                  <a:lnTo>
                    <a:pt x="2741" y="2715"/>
                  </a:lnTo>
                  <a:lnTo>
                    <a:pt x="4698" y="1705"/>
                  </a:lnTo>
                  <a:lnTo>
                    <a:pt x="5885" y="884"/>
                  </a:lnTo>
                  <a:close/>
                  <a:moveTo>
                    <a:pt x="6049" y="0"/>
                  </a:moveTo>
                  <a:lnTo>
                    <a:pt x="4395" y="1162"/>
                  </a:lnTo>
                  <a:lnTo>
                    <a:pt x="2918" y="1920"/>
                  </a:lnTo>
                  <a:lnTo>
                    <a:pt x="1655" y="366"/>
                  </a:lnTo>
                  <a:lnTo>
                    <a:pt x="1" y="2235"/>
                  </a:lnTo>
                  <a:lnTo>
                    <a:pt x="380" y="3334"/>
                  </a:lnTo>
                  <a:lnTo>
                    <a:pt x="380" y="4660"/>
                  </a:lnTo>
                  <a:lnTo>
                    <a:pt x="3094" y="6137"/>
                  </a:lnTo>
                  <a:lnTo>
                    <a:pt x="5443" y="5102"/>
                  </a:lnTo>
                  <a:lnTo>
                    <a:pt x="7312" y="3435"/>
                  </a:lnTo>
                  <a:lnTo>
                    <a:pt x="7312" y="1856"/>
                  </a:lnTo>
                  <a:lnTo>
                    <a:pt x="604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3"/>
            <p:cNvSpPr/>
            <p:nvPr/>
          </p:nvSpPr>
          <p:spPr>
            <a:xfrm>
              <a:off x="3793250" y="2636350"/>
              <a:ext cx="57175" cy="35700"/>
            </a:xfrm>
            <a:custGeom>
              <a:avLst/>
              <a:gdLst/>
              <a:ahLst/>
              <a:cxnLst/>
              <a:rect l="l" t="t" r="r" b="b"/>
              <a:pathLst>
                <a:path w="2287" h="1428" extrusionOk="0">
                  <a:moveTo>
                    <a:pt x="1743" y="0"/>
                  </a:moveTo>
                  <a:lnTo>
                    <a:pt x="1" y="480"/>
                  </a:lnTo>
                  <a:lnTo>
                    <a:pt x="2286" y="1427"/>
                  </a:lnTo>
                  <a:lnTo>
                    <a:pt x="2286" y="1427"/>
                  </a:lnTo>
                  <a:lnTo>
                    <a:pt x="174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3"/>
            <p:cNvSpPr/>
            <p:nvPr/>
          </p:nvSpPr>
          <p:spPr>
            <a:xfrm>
              <a:off x="3768950" y="2626875"/>
              <a:ext cx="95675" cy="59375"/>
            </a:xfrm>
            <a:custGeom>
              <a:avLst/>
              <a:gdLst/>
              <a:ahLst/>
              <a:cxnLst/>
              <a:rect l="l" t="t" r="r" b="b"/>
              <a:pathLst>
                <a:path w="3827" h="2375" extrusionOk="0">
                  <a:moveTo>
                    <a:pt x="2526" y="758"/>
                  </a:moveTo>
                  <a:lnTo>
                    <a:pt x="2703" y="1238"/>
                  </a:lnTo>
                  <a:lnTo>
                    <a:pt x="1958" y="922"/>
                  </a:lnTo>
                  <a:lnTo>
                    <a:pt x="2526" y="758"/>
                  </a:lnTo>
                  <a:close/>
                  <a:moveTo>
                    <a:pt x="2905" y="0"/>
                  </a:moveTo>
                  <a:lnTo>
                    <a:pt x="0" y="796"/>
                  </a:lnTo>
                  <a:lnTo>
                    <a:pt x="3826" y="2374"/>
                  </a:lnTo>
                  <a:lnTo>
                    <a:pt x="290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3"/>
            <p:cNvSpPr/>
            <p:nvPr/>
          </p:nvSpPr>
          <p:spPr>
            <a:xfrm>
              <a:off x="3702975" y="2517025"/>
              <a:ext cx="43275" cy="68200"/>
            </a:xfrm>
            <a:custGeom>
              <a:avLst/>
              <a:gdLst/>
              <a:ahLst/>
              <a:cxnLst/>
              <a:rect l="l" t="t" r="r" b="b"/>
              <a:pathLst>
                <a:path w="1731" h="2728" extrusionOk="0">
                  <a:moveTo>
                    <a:pt x="733" y="0"/>
                  </a:moveTo>
                  <a:cubicBezTo>
                    <a:pt x="493" y="164"/>
                    <a:pt x="0" y="1288"/>
                    <a:pt x="0" y="1288"/>
                  </a:cubicBezTo>
                  <a:lnTo>
                    <a:pt x="695" y="2728"/>
                  </a:lnTo>
                  <a:lnTo>
                    <a:pt x="1730" y="2728"/>
                  </a:lnTo>
                  <a:lnTo>
                    <a:pt x="73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3"/>
            <p:cNvSpPr/>
            <p:nvPr/>
          </p:nvSpPr>
          <p:spPr>
            <a:xfrm>
              <a:off x="3694450" y="2505025"/>
              <a:ext cx="62850" cy="88100"/>
            </a:xfrm>
            <a:custGeom>
              <a:avLst/>
              <a:gdLst/>
              <a:ahLst/>
              <a:cxnLst/>
              <a:rect l="l" t="t" r="r" b="b"/>
              <a:pathLst>
                <a:path w="2514" h="3524" extrusionOk="0">
                  <a:moveTo>
                    <a:pt x="973" y="1162"/>
                  </a:moveTo>
                  <a:lnTo>
                    <a:pt x="1604" y="2892"/>
                  </a:lnTo>
                  <a:lnTo>
                    <a:pt x="1225" y="2892"/>
                  </a:lnTo>
                  <a:lnTo>
                    <a:pt x="682" y="1756"/>
                  </a:lnTo>
                  <a:cubicBezTo>
                    <a:pt x="771" y="1554"/>
                    <a:pt x="884" y="1352"/>
                    <a:pt x="973" y="1162"/>
                  </a:cubicBezTo>
                  <a:close/>
                  <a:moveTo>
                    <a:pt x="1238" y="0"/>
                  </a:moveTo>
                  <a:lnTo>
                    <a:pt x="897" y="215"/>
                  </a:lnTo>
                  <a:cubicBezTo>
                    <a:pt x="619" y="405"/>
                    <a:pt x="253" y="1187"/>
                    <a:pt x="51" y="1642"/>
                  </a:cubicBezTo>
                  <a:lnTo>
                    <a:pt x="1" y="1768"/>
                  </a:lnTo>
                  <a:lnTo>
                    <a:pt x="834" y="3523"/>
                  </a:lnTo>
                  <a:lnTo>
                    <a:pt x="2513" y="3523"/>
                  </a:lnTo>
                  <a:lnTo>
                    <a:pt x="123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3"/>
            <p:cNvSpPr/>
            <p:nvPr/>
          </p:nvSpPr>
          <p:spPr>
            <a:xfrm>
              <a:off x="3696975" y="2570375"/>
              <a:ext cx="25275" cy="78000"/>
            </a:xfrm>
            <a:custGeom>
              <a:avLst/>
              <a:gdLst/>
              <a:ahLst/>
              <a:cxnLst/>
              <a:rect l="l" t="t" r="r" b="b"/>
              <a:pathLst>
                <a:path w="1011" h="3120" extrusionOk="0">
                  <a:moveTo>
                    <a:pt x="455" y="0"/>
                  </a:moveTo>
                  <a:lnTo>
                    <a:pt x="1" y="1402"/>
                  </a:lnTo>
                  <a:lnTo>
                    <a:pt x="581" y="3119"/>
                  </a:lnTo>
                  <a:lnTo>
                    <a:pt x="1011" y="3119"/>
                  </a:lnTo>
                  <a:lnTo>
                    <a:pt x="1011" y="278"/>
                  </a:lnTo>
                  <a:lnTo>
                    <a:pt x="45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3"/>
            <p:cNvSpPr/>
            <p:nvPr/>
          </p:nvSpPr>
          <p:spPr>
            <a:xfrm>
              <a:off x="3688775" y="2563750"/>
              <a:ext cx="43275" cy="92500"/>
            </a:xfrm>
            <a:custGeom>
              <a:avLst/>
              <a:gdLst/>
              <a:ahLst/>
              <a:cxnLst/>
              <a:rect l="l" t="t" r="r" b="b"/>
              <a:pathLst>
                <a:path w="1731" h="3700" extrusionOk="0">
                  <a:moveTo>
                    <a:pt x="1023" y="846"/>
                  </a:moveTo>
                  <a:lnTo>
                    <a:pt x="1074" y="871"/>
                  </a:lnTo>
                  <a:lnTo>
                    <a:pt x="1074" y="2765"/>
                  </a:lnTo>
                  <a:lnTo>
                    <a:pt x="695" y="1755"/>
                  </a:lnTo>
                  <a:lnTo>
                    <a:pt x="1023" y="846"/>
                  </a:lnTo>
                  <a:close/>
                  <a:moveTo>
                    <a:pt x="632" y="0"/>
                  </a:moveTo>
                  <a:lnTo>
                    <a:pt x="0" y="1755"/>
                  </a:lnTo>
                  <a:lnTo>
                    <a:pt x="720" y="3700"/>
                  </a:lnTo>
                  <a:lnTo>
                    <a:pt x="1730" y="3700"/>
                  </a:lnTo>
                  <a:lnTo>
                    <a:pt x="1730" y="493"/>
                  </a:lnTo>
                  <a:lnTo>
                    <a:pt x="63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3"/>
            <p:cNvSpPr/>
            <p:nvPr/>
          </p:nvSpPr>
          <p:spPr>
            <a:xfrm>
              <a:off x="4360850" y="1623350"/>
              <a:ext cx="47375" cy="27475"/>
            </a:xfrm>
            <a:custGeom>
              <a:avLst/>
              <a:gdLst/>
              <a:ahLst/>
              <a:cxnLst/>
              <a:rect l="l" t="t" r="r" b="b"/>
              <a:pathLst>
                <a:path w="1895" h="1099" extrusionOk="0">
                  <a:moveTo>
                    <a:pt x="0" y="0"/>
                  </a:moveTo>
                  <a:lnTo>
                    <a:pt x="556" y="1099"/>
                  </a:lnTo>
                  <a:lnTo>
                    <a:pt x="1326" y="947"/>
                  </a:lnTo>
                  <a:lnTo>
                    <a:pt x="18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3"/>
            <p:cNvSpPr/>
            <p:nvPr/>
          </p:nvSpPr>
          <p:spPr>
            <a:xfrm>
              <a:off x="4347900" y="1615450"/>
              <a:ext cx="74200" cy="44550"/>
            </a:xfrm>
            <a:custGeom>
              <a:avLst/>
              <a:gdLst/>
              <a:ahLst/>
              <a:cxnLst/>
              <a:rect l="l" t="t" r="r" b="b"/>
              <a:pathLst>
                <a:path w="2968" h="1782" extrusionOk="0">
                  <a:moveTo>
                    <a:pt x="1857" y="632"/>
                  </a:moveTo>
                  <a:lnTo>
                    <a:pt x="1642" y="973"/>
                  </a:lnTo>
                  <a:lnTo>
                    <a:pt x="1238" y="1061"/>
                  </a:lnTo>
                  <a:lnTo>
                    <a:pt x="1023" y="632"/>
                  </a:lnTo>
                  <a:close/>
                  <a:moveTo>
                    <a:pt x="0" y="1"/>
                  </a:moveTo>
                  <a:lnTo>
                    <a:pt x="897" y="1781"/>
                  </a:lnTo>
                  <a:lnTo>
                    <a:pt x="2046" y="1541"/>
                  </a:lnTo>
                  <a:lnTo>
                    <a:pt x="296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3"/>
            <p:cNvSpPr/>
            <p:nvPr/>
          </p:nvSpPr>
          <p:spPr>
            <a:xfrm>
              <a:off x="2445000" y="785850"/>
              <a:ext cx="922425" cy="1196450"/>
            </a:xfrm>
            <a:custGeom>
              <a:avLst/>
              <a:gdLst/>
              <a:ahLst/>
              <a:cxnLst/>
              <a:rect l="l" t="t" r="r" b="b"/>
              <a:pathLst>
                <a:path w="36897" h="47858" extrusionOk="0">
                  <a:moveTo>
                    <a:pt x="27288" y="1"/>
                  </a:moveTo>
                  <a:lnTo>
                    <a:pt x="21921" y="2324"/>
                  </a:lnTo>
                  <a:lnTo>
                    <a:pt x="20027" y="2375"/>
                  </a:lnTo>
                  <a:lnTo>
                    <a:pt x="19396" y="4067"/>
                  </a:lnTo>
                  <a:lnTo>
                    <a:pt x="20179" y="6378"/>
                  </a:lnTo>
                  <a:lnTo>
                    <a:pt x="18600" y="6378"/>
                  </a:lnTo>
                  <a:lnTo>
                    <a:pt x="18285" y="4016"/>
                  </a:lnTo>
                  <a:lnTo>
                    <a:pt x="17262" y="3625"/>
                  </a:lnTo>
                  <a:lnTo>
                    <a:pt x="16782" y="5203"/>
                  </a:lnTo>
                  <a:lnTo>
                    <a:pt x="15620" y="4850"/>
                  </a:lnTo>
                  <a:lnTo>
                    <a:pt x="15305" y="3006"/>
                  </a:lnTo>
                  <a:lnTo>
                    <a:pt x="13411" y="3322"/>
                  </a:lnTo>
                  <a:lnTo>
                    <a:pt x="11277" y="4105"/>
                  </a:lnTo>
                  <a:lnTo>
                    <a:pt x="9698" y="5683"/>
                  </a:lnTo>
                  <a:lnTo>
                    <a:pt x="7489" y="6163"/>
                  </a:lnTo>
                  <a:lnTo>
                    <a:pt x="6150" y="7893"/>
                  </a:lnTo>
                  <a:lnTo>
                    <a:pt x="6933" y="9080"/>
                  </a:lnTo>
                  <a:lnTo>
                    <a:pt x="5355" y="10418"/>
                  </a:lnTo>
                  <a:lnTo>
                    <a:pt x="2678" y="11529"/>
                  </a:lnTo>
                  <a:lnTo>
                    <a:pt x="784" y="11883"/>
                  </a:lnTo>
                  <a:lnTo>
                    <a:pt x="1251" y="13575"/>
                  </a:lnTo>
                  <a:lnTo>
                    <a:pt x="2678" y="13726"/>
                  </a:lnTo>
                  <a:lnTo>
                    <a:pt x="3069" y="14598"/>
                  </a:lnTo>
                  <a:lnTo>
                    <a:pt x="1" y="14838"/>
                  </a:lnTo>
                  <a:lnTo>
                    <a:pt x="1" y="16176"/>
                  </a:lnTo>
                  <a:lnTo>
                    <a:pt x="1731" y="17363"/>
                  </a:lnTo>
                  <a:cubicBezTo>
                    <a:pt x="1731" y="17363"/>
                    <a:pt x="1944" y="16942"/>
                    <a:pt x="2599" y="16942"/>
                  </a:cubicBezTo>
                  <a:cubicBezTo>
                    <a:pt x="2926" y="16942"/>
                    <a:pt x="3364" y="17047"/>
                    <a:pt x="3940" y="17363"/>
                  </a:cubicBezTo>
                  <a:cubicBezTo>
                    <a:pt x="5683" y="18310"/>
                    <a:pt x="5759" y="18310"/>
                    <a:pt x="5759" y="18310"/>
                  </a:cubicBezTo>
                  <a:lnTo>
                    <a:pt x="7337" y="21378"/>
                  </a:lnTo>
                  <a:lnTo>
                    <a:pt x="6946" y="25331"/>
                  </a:lnTo>
                  <a:lnTo>
                    <a:pt x="6946" y="29434"/>
                  </a:lnTo>
                  <a:lnTo>
                    <a:pt x="8436" y="29902"/>
                  </a:lnTo>
                  <a:lnTo>
                    <a:pt x="7615" y="31164"/>
                  </a:lnTo>
                  <a:lnTo>
                    <a:pt x="5683" y="30849"/>
                  </a:lnTo>
                  <a:lnTo>
                    <a:pt x="5683" y="33223"/>
                  </a:lnTo>
                  <a:lnTo>
                    <a:pt x="7173" y="34321"/>
                  </a:lnTo>
                  <a:lnTo>
                    <a:pt x="6074" y="36695"/>
                  </a:lnTo>
                  <a:lnTo>
                    <a:pt x="6541" y="40546"/>
                  </a:lnTo>
                  <a:lnTo>
                    <a:pt x="7135" y="43463"/>
                  </a:lnTo>
                  <a:lnTo>
                    <a:pt x="7627" y="46153"/>
                  </a:lnTo>
                  <a:lnTo>
                    <a:pt x="9218" y="45913"/>
                  </a:lnTo>
                  <a:lnTo>
                    <a:pt x="10885" y="47857"/>
                  </a:lnTo>
                  <a:lnTo>
                    <a:pt x="12186" y="45647"/>
                  </a:lnTo>
                  <a:lnTo>
                    <a:pt x="13310" y="42175"/>
                  </a:lnTo>
                  <a:lnTo>
                    <a:pt x="14812" y="39776"/>
                  </a:lnTo>
                  <a:lnTo>
                    <a:pt x="16946" y="39195"/>
                  </a:lnTo>
                  <a:lnTo>
                    <a:pt x="20103" y="37857"/>
                  </a:lnTo>
                  <a:lnTo>
                    <a:pt x="21770" y="35798"/>
                  </a:lnTo>
                  <a:lnTo>
                    <a:pt x="24762" y="35407"/>
                  </a:lnTo>
                  <a:lnTo>
                    <a:pt x="28462" y="33071"/>
                  </a:lnTo>
                  <a:lnTo>
                    <a:pt x="26480" y="32869"/>
                  </a:lnTo>
                  <a:lnTo>
                    <a:pt x="25545" y="32869"/>
                  </a:lnTo>
                  <a:lnTo>
                    <a:pt x="26480" y="30659"/>
                  </a:lnTo>
                  <a:lnTo>
                    <a:pt x="28462" y="32478"/>
                  </a:lnTo>
                  <a:lnTo>
                    <a:pt x="29232" y="30735"/>
                  </a:lnTo>
                  <a:lnTo>
                    <a:pt x="28538" y="28487"/>
                  </a:lnTo>
                  <a:lnTo>
                    <a:pt x="28538" y="28487"/>
                  </a:lnTo>
                  <a:cubicBezTo>
                    <a:pt x="28538" y="28487"/>
                    <a:pt x="28571" y="28497"/>
                    <a:pt x="28628" y="28497"/>
                  </a:cubicBezTo>
                  <a:cubicBezTo>
                    <a:pt x="28850" y="28497"/>
                    <a:pt x="29441" y="28361"/>
                    <a:pt x="29952" y="27048"/>
                  </a:cubicBezTo>
                  <a:cubicBezTo>
                    <a:pt x="30176" y="26473"/>
                    <a:pt x="30217" y="26354"/>
                    <a:pt x="30211" y="26354"/>
                  </a:cubicBezTo>
                  <a:lnTo>
                    <a:pt x="30211" y="26354"/>
                  </a:lnTo>
                  <a:cubicBezTo>
                    <a:pt x="30207" y="26354"/>
                    <a:pt x="30180" y="26414"/>
                    <a:pt x="30178" y="26414"/>
                  </a:cubicBezTo>
                  <a:cubicBezTo>
                    <a:pt x="30175" y="26414"/>
                    <a:pt x="30241" y="26250"/>
                    <a:pt x="30596" y="25381"/>
                  </a:cubicBezTo>
                  <a:cubicBezTo>
                    <a:pt x="31467" y="23260"/>
                    <a:pt x="31455" y="23247"/>
                    <a:pt x="31455" y="23247"/>
                  </a:cubicBezTo>
                  <a:cubicBezTo>
                    <a:pt x="31455" y="23247"/>
                    <a:pt x="32086" y="23007"/>
                    <a:pt x="31455" y="21593"/>
                  </a:cubicBezTo>
                  <a:cubicBezTo>
                    <a:pt x="30823" y="20179"/>
                    <a:pt x="29876" y="20722"/>
                    <a:pt x="30823" y="20166"/>
                  </a:cubicBezTo>
                  <a:lnTo>
                    <a:pt x="31770" y="19623"/>
                  </a:lnTo>
                  <a:lnTo>
                    <a:pt x="32642" y="19068"/>
                  </a:lnTo>
                  <a:lnTo>
                    <a:pt x="32250" y="16694"/>
                  </a:lnTo>
                  <a:lnTo>
                    <a:pt x="32642" y="14042"/>
                  </a:lnTo>
                  <a:lnTo>
                    <a:pt x="34611" y="11858"/>
                  </a:lnTo>
                  <a:lnTo>
                    <a:pt x="36354" y="9762"/>
                  </a:lnTo>
                  <a:lnTo>
                    <a:pt x="36897" y="8032"/>
                  </a:lnTo>
                  <a:lnTo>
                    <a:pt x="34851" y="7085"/>
                  </a:lnTo>
                  <a:lnTo>
                    <a:pt x="32566" y="7943"/>
                  </a:lnTo>
                  <a:lnTo>
                    <a:pt x="30280" y="10090"/>
                  </a:lnTo>
                  <a:lnTo>
                    <a:pt x="31770" y="7451"/>
                  </a:lnTo>
                  <a:lnTo>
                    <a:pt x="31859" y="7009"/>
                  </a:lnTo>
                  <a:lnTo>
                    <a:pt x="27439" y="7009"/>
                  </a:lnTo>
                  <a:lnTo>
                    <a:pt x="27351" y="5986"/>
                  </a:lnTo>
                  <a:lnTo>
                    <a:pt x="29232" y="5759"/>
                  </a:lnTo>
                  <a:lnTo>
                    <a:pt x="31859" y="5759"/>
                  </a:lnTo>
                  <a:lnTo>
                    <a:pt x="31543" y="3625"/>
                  </a:lnTo>
                  <a:lnTo>
                    <a:pt x="30672" y="1655"/>
                  </a:lnTo>
                  <a:lnTo>
                    <a:pt x="2728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3"/>
            <p:cNvSpPr/>
            <p:nvPr/>
          </p:nvSpPr>
          <p:spPr>
            <a:xfrm>
              <a:off x="2437100" y="777350"/>
              <a:ext cx="939800" cy="1218525"/>
            </a:xfrm>
            <a:custGeom>
              <a:avLst/>
              <a:gdLst/>
              <a:ahLst/>
              <a:cxnLst/>
              <a:rect l="l" t="t" r="r" b="b"/>
              <a:pathLst>
                <a:path w="37592" h="48741" extrusionOk="0">
                  <a:moveTo>
                    <a:pt x="26909" y="31530"/>
                  </a:moveTo>
                  <a:lnTo>
                    <a:pt x="28601" y="33070"/>
                  </a:lnTo>
                  <a:lnTo>
                    <a:pt x="26796" y="32893"/>
                  </a:lnTo>
                  <a:lnTo>
                    <a:pt x="26341" y="32893"/>
                  </a:lnTo>
                  <a:lnTo>
                    <a:pt x="26909" y="31530"/>
                  </a:lnTo>
                  <a:close/>
                  <a:moveTo>
                    <a:pt x="27591" y="682"/>
                  </a:moveTo>
                  <a:lnTo>
                    <a:pt x="30748" y="2222"/>
                  </a:lnTo>
                  <a:lnTo>
                    <a:pt x="31543" y="4053"/>
                  </a:lnTo>
                  <a:lnTo>
                    <a:pt x="31809" y="5783"/>
                  </a:lnTo>
                  <a:lnTo>
                    <a:pt x="29498" y="5783"/>
                  </a:lnTo>
                  <a:lnTo>
                    <a:pt x="27339" y="6048"/>
                  </a:lnTo>
                  <a:lnTo>
                    <a:pt x="27465" y="7665"/>
                  </a:lnTo>
                  <a:lnTo>
                    <a:pt x="31796" y="7665"/>
                  </a:lnTo>
                  <a:lnTo>
                    <a:pt x="29321" y="12059"/>
                  </a:lnTo>
                  <a:lnTo>
                    <a:pt x="33046" y="8574"/>
                  </a:lnTo>
                  <a:lnTo>
                    <a:pt x="35155" y="7778"/>
                  </a:lnTo>
                  <a:lnTo>
                    <a:pt x="36834" y="8548"/>
                  </a:lnTo>
                  <a:lnTo>
                    <a:pt x="36380" y="9963"/>
                  </a:lnTo>
                  <a:lnTo>
                    <a:pt x="34700" y="11996"/>
                  </a:lnTo>
                  <a:lnTo>
                    <a:pt x="32667" y="14256"/>
                  </a:lnTo>
                  <a:lnTo>
                    <a:pt x="32250" y="17059"/>
                  </a:lnTo>
                  <a:lnTo>
                    <a:pt x="32617" y="19269"/>
                  </a:lnTo>
                  <a:lnTo>
                    <a:pt x="31935" y="19698"/>
                  </a:lnTo>
                  <a:cubicBezTo>
                    <a:pt x="31922" y="19711"/>
                    <a:pt x="31834" y="19761"/>
                    <a:pt x="30988" y="20254"/>
                  </a:cubicBezTo>
                  <a:cubicBezTo>
                    <a:pt x="30584" y="20494"/>
                    <a:pt x="30432" y="20582"/>
                    <a:pt x="30432" y="20809"/>
                  </a:cubicBezTo>
                  <a:cubicBezTo>
                    <a:pt x="30445" y="20986"/>
                    <a:pt x="30558" y="21125"/>
                    <a:pt x="30710" y="21188"/>
                  </a:cubicBezTo>
                  <a:cubicBezTo>
                    <a:pt x="30887" y="21289"/>
                    <a:pt x="31215" y="21466"/>
                    <a:pt x="31480" y="22072"/>
                  </a:cubicBezTo>
                  <a:cubicBezTo>
                    <a:pt x="31872" y="22943"/>
                    <a:pt x="31733" y="23259"/>
                    <a:pt x="31657" y="23309"/>
                  </a:cubicBezTo>
                  <a:lnTo>
                    <a:pt x="31455" y="23385"/>
                  </a:lnTo>
                  <a:lnTo>
                    <a:pt x="31455" y="23537"/>
                  </a:lnTo>
                  <a:cubicBezTo>
                    <a:pt x="31404" y="23676"/>
                    <a:pt x="31228" y="24118"/>
                    <a:pt x="30609" y="25620"/>
                  </a:cubicBezTo>
                  <a:cubicBezTo>
                    <a:pt x="30432" y="26062"/>
                    <a:pt x="30319" y="26353"/>
                    <a:pt x="30243" y="26555"/>
                  </a:cubicBezTo>
                  <a:lnTo>
                    <a:pt x="30218" y="26618"/>
                  </a:lnTo>
                  <a:cubicBezTo>
                    <a:pt x="30218" y="26618"/>
                    <a:pt x="30218" y="26630"/>
                    <a:pt x="30218" y="26630"/>
                  </a:cubicBezTo>
                  <a:cubicBezTo>
                    <a:pt x="30205" y="26681"/>
                    <a:pt x="30154" y="26832"/>
                    <a:pt x="29978" y="27287"/>
                  </a:cubicBezTo>
                  <a:cubicBezTo>
                    <a:pt x="29498" y="28499"/>
                    <a:pt x="29018" y="28537"/>
                    <a:pt x="28955" y="28537"/>
                  </a:cubicBezTo>
                  <a:lnTo>
                    <a:pt x="28399" y="28373"/>
                  </a:lnTo>
                  <a:lnTo>
                    <a:pt x="28399" y="28373"/>
                  </a:lnTo>
                  <a:lnTo>
                    <a:pt x="29220" y="31062"/>
                  </a:lnTo>
                  <a:lnTo>
                    <a:pt x="28677" y="32287"/>
                  </a:lnTo>
                  <a:lnTo>
                    <a:pt x="26682" y="30469"/>
                  </a:lnTo>
                  <a:lnTo>
                    <a:pt x="25394" y="33525"/>
                  </a:lnTo>
                  <a:lnTo>
                    <a:pt x="26758" y="33525"/>
                  </a:lnTo>
                  <a:lnTo>
                    <a:pt x="27844" y="33626"/>
                  </a:lnTo>
                  <a:lnTo>
                    <a:pt x="24977" y="35431"/>
                  </a:lnTo>
                  <a:lnTo>
                    <a:pt x="21922" y="35835"/>
                  </a:lnTo>
                  <a:lnTo>
                    <a:pt x="20230" y="37931"/>
                  </a:lnTo>
                  <a:lnTo>
                    <a:pt x="17199" y="39232"/>
                  </a:lnTo>
                  <a:lnTo>
                    <a:pt x="14939" y="39838"/>
                  </a:lnTo>
                  <a:lnTo>
                    <a:pt x="13360" y="42351"/>
                  </a:lnTo>
                  <a:lnTo>
                    <a:pt x="12211" y="45861"/>
                  </a:lnTo>
                  <a:lnTo>
                    <a:pt x="11163" y="47654"/>
                  </a:lnTo>
                  <a:lnTo>
                    <a:pt x="9661" y="45874"/>
                  </a:lnTo>
                  <a:lnTo>
                    <a:pt x="8209" y="46101"/>
                  </a:lnTo>
                  <a:lnTo>
                    <a:pt x="7767" y="43715"/>
                  </a:lnTo>
                  <a:lnTo>
                    <a:pt x="7173" y="40823"/>
                  </a:lnTo>
                  <a:lnTo>
                    <a:pt x="6719" y="37048"/>
                  </a:lnTo>
                  <a:lnTo>
                    <a:pt x="7893" y="34535"/>
                  </a:lnTo>
                  <a:lnTo>
                    <a:pt x="6315" y="33373"/>
                  </a:lnTo>
                  <a:lnTo>
                    <a:pt x="6315" y="31542"/>
                  </a:lnTo>
                  <a:lnTo>
                    <a:pt x="8082" y="31833"/>
                  </a:lnTo>
                  <a:lnTo>
                    <a:pt x="9244" y="30040"/>
                  </a:lnTo>
                  <a:lnTo>
                    <a:pt x="7577" y="29509"/>
                  </a:lnTo>
                  <a:lnTo>
                    <a:pt x="7577" y="25671"/>
                  </a:lnTo>
                  <a:lnTo>
                    <a:pt x="7981" y="21643"/>
                  </a:lnTo>
                  <a:lnTo>
                    <a:pt x="6277" y="18309"/>
                  </a:lnTo>
                  <a:lnTo>
                    <a:pt x="6125" y="18309"/>
                  </a:lnTo>
                  <a:cubicBezTo>
                    <a:pt x="6024" y="18271"/>
                    <a:pt x="5645" y="18082"/>
                    <a:pt x="4408" y="17413"/>
                  </a:cubicBezTo>
                  <a:cubicBezTo>
                    <a:pt x="3845" y="17104"/>
                    <a:pt x="3347" y="16952"/>
                    <a:pt x="2915" y="16952"/>
                  </a:cubicBezTo>
                  <a:cubicBezTo>
                    <a:pt x="2746" y="16952"/>
                    <a:pt x="2587" y="16975"/>
                    <a:pt x="2438" y="17021"/>
                  </a:cubicBezTo>
                  <a:cubicBezTo>
                    <a:pt x="2274" y="17072"/>
                    <a:pt x="2122" y="17147"/>
                    <a:pt x="1983" y="17261"/>
                  </a:cubicBezTo>
                  <a:lnTo>
                    <a:pt x="620" y="16339"/>
                  </a:lnTo>
                  <a:lnTo>
                    <a:pt x="620" y="15455"/>
                  </a:lnTo>
                  <a:lnTo>
                    <a:pt x="3852" y="15203"/>
                  </a:lnTo>
                  <a:lnTo>
                    <a:pt x="3208" y="13763"/>
                  </a:lnTo>
                  <a:lnTo>
                    <a:pt x="1819" y="13612"/>
                  </a:lnTo>
                  <a:lnTo>
                    <a:pt x="1504" y="12450"/>
                  </a:lnTo>
                  <a:lnTo>
                    <a:pt x="3057" y="12160"/>
                  </a:lnTo>
                  <a:lnTo>
                    <a:pt x="5797" y="11036"/>
                  </a:lnTo>
                  <a:lnTo>
                    <a:pt x="7678" y="9470"/>
                  </a:lnTo>
                  <a:lnTo>
                    <a:pt x="6857" y="8233"/>
                  </a:lnTo>
                  <a:lnTo>
                    <a:pt x="7994" y="6781"/>
                  </a:lnTo>
                  <a:lnTo>
                    <a:pt x="10178" y="6301"/>
                  </a:lnTo>
                  <a:lnTo>
                    <a:pt x="11769" y="4710"/>
                  </a:lnTo>
                  <a:lnTo>
                    <a:pt x="13777" y="3965"/>
                  </a:lnTo>
                  <a:lnTo>
                    <a:pt x="15355" y="3712"/>
                  </a:lnTo>
                  <a:lnTo>
                    <a:pt x="15646" y="5430"/>
                  </a:lnTo>
                  <a:lnTo>
                    <a:pt x="17325" y="5935"/>
                  </a:lnTo>
                  <a:lnTo>
                    <a:pt x="17792" y="4382"/>
                  </a:lnTo>
                  <a:lnTo>
                    <a:pt x="18323" y="4584"/>
                  </a:lnTo>
                  <a:lnTo>
                    <a:pt x="18651" y="7033"/>
                  </a:lnTo>
                  <a:lnTo>
                    <a:pt x="20949" y="7033"/>
                  </a:lnTo>
                  <a:lnTo>
                    <a:pt x="20053" y="4407"/>
                  </a:lnTo>
                  <a:lnTo>
                    <a:pt x="20570" y="3031"/>
                  </a:lnTo>
                  <a:lnTo>
                    <a:pt x="22250" y="2980"/>
                  </a:lnTo>
                  <a:lnTo>
                    <a:pt x="27591" y="682"/>
                  </a:lnTo>
                  <a:close/>
                  <a:moveTo>
                    <a:pt x="27604" y="0"/>
                  </a:moveTo>
                  <a:lnTo>
                    <a:pt x="22161" y="2361"/>
                  </a:lnTo>
                  <a:lnTo>
                    <a:pt x="20116" y="2424"/>
                  </a:lnTo>
                  <a:lnTo>
                    <a:pt x="19371" y="4407"/>
                  </a:lnTo>
                  <a:lnTo>
                    <a:pt x="20053" y="6415"/>
                  </a:lnTo>
                  <a:lnTo>
                    <a:pt x="19194" y="6415"/>
                  </a:lnTo>
                  <a:lnTo>
                    <a:pt x="18891" y="4142"/>
                  </a:lnTo>
                  <a:lnTo>
                    <a:pt x="17376" y="3548"/>
                  </a:lnTo>
                  <a:lnTo>
                    <a:pt x="16896" y="5152"/>
                  </a:lnTo>
                  <a:lnTo>
                    <a:pt x="16214" y="4937"/>
                  </a:lnTo>
                  <a:lnTo>
                    <a:pt x="15861" y="2993"/>
                  </a:lnTo>
                  <a:lnTo>
                    <a:pt x="13600" y="3359"/>
                  </a:lnTo>
                  <a:lnTo>
                    <a:pt x="11479" y="4154"/>
                  </a:lnTo>
                  <a:lnTo>
                    <a:pt x="9850" y="5733"/>
                  </a:lnTo>
                  <a:lnTo>
                    <a:pt x="7628" y="6200"/>
                  </a:lnTo>
                  <a:lnTo>
                    <a:pt x="6075" y="8208"/>
                  </a:lnTo>
                  <a:lnTo>
                    <a:pt x="6832" y="9344"/>
                  </a:lnTo>
                  <a:lnTo>
                    <a:pt x="5506" y="10480"/>
                  </a:lnTo>
                  <a:lnTo>
                    <a:pt x="2905" y="11541"/>
                  </a:lnTo>
                  <a:lnTo>
                    <a:pt x="708" y="11958"/>
                  </a:lnTo>
                  <a:lnTo>
                    <a:pt x="1339" y="14193"/>
                  </a:lnTo>
                  <a:lnTo>
                    <a:pt x="2792" y="14344"/>
                  </a:lnTo>
                  <a:lnTo>
                    <a:pt x="2918" y="14635"/>
                  </a:lnTo>
                  <a:lnTo>
                    <a:pt x="1" y="14862"/>
                  </a:lnTo>
                  <a:lnTo>
                    <a:pt x="1" y="16655"/>
                  </a:lnTo>
                  <a:lnTo>
                    <a:pt x="2173" y="18132"/>
                  </a:lnTo>
                  <a:lnTo>
                    <a:pt x="2337" y="17817"/>
                  </a:lnTo>
                  <a:cubicBezTo>
                    <a:pt x="2400" y="17716"/>
                    <a:pt x="2514" y="17640"/>
                    <a:pt x="2627" y="17615"/>
                  </a:cubicBezTo>
                  <a:cubicBezTo>
                    <a:pt x="2703" y="17592"/>
                    <a:pt x="2796" y="17576"/>
                    <a:pt x="2911" y="17576"/>
                  </a:cubicBezTo>
                  <a:cubicBezTo>
                    <a:pt x="3180" y="17576"/>
                    <a:pt x="3565" y="17663"/>
                    <a:pt x="4105" y="17956"/>
                  </a:cubicBezTo>
                  <a:cubicBezTo>
                    <a:pt x="5153" y="18536"/>
                    <a:pt x="5620" y="18764"/>
                    <a:pt x="5847" y="18865"/>
                  </a:cubicBezTo>
                  <a:lnTo>
                    <a:pt x="7325" y="21756"/>
                  </a:lnTo>
                  <a:lnTo>
                    <a:pt x="6933" y="25645"/>
                  </a:lnTo>
                  <a:lnTo>
                    <a:pt x="6933" y="29976"/>
                  </a:lnTo>
                  <a:lnTo>
                    <a:pt x="8259" y="30393"/>
                  </a:lnTo>
                  <a:lnTo>
                    <a:pt x="7767" y="31138"/>
                  </a:lnTo>
                  <a:lnTo>
                    <a:pt x="5671" y="30785"/>
                  </a:lnTo>
                  <a:lnTo>
                    <a:pt x="5671" y="33689"/>
                  </a:lnTo>
                  <a:lnTo>
                    <a:pt x="7097" y="34737"/>
                  </a:lnTo>
                  <a:lnTo>
                    <a:pt x="6062" y="36947"/>
                  </a:lnTo>
                  <a:lnTo>
                    <a:pt x="6554" y="40924"/>
                  </a:lnTo>
                  <a:lnTo>
                    <a:pt x="7148" y="43828"/>
                  </a:lnTo>
                  <a:lnTo>
                    <a:pt x="7691" y="46808"/>
                  </a:lnTo>
                  <a:lnTo>
                    <a:pt x="9408" y="46556"/>
                  </a:lnTo>
                  <a:lnTo>
                    <a:pt x="11252" y="48740"/>
                  </a:lnTo>
                  <a:lnTo>
                    <a:pt x="12780" y="46152"/>
                  </a:lnTo>
                  <a:lnTo>
                    <a:pt x="13916" y="42654"/>
                  </a:lnTo>
                  <a:lnTo>
                    <a:pt x="15343" y="40381"/>
                  </a:lnTo>
                  <a:lnTo>
                    <a:pt x="17388" y="39826"/>
                  </a:lnTo>
                  <a:lnTo>
                    <a:pt x="20621" y="38449"/>
                  </a:lnTo>
                  <a:lnTo>
                    <a:pt x="22250" y="36429"/>
                  </a:lnTo>
                  <a:lnTo>
                    <a:pt x="25116" y="36050"/>
                  </a:lnTo>
                  <a:lnTo>
                    <a:pt x="29738" y="33184"/>
                  </a:lnTo>
                  <a:lnTo>
                    <a:pt x="29005" y="33108"/>
                  </a:lnTo>
                  <a:lnTo>
                    <a:pt x="29877" y="31100"/>
                  </a:lnTo>
                  <a:lnTo>
                    <a:pt x="29270" y="29105"/>
                  </a:lnTo>
                  <a:cubicBezTo>
                    <a:pt x="29637" y="28979"/>
                    <a:pt x="30142" y="28600"/>
                    <a:pt x="30558" y="27514"/>
                  </a:cubicBezTo>
                  <a:cubicBezTo>
                    <a:pt x="30659" y="27274"/>
                    <a:pt x="30748" y="27022"/>
                    <a:pt x="30824" y="26782"/>
                  </a:cubicBezTo>
                  <a:lnTo>
                    <a:pt x="31202" y="25847"/>
                  </a:lnTo>
                  <a:cubicBezTo>
                    <a:pt x="31720" y="24585"/>
                    <a:pt x="31935" y="24054"/>
                    <a:pt x="32036" y="23815"/>
                  </a:cubicBezTo>
                  <a:cubicBezTo>
                    <a:pt x="32149" y="23726"/>
                    <a:pt x="32238" y="23600"/>
                    <a:pt x="32288" y="23474"/>
                  </a:cubicBezTo>
                  <a:cubicBezTo>
                    <a:pt x="32452" y="23070"/>
                    <a:pt x="32389" y="22514"/>
                    <a:pt x="32074" y="21807"/>
                  </a:cubicBezTo>
                  <a:cubicBezTo>
                    <a:pt x="31910" y="21403"/>
                    <a:pt x="31644" y="21062"/>
                    <a:pt x="31303" y="20797"/>
                  </a:cubicBezTo>
                  <a:cubicBezTo>
                    <a:pt x="31834" y="20494"/>
                    <a:pt x="32112" y="20329"/>
                    <a:pt x="32250" y="20228"/>
                  </a:cubicBezTo>
                  <a:lnTo>
                    <a:pt x="32263" y="20241"/>
                  </a:lnTo>
                  <a:lnTo>
                    <a:pt x="33311" y="19572"/>
                  </a:lnTo>
                  <a:lnTo>
                    <a:pt x="32894" y="17046"/>
                  </a:lnTo>
                  <a:lnTo>
                    <a:pt x="33261" y="14534"/>
                  </a:lnTo>
                  <a:lnTo>
                    <a:pt x="35167" y="12412"/>
                  </a:lnTo>
                  <a:lnTo>
                    <a:pt x="36897" y="10329"/>
                  </a:lnTo>
                  <a:lnTo>
                    <a:pt x="37592" y="8220"/>
                  </a:lnTo>
                  <a:lnTo>
                    <a:pt x="35167" y="7096"/>
                  </a:lnTo>
                  <a:lnTo>
                    <a:pt x="32756" y="8018"/>
                  </a:lnTo>
                  <a:lnTo>
                    <a:pt x="31872" y="8801"/>
                  </a:lnTo>
                  <a:lnTo>
                    <a:pt x="32364" y="7942"/>
                  </a:lnTo>
                  <a:lnTo>
                    <a:pt x="32541" y="7046"/>
                  </a:lnTo>
                  <a:lnTo>
                    <a:pt x="28046" y="7046"/>
                  </a:lnTo>
                  <a:lnTo>
                    <a:pt x="28008" y="6604"/>
                  </a:lnTo>
                  <a:lnTo>
                    <a:pt x="29536" y="6415"/>
                  </a:lnTo>
                  <a:lnTo>
                    <a:pt x="32541" y="6415"/>
                  </a:lnTo>
                  <a:lnTo>
                    <a:pt x="32162" y="3927"/>
                  </a:lnTo>
                  <a:lnTo>
                    <a:pt x="31228" y="1768"/>
                  </a:lnTo>
                  <a:lnTo>
                    <a:pt x="2760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3"/>
            <p:cNvSpPr/>
            <p:nvPr/>
          </p:nvSpPr>
          <p:spPr>
            <a:xfrm>
              <a:off x="2067150" y="740400"/>
              <a:ext cx="667350" cy="530050"/>
            </a:xfrm>
            <a:custGeom>
              <a:avLst/>
              <a:gdLst/>
              <a:ahLst/>
              <a:cxnLst/>
              <a:rect l="l" t="t" r="r" b="b"/>
              <a:pathLst>
                <a:path w="26694" h="21202" extrusionOk="0">
                  <a:moveTo>
                    <a:pt x="19218" y="1"/>
                  </a:moveTo>
                  <a:lnTo>
                    <a:pt x="14635" y="556"/>
                  </a:lnTo>
                  <a:lnTo>
                    <a:pt x="11415" y="1895"/>
                  </a:lnTo>
                  <a:lnTo>
                    <a:pt x="10228" y="3157"/>
                  </a:lnTo>
                  <a:lnTo>
                    <a:pt x="12122" y="5165"/>
                  </a:lnTo>
                  <a:lnTo>
                    <a:pt x="14016" y="6100"/>
                  </a:lnTo>
                  <a:lnTo>
                    <a:pt x="11099" y="6163"/>
                  </a:lnTo>
                  <a:lnTo>
                    <a:pt x="9041" y="4660"/>
                  </a:lnTo>
                  <a:lnTo>
                    <a:pt x="8814" y="2766"/>
                  </a:lnTo>
                  <a:lnTo>
                    <a:pt x="7627" y="2286"/>
                  </a:lnTo>
                  <a:lnTo>
                    <a:pt x="5190" y="6706"/>
                  </a:lnTo>
                  <a:lnTo>
                    <a:pt x="4786" y="9711"/>
                  </a:lnTo>
                  <a:lnTo>
                    <a:pt x="5733" y="11756"/>
                  </a:lnTo>
                  <a:lnTo>
                    <a:pt x="7627" y="12236"/>
                  </a:lnTo>
                  <a:lnTo>
                    <a:pt x="8650" y="13688"/>
                  </a:lnTo>
                  <a:lnTo>
                    <a:pt x="6288" y="13082"/>
                  </a:lnTo>
                  <a:lnTo>
                    <a:pt x="5101" y="14509"/>
                  </a:lnTo>
                  <a:lnTo>
                    <a:pt x="2816" y="14509"/>
                  </a:lnTo>
                  <a:lnTo>
                    <a:pt x="1642" y="14004"/>
                  </a:lnTo>
                  <a:lnTo>
                    <a:pt x="417" y="12741"/>
                  </a:lnTo>
                  <a:cubicBezTo>
                    <a:pt x="177" y="12905"/>
                    <a:pt x="0" y="14332"/>
                    <a:pt x="0" y="14332"/>
                  </a:cubicBezTo>
                  <a:lnTo>
                    <a:pt x="1212" y="15822"/>
                  </a:lnTo>
                  <a:lnTo>
                    <a:pt x="631" y="18007"/>
                  </a:lnTo>
                  <a:lnTo>
                    <a:pt x="51" y="19459"/>
                  </a:lnTo>
                  <a:lnTo>
                    <a:pt x="3914" y="20494"/>
                  </a:lnTo>
                  <a:lnTo>
                    <a:pt x="6566" y="21201"/>
                  </a:lnTo>
                  <a:lnTo>
                    <a:pt x="7551" y="20810"/>
                  </a:lnTo>
                  <a:lnTo>
                    <a:pt x="7551" y="19232"/>
                  </a:lnTo>
                  <a:lnTo>
                    <a:pt x="5809" y="18689"/>
                  </a:lnTo>
                  <a:lnTo>
                    <a:pt x="3927" y="18032"/>
                  </a:lnTo>
                  <a:lnTo>
                    <a:pt x="3296" y="16403"/>
                  </a:lnTo>
                  <a:lnTo>
                    <a:pt x="4748" y="16138"/>
                  </a:lnTo>
                  <a:lnTo>
                    <a:pt x="7071" y="17653"/>
                  </a:lnTo>
                  <a:lnTo>
                    <a:pt x="9129" y="17653"/>
                  </a:lnTo>
                  <a:lnTo>
                    <a:pt x="11024" y="18348"/>
                  </a:lnTo>
                  <a:lnTo>
                    <a:pt x="11806" y="15140"/>
                  </a:lnTo>
                  <a:lnTo>
                    <a:pt x="13625" y="13398"/>
                  </a:lnTo>
                  <a:lnTo>
                    <a:pt x="15115" y="12224"/>
                  </a:lnTo>
                  <a:lnTo>
                    <a:pt x="15115" y="10405"/>
                  </a:lnTo>
                  <a:lnTo>
                    <a:pt x="18587" y="9231"/>
                  </a:lnTo>
                  <a:lnTo>
                    <a:pt x="21277" y="7728"/>
                  </a:lnTo>
                  <a:lnTo>
                    <a:pt x="23322" y="5986"/>
                  </a:lnTo>
                  <a:lnTo>
                    <a:pt x="25494" y="5216"/>
                  </a:lnTo>
                  <a:lnTo>
                    <a:pt x="26694" y="3322"/>
                  </a:lnTo>
                  <a:lnTo>
                    <a:pt x="25671" y="1390"/>
                  </a:lnTo>
                  <a:lnTo>
                    <a:pt x="2276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3"/>
            <p:cNvSpPr/>
            <p:nvPr/>
          </p:nvSpPr>
          <p:spPr>
            <a:xfrm>
              <a:off x="2057975" y="732525"/>
              <a:ext cx="685375" cy="546450"/>
            </a:xfrm>
            <a:custGeom>
              <a:avLst/>
              <a:gdLst/>
              <a:ahLst/>
              <a:cxnLst/>
              <a:rect l="l" t="t" r="r" b="b"/>
              <a:pathLst>
                <a:path w="27415" h="21858" extrusionOk="0">
                  <a:moveTo>
                    <a:pt x="23058" y="631"/>
                  </a:moveTo>
                  <a:lnTo>
                    <a:pt x="25811" y="1919"/>
                  </a:lnTo>
                  <a:lnTo>
                    <a:pt x="26682" y="3599"/>
                  </a:lnTo>
                  <a:lnTo>
                    <a:pt x="25646" y="5240"/>
                  </a:lnTo>
                  <a:lnTo>
                    <a:pt x="23576" y="5998"/>
                  </a:lnTo>
                  <a:lnTo>
                    <a:pt x="21480" y="7753"/>
                  </a:lnTo>
                  <a:lnTo>
                    <a:pt x="18853" y="9230"/>
                  </a:lnTo>
                  <a:lnTo>
                    <a:pt x="15166" y="10493"/>
                  </a:lnTo>
                  <a:lnTo>
                    <a:pt x="15166" y="12387"/>
                  </a:lnTo>
                  <a:lnTo>
                    <a:pt x="13764" y="13486"/>
                  </a:lnTo>
                  <a:lnTo>
                    <a:pt x="11883" y="15291"/>
                  </a:lnTo>
                  <a:lnTo>
                    <a:pt x="11163" y="18246"/>
                  </a:lnTo>
                  <a:lnTo>
                    <a:pt x="9597" y="17678"/>
                  </a:lnTo>
                  <a:lnTo>
                    <a:pt x="7539" y="17665"/>
                  </a:lnTo>
                  <a:lnTo>
                    <a:pt x="5191" y="16125"/>
                  </a:lnTo>
                  <a:lnTo>
                    <a:pt x="3233" y="16478"/>
                  </a:lnTo>
                  <a:lnTo>
                    <a:pt x="4067" y="18600"/>
                  </a:lnTo>
                  <a:lnTo>
                    <a:pt x="6087" y="19307"/>
                  </a:lnTo>
                  <a:lnTo>
                    <a:pt x="7602" y="19786"/>
                  </a:lnTo>
                  <a:lnTo>
                    <a:pt x="7602" y="20910"/>
                  </a:lnTo>
                  <a:lnTo>
                    <a:pt x="6921" y="21188"/>
                  </a:lnTo>
                  <a:lnTo>
                    <a:pt x="847" y="19559"/>
                  </a:lnTo>
                  <a:lnTo>
                    <a:pt x="1301" y="18398"/>
                  </a:lnTo>
                  <a:lnTo>
                    <a:pt x="1920" y="16062"/>
                  </a:lnTo>
                  <a:lnTo>
                    <a:pt x="695" y="14559"/>
                  </a:lnTo>
                  <a:cubicBezTo>
                    <a:pt x="733" y="14243"/>
                    <a:pt x="796" y="13915"/>
                    <a:pt x="872" y="13612"/>
                  </a:cubicBezTo>
                  <a:lnTo>
                    <a:pt x="1769" y="14534"/>
                  </a:lnTo>
                  <a:lnTo>
                    <a:pt x="3057" y="15114"/>
                  </a:lnTo>
                  <a:lnTo>
                    <a:pt x="5620" y="15140"/>
                  </a:lnTo>
                  <a:lnTo>
                    <a:pt x="6769" y="13751"/>
                  </a:lnTo>
                  <a:lnTo>
                    <a:pt x="9762" y="14521"/>
                  </a:lnTo>
                  <a:lnTo>
                    <a:pt x="8183" y="12261"/>
                  </a:lnTo>
                  <a:lnTo>
                    <a:pt x="6327" y="11794"/>
                  </a:lnTo>
                  <a:lnTo>
                    <a:pt x="5481" y="9963"/>
                  </a:lnTo>
                  <a:lnTo>
                    <a:pt x="5860" y="7122"/>
                  </a:lnTo>
                  <a:lnTo>
                    <a:pt x="8133" y="3005"/>
                  </a:lnTo>
                  <a:lnTo>
                    <a:pt x="8890" y="3296"/>
                  </a:lnTo>
                  <a:lnTo>
                    <a:pt x="9130" y="5152"/>
                  </a:lnTo>
                  <a:lnTo>
                    <a:pt x="11365" y="6793"/>
                  </a:lnTo>
                  <a:lnTo>
                    <a:pt x="15684" y="6692"/>
                  </a:lnTo>
                  <a:lnTo>
                    <a:pt x="12678" y="5228"/>
                  </a:lnTo>
                  <a:lnTo>
                    <a:pt x="11024" y="3472"/>
                  </a:lnTo>
                  <a:lnTo>
                    <a:pt x="11971" y="2475"/>
                  </a:lnTo>
                  <a:lnTo>
                    <a:pt x="15090" y="1174"/>
                  </a:lnTo>
                  <a:lnTo>
                    <a:pt x="19585" y="631"/>
                  </a:lnTo>
                  <a:close/>
                  <a:moveTo>
                    <a:pt x="19548" y="0"/>
                  </a:moveTo>
                  <a:lnTo>
                    <a:pt x="14977" y="556"/>
                  </a:lnTo>
                  <a:lnTo>
                    <a:pt x="11656" y="1919"/>
                  </a:lnTo>
                  <a:lnTo>
                    <a:pt x="10166" y="3472"/>
                  </a:lnTo>
                  <a:lnTo>
                    <a:pt x="12262" y="5695"/>
                  </a:lnTo>
                  <a:lnTo>
                    <a:pt x="13083" y="6124"/>
                  </a:lnTo>
                  <a:lnTo>
                    <a:pt x="11567" y="6162"/>
                  </a:lnTo>
                  <a:lnTo>
                    <a:pt x="9724" y="4798"/>
                  </a:lnTo>
                  <a:lnTo>
                    <a:pt x="9471" y="2854"/>
                  </a:lnTo>
                  <a:lnTo>
                    <a:pt x="7868" y="2210"/>
                  </a:lnTo>
                  <a:lnTo>
                    <a:pt x="5279" y="6869"/>
                  </a:lnTo>
                  <a:lnTo>
                    <a:pt x="4837" y="10064"/>
                  </a:lnTo>
                  <a:lnTo>
                    <a:pt x="5885" y="12337"/>
                  </a:lnTo>
                  <a:lnTo>
                    <a:pt x="7804" y="12816"/>
                  </a:lnTo>
                  <a:lnTo>
                    <a:pt x="8272" y="13486"/>
                  </a:lnTo>
                  <a:lnTo>
                    <a:pt x="6542" y="13044"/>
                  </a:lnTo>
                  <a:lnTo>
                    <a:pt x="5330" y="14508"/>
                  </a:lnTo>
                  <a:lnTo>
                    <a:pt x="3259" y="14508"/>
                  </a:lnTo>
                  <a:lnTo>
                    <a:pt x="2185" y="14054"/>
                  </a:lnTo>
                  <a:lnTo>
                    <a:pt x="822" y="12652"/>
                  </a:lnTo>
                  <a:lnTo>
                    <a:pt x="607" y="12791"/>
                  </a:lnTo>
                  <a:cubicBezTo>
                    <a:pt x="519" y="12854"/>
                    <a:pt x="253" y="13031"/>
                    <a:pt x="51" y="14609"/>
                  </a:cubicBezTo>
                  <a:lnTo>
                    <a:pt x="39" y="14748"/>
                  </a:lnTo>
                  <a:lnTo>
                    <a:pt x="1238" y="16213"/>
                  </a:lnTo>
                  <a:lnTo>
                    <a:pt x="708" y="18208"/>
                  </a:lnTo>
                  <a:lnTo>
                    <a:pt x="1" y="19989"/>
                  </a:lnTo>
                  <a:lnTo>
                    <a:pt x="6946" y="21857"/>
                  </a:lnTo>
                  <a:lnTo>
                    <a:pt x="8234" y="21340"/>
                  </a:lnTo>
                  <a:lnTo>
                    <a:pt x="8234" y="19319"/>
                  </a:lnTo>
                  <a:lnTo>
                    <a:pt x="6289" y="18701"/>
                  </a:lnTo>
                  <a:lnTo>
                    <a:pt x="4547" y="18094"/>
                  </a:lnTo>
                  <a:lnTo>
                    <a:pt x="4092" y="16958"/>
                  </a:lnTo>
                  <a:lnTo>
                    <a:pt x="5052" y="16781"/>
                  </a:lnTo>
                  <a:lnTo>
                    <a:pt x="7350" y="18284"/>
                  </a:lnTo>
                  <a:lnTo>
                    <a:pt x="9433" y="18284"/>
                  </a:lnTo>
                  <a:lnTo>
                    <a:pt x="11605" y="19079"/>
                  </a:lnTo>
                  <a:lnTo>
                    <a:pt x="12464" y="15620"/>
                  </a:lnTo>
                  <a:lnTo>
                    <a:pt x="14181" y="13953"/>
                  </a:lnTo>
                  <a:lnTo>
                    <a:pt x="15797" y="12690"/>
                  </a:lnTo>
                  <a:lnTo>
                    <a:pt x="15797" y="10948"/>
                  </a:lnTo>
                  <a:lnTo>
                    <a:pt x="19106" y="9811"/>
                  </a:lnTo>
                  <a:lnTo>
                    <a:pt x="21833" y="8283"/>
                  </a:lnTo>
                  <a:lnTo>
                    <a:pt x="23853" y="6579"/>
                  </a:lnTo>
                  <a:lnTo>
                    <a:pt x="26063" y="5783"/>
                  </a:lnTo>
                  <a:lnTo>
                    <a:pt x="27414" y="3637"/>
                  </a:lnTo>
                  <a:lnTo>
                    <a:pt x="26265" y="1452"/>
                  </a:lnTo>
                  <a:lnTo>
                    <a:pt x="2320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3"/>
            <p:cNvSpPr/>
            <p:nvPr/>
          </p:nvSpPr>
          <p:spPr>
            <a:xfrm>
              <a:off x="2007475" y="1152350"/>
              <a:ext cx="49275" cy="59075"/>
            </a:xfrm>
            <a:custGeom>
              <a:avLst/>
              <a:gdLst/>
              <a:ahLst/>
              <a:cxnLst/>
              <a:rect l="l" t="t" r="r" b="b"/>
              <a:pathLst>
                <a:path w="1971" h="2363" extrusionOk="0">
                  <a:moveTo>
                    <a:pt x="1339" y="1"/>
                  </a:moveTo>
                  <a:cubicBezTo>
                    <a:pt x="1023" y="241"/>
                    <a:pt x="1" y="1554"/>
                    <a:pt x="1" y="1554"/>
                  </a:cubicBezTo>
                  <a:lnTo>
                    <a:pt x="1339" y="2362"/>
                  </a:lnTo>
                  <a:lnTo>
                    <a:pt x="1970" y="1188"/>
                  </a:lnTo>
                  <a:lnTo>
                    <a:pt x="133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3"/>
            <p:cNvSpPr/>
            <p:nvPr/>
          </p:nvSpPr>
          <p:spPr>
            <a:xfrm>
              <a:off x="1995800" y="1140375"/>
              <a:ext cx="70100" cy="82100"/>
            </a:xfrm>
            <a:custGeom>
              <a:avLst/>
              <a:gdLst/>
              <a:ahLst/>
              <a:cxnLst/>
              <a:rect l="l" t="t" r="r" b="b"/>
              <a:pathLst>
                <a:path w="2804" h="3284" extrusionOk="0">
                  <a:moveTo>
                    <a:pt x="1730" y="998"/>
                  </a:moveTo>
                  <a:lnTo>
                    <a:pt x="2084" y="1667"/>
                  </a:lnTo>
                  <a:lnTo>
                    <a:pt x="1692" y="2399"/>
                  </a:lnTo>
                  <a:lnTo>
                    <a:pt x="935" y="1945"/>
                  </a:lnTo>
                  <a:cubicBezTo>
                    <a:pt x="1200" y="1629"/>
                    <a:pt x="1516" y="1250"/>
                    <a:pt x="1730" y="998"/>
                  </a:cubicBezTo>
                  <a:close/>
                  <a:moveTo>
                    <a:pt x="1920" y="0"/>
                  </a:moveTo>
                  <a:lnTo>
                    <a:pt x="1617" y="227"/>
                  </a:lnTo>
                  <a:cubicBezTo>
                    <a:pt x="1288" y="480"/>
                    <a:pt x="392" y="1616"/>
                    <a:pt x="228" y="1844"/>
                  </a:cubicBezTo>
                  <a:lnTo>
                    <a:pt x="0" y="2121"/>
                  </a:lnTo>
                  <a:lnTo>
                    <a:pt x="1932" y="3283"/>
                  </a:lnTo>
                  <a:lnTo>
                    <a:pt x="2804" y="1654"/>
                  </a:lnTo>
                  <a:lnTo>
                    <a:pt x="192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3"/>
            <p:cNvSpPr/>
            <p:nvPr/>
          </p:nvSpPr>
          <p:spPr>
            <a:xfrm>
              <a:off x="2092700" y="954125"/>
              <a:ext cx="54950" cy="101675"/>
            </a:xfrm>
            <a:custGeom>
              <a:avLst/>
              <a:gdLst/>
              <a:ahLst/>
              <a:cxnLst/>
              <a:rect l="l" t="t" r="r" b="b"/>
              <a:pathLst>
                <a:path w="2198" h="4067" extrusionOk="0">
                  <a:moveTo>
                    <a:pt x="1125" y="0"/>
                  </a:moveTo>
                  <a:lnTo>
                    <a:pt x="1" y="2096"/>
                  </a:lnTo>
                  <a:lnTo>
                    <a:pt x="455" y="4066"/>
                  </a:lnTo>
                  <a:lnTo>
                    <a:pt x="847" y="4066"/>
                  </a:lnTo>
                  <a:lnTo>
                    <a:pt x="847" y="2488"/>
                  </a:lnTo>
                  <a:lnTo>
                    <a:pt x="2198" y="1717"/>
                  </a:lnTo>
                  <a:lnTo>
                    <a:pt x="112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3"/>
            <p:cNvSpPr/>
            <p:nvPr/>
          </p:nvSpPr>
          <p:spPr>
            <a:xfrm>
              <a:off x="2084500" y="938325"/>
              <a:ext cx="73900" cy="125350"/>
            </a:xfrm>
            <a:custGeom>
              <a:avLst/>
              <a:gdLst/>
              <a:ahLst/>
              <a:cxnLst/>
              <a:rect l="l" t="t" r="r" b="b"/>
              <a:pathLst>
                <a:path w="2956" h="5014" extrusionOk="0">
                  <a:moveTo>
                    <a:pt x="1478" y="1263"/>
                  </a:moveTo>
                  <a:lnTo>
                    <a:pt x="2084" y="2236"/>
                  </a:lnTo>
                  <a:lnTo>
                    <a:pt x="859" y="2943"/>
                  </a:lnTo>
                  <a:lnTo>
                    <a:pt x="859" y="3637"/>
                  </a:lnTo>
                  <a:lnTo>
                    <a:pt x="670" y="2779"/>
                  </a:lnTo>
                  <a:lnTo>
                    <a:pt x="1478" y="1263"/>
                  </a:lnTo>
                  <a:close/>
                  <a:moveTo>
                    <a:pt x="1440" y="1"/>
                  </a:moveTo>
                  <a:lnTo>
                    <a:pt x="1" y="2690"/>
                  </a:lnTo>
                  <a:lnTo>
                    <a:pt x="531" y="5014"/>
                  </a:lnTo>
                  <a:lnTo>
                    <a:pt x="1491" y="5014"/>
                  </a:lnTo>
                  <a:lnTo>
                    <a:pt x="1491" y="3296"/>
                  </a:lnTo>
                  <a:lnTo>
                    <a:pt x="2955" y="2463"/>
                  </a:lnTo>
                  <a:lnTo>
                    <a:pt x="144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3"/>
            <p:cNvSpPr/>
            <p:nvPr/>
          </p:nvSpPr>
          <p:spPr>
            <a:xfrm>
              <a:off x="1999575" y="874575"/>
              <a:ext cx="83050" cy="141750"/>
            </a:xfrm>
            <a:custGeom>
              <a:avLst/>
              <a:gdLst/>
              <a:ahLst/>
              <a:cxnLst/>
              <a:rect l="l" t="t" r="r" b="b"/>
              <a:pathLst>
                <a:path w="3322" h="5670" extrusionOk="0">
                  <a:moveTo>
                    <a:pt x="796" y="0"/>
                  </a:moveTo>
                  <a:lnTo>
                    <a:pt x="796" y="1882"/>
                  </a:lnTo>
                  <a:lnTo>
                    <a:pt x="1" y="2601"/>
                  </a:lnTo>
                  <a:lnTo>
                    <a:pt x="1264" y="4407"/>
                  </a:lnTo>
                  <a:lnTo>
                    <a:pt x="1617" y="5670"/>
                  </a:lnTo>
                  <a:lnTo>
                    <a:pt x="3322" y="2286"/>
                  </a:lnTo>
                  <a:lnTo>
                    <a:pt x="3322" y="631"/>
                  </a:lnTo>
                  <a:lnTo>
                    <a:pt x="79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3"/>
            <p:cNvSpPr/>
            <p:nvPr/>
          </p:nvSpPr>
          <p:spPr>
            <a:xfrm>
              <a:off x="1989175" y="864475"/>
              <a:ext cx="101025" cy="173625"/>
            </a:xfrm>
            <a:custGeom>
              <a:avLst/>
              <a:gdLst/>
              <a:ahLst/>
              <a:cxnLst/>
              <a:rect l="l" t="t" r="r" b="b"/>
              <a:pathLst>
                <a:path w="4041" h="6945" extrusionOk="0">
                  <a:moveTo>
                    <a:pt x="1528" y="808"/>
                  </a:moveTo>
                  <a:lnTo>
                    <a:pt x="3422" y="1275"/>
                  </a:lnTo>
                  <a:lnTo>
                    <a:pt x="3422" y="2614"/>
                  </a:lnTo>
                  <a:lnTo>
                    <a:pt x="2109" y="5202"/>
                  </a:lnTo>
                  <a:lnTo>
                    <a:pt x="1970" y="4735"/>
                  </a:lnTo>
                  <a:lnTo>
                    <a:pt x="834" y="3043"/>
                  </a:lnTo>
                  <a:lnTo>
                    <a:pt x="1528" y="2437"/>
                  </a:lnTo>
                  <a:lnTo>
                    <a:pt x="1528" y="808"/>
                  </a:lnTo>
                  <a:close/>
                  <a:moveTo>
                    <a:pt x="884" y="0"/>
                  </a:moveTo>
                  <a:lnTo>
                    <a:pt x="884" y="2147"/>
                  </a:lnTo>
                  <a:lnTo>
                    <a:pt x="0" y="2955"/>
                  </a:lnTo>
                  <a:lnTo>
                    <a:pt x="1389" y="4950"/>
                  </a:lnTo>
                  <a:lnTo>
                    <a:pt x="1932" y="6945"/>
                  </a:lnTo>
                  <a:lnTo>
                    <a:pt x="4041" y="2765"/>
                  </a:lnTo>
                  <a:lnTo>
                    <a:pt x="4041" y="783"/>
                  </a:lnTo>
                  <a:lnTo>
                    <a:pt x="88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3"/>
            <p:cNvSpPr/>
            <p:nvPr/>
          </p:nvSpPr>
          <p:spPr>
            <a:xfrm>
              <a:off x="1924775" y="1047875"/>
              <a:ext cx="106400" cy="104500"/>
            </a:xfrm>
            <a:custGeom>
              <a:avLst/>
              <a:gdLst/>
              <a:ahLst/>
              <a:cxnLst/>
              <a:rect l="l" t="t" r="r" b="b"/>
              <a:pathLst>
                <a:path w="4256" h="4180" extrusionOk="0">
                  <a:moveTo>
                    <a:pt x="0" y="0"/>
                  </a:moveTo>
                  <a:lnTo>
                    <a:pt x="0" y="1894"/>
                  </a:lnTo>
                  <a:lnTo>
                    <a:pt x="1263" y="2690"/>
                  </a:lnTo>
                  <a:lnTo>
                    <a:pt x="947" y="4180"/>
                  </a:lnTo>
                  <a:cubicBezTo>
                    <a:pt x="947" y="4180"/>
                    <a:pt x="2481" y="3571"/>
                    <a:pt x="2595" y="3571"/>
                  </a:cubicBezTo>
                  <a:cubicBezTo>
                    <a:pt x="2599" y="3571"/>
                    <a:pt x="2601" y="3572"/>
                    <a:pt x="2601" y="3574"/>
                  </a:cubicBezTo>
                  <a:cubicBezTo>
                    <a:pt x="2601" y="3574"/>
                    <a:pt x="2602" y="3575"/>
                    <a:pt x="2602" y="3575"/>
                  </a:cubicBezTo>
                  <a:cubicBezTo>
                    <a:pt x="2638" y="3575"/>
                    <a:pt x="4256" y="1389"/>
                    <a:pt x="4256" y="1389"/>
                  </a:cubicBezTo>
                  <a:lnTo>
                    <a:pt x="3296" y="0"/>
                  </a:lnTo>
                  <a:lnTo>
                    <a:pt x="2147" y="796"/>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3"/>
            <p:cNvSpPr/>
            <p:nvPr/>
          </p:nvSpPr>
          <p:spPr>
            <a:xfrm>
              <a:off x="1916875" y="1036500"/>
              <a:ext cx="124100" cy="128500"/>
            </a:xfrm>
            <a:custGeom>
              <a:avLst/>
              <a:gdLst/>
              <a:ahLst/>
              <a:cxnLst/>
              <a:rect l="l" t="t" r="r" b="b"/>
              <a:pathLst>
                <a:path w="4964" h="5140" extrusionOk="0">
                  <a:moveTo>
                    <a:pt x="3524" y="897"/>
                  </a:moveTo>
                  <a:lnTo>
                    <a:pt x="4180" y="1844"/>
                  </a:lnTo>
                  <a:cubicBezTo>
                    <a:pt x="3675" y="2526"/>
                    <a:pt x="2968" y="3473"/>
                    <a:pt x="2753" y="3738"/>
                  </a:cubicBezTo>
                  <a:cubicBezTo>
                    <a:pt x="2577" y="3789"/>
                    <a:pt x="2261" y="3903"/>
                    <a:pt x="1693" y="4130"/>
                  </a:cubicBezTo>
                  <a:lnTo>
                    <a:pt x="1933" y="2981"/>
                  </a:lnTo>
                  <a:lnTo>
                    <a:pt x="632" y="2173"/>
                  </a:lnTo>
                  <a:lnTo>
                    <a:pt x="632" y="910"/>
                  </a:lnTo>
                  <a:lnTo>
                    <a:pt x="2501" y="1604"/>
                  </a:lnTo>
                  <a:lnTo>
                    <a:pt x="3524" y="897"/>
                  </a:lnTo>
                  <a:close/>
                  <a:moveTo>
                    <a:pt x="1" y="1"/>
                  </a:moveTo>
                  <a:lnTo>
                    <a:pt x="1" y="2526"/>
                  </a:lnTo>
                  <a:lnTo>
                    <a:pt x="1225" y="3284"/>
                  </a:lnTo>
                  <a:lnTo>
                    <a:pt x="834" y="5140"/>
                  </a:lnTo>
                  <a:lnTo>
                    <a:pt x="1377" y="4925"/>
                  </a:lnTo>
                  <a:cubicBezTo>
                    <a:pt x="1996" y="4685"/>
                    <a:pt x="2690" y="4420"/>
                    <a:pt x="2905" y="4344"/>
                  </a:cubicBezTo>
                  <a:cubicBezTo>
                    <a:pt x="2916" y="4347"/>
                    <a:pt x="2927" y="4348"/>
                    <a:pt x="2938" y="4348"/>
                  </a:cubicBezTo>
                  <a:cubicBezTo>
                    <a:pt x="3130" y="4348"/>
                    <a:pt x="3368" y="4002"/>
                    <a:pt x="4824" y="2021"/>
                  </a:cubicBezTo>
                  <a:lnTo>
                    <a:pt x="4963" y="1832"/>
                  </a:lnTo>
                  <a:lnTo>
                    <a:pt x="3688" y="13"/>
                  </a:lnTo>
                  <a:lnTo>
                    <a:pt x="2412" y="885"/>
                  </a:lnTo>
                  <a:lnTo>
                    <a:pt x="1"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3"/>
            <p:cNvSpPr/>
            <p:nvPr/>
          </p:nvSpPr>
          <p:spPr>
            <a:xfrm>
              <a:off x="1706650" y="1016300"/>
              <a:ext cx="192575" cy="136400"/>
            </a:xfrm>
            <a:custGeom>
              <a:avLst/>
              <a:gdLst/>
              <a:ahLst/>
              <a:cxnLst/>
              <a:rect l="l" t="t" r="r" b="b"/>
              <a:pathLst>
                <a:path w="7703" h="5456" extrusionOk="0">
                  <a:moveTo>
                    <a:pt x="2412" y="1"/>
                  </a:moveTo>
                  <a:lnTo>
                    <a:pt x="1616" y="518"/>
                  </a:lnTo>
                  <a:cubicBezTo>
                    <a:pt x="1376" y="594"/>
                    <a:pt x="0" y="2147"/>
                    <a:pt x="0" y="2147"/>
                  </a:cubicBezTo>
                  <a:lnTo>
                    <a:pt x="859" y="4029"/>
                  </a:lnTo>
                  <a:lnTo>
                    <a:pt x="1692" y="5456"/>
                  </a:lnTo>
                  <a:lnTo>
                    <a:pt x="4142" y="4849"/>
                  </a:lnTo>
                  <a:lnTo>
                    <a:pt x="5253" y="4269"/>
                  </a:lnTo>
                  <a:lnTo>
                    <a:pt x="7387" y="4837"/>
                  </a:lnTo>
                  <a:lnTo>
                    <a:pt x="7703" y="2652"/>
                  </a:lnTo>
                  <a:lnTo>
                    <a:pt x="6907" y="480"/>
                  </a:lnTo>
                  <a:lnTo>
                    <a:pt x="5013" y="1819"/>
                  </a:lnTo>
                  <a:lnTo>
                    <a:pt x="4520" y="2968"/>
                  </a:lnTo>
                  <a:lnTo>
                    <a:pt x="3043" y="2652"/>
                  </a:lnTo>
                  <a:lnTo>
                    <a:pt x="3043" y="1263"/>
                  </a:lnTo>
                  <a:lnTo>
                    <a:pt x="241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3"/>
            <p:cNvSpPr/>
            <p:nvPr/>
          </p:nvSpPr>
          <p:spPr>
            <a:xfrm>
              <a:off x="1697800" y="1004950"/>
              <a:ext cx="209625" cy="156600"/>
            </a:xfrm>
            <a:custGeom>
              <a:avLst/>
              <a:gdLst/>
              <a:ahLst/>
              <a:cxnLst/>
              <a:rect l="l" t="t" r="r" b="b"/>
              <a:pathLst>
                <a:path w="8385" h="6264" extrusionOk="0">
                  <a:moveTo>
                    <a:pt x="2652" y="909"/>
                  </a:moveTo>
                  <a:lnTo>
                    <a:pt x="3094" y="1793"/>
                  </a:lnTo>
                  <a:lnTo>
                    <a:pt x="3094" y="3359"/>
                  </a:lnTo>
                  <a:lnTo>
                    <a:pt x="5064" y="3788"/>
                  </a:lnTo>
                  <a:lnTo>
                    <a:pt x="5632" y="2475"/>
                  </a:lnTo>
                  <a:lnTo>
                    <a:pt x="7122" y="1427"/>
                  </a:lnTo>
                  <a:lnTo>
                    <a:pt x="7728" y="3132"/>
                  </a:lnTo>
                  <a:lnTo>
                    <a:pt x="7476" y="4887"/>
                  </a:lnTo>
                  <a:lnTo>
                    <a:pt x="5582" y="4382"/>
                  </a:lnTo>
                  <a:lnTo>
                    <a:pt x="4395" y="5000"/>
                  </a:lnTo>
                  <a:lnTo>
                    <a:pt x="2210" y="5531"/>
                  </a:lnTo>
                  <a:lnTo>
                    <a:pt x="1503" y="4356"/>
                  </a:lnTo>
                  <a:lnTo>
                    <a:pt x="733" y="2664"/>
                  </a:lnTo>
                  <a:cubicBezTo>
                    <a:pt x="1288" y="2033"/>
                    <a:pt x="1920" y="1364"/>
                    <a:pt x="2084" y="1263"/>
                  </a:cubicBezTo>
                  <a:lnTo>
                    <a:pt x="2652" y="909"/>
                  </a:lnTo>
                  <a:close/>
                  <a:moveTo>
                    <a:pt x="2917" y="0"/>
                  </a:moveTo>
                  <a:lnTo>
                    <a:pt x="1831" y="682"/>
                  </a:lnTo>
                  <a:cubicBezTo>
                    <a:pt x="1705" y="745"/>
                    <a:pt x="1352" y="1010"/>
                    <a:pt x="139" y="2387"/>
                  </a:cubicBezTo>
                  <a:lnTo>
                    <a:pt x="0" y="2551"/>
                  </a:lnTo>
                  <a:lnTo>
                    <a:pt x="947" y="4647"/>
                  </a:lnTo>
                  <a:lnTo>
                    <a:pt x="1907" y="6263"/>
                  </a:lnTo>
                  <a:lnTo>
                    <a:pt x="4584" y="5606"/>
                  </a:lnTo>
                  <a:lnTo>
                    <a:pt x="5645" y="5051"/>
                  </a:lnTo>
                  <a:lnTo>
                    <a:pt x="8006" y="5682"/>
                  </a:lnTo>
                  <a:lnTo>
                    <a:pt x="8385" y="3068"/>
                  </a:lnTo>
                  <a:lnTo>
                    <a:pt x="7438" y="429"/>
                  </a:lnTo>
                  <a:lnTo>
                    <a:pt x="5127" y="2058"/>
                  </a:lnTo>
                  <a:lnTo>
                    <a:pt x="4710" y="3043"/>
                  </a:lnTo>
                  <a:lnTo>
                    <a:pt x="3738" y="2841"/>
                  </a:lnTo>
                  <a:lnTo>
                    <a:pt x="3738" y="1642"/>
                  </a:lnTo>
                  <a:lnTo>
                    <a:pt x="291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3"/>
            <p:cNvSpPr/>
            <p:nvPr/>
          </p:nvSpPr>
          <p:spPr>
            <a:xfrm>
              <a:off x="1640975" y="919700"/>
              <a:ext cx="161975" cy="96625"/>
            </a:xfrm>
            <a:custGeom>
              <a:avLst/>
              <a:gdLst/>
              <a:ahLst/>
              <a:cxnLst/>
              <a:rect l="l" t="t" r="r" b="b"/>
              <a:pathLst>
                <a:path w="6479" h="3865" extrusionOk="0">
                  <a:moveTo>
                    <a:pt x="5203" y="1"/>
                  </a:moveTo>
                  <a:lnTo>
                    <a:pt x="3549" y="632"/>
                  </a:lnTo>
                  <a:lnTo>
                    <a:pt x="783" y="1819"/>
                  </a:lnTo>
                  <a:lnTo>
                    <a:pt x="1" y="3334"/>
                  </a:lnTo>
                  <a:lnTo>
                    <a:pt x="1579" y="3865"/>
                  </a:lnTo>
                  <a:lnTo>
                    <a:pt x="3157" y="3334"/>
                  </a:lnTo>
                  <a:lnTo>
                    <a:pt x="4572" y="3094"/>
                  </a:lnTo>
                  <a:lnTo>
                    <a:pt x="5759" y="1933"/>
                  </a:lnTo>
                  <a:lnTo>
                    <a:pt x="6478" y="708"/>
                  </a:lnTo>
                  <a:lnTo>
                    <a:pt x="520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3"/>
            <p:cNvSpPr/>
            <p:nvPr/>
          </p:nvSpPr>
          <p:spPr>
            <a:xfrm>
              <a:off x="1629625" y="910875"/>
              <a:ext cx="184375" cy="113650"/>
            </a:xfrm>
            <a:custGeom>
              <a:avLst/>
              <a:gdLst/>
              <a:ahLst/>
              <a:cxnLst/>
              <a:rect l="l" t="t" r="r" b="b"/>
              <a:pathLst>
                <a:path w="7375" h="4546" extrusionOk="0">
                  <a:moveTo>
                    <a:pt x="5632" y="707"/>
                  </a:moveTo>
                  <a:lnTo>
                    <a:pt x="6503" y="1175"/>
                  </a:lnTo>
                  <a:lnTo>
                    <a:pt x="5960" y="2084"/>
                  </a:lnTo>
                  <a:lnTo>
                    <a:pt x="4874" y="3144"/>
                  </a:lnTo>
                  <a:lnTo>
                    <a:pt x="3561" y="3372"/>
                  </a:lnTo>
                  <a:lnTo>
                    <a:pt x="2033" y="3877"/>
                  </a:lnTo>
                  <a:lnTo>
                    <a:pt x="909" y="3511"/>
                  </a:lnTo>
                  <a:lnTo>
                    <a:pt x="1477" y="2412"/>
                  </a:lnTo>
                  <a:lnTo>
                    <a:pt x="4116" y="1276"/>
                  </a:lnTo>
                  <a:lnTo>
                    <a:pt x="5632" y="707"/>
                  </a:lnTo>
                  <a:close/>
                  <a:moveTo>
                    <a:pt x="5682" y="0"/>
                  </a:moveTo>
                  <a:lnTo>
                    <a:pt x="3877" y="695"/>
                  </a:lnTo>
                  <a:lnTo>
                    <a:pt x="1010" y="1920"/>
                  </a:lnTo>
                  <a:lnTo>
                    <a:pt x="0" y="3877"/>
                  </a:lnTo>
                  <a:lnTo>
                    <a:pt x="2033" y="4546"/>
                  </a:lnTo>
                  <a:lnTo>
                    <a:pt x="3687" y="4003"/>
                  </a:lnTo>
                  <a:lnTo>
                    <a:pt x="5177" y="3750"/>
                  </a:lnTo>
                  <a:lnTo>
                    <a:pt x="6427" y="2513"/>
                  </a:lnTo>
                  <a:lnTo>
                    <a:pt x="7374" y="947"/>
                  </a:lnTo>
                  <a:lnTo>
                    <a:pt x="568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3"/>
            <p:cNvSpPr/>
            <p:nvPr/>
          </p:nvSpPr>
          <p:spPr>
            <a:xfrm>
              <a:off x="1843950" y="961050"/>
              <a:ext cx="72950" cy="40125"/>
            </a:xfrm>
            <a:custGeom>
              <a:avLst/>
              <a:gdLst/>
              <a:ahLst/>
              <a:cxnLst/>
              <a:rect l="l" t="t" r="r" b="b"/>
              <a:pathLst>
                <a:path w="2918" h="1605" extrusionOk="0">
                  <a:moveTo>
                    <a:pt x="392" y="1"/>
                  </a:moveTo>
                  <a:lnTo>
                    <a:pt x="1" y="594"/>
                  </a:lnTo>
                  <a:lnTo>
                    <a:pt x="1024" y="1605"/>
                  </a:lnTo>
                  <a:lnTo>
                    <a:pt x="2211" y="670"/>
                  </a:lnTo>
                  <a:lnTo>
                    <a:pt x="291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3"/>
            <p:cNvSpPr/>
            <p:nvPr/>
          </p:nvSpPr>
          <p:spPr>
            <a:xfrm>
              <a:off x="1833850" y="953475"/>
              <a:ext cx="102950" cy="58125"/>
            </a:xfrm>
            <a:custGeom>
              <a:avLst/>
              <a:gdLst/>
              <a:ahLst/>
              <a:cxnLst/>
              <a:rect l="l" t="t" r="r" b="b"/>
              <a:pathLst>
                <a:path w="4118" h="2325" extrusionOk="0">
                  <a:moveTo>
                    <a:pt x="2526" y="632"/>
                  </a:moveTo>
                  <a:lnTo>
                    <a:pt x="1453" y="1491"/>
                  </a:lnTo>
                  <a:lnTo>
                    <a:pt x="809" y="860"/>
                  </a:lnTo>
                  <a:lnTo>
                    <a:pt x="973" y="632"/>
                  </a:lnTo>
                  <a:close/>
                  <a:moveTo>
                    <a:pt x="632" y="1"/>
                  </a:moveTo>
                  <a:lnTo>
                    <a:pt x="1" y="948"/>
                  </a:lnTo>
                  <a:lnTo>
                    <a:pt x="1402" y="2324"/>
                  </a:lnTo>
                  <a:lnTo>
                    <a:pt x="2829" y="1213"/>
                  </a:lnTo>
                  <a:lnTo>
                    <a:pt x="411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3"/>
            <p:cNvSpPr/>
            <p:nvPr/>
          </p:nvSpPr>
          <p:spPr>
            <a:xfrm>
              <a:off x="1900150" y="882450"/>
              <a:ext cx="40425" cy="51500"/>
            </a:xfrm>
            <a:custGeom>
              <a:avLst/>
              <a:gdLst/>
              <a:ahLst/>
              <a:cxnLst/>
              <a:rect l="l" t="t" r="r" b="b"/>
              <a:pathLst>
                <a:path w="1617" h="2060" extrusionOk="0">
                  <a:moveTo>
                    <a:pt x="354" y="1"/>
                  </a:moveTo>
                  <a:lnTo>
                    <a:pt x="0" y="708"/>
                  </a:lnTo>
                  <a:lnTo>
                    <a:pt x="695" y="1137"/>
                  </a:lnTo>
                  <a:lnTo>
                    <a:pt x="1351" y="2059"/>
                  </a:lnTo>
                  <a:lnTo>
                    <a:pt x="1617" y="1339"/>
                  </a:lnTo>
                  <a:lnTo>
                    <a:pt x="1617" y="316"/>
                  </a:lnTo>
                  <a:lnTo>
                    <a:pt x="35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3"/>
            <p:cNvSpPr/>
            <p:nvPr/>
          </p:nvSpPr>
          <p:spPr>
            <a:xfrm>
              <a:off x="1889725" y="873000"/>
              <a:ext cx="58750" cy="77975"/>
            </a:xfrm>
            <a:custGeom>
              <a:avLst/>
              <a:gdLst/>
              <a:ahLst/>
              <a:cxnLst/>
              <a:rect l="l" t="t" r="r" b="b"/>
              <a:pathLst>
                <a:path w="2350" h="3119" extrusionOk="0">
                  <a:moveTo>
                    <a:pt x="948" y="745"/>
                  </a:moveTo>
                  <a:lnTo>
                    <a:pt x="1718" y="934"/>
                  </a:lnTo>
                  <a:lnTo>
                    <a:pt x="1718" y="1654"/>
                  </a:lnTo>
                  <a:lnTo>
                    <a:pt x="1680" y="1768"/>
                  </a:lnTo>
                  <a:lnTo>
                    <a:pt x="1364" y="1326"/>
                  </a:lnTo>
                  <a:lnTo>
                    <a:pt x="821" y="972"/>
                  </a:lnTo>
                  <a:lnTo>
                    <a:pt x="948" y="745"/>
                  </a:lnTo>
                  <a:close/>
                  <a:moveTo>
                    <a:pt x="607" y="0"/>
                  </a:moveTo>
                  <a:lnTo>
                    <a:pt x="1" y="1200"/>
                  </a:lnTo>
                  <a:lnTo>
                    <a:pt x="885" y="1755"/>
                  </a:lnTo>
                  <a:lnTo>
                    <a:pt x="1857" y="3119"/>
                  </a:lnTo>
                  <a:lnTo>
                    <a:pt x="2324" y="1818"/>
                  </a:lnTo>
                  <a:lnTo>
                    <a:pt x="2349" y="442"/>
                  </a:lnTo>
                  <a:lnTo>
                    <a:pt x="6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3"/>
            <p:cNvSpPr/>
            <p:nvPr/>
          </p:nvSpPr>
          <p:spPr>
            <a:xfrm>
              <a:off x="1439900" y="1099950"/>
              <a:ext cx="185325" cy="192275"/>
            </a:xfrm>
            <a:custGeom>
              <a:avLst/>
              <a:gdLst/>
              <a:ahLst/>
              <a:cxnLst/>
              <a:rect l="l" t="t" r="r" b="b"/>
              <a:pathLst>
                <a:path w="7413" h="7691" extrusionOk="0">
                  <a:moveTo>
                    <a:pt x="5682" y="1"/>
                  </a:moveTo>
                  <a:lnTo>
                    <a:pt x="3826" y="354"/>
                  </a:lnTo>
                  <a:cubicBezTo>
                    <a:pt x="3586" y="544"/>
                    <a:pt x="2374" y="834"/>
                    <a:pt x="2374" y="834"/>
                  </a:cubicBezTo>
                  <a:lnTo>
                    <a:pt x="2374" y="2337"/>
                  </a:lnTo>
                  <a:lnTo>
                    <a:pt x="1111" y="3991"/>
                  </a:lnTo>
                  <a:lnTo>
                    <a:pt x="0" y="4900"/>
                  </a:lnTo>
                  <a:lnTo>
                    <a:pt x="632" y="7691"/>
                  </a:lnTo>
                  <a:lnTo>
                    <a:pt x="2058" y="7691"/>
                  </a:lnTo>
                  <a:lnTo>
                    <a:pt x="4293" y="5254"/>
                  </a:lnTo>
                  <a:lnTo>
                    <a:pt x="5834" y="4622"/>
                  </a:lnTo>
                  <a:lnTo>
                    <a:pt x="7412" y="3650"/>
                  </a:lnTo>
                  <a:lnTo>
                    <a:pt x="7412" y="1705"/>
                  </a:lnTo>
                  <a:lnTo>
                    <a:pt x="6238" y="910"/>
                  </a:lnTo>
                  <a:lnTo>
                    <a:pt x="568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3"/>
            <p:cNvSpPr/>
            <p:nvPr/>
          </p:nvSpPr>
          <p:spPr>
            <a:xfrm>
              <a:off x="1431375" y="1091425"/>
              <a:ext cx="201725" cy="208700"/>
            </a:xfrm>
            <a:custGeom>
              <a:avLst/>
              <a:gdLst/>
              <a:ahLst/>
              <a:cxnLst/>
              <a:rect l="l" t="t" r="r" b="b"/>
              <a:pathLst>
                <a:path w="8069" h="8348" extrusionOk="0">
                  <a:moveTo>
                    <a:pt x="5859" y="708"/>
                  </a:moveTo>
                  <a:lnTo>
                    <a:pt x="6301" y="1428"/>
                  </a:lnTo>
                  <a:lnTo>
                    <a:pt x="7438" y="2223"/>
                  </a:lnTo>
                  <a:lnTo>
                    <a:pt x="7438" y="3814"/>
                  </a:lnTo>
                  <a:lnTo>
                    <a:pt x="6049" y="4673"/>
                  </a:lnTo>
                  <a:lnTo>
                    <a:pt x="4521" y="5304"/>
                  </a:lnTo>
                  <a:lnTo>
                    <a:pt x="2260" y="7716"/>
                  </a:lnTo>
                  <a:lnTo>
                    <a:pt x="1225" y="7716"/>
                  </a:lnTo>
                  <a:lnTo>
                    <a:pt x="695" y="5367"/>
                  </a:lnTo>
                  <a:lnTo>
                    <a:pt x="1642" y="4584"/>
                  </a:lnTo>
                  <a:lnTo>
                    <a:pt x="3018" y="2791"/>
                  </a:lnTo>
                  <a:lnTo>
                    <a:pt x="3018" y="1428"/>
                  </a:lnTo>
                  <a:cubicBezTo>
                    <a:pt x="3422" y="1327"/>
                    <a:pt x="4003" y="1163"/>
                    <a:pt x="4281" y="998"/>
                  </a:cubicBezTo>
                  <a:lnTo>
                    <a:pt x="5859" y="708"/>
                  </a:lnTo>
                  <a:close/>
                  <a:moveTo>
                    <a:pt x="6175" y="1"/>
                  </a:moveTo>
                  <a:lnTo>
                    <a:pt x="4117" y="380"/>
                  </a:lnTo>
                  <a:lnTo>
                    <a:pt x="4028" y="405"/>
                  </a:lnTo>
                  <a:lnTo>
                    <a:pt x="3965" y="443"/>
                  </a:lnTo>
                  <a:cubicBezTo>
                    <a:pt x="3851" y="544"/>
                    <a:pt x="3182" y="733"/>
                    <a:pt x="2639" y="872"/>
                  </a:cubicBezTo>
                  <a:lnTo>
                    <a:pt x="2399" y="923"/>
                  </a:lnTo>
                  <a:lnTo>
                    <a:pt x="2399" y="2564"/>
                  </a:lnTo>
                  <a:lnTo>
                    <a:pt x="1225" y="4105"/>
                  </a:lnTo>
                  <a:lnTo>
                    <a:pt x="0" y="5115"/>
                  </a:lnTo>
                  <a:lnTo>
                    <a:pt x="733" y="8347"/>
                  </a:lnTo>
                  <a:lnTo>
                    <a:pt x="2538" y="8347"/>
                  </a:lnTo>
                  <a:lnTo>
                    <a:pt x="4836" y="5847"/>
                  </a:lnTo>
                  <a:lnTo>
                    <a:pt x="6352" y="5228"/>
                  </a:lnTo>
                  <a:lnTo>
                    <a:pt x="8069" y="4168"/>
                  </a:lnTo>
                  <a:lnTo>
                    <a:pt x="8069" y="1870"/>
                  </a:lnTo>
                  <a:lnTo>
                    <a:pt x="6806" y="1024"/>
                  </a:lnTo>
                  <a:lnTo>
                    <a:pt x="617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3"/>
            <p:cNvSpPr/>
            <p:nvPr/>
          </p:nvSpPr>
          <p:spPr>
            <a:xfrm>
              <a:off x="1514700" y="1211400"/>
              <a:ext cx="329275" cy="270225"/>
            </a:xfrm>
            <a:custGeom>
              <a:avLst/>
              <a:gdLst/>
              <a:ahLst/>
              <a:cxnLst/>
              <a:rect l="l" t="t" r="r" b="b"/>
              <a:pathLst>
                <a:path w="13171" h="10809" extrusionOk="0">
                  <a:moveTo>
                    <a:pt x="12072" y="0"/>
                  </a:moveTo>
                  <a:lnTo>
                    <a:pt x="9623" y="480"/>
                  </a:lnTo>
                  <a:lnTo>
                    <a:pt x="8676" y="4180"/>
                  </a:lnTo>
                  <a:lnTo>
                    <a:pt x="7678" y="3536"/>
                  </a:lnTo>
                  <a:lnTo>
                    <a:pt x="8297" y="1503"/>
                  </a:lnTo>
                  <a:lnTo>
                    <a:pt x="4925" y="707"/>
                  </a:lnTo>
                  <a:lnTo>
                    <a:pt x="1440" y="1818"/>
                  </a:lnTo>
                  <a:lnTo>
                    <a:pt x="1074" y="2993"/>
                  </a:lnTo>
                  <a:lnTo>
                    <a:pt x="2791" y="3574"/>
                  </a:lnTo>
                  <a:lnTo>
                    <a:pt x="1" y="3940"/>
                  </a:lnTo>
                  <a:lnTo>
                    <a:pt x="1" y="6389"/>
                  </a:lnTo>
                  <a:lnTo>
                    <a:pt x="2842" y="6389"/>
                  </a:lnTo>
                  <a:lnTo>
                    <a:pt x="3549" y="6781"/>
                  </a:lnTo>
                  <a:lnTo>
                    <a:pt x="632" y="7021"/>
                  </a:lnTo>
                  <a:lnTo>
                    <a:pt x="1503" y="8637"/>
                  </a:lnTo>
                  <a:lnTo>
                    <a:pt x="1819" y="10177"/>
                  </a:lnTo>
                  <a:lnTo>
                    <a:pt x="4736" y="10177"/>
                  </a:lnTo>
                  <a:lnTo>
                    <a:pt x="6706" y="9142"/>
                  </a:lnTo>
                  <a:lnTo>
                    <a:pt x="8751" y="10809"/>
                  </a:lnTo>
                  <a:lnTo>
                    <a:pt x="10570" y="10089"/>
                  </a:lnTo>
                  <a:lnTo>
                    <a:pt x="11529" y="8789"/>
                  </a:lnTo>
                  <a:lnTo>
                    <a:pt x="10102" y="5695"/>
                  </a:lnTo>
                  <a:lnTo>
                    <a:pt x="11201" y="2614"/>
                  </a:lnTo>
                  <a:lnTo>
                    <a:pt x="13171" y="1111"/>
                  </a:lnTo>
                  <a:lnTo>
                    <a:pt x="1207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3"/>
            <p:cNvSpPr/>
            <p:nvPr/>
          </p:nvSpPr>
          <p:spPr>
            <a:xfrm>
              <a:off x="1506825" y="1202875"/>
              <a:ext cx="349150" cy="287600"/>
            </a:xfrm>
            <a:custGeom>
              <a:avLst/>
              <a:gdLst/>
              <a:ahLst/>
              <a:cxnLst/>
              <a:rect l="l" t="t" r="r" b="b"/>
              <a:pathLst>
                <a:path w="13966" h="11504" extrusionOk="0">
                  <a:moveTo>
                    <a:pt x="12274" y="682"/>
                  </a:moveTo>
                  <a:lnTo>
                    <a:pt x="13006" y="1414"/>
                  </a:lnTo>
                  <a:lnTo>
                    <a:pt x="11238" y="2766"/>
                  </a:lnTo>
                  <a:lnTo>
                    <a:pt x="10064" y="6061"/>
                  </a:lnTo>
                  <a:lnTo>
                    <a:pt x="11478" y="9092"/>
                  </a:lnTo>
                  <a:lnTo>
                    <a:pt x="10683" y="10178"/>
                  </a:lnTo>
                  <a:lnTo>
                    <a:pt x="9129" y="10784"/>
                  </a:lnTo>
                  <a:lnTo>
                    <a:pt x="7059" y="9117"/>
                  </a:lnTo>
                  <a:lnTo>
                    <a:pt x="4975" y="10203"/>
                  </a:lnTo>
                  <a:lnTo>
                    <a:pt x="2399" y="10203"/>
                  </a:lnTo>
                  <a:lnTo>
                    <a:pt x="2134" y="8915"/>
                  </a:lnTo>
                  <a:lnTo>
                    <a:pt x="1465" y="7640"/>
                  </a:lnTo>
                  <a:lnTo>
                    <a:pt x="4937" y="7349"/>
                  </a:lnTo>
                  <a:lnTo>
                    <a:pt x="3245" y="6415"/>
                  </a:lnTo>
                  <a:lnTo>
                    <a:pt x="644" y="6415"/>
                  </a:lnTo>
                  <a:lnTo>
                    <a:pt x="644" y="4559"/>
                  </a:lnTo>
                  <a:lnTo>
                    <a:pt x="4495" y="4053"/>
                  </a:lnTo>
                  <a:lnTo>
                    <a:pt x="1781" y="3132"/>
                  </a:lnTo>
                  <a:lnTo>
                    <a:pt x="2008" y="2399"/>
                  </a:lnTo>
                  <a:lnTo>
                    <a:pt x="5253" y="1377"/>
                  </a:lnTo>
                  <a:lnTo>
                    <a:pt x="8208" y="2071"/>
                  </a:lnTo>
                  <a:lnTo>
                    <a:pt x="7627" y="4003"/>
                  </a:lnTo>
                  <a:lnTo>
                    <a:pt x="9193" y="5026"/>
                  </a:lnTo>
                  <a:lnTo>
                    <a:pt x="10190" y="1086"/>
                  </a:lnTo>
                  <a:lnTo>
                    <a:pt x="12274" y="682"/>
                  </a:lnTo>
                  <a:close/>
                  <a:moveTo>
                    <a:pt x="12488" y="0"/>
                  </a:moveTo>
                  <a:lnTo>
                    <a:pt x="9685" y="543"/>
                  </a:lnTo>
                  <a:lnTo>
                    <a:pt x="8801" y="4016"/>
                  </a:lnTo>
                  <a:lnTo>
                    <a:pt x="8372" y="3738"/>
                  </a:lnTo>
                  <a:lnTo>
                    <a:pt x="9003" y="1616"/>
                  </a:lnTo>
                  <a:lnTo>
                    <a:pt x="5228" y="733"/>
                  </a:lnTo>
                  <a:lnTo>
                    <a:pt x="1503" y="1907"/>
                  </a:lnTo>
                  <a:lnTo>
                    <a:pt x="998" y="3536"/>
                  </a:lnTo>
                  <a:lnTo>
                    <a:pt x="1717" y="3788"/>
                  </a:lnTo>
                  <a:lnTo>
                    <a:pt x="0" y="4003"/>
                  </a:lnTo>
                  <a:lnTo>
                    <a:pt x="0" y="7046"/>
                  </a:lnTo>
                  <a:lnTo>
                    <a:pt x="1010" y="7046"/>
                  </a:lnTo>
                  <a:lnTo>
                    <a:pt x="442" y="7097"/>
                  </a:lnTo>
                  <a:lnTo>
                    <a:pt x="1515" y="9079"/>
                  </a:lnTo>
                  <a:lnTo>
                    <a:pt x="1882" y="10834"/>
                  </a:lnTo>
                  <a:lnTo>
                    <a:pt x="5127" y="10834"/>
                  </a:lnTo>
                  <a:lnTo>
                    <a:pt x="6983" y="9862"/>
                  </a:lnTo>
                  <a:lnTo>
                    <a:pt x="9016" y="11503"/>
                  </a:lnTo>
                  <a:lnTo>
                    <a:pt x="11087" y="10708"/>
                  </a:lnTo>
                  <a:lnTo>
                    <a:pt x="12210" y="9167"/>
                  </a:lnTo>
                  <a:lnTo>
                    <a:pt x="10758" y="6023"/>
                  </a:lnTo>
                  <a:lnTo>
                    <a:pt x="11781" y="3144"/>
                  </a:lnTo>
                  <a:lnTo>
                    <a:pt x="13966" y="1490"/>
                  </a:lnTo>
                  <a:lnTo>
                    <a:pt x="1248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3"/>
            <p:cNvSpPr/>
            <p:nvPr/>
          </p:nvSpPr>
          <p:spPr>
            <a:xfrm>
              <a:off x="1843950" y="1219275"/>
              <a:ext cx="96625" cy="163875"/>
            </a:xfrm>
            <a:custGeom>
              <a:avLst/>
              <a:gdLst/>
              <a:ahLst/>
              <a:cxnLst/>
              <a:rect l="l" t="t" r="r" b="b"/>
              <a:pathLst>
                <a:path w="3865" h="6555" extrusionOk="0">
                  <a:moveTo>
                    <a:pt x="2602" y="1"/>
                  </a:moveTo>
                  <a:lnTo>
                    <a:pt x="2046" y="1339"/>
                  </a:lnTo>
                  <a:lnTo>
                    <a:pt x="1466" y="3334"/>
                  </a:lnTo>
                  <a:lnTo>
                    <a:pt x="1024" y="1642"/>
                  </a:lnTo>
                  <a:lnTo>
                    <a:pt x="1" y="3246"/>
                  </a:lnTo>
                  <a:lnTo>
                    <a:pt x="392" y="5026"/>
                  </a:lnTo>
                  <a:lnTo>
                    <a:pt x="1024" y="6554"/>
                  </a:lnTo>
                  <a:lnTo>
                    <a:pt x="3057" y="5014"/>
                  </a:lnTo>
                  <a:lnTo>
                    <a:pt x="3865" y="3221"/>
                  </a:lnTo>
                  <a:lnTo>
                    <a:pt x="3865" y="1339"/>
                  </a:lnTo>
                  <a:lnTo>
                    <a:pt x="260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23"/>
            <p:cNvSpPr/>
            <p:nvPr/>
          </p:nvSpPr>
          <p:spPr>
            <a:xfrm>
              <a:off x="1835425" y="1205075"/>
              <a:ext cx="113050" cy="190700"/>
            </a:xfrm>
            <a:custGeom>
              <a:avLst/>
              <a:gdLst/>
              <a:ahLst/>
              <a:cxnLst/>
              <a:rect l="l" t="t" r="r" b="b"/>
              <a:pathLst>
                <a:path w="4522" h="7628" extrusionOk="0">
                  <a:moveTo>
                    <a:pt x="3044" y="1150"/>
                  </a:moveTo>
                  <a:lnTo>
                    <a:pt x="3890" y="2034"/>
                  </a:lnTo>
                  <a:lnTo>
                    <a:pt x="3890" y="3726"/>
                  </a:lnTo>
                  <a:lnTo>
                    <a:pt x="3145" y="5380"/>
                  </a:lnTo>
                  <a:lnTo>
                    <a:pt x="1503" y="6630"/>
                  </a:lnTo>
                  <a:lnTo>
                    <a:pt x="1049" y="5519"/>
                  </a:lnTo>
                  <a:lnTo>
                    <a:pt x="683" y="3877"/>
                  </a:lnTo>
                  <a:lnTo>
                    <a:pt x="1238" y="2981"/>
                  </a:lnTo>
                  <a:lnTo>
                    <a:pt x="1781" y="5089"/>
                  </a:lnTo>
                  <a:lnTo>
                    <a:pt x="2678" y="2034"/>
                  </a:lnTo>
                  <a:lnTo>
                    <a:pt x="3044" y="1150"/>
                  </a:lnTo>
                  <a:close/>
                  <a:moveTo>
                    <a:pt x="2842" y="1"/>
                  </a:moveTo>
                  <a:lnTo>
                    <a:pt x="2084" y="1819"/>
                  </a:lnTo>
                  <a:lnTo>
                    <a:pt x="1819" y="2715"/>
                  </a:lnTo>
                  <a:lnTo>
                    <a:pt x="1491" y="1427"/>
                  </a:lnTo>
                  <a:lnTo>
                    <a:pt x="1" y="3763"/>
                  </a:lnTo>
                  <a:lnTo>
                    <a:pt x="443" y="5708"/>
                  </a:lnTo>
                  <a:lnTo>
                    <a:pt x="1238" y="7627"/>
                  </a:lnTo>
                  <a:lnTo>
                    <a:pt x="3650" y="5784"/>
                  </a:lnTo>
                  <a:lnTo>
                    <a:pt x="4496" y="3915"/>
                  </a:lnTo>
                  <a:lnTo>
                    <a:pt x="4521" y="1781"/>
                  </a:lnTo>
                  <a:lnTo>
                    <a:pt x="284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23"/>
            <p:cNvSpPr/>
            <p:nvPr/>
          </p:nvSpPr>
          <p:spPr>
            <a:xfrm>
              <a:off x="1794700" y="1458875"/>
              <a:ext cx="74850" cy="69800"/>
            </a:xfrm>
            <a:custGeom>
              <a:avLst/>
              <a:gdLst/>
              <a:ahLst/>
              <a:cxnLst/>
              <a:rect l="l" t="t" r="r" b="b"/>
              <a:pathLst>
                <a:path w="2994" h="2792" extrusionOk="0">
                  <a:moveTo>
                    <a:pt x="1971" y="1"/>
                  </a:moveTo>
                  <a:lnTo>
                    <a:pt x="872" y="847"/>
                  </a:lnTo>
                  <a:lnTo>
                    <a:pt x="1" y="1465"/>
                  </a:lnTo>
                  <a:lnTo>
                    <a:pt x="1504" y="2791"/>
                  </a:lnTo>
                  <a:lnTo>
                    <a:pt x="2994" y="2791"/>
                  </a:lnTo>
                  <a:lnTo>
                    <a:pt x="1971"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3"/>
            <p:cNvSpPr/>
            <p:nvPr/>
          </p:nvSpPr>
          <p:spPr>
            <a:xfrm>
              <a:off x="1782075" y="1445925"/>
              <a:ext cx="98850" cy="90625"/>
            </a:xfrm>
            <a:custGeom>
              <a:avLst/>
              <a:gdLst/>
              <a:ahLst/>
              <a:cxnLst/>
              <a:rect l="l" t="t" r="r" b="b"/>
              <a:pathLst>
                <a:path w="3954" h="3625" extrusionOk="0">
                  <a:moveTo>
                    <a:pt x="2324" y="1024"/>
                  </a:moveTo>
                  <a:lnTo>
                    <a:pt x="3057" y="2994"/>
                  </a:lnTo>
                  <a:lnTo>
                    <a:pt x="2122" y="2994"/>
                  </a:lnTo>
                  <a:lnTo>
                    <a:pt x="1011" y="2009"/>
                  </a:lnTo>
                  <a:lnTo>
                    <a:pt x="2324" y="1024"/>
                  </a:lnTo>
                  <a:close/>
                  <a:moveTo>
                    <a:pt x="2627" y="1"/>
                  </a:moveTo>
                  <a:lnTo>
                    <a:pt x="1188" y="1112"/>
                  </a:lnTo>
                  <a:lnTo>
                    <a:pt x="1" y="1958"/>
                  </a:lnTo>
                  <a:lnTo>
                    <a:pt x="1882" y="3625"/>
                  </a:lnTo>
                  <a:lnTo>
                    <a:pt x="3953" y="3625"/>
                  </a:lnTo>
                  <a:lnTo>
                    <a:pt x="262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3"/>
            <p:cNvSpPr/>
            <p:nvPr/>
          </p:nvSpPr>
          <p:spPr>
            <a:xfrm>
              <a:off x="241275" y="1079650"/>
              <a:ext cx="2559200" cy="3887025"/>
            </a:xfrm>
            <a:custGeom>
              <a:avLst/>
              <a:gdLst/>
              <a:ahLst/>
              <a:cxnLst/>
              <a:rect l="l" t="t" r="r" b="b"/>
              <a:pathLst>
                <a:path w="102368" h="155481" extrusionOk="0">
                  <a:moveTo>
                    <a:pt x="22033" y="0"/>
                  </a:moveTo>
                  <a:cubicBezTo>
                    <a:pt x="21541" y="0"/>
                    <a:pt x="20848" y="207"/>
                    <a:pt x="19875" y="825"/>
                  </a:cubicBezTo>
                  <a:cubicBezTo>
                    <a:pt x="16958" y="2669"/>
                    <a:pt x="16718" y="2669"/>
                    <a:pt x="16718" y="2669"/>
                  </a:cubicBezTo>
                  <a:lnTo>
                    <a:pt x="14357" y="4096"/>
                  </a:lnTo>
                  <a:lnTo>
                    <a:pt x="14357" y="5043"/>
                  </a:lnTo>
                  <a:lnTo>
                    <a:pt x="15304" y="8351"/>
                  </a:lnTo>
                  <a:lnTo>
                    <a:pt x="15532" y="10056"/>
                  </a:lnTo>
                  <a:lnTo>
                    <a:pt x="13423" y="9450"/>
                  </a:lnTo>
                  <a:lnTo>
                    <a:pt x="12665" y="8869"/>
                  </a:lnTo>
                  <a:lnTo>
                    <a:pt x="10051" y="10043"/>
                  </a:lnTo>
                  <a:lnTo>
                    <a:pt x="9319" y="11584"/>
                  </a:lnTo>
                  <a:lnTo>
                    <a:pt x="9319" y="12606"/>
                  </a:lnTo>
                  <a:lnTo>
                    <a:pt x="11920" y="12998"/>
                  </a:lnTo>
                  <a:lnTo>
                    <a:pt x="13890" y="12846"/>
                  </a:lnTo>
                  <a:lnTo>
                    <a:pt x="13890" y="12846"/>
                  </a:lnTo>
                  <a:lnTo>
                    <a:pt x="12236" y="14854"/>
                  </a:lnTo>
                  <a:lnTo>
                    <a:pt x="9281" y="15447"/>
                  </a:lnTo>
                  <a:lnTo>
                    <a:pt x="7324" y="17884"/>
                  </a:lnTo>
                  <a:lnTo>
                    <a:pt x="5922" y="20094"/>
                  </a:lnTo>
                  <a:lnTo>
                    <a:pt x="6478" y="22228"/>
                  </a:lnTo>
                  <a:lnTo>
                    <a:pt x="7665" y="23491"/>
                  </a:lnTo>
                  <a:lnTo>
                    <a:pt x="9559" y="25069"/>
                  </a:lnTo>
                  <a:cubicBezTo>
                    <a:pt x="9559" y="25069"/>
                    <a:pt x="8448" y="26534"/>
                    <a:pt x="8372" y="26862"/>
                  </a:cubicBezTo>
                  <a:cubicBezTo>
                    <a:pt x="8296" y="27191"/>
                    <a:pt x="2841" y="30196"/>
                    <a:pt x="2841" y="30196"/>
                  </a:cubicBezTo>
                  <a:lnTo>
                    <a:pt x="0" y="31610"/>
                  </a:lnTo>
                  <a:lnTo>
                    <a:pt x="0" y="31610"/>
                  </a:lnTo>
                  <a:lnTo>
                    <a:pt x="4344" y="30903"/>
                  </a:lnTo>
                  <a:lnTo>
                    <a:pt x="10178" y="28529"/>
                  </a:lnTo>
                  <a:lnTo>
                    <a:pt x="12476" y="25852"/>
                  </a:lnTo>
                  <a:lnTo>
                    <a:pt x="14446" y="24110"/>
                  </a:lnTo>
                  <a:lnTo>
                    <a:pt x="16883" y="22380"/>
                  </a:lnTo>
                  <a:lnTo>
                    <a:pt x="15393" y="25132"/>
                  </a:lnTo>
                  <a:lnTo>
                    <a:pt x="17287" y="24741"/>
                  </a:lnTo>
                  <a:cubicBezTo>
                    <a:pt x="17287" y="24741"/>
                    <a:pt x="19648" y="24034"/>
                    <a:pt x="19812" y="23794"/>
                  </a:cubicBezTo>
                  <a:cubicBezTo>
                    <a:pt x="19818" y="23784"/>
                    <a:pt x="19832" y="23779"/>
                    <a:pt x="19854" y="23779"/>
                  </a:cubicBezTo>
                  <a:cubicBezTo>
                    <a:pt x="20342" y="23779"/>
                    <a:pt x="24610" y="26319"/>
                    <a:pt x="24610" y="26319"/>
                  </a:cubicBezTo>
                  <a:lnTo>
                    <a:pt x="26113" y="29085"/>
                  </a:lnTo>
                  <a:lnTo>
                    <a:pt x="26820" y="33100"/>
                  </a:lnTo>
                  <a:lnTo>
                    <a:pt x="26189" y="36105"/>
                  </a:lnTo>
                  <a:lnTo>
                    <a:pt x="25633" y="38151"/>
                  </a:lnTo>
                  <a:lnTo>
                    <a:pt x="26429" y="40045"/>
                  </a:lnTo>
                  <a:lnTo>
                    <a:pt x="27376" y="37040"/>
                  </a:lnTo>
                  <a:lnTo>
                    <a:pt x="28474" y="36105"/>
                  </a:lnTo>
                  <a:lnTo>
                    <a:pt x="29194" y="40512"/>
                  </a:lnTo>
                  <a:lnTo>
                    <a:pt x="30457" y="43505"/>
                  </a:lnTo>
                  <a:lnTo>
                    <a:pt x="28083" y="42015"/>
                  </a:lnTo>
                  <a:lnTo>
                    <a:pt x="27856" y="43505"/>
                  </a:lnTo>
                  <a:lnTo>
                    <a:pt x="29585" y="47293"/>
                  </a:lnTo>
                  <a:lnTo>
                    <a:pt x="29346" y="49894"/>
                  </a:lnTo>
                  <a:lnTo>
                    <a:pt x="28083" y="52419"/>
                  </a:lnTo>
                  <a:lnTo>
                    <a:pt x="27616" y="56763"/>
                  </a:lnTo>
                  <a:lnTo>
                    <a:pt x="27931" y="61258"/>
                  </a:lnTo>
                  <a:lnTo>
                    <a:pt x="29661" y="64011"/>
                  </a:lnTo>
                  <a:lnTo>
                    <a:pt x="31404" y="65198"/>
                  </a:lnTo>
                  <a:lnTo>
                    <a:pt x="32666" y="68670"/>
                  </a:lnTo>
                  <a:lnTo>
                    <a:pt x="33538" y="71713"/>
                  </a:lnTo>
                  <a:lnTo>
                    <a:pt x="34081" y="73708"/>
                  </a:lnTo>
                  <a:lnTo>
                    <a:pt x="36631" y="76398"/>
                  </a:lnTo>
                  <a:lnTo>
                    <a:pt x="36631" y="76398"/>
                  </a:lnTo>
                  <a:lnTo>
                    <a:pt x="36050" y="73241"/>
                  </a:lnTo>
                  <a:lnTo>
                    <a:pt x="34560" y="71347"/>
                  </a:lnTo>
                  <a:lnTo>
                    <a:pt x="33929" y="66852"/>
                  </a:lnTo>
                  <a:lnTo>
                    <a:pt x="35343" y="68506"/>
                  </a:lnTo>
                  <a:lnTo>
                    <a:pt x="36215" y="71713"/>
                  </a:lnTo>
                  <a:lnTo>
                    <a:pt x="38424" y="73784"/>
                  </a:lnTo>
                  <a:lnTo>
                    <a:pt x="40470" y="77332"/>
                  </a:lnTo>
                  <a:lnTo>
                    <a:pt x="40634" y="79618"/>
                  </a:lnTo>
                  <a:lnTo>
                    <a:pt x="42288" y="81436"/>
                  </a:lnTo>
                  <a:lnTo>
                    <a:pt x="46241" y="82623"/>
                  </a:lnTo>
                  <a:lnTo>
                    <a:pt x="49082" y="84113"/>
                  </a:lnTo>
                  <a:lnTo>
                    <a:pt x="49940" y="83557"/>
                  </a:lnTo>
                  <a:lnTo>
                    <a:pt x="52541" y="85616"/>
                  </a:lnTo>
                  <a:lnTo>
                    <a:pt x="55458" y="86247"/>
                  </a:lnTo>
                  <a:lnTo>
                    <a:pt x="57428" y="88457"/>
                  </a:lnTo>
                  <a:lnTo>
                    <a:pt x="58855" y="90035"/>
                  </a:lnTo>
                  <a:lnTo>
                    <a:pt x="61380" y="91373"/>
                  </a:lnTo>
                  <a:lnTo>
                    <a:pt x="62643" y="90275"/>
                  </a:lnTo>
                  <a:lnTo>
                    <a:pt x="64221" y="92081"/>
                  </a:lnTo>
                  <a:lnTo>
                    <a:pt x="63906" y="95553"/>
                  </a:lnTo>
                  <a:lnTo>
                    <a:pt x="62378" y="97346"/>
                  </a:lnTo>
                  <a:lnTo>
                    <a:pt x="61595" y="99644"/>
                  </a:lnTo>
                  <a:lnTo>
                    <a:pt x="61355" y="101854"/>
                  </a:lnTo>
                  <a:lnTo>
                    <a:pt x="60875" y="103028"/>
                  </a:lnTo>
                  <a:lnTo>
                    <a:pt x="63325" y="105629"/>
                  </a:lnTo>
                  <a:lnTo>
                    <a:pt x="65459" y="108862"/>
                  </a:lnTo>
                  <a:lnTo>
                    <a:pt x="67580" y="112170"/>
                  </a:lnTo>
                  <a:lnTo>
                    <a:pt x="69550" y="113281"/>
                  </a:lnTo>
                  <a:lnTo>
                    <a:pt x="70813" y="115011"/>
                  </a:lnTo>
                  <a:lnTo>
                    <a:pt x="71293" y="119746"/>
                  </a:lnTo>
                  <a:lnTo>
                    <a:pt x="71532" y="123610"/>
                  </a:lnTo>
                  <a:lnTo>
                    <a:pt x="71293" y="127562"/>
                  </a:lnTo>
                  <a:lnTo>
                    <a:pt x="71444" y="129608"/>
                  </a:lnTo>
                  <a:lnTo>
                    <a:pt x="70661" y="132765"/>
                  </a:lnTo>
                  <a:lnTo>
                    <a:pt x="70585" y="135214"/>
                  </a:lnTo>
                  <a:lnTo>
                    <a:pt x="70813" y="138220"/>
                  </a:lnTo>
                  <a:lnTo>
                    <a:pt x="72151" y="139167"/>
                  </a:lnTo>
                  <a:lnTo>
                    <a:pt x="70346" y="143334"/>
                  </a:lnTo>
                  <a:lnTo>
                    <a:pt x="71684" y="145392"/>
                  </a:lnTo>
                  <a:lnTo>
                    <a:pt x="72000" y="147210"/>
                  </a:lnTo>
                  <a:lnTo>
                    <a:pt x="73225" y="150998"/>
                  </a:lnTo>
                  <a:lnTo>
                    <a:pt x="75548" y="154344"/>
                  </a:lnTo>
                  <a:lnTo>
                    <a:pt x="77278" y="155481"/>
                  </a:lnTo>
                  <a:lnTo>
                    <a:pt x="80283" y="155481"/>
                  </a:lnTo>
                  <a:lnTo>
                    <a:pt x="81546" y="153991"/>
                  </a:lnTo>
                  <a:lnTo>
                    <a:pt x="78313" y="152248"/>
                  </a:lnTo>
                  <a:lnTo>
                    <a:pt x="77126" y="149331"/>
                  </a:lnTo>
                  <a:cubicBezTo>
                    <a:pt x="77126" y="149331"/>
                    <a:pt x="75864" y="148826"/>
                    <a:pt x="77050" y="147399"/>
                  </a:cubicBezTo>
                  <a:cubicBezTo>
                    <a:pt x="78237" y="145985"/>
                    <a:pt x="78237" y="145960"/>
                    <a:pt x="78237" y="145960"/>
                  </a:cubicBezTo>
                  <a:lnTo>
                    <a:pt x="78553" y="144925"/>
                  </a:lnTo>
                  <a:lnTo>
                    <a:pt x="76899" y="143738"/>
                  </a:lnTo>
                  <a:lnTo>
                    <a:pt x="77758" y="142083"/>
                  </a:lnTo>
                  <a:lnTo>
                    <a:pt x="78553" y="141528"/>
                  </a:lnTo>
                  <a:lnTo>
                    <a:pt x="78945" y="139318"/>
                  </a:lnTo>
                  <a:lnTo>
                    <a:pt x="78389" y="138055"/>
                  </a:lnTo>
                  <a:lnTo>
                    <a:pt x="78465" y="136957"/>
                  </a:lnTo>
                  <a:lnTo>
                    <a:pt x="79892" y="137108"/>
                  </a:lnTo>
                  <a:lnTo>
                    <a:pt x="79967" y="135530"/>
                  </a:lnTo>
                  <a:lnTo>
                    <a:pt x="79967" y="134962"/>
                  </a:lnTo>
                  <a:lnTo>
                    <a:pt x="81861" y="134406"/>
                  </a:lnTo>
                  <a:lnTo>
                    <a:pt x="83755" y="133926"/>
                  </a:lnTo>
                  <a:lnTo>
                    <a:pt x="83755" y="131805"/>
                  </a:lnTo>
                  <a:lnTo>
                    <a:pt x="83604" y="130542"/>
                  </a:lnTo>
                  <a:lnTo>
                    <a:pt x="83516" y="129595"/>
                  </a:lnTo>
                  <a:lnTo>
                    <a:pt x="86205" y="130063"/>
                  </a:lnTo>
                  <a:lnTo>
                    <a:pt x="87821" y="128484"/>
                  </a:lnTo>
                  <a:lnTo>
                    <a:pt x="89261" y="126047"/>
                  </a:lnTo>
                  <a:lnTo>
                    <a:pt x="90612" y="124065"/>
                  </a:lnTo>
                  <a:lnTo>
                    <a:pt x="91079" y="121312"/>
                  </a:lnTo>
                  <a:lnTo>
                    <a:pt x="93605" y="119570"/>
                  </a:lnTo>
                  <a:lnTo>
                    <a:pt x="96294" y="118155"/>
                  </a:lnTo>
                  <a:lnTo>
                    <a:pt x="97633" y="117360"/>
                  </a:lnTo>
                  <a:lnTo>
                    <a:pt x="98188" y="113572"/>
                  </a:lnTo>
                  <a:lnTo>
                    <a:pt x="99047" y="110415"/>
                  </a:lnTo>
                  <a:lnTo>
                    <a:pt x="99451" y="108445"/>
                  </a:lnTo>
                  <a:lnTo>
                    <a:pt x="101257" y="106160"/>
                  </a:lnTo>
                  <a:lnTo>
                    <a:pt x="102368" y="104190"/>
                  </a:lnTo>
                  <a:lnTo>
                    <a:pt x="101332" y="102296"/>
                  </a:lnTo>
                  <a:cubicBezTo>
                    <a:pt x="101332" y="102296"/>
                    <a:pt x="101888" y="102220"/>
                    <a:pt x="98655" y="100957"/>
                  </a:cubicBezTo>
                  <a:lnTo>
                    <a:pt x="95423" y="99695"/>
                  </a:lnTo>
                  <a:lnTo>
                    <a:pt x="93529" y="99379"/>
                  </a:lnTo>
                  <a:lnTo>
                    <a:pt x="91471" y="98596"/>
                  </a:lnTo>
                  <a:lnTo>
                    <a:pt x="89185" y="97649"/>
                  </a:lnTo>
                  <a:lnTo>
                    <a:pt x="88011" y="94884"/>
                  </a:lnTo>
                  <a:lnTo>
                    <a:pt x="86508" y="92750"/>
                  </a:lnTo>
                  <a:lnTo>
                    <a:pt x="83124" y="91651"/>
                  </a:lnTo>
                  <a:lnTo>
                    <a:pt x="80914" y="91411"/>
                  </a:lnTo>
                  <a:lnTo>
                    <a:pt x="78616" y="89202"/>
                  </a:lnTo>
                  <a:lnTo>
                    <a:pt x="76571" y="88015"/>
                  </a:lnTo>
                  <a:lnTo>
                    <a:pt x="74121" y="87787"/>
                  </a:lnTo>
                  <a:lnTo>
                    <a:pt x="71596" y="87156"/>
                  </a:lnTo>
                  <a:lnTo>
                    <a:pt x="68755" y="87232"/>
                  </a:lnTo>
                  <a:cubicBezTo>
                    <a:pt x="68755" y="87232"/>
                    <a:pt x="65522" y="88179"/>
                    <a:pt x="65446" y="88495"/>
                  </a:cubicBezTo>
                  <a:cubicBezTo>
                    <a:pt x="65358" y="88810"/>
                    <a:pt x="64903" y="90174"/>
                    <a:pt x="64903" y="90174"/>
                  </a:cubicBezTo>
                  <a:lnTo>
                    <a:pt x="63325" y="88911"/>
                  </a:lnTo>
                  <a:lnTo>
                    <a:pt x="61595" y="89467"/>
                  </a:lnTo>
                  <a:lnTo>
                    <a:pt x="59852" y="88596"/>
                  </a:lnTo>
                  <a:lnTo>
                    <a:pt x="58590" y="85994"/>
                  </a:lnTo>
                  <a:lnTo>
                    <a:pt x="59385" y="83949"/>
                  </a:lnTo>
                  <a:lnTo>
                    <a:pt x="57491" y="83317"/>
                  </a:lnTo>
                  <a:lnTo>
                    <a:pt x="54966" y="83002"/>
                  </a:lnTo>
                  <a:lnTo>
                    <a:pt x="55673" y="81032"/>
                  </a:lnTo>
                  <a:lnTo>
                    <a:pt x="56380" y="79643"/>
                  </a:lnTo>
                  <a:lnTo>
                    <a:pt x="56532" y="78507"/>
                  </a:lnTo>
                  <a:lnTo>
                    <a:pt x="53779" y="78507"/>
                  </a:lnTo>
                  <a:lnTo>
                    <a:pt x="52592" y="80476"/>
                  </a:lnTo>
                  <a:lnTo>
                    <a:pt x="49915" y="81423"/>
                  </a:lnTo>
                  <a:lnTo>
                    <a:pt x="47933" y="78747"/>
                  </a:lnTo>
                  <a:lnTo>
                    <a:pt x="47541" y="75160"/>
                  </a:lnTo>
                  <a:lnTo>
                    <a:pt x="48412" y="72218"/>
                  </a:lnTo>
                  <a:lnTo>
                    <a:pt x="51165" y="70173"/>
                  </a:lnTo>
                  <a:lnTo>
                    <a:pt x="54095" y="69769"/>
                  </a:lnTo>
                  <a:lnTo>
                    <a:pt x="55433" y="70880"/>
                  </a:lnTo>
                  <a:lnTo>
                    <a:pt x="56064" y="69693"/>
                  </a:lnTo>
                  <a:lnTo>
                    <a:pt x="58198" y="69693"/>
                  </a:lnTo>
                  <a:lnTo>
                    <a:pt x="60964" y="70552"/>
                  </a:lnTo>
                  <a:lnTo>
                    <a:pt x="61191" y="72521"/>
                  </a:lnTo>
                  <a:lnTo>
                    <a:pt x="62529" y="74567"/>
                  </a:lnTo>
                  <a:lnTo>
                    <a:pt x="62933" y="72484"/>
                  </a:lnTo>
                  <a:lnTo>
                    <a:pt x="62769" y="68759"/>
                  </a:lnTo>
                  <a:lnTo>
                    <a:pt x="63805" y="66852"/>
                  </a:lnTo>
                  <a:lnTo>
                    <a:pt x="66797" y="64806"/>
                  </a:lnTo>
                  <a:lnTo>
                    <a:pt x="68300" y="62281"/>
                  </a:lnTo>
                  <a:lnTo>
                    <a:pt x="69083" y="60248"/>
                  </a:lnTo>
                  <a:lnTo>
                    <a:pt x="71684" y="57697"/>
                  </a:lnTo>
                  <a:lnTo>
                    <a:pt x="73338" y="57697"/>
                  </a:lnTo>
                  <a:lnTo>
                    <a:pt x="74197" y="55412"/>
                  </a:lnTo>
                  <a:lnTo>
                    <a:pt x="76722" y="53758"/>
                  </a:lnTo>
                  <a:lnTo>
                    <a:pt x="77833" y="55488"/>
                  </a:lnTo>
                  <a:lnTo>
                    <a:pt x="79879" y="54187"/>
                  </a:lnTo>
                  <a:lnTo>
                    <a:pt x="83351" y="52748"/>
                  </a:lnTo>
                  <a:lnTo>
                    <a:pt x="82569" y="51876"/>
                  </a:lnTo>
                  <a:lnTo>
                    <a:pt x="79412" y="52104"/>
                  </a:lnTo>
                  <a:lnTo>
                    <a:pt x="78692" y="50525"/>
                  </a:lnTo>
                  <a:lnTo>
                    <a:pt x="78692" y="49187"/>
                  </a:lnTo>
                  <a:lnTo>
                    <a:pt x="77833" y="48707"/>
                  </a:lnTo>
                  <a:lnTo>
                    <a:pt x="76091" y="49502"/>
                  </a:lnTo>
                  <a:lnTo>
                    <a:pt x="78540" y="48240"/>
                  </a:lnTo>
                  <a:lnTo>
                    <a:pt x="80902" y="48240"/>
                  </a:lnTo>
                  <a:lnTo>
                    <a:pt x="83111" y="48391"/>
                  </a:lnTo>
                  <a:lnTo>
                    <a:pt x="85725" y="46901"/>
                  </a:lnTo>
                  <a:cubicBezTo>
                    <a:pt x="85725" y="46901"/>
                    <a:pt x="87619" y="45474"/>
                    <a:pt x="87695" y="45361"/>
                  </a:cubicBezTo>
                  <a:cubicBezTo>
                    <a:pt x="87771" y="45247"/>
                    <a:pt x="86041" y="42204"/>
                    <a:pt x="86041" y="42204"/>
                  </a:cubicBezTo>
                  <a:lnTo>
                    <a:pt x="83983" y="40297"/>
                  </a:lnTo>
                  <a:lnTo>
                    <a:pt x="83591" y="38151"/>
                  </a:lnTo>
                  <a:lnTo>
                    <a:pt x="83111" y="33820"/>
                  </a:lnTo>
                  <a:lnTo>
                    <a:pt x="81066" y="36105"/>
                  </a:lnTo>
                  <a:lnTo>
                    <a:pt x="79172" y="35701"/>
                  </a:lnTo>
                  <a:lnTo>
                    <a:pt x="78856" y="33656"/>
                  </a:lnTo>
                  <a:lnTo>
                    <a:pt x="79639" y="32203"/>
                  </a:lnTo>
                  <a:lnTo>
                    <a:pt x="77909" y="31724"/>
                  </a:lnTo>
                  <a:lnTo>
                    <a:pt x="76798" y="30575"/>
                  </a:lnTo>
                  <a:lnTo>
                    <a:pt x="73957" y="30575"/>
                  </a:lnTo>
                  <a:lnTo>
                    <a:pt x="73098" y="30650"/>
                  </a:lnTo>
                  <a:lnTo>
                    <a:pt x="73010" y="33491"/>
                  </a:lnTo>
                  <a:lnTo>
                    <a:pt x="71671" y="34918"/>
                  </a:lnTo>
                  <a:lnTo>
                    <a:pt x="72467" y="36156"/>
                  </a:lnTo>
                  <a:lnTo>
                    <a:pt x="72694" y="38479"/>
                  </a:lnTo>
                  <a:lnTo>
                    <a:pt x="70573" y="40285"/>
                  </a:lnTo>
                  <a:lnTo>
                    <a:pt x="68603" y="40979"/>
                  </a:lnTo>
                  <a:lnTo>
                    <a:pt x="68603" y="44136"/>
                  </a:lnTo>
                  <a:lnTo>
                    <a:pt x="67340" y="44767"/>
                  </a:lnTo>
                  <a:lnTo>
                    <a:pt x="65913" y="42962"/>
                  </a:lnTo>
                  <a:lnTo>
                    <a:pt x="66545" y="40196"/>
                  </a:lnTo>
                  <a:lnTo>
                    <a:pt x="64386" y="39098"/>
                  </a:lnTo>
                  <a:lnTo>
                    <a:pt x="62113" y="37747"/>
                  </a:lnTo>
                  <a:lnTo>
                    <a:pt x="61115" y="36888"/>
                  </a:lnTo>
                  <a:lnTo>
                    <a:pt x="60092" y="36888"/>
                  </a:lnTo>
                  <a:lnTo>
                    <a:pt x="59852" y="34123"/>
                  </a:lnTo>
                  <a:lnTo>
                    <a:pt x="60244" y="31686"/>
                  </a:lnTo>
                  <a:lnTo>
                    <a:pt x="61088" y="29679"/>
                  </a:lnTo>
                  <a:lnTo>
                    <a:pt x="61088" y="29679"/>
                  </a:lnTo>
                  <a:cubicBezTo>
                    <a:pt x="61170" y="29674"/>
                    <a:pt x="61518" y="29543"/>
                    <a:pt x="62694" y="28958"/>
                  </a:cubicBezTo>
                  <a:cubicBezTo>
                    <a:pt x="63454" y="28578"/>
                    <a:pt x="63639" y="28510"/>
                    <a:pt x="63679" y="28510"/>
                  </a:cubicBezTo>
                  <a:cubicBezTo>
                    <a:pt x="63702" y="28510"/>
                    <a:pt x="63680" y="28531"/>
                    <a:pt x="63688" y="28531"/>
                  </a:cubicBezTo>
                  <a:cubicBezTo>
                    <a:pt x="63704" y="28531"/>
                    <a:pt x="63843" y="28444"/>
                    <a:pt x="64739" y="27910"/>
                  </a:cubicBezTo>
                  <a:cubicBezTo>
                    <a:pt x="66873" y="26648"/>
                    <a:pt x="66873" y="26648"/>
                    <a:pt x="66873" y="26648"/>
                  </a:cubicBezTo>
                  <a:lnTo>
                    <a:pt x="68451" y="25145"/>
                  </a:lnTo>
                  <a:lnTo>
                    <a:pt x="69714" y="23870"/>
                  </a:lnTo>
                  <a:lnTo>
                    <a:pt x="70585" y="23642"/>
                  </a:lnTo>
                  <a:lnTo>
                    <a:pt x="73969" y="23642"/>
                  </a:lnTo>
                  <a:lnTo>
                    <a:pt x="74121" y="21597"/>
                  </a:lnTo>
                  <a:lnTo>
                    <a:pt x="75144" y="19779"/>
                  </a:lnTo>
                  <a:lnTo>
                    <a:pt x="74677" y="18049"/>
                  </a:lnTo>
                  <a:lnTo>
                    <a:pt x="73035" y="16660"/>
                  </a:lnTo>
                  <a:lnTo>
                    <a:pt x="71987" y="18693"/>
                  </a:lnTo>
                  <a:lnTo>
                    <a:pt x="70371" y="19943"/>
                  </a:lnTo>
                  <a:lnTo>
                    <a:pt x="69234" y="20726"/>
                  </a:lnTo>
                  <a:lnTo>
                    <a:pt x="69234" y="18276"/>
                  </a:lnTo>
                  <a:lnTo>
                    <a:pt x="69487" y="17013"/>
                  </a:lnTo>
                  <a:lnTo>
                    <a:pt x="69487" y="17013"/>
                  </a:lnTo>
                  <a:lnTo>
                    <a:pt x="68439" y="17960"/>
                  </a:lnTo>
                  <a:lnTo>
                    <a:pt x="67403" y="15599"/>
                  </a:lnTo>
                  <a:lnTo>
                    <a:pt x="68565" y="14336"/>
                  </a:lnTo>
                  <a:lnTo>
                    <a:pt x="69373" y="12594"/>
                  </a:lnTo>
                  <a:lnTo>
                    <a:pt x="70636" y="9841"/>
                  </a:lnTo>
                  <a:lnTo>
                    <a:pt x="71633" y="9450"/>
                  </a:lnTo>
                  <a:lnTo>
                    <a:pt x="73401" y="7783"/>
                  </a:lnTo>
                  <a:lnTo>
                    <a:pt x="72618" y="7379"/>
                  </a:lnTo>
                  <a:lnTo>
                    <a:pt x="71633" y="7240"/>
                  </a:lnTo>
                  <a:lnTo>
                    <a:pt x="69234" y="7240"/>
                  </a:lnTo>
                  <a:lnTo>
                    <a:pt x="69234" y="9450"/>
                  </a:lnTo>
                  <a:lnTo>
                    <a:pt x="67164" y="12152"/>
                  </a:lnTo>
                  <a:lnTo>
                    <a:pt x="65408" y="14854"/>
                  </a:lnTo>
                  <a:lnTo>
                    <a:pt x="66280" y="16091"/>
                  </a:lnTo>
                  <a:lnTo>
                    <a:pt x="65926" y="18516"/>
                  </a:lnTo>
                  <a:lnTo>
                    <a:pt x="62921" y="20094"/>
                  </a:lnTo>
                  <a:lnTo>
                    <a:pt x="62921" y="18276"/>
                  </a:lnTo>
                  <a:lnTo>
                    <a:pt x="61191" y="18124"/>
                  </a:lnTo>
                  <a:lnTo>
                    <a:pt x="59701" y="19299"/>
                  </a:lnTo>
                  <a:lnTo>
                    <a:pt x="57845" y="16698"/>
                  </a:lnTo>
                  <a:lnTo>
                    <a:pt x="55673" y="16698"/>
                  </a:lnTo>
                  <a:lnTo>
                    <a:pt x="54966" y="18049"/>
                  </a:lnTo>
                  <a:lnTo>
                    <a:pt x="54259" y="19071"/>
                  </a:lnTo>
                  <a:lnTo>
                    <a:pt x="53223" y="16786"/>
                  </a:lnTo>
                  <a:cubicBezTo>
                    <a:pt x="53223" y="16786"/>
                    <a:pt x="52623" y="16998"/>
                    <a:pt x="52038" y="16998"/>
                  </a:cubicBezTo>
                  <a:cubicBezTo>
                    <a:pt x="51500" y="16998"/>
                    <a:pt x="50974" y="16819"/>
                    <a:pt x="50938" y="16129"/>
                  </a:cubicBezTo>
                  <a:cubicBezTo>
                    <a:pt x="50862" y="14690"/>
                    <a:pt x="50862" y="14677"/>
                    <a:pt x="50862" y="14677"/>
                  </a:cubicBezTo>
                  <a:lnTo>
                    <a:pt x="47629" y="11672"/>
                  </a:lnTo>
                  <a:lnTo>
                    <a:pt x="46594" y="10952"/>
                  </a:lnTo>
                  <a:lnTo>
                    <a:pt x="44788" y="11268"/>
                  </a:lnTo>
                  <a:lnTo>
                    <a:pt x="43993" y="8869"/>
                  </a:lnTo>
                  <a:lnTo>
                    <a:pt x="42579" y="8427"/>
                  </a:lnTo>
                  <a:lnTo>
                    <a:pt x="39030" y="8869"/>
                  </a:lnTo>
                  <a:lnTo>
                    <a:pt x="36972" y="8427"/>
                  </a:lnTo>
                  <a:lnTo>
                    <a:pt x="34295" y="6141"/>
                  </a:lnTo>
                  <a:lnTo>
                    <a:pt x="30747" y="4462"/>
                  </a:lnTo>
                  <a:lnTo>
                    <a:pt x="28159" y="1962"/>
                  </a:lnTo>
                  <a:lnTo>
                    <a:pt x="26037" y="194"/>
                  </a:lnTo>
                  <a:lnTo>
                    <a:pt x="23196" y="825"/>
                  </a:lnTo>
                  <a:cubicBezTo>
                    <a:pt x="23196" y="825"/>
                    <a:pt x="23017" y="0"/>
                    <a:pt x="22033" y="0"/>
                  </a:cubicBez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3"/>
            <p:cNvSpPr/>
            <p:nvPr/>
          </p:nvSpPr>
          <p:spPr>
            <a:xfrm>
              <a:off x="238125" y="1071925"/>
              <a:ext cx="2568675" cy="3902025"/>
            </a:xfrm>
            <a:custGeom>
              <a:avLst/>
              <a:gdLst/>
              <a:ahLst/>
              <a:cxnLst/>
              <a:rect l="l" t="t" r="r" b="b"/>
              <a:pathLst>
                <a:path w="102747" h="156081" extrusionOk="0">
                  <a:moveTo>
                    <a:pt x="61468" y="29836"/>
                  </a:moveTo>
                  <a:cubicBezTo>
                    <a:pt x="61506" y="29899"/>
                    <a:pt x="61519" y="29962"/>
                    <a:pt x="61506" y="30025"/>
                  </a:cubicBezTo>
                  <a:lnTo>
                    <a:pt x="61342" y="29899"/>
                  </a:lnTo>
                  <a:lnTo>
                    <a:pt x="61468" y="29836"/>
                  </a:lnTo>
                  <a:close/>
                  <a:moveTo>
                    <a:pt x="101181" y="102504"/>
                  </a:moveTo>
                  <a:lnTo>
                    <a:pt x="101282" y="102542"/>
                  </a:lnTo>
                  <a:lnTo>
                    <a:pt x="101193" y="102718"/>
                  </a:lnTo>
                  <a:cubicBezTo>
                    <a:pt x="101155" y="102655"/>
                    <a:pt x="101143" y="102567"/>
                    <a:pt x="101181" y="102504"/>
                  </a:cubicBezTo>
                  <a:close/>
                  <a:moveTo>
                    <a:pt x="22159" y="618"/>
                  </a:moveTo>
                  <a:cubicBezTo>
                    <a:pt x="22328" y="618"/>
                    <a:pt x="22461" y="648"/>
                    <a:pt x="22565" y="692"/>
                  </a:cubicBezTo>
                  <a:cubicBezTo>
                    <a:pt x="22779" y="781"/>
                    <a:pt x="22943" y="970"/>
                    <a:pt x="23019" y="1198"/>
                  </a:cubicBezTo>
                  <a:lnTo>
                    <a:pt x="23385" y="1437"/>
                  </a:lnTo>
                  <a:lnTo>
                    <a:pt x="26075" y="844"/>
                  </a:lnTo>
                  <a:lnTo>
                    <a:pt x="28057" y="2498"/>
                  </a:lnTo>
                  <a:lnTo>
                    <a:pt x="30658" y="4998"/>
                  </a:lnTo>
                  <a:lnTo>
                    <a:pt x="34257" y="6716"/>
                  </a:lnTo>
                  <a:lnTo>
                    <a:pt x="36909" y="8976"/>
                  </a:lnTo>
                  <a:lnTo>
                    <a:pt x="37048" y="9052"/>
                  </a:lnTo>
                  <a:lnTo>
                    <a:pt x="39093" y="9481"/>
                  </a:lnTo>
                  <a:lnTo>
                    <a:pt x="39207" y="9481"/>
                  </a:lnTo>
                  <a:lnTo>
                    <a:pt x="42679" y="9052"/>
                  </a:lnTo>
                  <a:lnTo>
                    <a:pt x="43879" y="9430"/>
                  </a:lnTo>
                  <a:lnTo>
                    <a:pt x="44624" y="11678"/>
                  </a:lnTo>
                  <a:lnTo>
                    <a:pt x="44978" y="11893"/>
                  </a:lnTo>
                  <a:lnTo>
                    <a:pt x="46657" y="11590"/>
                  </a:lnTo>
                  <a:lnTo>
                    <a:pt x="47541" y="12208"/>
                  </a:lnTo>
                  <a:lnTo>
                    <a:pt x="50685" y="15125"/>
                  </a:lnTo>
                  <a:cubicBezTo>
                    <a:pt x="50698" y="15302"/>
                    <a:pt x="50710" y="15668"/>
                    <a:pt x="50761" y="16464"/>
                  </a:cubicBezTo>
                  <a:cubicBezTo>
                    <a:pt x="50761" y="16830"/>
                    <a:pt x="50937" y="17183"/>
                    <a:pt x="51253" y="17385"/>
                  </a:cubicBezTo>
                  <a:cubicBezTo>
                    <a:pt x="51517" y="17561"/>
                    <a:pt x="51851" y="17620"/>
                    <a:pt x="52180" y="17620"/>
                  </a:cubicBezTo>
                  <a:cubicBezTo>
                    <a:pt x="52561" y="17620"/>
                    <a:pt x="52935" y="17541"/>
                    <a:pt x="53185" y="17474"/>
                  </a:cubicBezTo>
                  <a:lnTo>
                    <a:pt x="54094" y="19507"/>
                  </a:lnTo>
                  <a:lnTo>
                    <a:pt x="54637" y="19557"/>
                  </a:lnTo>
                  <a:lnTo>
                    <a:pt x="55370" y="18497"/>
                  </a:lnTo>
                  <a:lnTo>
                    <a:pt x="55988" y="17322"/>
                  </a:lnTo>
                  <a:lnTo>
                    <a:pt x="57807" y="17322"/>
                  </a:lnTo>
                  <a:lnTo>
                    <a:pt x="59562" y="19784"/>
                  </a:lnTo>
                  <a:lnTo>
                    <a:pt x="60016" y="19848"/>
                  </a:lnTo>
                  <a:lnTo>
                    <a:pt x="61418" y="18762"/>
                  </a:lnTo>
                  <a:lnTo>
                    <a:pt x="62744" y="18875"/>
                  </a:lnTo>
                  <a:lnTo>
                    <a:pt x="62744" y="20403"/>
                  </a:lnTo>
                  <a:lnTo>
                    <a:pt x="63198" y="20681"/>
                  </a:lnTo>
                  <a:lnTo>
                    <a:pt x="66204" y="19103"/>
                  </a:lnTo>
                  <a:lnTo>
                    <a:pt x="66355" y="18875"/>
                  </a:lnTo>
                  <a:lnTo>
                    <a:pt x="66709" y="16451"/>
                  </a:lnTo>
                  <a:lnTo>
                    <a:pt x="66658" y="16224"/>
                  </a:lnTo>
                  <a:lnTo>
                    <a:pt x="65913" y="15150"/>
                  </a:lnTo>
                  <a:lnTo>
                    <a:pt x="67542" y="12650"/>
                  </a:lnTo>
                  <a:lnTo>
                    <a:pt x="69613" y="9961"/>
                  </a:lnTo>
                  <a:lnTo>
                    <a:pt x="69676" y="9771"/>
                  </a:lnTo>
                  <a:lnTo>
                    <a:pt x="69676" y="7877"/>
                  </a:lnTo>
                  <a:lnTo>
                    <a:pt x="71709" y="7877"/>
                  </a:lnTo>
                  <a:lnTo>
                    <a:pt x="72631" y="8004"/>
                  </a:lnTo>
                  <a:lnTo>
                    <a:pt x="72984" y="8180"/>
                  </a:lnTo>
                  <a:lnTo>
                    <a:pt x="71570" y="9493"/>
                  </a:lnTo>
                  <a:lnTo>
                    <a:pt x="70636" y="9872"/>
                  </a:lnTo>
                  <a:lnTo>
                    <a:pt x="70472" y="10024"/>
                  </a:lnTo>
                  <a:lnTo>
                    <a:pt x="68413" y="14469"/>
                  </a:lnTo>
                  <a:lnTo>
                    <a:pt x="67290" y="15693"/>
                  </a:lnTo>
                  <a:lnTo>
                    <a:pt x="67226" y="16034"/>
                  </a:lnTo>
                  <a:lnTo>
                    <a:pt x="68274" y="18408"/>
                  </a:lnTo>
                  <a:lnTo>
                    <a:pt x="68780" y="18509"/>
                  </a:lnTo>
                  <a:lnTo>
                    <a:pt x="69108" y="18206"/>
                  </a:lnTo>
                  <a:lnTo>
                    <a:pt x="69108" y="18206"/>
                  </a:lnTo>
                  <a:lnTo>
                    <a:pt x="69045" y="18522"/>
                  </a:lnTo>
                  <a:lnTo>
                    <a:pt x="69045" y="21035"/>
                  </a:lnTo>
                  <a:lnTo>
                    <a:pt x="69537" y="21287"/>
                  </a:lnTo>
                  <a:lnTo>
                    <a:pt x="70686" y="20504"/>
                  </a:lnTo>
                  <a:lnTo>
                    <a:pt x="72315" y="19254"/>
                  </a:lnTo>
                  <a:lnTo>
                    <a:pt x="73262" y="17474"/>
                  </a:lnTo>
                  <a:lnTo>
                    <a:pt x="74525" y="18534"/>
                  </a:lnTo>
                  <a:lnTo>
                    <a:pt x="74929" y="20050"/>
                  </a:lnTo>
                  <a:lnTo>
                    <a:pt x="73982" y="21742"/>
                  </a:lnTo>
                  <a:lnTo>
                    <a:pt x="73805" y="23636"/>
                  </a:lnTo>
                  <a:lnTo>
                    <a:pt x="70699" y="23636"/>
                  </a:lnTo>
                  <a:lnTo>
                    <a:pt x="69752" y="23863"/>
                  </a:lnTo>
                  <a:lnTo>
                    <a:pt x="69613" y="23951"/>
                  </a:lnTo>
                  <a:lnTo>
                    <a:pt x="68350" y="25227"/>
                  </a:lnTo>
                  <a:lnTo>
                    <a:pt x="66797" y="26704"/>
                  </a:lnTo>
                  <a:cubicBezTo>
                    <a:pt x="66721" y="26755"/>
                    <a:pt x="66368" y="26982"/>
                    <a:pt x="64701" y="27954"/>
                  </a:cubicBezTo>
                  <a:lnTo>
                    <a:pt x="64171" y="28270"/>
                  </a:lnTo>
                  <a:lnTo>
                    <a:pt x="63779" y="28510"/>
                  </a:lnTo>
                  <a:cubicBezTo>
                    <a:pt x="63602" y="28535"/>
                    <a:pt x="63299" y="28674"/>
                    <a:pt x="62668" y="28990"/>
                  </a:cubicBezTo>
                  <a:cubicBezTo>
                    <a:pt x="61443" y="29608"/>
                    <a:pt x="61216" y="29684"/>
                    <a:pt x="61178" y="29684"/>
                  </a:cubicBezTo>
                  <a:lnTo>
                    <a:pt x="61178" y="29785"/>
                  </a:lnTo>
                  <a:lnTo>
                    <a:pt x="61039" y="29684"/>
                  </a:lnTo>
                  <a:cubicBezTo>
                    <a:pt x="60938" y="29747"/>
                    <a:pt x="60875" y="29861"/>
                    <a:pt x="60862" y="29974"/>
                  </a:cubicBezTo>
                  <a:lnTo>
                    <a:pt x="60079" y="31868"/>
                  </a:lnTo>
                  <a:lnTo>
                    <a:pt x="59663" y="34381"/>
                  </a:lnTo>
                  <a:lnTo>
                    <a:pt x="59663" y="34457"/>
                  </a:lnTo>
                  <a:lnTo>
                    <a:pt x="59890" y="37222"/>
                  </a:lnTo>
                  <a:lnTo>
                    <a:pt x="60206" y="37500"/>
                  </a:lnTo>
                  <a:lnTo>
                    <a:pt x="61115" y="37500"/>
                  </a:lnTo>
                  <a:lnTo>
                    <a:pt x="62075" y="38321"/>
                  </a:lnTo>
                  <a:lnTo>
                    <a:pt x="64360" y="39685"/>
                  </a:lnTo>
                  <a:lnTo>
                    <a:pt x="66317" y="40669"/>
                  </a:lnTo>
                  <a:lnTo>
                    <a:pt x="65736" y="43195"/>
                  </a:lnTo>
                  <a:lnTo>
                    <a:pt x="65800" y="43460"/>
                  </a:lnTo>
                  <a:lnTo>
                    <a:pt x="67214" y="45278"/>
                  </a:lnTo>
                  <a:lnTo>
                    <a:pt x="67605" y="45354"/>
                  </a:lnTo>
                  <a:lnTo>
                    <a:pt x="68868" y="44723"/>
                  </a:lnTo>
                  <a:lnTo>
                    <a:pt x="69045" y="44445"/>
                  </a:lnTo>
                  <a:lnTo>
                    <a:pt x="69045" y="41516"/>
                  </a:lnTo>
                  <a:lnTo>
                    <a:pt x="70800" y="40884"/>
                  </a:lnTo>
                  <a:lnTo>
                    <a:pt x="73035" y="39028"/>
                  </a:lnTo>
                  <a:lnTo>
                    <a:pt x="73136" y="38750"/>
                  </a:lnTo>
                  <a:lnTo>
                    <a:pt x="72909" y="36414"/>
                  </a:lnTo>
                  <a:lnTo>
                    <a:pt x="72858" y="36275"/>
                  </a:lnTo>
                  <a:lnTo>
                    <a:pt x="72201" y="35253"/>
                  </a:lnTo>
                  <a:lnTo>
                    <a:pt x="73376" y="34015"/>
                  </a:lnTo>
                  <a:lnTo>
                    <a:pt x="73464" y="33800"/>
                  </a:lnTo>
                  <a:lnTo>
                    <a:pt x="73527" y="31250"/>
                  </a:lnTo>
                  <a:lnTo>
                    <a:pt x="74095" y="31199"/>
                  </a:lnTo>
                  <a:lnTo>
                    <a:pt x="76798" y="31199"/>
                  </a:lnTo>
                  <a:lnTo>
                    <a:pt x="77808" y="32247"/>
                  </a:lnTo>
                  <a:lnTo>
                    <a:pt x="77947" y="32323"/>
                  </a:lnTo>
                  <a:lnTo>
                    <a:pt x="79298" y="32702"/>
                  </a:lnTo>
                  <a:lnTo>
                    <a:pt x="78704" y="33813"/>
                  </a:lnTo>
                  <a:lnTo>
                    <a:pt x="78666" y="34015"/>
                  </a:lnTo>
                  <a:lnTo>
                    <a:pt x="78982" y="36061"/>
                  </a:lnTo>
                  <a:lnTo>
                    <a:pt x="79235" y="36326"/>
                  </a:lnTo>
                  <a:lnTo>
                    <a:pt x="81129" y="36730"/>
                  </a:lnTo>
                  <a:lnTo>
                    <a:pt x="81419" y="36629"/>
                  </a:lnTo>
                  <a:lnTo>
                    <a:pt x="82998" y="34861"/>
                  </a:lnTo>
                  <a:lnTo>
                    <a:pt x="83402" y="38523"/>
                  </a:lnTo>
                  <a:lnTo>
                    <a:pt x="83793" y="40657"/>
                  </a:lnTo>
                  <a:lnTo>
                    <a:pt x="83894" y="40834"/>
                  </a:lnTo>
                  <a:lnTo>
                    <a:pt x="85902" y="42715"/>
                  </a:lnTo>
                  <a:cubicBezTo>
                    <a:pt x="86558" y="43864"/>
                    <a:pt x="87253" y="45127"/>
                    <a:pt x="87455" y="45569"/>
                  </a:cubicBezTo>
                  <a:cubicBezTo>
                    <a:pt x="87152" y="45821"/>
                    <a:pt x="86369" y="46415"/>
                    <a:pt x="85687" y="46932"/>
                  </a:cubicBezTo>
                  <a:lnTo>
                    <a:pt x="83162" y="48385"/>
                  </a:lnTo>
                  <a:lnTo>
                    <a:pt x="81028" y="48220"/>
                  </a:lnTo>
                  <a:lnTo>
                    <a:pt x="78654" y="48220"/>
                  </a:lnTo>
                  <a:lnTo>
                    <a:pt x="78515" y="48258"/>
                  </a:lnTo>
                  <a:lnTo>
                    <a:pt x="76065" y="49521"/>
                  </a:lnTo>
                  <a:lnTo>
                    <a:pt x="76343" y="50089"/>
                  </a:lnTo>
                  <a:lnTo>
                    <a:pt x="77934" y="49369"/>
                  </a:lnTo>
                  <a:lnTo>
                    <a:pt x="78502" y="49685"/>
                  </a:lnTo>
                  <a:lnTo>
                    <a:pt x="78502" y="50834"/>
                  </a:lnTo>
                  <a:lnTo>
                    <a:pt x="79235" y="52539"/>
                  </a:lnTo>
                  <a:lnTo>
                    <a:pt x="79550" y="52728"/>
                  </a:lnTo>
                  <a:lnTo>
                    <a:pt x="82556" y="52514"/>
                  </a:lnTo>
                  <a:lnTo>
                    <a:pt x="82934" y="52930"/>
                  </a:lnTo>
                  <a:lnTo>
                    <a:pt x="79828" y="54231"/>
                  </a:lnTo>
                  <a:lnTo>
                    <a:pt x="78048" y="55355"/>
                  </a:lnTo>
                  <a:lnTo>
                    <a:pt x="77113" y="53890"/>
                  </a:lnTo>
                  <a:lnTo>
                    <a:pt x="76671" y="53802"/>
                  </a:lnTo>
                  <a:lnTo>
                    <a:pt x="74146" y="55456"/>
                  </a:lnTo>
                  <a:lnTo>
                    <a:pt x="74032" y="55607"/>
                  </a:lnTo>
                  <a:lnTo>
                    <a:pt x="73237" y="57691"/>
                  </a:lnTo>
                  <a:lnTo>
                    <a:pt x="71797" y="57691"/>
                  </a:lnTo>
                  <a:lnTo>
                    <a:pt x="71583" y="57779"/>
                  </a:lnTo>
                  <a:lnTo>
                    <a:pt x="68982" y="60330"/>
                  </a:lnTo>
                  <a:lnTo>
                    <a:pt x="68136" y="62426"/>
                  </a:lnTo>
                  <a:lnTo>
                    <a:pt x="66671" y="64888"/>
                  </a:lnTo>
                  <a:lnTo>
                    <a:pt x="63741" y="66908"/>
                  </a:lnTo>
                  <a:lnTo>
                    <a:pt x="63640" y="67009"/>
                  </a:lnTo>
                  <a:lnTo>
                    <a:pt x="62618" y="68916"/>
                  </a:lnTo>
                  <a:lnTo>
                    <a:pt x="62580" y="69068"/>
                  </a:lnTo>
                  <a:lnTo>
                    <a:pt x="62731" y="72767"/>
                  </a:lnTo>
                  <a:lnTo>
                    <a:pt x="62491" y="74043"/>
                  </a:lnTo>
                  <a:lnTo>
                    <a:pt x="61620" y="72717"/>
                  </a:lnTo>
                  <a:lnTo>
                    <a:pt x="61393" y="70823"/>
                  </a:lnTo>
                  <a:lnTo>
                    <a:pt x="61178" y="70558"/>
                  </a:lnTo>
                  <a:lnTo>
                    <a:pt x="58413" y="69686"/>
                  </a:lnTo>
                  <a:lnTo>
                    <a:pt x="56190" y="69674"/>
                  </a:lnTo>
                  <a:lnTo>
                    <a:pt x="55913" y="69838"/>
                  </a:lnTo>
                  <a:lnTo>
                    <a:pt x="55471" y="70684"/>
                  </a:lnTo>
                  <a:lnTo>
                    <a:pt x="54423" y="69838"/>
                  </a:lnTo>
                  <a:lnTo>
                    <a:pt x="54183" y="69762"/>
                  </a:lnTo>
                  <a:lnTo>
                    <a:pt x="51266" y="70166"/>
                  </a:lnTo>
                  <a:lnTo>
                    <a:pt x="51114" y="70229"/>
                  </a:lnTo>
                  <a:lnTo>
                    <a:pt x="48362" y="72287"/>
                  </a:lnTo>
                  <a:lnTo>
                    <a:pt x="48248" y="72452"/>
                  </a:lnTo>
                  <a:lnTo>
                    <a:pt x="47377" y="75381"/>
                  </a:lnTo>
                  <a:lnTo>
                    <a:pt x="47377" y="75507"/>
                  </a:lnTo>
                  <a:lnTo>
                    <a:pt x="47768" y="79093"/>
                  </a:lnTo>
                  <a:lnTo>
                    <a:pt x="47819" y="79245"/>
                  </a:lnTo>
                  <a:lnTo>
                    <a:pt x="49801" y="81934"/>
                  </a:lnTo>
                  <a:lnTo>
                    <a:pt x="50155" y="82048"/>
                  </a:lnTo>
                  <a:lnTo>
                    <a:pt x="52832" y="81101"/>
                  </a:lnTo>
                  <a:lnTo>
                    <a:pt x="52996" y="80962"/>
                  </a:lnTo>
                  <a:lnTo>
                    <a:pt x="54082" y="79144"/>
                  </a:lnTo>
                  <a:lnTo>
                    <a:pt x="56304" y="79144"/>
                  </a:lnTo>
                  <a:lnTo>
                    <a:pt x="56203" y="79876"/>
                  </a:lnTo>
                  <a:lnTo>
                    <a:pt x="55496" y="81240"/>
                  </a:lnTo>
                  <a:lnTo>
                    <a:pt x="54789" y="83210"/>
                  </a:lnTo>
                  <a:lnTo>
                    <a:pt x="55054" y="83639"/>
                  </a:lnTo>
                  <a:lnTo>
                    <a:pt x="57516" y="83930"/>
                  </a:lnTo>
                  <a:lnTo>
                    <a:pt x="59095" y="84460"/>
                  </a:lnTo>
                  <a:lnTo>
                    <a:pt x="58413" y="86202"/>
                  </a:lnTo>
                  <a:lnTo>
                    <a:pt x="58425" y="86455"/>
                  </a:lnTo>
                  <a:lnTo>
                    <a:pt x="59688" y="89056"/>
                  </a:lnTo>
                  <a:lnTo>
                    <a:pt x="59840" y="89195"/>
                  </a:lnTo>
                  <a:lnTo>
                    <a:pt x="61569" y="90066"/>
                  </a:lnTo>
                  <a:lnTo>
                    <a:pt x="61809" y="90079"/>
                  </a:lnTo>
                  <a:lnTo>
                    <a:pt x="63388" y="89586"/>
                  </a:lnTo>
                  <a:lnTo>
                    <a:pt x="64827" y="90735"/>
                  </a:lnTo>
                  <a:lnTo>
                    <a:pt x="65320" y="90597"/>
                  </a:lnTo>
                  <a:cubicBezTo>
                    <a:pt x="65345" y="90546"/>
                    <a:pt x="65749" y="89397"/>
                    <a:pt x="65863" y="88980"/>
                  </a:cubicBezTo>
                  <a:cubicBezTo>
                    <a:pt x="66166" y="88766"/>
                    <a:pt x="67656" y="88261"/>
                    <a:pt x="68944" y="87882"/>
                  </a:cubicBezTo>
                  <a:lnTo>
                    <a:pt x="71696" y="87806"/>
                  </a:lnTo>
                  <a:lnTo>
                    <a:pt x="74222" y="88437"/>
                  </a:lnTo>
                  <a:lnTo>
                    <a:pt x="76596" y="88665"/>
                  </a:lnTo>
                  <a:lnTo>
                    <a:pt x="78553" y="89788"/>
                  </a:lnTo>
                  <a:lnTo>
                    <a:pt x="80813" y="91973"/>
                  </a:lnTo>
                  <a:lnTo>
                    <a:pt x="81002" y="92061"/>
                  </a:lnTo>
                  <a:lnTo>
                    <a:pt x="83174" y="92289"/>
                  </a:lnTo>
                  <a:lnTo>
                    <a:pt x="86432" y="93362"/>
                  </a:lnTo>
                  <a:lnTo>
                    <a:pt x="87846" y="95370"/>
                  </a:lnTo>
                  <a:lnTo>
                    <a:pt x="89021" y="98097"/>
                  </a:lnTo>
                  <a:lnTo>
                    <a:pt x="89185" y="98274"/>
                  </a:lnTo>
                  <a:lnTo>
                    <a:pt x="91470" y="99221"/>
                  </a:lnTo>
                  <a:lnTo>
                    <a:pt x="93529" y="100016"/>
                  </a:lnTo>
                  <a:lnTo>
                    <a:pt x="95448" y="100345"/>
                  </a:lnTo>
                  <a:lnTo>
                    <a:pt x="98655" y="101595"/>
                  </a:lnTo>
                  <a:cubicBezTo>
                    <a:pt x="100625" y="102365"/>
                    <a:pt x="101092" y="102655"/>
                    <a:pt x="101193" y="102731"/>
                  </a:cubicBezTo>
                  <a:lnTo>
                    <a:pt x="101168" y="102782"/>
                  </a:lnTo>
                  <a:lnTo>
                    <a:pt x="102115" y="104524"/>
                  </a:lnTo>
                  <a:lnTo>
                    <a:pt x="101130" y="106305"/>
                  </a:lnTo>
                  <a:lnTo>
                    <a:pt x="99312" y="108590"/>
                  </a:lnTo>
                  <a:lnTo>
                    <a:pt x="99249" y="108716"/>
                  </a:lnTo>
                  <a:lnTo>
                    <a:pt x="98857" y="110673"/>
                  </a:lnTo>
                  <a:lnTo>
                    <a:pt x="97986" y="113855"/>
                  </a:lnTo>
                  <a:lnTo>
                    <a:pt x="97456" y="117492"/>
                  </a:lnTo>
                  <a:lnTo>
                    <a:pt x="96256" y="118199"/>
                  </a:lnTo>
                  <a:lnTo>
                    <a:pt x="93541" y="119639"/>
                  </a:lnTo>
                  <a:lnTo>
                    <a:pt x="91016" y="121369"/>
                  </a:lnTo>
                  <a:lnTo>
                    <a:pt x="90889" y="121583"/>
                  </a:lnTo>
                  <a:lnTo>
                    <a:pt x="90422" y="124260"/>
                  </a:lnTo>
                  <a:lnTo>
                    <a:pt x="89096" y="126192"/>
                  </a:lnTo>
                  <a:lnTo>
                    <a:pt x="87682" y="128604"/>
                  </a:lnTo>
                  <a:lnTo>
                    <a:pt x="86205" y="130031"/>
                  </a:lnTo>
                  <a:lnTo>
                    <a:pt x="83679" y="129589"/>
                  </a:lnTo>
                  <a:lnTo>
                    <a:pt x="83313" y="129930"/>
                  </a:lnTo>
                  <a:lnTo>
                    <a:pt x="83389" y="130889"/>
                  </a:lnTo>
                  <a:lnTo>
                    <a:pt x="83553" y="132114"/>
                  </a:lnTo>
                  <a:lnTo>
                    <a:pt x="83553" y="134008"/>
                  </a:lnTo>
                  <a:lnTo>
                    <a:pt x="81886" y="134412"/>
                  </a:lnTo>
                  <a:lnTo>
                    <a:pt x="79992" y="134968"/>
                  </a:lnTo>
                  <a:lnTo>
                    <a:pt x="79765" y="135271"/>
                  </a:lnTo>
                  <a:lnTo>
                    <a:pt x="79765" y="135801"/>
                  </a:lnTo>
                  <a:lnTo>
                    <a:pt x="79702" y="137039"/>
                  </a:lnTo>
                  <a:lnTo>
                    <a:pt x="78616" y="136912"/>
                  </a:lnTo>
                  <a:lnTo>
                    <a:pt x="78262" y="137215"/>
                  </a:lnTo>
                  <a:lnTo>
                    <a:pt x="78187" y="138314"/>
                  </a:lnTo>
                  <a:lnTo>
                    <a:pt x="78212" y="138465"/>
                  </a:lnTo>
                  <a:lnTo>
                    <a:pt x="78730" y="139640"/>
                  </a:lnTo>
                  <a:lnTo>
                    <a:pt x="78376" y="141622"/>
                  </a:lnTo>
                  <a:lnTo>
                    <a:pt x="77694" y="142102"/>
                  </a:lnTo>
                  <a:lnTo>
                    <a:pt x="77593" y="142216"/>
                  </a:lnTo>
                  <a:lnTo>
                    <a:pt x="76722" y="143882"/>
                  </a:lnTo>
                  <a:lnTo>
                    <a:pt x="76823" y="144274"/>
                  </a:lnTo>
                  <a:lnTo>
                    <a:pt x="78300" y="145335"/>
                  </a:lnTo>
                  <a:lnTo>
                    <a:pt x="78060" y="146105"/>
                  </a:lnTo>
                  <a:cubicBezTo>
                    <a:pt x="77997" y="146181"/>
                    <a:pt x="77757" y="146484"/>
                    <a:pt x="76924" y="147481"/>
                  </a:cubicBezTo>
                  <a:cubicBezTo>
                    <a:pt x="76444" y="148062"/>
                    <a:pt x="76255" y="148592"/>
                    <a:pt x="76381" y="149059"/>
                  </a:cubicBezTo>
                  <a:cubicBezTo>
                    <a:pt x="76469" y="149388"/>
                    <a:pt x="76697" y="149678"/>
                    <a:pt x="77000" y="149842"/>
                  </a:cubicBezTo>
                  <a:lnTo>
                    <a:pt x="78136" y="152646"/>
                  </a:lnTo>
                  <a:lnTo>
                    <a:pt x="78275" y="152810"/>
                  </a:lnTo>
                  <a:lnTo>
                    <a:pt x="81167" y="154363"/>
                  </a:lnTo>
                  <a:lnTo>
                    <a:pt x="80245" y="155449"/>
                  </a:lnTo>
                  <a:lnTo>
                    <a:pt x="77492" y="155449"/>
                  </a:lnTo>
                  <a:lnTo>
                    <a:pt x="75889" y="154401"/>
                  </a:lnTo>
                  <a:lnTo>
                    <a:pt x="73628" y="151130"/>
                  </a:lnTo>
                  <a:lnTo>
                    <a:pt x="72429" y="147443"/>
                  </a:lnTo>
                  <a:lnTo>
                    <a:pt x="72113" y="145625"/>
                  </a:lnTo>
                  <a:lnTo>
                    <a:pt x="70825" y="143605"/>
                  </a:lnTo>
                  <a:lnTo>
                    <a:pt x="72568" y="139577"/>
                  </a:lnTo>
                  <a:lnTo>
                    <a:pt x="72454" y="139198"/>
                  </a:lnTo>
                  <a:lnTo>
                    <a:pt x="71242" y="138327"/>
                  </a:lnTo>
                  <a:lnTo>
                    <a:pt x="71014" y="135523"/>
                  </a:lnTo>
                  <a:lnTo>
                    <a:pt x="71090" y="133112"/>
                  </a:lnTo>
                  <a:lnTo>
                    <a:pt x="71873" y="129993"/>
                  </a:lnTo>
                  <a:lnTo>
                    <a:pt x="71886" y="129892"/>
                  </a:lnTo>
                  <a:lnTo>
                    <a:pt x="71722" y="127884"/>
                  </a:lnTo>
                  <a:lnTo>
                    <a:pt x="71962" y="123907"/>
                  </a:lnTo>
                  <a:lnTo>
                    <a:pt x="71722" y="120030"/>
                  </a:lnTo>
                  <a:lnTo>
                    <a:pt x="71242" y="115295"/>
                  </a:lnTo>
                  <a:lnTo>
                    <a:pt x="71191" y="115131"/>
                  </a:lnTo>
                  <a:lnTo>
                    <a:pt x="69929" y="113401"/>
                  </a:lnTo>
                  <a:lnTo>
                    <a:pt x="67921" y="112252"/>
                  </a:lnTo>
                  <a:lnTo>
                    <a:pt x="65837" y="109007"/>
                  </a:lnTo>
                  <a:lnTo>
                    <a:pt x="63678" y="105724"/>
                  </a:lnTo>
                  <a:lnTo>
                    <a:pt x="61367" y="103274"/>
                  </a:lnTo>
                  <a:lnTo>
                    <a:pt x="61772" y="102277"/>
                  </a:lnTo>
                  <a:lnTo>
                    <a:pt x="62024" y="100029"/>
                  </a:lnTo>
                  <a:lnTo>
                    <a:pt x="62782" y="97832"/>
                  </a:lnTo>
                  <a:lnTo>
                    <a:pt x="64246" y="96051"/>
                  </a:lnTo>
                  <a:lnTo>
                    <a:pt x="64322" y="95887"/>
                  </a:lnTo>
                  <a:lnTo>
                    <a:pt x="64638" y="92415"/>
                  </a:lnTo>
                  <a:lnTo>
                    <a:pt x="64562" y="92175"/>
                  </a:lnTo>
                  <a:lnTo>
                    <a:pt x="62971" y="90369"/>
                  </a:lnTo>
                  <a:lnTo>
                    <a:pt x="62529" y="90344"/>
                  </a:lnTo>
                  <a:lnTo>
                    <a:pt x="61431" y="91304"/>
                  </a:lnTo>
                  <a:lnTo>
                    <a:pt x="59145" y="90091"/>
                  </a:lnTo>
                  <a:lnTo>
                    <a:pt x="55799" y="86341"/>
                  </a:lnTo>
                  <a:lnTo>
                    <a:pt x="55622" y="86253"/>
                  </a:lnTo>
                  <a:lnTo>
                    <a:pt x="52781" y="85634"/>
                  </a:lnTo>
                  <a:lnTo>
                    <a:pt x="50243" y="83626"/>
                  </a:lnTo>
                  <a:lnTo>
                    <a:pt x="49877" y="83614"/>
                  </a:lnTo>
                  <a:lnTo>
                    <a:pt x="49157" y="84068"/>
                  </a:lnTo>
                  <a:lnTo>
                    <a:pt x="46430" y="82629"/>
                  </a:lnTo>
                  <a:lnTo>
                    <a:pt x="42566" y="81467"/>
                  </a:lnTo>
                  <a:lnTo>
                    <a:pt x="41051" y="79801"/>
                  </a:lnTo>
                  <a:lnTo>
                    <a:pt x="40899" y="77629"/>
                  </a:lnTo>
                  <a:lnTo>
                    <a:pt x="40861" y="77490"/>
                  </a:lnTo>
                  <a:lnTo>
                    <a:pt x="38803" y="73942"/>
                  </a:lnTo>
                  <a:lnTo>
                    <a:pt x="36606" y="71858"/>
                  </a:lnTo>
                  <a:lnTo>
                    <a:pt x="35760" y="68739"/>
                  </a:lnTo>
                  <a:lnTo>
                    <a:pt x="34282" y="66959"/>
                  </a:lnTo>
                  <a:lnTo>
                    <a:pt x="33727" y="67199"/>
                  </a:lnTo>
                  <a:lnTo>
                    <a:pt x="34358" y="71694"/>
                  </a:lnTo>
                  <a:lnTo>
                    <a:pt x="34421" y="71858"/>
                  </a:lnTo>
                  <a:lnTo>
                    <a:pt x="35873" y="73689"/>
                  </a:lnTo>
                  <a:lnTo>
                    <a:pt x="36240" y="75722"/>
                  </a:lnTo>
                  <a:lnTo>
                    <a:pt x="36240" y="75722"/>
                  </a:lnTo>
                  <a:lnTo>
                    <a:pt x="34484" y="73866"/>
                  </a:lnTo>
                  <a:lnTo>
                    <a:pt x="33070" y="68878"/>
                  </a:lnTo>
                  <a:lnTo>
                    <a:pt x="31808" y="65406"/>
                  </a:lnTo>
                  <a:lnTo>
                    <a:pt x="31694" y="65242"/>
                  </a:lnTo>
                  <a:lnTo>
                    <a:pt x="30014" y="64093"/>
                  </a:lnTo>
                  <a:lnTo>
                    <a:pt x="28360" y="61454"/>
                  </a:lnTo>
                  <a:lnTo>
                    <a:pt x="28045" y="57097"/>
                  </a:lnTo>
                  <a:lnTo>
                    <a:pt x="28512" y="52817"/>
                  </a:lnTo>
                  <a:lnTo>
                    <a:pt x="29749" y="50354"/>
                  </a:lnTo>
                  <a:lnTo>
                    <a:pt x="30014" y="47627"/>
                  </a:lnTo>
                  <a:lnTo>
                    <a:pt x="29989" y="47475"/>
                  </a:lnTo>
                  <a:lnTo>
                    <a:pt x="28310" y="43776"/>
                  </a:lnTo>
                  <a:lnTo>
                    <a:pt x="28449" y="42841"/>
                  </a:lnTo>
                  <a:lnTo>
                    <a:pt x="30419" y="44079"/>
                  </a:lnTo>
                  <a:lnTo>
                    <a:pt x="30873" y="43700"/>
                  </a:lnTo>
                  <a:lnTo>
                    <a:pt x="29623" y="40733"/>
                  </a:lnTo>
                  <a:lnTo>
                    <a:pt x="28916" y="36364"/>
                  </a:lnTo>
                  <a:lnTo>
                    <a:pt x="28411" y="36174"/>
                  </a:lnTo>
                  <a:lnTo>
                    <a:pt x="27300" y="37109"/>
                  </a:lnTo>
                  <a:lnTo>
                    <a:pt x="27211" y="37260"/>
                  </a:lnTo>
                  <a:lnTo>
                    <a:pt x="26517" y="39432"/>
                  </a:lnTo>
                  <a:lnTo>
                    <a:pt x="26100" y="38435"/>
                  </a:lnTo>
                  <a:lnTo>
                    <a:pt x="26630" y="36477"/>
                  </a:lnTo>
                  <a:lnTo>
                    <a:pt x="27262" y="33472"/>
                  </a:lnTo>
                  <a:lnTo>
                    <a:pt x="27262" y="33358"/>
                  </a:lnTo>
                  <a:lnTo>
                    <a:pt x="26555" y="29330"/>
                  </a:lnTo>
                  <a:lnTo>
                    <a:pt x="25027" y="26477"/>
                  </a:lnTo>
                  <a:lnTo>
                    <a:pt x="24901" y="26363"/>
                  </a:lnTo>
                  <a:cubicBezTo>
                    <a:pt x="21319" y="24236"/>
                    <a:pt x="20275" y="23768"/>
                    <a:pt x="19914" y="23768"/>
                  </a:cubicBezTo>
                  <a:cubicBezTo>
                    <a:pt x="19779" y="23768"/>
                    <a:pt x="19739" y="23832"/>
                    <a:pt x="19698" y="23901"/>
                  </a:cubicBezTo>
                  <a:cubicBezTo>
                    <a:pt x="19521" y="24040"/>
                    <a:pt x="18322" y="24444"/>
                    <a:pt x="17337" y="24747"/>
                  </a:cubicBezTo>
                  <a:lnTo>
                    <a:pt x="16112" y="24999"/>
                  </a:lnTo>
                  <a:lnTo>
                    <a:pt x="17299" y="22840"/>
                  </a:lnTo>
                  <a:lnTo>
                    <a:pt x="16832" y="22436"/>
                  </a:lnTo>
                  <a:lnTo>
                    <a:pt x="14370" y="24191"/>
                  </a:lnTo>
                  <a:lnTo>
                    <a:pt x="12362" y="25959"/>
                  </a:lnTo>
                  <a:lnTo>
                    <a:pt x="10127" y="28573"/>
                  </a:lnTo>
                  <a:lnTo>
                    <a:pt x="4394" y="30896"/>
                  </a:lnTo>
                  <a:lnTo>
                    <a:pt x="2134" y="31262"/>
                  </a:lnTo>
                  <a:lnTo>
                    <a:pt x="3132" y="30770"/>
                  </a:lnTo>
                  <a:cubicBezTo>
                    <a:pt x="8687" y="27702"/>
                    <a:pt x="8763" y="27399"/>
                    <a:pt x="8801" y="27247"/>
                  </a:cubicBezTo>
                  <a:cubicBezTo>
                    <a:pt x="8852" y="27058"/>
                    <a:pt x="9432" y="26224"/>
                    <a:pt x="9937" y="25555"/>
                  </a:cubicBezTo>
                  <a:lnTo>
                    <a:pt x="9887" y="25126"/>
                  </a:lnTo>
                  <a:lnTo>
                    <a:pt x="8018" y="23573"/>
                  </a:lnTo>
                  <a:lnTo>
                    <a:pt x="6882" y="22373"/>
                  </a:lnTo>
                  <a:lnTo>
                    <a:pt x="6389" y="20454"/>
                  </a:lnTo>
                  <a:lnTo>
                    <a:pt x="7702" y="18396"/>
                  </a:lnTo>
                  <a:lnTo>
                    <a:pt x="9584" y="16034"/>
                  </a:lnTo>
                  <a:lnTo>
                    <a:pt x="12425" y="15466"/>
                  </a:lnTo>
                  <a:lnTo>
                    <a:pt x="12602" y="15365"/>
                  </a:lnTo>
                  <a:lnTo>
                    <a:pt x="14256" y="13332"/>
                  </a:lnTo>
                  <a:lnTo>
                    <a:pt x="13991" y="12814"/>
                  </a:lnTo>
                  <a:lnTo>
                    <a:pt x="12059" y="12979"/>
                  </a:lnTo>
                  <a:lnTo>
                    <a:pt x="9761" y="12625"/>
                  </a:lnTo>
                  <a:lnTo>
                    <a:pt x="9761" y="11943"/>
                  </a:lnTo>
                  <a:lnTo>
                    <a:pt x="10405" y="10579"/>
                  </a:lnTo>
                  <a:lnTo>
                    <a:pt x="12753" y="9531"/>
                  </a:lnTo>
                  <a:lnTo>
                    <a:pt x="13347" y="9999"/>
                  </a:lnTo>
                  <a:lnTo>
                    <a:pt x="15582" y="10655"/>
                  </a:lnTo>
                  <a:lnTo>
                    <a:pt x="15986" y="10302"/>
                  </a:lnTo>
                  <a:lnTo>
                    <a:pt x="15733" y="8572"/>
                  </a:lnTo>
                  <a:lnTo>
                    <a:pt x="14799" y="5301"/>
                  </a:lnTo>
                  <a:lnTo>
                    <a:pt x="14799" y="4582"/>
                  </a:lnTo>
                  <a:lnTo>
                    <a:pt x="16996" y="3268"/>
                  </a:lnTo>
                  <a:cubicBezTo>
                    <a:pt x="17249" y="3167"/>
                    <a:pt x="17943" y="2814"/>
                    <a:pt x="20178" y="1387"/>
                  </a:cubicBezTo>
                  <a:cubicBezTo>
                    <a:pt x="21117" y="797"/>
                    <a:pt x="21746" y="618"/>
                    <a:pt x="22159" y="618"/>
                  </a:cubicBezTo>
                  <a:close/>
                  <a:moveTo>
                    <a:pt x="22164" y="0"/>
                  </a:moveTo>
                  <a:cubicBezTo>
                    <a:pt x="21532" y="0"/>
                    <a:pt x="20754" y="291"/>
                    <a:pt x="19837" y="869"/>
                  </a:cubicBezTo>
                  <a:cubicBezTo>
                    <a:pt x="17274" y="2498"/>
                    <a:pt x="16819" y="2675"/>
                    <a:pt x="16781" y="2688"/>
                  </a:cubicBezTo>
                  <a:lnTo>
                    <a:pt x="14332" y="4127"/>
                  </a:lnTo>
                  <a:lnTo>
                    <a:pt x="14180" y="4392"/>
                  </a:lnTo>
                  <a:lnTo>
                    <a:pt x="14180" y="5339"/>
                  </a:lnTo>
                  <a:lnTo>
                    <a:pt x="15127" y="8698"/>
                  </a:lnTo>
                  <a:lnTo>
                    <a:pt x="15291" y="9923"/>
                  </a:lnTo>
                  <a:lnTo>
                    <a:pt x="13688" y="9468"/>
                  </a:lnTo>
                  <a:lnTo>
                    <a:pt x="12993" y="8925"/>
                  </a:lnTo>
                  <a:lnTo>
                    <a:pt x="12665" y="8875"/>
                  </a:lnTo>
                  <a:lnTo>
                    <a:pt x="10051" y="10062"/>
                  </a:lnTo>
                  <a:lnTo>
                    <a:pt x="9887" y="10213"/>
                  </a:lnTo>
                  <a:lnTo>
                    <a:pt x="9155" y="11754"/>
                  </a:lnTo>
                  <a:lnTo>
                    <a:pt x="9129" y="12915"/>
                  </a:lnTo>
                  <a:lnTo>
                    <a:pt x="9395" y="13231"/>
                  </a:lnTo>
                  <a:lnTo>
                    <a:pt x="11983" y="13623"/>
                  </a:lnTo>
                  <a:lnTo>
                    <a:pt x="12059" y="13623"/>
                  </a:lnTo>
                  <a:lnTo>
                    <a:pt x="13284" y="13521"/>
                  </a:lnTo>
                  <a:lnTo>
                    <a:pt x="12185" y="14873"/>
                  </a:lnTo>
                  <a:lnTo>
                    <a:pt x="9344" y="15441"/>
                  </a:lnTo>
                  <a:lnTo>
                    <a:pt x="9155" y="15554"/>
                  </a:lnTo>
                  <a:lnTo>
                    <a:pt x="7185" y="18029"/>
                  </a:lnTo>
                  <a:lnTo>
                    <a:pt x="5771" y="20239"/>
                  </a:lnTo>
                  <a:lnTo>
                    <a:pt x="5733" y="20479"/>
                  </a:lnTo>
                  <a:lnTo>
                    <a:pt x="6288" y="22613"/>
                  </a:lnTo>
                  <a:lnTo>
                    <a:pt x="6364" y="22752"/>
                  </a:lnTo>
                  <a:lnTo>
                    <a:pt x="7576" y="24040"/>
                  </a:lnTo>
                  <a:lnTo>
                    <a:pt x="9243" y="25416"/>
                  </a:lnTo>
                  <a:cubicBezTo>
                    <a:pt x="8877" y="25909"/>
                    <a:pt x="8334" y="26679"/>
                    <a:pt x="8208" y="27032"/>
                  </a:cubicBezTo>
                  <a:cubicBezTo>
                    <a:pt x="7841" y="27386"/>
                    <a:pt x="4874" y="29091"/>
                    <a:pt x="2841" y="30214"/>
                  </a:cubicBezTo>
                  <a:lnTo>
                    <a:pt x="0" y="31629"/>
                  </a:lnTo>
                  <a:lnTo>
                    <a:pt x="189" y="32222"/>
                  </a:lnTo>
                  <a:lnTo>
                    <a:pt x="4533" y="31515"/>
                  </a:lnTo>
                  <a:lnTo>
                    <a:pt x="10430" y="29128"/>
                  </a:lnTo>
                  <a:lnTo>
                    <a:pt x="10556" y="29040"/>
                  </a:lnTo>
                  <a:lnTo>
                    <a:pt x="12804" y="26388"/>
                  </a:lnTo>
                  <a:lnTo>
                    <a:pt x="14748" y="24684"/>
                  </a:lnTo>
                  <a:lnTo>
                    <a:pt x="16087" y="23737"/>
                  </a:lnTo>
                  <a:lnTo>
                    <a:pt x="15241" y="25302"/>
                  </a:lnTo>
                  <a:lnTo>
                    <a:pt x="15582" y="25757"/>
                  </a:lnTo>
                  <a:lnTo>
                    <a:pt x="17488" y="25366"/>
                  </a:lnTo>
                  <a:cubicBezTo>
                    <a:pt x="19180" y="24861"/>
                    <a:pt x="19787" y="24595"/>
                    <a:pt x="20026" y="24431"/>
                  </a:cubicBezTo>
                  <a:cubicBezTo>
                    <a:pt x="20544" y="24595"/>
                    <a:pt x="22628" y="25757"/>
                    <a:pt x="24496" y="26868"/>
                  </a:cubicBezTo>
                  <a:lnTo>
                    <a:pt x="25936" y="29507"/>
                  </a:lnTo>
                  <a:lnTo>
                    <a:pt x="26618" y="33409"/>
                  </a:lnTo>
                  <a:lnTo>
                    <a:pt x="26012" y="36338"/>
                  </a:lnTo>
                  <a:lnTo>
                    <a:pt x="25456" y="38384"/>
                  </a:lnTo>
                  <a:lnTo>
                    <a:pt x="25469" y="38586"/>
                  </a:lnTo>
                  <a:lnTo>
                    <a:pt x="26264" y="40480"/>
                  </a:lnTo>
                  <a:lnTo>
                    <a:pt x="26858" y="40455"/>
                  </a:lnTo>
                  <a:lnTo>
                    <a:pt x="27767" y="37538"/>
                  </a:lnTo>
                  <a:lnTo>
                    <a:pt x="28373" y="37033"/>
                  </a:lnTo>
                  <a:lnTo>
                    <a:pt x="29004" y="40884"/>
                  </a:lnTo>
                  <a:lnTo>
                    <a:pt x="29888" y="43018"/>
                  </a:lnTo>
                  <a:lnTo>
                    <a:pt x="28360" y="42058"/>
                  </a:lnTo>
                  <a:lnTo>
                    <a:pt x="27893" y="42273"/>
                  </a:lnTo>
                  <a:lnTo>
                    <a:pt x="27653" y="43763"/>
                  </a:lnTo>
                  <a:lnTo>
                    <a:pt x="27678" y="43953"/>
                  </a:lnTo>
                  <a:lnTo>
                    <a:pt x="29383" y="47652"/>
                  </a:lnTo>
                  <a:lnTo>
                    <a:pt x="29156" y="50114"/>
                  </a:lnTo>
                  <a:lnTo>
                    <a:pt x="27918" y="52589"/>
                  </a:lnTo>
                  <a:lnTo>
                    <a:pt x="27413" y="57085"/>
                  </a:lnTo>
                  <a:lnTo>
                    <a:pt x="27729" y="61580"/>
                  </a:lnTo>
                  <a:lnTo>
                    <a:pt x="27779" y="61719"/>
                  </a:lnTo>
                  <a:lnTo>
                    <a:pt x="29522" y="64484"/>
                  </a:lnTo>
                  <a:lnTo>
                    <a:pt x="31252" y="65696"/>
                  </a:lnTo>
                  <a:lnTo>
                    <a:pt x="32464" y="69030"/>
                  </a:lnTo>
                  <a:lnTo>
                    <a:pt x="33891" y="74080"/>
                  </a:lnTo>
                  <a:lnTo>
                    <a:pt x="33967" y="74219"/>
                  </a:lnTo>
                  <a:lnTo>
                    <a:pt x="36505" y="76896"/>
                  </a:lnTo>
                  <a:lnTo>
                    <a:pt x="37048" y="76631"/>
                  </a:lnTo>
                  <a:lnTo>
                    <a:pt x="36467" y="73474"/>
                  </a:lnTo>
                  <a:lnTo>
                    <a:pt x="36404" y="73335"/>
                  </a:lnTo>
                  <a:lnTo>
                    <a:pt x="34964" y="71505"/>
                  </a:lnTo>
                  <a:lnTo>
                    <a:pt x="34484" y="68171"/>
                  </a:lnTo>
                  <a:lnTo>
                    <a:pt x="34484" y="68171"/>
                  </a:lnTo>
                  <a:lnTo>
                    <a:pt x="35166" y="68954"/>
                  </a:lnTo>
                  <a:lnTo>
                    <a:pt x="36012" y="72098"/>
                  </a:lnTo>
                  <a:lnTo>
                    <a:pt x="36101" y="72237"/>
                  </a:lnTo>
                  <a:lnTo>
                    <a:pt x="38273" y="74295"/>
                  </a:lnTo>
                  <a:lnTo>
                    <a:pt x="40268" y="77730"/>
                  </a:lnTo>
                  <a:lnTo>
                    <a:pt x="40419" y="79939"/>
                  </a:lnTo>
                  <a:lnTo>
                    <a:pt x="40508" y="80141"/>
                  </a:lnTo>
                  <a:lnTo>
                    <a:pt x="42162" y="81947"/>
                  </a:lnTo>
                  <a:lnTo>
                    <a:pt x="42301" y="82035"/>
                  </a:lnTo>
                  <a:lnTo>
                    <a:pt x="46202" y="83197"/>
                  </a:lnTo>
                  <a:lnTo>
                    <a:pt x="49043" y="84700"/>
                  </a:lnTo>
                  <a:lnTo>
                    <a:pt x="49359" y="84687"/>
                  </a:lnTo>
                  <a:lnTo>
                    <a:pt x="50028" y="84245"/>
                  </a:lnTo>
                  <a:lnTo>
                    <a:pt x="52453" y="86165"/>
                  </a:lnTo>
                  <a:lnTo>
                    <a:pt x="52592" y="86228"/>
                  </a:lnTo>
                  <a:lnTo>
                    <a:pt x="55407" y="86834"/>
                  </a:lnTo>
                  <a:lnTo>
                    <a:pt x="58716" y="90546"/>
                  </a:lnTo>
                  <a:lnTo>
                    <a:pt x="61330" y="91960"/>
                  </a:lnTo>
                  <a:lnTo>
                    <a:pt x="61683" y="91910"/>
                  </a:lnTo>
                  <a:lnTo>
                    <a:pt x="62706" y="91013"/>
                  </a:lnTo>
                  <a:lnTo>
                    <a:pt x="63994" y="92491"/>
                  </a:lnTo>
                  <a:lnTo>
                    <a:pt x="63691" y="95723"/>
                  </a:lnTo>
                  <a:lnTo>
                    <a:pt x="62251" y="97466"/>
                  </a:lnTo>
                  <a:lnTo>
                    <a:pt x="61405" y="99840"/>
                  </a:lnTo>
                  <a:lnTo>
                    <a:pt x="61165" y="102074"/>
                  </a:lnTo>
                  <a:lnTo>
                    <a:pt x="60711" y="103224"/>
                  </a:lnTo>
                  <a:lnTo>
                    <a:pt x="60774" y="103552"/>
                  </a:lnTo>
                  <a:lnTo>
                    <a:pt x="63186" y="106115"/>
                  </a:lnTo>
                  <a:lnTo>
                    <a:pt x="65320" y="109335"/>
                  </a:lnTo>
                  <a:lnTo>
                    <a:pt x="67441" y="112656"/>
                  </a:lnTo>
                  <a:lnTo>
                    <a:pt x="67555" y="112757"/>
                  </a:lnTo>
                  <a:lnTo>
                    <a:pt x="69461" y="113818"/>
                  </a:lnTo>
                  <a:lnTo>
                    <a:pt x="70623" y="115421"/>
                  </a:lnTo>
                  <a:lnTo>
                    <a:pt x="71090" y="120055"/>
                  </a:lnTo>
                  <a:lnTo>
                    <a:pt x="71330" y="123881"/>
                  </a:lnTo>
                  <a:lnTo>
                    <a:pt x="71090" y="127871"/>
                  </a:lnTo>
                  <a:lnTo>
                    <a:pt x="71254" y="129866"/>
                  </a:lnTo>
                  <a:lnTo>
                    <a:pt x="70472" y="132973"/>
                  </a:lnTo>
                  <a:lnTo>
                    <a:pt x="70383" y="135511"/>
                  </a:lnTo>
                  <a:lnTo>
                    <a:pt x="70623" y="138516"/>
                  </a:lnTo>
                  <a:lnTo>
                    <a:pt x="70749" y="138743"/>
                  </a:lnTo>
                  <a:lnTo>
                    <a:pt x="71886" y="139539"/>
                  </a:lnTo>
                  <a:lnTo>
                    <a:pt x="70168" y="143491"/>
                  </a:lnTo>
                  <a:lnTo>
                    <a:pt x="70194" y="143794"/>
                  </a:lnTo>
                  <a:lnTo>
                    <a:pt x="71507" y="145789"/>
                  </a:lnTo>
                  <a:lnTo>
                    <a:pt x="71823" y="147582"/>
                  </a:lnTo>
                  <a:lnTo>
                    <a:pt x="73035" y="151370"/>
                  </a:lnTo>
                  <a:lnTo>
                    <a:pt x="75409" y="154805"/>
                  </a:lnTo>
                  <a:lnTo>
                    <a:pt x="77227" y="156030"/>
                  </a:lnTo>
                  <a:lnTo>
                    <a:pt x="77391" y="156080"/>
                  </a:lnTo>
                  <a:lnTo>
                    <a:pt x="80396" y="156080"/>
                  </a:lnTo>
                  <a:lnTo>
                    <a:pt x="80624" y="155966"/>
                  </a:lnTo>
                  <a:lnTo>
                    <a:pt x="81886" y="154476"/>
                  </a:lnTo>
                  <a:lnTo>
                    <a:pt x="81798" y="153984"/>
                  </a:lnTo>
                  <a:lnTo>
                    <a:pt x="78666" y="152305"/>
                  </a:lnTo>
                  <a:lnTo>
                    <a:pt x="77530" y="149501"/>
                  </a:lnTo>
                  <a:lnTo>
                    <a:pt x="77353" y="149325"/>
                  </a:lnTo>
                  <a:cubicBezTo>
                    <a:pt x="77176" y="149249"/>
                    <a:pt x="77038" y="149097"/>
                    <a:pt x="76974" y="148908"/>
                  </a:cubicBezTo>
                  <a:cubicBezTo>
                    <a:pt x="76911" y="148643"/>
                    <a:pt x="77063" y="148289"/>
                    <a:pt x="77391" y="147885"/>
                  </a:cubicBezTo>
                  <a:cubicBezTo>
                    <a:pt x="78363" y="146723"/>
                    <a:pt x="78591" y="146458"/>
                    <a:pt x="78641" y="146332"/>
                  </a:cubicBezTo>
                  <a:lnTo>
                    <a:pt x="78957" y="145309"/>
                  </a:lnTo>
                  <a:lnTo>
                    <a:pt x="78831" y="144956"/>
                  </a:lnTo>
                  <a:lnTo>
                    <a:pt x="77404" y="143933"/>
                  </a:lnTo>
                  <a:lnTo>
                    <a:pt x="78111" y="142582"/>
                  </a:lnTo>
                  <a:lnTo>
                    <a:pt x="78831" y="142077"/>
                  </a:lnTo>
                  <a:lnTo>
                    <a:pt x="78957" y="141862"/>
                  </a:lnTo>
                  <a:lnTo>
                    <a:pt x="79361" y="139652"/>
                  </a:lnTo>
                  <a:lnTo>
                    <a:pt x="79336" y="139476"/>
                  </a:lnTo>
                  <a:lnTo>
                    <a:pt x="78818" y="138289"/>
                  </a:lnTo>
                  <a:lnTo>
                    <a:pt x="78869" y="137582"/>
                  </a:lnTo>
                  <a:lnTo>
                    <a:pt x="79954" y="137708"/>
                  </a:lnTo>
                  <a:lnTo>
                    <a:pt x="80308" y="137417"/>
                  </a:lnTo>
                  <a:lnTo>
                    <a:pt x="80384" y="135814"/>
                  </a:lnTo>
                  <a:lnTo>
                    <a:pt x="80384" y="135498"/>
                  </a:lnTo>
                  <a:lnTo>
                    <a:pt x="82038" y="135018"/>
                  </a:lnTo>
                  <a:lnTo>
                    <a:pt x="83932" y="134551"/>
                  </a:lnTo>
                  <a:lnTo>
                    <a:pt x="84172" y="134235"/>
                  </a:lnTo>
                  <a:lnTo>
                    <a:pt x="84172" y="132076"/>
                  </a:lnTo>
                  <a:lnTo>
                    <a:pt x="84020" y="130826"/>
                  </a:lnTo>
                  <a:lnTo>
                    <a:pt x="83970" y="130283"/>
                  </a:lnTo>
                  <a:lnTo>
                    <a:pt x="86243" y="130675"/>
                  </a:lnTo>
                  <a:lnTo>
                    <a:pt x="86521" y="130586"/>
                  </a:lnTo>
                  <a:lnTo>
                    <a:pt x="88137" y="129008"/>
                  </a:lnTo>
                  <a:lnTo>
                    <a:pt x="89614" y="126520"/>
                  </a:lnTo>
                  <a:lnTo>
                    <a:pt x="90965" y="124551"/>
                  </a:lnTo>
                  <a:lnTo>
                    <a:pt x="91470" y="121798"/>
                  </a:lnTo>
                  <a:lnTo>
                    <a:pt x="93857" y="120156"/>
                  </a:lnTo>
                  <a:lnTo>
                    <a:pt x="96546" y="118742"/>
                  </a:lnTo>
                  <a:lnTo>
                    <a:pt x="97897" y="117947"/>
                  </a:lnTo>
                  <a:lnTo>
                    <a:pt x="98049" y="117719"/>
                  </a:lnTo>
                  <a:lnTo>
                    <a:pt x="98592" y="113982"/>
                  </a:lnTo>
                  <a:lnTo>
                    <a:pt x="99463" y="110800"/>
                  </a:lnTo>
                  <a:lnTo>
                    <a:pt x="99842" y="108906"/>
                  </a:lnTo>
                  <a:lnTo>
                    <a:pt x="101648" y="106645"/>
                  </a:lnTo>
                  <a:lnTo>
                    <a:pt x="102746" y="104676"/>
                  </a:lnTo>
                  <a:lnTo>
                    <a:pt x="102746" y="104373"/>
                  </a:lnTo>
                  <a:lnTo>
                    <a:pt x="101799" y="102617"/>
                  </a:lnTo>
                  <a:cubicBezTo>
                    <a:pt x="101824" y="102352"/>
                    <a:pt x="101774" y="102125"/>
                    <a:pt x="98882" y="100989"/>
                  </a:cubicBezTo>
                  <a:lnTo>
                    <a:pt x="95650" y="99726"/>
                  </a:lnTo>
                  <a:lnTo>
                    <a:pt x="93718" y="99410"/>
                  </a:lnTo>
                  <a:lnTo>
                    <a:pt x="91710" y="98627"/>
                  </a:lnTo>
                  <a:lnTo>
                    <a:pt x="89551" y="97731"/>
                  </a:lnTo>
                  <a:lnTo>
                    <a:pt x="88415" y="95092"/>
                  </a:lnTo>
                  <a:lnTo>
                    <a:pt x="86887" y="92907"/>
                  </a:lnTo>
                  <a:lnTo>
                    <a:pt x="86735" y="92794"/>
                  </a:lnTo>
                  <a:lnTo>
                    <a:pt x="83338" y="91682"/>
                  </a:lnTo>
                  <a:lnTo>
                    <a:pt x="81179" y="91455"/>
                  </a:lnTo>
                  <a:lnTo>
                    <a:pt x="78970" y="89321"/>
                  </a:lnTo>
                  <a:lnTo>
                    <a:pt x="76861" y="88084"/>
                  </a:lnTo>
                  <a:lnTo>
                    <a:pt x="74335" y="87819"/>
                  </a:lnTo>
                  <a:lnTo>
                    <a:pt x="71810" y="87187"/>
                  </a:lnTo>
                  <a:lnTo>
                    <a:pt x="71722" y="87175"/>
                  </a:lnTo>
                  <a:lnTo>
                    <a:pt x="68881" y="87263"/>
                  </a:lnTo>
                  <a:lnTo>
                    <a:pt x="68792" y="87276"/>
                  </a:lnTo>
                  <a:cubicBezTo>
                    <a:pt x="65395" y="88273"/>
                    <a:pt x="65320" y="88576"/>
                    <a:pt x="65269" y="88753"/>
                  </a:cubicBezTo>
                  <a:cubicBezTo>
                    <a:pt x="65219" y="88942"/>
                    <a:pt x="65029" y="89523"/>
                    <a:pt x="64878" y="89965"/>
                  </a:cubicBezTo>
                  <a:lnTo>
                    <a:pt x="63640" y="88993"/>
                  </a:lnTo>
                  <a:lnTo>
                    <a:pt x="63350" y="88930"/>
                  </a:lnTo>
                  <a:lnTo>
                    <a:pt x="61734" y="89448"/>
                  </a:lnTo>
                  <a:lnTo>
                    <a:pt x="60218" y="88690"/>
                  </a:lnTo>
                  <a:lnTo>
                    <a:pt x="59057" y="86303"/>
                  </a:lnTo>
                  <a:lnTo>
                    <a:pt x="59802" y="84384"/>
                  </a:lnTo>
                  <a:lnTo>
                    <a:pt x="59600" y="83967"/>
                  </a:lnTo>
                  <a:lnTo>
                    <a:pt x="57655" y="83311"/>
                  </a:lnTo>
                  <a:lnTo>
                    <a:pt x="55521" y="83046"/>
                  </a:lnTo>
                  <a:lnTo>
                    <a:pt x="56077" y="81480"/>
                  </a:lnTo>
                  <a:lnTo>
                    <a:pt x="56796" y="80104"/>
                  </a:lnTo>
                  <a:lnTo>
                    <a:pt x="56986" y="78853"/>
                  </a:lnTo>
                  <a:lnTo>
                    <a:pt x="56670" y="78500"/>
                  </a:lnTo>
                  <a:lnTo>
                    <a:pt x="53905" y="78500"/>
                  </a:lnTo>
                  <a:lnTo>
                    <a:pt x="53640" y="78651"/>
                  </a:lnTo>
                  <a:lnTo>
                    <a:pt x="52516" y="80533"/>
                  </a:lnTo>
                  <a:lnTo>
                    <a:pt x="50155" y="81366"/>
                  </a:lnTo>
                  <a:lnTo>
                    <a:pt x="48374" y="78942"/>
                  </a:lnTo>
                  <a:lnTo>
                    <a:pt x="47995" y="75495"/>
                  </a:lnTo>
                  <a:lnTo>
                    <a:pt x="48816" y="72717"/>
                  </a:lnTo>
                  <a:lnTo>
                    <a:pt x="51443" y="70772"/>
                  </a:lnTo>
                  <a:lnTo>
                    <a:pt x="54132" y="70393"/>
                  </a:lnTo>
                  <a:lnTo>
                    <a:pt x="55370" y="71416"/>
                  </a:lnTo>
                  <a:lnTo>
                    <a:pt x="55849" y="71315"/>
                  </a:lnTo>
                  <a:lnTo>
                    <a:pt x="56392" y="70305"/>
                  </a:lnTo>
                  <a:lnTo>
                    <a:pt x="58286" y="70305"/>
                  </a:lnTo>
                  <a:lnTo>
                    <a:pt x="60799" y="71088"/>
                  </a:lnTo>
                  <a:lnTo>
                    <a:pt x="61014" y="72856"/>
                  </a:lnTo>
                  <a:lnTo>
                    <a:pt x="61064" y="72995"/>
                  </a:lnTo>
                  <a:lnTo>
                    <a:pt x="62403" y="75040"/>
                  </a:lnTo>
                  <a:lnTo>
                    <a:pt x="62971" y="74926"/>
                  </a:lnTo>
                  <a:lnTo>
                    <a:pt x="63363" y="72843"/>
                  </a:lnTo>
                  <a:lnTo>
                    <a:pt x="63363" y="72767"/>
                  </a:lnTo>
                  <a:lnTo>
                    <a:pt x="63211" y="69131"/>
                  </a:lnTo>
                  <a:lnTo>
                    <a:pt x="64158" y="67376"/>
                  </a:lnTo>
                  <a:lnTo>
                    <a:pt x="67087" y="65355"/>
                  </a:lnTo>
                  <a:lnTo>
                    <a:pt x="68704" y="62691"/>
                  </a:lnTo>
                  <a:lnTo>
                    <a:pt x="69461" y="60721"/>
                  </a:lnTo>
                  <a:lnTo>
                    <a:pt x="71924" y="58322"/>
                  </a:lnTo>
                  <a:lnTo>
                    <a:pt x="73452" y="58322"/>
                  </a:lnTo>
                  <a:lnTo>
                    <a:pt x="73755" y="58107"/>
                  </a:lnTo>
                  <a:lnTo>
                    <a:pt x="74575" y="55923"/>
                  </a:lnTo>
                  <a:lnTo>
                    <a:pt x="76747" y="54496"/>
                  </a:lnTo>
                  <a:lnTo>
                    <a:pt x="77682" y="55961"/>
                  </a:lnTo>
                  <a:lnTo>
                    <a:pt x="78124" y="56062"/>
                  </a:lnTo>
                  <a:lnTo>
                    <a:pt x="80119" y="54786"/>
                  </a:lnTo>
                  <a:lnTo>
                    <a:pt x="83591" y="53347"/>
                  </a:lnTo>
                  <a:lnTo>
                    <a:pt x="83705" y="52855"/>
                  </a:lnTo>
                  <a:lnTo>
                    <a:pt x="82909" y="51983"/>
                  </a:lnTo>
                  <a:lnTo>
                    <a:pt x="82657" y="51870"/>
                  </a:lnTo>
                  <a:lnTo>
                    <a:pt x="79715" y="52084"/>
                  </a:lnTo>
                  <a:lnTo>
                    <a:pt x="79134" y="50771"/>
                  </a:lnTo>
                  <a:lnTo>
                    <a:pt x="79134" y="49496"/>
                  </a:lnTo>
                  <a:lnTo>
                    <a:pt x="78970" y="49218"/>
                  </a:lnTo>
                  <a:lnTo>
                    <a:pt x="78528" y="48978"/>
                  </a:lnTo>
                  <a:lnTo>
                    <a:pt x="78742" y="48864"/>
                  </a:lnTo>
                  <a:lnTo>
                    <a:pt x="81002" y="48864"/>
                  </a:lnTo>
                  <a:lnTo>
                    <a:pt x="83212" y="49029"/>
                  </a:lnTo>
                  <a:lnTo>
                    <a:pt x="83389" y="48991"/>
                  </a:lnTo>
                  <a:lnTo>
                    <a:pt x="86028" y="47463"/>
                  </a:lnTo>
                  <a:cubicBezTo>
                    <a:pt x="87973" y="46023"/>
                    <a:pt x="88048" y="45910"/>
                    <a:pt x="88074" y="45847"/>
                  </a:cubicBezTo>
                  <a:cubicBezTo>
                    <a:pt x="88213" y="45657"/>
                    <a:pt x="88263" y="45569"/>
                    <a:pt x="86432" y="42362"/>
                  </a:cubicBezTo>
                  <a:lnTo>
                    <a:pt x="84399" y="40455"/>
                  </a:lnTo>
                  <a:lnTo>
                    <a:pt x="84033" y="38435"/>
                  </a:lnTo>
                  <a:lnTo>
                    <a:pt x="83553" y="34103"/>
                  </a:lnTo>
                  <a:lnTo>
                    <a:pt x="83010" y="33927"/>
                  </a:lnTo>
                  <a:lnTo>
                    <a:pt x="81078" y="36086"/>
                  </a:lnTo>
                  <a:lnTo>
                    <a:pt x="79576" y="35758"/>
                  </a:lnTo>
                  <a:lnTo>
                    <a:pt x="79310" y="34028"/>
                  </a:lnTo>
                  <a:lnTo>
                    <a:pt x="80055" y="32677"/>
                  </a:lnTo>
                  <a:lnTo>
                    <a:pt x="79866" y="32222"/>
                  </a:lnTo>
                  <a:lnTo>
                    <a:pt x="78212" y="31755"/>
                  </a:lnTo>
                  <a:lnTo>
                    <a:pt x="77164" y="30669"/>
                  </a:lnTo>
                  <a:lnTo>
                    <a:pt x="76937" y="30568"/>
                  </a:lnTo>
                  <a:lnTo>
                    <a:pt x="74070" y="30568"/>
                  </a:lnTo>
                  <a:lnTo>
                    <a:pt x="73199" y="30656"/>
                  </a:lnTo>
                  <a:lnTo>
                    <a:pt x="72921" y="30959"/>
                  </a:lnTo>
                  <a:lnTo>
                    <a:pt x="72845" y="33674"/>
                  </a:lnTo>
                  <a:lnTo>
                    <a:pt x="71583" y="35013"/>
                  </a:lnTo>
                  <a:lnTo>
                    <a:pt x="71545" y="35391"/>
                  </a:lnTo>
                  <a:lnTo>
                    <a:pt x="72290" y="36566"/>
                  </a:lnTo>
                  <a:lnTo>
                    <a:pt x="72492" y="38662"/>
                  </a:lnTo>
                  <a:lnTo>
                    <a:pt x="70535" y="40316"/>
                  </a:lnTo>
                  <a:lnTo>
                    <a:pt x="68615" y="40998"/>
                  </a:lnTo>
                  <a:lnTo>
                    <a:pt x="68401" y="41288"/>
                  </a:lnTo>
                  <a:lnTo>
                    <a:pt x="68401" y="44256"/>
                  </a:lnTo>
                  <a:lnTo>
                    <a:pt x="67555" y="44685"/>
                  </a:lnTo>
                  <a:lnTo>
                    <a:pt x="66380" y="43195"/>
                  </a:lnTo>
                  <a:lnTo>
                    <a:pt x="66974" y="40581"/>
                  </a:lnTo>
                  <a:lnTo>
                    <a:pt x="66822" y="40228"/>
                  </a:lnTo>
                  <a:lnTo>
                    <a:pt x="64676" y="39142"/>
                  </a:lnTo>
                  <a:lnTo>
                    <a:pt x="62453" y="37816"/>
                  </a:lnTo>
                  <a:lnTo>
                    <a:pt x="61443" y="36957"/>
                  </a:lnTo>
                  <a:lnTo>
                    <a:pt x="61241" y="36881"/>
                  </a:lnTo>
                  <a:lnTo>
                    <a:pt x="60509" y="36881"/>
                  </a:lnTo>
                  <a:lnTo>
                    <a:pt x="60307" y="34444"/>
                  </a:lnTo>
                  <a:lnTo>
                    <a:pt x="60686" y="32083"/>
                  </a:lnTo>
                  <a:lnTo>
                    <a:pt x="61456" y="30252"/>
                  </a:lnTo>
                  <a:cubicBezTo>
                    <a:pt x="61974" y="30050"/>
                    <a:pt x="62479" y="29823"/>
                    <a:pt x="62971" y="29558"/>
                  </a:cubicBezTo>
                  <a:cubicBezTo>
                    <a:pt x="63413" y="29330"/>
                    <a:pt x="63640" y="29229"/>
                    <a:pt x="63754" y="29179"/>
                  </a:cubicBezTo>
                  <a:cubicBezTo>
                    <a:pt x="63761" y="29180"/>
                    <a:pt x="63768" y="29180"/>
                    <a:pt x="63775" y="29180"/>
                  </a:cubicBezTo>
                  <a:cubicBezTo>
                    <a:pt x="63887" y="29180"/>
                    <a:pt x="64048" y="29086"/>
                    <a:pt x="64499" y="28813"/>
                  </a:cubicBezTo>
                  <a:lnTo>
                    <a:pt x="65029" y="28497"/>
                  </a:lnTo>
                  <a:cubicBezTo>
                    <a:pt x="66469" y="27638"/>
                    <a:pt x="66999" y="27323"/>
                    <a:pt x="67201" y="27171"/>
                  </a:cubicBezTo>
                  <a:lnTo>
                    <a:pt x="67214" y="27184"/>
                  </a:lnTo>
                  <a:lnTo>
                    <a:pt x="68792" y="25681"/>
                  </a:lnTo>
                  <a:lnTo>
                    <a:pt x="69992" y="24456"/>
                  </a:lnTo>
                  <a:lnTo>
                    <a:pt x="70737" y="24267"/>
                  </a:lnTo>
                  <a:lnTo>
                    <a:pt x="74083" y="24267"/>
                  </a:lnTo>
                  <a:lnTo>
                    <a:pt x="74399" y="23977"/>
                  </a:lnTo>
                  <a:lnTo>
                    <a:pt x="74550" y="21994"/>
                  </a:lnTo>
                  <a:lnTo>
                    <a:pt x="75548" y="20252"/>
                  </a:lnTo>
                  <a:lnTo>
                    <a:pt x="75573" y="20012"/>
                  </a:lnTo>
                  <a:lnTo>
                    <a:pt x="75106" y="18269"/>
                  </a:lnTo>
                  <a:lnTo>
                    <a:pt x="75005" y="18118"/>
                  </a:lnTo>
                  <a:lnTo>
                    <a:pt x="73363" y="16741"/>
                  </a:lnTo>
                  <a:lnTo>
                    <a:pt x="72883" y="16830"/>
                  </a:lnTo>
                  <a:lnTo>
                    <a:pt x="71873" y="18800"/>
                  </a:lnTo>
                  <a:lnTo>
                    <a:pt x="70320" y="19999"/>
                  </a:lnTo>
                  <a:lnTo>
                    <a:pt x="69676" y="20441"/>
                  </a:lnTo>
                  <a:lnTo>
                    <a:pt x="69676" y="18623"/>
                  </a:lnTo>
                  <a:lnTo>
                    <a:pt x="69929" y="17385"/>
                  </a:lnTo>
                  <a:lnTo>
                    <a:pt x="69411" y="17082"/>
                  </a:lnTo>
                  <a:lnTo>
                    <a:pt x="68691" y="17739"/>
                  </a:lnTo>
                  <a:lnTo>
                    <a:pt x="67896" y="15959"/>
                  </a:lnTo>
                  <a:lnTo>
                    <a:pt x="68918" y="14860"/>
                  </a:lnTo>
                  <a:lnTo>
                    <a:pt x="71002" y="10403"/>
                  </a:lnTo>
                  <a:lnTo>
                    <a:pt x="71873" y="10049"/>
                  </a:lnTo>
                  <a:lnTo>
                    <a:pt x="73767" y="8332"/>
                  </a:lnTo>
                  <a:lnTo>
                    <a:pt x="73691" y="7827"/>
                  </a:lnTo>
                  <a:lnTo>
                    <a:pt x="72896" y="7410"/>
                  </a:lnTo>
                  <a:lnTo>
                    <a:pt x="71785" y="7233"/>
                  </a:lnTo>
                  <a:lnTo>
                    <a:pt x="69373" y="7233"/>
                  </a:lnTo>
                  <a:lnTo>
                    <a:pt x="69057" y="7549"/>
                  </a:lnTo>
                  <a:lnTo>
                    <a:pt x="69057" y="9658"/>
                  </a:lnTo>
                  <a:lnTo>
                    <a:pt x="67037" y="12284"/>
                  </a:lnTo>
                  <a:lnTo>
                    <a:pt x="65294" y="14986"/>
                  </a:lnTo>
                  <a:lnTo>
                    <a:pt x="65294" y="15340"/>
                  </a:lnTo>
                  <a:lnTo>
                    <a:pt x="66077" y="16476"/>
                  </a:lnTo>
                  <a:lnTo>
                    <a:pt x="65762" y="18623"/>
                  </a:lnTo>
                  <a:lnTo>
                    <a:pt x="63375" y="19885"/>
                  </a:lnTo>
                  <a:lnTo>
                    <a:pt x="63375" y="18585"/>
                  </a:lnTo>
                  <a:lnTo>
                    <a:pt x="63085" y="18269"/>
                  </a:lnTo>
                  <a:lnTo>
                    <a:pt x="61342" y="18118"/>
                  </a:lnTo>
                  <a:lnTo>
                    <a:pt x="61128" y="18181"/>
                  </a:lnTo>
                  <a:lnTo>
                    <a:pt x="59890" y="19153"/>
                  </a:lnTo>
                  <a:lnTo>
                    <a:pt x="58223" y="16830"/>
                  </a:lnTo>
                  <a:lnTo>
                    <a:pt x="57971" y="16703"/>
                  </a:lnTo>
                  <a:lnTo>
                    <a:pt x="55799" y="16703"/>
                  </a:lnTo>
                  <a:lnTo>
                    <a:pt x="55521" y="16868"/>
                  </a:lnTo>
                  <a:lnTo>
                    <a:pt x="54827" y="18168"/>
                  </a:lnTo>
                  <a:lnTo>
                    <a:pt x="54435" y="18736"/>
                  </a:lnTo>
                  <a:lnTo>
                    <a:pt x="53652" y="16969"/>
                  </a:lnTo>
                  <a:lnTo>
                    <a:pt x="53261" y="16792"/>
                  </a:lnTo>
                  <a:cubicBezTo>
                    <a:pt x="53061" y="16867"/>
                    <a:pt x="52586" y="16997"/>
                    <a:pt x="52167" y="16997"/>
                  </a:cubicBezTo>
                  <a:cubicBezTo>
                    <a:pt x="51950" y="16997"/>
                    <a:pt x="51749" y="16962"/>
                    <a:pt x="51607" y="16868"/>
                  </a:cubicBezTo>
                  <a:cubicBezTo>
                    <a:pt x="51455" y="16767"/>
                    <a:pt x="51379" y="16590"/>
                    <a:pt x="51392" y="16426"/>
                  </a:cubicBezTo>
                  <a:cubicBezTo>
                    <a:pt x="51316" y="15112"/>
                    <a:pt x="51316" y="14986"/>
                    <a:pt x="51316" y="14974"/>
                  </a:cubicBezTo>
                  <a:lnTo>
                    <a:pt x="51215" y="14746"/>
                  </a:lnTo>
                  <a:lnTo>
                    <a:pt x="47945" y="11716"/>
                  </a:lnTo>
                  <a:lnTo>
                    <a:pt x="46922" y="11009"/>
                  </a:lnTo>
                  <a:lnTo>
                    <a:pt x="46682" y="10958"/>
                  </a:lnTo>
                  <a:lnTo>
                    <a:pt x="45142" y="11223"/>
                  </a:lnTo>
                  <a:lnTo>
                    <a:pt x="44435" y="9077"/>
                  </a:lnTo>
                  <a:lnTo>
                    <a:pt x="44233" y="8875"/>
                  </a:lnTo>
                  <a:lnTo>
                    <a:pt x="42806" y="8433"/>
                  </a:lnTo>
                  <a:lnTo>
                    <a:pt x="42679" y="8420"/>
                  </a:lnTo>
                  <a:lnTo>
                    <a:pt x="39182" y="8862"/>
                  </a:lnTo>
                  <a:lnTo>
                    <a:pt x="37262" y="8445"/>
                  </a:lnTo>
                  <a:lnTo>
                    <a:pt x="34649" y="6210"/>
                  </a:lnTo>
                  <a:lnTo>
                    <a:pt x="31075" y="4506"/>
                  </a:lnTo>
                  <a:lnTo>
                    <a:pt x="28499" y="2031"/>
                  </a:lnTo>
                  <a:lnTo>
                    <a:pt x="26365" y="263"/>
                  </a:lnTo>
                  <a:lnTo>
                    <a:pt x="26100" y="187"/>
                  </a:lnTo>
                  <a:lnTo>
                    <a:pt x="23524" y="756"/>
                  </a:lnTo>
                  <a:cubicBezTo>
                    <a:pt x="23360" y="465"/>
                    <a:pt x="23120" y="238"/>
                    <a:pt x="22817" y="124"/>
                  </a:cubicBezTo>
                  <a:cubicBezTo>
                    <a:pt x="22620" y="41"/>
                    <a:pt x="22402" y="0"/>
                    <a:pt x="22164" y="0"/>
                  </a:cubicBez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3"/>
            <p:cNvSpPr/>
            <p:nvPr/>
          </p:nvSpPr>
          <p:spPr>
            <a:xfrm>
              <a:off x="1940550" y="1654925"/>
              <a:ext cx="124725" cy="149650"/>
            </a:xfrm>
            <a:custGeom>
              <a:avLst/>
              <a:gdLst/>
              <a:ahLst/>
              <a:cxnLst/>
              <a:rect l="l" t="t" r="r" b="b"/>
              <a:pathLst>
                <a:path w="4989" h="5986" extrusionOk="0">
                  <a:moveTo>
                    <a:pt x="2425" y="0"/>
                  </a:moveTo>
                  <a:lnTo>
                    <a:pt x="1023" y="1200"/>
                  </a:lnTo>
                  <a:lnTo>
                    <a:pt x="1" y="3851"/>
                  </a:lnTo>
                  <a:lnTo>
                    <a:pt x="1" y="5985"/>
                  </a:lnTo>
                  <a:lnTo>
                    <a:pt x="2362" y="4104"/>
                  </a:lnTo>
                  <a:lnTo>
                    <a:pt x="3511" y="4887"/>
                  </a:lnTo>
                  <a:lnTo>
                    <a:pt x="4988" y="4419"/>
                  </a:lnTo>
                  <a:lnTo>
                    <a:pt x="3271" y="2210"/>
                  </a:lnTo>
                  <a:lnTo>
                    <a:pt x="242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3"/>
            <p:cNvSpPr/>
            <p:nvPr/>
          </p:nvSpPr>
          <p:spPr>
            <a:xfrm>
              <a:off x="1932650" y="1641650"/>
              <a:ext cx="145575" cy="179325"/>
            </a:xfrm>
            <a:custGeom>
              <a:avLst/>
              <a:gdLst/>
              <a:ahLst/>
              <a:cxnLst/>
              <a:rect l="l" t="t" r="r" b="b"/>
              <a:pathLst>
                <a:path w="5823" h="7173" extrusionOk="0">
                  <a:moveTo>
                    <a:pt x="2602" y="1049"/>
                  </a:moveTo>
                  <a:lnTo>
                    <a:pt x="3297" y="2842"/>
                  </a:lnTo>
                  <a:lnTo>
                    <a:pt x="4774" y="4774"/>
                  </a:lnTo>
                  <a:lnTo>
                    <a:pt x="3877" y="5064"/>
                  </a:lnTo>
                  <a:lnTo>
                    <a:pt x="2665" y="4231"/>
                  </a:lnTo>
                  <a:lnTo>
                    <a:pt x="632" y="5860"/>
                  </a:lnTo>
                  <a:lnTo>
                    <a:pt x="632" y="4433"/>
                  </a:lnTo>
                  <a:lnTo>
                    <a:pt x="1605" y="1907"/>
                  </a:lnTo>
                  <a:lnTo>
                    <a:pt x="2602" y="1049"/>
                  </a:lnTo>
                  <a:close/>
                  <a:moveTo>
                    <a:pt x="2880" y="1"/>
                  </a:moveTo>
                  <a:lnTo>
                    <a:pt x="1074" y="1541"/>
                  </a:lnTo>
                  <a:lnTo>
                    <a:pt x="26" y="4269"/>
                  </a:lnTo>
                  <a:lnTo>
                    <a:pt x="1" y="7173"/>
                  </a:lnTo>
                  <a:lnTo>
                    <a:pt x="1" y="7173"/>
                  </a:lnTo>
                  <a:lnTo>
                    <a:pt x="2703" y="5026"/>
                  </a:lnTo>
                  <a:lnTo>
                    <a:pt x="3776" y="5771"/>
                  </a:lnTo>
                  <a:lnTo>
                    <a:pt x="5822" y="5102"/>
                  </a:lnTo>
                  <a:lnTo>
                    <a:pt x="3865" y="2577"/>
                  </a:lnTo>
                  <a:lnTo>
                    <a:pt x="288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3"/>
            <p:cNvSpPr/>
            <p:nvPr/>
          </p:nvSpPr>
          <p:spPr>
            <a:xfrm>
              <a:off x="2019475" y="1292525"/>
              <a:ext cx="410075" cy="583375"/>
            </a:xfrm>
            <a:custGeom>
              <a:avLst/>
              <a:gdLst/>
              <a:ahLst/>
              <a:cxnLst/>
              <a:rect l="l" t="t" r="r" b="b"/>
              <a:pathLst>
                <a:path w="16403" h="23335" extrusionOk="0">
                  <a:moveTo>
                    <a:pt x="4129" y="0"/>
                  </a:moveTo>
                  <a:lnTo>
                    <a:pt x="1213" y="2122"/>
                  </a:lnTo>
                  <a:lnTo>
                    <a:pt x="0" y="4407"/>
                  </a:lnTo>
                  <a:lnTo>
                    <a:pt x="0" y="7248"/>
                  </a:lnTo>
                  <a:lnTo>
                    <a:pt x="2122" y="6857"/>
                  </a:lnTo>
                  <a:lnTo>
                    <a:pt x="4571" y="8347"/>
                  </a:lnTo>
                  <a:lnTo>
                    <a:pt x="6541" y="8827"/>
                  </a:lnTo>
                  <a:lnTo>
                    <a:pt x="7210" y="7576"/>
                  </a:lnTo>
                  <a:lnTo>
                    <a:pt x="8170" y="11339"/>
                  </a:lnTo>
                  <a:lnTo>
                    <a:pt x="9521" y="12842"/>
                  </a:lnTo>
                  <a:lnTo>
                    <a:pt x="8258" y="15052"/>
                  </a:lnTo>
                  <a:cubicBezTo>
                    <a:pt x="8258" y="15052"/>
                    <a:pt x="8978" y="16314"/>
                    <a:pt x="6996" y="16706"/>
                  </a:cubicBezTo>
                  <a:cubicBezTo>
                    <a:pt x="5026" y="17097"/>
                    <a:pt x="6364" y="16946"/>
                    <a:pt x="5026" y="17097"/>
                  </a:cubicBezTo>
                  <a:cubicBezTo>
                    <a:pt x="3688" y="17261"/>
                    <a:pt x="3688" y="17539"/>
                    <a:pt x="3688" y="17539"/>
                  </a:cubicBezTo>
                  <a:lnTo>
                    <a:pt x="4180" y="18915"/>
                  </a:lnTo>
                  <a:lnTo>
                    <a:pt x="6604" y="18915"/>
                  </a:lnTo>
                  <a:lnTo>
                    <a:pt x="7943" y="20810"/>
                  </a:lnTo>
                  <a:lnTo>
                    <a:pt x="9521" y="22539"/>
                  </a:lnTo>
                  <a:lnTo>
                    <a:pt x="11579" y="23335"/>
                  </a:lnTo>
                  <a:lnTo>
                    <a:pt x="10405" y="20532"/>
                  </a:lnTo>
                  <a:lnTo>
                    <a:pt x="12375" y="21693"/>
                  </a:lnTo>
                  <a:lnTo>
                    <a:pt x="13473" y="20115"/>
                  </a:lnTo>
                  <a:lnTo>
                    <a:pt x="12059" y="16794"/>
                  </a:lnTo>
                  <a:lnTo>
                    <a:pt x="12615" y="15923"/>
                  </a:lnTo>
                  <a:lnTo>
                    <a:pt x="14420" y="18360"/>
                  </a:lnTo>
                  <a:lnTo>
                    <a:pt x="15683" y="16794"/>
                  </a:lnTo>
                  <a:lnTo>
                    <a:pt x="16403" y="15052"/>
                  </a:lnTo>
                  <a:lnTo>
                    <a:pt x="12931" y="12135"/>
                  </a:lnTo>
                  <a:lnTo>
                    <a:pt x="14269" y="11630"/>
                  </a:lnTo>
                  <a:lnTo>
                    <a:pt x="13549" y="8195"/>
                  </a:lnTo>
                  <a:lnTo>
                    <a:pt x="12211" y="5821"/>
                  </a:lnTo>
                  <a:lnTo>
                    <a:pt x="10721" y="4963"/>
                  </a:lnTo>
                  <a:lnTo>
                    <a:pt x="9067" y="3624"/>
                  </a:lnTo>
                  <a:lnTo>
                    <a:pt x="10557" y="3069"/>
                  </a:lnTo>
                  <a:lnTo>
                    <a:pt x="10165" y="1414"/>
                  </a:lnTo>
                  <a:lnTo>
                    <a:pt x="7918" y="354"/>
                  </a:lnTo>
                  <a:lnTo>
                    <a:pt x="5670" y="1326"/>
                  </a:lnTo>
                  <a:lnTo>
                    <a:pt x="5165" y="2677"/>
                  </a:lnTo>
                  <a:lnTo>
                    <a:pt x="3814" y="4256"/>
                  </a:lnTo>
                  <a:lnTo>
                    <a:pt x="2993" y="3069"/>
                  </a:lnTo>
                  <a:lnTo>
                    <a:pt x="412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3"/>
            <p:cNvSpPr/>
            <p:nvPr/>
          </p:nvSpPr>
          <p:spPr>
            <a:xfrm>
              <a:off x="2011275" y="1270725"/>
              <a:ext cx="427750" cy="619075"/>
            </a:xfrm>
            <a:custGeom>
              <a:avLst/>
              <a:gdLst/>
              <a:ahLst/>
              <a:cxnLst/>
              <a:rect l="l" t="t" r="r" b="b"/>
              <a:pathLst>
                <a:path w="17110" h="24763" extrusionOk="0">
                  <a:moveTo>
                    <a:pt x="8246" y="1567"/>
                  </a:moveTo>
                  <a:lnTo>
                    <a:pt x="10228" y="2501"/>
                  </a:lnTo>
                  <a:lnTo>
                    <a:pt x="10518" y="3739"/>
                  </a:lnTo>
                  <a:lnTo>
                    <a:pt x="8763" y="4383"/>
                  </a:lnTo>
                  <a:lnTo>
                    <a:pt x="10885" y="6087"/>
                  </a:lnTo>
                  <a:lnTo>
                    <a:pt x="12311" y="6908"/>
                  </a:lnTo>
                  <a:lnTo>
                    <a:pt x="13587" y="9156"/>
                  </a:lnTo>
                  <a:lnTo>
                    <a:pt x="14231" y="12287"/>
                  </a:lnTo>
                  <a:lnTo>
                    <a:pt x="12640" y="12881"/>
                  </a:lnTo>
                  <a:lnTo>
                    <a:pt x="16340" y="15999"/>
                  </a:lnTo>
                  <a:lnTo>
                    <a:pt x="15733" y="17477"/>
                  </a:lnTo>
                  <a:lnTo>
                    <a:pt x="14761" y="18689"/>
                  </a:lnTo>
                  <a:lnTo>
                    <a:pt x="12918" y="16227"/>
                  </a:lnTo>
                  <a:lnTo>
                    <a:pt x="12021" y="17616"/>
                  </a:lnTo>
                  <a:lnTo>
                    <a:pt x="13448" y="20937"/>
                  </a:lnTo>
                  <a:lnTo>
                    <a:pt x="12615" y="22136"/>
                  </a:lnTo>
                  <a:lnTo>
                    <a:pt x="10076" y="20633"/>
                  </a:lnTo>
                  <a:lnTo>
                    <a:pt x="11339" y="23639"/>
                  </a:lnTo>
                  <a:lnTo>
                    <a:pt x="10051" y="23146"/>
                  </a:lnTo>
                  <a:lnTo>
                    <a:pt x="8549" y="21492"/>
                  </a:lnTo>
                  <a:lnTo>
                    <a:pt x="7109" y="19459"/>
                  </a:lnTo>
                  <a:lnTo>
                    <a:pt x="4748" y="19459"/>
                  </a:lnTo>
                  <a:lnTo>
                    <a:pt x="4407" y="18500"/>
                  </a:lnTo>
                  <a:cubicBezTo>
                    <a:pt x="4723" y="18373"/>
                    <a:pt x="5064" y="18297"/>
                    <a:pt x="5417" y="18272"/>
                  </a:cubicBezTo>
                  <a:cubicBezTo>
                    <a:pt x="6124" y="18196"/>
                    <a:pt x="6124" y="18196"/>
                    <a:pt x="6238" y="18146"/>
                  </a:cubicBezTo>
                  <a:cubicBezTo>
                    <a:pt x="6301" y="18121"/>
                    <a:pt x="6453" y="18070"/>
                    <a:pt x="7412" y="17881"/>
                  </a:cubicBezTo>
                  <a:cubicBezTo>
                    <a:pt x="8208" y="17717"/>
                    <a:pt x="8725" y="17401"/>
                    <a:pt x="8940" y="16934"/>
                  </a:cubicBezTo>
                  <a:cubicBezTo>
                    <a:pt x="9079" y="16618"/>
                    <a:pt x="9079" y="16265"/>
                    <a:pt x="8953" y="15936"/>
                  </a:cubicBezTo>
                  <a:lnTo>
                    <a:pt x="10253" y="13676"/>
                  </a:lnTo>
                  <a:lnTo>
                    <a:pt x="8801" y="12060"/>
                  </a:lnTo>
                  <a:lnTo>
                    <a:pt x="7652" y="7590"/>
                  </a:lnTo>
                  <a:lnTo>
                    <a:pt x="6718" y="9332"/>
                  </a:lnTo>
                  <a:lnTo>
                    <a:pt x="5026" y="8928"/>
                  </a:lnTo>
                  <a:lnTo>
                    <a:pt x="2513" y="7388"/>
                  </a:lnTo>
                  <a:lnTo>
                    <a:pt x="644" y="7741"/>
                  </a:lnTo>
                  <a:lnTo>
                    <a:pt x="644" y="5367"/>
                  </a:lnTo>
                  <a:lnTo>
                    <a:pt x="1793" y="3208"/>
                  </a:lnTo>
                  <a:lnTo>
                    <a:pt x="3801" y="1744"/>
                  </a:lnTo>
                  <a:lnTo>
                    <a:pt x="3801" y="1744"/>
                  </a:lnTo>
                  <a:lnTo>
                    <a:pt x="2980" y="3991"/>
                  </a:lnTo>
                  <a:lnTo>
                    <a:pt x="4129" y="5645"/>
                  </a:lnTo>
                  <a:lnTo>
                    <a:pt x="5745" y="3751"/>
                  </a:lnTo>
                  <a:lnTo>
                    <a:pt x="6263" y="2438"/>
                  </a:lnTo>
                  <a:lnTo>
                    <a:pt x="8246" y="1567"/>
                  </a:lnTo>
                  <a:close/>
                  <a:moveTo>
                    <a:pt x="5114" y="1"/>
                  </a:moveTo>
                  <a:lnTo>
                    <a:pt x="1288" y="2779"/>
                  </a:lnTo>
                  <a:lnTo>
                    <a:pt x="0" y="5203"/>
                  </a:lnTo>
                  <a:lnTo>
                    <a:pt x="0" y="8486"/>
                  </a:lnTo>
                  <a:lnTo>
                    <a:pt x="2374" y="8044"/>
                  </a:lnTo>
                  <a:lnTo>
                    <a:pt x="4723" y="9471"/>
                  </a:lnTo>
                  <a:lnTo>
                    <a:pt x="7021" y="10039"/>
                  </a:lnTo>
                  <a:lnTo>
                    <a:pt x="7425" y="9294"/>
                  </a:lnTo>
                  <a:lnTo>
                    <a:pt x="8208" y="12350"/>
                  </a:lnTo>
                  <a:lnTo>
                    <a:pt x="9458" y="13739"/>
                  </a:lnTo>
                  <a:lnTo>
                    <a:pt x="8321" y="15747"/>
                  </a:lnTo>
                  <a:lnTo>
                    <a:pt x="8233" y="15911"/>
                  </a:lnTo>
                  <a:lnTo>
                    <a:pt x="8309" y="16063"/>
                  </a:lnTo>
                  <a:cubicBezTo>
                    <a:pt x="8410" y="16252"/>
                    <a:pt x="8422" y="16467"/>
                    <a:pt x="8347" y="16669"/>
                  </a:cubicBezTo>
                  <a:cubicBezTo>
                    <a:pt x="8220" y="16946"/>
                    <a:pt x="7842" y="17148"/>
                    <a:pt x="7273" y="17262"/>
                  </a:cubicBezTo>
                  <a:cubicBezTo>
                    <a:pt x="6263" y="17464"/>
                    <a:pt x="6099" y="17527"/>
                    <a:pt x="6011" y="17565"/>
                  </a:cubicBezTo>
                  <a:cubicBezTo>
                    <a:pt x="5783" y="17603"/>
                    <a:pt x="5556" y="17641"/>
                    <a:pt x="5329" y="17654"/>
                  </a:cubicBezTo>
                  <a:cubicBezTo>
                    <a:pt x="4937" y="17704"/>
                    <a:pt x="3712" y="17843"/>
                    <a:pt x="3712" y="18411"/>
                  </a:cubicBezTo>
                  <a:lnTo>
                    <a:pt x="4293" y="20103"/>
                  </a:lnTo>
                  <a:lnTo>
                    <a:pt x="6793" y="20103"/>
                  </a:lnTo>
                  <a:lnTo>
                    <a:pt x="8056" y="21884"/>
                  </a:lnTo>
                  <a:lnTo>
                    <a:pt x="9685" y="23677"/>
                  </a:lnTo>
                  <a:lnTo>
                    <a:pt x="12488" y="24763"/>
                  </a:lnTo>
                  <a:lnTo>
                    <a:pt x="11390" y="22161"/>
                  </a:lnTo>
                  <a:lnTo>
                    <a:pt x="12791" y="22982"/>
                  </a:lnTo>
                  <a:lnTo>
                    <a:pt x="14168" y="20987"/>
                  </a:lnTo>
                  <a:lnTo>
                    <a:pt x="12741" y="17666"/>
                  </a:lnTo>
                  <a:lnTo>
                    <a:pt x="12968" y="17325"/>
                  </a:lnTo>
                  <a:lnTo>
                    <a:pt x="14748" y="19712"/>
                  </a:lnTo>
                  <a:lnTo>
                    <a:pt x="16264" y="17830"/>
                  </a:lnTo>
                  <a:lnTo>
                    <a:pt x="17110" y="15810"/>
                  </a:lnTo>
                  <a:lnTo>
                    <a:pt x="13877" y="13083"/>
                  </a:lnTo>
                  <a:lnTo>
                    <a:pt x="14963" y="12678"/>
                  </a:lnTo>
                  <a:lnTo>
                    <a:pt x="14193" y="8979"/>
                  </a:lnTo>
                  <a:lnTo>
                    <a:pt x="12779" y="6453"/>
                  </a:lnTo>
                  <a:lnTo>
                    <a:pt x="11238" y="5569"/>
                  </a:lnTo>
                  <a:lnTo>
                    <a:pt x="10013" y="4585"/>
                  </a:lnTo>
                  <a:lnTo>
                    <a:pt x="11263" y="4117"/>
                  </a:lnTo>
                  <a:lnTo>
                    <a:pt x="10771" y="2047"/>
                  </a:lnTo>
                  <a:lnTo>
                    <a:pt x="8258" y="860"/>
                  </a:lnTo>
                  <a:lnTo>
                    <a:pt x="5758" y="1958"/>
                  </a:lnTo>
                  <a:lnTo>
                    <a:pt x="5215" y="3372"/>
                  </a:lnTo>
                  <a:lnTo>
                    <a:pt x="4180" y="4597"/>
                  </a:lnTo>
                  <a:lnTo>
                    <a:pt x="3675" y="3890"/>
                  </a:lnTo>
                  <a:lnTo>
                    <a:pt x="511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3"/>
            <p:cNvSpPr/>
            <p:nvPr/>
          </p:nvSpPr>
          <p:spPr>
            <a:xfrm>
              <a:off x="2342725" y="2272700"/>
              <a:ext cx="102300" cy="109875"/>
            </a:xfrm>
            <a:custGeom>
              <a:avLst/>
              <a:gdLst/>
              <a:ahLst/>
              <a:cxnLst/>
              <a:rect l="l" t="t" r="r" b="b"/>
              <a:pathLst>
                <a:path w="4092" h="4395" extrusionOk="0">
                  <a:moveTo>
                    <a:pt x="112" y="2946"/>
                  </a:moveTo>
                  <a:cubicBezTo>
                    <a:pt x="41" y="2963"/>
                    <a:pt x="1" y="2986"/>
                    <a:pt x="1" y="3018"/>
                  </a:cubicBezTo>
                  <a:cubicBezTo>
                    <a:pt x="1" y="3026"/>
                    <a:pt x="3" y="3031"/>
                    <a:pt x="9" y="3031"/>
                  </a:cubicBezTo>
                  <a:cubicBezTo>
                    <a:pt x="25" y="3031"/>
                    <a:pt x="60" y="3000"/>
                    <a:pt x="112" y="2946"/>
                  </a:cubicBezTo>
                  <a:close/>
                  <a:moveTo>
                    <a:pt x="2337" y="0"/>
                  </a:moveTo>
                  <a:cubicBezTo>
                    <a:pt x="2337" y="0"/>
                    <a:pt x="576" y="2455"/>
                    <a:pt x="112" y="2946"/>
                  </a:cubicBezTo>
                  <a:lnTo>
                    <a:pt x="112" y="2946"/>
                  </a:lnTo>
                  <a:cubicBezTo>
                    <a:pt x="226" y="2918"/>
                    <a:pt x="419" y="2908"/>
                    <a:pt x="644" y="2908"/>
                  </a:cubicBezTo>
                  <a:cubicBezTo>
                    <a:pt x="1336" y="2908"/>
                    <a:pt x="2337" y="3005"/>
                    <a:pt x="2337" y="3005"/>
                  </a:cubicBezTo>
                  <a:lnTo>
                    <a:pt x="3145" y="4394"/>
                  </a:lnTo>
                  <a:lnTo>
                    <a:pt x="4092" y="3990"/>
                  </a:lnTo>
                  <a:lnTo>
                    <a:pt x="4092" y="2096"/>
                  </a:lnTo>
                  <a:lnTo>
                    <a:pt x="2438" y="1465"/>
                  </a:lnTo>
                  <a:lnTo>
                    <a:pt x="233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3"/>
            <p:cNvSpPr/>
            <p:nvPr/>
          </p:nvSpPr>
          <p:spPr>
            <a:xfrm>
              <a:off x="2334825" y="2250600"/>
              <a:ext cx="118400" cy="142075"/>
            </a:xfrm>
            <a:custGeom>
              <a:avLst/>
              <a:gdLst/>
              <a:ahLst/>
              <a:cxnLst/>
              <a:rect l="l" t="t" r="r" b="b"/>
              <a:pathLst>
                <a:path w="4736" h="5683" extrusionOk="0">
                  <a:moveTo>
                    <a:pt x="2387" y="1781"/>
                  </a:moveTo>
                  <a:lnTo>
                    <a:pt x="2450" y="2576"/>
                  </a:lnTo>
                  <a:lnTo>
                    <a:pt x="4079" y="3207"/>
                  </a:lnTo>
                  <a:lnTo>
                    <a:pt x="4079" y="4659"/>
                  </a:lnTo>
                  <a:lnTo>
                    <a:pt x="3587" y="4874"/>
                  </a:lnTo>
                  <a:lnTo>
                    <a:pt x="2829" y="3586"/>
                  </a:lnTo>
                  <a:lnTo>
                    <a:pt x="2665" y="3574"/>
                  </a:lnTo>
                  <a:cubicBezTo>
                    <a:pt x="1983" y="3510"/>
                    <a:pt x="1491" y="3473"/>
                    <a:pt x="1125" y="3473"/>
                  </a:cubicBezTo>
                  <a:lnTo>
                    <a:pt x="1137" y="3473"/>
                  </a:lnTo>
                  <a:cubicBezTo>
                    <a:pt x="1428" y="3106"/>
                    <a:pt x="1819" y="2576"/>
                    <a:pt x="2387" y="1781"/>
                  </a:cubicBezTo>
                  <a:close/>
                  <a:moveTo>
                    <a:pt x="2905" y="0"/>
                  </a:moveTo>
                  <a:lnTo>
                    <a:pt x="2400" y="707"/>
                  </a:lnTo>
                  <a:cubicBezTo>
                    <a:pt x="1541" y="1894"/>
                    <a:pt x="582" y="3195"/>
                    <a:pt x="253" y="3561"/>
                  </a:cubicBezTo>
                  <a:cubicBezTo>
                    <a:pt x="203" y="3574"/>
                    <a:pt x="165" y="3599"/>
                    <a:pt x="127" y="3637"/>
                  </a:cubicBezTo>
                  <a:lnTo>
                    <a:pt x="1" y="3763"/>
                  </a:lnTo>
                  <a:lnTo>
                    <a:pt x="1" y="4142"/>
                  </a:lnTo>
                  <a:lnTo>
                    <a:pt x="228" y="4218"/>
                  </a:lnTo>
                  <a:cubicBezTo>
                    <a:pt x="268" y="4227"/>
                    <a:pt x="302" y="4237"/>
                    <a:pt x="339" y="4237"/>
                  </a:cubicBezTo>
                  <a:cubicBezTo>
                    <a:pt x="396" y="4237"/>
                    <a:pt x="462" y="4214"/>
                    <a:pt x="569" y="4129"/>
                  </a:cubicBezTo>
                  <a:cubicBezTo>
                    <a:pt x="771" y="4117"/>
                    <a:pt x="974" y="4111"/>
                    <a:pt x="1176" y="4111"/>
                  </a:cubicBezTo>
                  <a:cubicBezTo>
                    <a:pt x="1605" y="4111"/>
                    <a:pt x="2034" y="4137"/>
                    <a:pt x="2463" y="4180"/>
                  </a:cubicBezTo>
                  <a:lnTo>
                    <a:pt x="3334" y="5682"/>
                  </a:lnTo>
                  <a:lnTo>
                    <a:pt x="4736" y="5076"/>
                  </a:lnTo>
                  <a:lnTo>
                    <a:pt x="4736" y="2753"/>
                  </a:lnTo>
                  <a:lnTo>
                    <a:pt x="3069" y="2121"/>
                  </a:lnTo>
                  <a:lnTo>
                    <a:pt x="290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3"/>
            <p:cNvSpPr/>
            <p:nvPr/>
          </p:nvSpPr>
          <p:spPr>
            <a:xfrm>
              <a:off x="1713900" y="3010725"/>
              <a:ext cx="224775" cy="69925"/>
            </a:xfrm>
            <a:custGeom>
              <a:avLst/>
              <a:gdLst/>
              <a:ahLst/>
              <a:cxnLst/>
              <a:rect l="l" t="t" r="r" b="b"/>
              <a:pathLst>
                <a:path w="8991" h="2797" extrusionOk="0">
                  <a:moveTo>
                    <a:pt x="1112" y="1"/>
                  </a:moveTo>
                  <a:lnTo>
                    <a:pt x="0" y="556"/>
                  </a:lnTo>
                  <a:lnTo>
                    <a:pt x="1112" y="834"/>
                  </a:lnTo>
                  <a:cubicBezTo>
                    <a:pt x="1112" y="834"/>
                    <a:pt x="3864" y="1125"/>
                    <a:pt x="4104" y="1125"/>
                  </a:cubicBezTo>
                  <a:cubicBezTo>
                    <a:pt x="4344" y="1125"/>
                    <a:pt x="6705" y="2110"/>
                    <a:pt x="6705" y="2110"/>
                  </a:cubicBezTo>
                  <a:cubicBezTo>
                    <a:pt x="6705" y="2110"/>
                    <a:pt x="5423" y="2797"/>
                    <a:pt x="5497" y="2797"/>
                  </a:cubicBezTo>
                  <a:cubicBezTo>
                    <a:pt x="5501" y="2797"/>
                    <a:pt x="5508" y="2795"/>
                    <a:pt x="5518" y="2791"/>
                  </a:cubicBezTo>
                  <a:cubicBezTo>
                    <a:pt x="5758" y="2716"/>
                    <a:pt x="8991" y="2463"/>
                    <a:pt x="8991" y="2463"/>
                  </a:cubicBezTo>
                  <a:lnTo>
                    <a:pt x="7892" y="1390"/>
                  </a:lnTo>
                  <a:lnTo>
                    <a:pt x="324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3"/>
            <p:cNvSpPr/>
            <p:nvPr/>
          </p:nvSpPr>
          <p:spPr>
            <a:xfrm>
              <a:off x="1691475" y="3002850"/>
              <a:ext cx="265200" cy="86825"/>
            </a:xfrm>
            <a:custGeom>
              <a:avLst/>
              <a:gdLst/>
              <a:ahLst/>
              <a:cxnLst/>
              <a:rect l="l" t="t" r="r" b="b"/>
              <a:pathLst>
                <a:path w="10608" h="3473" extrusionOk="0">
                  <a:moveTo>
                    <a:pt x="4079" y="644"/>
                  </a:moveTo>
                  <a:lnTo>
                    <a:pt x="8613" y="1995"/>
                  </a:lnTo>
                  <a:lnTo>
                    <a:pt x="9168" y="2526"/>
                  </a:lnTo>
                  <a:cubicBezTo>
                    <a:pt x="8764" y="2551"/>
                    <a:pt x="8310" y="2589"/>
                    <a:pt x="7880" y="2627"/>
                  </a:cubicBezTo>
                  <a:lnTo>
                    <a:pt x="8335" y="2387"/>
                  </a:lnTo>
                  <a:lnTo>
                    <a:pt x="7716" y="2134"/>
                  </a:lnTo>
                  <a:cubicBezTo>
                    <a:pt x="6112" y="1465"/>
                    <a:pt x="5191" y="1124"/>
                    <a:pt x="5001" y="1124"/>
                  </a:cubicBezTo>
                  <a:cubicBezTo>
                    <a:pt x="4824" y="1124"/>
                    <a:pt x="3095" y="947"/>
                    <a:pt x="2072" y="846"/>
                  </a:cubicBezTo>
                  <a:lnTo>
                    <a:pt x="1807" y="770"/>
                  </a:lnTo>
                  <a:lnTo>
                    <a:pt x="2072" y="644"/>
                  </a:lnTo>
                  <a:close/>
                  <a:moveTo>
                    <a:pt x="1933" y="0"/>
                  </a:moveTo>
                  <a:lnTo>
                    <a:pt x="1" y="973"/>
                  </a:lnTo>
                  <a:lnTo>
                    <a:pt x="1971" y="1465"/>
                  </a:lnTo>
                  <a:cubicBezTo>
                    <a:pt x="2438" y="1515"/>
                    <a:pt x="4749" y="1755"/>
                    <a:pt x="4976" y="1755"/>
                  </a:cubicBezTo>
                  <a:cubicBezTo>
                    <a:pt x="5127" y="1781"/>
                    <a:pt x="5974" y="2096"/>
                    <a:pt x="6857" y="2462"/>
                  </a:cubicBezTo>
                  <a:cubicBezTo>
                    <a:pt x="5974" y="2942"/>
                    <a:pt x="5986" y="2980"/>
                    <a:pt x="6100" y="3233"/>
                  </a:cubicBezTo>
                  <a:lnTo>
                    <a:pt x="6251" y="3473"/>
                  </a:lnTo>
                  <a:lnTo>
                    <a:pt x="6516" y="3410"/>
                  </a:lnTo>
                  <a:cubicBezTo>
                    <a:pt x="6706" y="3359"/>
                    <a:pt x="8411" y="3207"/>
                    <a:pt x="9913" y="3094"/>
                  </a:cubicBezTo>
                  <a:lnTo>
                    <a:pt x="10608" y="3043"/>
                  </a:lnTo>
                  <a:lnTo>
                    <a:pt x="8953" y="1427"/>
                  </a:lnTo>
                  <a:lnTo>
                    <a:pt x="4231" y="13"/>
                  </a:lnTo>
                  <a:lnTo>
                    <a:pt x="193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3"/>
            <p:cNvSpPr/>
            <p:nvPr/>
          </p:nvSpPr>
          <p:spPr>
            <a:xfrm>
              <a:off x="1938650" y="3067875"/>
              <a:ext cx="120300" cy="55275"/>
            </a:xfrm>
            <a:custGeom>
              <a:avLst/>
              <a:gdLst/>
              <a:ahLst/>
              <a:cxnLst/>
              <a:rect l="l" t="t" r="r" b="b"/>
              <a:pathLst>
                <a:path w="4812" h="2211" extrusionOk="0">
                  <a:moveTo>
                    <a:pt x="1807" y="0"/>
                  </a:moveTo>
                  <a:lnTo>
                    <a:pt x="1099" y="1036"/>
                  </a:lnTo>
                  <a:lnTo>
                    <a:pt x="1" y="2210"/>
                  </a:lnTo>
                  <a:lnTo>
                    <a:pt x="1" y="2210"/>
                  </a:lnTo>
                  <a:lnTo>
                    <a:pt x="2842" y="1743"/>
                  </a:lnTo>
                  <a:lnTo>
                    <a:pt x="4812" y="2210"/>
                  </a:lnTo>
                  <a:lnTo>
                    <a:pt x="4812" y="2210"/>
                  </a:lnTo>
                  <a:lnTo>
                    <a:pt x="4408" y="493"/>
                  </a:lnTo>
                  <a:lnTo>
                    <a:pt x="18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3"/>
            <p:cNvSpPr/>
            <p:nvPr/>
          </p:nvSpPr>
          <p:spPr>
            <a:xfrm>
              <a:off x="1916875" y="3059350"/>
              <a:ext cx="152175" cy="75475"/>
            </a:xfrm>
            <a:custGeom>
              <a:avLst/>
              <a:gdLst/>
              <a:ahLst/>
              <a:cxnLst/>
              <a:rect l="l" t="t" r="r" b="b"/>
              <a:pathLst>
                <a:path w="6087" h="3019" extrusionOk="0">
                  <a:moveTo>
                    <a:pt x="2829" y="695"/>
                  </a:moveTo>
                  <a:lnTo>
                    <a:pt x="5026" y="1099"/>
                  </a:lnTo>
                  <a:lnTo>
                    <a:pt x="5253" y="2122"/>
                  </a:lnTo>
                  <a:lnTo>
                    <a:pt x="5253" y="2122"/>
                  </a:lnTo>
                  <a:lnTo>
                    <a:pt x="3713" y="1756"/>
                  </a:lnTo>
                  <a:lnTo>
                    <a:pt x="1731" y="2084"/>
                  </a:lnTo>
                  <a:lnTo>
                    <a:pt x="2236" y="1541"/>
                  </a:lnTo>
                  <a:lnTo>
                    <a:pt x="2829" y="695"/>
                  </a:lnTo>
                  <a:close/>
                  <a:moveTo>
                    <a:pt x="2526" y="0"/>
                  </a:moveTo>
                  <a:lnTo>
                    <a:pt x="1743" y="1162"/>
                  </a:lnTo>
                  <a:lnTo>
                    <a:pt x="1" y="3018"/>
                  </a:lnTo>
                  <a:lnTo>
                    <a:pt x="3675" y="2400"/>
                  </a:lnTo>
                  <a:lnTo>
                    <a:pt x="6087" y="2980"/>
                  </a:lnTo>
                  <a:lnTo>
                    <a:pt x="5531" y="556"/>
                  </a:lnTo>
                  <a:lnTo>
                    <a:pt x="252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3"/>
            <p:cNvSpPr/>
            <p:nvPr/>
          </p:nvSpPr>
          <p:spPr>
            <a:xfrm>
              <a:off x="1843950" y="3121225"/>
              <a:ext cx="55275" cy="29075"/>
            </a:xfrm>
            <a:custGeom>
              <a:avLst/>
              <a:gdLst/>
              <a:ahLst/>
              <a:cxnLst/>
              <a:rect l="l" t="t" r="r" b="b"/>
              <a:pathLst>
                <a:path w="2211" h="1163" extrusionOk="0">
                  <a:moveTo>
                    <a:pt x="1" y="0"/>
                  </a:moveTo>
                  <a:lnTo>
                    <a:pt x="1226" y="1162"/>
                  </a:lnTo>
                  <a:lnTo>
                    <a:pt x="2211" y="278"/>
                  </a:lnTo>
                  <a:lnTo>
                    <a:pt x="165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3"/>
            <p:cNvSpPr/>
            <p:nvPr/>
          </p:nvSpPr>
          <p:spPr>
            <a:xfrm>
              <a:off x="1824375" y="3113325"/>
              <a:ext cx="88750" cy="47700"/>
            </a:xfrm>
            <a:custGeom>
              <a:avLst/>
              <a:gdLst/>
              <a:ahLst/>
              <a:cxnLst/>
              <a:rect l="l" t="t" r="r" b="b"/>
              <a:pathLst>
                <a:path w="3550" h="1908" extrusionOk="0">
                  <a:moveTo>
                    <a:pt x="2375" y="632"/>
                  </a:moveTo>
                  <a:lnTo>
                    <a:pt x="2438" y="670"/>
                  </a:lnTo>
                  <a:lnTo>
                    <a:pt x="2021" y="1049"/>
                  </a:lnTo>
                  <a:lnTo>
                    <a:pt x="1579" y="632"/>
                  </a:lnTo>
                  <a:close/>
                  <a:moveTo>
                    <a:pt x="1" y="1"/>
                  </a:moveTo>
                  <a:lnTo>
                    <a:pt x="1996" y="1907"/>
                  </a:lnTo>
                  <a:lnTo>
                    <a:pt x="3549" y="518"/>
                  </a:lnTo>
                  <a:lnTo>
                    <a:pt x="251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3"/>
            <p:cNvSpPr/>
            <p:nvPr/>
          </p:nvSpPr>
          <p:spPr>
            <a:xfrm>
              <a:off x="2090500" y="3105425"/>
              <a:ext cx="65050" cy="33175"/>
            </a:xfrm>
            <a:custGeom>
              <a:avLst/>
              <a:gdLst/>
              <a:ahLst/>
              <a:cxnLst/>
              <a:rect l="l" t="t" r="r" b="b"/>
              <a:pathLst>
                <a:path w="2602" h="1327" extrusionOk="0">
                  <a:moveTo>
                    <a:pt x="0" y="1"/>
                  </a:moveTo>
                  <a:lnTo>
                    <a:pt x="468" y="1327"/>
                  </a:lnTo>
                  <a:lnTo>
                    <a:pt x="2602" y="658"/>
                  </a:lnTo>
                  <a:lnTo>
                    <a:pt x="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3"/>
            <p:cNvSpPr/>
            <p:nvPr/>
          </p:nvSpPr>
          <p:spPr>
            <a:xfrm>
              <a:off x="2077875" y="3094075"/>
              <a:ext cx="106725" cy="54325"/>
            </a:xfrm>
            <a:custGeom>
              <a:avLst/>
              <a:gdLst/>
              <a:ahLst/>
              <a:cxnLst/>
              <a:rect l="l" t="t" r="r" b="b"/>
              <a:pathLst>
                <a:path w="4269" h="2173" extrusionOk="0">
                  <a:moveTo>
                    <a:pt x="998" y="910"/>
                  </a:moveTo>
                  <a:lnTo>
                    <a:pt x="1945" y="1137"/>
                  </a:lnTo>
                  <a:lnTo>
                    <a:pt x="1162" y="1377"/>
                  </a:lnTo>
                  <a:lnTo>
                    <a:pt x="998" y="910"/>
                  </a:lnTo>
                  <a:close/>
                  <a:moveTo>
                    <a:pt x="0" y="0"/>
                  </a:moveTo>
                  <a:lnTo>
                    <a:pt x="783" y="2172"/>
                  </a:lnTo>
                  <a:lnTo>
                    <a:pt x="4268" y="1086"/>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82" name="Google Shape;2082;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3" name="Google Shape;2083;p23"/>
          <p:cNvSpPr txBox="1">
            <a:spLocks noGrp="1"/>
          </p:cNvSpPr>
          <p:nvPr>
            <p:ph type="title" idx="2"/>
          </p:nvPr>
        </p:nvSpPr>
        <p:spPr>
          <a:xfrm>
            <a:off x="720000" y="2402325"/>
            <a:ext cx="23055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084" name="Google Shape;2084;p23"/>
          <p:cNvSpPr txBox="1">
            <a:spLocks noGrp="1"/>
          </p:cNvSpPr>
          <p:nvPr>
            <p:ph type="subTitle" idx="1"/>
          </p:nvPr>
        </p:nvSpPr>
        <p:spPr>
          <a:xfrm>
            <a:off x="720000" y="2930025"/>
            <a:ext cx="2305500" cy="107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85" name="Google Shape;2085;p23"/>
          <p:cNvSpPr txBox="1">
            <a:spLocks noGrp="1"/>
          </p:cNvSpPr>
          <p:nvPr>
            <p:ph type="title" idx="3"/>
          </p:nvPr>
        </p:nvSpPr>
        <p:spPr>
          <a:xfrm>
            <a:off x="3419250" y="2402325"/>
            <a:ext cx="23055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086" name="Google Shape;2086;p23"/>
          <p:cNvSpPr txBox="1">
            <a:spLocks noGrp="1"/>
          </p:cNvSpPr>
          <p:nvPr>
            <p:ph type="subTitle" idx="4"/>
          </p:nvPr>
        </p:nvSpPr>
        <p:spPr>
          <a:xfrm>
            <a:off x="3419250" y="2930025"/>
            <a:ext cx="2305500" cy="107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87" name="Google Shape;2087;p23"/>
          <p:cNvSpPr txBox="1">
            <a:spLocks noGrp="1"/>
          </p:cNvSpPr>
          <p:nvPr>
            <p:ph type="title" idx="5"/>
          </p:nvPr>
        </p:nvSpPr>
        <p:spPr>
          <a:xfrm>
            <a:off x="6118499" y="2402325"/>
            <a:ext cx="23055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088" name="Google Shape;2088;p23"/>
          <p:cNvSpPr txBox="1">
            <a:spLocks noGrp="1"/>
          </p:cNvSpPr>
          <p:nvPr>
            <p:ph type="subTitle" idx="6"/>
          </p:nvPr>
        </p:nvSpPr>
        <p:spPr>
          <a:xfrm>
            <a:off x="6118499" y="2930025"/>
            <a:ext cx="2305500" cy="107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098"/>
        <p:cNvGrpSpPr/>
        <p:nvPr/>
      </p:nvGrpSpPr>
      <p:grpSpPr>
        <a:xfrm>
          <a:off x="0" y="0"/>
          <a:ext cx="0" cy="0"/>
          <a:chOff x="0" y="0"/>
          <a:chExt cx="0" cy="0"/>
        </a:xfrm>
      </p:grpSpPr>
      <p:pic>
        <p:nvPicPr>
          <p:cNvPr id="2099" name="Google Shape;2099;p25"/>
          <p:cNvPicPr preferRelativeResize="0"/>
          <p:nvPr/>
        </p:nvPicPr>
        <p:blipFill>
          <a:blip r:embed="rId2">
            <a:alphaModFix amt="62000"/>
          </a:blip>
          <a:stretch>
            <a:fillRect/>
          </a:stretch>
        </p:blipFill>
        <p:spPr>
          <a:xfrm>
            <a:off x="2" y="0"/>
            <a:ext cx="9144003" cy="5143499"/>
          </a:xfrm>
          <a:prstGeom prst="rect">
            <a:avLst/>
          </a:prstGeom>
          <a:noFill/>
          <a:ln>
            <a:noFill/>
          </a:ln>
        </p:spPr>
      </p:pic>
      <p:grpSp>
        <p:nvGrpSpPr>
          <p:cNvPr id="2100" name="Google Shape;2100;p25"/>
          <p:cNvGrpSpPr/>
          <p:nvPr/>
        </p:nvGrpSpPr>
        <p:grpSpPr>
          <a:xfrm>
            <a:off x="713330" y="200208"/>
            <a:ext cx="7717340" cy="4590494"/>
            <a:chOff x="238125" y="732525"/>
            <a:chExt cx="7130500" cy="4241425"/>
          </a:xfrm>
        </p:grpSpPr>
        <p:sp>
          <p:nvSpPr>
            <p:cNvPr id="2101" name="Google Shape;2101;p25"/>
            <p:cNvSpPr/>
            <p:nvPr/>
          </p:nvSpPr>
          <p:spPr>
            <a:xfrm>
              <a:off x="3175800" y="1003350"/>
              <a:ext cx="3741725" cy="3331975"/>
            </a:xfrm>
            <a:custGeom>
              <a:avLst/>
              <a:gdLst/>
              <a:ahLst/>
              <a:cxnLst/>
              <a:rect l="l" t="t" r="r" b="b"/>
              <a:pathLst>
                <a:path w="149669" h="133279" extrusionOk="0">
                  <a:moveTo>
                    <a:pt x="81445" y="1"/>
                  </a:moveTo>
                  <a:lnTo>
                    <a:pt x="79450" y="1466"/>
                  </a:lnTo>
                  <a:lnTo>
                    <a:pt x="78288" y="3145"/>
                  </a:lnTo>
                  <a:lnTo>
                    <a:pt x="77341" y="834"/>
                  </a:lnTo>
                  <a:lnTo>
                    <a:pt x="75131" y="834"/>
                  </a:lnTo>
                  <a:lnTo>
                    <a:pt x="73868" y="2413"/>
                  </a:lnTo>
                  <a:lnTo>
                    <a:pt x="73161" y="4888"/>
                  </a:lnTo>
                  <a:lnTo>
                    <a:pt x="69891" y="7325"/>
                  </a:lnTo>
                  <a:lnTo>
                    <a:pt x="68313" y="10330"/>
                  </a:lnTo>
                  <a:lnTo>
                    <a:pt x="69474" y="11466"/>
                  </a:lnTo>
                  <a:lnTo>
                    <a:pt x="66318" y="13247"/>
                  </a:lnTo>
                  <a:lnTo>
                    <a:pt x="67782" y="14825"/>
                  </a:lnTo>
                  <a:lnTo>
                    <a:pt x="69790" y="15873"/>
                  </a:lnTo>
                  <a:lnTo>
                    <a:pt x="68729" y="16504"/>
                  </a:lnTo>
                  <a:lnTo>
                    <a:pt x="65888" y="14812"/>
                  </a:lnTo>
                  <a:lnTo>
                    <a:pt x="65257" y="16605"/>
                  </a:lnTo>
                  <a:lnTo>
                    <a:pt x="63994" y="17439"/>
                  </a:lnTo>
                  <a:lnTo>
                    <a:pt x="65358" y="21644"/>
                  </a:lnTo>
                  <a:lnTo>
                    <a:pt x="67050" y="21959"/>
                  </a:lnTo>
                  <a:lnTo>
                    <a:pt x="68199" y="22906"/>
                  </a:lnTo>
                  <a:cubicBezTo>
                    <a:pt x="67252" y="23336"/>
                    <a:pt x="65674" y="23651"/>
                    <a:pt x="65674" y="23651"/>
                  </a:cubicBezTo>
                  <a:lnTo>
                    <a:pt x="66419" y="25230"/>
                  </a:lnTo>
                  <a:lnTo>
                    <a:pt x="65358" y="26593"/>
                  </a:lnTo>
                  <a:lnTo>
                    <a:pt x="63577" y="25962"/>
                  </a:lnTo>
                  <a:lnTo>
                    <a:pt x="64625" y="23967"/>
                  </a:lnTo>
                  <a:lnTo>
                    <a:pt x="63262" y="20394"/>
                  </a:lnTo>
                  <a:lnTo>
                    <a:pt x="62214" y="17439"/>
                  </a:lnTo>
                  <a:lnTo>
                    <a:pt x="61368" y="15343"/>
                  </a:lnTo>
                  <a:lnTo>
                    <a:pt x="59688" y="14711"/>
                  </a:lnTo>
                  <a:lnTo>
                    <a:pt x="58842" y="18386"/>
                  </a:lnTo>
                  <a:lnTo>
                    <a:pt x="58792" y="21012"/>
                  </a:lnTo>
                  <a:lnTo>
                    <a:pt x="60951" y="22906"/>
                  </a:lnTo>
                  <a:lnTo>
                    <a:pt x="60951" y="24485"/>
                  </a:lnTo>
                  <a:lnTo>
                    <a:pt x="58009" y="23020"/>
                  </a:lnTo>
                  <a:lnTo>
                    <a:pt x="55319" y="22389"/>
                  </a:lnTo>
                  <a:lnTo>
                    <a:pt x="54978" y="23437"/>
                  </a:lnTo>
                  <a:lnTo>
                    <a:pt x="55547" y="24598"/>
                  </a:lnTo>
                  <a:lnTo>
                    <a:pt x="52516" y="25230"/>
                  </a:lnTo>
                  <a:lnTo>
                    <a:pt x="48526" y="27326"/>
                  </a:lnTo>
                  <a:lnTo>
                    <a:pt x="46632" y="29535"/>
                  </a:lnTo>
                  <a:lnTo>
                    <a:pt x="46114" y="26909"/>
                  </a:lnTo>
                  <a:lnTo>
                    <a:pt x="44852" y="26391"/>
                  </a:lnTo>
                  <a:lnTo>
                    <a:pt x="44536" y="29119"/>
                  </a:lnTo>
                  <a:lnTo>
                    <a:pt x="42326" y="30381"/>
                  </a:lnTo>
                  <a:lnTo>
                    <a:pt x="43488" y="32162"/>
                  </a:lnTo>
                  <a:lnTo>
                    <a:pt x="41379" y="32061"/>
                  </a:lnTo>
                  <a:lnTo>
                    <a:pt x="40647" y="33223"/>
                  </a:lnTo>
                  <a:lnTo>
                    <a:pt x="39169" y="30381"/>
                  </a:lnTo>
                  <a:lnTo>
                    <a:pt x="37490" y="29119"/>
                  </a:lnTo>
                  <a:lnTo>
                    <a:pt x="37490" y="29119"/>
                  </a:lnTo>
                  <a:lnTo>
                    <a:pt x="40748" y="29750"/>
                  </a:lnTo>
                  <a:lnTo>
                    <a:pt x="42225" y="28803"/>
                  </a:lnTo>
                  <a:lnTo>
                    <a:pt x="41379" y="26593"/>
                  </a:lnTo>
                  <a:lnTo>
                    <a:pt x="37806" y="24699"/>
                  </a:lnTo>
                  <a:lnTo>
                    <a:pt x="35078" y="23538"/>
                  </a:lnTo>
                  <a:lnTo>
                    <a:pt x="32654" y="22906"/>
                  </a:lnTo>
                  <a:lnTo>
                    <a:pt x="29181" y="24068"/>
                  </a:lnTo>
                  <a:lnTo>
                    <a:pt x="25292" y="28172"/>
                  </a:lnTo>
                  <a:lnTo>
                    <a:pt x="22767" y="31745"/>
                  </a:lnTo>
                  <a:lnTo>
                    <a:pt x="21403" y="34586"/>
                  </a:lnTo>
                  <a:lnTo>
                    <a:pt x="18878" y="37112"/>
                  </a:lnTo>
                  <a:lnTo>
                    <a:pt x="18082" y="38892"/>
                  </a:lnTo>
                  <a:lnTo>
                    <a:pt x="19130" y="42680"/>
                  </a:lnTo>
                  <a:lnTo>
                    <a:pt x="20923" y="42364"/>
                  </a:lnTo>
                  <a:lnTo>
                    <a:pt x="22186" y="40786"/>
                  </a:lnTo>
                  <a:lnTo>
                    <a:pt x="23651" y="43311"/>
                  </a:lnTo>
                  <a:lnTo>
                    <a:pt x="23449" y="44776"/>
                  </a:lnTo>
                  <a:lnTo>
                    <a:pt x="26441" y="45092"/>
                  </a:lnTo>
                  <a:cubicBezTo>
                    <a:pt x="26441" y="45092"/>
                    <a:pt x="28058" y="42882"/>
                    <a:pt x="28058" y="42566"/>
                  </a:cubicBezTo>
                  <a:cubicBezTo>
                    <a:pt x="28058" y="42251"/>
                    <a:pt x="28487" y="40256"/>
                    <a:pt x="28487" y="40256"/>
                  </a:cubicBezTo>
                  <a:lnTo>
                    <a:pt x="26909" y="37932"/>
                  </a:lnTo>
                  <a:lnTo>
                    <a:pt x="27111" y="35622"/>
                  </a:lnTo>
                  <a:lnTo>
                    <a:pt x="28904" y="34157"/>
                  </a:lnTo>
                  <a:lnTo>
                    <a:pt x="29535" y="32364"/>
                  </a:lnTo>
                  <a:lnTo>
                    <a:pt x="30899" y="31202"/>
                  </a:lnTo>
                  <a:lnTo>
                    <a:pt x="32376" y="32263"/>
                  </a:lnTo>
                  <a:lnTo>
                    <a:pt x="29535" y="35836"/>
                  </a:lnTo>
                  <a:lnTo>
                    <a:pt x="30684" y="39309"/>
                  </a:lnTo>
                  <a:lnTo>
                    <a:pt x="32477" y="39523"/>
                  </a:lnTo>
                  <a:lnTo>
                    <a:pt x="35002" y="38778"/>
                  </a:lnTo>
                  <a:lnTo>
                    <a:pt x="36467" y="39725"/>
                  </a:lnTo>
                  <a:lnTo>
                    <a:pt x="34257" y="41089"/>
                  </a:lnTo>
                  <a:lnTo>
                    <a:pt x="31416" y="41203"/>
                  </a:lnTo>
                  <a:lnTo>
                    <a:pt x="31101" y="42983"/>
                  </a:lnTo>
                  <a:lnTo>
                    <a:pt x="29952" y="44360"/>
                  </a:lnTo>
                  <a:lnTo>
                    <a:pt x="29219" y="46822"/>
                  </a:lnTo>
                  <a:lnTo>
                    <a:pt x="25532" y="47504"/>
                  </a:lnTo>
                  <a:lnTo>
                    <a:pt x="21555" y="47504"/>
                  </a:lnTo>
                  <a:lnTo>
                    <a:pt x="22287" y="45092"/>
                  </a:lnTo>
                  <a:lnTo>
                    <a:pt x="21239" y="43880"/>
                  </a:lnTo>
                  <a:lnTo>
                    <a:pt x="19976" y="45382"/>
                  </a:lnTo>
                  <a:lnTo>
                    <a:pt x="19762" y="48072"/>
                  </a:lnTo>
                  <a:lnTo>
                    <a:pt x="17022" y="49208"/>
                  </a:lnTo>
                  <a:lnTo>
                    <a:pt x="16075" y="52618"/>
                  </a:lnTo>
                  <a:lnTo>
                    <a:pt x="14294" y="54448"/>
                  </a:lnTo>
                  <a:lnTo>
                    <a:pt x="12716" y="54448"/>
                  </a:lnTo>
                  <a:lnTo>
                    <a:pt x="10822" y="54764"/>
                  </a:lnTo>
                  <a:lnTo>
                    <a:pt x="12501" y="55648"/>
                  </a:lnTo>
                  <a:lnTo>
                    <a:pt x="13448" y="57681"/>
                  </a:lnTo>
                  <a:lnTo>
                    <a:pt x="11971" y="59209"/>
                  </a:lnTo>
                  <a:lnTo>
                    <a:pt x="8460" y="58780"/>
                  </a:lnTo>
                  <a:lnTo>
                    <a:pt x="6087" y="60017"/>
                  </a:lnTo>
                  <a:lnTo>
                    <a:pt x="6087" y="65484"/>
                  </a:lnTo>
                  <a:lnTo>
                    <a:pt x="8612" y="66217"/>
                  </a:lnTo>
                  <a:lnTo>
                    <a:pt x="9723" y="67164"/>
                  </a:lnTo>
                  <a:lnTo>
                    <a:pt x="11150" y="66318"/>
                  </a:lnTo>
                  <a:lnTo>
                    <a:pt x="13233" y="66431"/>
                  </a:lnTo>
                  <a:lnTo>
                    <a:pt x="15115" y="63691"/>
                  </a:lnTo>
                  <a:lnTo>
                    <a:pt x="16176" y="61797"/>
                  </a:lnTo>
                  <a:lnTo>
                    <a:pt x="17123" y="61381"/>
                  </a:lnTo>
                  <a:lnTo>
                    <a:pt x="17438" y="59600"/>
                  </a:lnTo>
                  <a:lnTo>
                    <a:pt x="19850" y="60232"/>
                  </a:lnTo>
                  <a:lnTo>
                    <a:pt x="21226" y="59487"/>
                  </a:lnTo>
                  <a:lnTo>
                    <a:pt x="22805" y="59487"/>
                  </a:lnTo>
                  <a:lnTo>
                    <a:pt x="24699" y="61595"/>
                  </a:lnTo>
                  <a:lnTo>
                    <a:pt x="26113" y="62909"/>
                  </a:lnTo>
                  <a:lnTo>
                    <a:pt x="26896" y="64222"/>
                  </a:lnTo>
                  <a:lnTo>
                    <a:pt x="26896" y="65484"/>
                  </a:lnTo>
                  <a:lnTo>
                    <a:pt x="28159" y="64752"/>
                  </a:lnTo>
                  <a:lnTo>
                    <a:pt x="28159" y="62959"/>
                  </a:lnTo>
                  <a:lnTo>
                    <a:pt x="29421" y="63376"/>
                  </a:lnTo>
                  <a:lnTo>
                    <a:pt x="29787" y="62542"/>
                  </a:lnTo>
                  <a:lnTo>
                    <a:pt x="27035" y="60964"/>
                  </a:lnTo>
                  <a:lnTo>
                    <a:pt x="24661" y="58653"/>
                  </a:lnTo>
                  <a:lnTo>
                    <a:pt x="25103" y="57075"/>
                  </a:lnTo>
                  <a:lnTo>
                    <a:pt x="27527" y="58754"/>
                  </a:lnTo>
                  <a:lnTo>
                    <a:pt x="30368" y="61595"/>
                  </a:lnTo>
                  <a:lnTo>
                    <a:pt x="31846" y="65383"/>
                  </a:lnTo>
                  <a:lnTo>
                    <a:pt x="33525" y="66671"/>
                  </a:lnTo>
                  <a:lnTo>
                    <a:pt x="34889" y="65383"/>
                  </a:lnTo>
                  <a:lnTo>
                    <a:pt x="33740" y="64020"/>
                  </a:lnTo>
                  <a:lnTo>
                    <a:pt x="35002" y="62643"/>
                  </a:lnTo>
                  <a:lnTo>
                    <a:pt x="36366" y="62441"/>
                  </a:lnTo>
                  <a:lnTo>
                    <a:pt x="37945" y="62126"/>
                  </a:lnTo>
                  <a:lnTo>
                    <a:pt x="37831" y="59701"/>
                  </a:lnTo>
                  <a:lnTo>
                    <a:pt x="39409" y="56343"/>
                  </a:lnTo>
                  <a:lnTo>
                    <a:pt x="41101" y="55913"/>
                  </a:lnTo>
                  <a:lnTo>
                    <a:pt x="41733" y="58237"/>
                  </a:lnTo>
                  <a:lnTo>
                    <a:pt x="43627" y="58237"/>
                  </a:lnTo>
                  <a:lnTo>
                    <a:pt x="43513" y="56759"/>
                  </a:lnTo>
                  <a:lnTo>
                    <a:pt x="45407" y="55547"/>
                  </a:lnTo>
                  <a:lnTo>
                    <a:pt x="44776" y="57466"/>
                  </a:lnTo>
                  <a:lnTo>
                    <a:pt x="47402" y="60168"/>
                  </a:lnTo>
                  <a:lnTo>
                    <a:pt x="49195" y="61507"/>
                  </a:lnTo>
                  <a:lnTo>
                    <a:pt x="45306" y="62340"/>
                  </a:lnTo>
                  <a:lnTo>
                    <a:pt x="42149" y="61494"/>
                  </a:lnTo>
                  <a:lnTo>
                    <a:pt x="39624" y="62126"/>
                  </a:lnTo>
                  <a:lnTo>
                    <a:pt x="38147" y="62972"/>
                  </a:lnTo>
                  <a:lnTo>
                    <a:pt x="37099" y="65497"/>
                  </a:lnTo>
                  <a:lnTo>
                    <a:pt x="38892" y="66671"/>
                  </a:lnTo>
                  <a:lnTo>
                    <a:pt x="41619" y="67366"/>
                  </a:lnTo>
                  <a:lnTo>
                    <a:pt x="44031" y="66002"/>
                  </a:lnTo>
                  <a:lnTo>
                    <a:pt x="44978" y="67366"/>
                  </a:lnTo>
                  <a:lnTo>
                    <a:pt x="44144" y="70523"/>
                  </a:lnTo>
                  <a:lnTo>
                    <a:pt x="41404" y="71785"/>
                  </a:lnTo>
                  <a:lnTo>
                    <a:pt x="38046" y="72316"/>
                  </a:lnTo>
                  <a:lnTo>
                    <a:pt x="32578" y="70737"/>
                  </a:lnTo>
                  <a:lnTo>
                    <a:pt x="30684" y="71053"/>
                  </a:lnTo>
                  <a:lnTo>
                    <a:pt x="29005" y="72518"/>
                  </a:lnTo>
                  <a:lnTo>
                    <a:pt x="26441" y="70422"/>
                  </a:lnTo>
                  <a:lnTo>
                    <a:pt x="23966" y="69891"/>
                  </a:lnTo>
                  <a:lnTo>
                    <a:pt x="23600" y="67139"/>
                  </a:lnTo>
                  <a:lnTo>
                    <a:pt x="22186" y="66823"/>
                  </a:lnTo>
                  <a:lnTo>
                    <a:pt x="20077" y="67164"/>
                  </a:lnTo>
                  <a:lnTo>
                    <a:pt x="15948" y="67139"/>
                  </a:lnTo>
                  <a:lnTo>
                    <a:pt x="11554" y="68742"/>
                  </a:lnTo>
                  <a:lnTo>
                    <a:pt x="10291" y="68111"/>
                  </a:lnTo>
                  <a:lnTo>
                    <a:pt x="8511" y="69891"/>
                  </a:lnTo>
                  <a:lnTo>
                    <a:pt x="6718" y="71785"/>
                  </a:lnTo>
                  <a:lnTo>
                    <a:pt x="6087" y="73793"/>
                  </a:lnTo>
                  <a:lnTo>
                    <a:pt x="3460" y="75687"/>
                  </a:lnTo>
                  <a:lnTo>
                    <a:pt x="1048" y="79564"/>
                  </a:lnTo>
                  <a:lnTo>
                    <a:pt x="0" y="82089"/>
                  </a:lnTo>
                  <a:lnTo>
                    <a:pt x="518" y="84501"/>
                  </a:lnTo>
                  <a:lnTo>
                    <a:pt x="0" y="87342"/>
                  </a:lnTo>
                  <a:lnTo>
                    <a:pt x="834" y="90814"/>
                  </a:lnTo>
                  <a:lnTo>
                    <a:pt x="3258" y="93340"/>
                  </a:lnTo>
                  <a:lnTo>
                    <a:pt x="5038" y="95234"/>
                  </a:lnTo>
                  <a:lnTo>
                    <a:pt x="8094" y="97027"/>
                  </a:lnTo>
                  <a:lnTo>
                    <a:pt x="10822" y="96711"/>
                  </a:lnTo>
                  <a:lnTo>
                    <a:pt x="13347" y="96711"/>
                  </a:lnTo>
                  <a:lnTo>
                    <a:pt x="16075" y="95335"/>
                  </a:lnTo>
                  <a:lnTo>
                    <a:pt x="18398" y="95600"/>
                  </a:lnTo>
                  <a:lnTo>
                    <a:pt x="19345" y="97203"/>
                  </a:lnTo>
                  <a:lnTo>
                    <a:pt x="22186" y="97052"/>
                  </a:lnTo>
                  <a:lnTo>
                    <a:pt x="23335" y="98921"/>
                  </a:lnTo>
                  <a:lnTo>
                    <a:pt x="22918" y="103012"/>
                  </a:lnTo>
                  <a:lnTo>
                    <a:pt x="25040" y="106169"/>
                  </a:lnTo>
                  <a:lnTo>
                    <a:pt x="25646" y="109325"/>
                  </a:lnTo>
                  <a:lnTo>
                    <a:pt x="25646" y="112166"/>
                  </a:lnTo>
                  <a:lnTo>
                    <a:pt x="23752" y="114793"/>
                  </a:lnTo>
                  <a:lnTo>
                    <a:pt x="23752" y="117205"/>
                  </a:lnTo>
                  <a:lnTo>
                    <a:pt x="25646" y="119945"/>
                  </a:lnTo>
                  <a:lnTo>
                    <a:pt x="25646" y="123505"/>
                  </a:lnTo>
                  <a:lnTo>
                    <a:pt x="27641" y="126132"/>
                  </a:lnTo>
                  <a:lnTo>
                    <a:pt x="28752" y="128228"/>
                  </a:lnTo>
                  <a:lnTo>
                    <a:pt x="29143" y="130539"/>
                  </a:lnTo>
                  <a:lnTo>
                    <a:pt x="30899" y="133279"/>
                  </a:lnTo>
                  <a:lnTo>
                    <a:pt x="35419" y="133279"/>
                  </a:lnTo>
                  <a:lnTo>
                    <a:pt x="37945" y="131385"/>
                  </a:lnTo>
                  <a:lnTo>
                    <a:pt x="39624" y="129541"/>
                  </a:lnTo>
                  <a:lnTo>
                    <a:pt x="42149" y="126675"/>
                  </a:lnTo>
                  <a:lnTo>
                    <a:pt x="42781" y="123808"/>
                  </a:lnTo>
                  <a:lnTo>
                    <a:pt x="44258" y="123808"/>
                  </a:lnTo>
                  <a:lnTo>
                    <a:pt x="44574" y="119705"/>
                  </a:lnTo>
                  <a:lnTo>
                    <a:pt x="44574" y="118442"/>
                  </a:lnTo>
                  <a:lnTo>
                    <a:pt x="48678" y="115285"/>
                  </a:lnTo>
                  <a:lnTo>
                    <a:pt x="50256" y="112874"/>
                  </a:lnTo>
                  <a:lnTo>
                    <a:pt x="50256" y="110260"/>
                  </a:lnTo>
                  <a:lnTo>
                    <a:pt x="49410" y="108265"/>
                  </a:lnTo>
                  <a:lnTo>
                    <a:pt x="49460" y="105954"/>
                  </a:lnTo>
                  <a:lnTo>
                    <a:pt x="48905" y="104477"/>
                  </a:lnTo>
                  <a:lnTo>
                    <a:pt x="51683" y="101951"/>
                  </a:lnTo>
                  <a:lnTo>
                    <a:pt x="54334" y="99009"/>
                  </a:lnTo>
                  <a:lnTo>
                    <a:pt x="57592" y="97014"/>
                  </a:lnTo>
                  <a:cubicBezTo>
                    <a:pt x="57592" y="97014"/>
                    <a:pt x="59070" y="94388"/>
                    <a:pt x="59070" y="93958"/>
                  </a:cubicBezTo>
                  <a:cubicBezTo>
                    <a:pt x="59070" y="93542"/>
                    <a:pt x="59916" y="91433"/>
                    <a:pt x="59916" y="91433"/>
                  </a:cubicBezTo>
                  <a:lnTo>
                    <a:pt x="59398" y="89754"/>
                  </a:lnTo>
                  <a:lnTo>
                    <a:pt x="57921" y="90498"/>
                  </a:lnTo>
                  <a:lnTo>
                    <a:pt x="54132" y="91016"/>
                  </a:lnTo>
                  <a:lnTo>
                    <a:pt x="52870" y="91648"/>
                  </a:lnTo>
                  <a:lnTo>
                    <a:pt x="52238" y="89754"/>
                  </a:lnTo>
                  <a:lnTo>
                    <a:pt x="51721" y="88604"/>
                  </a:lnTo>
                  <a:lnTo>
                    <a:pt x="49612" y="86597"/>
                  </a:lnTo>
                  <a:lnTo>
                    <a:pt x="48248" y="85650"/>
                  </a:lnTo>
                  <a:lnTo>
                    <a:pt x="46139" y="80826"/>
                  </a:lnTo>
                  <a:lnTo>
                    <a:pt x="45306" y="79665"/>
                  </a:lnTo>
                  <a:lnTo>
                    <a:pt x="44258" y="76823"/>
                  </a:lnTo>
                  <a:lnTo>
                    <a:pt x="43513" y="75561"/>
                  </a:lnTo>
                  <a:lnTo>
                    <a:pt x="44675" y="75144"/>
                  </a:lnTo>
                  <a:lnTo>
                    <a:pt x="47200" y="78617"/>
                  </a:lnTo>
                  <a:lnTo>
                    <a:pt x="48665" y="80927"/>
                  </a:lnTo>
                  <a:lnTo>
                    <a:pt x="49511" y="83339"/>
                  </a:lnTo>
                  <a:lnTo>
                    <a:pt x="51506" y="84917"/>
                  </a:lnTo>
                  <a:lnTo>
                    <a:pt x="52769" y="87973"/>
                  </a:lnTo>
                  <a:lnTo>
                    <a:pt x="53299" y="89438"/>
                  </a:lnTo>
                  <a:lnTo>
                    <a:pt x="56771" y="87859"/>
                  </a:lnTo>
                  <a:lnTo>
                    <a:pt x="60560" y="87026"/>
                  </a:lnTo>
                  <a:lnTo>
                    <a:pt x="64449" y="85018"/>
                  </a:lnTo>
                  <a:lnTo>
                    <a:pt x="65585" y="82922"/>
                  </a:lnTo>
                  <a:lnTo>
                    <a:pt x="66431" y="80814"/>
                  </a:lnTo>
                  <a:lnTo>
                    <a:pt x="64853" y="79235"/>
                  </a:lnTo>
                  <a:lnTo>
                    <a:pt x="63476" y="77771"/>
                  </a:lnTo>
                  <a:lnTo>
                    <a:pt x="61065" y="78503"/>
                  </a:lnTo>
                  <a:lnTo>
                    <a:pt x="58956" y="78604"/>
                  </a:lnTo>
                  <a:lnTo>
                    <a:pt x="57693" y="76293"/>
                  </a:lnTo>
                  <a:lnTo>
                    <a:pt x="55799" y="74740"/>
                  </a:lnTo>
                  <a:lnTo>
                    <a:pt x="56746" y="73149"/>
                  </a:lnTo>
                  <a:lnTo>
                    <a:pt x="59587" y="75460"/>
                  </a:lnTo>
                  <a:lnTo>
                    <a:pt x="61696" y="76609"/>
                  </a:lnTo>
                  <a:lnTo>
                    <a:pt x="63476" y="76722"/>
                  </a:lnTo>
                  <a:lnTo>
                    <a:pt x="65269" y="77669"/>
                  </a:lnTo>
                  <a:lnTo>
                    <a:pt x="67997" y="78086"/>
                  </a:lnTo>
                  <a:lnTo>
                    <a:pt x="71368" y="77669"/>
                  </a:lnTo>
                  <a:lnTo>
                    <a:pt x="73995" y="79564"/>
                  </a:lnTo>
                  <a:lnTo>
                    <a:pt x="75358" y="81874"/>
                  </a:lnTo>
                  <a:lnTo>
                    <a:pt x="76621" y="82076"/>
                  </a:lnTo>
                  <a:lnTo>
                    <a:pt x="77884" y="80612"/>
                  </a:lnTo>
                  <a:lnTo>
                    <a:pt x="78515" y="83137"/>
                  </a:lnTo>
                  <a:lnTo>
                    <a:pt x="79147" y="85864"/>
                  </a:lnTo>
                  <a:lnTo>
                    <a:pt x="80510" y="88806"/>
                  </a:lnTo>
                  <a:lnTo>
                    <a:pt x="81988" y="92178"/>
                  </a:lnTo>
                  <a:lnTo>
                    <a:pt x="82505" y="94072"/>
                  </a:lnTo>
                  <a:lnTo>
                    <a:pt x="84298" y="91231"/>
                  </a:lnTo>
                  <a:lnTo>
                    <a:pt x="84298" y="88188"/>
                  </a:lnTo>
                  <a:lnTo>
                    <a:pt x="85245" y="86609"/>
                  </a:lnTo>
                  <a:lnTo>
                    <a:pt x="87291" y="84816"/>
                  </a:lnTo>
                  <a:lnTo>
                    <a:pt x="90322" y="82089"/>
                  </a:lnTo>
                  <a:lnTo>
                    <a:pt x="91622" y="80296"/>
                  </a:lnTo>
                  <a:lnTo>
                    <a:pt x="94375" y="79665"/>
                  </a:lnTo>
                  <a:lnTo>
                    <a:pt x="95120" y="82720"/>
                  </a:lnTo>
                  <a:lnTo>
                    <a:pt x="96913" y="83554"/>
                  </a:lnTo>
                  <a:lnTo>
                    <a:pt x="96913" y="86925"/>
                  </a:lnTo>
                  <a:lnTo>
                    <a:pt x="98857" y="85763"/>
                  </a:lnTo>
                  <a:lnTo>
                    <a:pt x="100701" y="89652"/>
                  </a:lnTo>
                  <a:lnTo>
                    <a:pt x="100701" y="93857"/>
                  </a:lnTo>
                  <a:lnTo>
                    <a:pt x="102696" y="94905"/>
                  </a:lnTo>
                  <a:lnTo>
                    <a:pt x="103694" y="97014"/>
                  </a:lnTo>
                  <a:lnTo>
                    <a:pt x="105133" y="98908"/>
                  </a:lnTo>
                  <a:lnTo>
                    <a:pt x="107179" y="99741"/>
                  </a:lnTo>
                  <a:lnTo>
                    <a:pt x="107179" y="99741"/>
                  </a:lnTo>
                  <a:lnTo>
                    <a:pt x="106560" y="97746"/>
                  </a:lnTo>
                  <a:lnTo>
                    <a:pt x="106257" y="96067"/>
                  </a:lnTo>
                  <a:lnTo>
                    <a:pt x="104577" y="94804"/>
                  </a:lnTo>
                  <a:lnTo>
                    <a:pt x="103428" y="93226"/>
                  </a:lnTo>
                  <a:lnTo>
                    <a:pt x="102797" y="91761"/>
                  </a:lnTo>
                  <a:lnTo>
                    <a:pt x="103113" y="89551"/>
                  </a:lnTo>
                  <a:lnTo>
                    <a:pt x="103845" y="88604"/>
                  </a:lnTo>
                  <a:lnTo>
                    <a:pt x="105537" y="90183"/>
                  </a:lnTo>
                  <a:lnTo>
                    <a:pt x="107217" y="91963"/>
                  </a:lnTo>
                  <a:lnTo>
                    <a:pt x="108050" y="92393"/>
                  </a:lnTo>
                  <a:cubicBezTo>
                    <a:pt x="108050" y="92393"/>
                    <a:pt x="110146" y="90814"/>
                    <a:pt x="110146" y="90498"/>
                  </a:cubicBezTo>
                  <a:lnTo>
                    <a:pt x="110146" y="86925"/>
                  </a:lnTo>
                  <a:lnTo>
                    <a:pt x="108252" y="85132"/>
                  </a:lnTo>
                  <a:lnTo>
                    <a:pt x="107469" y="83554"/>
                  </a:lnTo>
                  <a:cubicBezTo>
                    <a:pt x="107469" y="83554"/>
                    <a:pt x="107747" y="81975"/>
                    <a:pt x="108063" y="81773"/>
                  </a:cubicBezTo>
                  <a:cubicBezTo>
                    <a:pt x="108378" y="81559"/>
                    <a:pt x="110209" y="80927"/>
                    <a:pt x="110209" y="80927"/>
                  </a:cubicBezTo>
                  <a:lnTo>
                    <a:pt x="110752" y="82190"/>
                  </a:lnTo>
                  <a:lnTo>
                    <a:pt x="112646" y="80826"/>
                  </a:lnTo>
                  <a:lnTo>
                    <a:pt x="116434" y="78932"/>
                  </a:lnTo>
                  <a:lnTo>
                    <a:pt x="118177" y="75775"/>
                  </a:lnTo>
                  <a:lnTo>
                    <a:pt x="118960" y="73566"/>
                  </a:lnTo>
                  <a:lnTo>
                    <a:pt x="118960" y="69891"/>
                  </a:lnTo>
                  <a:lnTo>
                    <a:pt x="117520" y="66949"/>
                  </a:lnTo>
                  <a:lnTo>
                    <a:pt x="116093" y="65169"/>
                  </a:lnTo>
                  <a:lnTo>
                    <a:pt x="118278" y="63691"/>
                  </a:lnTo>
                  <a:lnTo>
                    <a:pt x="118947" y="63174"/>
                  </a:lnTo>
                  <a:lnTo>
                    <a:pt x="117280" y="62643"/>
                  </a:lnTo>
                  <a:lnTo>
                    <a:pt x="115816" y="63174"/>
                  </a:lnTo>
                  <a:lnTo>
                    <a:pt x="114868" y="62113"/>
                  </a:lnTo>
                  <a:lnTo>
                    <a:pt x="114237" y="61280"/>
                  </a:lnTo>
                  <a:lnTo>
                    <a:pt x="116030" y="60219"/>
                  </a:lnTo>
                  <a:lnTo>
                    <a:pt x="116876" y="58540"/>
                  </a:lnTo>
                  <a:lnTo>
                    <a:pt x="117924" y="59070"/>
                  </a:lnTo>
                  <a:lnTo>
                    <a:pt x="117394" y="60964"/>
                  </a:lnTo>
                  <a:lnTo>
                    <a:pt x="117394" y="60964"/>
                  </a:lnTo>
                  <a:lnTo>
                    <a:pt x="119086" y="60118"/>
                  </a:lnTo>
                  <a:lnTo>
                    <a:pt x="120235" y="61065"/>
                  </a:lnTo>
                  <a:lnTo>
                    <a:pt x="121182" y="62744"/>
                  </a:lnTo>
                  <a:lnTo>
                    <a:pt x="122129" y="63906"/>
                  </a:lnTo>
                  <a:lnTo>
                    <a:pt x="122129" y="65484"/>
                  </a:lnTo>
                  <a:lnTo>
                    <a:pt x="122975" y="66318"/>
                  </a:lnTo>
                  <a:lnTo>
                    <a:pt x="124806" y="64853"/>
                  </a:lnTo>
                  <a:lnTo>
                    <a:pt x="124263" y="62542"/>
                  </a:lnTo>
                  <a:lnTo>
                    <a:pt x="122621" y="60850"/>
                  </a:lnTo>
                  <a:lnTo>
                    <a:pt x="122116" y="59802"/>
                  </a:lnTo>
                  <a:lnTo>
                    <a:pt x="123594" y="58540"/>
                  </a:lnTo>
                  <a:lnTo>
                    <a:pt x="123707" y="55699"/>
                  </a:lnTo>
                  <a:lnTo>
                    <a:pt x="124970" y="54651"/>
                  </a:lnTo>
                  <a:lnTo>
                    <a:pt x="126233" y="55383"/>
                  </a:lnTo>
                  <a:lnTo>
                    <a:pt x="128127" y="52125"/>
                  </a:lnTo>
                  <a:lnTo>
                    <a:pt x="129705" y="47289"/>
                  </a:lnTo>
                  <a:lnTo>
                    <a:pt x="128544" y="44031"/>
                  </a:lnTo>
                  <a:lnTo>
                    <a:pt x="127811" y="41102"/>
                  </a:lnTo>
                  <a:lnTo>
                    <a:pt x="126132" y="39523"/>
                  </a:lnTo>
                  <a:lnTo>
                    <a:pt x="123922" y="38892"/>
                  </a:lnTo>
                  <a:lnTo>
                    <a:pt x="122558" y="38362"/>
                  </a:lnTo>
                  <a:lnTo>
                    <a:pt x="121498" y="37516"/>
                  </a:lnTo>
                  <a:lnTo>
                    <a:pt x="123606" y="33311"/>
                  </a:lnTo>
                  <a:lnTo>
                    <a:pt x="124440" y="30533"/>
                  </a:lnTo>
                  <a:lnTo>
                    <a:pt x="126650" y="29220"/>
                  </a:lnTo>
                  <a:lnTo>
                    <a:pt x="130021" y="29220"/>
                  </a:lnTo>
                  <a:lnTo>
                    <a:pt x="132332" y="28588"/>
                  </a:lnTo>
                  <a:lnTo>
                    <a:pt x="132231" y="28588"/>
                  </a:lnTo>
                  <a:lnTo>
                    <a:pt x="132231" y="23222"/>
                  </a:lnTo>
                  <a:lnTo>
                    <a:pt x="135072" y="21959"/>
                  </a:lnTo>
                  <a:lnTo>
                    <a:pt x="135804" y="23853"/>
                  </a:lnTo>
                  <a:lnTo>
                    <a:pt x="136650" y="21959"/>
                  </a:lnTo>
                  <a:lnTo>
                    <a:pt x="136650" y="20065"/>
                  </a:lnTo>
                  <a:lnTo>
                    <a:pt x="138115" y="20899"/>
                  </a:lnTo>
                  <a:lnTo>
                    <a:pt x="137433" y="24788"/>
                  </a:lnTo>
                  <a:lnTo>
                    <a:pt x="136006" y="30571"/>
                  </a:lnTo>
                  <a:lnTo>
                    <a:pt x="136006" y="33942"/>
                  </a:lnTo>
                  <a:lnTo>
                    <a:pt x="139428" y="38677"/>
                  </a:lnTo>
                  <a:lnTo>
                    <a:pt x="140426" y="42049"/>
                  </a:lnTo>
                  <a:lnTo>
                    <a:pt x="140426" y="43412"/>
                  </a:lnTo>
                  <a:lnTo>
                    <a:pt x="141688" y="42364"/>
                  </a:lnTo>
                  <a:lnTo>
                    <a:pt x="141688" y="38993"/>
                  </a:lnTo>
                  <a:lnTo>
                    <a:pt x="143166" y="35622"/>
                  </a:lnTo>
                  <a:lnTo>
                    <a:pt x="142370" y="32894"/>
                  </a:lnTo>
                  <a:lnTo>
                    <a:pt x="142244" y="31316"/>
                  </a:lnTo>
                  <a:lnTo>
                    <a:pt x="141966" y="29220"/>
                  </a:lnTo>
                  <a:lnTo>
                    <a:pt x="140085" y="27742"/>
                  </a:lnTo>
                  <a:lnTo>
                    <a:pt x="139782" y="24800"/>
                  </a:lnTo>
                  <a:lnTo>
                    <a:pt x="142522" y="23020"/>
                  </a:lnTo>
                  <a:lnTo>
                    <a:pt x="144832" y="23336"/>
                  </a:lnTo>
                  <a:lnTo>
                    <a:pt x="144832" y="20697"/>
                  </a:lnTo>
                  <a:lnTo>
                    <a:pt x="145881" y="18967"/>
                  </a:lnTo>
                  <a:lnTo>
                    <a:pt x="148090" y="17855"/>
                  </a:lnTo>
                  <a:lnTo>
                    <a:pt x="148936" y="17855"/>
                  </a:lnTo>
                  <a:lnTo>
                    <a:pt x="147573" y="14067"/>
                  </a:lnTo>
                  <a:lnTo>
                    <a:pt x="144315" y="12868"/>
                  </a:lnTo>
                  <a:lnTo>
                    <a:pt x="144832" y="10784"/>
                  </a:lnTo>
                  <a:lnTo>
                    <a:pt x="144517" y="8751"/>
                  </a:lnTo>
                  <a:lnTo>
                    <a:pt x="144315" y="7577"/>
                  </a:lnTo>
                  <a:lnTo>
                    <a:pt x="146310" y="8613"/>
                  </a:lnTo>
                  <a:lnTo>
                    <a:pt x="147674" y="7565"/>
                  </a:lnTo>
                  <a:lnTo>
                    <a:pt x="148936" y="8398"/>
                  </a:lnTo>
                  <a:lnTo>
                    <a:pt x="149669" y="6188"/>
                  </a:lnTo>
                  <a:lnTo>
                    <a:pt x="148406" y="4509"/>
                  </a:lnTo>
                  <a:lnTo>
                    <a:pt x="147775" y="2084"/>
                  </a:lnTo>
                  <a:lnTo>
                    <a:pt x="144201" y="1567"/>
                  </a:lnTo>
                  <a:lnTo>
                    <a:pt x="144201" y="3031"/>
                  </a:lnTo>
                  <a:lnTo>
                    <a:pt x="142623" y="2981"/>
                  </a:lnTo>
                  <a:lnTo>
                    <a:pt x="141890" y="2084"/>
                  </a:lnTo>
                  <a:lnTo>
                    <a:pt x="134440" y="2084"/>
                  </a:lnTo>
                  <a:lnTo>
                    <a:pt x="131069" y="2400"/>
                  </a:lnTo>
                  <a:lnTo>
                    <a:pt x="133493" y="4774"/>
                  </a:lnTo>
                  <a:lnTo>
                    <a:pt x="130867" y="4799"/>
                  </a:lnTo>
                  <a:lnTo>
                    <a:pt x="130337" y="3499"/>
                  </a:lnTo>
                  <a:lnTo>
                    <a:pt x="127294" y="4837"/>
                  </a:lnTo>
                  <a:lnTo>
                    <a:pt x="124654" y="6504"/>
                  </a:lnTo>
                  <a:lnTo>
                    <a:pt x="123076" y="6504"/>
                  </a:lnTo>
                  <a:lnTo>
                    <a:pt x="122028" y="4294"/>
                  </a:lnTo>
                  <a:lnTo>
                    <a:pt x="119503" y="3928"/>
                  </a:lnTo>
                  <a:lnTo>
                    <a:pt x="117407" y="5115"/>
                  </a:lnTo>
                  <a:lnTo>
                    <a:pt x="114149" y="4016"/>
                  </a:lnTo>
                  <a:lnTo>
                    <a:pt x="112040" y="3158"/>
                  </a:lnTo>
                  <a:lnTo>
                    <a:pt x="107835" y="3461"/>
                  </a:lnTo>
                  <a:lnTo>
                    <a:pt x="106055" y="4610"/>
                  </a:lnTo>
                  <a:lnTo>
                    <a:pt x="107204" y="7767"/>
                  </a:lnTo>
                  <a:lnTo>
                    <a:pt x="104792" y="7767"/>
                  </a:lnTo>
                  <a:lnTo>
                    <a:pt x="103529" y="7653"/>
                  </a:lnTo>
                  <a:lnTo>
                    <a:pt x="101951" y="8448"/>
                  </a:lnTo>
                  <a:lnTo>
                    <a:pt x="102898" y="10153"/>
                  </a:lnTo>
                  <a:lnTo>
                    <a:pt x="100587" y="9484"/>
                  </a:lnTo>
                  <a:lnTo>
                    <a:pt x="99741" y="6529"/>
                  </a:lnTo>
                  <a:lnTo>
                    <a:pt x="97115" y="4319"/>
                  </a:lnTo>
                  <a:lnTo>
                    <a:pt x="93327" y="4837"/>
                  </a:lnTo>
                  <a:lnTo>
                    <a:pt x="94173" y="7577"/>
                  </a:lnTo>
                  <a:lnTo>
                    <a:pt x="91016" y="7463"/>
                  </a:lnTo>
                  <a:lnTo>
                    <a:pt x="89968" y="6100"/>
                  </a:lnTo>
                  <a:lnTo>
                    <a:pt x="87758" y="7249"/>
                  </a:lnTo>
                  <a:lnTo>
                    <a:pt x="86066" y="7779"/>
                  </a:lnTo>
                  <a:lnTo>
                    <a:pt x="83541" y="10822"/>
                  </a:lnTo>
                  <a:lnTo>
                    <a:pt x="83023" y="8827"/>
                  </a:lnTo>
                  <a:lnTo>
                    <a:pt x="85233" y="5468"/>
                  </a:lnTo>
                  <a:lnTo>
                    <a:pt x="84601" y="2312"/>
                  </a:lnTo>
                  <a:lnTo>
                    <a:pt x="8144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5"/>
            <p:cNvSpPr/>
            <p:nvPr/>
          </p:nvSpPr>
          <p:spPr>
            <a:xfrm>
              <a:off x="3167575" y="993250"/>
              <a:ext cx="3759100" cy="3349975"/>
            </a:xfrm>
            <a:custGeom>
              <a:avLst/>
              <a:gdLst/>
              <a:ahLst/>
              <a:cxnLst/>
              <a:rect l="l" t="t" r="r" b="b"/>
              <a:pathLst>
                <a:path w="150364" h="133999" extrusionOk="0">
                  <a:moveTo>
                    <a:pt x="81786" y="784"/>
                  </a:moveTo>
                  <a:lnTo>
                    <a:pt x="84653" y="2892"/>
                  </a:lnTo>
                  <a:lnTo>
                    <a:pt x="85234" y="5797"/>
                  </a:lnTo>
                  <a:lnTo>
                    <a:pt x="83024" y="9168"/>
                  </a:lnTo>
                  <a:lnTo>
                    <a:pt x="83731" y="11895"/>
                  </a:lnTo>
                  <a:lnTo>
                    <a:pt x="86597" y="8448"/>
                  </a:lnTo>
                  <a:lnTo>
                    <a:pt x="88239" y="7931"/>
                  </a:lnTo>
                  <a:lnTo>
                    <a:pt x="90209" y="6895"/>
                  </a:lnTo>
                  <a:lnTo>
                    <a:pt x="91193" y="8171"/>
                  </a:lnTo>
                  <a:lnTo>
                    <a:pt x="94931" y="8297"/>
                  </a:lnTo>
                  <a:lnTo>
                    <a:pt x="94931" y="8297"/>
                  </a:lnTo>
                  <a:lnTo>
                    <a:pt x="94072" y="5494"/>
                  </a:lnTo>
                  <a:lnTo>
                    <a:pt x="97355" y="5039"/>
                  </a:lnTo>
                  <a:lnTo>
                    <a:pt x="99805" y="7110"/>
                  </a:lnTo>
                  <a:lnTo>
                    <a:pt x="100664" y="10140"/>
                  </a:lnTo>
                  <a:lnTo>
                    <a:pt x="103871" y="11075"/>
                  </a:lnTo>
                  <a:lnTo>
                    <a:pt x="102722" y="8991"/>
                  </a:lnTo>
                  <a:lnTo>
                    <a:pt x="103922" y="8385"/>
                  </a:lnTo>
                  <a:lnTo>
                    <a:pt x="105121" y="8486"/>
                  </a:lnTo>
                  <a:lnTo>
                    <a:pt x="107987" y="8486"/>
                  </a:lnTo>
                  <a:lnTo>
                    <a:pt x="106763" y="5153"/>
                  </a:lnTo>
                  <a:lnTo>
                    <a:pt x="108265" y="4180"/>
                  </a:lnTo>
                  <a:lnTo>
                    <a:pt x="112319" y="3890"/>
                  </a:lnTo>
                  <a:lnTo>
                    <a:pt x="114377" y="4723"/>
                  </a:lnTo>
                  <a:lnTo>
                    <a:pt x="117761" y="5860"/>
                  </a:lnTo>
                  <a:lnTo>
                    <a:pt x="119895" y="4673"/>
                  </a:lnTo>
                  <a:lnTo>
                    <a:pt x="122142" y="5001"/>
                  </a:lnTo>
                  <a:lnTo>
                    <a:pt x="123216" y="7236"/>
                  </a:lnTo>
                  <a:lnTo>
                    <a:pt x="125084" y="7236"/>
                  </a:lnTo>
                  <a:lnTo>
                    <a:pt x="127749" y="5544"/>
                  </a:lnTo>
                  <a:lnTo>
                    <a:pt x="130489" y="4332"/>
                  </a:lnTo>
                  <a:lnTo>
                    <a:pt x="130981" y="5532"/>
                  </a:lnTo>
                  <a:lnTo>
                    <a:pt x="134580" y="5494"/>
                  </a:lnTo>
                  <a:lnTo>
                    <a:pt x="132105" y="3069"/>
                  </a:lnTo>
                  <a:lnTo>
                    <a:pt x="134769" y="2817"/>
                  </a:lnTo>
                  <a:lnTo>
                    <a:pt x="142080" y="2817"/>
                  </a:lnTo>
                  <a:lnTo>
                    <a:pt x="142813" y="3713"/>
                  </a:lnTo>
                  <a:lnTo>
                    <a:pt x="144858" y="3776"/>
                  </a:lnTo>
                  <a:lnTo>
                    <a:pt x="144858" y="2337"/>
                  </a:lnTo>
                  <a:lnTo>
                    <a:pt x="147864" y="2779"/>
                  </a:lnTo>
                  <a:lnTo>
                    <a:pt x="148432" y="4989"/>
                  </a:lnTo>
                  <a:lnTo>
                    <a:pt x="149657" y="6643"/>
                  </a:lnTo>
                  <a:lnTo>
                    <a:pt x="149101" y="8309"/>
                  </a:lnTo>
                  <a:lnTo>
                    <a:pt x="147990" y="7564"/>
                  </a:lnTo>
                  <a:lnTo>
                    <a:pt x="146601" y="8638"/>
                  </a:lnTo>
                  <a:lnTo>
                    <a:pt x="144214" y="7400"/>
                  </a:lnTo>
                  <a:lnTo>
                    <a:pt x="144846" y="11163"/>
                  </a:lnTo>
                  <a:lnTo>
                    <a:pt x="144278" y="13461"/>
                  </a:lnTo>
                  <a:lnTo>
                    <a:pt x="147662" y="14724"/>
                  </a:lnTo>
                  <a:lnTo>
                    <a:pt x="148823" y="17944"/>
                  </a:lnTo>
                  <a:lnTo>
                    <a:pt x="148356" y="17944"/>
                  </a:lnTo>
                  <a:lnTo>
                    <a:pt x="145995" y="19118"/>
                  </a:lnTo>
                  <a:lnTo>
                    <a:pt x="144846" y="21012"/>
                  </a:lnTo>
                  <a:lnTo>
                    <a:pt x="144846" y="23373"/>
                  </a:lnTo>
                  <a:lnTo>
                    <a:pt x="142775" y="23096"/>
                  </a:lnTo>
                  <a:lnTo>
                    <a:pt x="139770" y="25040"/>
                  </a:lnTo>
                  <a:lnTo>
                    <a:pt x="140111" y="28311"/>
                  </a:lnTo>
                  <a:lnTo>
                    <a:pt x="141992" y="29788"/>
                  </a:lnTo>
                  <a:lnTo>
                    <a:pt x="142257" y="31745"/>
                  </a:lnTo>
                  <a:lnTo>
                    <a:pt x="142396" y="33387"/>
                  </a:lnTo>
                  <a:lnTo>
                    <a:pt x="143154" y="36000"/>
                  </a:lnTo>
                  <a:lnTo>
                    <a:pt x="141727" y="39271"/>
                  </a:lnTo>
                  <a:lnTo>
                    <a:pt x="141702" y="42604"/>
                  </a:lnTo>
                  <a:lnTo>
                    <a:pt x="141070" y="43135"/>
                  </a:lnTo>
                  <a:lnTo>
                    <a:pt x="141070" y="42440"/>
                  </a:lnTo>
                  <a:lnTo>
                    <a:pt x="140060" y="38993"/>
                  </a:lnTo>
                  <a:lnTo>
                    <a:pt x="136651" y="34245"/>
                  </a:lnTo>
                  <a:lnTo>
                    <a:pt x="136651" y="31025"/>
                  </a:lnTo>
                  <a:lnTo>
                    <a:pt x="138078" y="25255"/>
                  </a:lnTo>
                  <a:lnTo>
                    <a:pt x="138797" y="21151"/>
                  </a:lnTo>
                  <a:lnTo>
                    <a:pt x="136663" y="19939"/>
                  </a:lnTo>
                  <a:lnTo>
                    <a:pt x="136663" y="22300"/>
                  </a:lnTo>
                  <a:lnTo>
                    <a:pt x="136158" y="23437"/>
                  </a:lnTo>
                  <a:lnTo>
                    <a:pt x="135578" y="21947"/>
                  </a:lnTo>
                  <a:lnTo>
                    <a:pt x="132244" y="23424"/>
                  </a:lnTo>
                  <a:lnTo>
                    <a:pt x="132244" y="28765"/>
                  </a:lnTo>
                  <a:lnTo>
                    <a:pt x="130312" y="29295"/>
                  </a:lnTo>
                  <a:lnTo>
                    <a:pt x="126890" y="29295"/>
                  </a:lnTo>
                  <a:lnTo>
                    <a:pt x="124504" y="30722"/>
                  </a:lnTo>
                  <a:lnTo>
                    <a:pt x="123645" y="33576"/>
                  </a:lnTo>
                  <a:lnTo>
                    <a:pt x="121435" y="38008"/>
                  </a:lnTo>
                  <a:lnTo>
                    <a:pt x="122685" y="39006"/>
                  </a:lnTo>
                  <a:lnTo>
                    <a:pt x="124163" y="39586"/>
                  </a:lnTo>
                  <a:lnTo>
                    <a:pt x="126297" y="40193"/>
                  </a:lnTo>
                  <a:lnTo>
                    <a:pt x="127862" y="41657"/>
                  </a:lnTo>
                  <a:lnTo>
                    <a:pt x="128582" y="44549"/>
                  </a:lnTo>
                  <a:lnTo>
                    <a:pt x="129706" y="47706"/>
                  </a:lnTo>
                  <a:lnTo>
                    <a:pt x="128178" y="52403"/>
                  </a:lnTo>
                  <a:lnTo>
                    <a:pt x="126461" y="55358"/>
                  </a:lnTo>
                  <a:lnTo>
                    <a:pt x="125274" y="54676"/>
                  </a:lnTo>
                  <a:lnTo>
                    <a:pt x="123733" y="55951"/>
                  </a:lnTo>
                  <a:lnTo>
                    <a:pt x="123620" y="58792"/>
                  </a:lnTo>
                  <a:lnTo>
                    <a:pt x="122067" y="60118"/>
                  </a:lnTo>
                  <a:lnTo>
                    <a:pt x="122673" y="61393"/>
                  </a:lnTo>
                  <a:lnTo>
                    <a:pt x="124314" y="63098"/>
                  </a:lnTo>
                  <a:lnTo>
                    <a:pt x="124807" y="65131"/>
                  </a:lnTo>
                  <a:lnTo>
                    <a:pt x="123342" y="66305"/>
                  </a:lnTo>
                  <a:lnTo>
                    <a:pt x="122786" y="65750"/>
                  </a:lnTo>
                  <a:lnTo>
                    <a:pt x="122786" y="64196"/>
                  </a:lnTo>
                  <a:lnTo>
                    <a:pt x="121801" y="62997"/>
                  </a:lnTo>
                  <a:lnTo>
                    <a:pt x="120854" y="61317"/>
                  </a:lnTo>
                  <a:lnTo>
                    <a:pt x="119465" y="60143"/>
                  </a:lnTo>
                  <a:lnTo>
                    <a:pt x="118241" y="60762"/>
                  </a:lnTo>
                  <a:lnTo>
                    <a:pt x="118241" y="60762"/>
                  </a:lnTo>
                  <a:lnTo>
                    <a:pt x="118645" y="59297"/>
                  </a:lnTo>
                  <a:lnTo>
                    <a:pt x="117079" y="58514"/>
                  </a:lnTo>
                  <a:lnTo>
                    <a:pt x="116132" y="60396"/>
                  </a:lnTo>
                  <a:lnTo>
                    <a:pt x="114112" y="61583"/>
                  </a:lnTo>
                  <a:lnTo>
                    <a:pt x="114970" y="62719"/>
                  </a:lnTo>
                  <a:lnTo>
                    <a:pt x="116056" y="63931"/>
                  </a:lnTo>
                  <a:lnTo>
                    <a:pt x="117622" y="63376"/>
                  </a:lnTo>
                  <a:lnTo>
                    <a:pt x="118607" y="63691"/>
                  </a:lnTo>
                  <a:lnTo>
                    <a:pt x="115968" y="65497"/>
                  </a:lnTo>
                  <a:lnTo>
                    <a:pt x="117597" y="67530"/>
                  </a:lnTo>
                  <a:lnTo>
                    <a:pt x="119011" y="70371"/>
                  </a:lnTo>
                  <a:lnTo>
                    <a:pt x="119011" y="73919"/>
                  </a:lnTo>
                  <a:lnTo>
                    <a:pt x="118266" y="76028"/>
                  </a:lnTo>
                  <a:lnTo>
                    <a:pt x="116574" y="79096"/>
                  </a:lnTo>
                  <a:lnTo>
                    <a:pt x="112824" y="80978"/>
                  </a:lnTo>
                  <a:lnTo>
                    <a:pt x="111245" y="82114"/>
                  </a:lnTo>
                  <a:lnTo>
                    <a:pt x="110740" y="80940"/>
                  </a:lnTo>
                  <a:lnTo>
                    <a:pt x="110462" y="81041"/>
                  </a:lnTo>
                  <a:cubicBezTo>
                    <a:pt x="110159" y="81142"/>
                    <a:pt x="108594" y="81697"/>
                    <a:pt x="108253" y="81912"/>
                  </a:cubicBezTo>
                  <a:cubicBezTo>
                    <a:pt x="107886" y="82165"/>
                    <a:pt x="107634" y="83276"/>
                    <a:pt x="107520" y="83907"/>
                  </a:cubicBezTo>
                  <a:lnTo>
                    <a:pt x="107495" y="84008"/>
                  </a:lnTo>
                  <a:lnTo>
                    <a:pt x="108341" y="85688"/>
                  </a:lnTo>
                  <a:lnTo>
                    <a:pt x="110197" y="87468"/>
                  </a:lnTo>
                  <a:lnTo>
                    <a:pt x="110197" y="90852"/>
                  </a:lnTo>
                  <a:cubicBezTo>
                    <a:pt x="110046" y="91092"/>
                    <a:pt x="109174" y="91824"/>
                    <a:pt x="108379" y="92430"/>
                  </a:cubicBezTo>
                  <a:lnTo>
                    <a:pt x="107760" y="92115"/>
                  </a:lnTo>
                  <a:lnTo>
                    <a:pt x="106093" y="90360"/>
                  </a:lnTo>
                  <a:lnTo>
                    <a:pt x="104161" y="88541"/>
                  </a:lnTo>
                  <a:lnTo>
                    <a:pt x="103164" y="89829"/>
                  </a:lnTo>
                  <a:lnTo>
                    <a:pt x="102823" y="92203"/>
                  </a:lnTo>
                  <a:lnTo>
                    <a:pt x="103492" y="93756"/>
                  </a:lnTo>
                  <a:lnTo>
                    <a:pt x="104679" y="95398"/>
                  </a:lnTo>
                  <a:lnTo>
                    <a:pt x="106321" y="96648"/>
                  </a:lnTo>
                  <a:lnTo>
                    <a:pt x="106611" y="98239"/>
                  </a:lnTo>
                  <a:lnTo>
                    <a:pt x="107028" y="99602"/>
                  </a:lnTo>
                  <a:lnTo>
                    <a:pt x="105689" y="99047"/>
                  </a:lnTo>
                  <a:lnTo>
                    <a:pt x="104313" y="97254"/>
                  </a:lnTo>
                  <a:lnTo>
                    <a:pt x="103290" y="95082"/>
                  </a:lnTo>
                  <a:lnTo>
                    <a:pt x="101371" y="94072"/>
                  </a:lnTo>
                  <a:lnTo>
                    <a:pt x="101371" y="90056"/>
                  </a:lnTo>
                  <a:lnTo>
                    <a:pt x="99351" y="85725"/>
                  </a:lnTo>
                  <a:lnTo>
                    <a:pt x="97583" y="86773"/>
                  </a:lnTo>
                  <a:lnTo>
                    <a:pt x="97583" y="83756"/>
                  </a:lnTo>
                  <a:lnTo>
                    <a:pt x="95739" y="82897"/>
                  </a:lnTo>
                  <a:lnTo>
                    <a:pt x="94944" y="79690"/>
                  </a:lnTo>
                  <a:lnTo>
                    <a:pt x="91774" y="80422"/>
                  </a:lnTo>
                  <a:lnTo>
                    <a:pt x="90423" y="82278"/>
                  </a:lnTo>
                  <a:lnTo>
                    <a:pt x="87431" y="84980"/>
                  </a:lnTo>
                  <a:lnTo>
                    <a:pt x="85372" y="86773"/>
                  </a:lnTo>
                  <a:lnTo>
                    <a:pt x="84324" y="88503"/>
                  </a:lnTo>
                  <a:lnTo>
                    <a:pt x="84324" y="91546"/>
                  </a:lnTo>
                  <a:lnTo>
                    <a:pt x="82961" y="93706"/>
                  </a:lnTo>
                  <a:lnTo>
                    <a:pt x="82620" y="92456"/>
                  </a:lnTo>
                  <a:lnTo>
                    <a:pt x="81142" y="89084"/>
                  </a:lnTo>
                  <a:lnTo>
                    <a:pt x="79791" y="86180"/>
                  </a:lnTo>
                  <a:lnTo>
                    <a:pt x="79160" y="83465"/>
                  </a:lnTo>
                  <a:lnTo>
                    <a:pt x="78377" y="80359"/>
                  </a:lnTo>
                  <a:lnTo>
                    <a:pt x="76837" y="82152"/>
                  </a:lnTo>
                  <a:lnTo>
                    <a:pt x="75890" y="82000"/>
                  </a:lnTo>
                  <a:lnTo>
                    <a:pt x="74602" y="79803"/>
                  </a:lnTo>
                  <a:lnTo>
                    <a:pt x="71773" y="77745"/>
                  </a:lnTo>
                  <a:lnTo>
                    <a:pt x="68326" y="78175"/>
                  </a:lnTo>
                  <a:lnTo>
                    <a:pt x="65687" y="77770"/>
                  </a:lnTo>
                  <a:lnTo>
                    <a:pt x="63957" y="76849"/>
                  </a:lnTo>
                  <a:lnTo>
                    <a:pt x="62113" y="76710"/>
                  </a:lnTo>
                  <a:lnTo>
                    <a:pt x="60118" y="75624"/>
                  </a:lnTo>
                  <a:lnTo>
                    <a:pt x="56999" y="73086"/>
                  </a:lnTo>
                  <a:lnTo>
                    <a:pt x="55737" y="75232"/>
                  </a:lnTo>
                  <a:lnTo>
                    <a:pt x="57782" y="76912"/>
                  </a:lnTo>
                  <a:lnTo>
                    <a:pt x="59108" y="79349"/>
                  </a:lnTo>
                  <a:lnTo>
                    <a:pt x="61419" y="79235"/>
                  </a:lnTo>
                  <a:lnTo>
                    <a:pt x="63717" y="78541"/>
                  </a:lnTo>
                  <a:lnTo>
                    <a:pt x="64954" y="79879"/>
                  </a:lnTo>
                  <a:lnTo>
                    <a:pt x="66394" y="81306"/>
                  </a:lnTo>
                  <a:lnTo>
                    <a:pt x="65636" y="83187"/>
                  </a:lnTo>
                  <a:lnTo>
                    <a:pt x="64538" y="85208"/>
                  </a:lnTo>
                  <a:lnTo>
                    <a:pt x="60775" y="87140"/>
                  </a:lnTo>
                  <a:lnTo>
                    <a:pt x="57025" y="87973"/>
                  </a:lnTo>
                  <a:lnTo>
                    <a:pt x="53805" y="89425"/>
                  </a:lnTo>
                  <a:lnTo>
                    <a:pt x="53388" y="88263"/>
                  </a:lnTo>
                  <a:lnTo>
                    <a:pt x="52100" y="85132"/>
                  </a:lnTo>
                  <a:lnTo>
                    <a:pt x="50105" y="83554"/>
                  </a:lnTo>
                  <a:lnTo>
                    <a:pt x="49297" y="81230"/>
                  </a:lnTo>
                  <a:lnTo>
                    <a:pt x="47782" y="78831"/>
                  </a:lnTo>
                  <a:lnTo>
                    <a:pt x="45117" y="75169"/>
                  </a:lnTo>
                  <a:lnTo>
                    <a:pt x="43387" y="75801"/>
                  </a:lnTo>
                  <a:lnTo>
                    <a:pt x="44284" y="77341"/>
                  </a:lnTo>
                  <a:lnTo>
                    <a:pt x="45332" y="80182"/>
                  </a:lnTo>
                  <a:lnTo>
                    <a:pt x="46203" y="81382"/>
                  </a:lnTo>
                  <a:lnTo>
                    <a:pt x="48325" y="86281"/>
                  </a:lnTo>
                  <a:lnTo>
                    <a:pt x="49726" y="87241"/>
                  </a:lnTo>
                  <a:lnTo>
                    <a:pt x="51772" y="89198"/>
                  </a:lnTo>
                  <a:lnTo>
                    <a:pt x="52264" y="90271"/>
                  </a:lnTo>
                  <a:lnTo>
                    <a:pt x="53009" y="92506"/>
                  </a:lnTo>
                  <a:lnTo>
                    <a:pt x="54550" y="91736"/>
                  </a:lnTo>
                  <a:lnTo>
                    <a:pt x="58287" y="91218"/>
                  </a:lnTo>
                  <a:lnTo>
                    <a:pt x="59525" y="90612"/>
                  </a:lnTo>
                  <a:lnTo>
                    <a:pt x="59904" y="91837"/>
                  </a:lnTo>
                  <a:cubicBezTo>
                    <a:pt x="59664" y="92443"/>
                    <a:pt x="59070" y="93946"/>
                    <a:pt x="59070" y="94362"/>
                  </a:cubicBezTo>
                  <a:cubicBezTo>
                    <a:pt x="59045" y="94615"/>
                    <a:pt x="58338" y="96016"/>
                    <a:pt x="57681" y="97191"/>
                  </a:cubicBezTo>
                  <a:lnTo>
                    <a:pt x="54487" y="99148"/>
                  </a:lnTo>
                  <a:lnTo>
                    <a:pt x="51784" y="102128"/>
                  </a:lnTo>
                  <a:lnTo>
                    <a:pt x="48855" y="104792"/>
                  </a:lnTo>
                  <a:lnTo>
                    <a:pt x="49474" y="106408"/>
                  </a:lnTo>
                  <a:lnTo>
                    <a:pt x="49411" y="108719"/>
                  </a:lnTo>
                  <a:lnTo>
                    <a:pt x="50257" y="110727"/>
                  </a:lnTo>
                  <a:lnTo>
                    <a:pt x="50257" y="113189"/>
                  </a:lnTo>
                  <a:lnTo>
                    <a:pt x="48767" y="115487"/>
                  </a:lnTo>
                  <a:lnTo>
                    <a:pt x="44587" y="118694"/>
                  </a:lnTo>
                  <a:lnTo>
                    <a:pt x="44587" y="120096"/>
                  </a:lnTo>
                  <a:lnTo>
                    <a:pt x="44297" y="123897"/>
                  </a:lnTo>
                  <a:lnTo>
                    <a:pt x="42845" y="123897"/>
                  </a:lnTo>
                  <a:lnTo>
                    <a:pt x="42175" y="126927"/>
                  </a:lnTo>
                  <a:lnTo>
                    <a:pt x="39713" y="129730"/>
                  </a:lnTo>
                  <a:lnTo>
                    <a:pt x="38084" y="131536"/>
                  </a:lnTo>
                  <a:lnTo>
                    <a:pt x="35647" y="133367"/>
                  </a:lnTo>
                  <a:lnTo>
                    <a:pt x="31404" y="133367"/>
                  </a:lnTo>
                  <a:lnTo>
                    <a:pt x="29776" y="130842"/>
                  </a:lnTo>
                  <a:lnTo>
                    <a:pt x="29371" y="128581"/>
                  </a:lnTo>
                  <a:lnTo>
                    <a:pt x="28210" y="126334"/>
                  </a:lnTo>
                  <a:lnTo>
                    <a:pt x="26278" y="123796"/>
                  </a:lnTo>
                  <a:lnTo>
                    <a:pt x="26278" y="120222"/>
                  </a:lnTo>
                  <a:lnTo>
                    <a:pt x="24384" y="117495"/>
                  </a:lnTo>
                  <a:lnTo>
                    <a:pt x="24384" y="115285"/>
                  </a:lnTo>
                  <a:lnTo>
                    <a:pt x="26278" y="112659"/>
                  </a:lnTo>
                  <a:lnTo>
                    <a:pt x="26278" y="109654"/>
                  </a:lnTo>
                  <a:lnTo>
                    <a:pt x="25672" y="106509"/>
                  </a:lnTo>
                  <a:lnTo>
                    <a:pt x="23563" y="103340"/>
                  </a:lnTo>
                  <a:lnTo>
                    <a:pt x="23992" y="99262"/>
                  </a:lnTo>
                  <a:lnTo>
                    <a:pt x="22679" y="97140"/>
                  </a:lnTo>
                  <a:lnTo>
                    <a:pt x="19838" y="97279"/>
                  </a:lnTo>
                  <a:lnTo>
                    <a:pt x="18916" y="95701"/>
                  </a:lnTo>
                  <a:lnTo>
                    <a:pt x="16353" y="95410"/>
                  </a:lnTo>
                  <a:lnTo>
                    <a:pt x="13600" y="96787"/>
                  </a:lnTo>
                  <a:lnTo>
                    <a:pt x="11113" y="96787"/>
                  </a:lnTo>
                  <a:lnTo>
                    <a:pt x="8486" y="97090"/>
                  </a:lnTo>
                  <a:lnTo>
                    <a:pt x="5570" y="95385"/>
                  </a:lnTo>
                  <a:lnTo>
                    <a:pt x="1453" y="91067"/>
                  </a:lnTo>
                  <a:lnTo>
                    <a:pt x="645" y="87746"/>
                  </a:lnTo>
                  <a:lnTo>
                    <a:pt x="1175" y="84905"/>
                  </a:lnTo>
                  <a:lnTo>
                    <a:pt x="658" y="82518"/>
                  </a:lnTo>
                  <a:lnTo>
                    <a:pt x="1642" y="80132"/>
                  </a:lnTo>
                  <a:lnTo>
                    <a:pt x="4029" y="76306"/>
                  </a:lnTo>
                  <a:lnTo>
                    <a:pt x="6681" y="74386"/>
                  </a:lnTo>
                  <a:lnTo>
                    <a:pt x="7325" y="72353"/>
                  </a:lnTo>
                  <a:lnTo>
                    <a:pt x="9055" y="70523"/>
                  </a:lnTo>
                  <a:lnTo>
                    <a:pt x="10683" y="68894"/>
                  </a:lnTo>
                  <a:lnTo>
                    <a:pt x="11870" y="69487"/>
                  </a:lnTo>
                  <a:lnTo>
                    <a:pt x="16328" y="67858"/>
                  </a:lnTo>
                  <a:lnTo>
                    <a:pt x="20457" y="67871"/>
                  </a:lnTo>
                  <a:lnTo>
                    <a:pt x="22490" y="67543"/>
                  </a:lnTo>
                  <a:lnTo>
                    <a:pt x="23639" y="67795"/>
                  </a:lnTo>
                  <a:lnTo>
                    <a:pt x="24005" y="70560"/>
                  </a:lnTo>
                  <a:lnTo>
                    <a:pt x="26619" y="71116"/>
                  </a:lnTo>
                  <a:lnTo>
                    <a:pt x="29334" y="73338"/>
                  </a:lnTo>
                  <a:lnTo>
                    <a:pt x="31152" y="71747"/>
                  </a:lnTo>
                  <a:lnTo>
                    <a:pt x="32894" y="71457"/>
                  </a:lnTo>
                  <a:lnTo>
                    <a:pt x="38349" y="73035"/>
                  </a:lnTo>
                  <a:lnTo>
                    <a:pt x="41784" y="72505"/>
                  </a:lnTo>
                  <a:lnTo>
                    <a:pt x="44739" y="71154"/>
                  </a:lnTo>
                  <a:lnTo>
                    <a:pt x="45648" y="67719"/>
                  </a:lnTo>
                  <a:lnTo>
                    <a:pt x="44461" y="65989"/>
                  </a:lnTo>
                  <a:lnTo>
                    <a:pt x="41910" y="67442"/>
                  </a:lnTo>
                  <a:lnTo>
                    <a:pt x="39347" y="66785"/>
                  </a:lnTo>
                  <a:lnTo>
                    <a:pt x="37819" y="65762"/>
                  </a:lnTo>
                  <a:lnTo>
                    <a:pt x="38715" y="63590"/>
                  </a:lnTo>
                  <a:lnTo>
                    <a:pt x="40067" y="62820"/>
                  </a:lnTo>
                  <a:lnTo>
                    <a:pt x="42466" y="62227"/>
                  </a:lnTo>
                  <a:lnTo>
                    <a:pt x="45610" y="63073"/>
                  </a:lnTo>
                  <a:lnTo>
                    <a:pt x="50244" y="62075"/>
                  </a:lnTo>
                  <a:lnTo>
                    <a:pt x="47946" y="60345"/>
                  </a:lnTo>
                  <a:lnTo>
                    <a:pt x="45458" y="57782"/>
                  </a:lnTo>
                  <a:lnTo>
                    <a:pt x="46304" y="55206"/>
                  </a:lnTo>
                  <a:lnTo>
                    <a:pt x="43501" y="56999"/>
                  </a:lnTo>
                  <a:lnTo>
                    <a:pt x="43602" y="58312"/>
                  </a:lnTo>
                  <a:lnTo>
                    <a:pt x="42289" y="58312"/>
                  </a:lnTo>
                  <a:lnTo>
                    <a:pt x="41632" y="55938"/>
                  </a:lnTo>
                  <a:lnTo>
                    <a:pt x="39511" y="56469"/>
                  </a:lnTo>
                  <a:lnTo>
                    <a:pt x="37832" y="60042"/>
                  </a:lnTo>
                  <a:lnTo>
                    <a:pt x="37933" y="62265"/>
                  </a:lnTo>
                  <a:lnTo>
                    <a:pt x="36632" y="62530"/>
                  </a:lnTo>
                  <a:lnTo>
                    <a:pt x="35167" y="62757"/>
                  </a:lnTo>
                  <a:lnTo>
                    <a:pt x="33639" y="64398"/>
                  </a:lnTo>
                  <a:lnTo>
                    <a:pt x="34776" y="65750"/>
                  </a:lnTo>
                  <a:lnTo>
                    <a:pt x="33829" y="66659"/>
                  </a:lnTo>
                  <a:lnTo>
                    <a:pt x="32427" y="65585"/>
                  </a:lnTo>
                  <a:lnTo>
                    <a:pt x="30988" y="61886"/>
                  </a:lnTo>
                  <a:lnTo>
                    <a:pt x="28033" y="58893"/>
                  </a:lnTo>
                  <a:lnTo>
                    <a:pt x="25242" y="56974"/>
                  </a:lnTo>
                  <a:lnTo>
                    <a:pt x="24636" y="59146"/>
                  </a:lnTo>
                  <a:lnTo>
                    <a:pt x="27136" y="61595"/>
                  </a:lnTo>
                  <a:lnTo>
                    <a:pt x="29712" y="63085"/>
                  </a:lnTo>
                  <a:lnTo>
                    <a:pt x="29574" y="63401"/>
                  </a:lnTo>
                  <a:lnTo>
                    <a:pt x="28172" y="62921"/>
                  </a:lnTo>
                  <a:lnTo>
                    <a:pt x="28172" y="64967"/>
                  </a:lnTo>
                  <a:lnTo>
                    <a:pt x="27541" y="65333"/>
                  </a:lnTo>
                  <a:lnTo>
                    <a:pt x="27541" y="64537"/>
                  </a:lnTo>
                  <a:lnTo>
                    <a:pt x="26720" y="63148"/>
                  </a:lnTo>
                  <a:lnTo>
                    <a:pt x="25255" y="61785"/>
                  </a:lnTo>
                  <a:lnTo>
                    <a:pt x="23273" y="59575"/>
                  </a:lnTo>
                  <a:lnTo>
                    <a:pt x="21467" y="59575"/>
                  </a:lnTo>
                  <a:lnTo>
                    <a:pt x="20141" y="60295"/>
                  </a:lnTo>
                  <a:lnTo>
                    <a:pt x="17515" y="59600"/>
                  </a:lnTo>
                  <a:lnTo>
                    <a:pt x="17174" y="61557"/>
                  </a:lnTo>
                  <a:lnTo>
                    <a:pt x="16277" y="61949"/>
                  </a:lnTo>
                  <a:lnTo>
                    <a:pt x="15179" y="63919"/>
                  </a:lnTo>
                  <a:lnTo>
                    <a:pt x="13386" y="66507"/>
                  </a:lnTo>
                  <a:lnTo>
                    <a:pt x="11391" y="66406"/>
                  </a:lnTo>
                  <a:lnTo>
                    <a:pt x="10065" y="67176"/>
                  </a:lnTo>
                  <a:lnTo>
                    <a:pt x="9143" y="66381"/>
                  </a:lnTo>
                  <a:lnTo>
                    <a:pt x="6719" y="65649"/>
                  </a:lnTo>
                  <a:lnTo>
                    <a:pt x="6719" y="60610"/>
                  </a:lnTo>
                  <a:lnTo>
                    <a:pt x="8827" y="59499"/>
                  </a:lnTo>
                  <a:lnTo>
                    <a:pt x="12413" y="59954"/>
                  </a:lnTo>
                  <a:lnTo>
                    <a:pt x="14156" y="58148"/>
                  </a:lnTo>
                  <a:lnTo>
                    <a:pt x="13070" y="55825"/>
                  </a:lnTo>
                  <a:lnTo>
                    <a:pt x="12110" y="55320"/>
                  </a:lnTo>
                  <a:lnTo>
                    <a:pt x="13045" y="55168"/>
                  </a:lnTo>
                  <a:lnTo>
                    <a:pt x="14749" y="55168"/>
                  </a:lnTo>
                  <a:lnTo>
                    <a:pt x="16694" y="53186"/>
                  </a:lnTo>
                  <a:lnTo>
                    <a:pt x="17616" y="49840"/>
                  </a:lnTo>
                  <a:lnTo>
                    <a:pt x="20381" y="48691"/>
                  </a:lnTo>
                  <a:lnTo>
                    <a:pt x="20608" y="45913"/>
                  </a:lnTo>
                  <a:lnTo>
                    <a:pt x="21568" y="44764"/>
                  </a:lnTo>
                  <a:lnTo>
                    <a:pt x="22250" y="45559"/>
                  </a:lnTo>
                  <a:lnTo>
                    <a:pt x="21442" y="48211"/>
                  </a:lnTo>
                  <a:lnTo>
                    <a:pt x="25924" y="48211"/>
                  </a:lnTo>
                  <a:lnTo>
                    <a:pt x="29788" y="47504"/>
                  </a:lnTo>
                  <a:lnTo>
                    <a:pt x="30558" y="44915"/>
                  </a:lnTo>
                  <a:lnTo>
                    <a:pt x="31733" y="43539"/>
                  </a:lnTo>
                  <a:lnTo>
                    <a:pt x="32023" y="41910"/>
                  </a:lnTo>
                  <a:lnTo>
                    <a:pt x="34687" y="41821"/>
                  </a:lnTo>
                  <a:lnTo>
                    <a:pt x="37390" y="40129"/>
                  </a:lnTo>
                  <a:lnTo>
                    <a:pt x="35369" y="38841"/>
                  </a:lnTo>
                  <a:lnTo>
                    <a:pt x="32768" y="39599"/>
                  </a:lnTo>
                  <a:lnTo>
                    <a:pt x="31253" y="39422"/>
                  </a:lnTo>
                  <a:lnTo>
                    <a:pt x="30205" y="36303"/>
                  </a:lnTo>
                  <a:lnTo>
                    <a:pt x="33147" y="32604"/>
                  </a:lnTo>
                  <a:lnTo>
                    <a:pt x="31202" y="31215"/>
                  </a:lnTo>
                  <a:lnTo>
                    <a:pt x="29586" y="32591"/>
                  </a:lnTo>
                  <a:lnTo>
                    <a:pt x="28955" y="34372"/>
                  </a:lnTo>
                  <a:lnTo>
                    <a:pt x="27136" y="35874"/>
                  </a:lnTo>
                  <a:lnTo>
                    <a:pt x="26897" y="38425"/>
                  </a:lnTo>
                  <a:lnTo>
                    <a:pt x="28462" y="40723"/>
                  </a:lnTo>
                  <a:cubicBezTo>
                    <a:pt x="28361" y="41241"/>
                    <a:pt x="28071" y="42667"/>
                    <a:pt x="28071" y="42933"/>
                  </a:cubicBezTo>
                  <a:cubicBezTo>
                    <a:pt x="28008" y="43147"/>
                    <a:pt x="27288" y="44233"/>
                    <a:pt x="26619" y="45155"/>
                  </a:cubicBezTo>
                  <a:lnTo>
                    <a:pt x="24131" y="44902"/>
                  </a:lnTo>
                  <a:lnTo>
                    <a:pt x="24308" y="43640"/>
                  </a:lnTo>
                  <a:lnTo>
                    <a:pt x="22553" y="40622"/>
                  </a:lnTo>
                  <a:lnTo>
                    <a:pt x="21076" y="42465"/>
                  </a:lnTo>
                  <a:lnTo>
                    <a:pt x="19687" y="42718"/>
                  </a:lnTo>
                  <a:lnTo>
                    <a:pt x="18740" y="39321"/>
                  </a:lnTo>
                  <a:lnTo>
                    <a:pt x="19510" y="37680"/>
                  </a:lnTo>
                  <a:lnTo>
                    <a:pt x="21985" y="35205"/>
                  </a:lnTo>
                  <a:lnTo>
                    <a:pt x="23386" y="32326"/>
                  </a:lnTo>
                  <a:lnTo>
                    <a:pt x="25874" y="28790"/>
                  </a:lnTo>
                  <a:lnTo>
                    <a:pt x="29712" y="24750"/>
                  </a:lnTo>
                  <a:lnTo>
                    <a:pt x="33021" y="23639"/>
                  </a:lnTo>
                  <a:lnTo>
                    <a:pt x="35294" y="24232"/>
                  </a:lnTo>
                  <a:lnTo>
                    <a:pt x="38008" y="25381"/>
                  </a:lnTo>
                  <a:lnTo>
                    <a:pt x="41481" y="27212"/>
                  </a:lnTo>
                  <a:lnTo>
                    <a:pt x="42188" y="29068"/>
                  </a:lnTo>
                  <a:lnTo>
                    <a:pt x="41039" y="29813"/>
                  </a:lnTo>
                  <a:lnTo>
                    <a:pt x="36556" y="28942"/>
                  </a:lnTo>
                  <a:lnTo>
                    <a:pt x="39284" y="30975"/>
                  </a:lnTo>
                  <a:lnTo>
                    <a:pt x="40976" y="34245"/>
                  </a:lnTo>
                  <a:lnTo>
                    <a:pt x="41910" y="32781"/>
                  </a:lnTo>
                  <a:lnTo>
                    <a:pt x="44436" y="32907"/>
                  </a:lnTo>
                  <a:lnTo>
                    <a:pt x="43135" y="30886"/>
                  </a:lnTo>
                  <a:lnTo>
                    <a:pt x="45181" y="29712"/>
                  </a:lnTo>
                  <a:lnTo>
                    <a:pt x="45471" y="27237"/>
                  </a:lnTo>
                  <a:lnTo>
                    <a:pt x="46191" y="27528"/>
                  </a:lnTo>
                  <a:lnTo>
                    <a:pt x="46809" y="30634"/>
                  </a:lnTo>
                  <a:lnTo>
                    <a:pt x="49082" y="27982"/>
                  </a:lnTo>
                  <a:lnTo>
                    <a:pt x="52971" y="25924"/>
                  </a:lnTo>
                  <a:lnTo>
                    <a:pt x="56330" y="25217"/>
                  </a:lnTo>
                  <a:lnTo>
                    <a:pt x="55648" y="23815"/>
                  </a:lnTo>
                  <a:lnTo>
                    <a:pt x="55863" y="23159"/>
                  </a:lnTo>
                  <a:lnTo>
                    <a:pt x="58224" y="23714"/>
                  </a:lnTo>
                  <a:lnTo>
                    <a:pt x="61596" y="25406"/>
                  </a:lnTo>
                  <a:lnTo>
                    <a:pt x="61596" y="23171"/>
                  </a:lnTo>
                  <a:lnTo>
                    <a:pt x="59449" y="21277"/>
                  </a:lnTo>
                  <a:lnTo>
                    <a:pt x="59500" y="18828"/>
                  </a:lnTo>
                  <a:lnTo>
                    <a:pt x="60245" y="15532"/>
                  </a:lnTo>
                  <a:lnTo>
                    <a:pt x="61457" y="15987"/>
                  </a:lnTo>
                  <a:lnTo>
                    <a:pt x="62252" y="17944"/>
                  </a:lnTo>
                  <a:lnTo>
                    <a:pt x="63300" y="20899"/>
                  </a:lnTo>
                  <a:lnTo>
                    <a:pt x="64614" y="24333"/>
                  </a:lnTo>
                  <a:lnTo>
                    <a:pt x="63464" y="26530"/>
                  </a:lnTo>
                  <a:lnTo>
                    <a:pt x="65813" y="27364"/>
                  </a:lnTo>
                  <a:lnTo>
                    <a:pt x="67114" y="25659"/>
                  </a:lnTo>
                  <a:lnTo>
                    <a:pt x="66470" y="24270"/>
                  </a:lnTo>
                  <a:cubicBezTo>
                    <a:pt x="67215" y="24106"/>
                    <a:pt x="67947" y="23879"/>
                    <a:pt x="68667" y="23601"/>
                  </a:cubicBezTo>
                  <a:lnTo>
                    <a:pt x="69134" y="23386"/>
                  </a:lnTo>
                  <a:lnTo>
                    <a:pt x="67530" y="22060"/>
                  </a:lnTo>
                  <a:lnTo>
                    <a:pt x="65952" y="21770"/>
                  </a:lnTo>
                  <a:lnTo>
                    <a:pt x="64715" y="17982"/>
                  </a:lnTo>
                  <a:lnTo>
                    <a:pt x="65864" y="17211"/>
                  </a:lnTo>
                  <a:lnTo>
                    <a:pt x="66407" y="15696"/>
                  </a:lnTo>
                  <a:lnTo>
                    <a:pt x="69071" y="17275"/>
                  </a:lnTo>
                  <a:lnTo>
                    <a:pt x="70750" y="16252"/>
                  </a:lnTo>
                  <a:lnTo>
                    <a:pt x="68313" y="14964"/>
                  </a:lnTo>
                  <a:lnTo>
                    <a:pt x="67152" y="13726"/>
                  </a:lnTo>
                  <a:lnTo>
                    <a:pt x="70321" y="11946"/>
                  </a:lnTo>
                  <a:lnTo>
                    <a:pt x="69033" y="10683"/>
                  </a:lnTo>
                  <a:lnTo>
                    <a:pt x="70460" y="7943"/>
                  </a:lnTo>
                  <a:lnTo>
                    <a:pt x="73743" y="5481"/>
                  </a:lnTo>
                  <a:lnTo>
                    <a:pt x="74501" y="2968"/>
                  </a:lnTo>
                  <a:lnTo>
                    <a:pt x="75624" y="1554"/>
                  </a:lnTo>
                  <a:lnTo>
                    <a:pt x="77468" y="1554"/>
                  </a:lnTo>
                  <a:lnTo>
                    <a:pt x="78554" y="4206"/>
                  </a:lnTo>
                  <a:lnTo>
                    <a:pt x="80019" y="2097"/>
                  </a:lnTo>
                  <a:lnTo>
                    <a:pt x="81786" y="784"/>
                  </a:lnTo>
                  <a:close/>
                  <a:moveTo>
                    <a:pt x="81786" y="1"/>
                  </a:moveTo>
                  <a:lnTo>
                    <a:pt x="79614" y="1605"/>
                  </a:lnTo>
                  <a:lnTo>
                    <a:pt x="78705" y="2880"/>
                  </a:lnTo>
                  <a:lnTo>
                    <a:pt x="77910" y="910"/>
                  </a:lnTo>
                  <a:lnTo>
                    <a:pt x="75334" y="910"/>
                  </a:lnTo>
                  <a:lnTo>
                    <a:pt x="73983" y="2615"/>
                  </a:lnTo>
                  <a:lnTo>
                    <a:pt x="73213" y="5090"/>
                  </a:lnTo>
                  <a:lnTo>
                    <a:pt x="70043" y="7476"/>
                  </a:lnTo>
                  <a:lnTo>
                    <a:pt x="68263" y="10784"/>
                  </a:lnTo>
                  <a:lnTo>
                    <a:pt x="69286" y="11794"/>
                  </a:lnTo>
                  <a:lnTo>
                    <a:pt x="66154" y="13562"/>
                  </a:lnTo>
                  <a:lnTo>
                    <a:pt x="67897" y="15431"/>
                  </a:lnTo>
                  <a:lnTo>
                    <a:pt x="69475" y="16277"/>
                  </a:lnTo>
                  <a:lnTo>
                    <a:pt x="69071" y="16517"/>
                  </a:lnTo>
                  <a:lnTo>
                    <a:pt x="66066" y="14737"/>
                  </a:lnTo>
                  <a:lnTo>
                    <a:pt x="65346" y="16795"/>
                  </a:lnTo>
                  <a:lnTo>
                    <a:pt x="63970" y="17704"/>
                  </a:lnTo>
                  <a:lnTo>
                    <a:pt x="65472" y="22313"/>
                  </a:lnTo>
                  <a:lnTo>
                    <a:pt x="67253" y="22654"/>
                  </a:lnTo>
                  <a:lnTo>
                    <a:pt x="67934" y="23209"/>
                  </a:lnTo>
                  <a:cubicBezTo>
                    <a:pt x="67290" y="23411"/>
                    <a:pt x="66634" y="23588"/>
                    <a:pt x="65965" y="23727"/>
                  </a:cubicBezTo>
                  <a:lnTo>
                    <a:pt x="65573" y="23803"/>
                  </a:lnTo>
                  <a:lnTo>
                    <a:pt x="66394" y="25571"/>
                  </a:lnTo>
                  <a:lnTo>
                    <a:pt x="65611" y="26606"/>
                  </a:lnTo>
                  <a:lnTo>
                    <a:pt x="64386" y="26177"/>
                  </a:lnTo>
                  <a:lnTo>
                    <a:pt x="65333" y="24371"/>
                  </a:lnTo>
                  <a:lnTo>
                    <a:pt x="63906" y="20671"/>
                  </a:lnTo>
                  <a:lnTo>
                    <a:pt x="62858" y="17717"/>
                  </a:lnTo>
                  <a:lnTo>
                    <a:pt x="61962" y="15482"/>
                  </a:lnTo>
                  <a:lnTo>
                    <a:pt x="59815" y="14686"/>
                  </a:lnTo>
                  <a:lnTo>
                    <a:pt x="58894" y="18714"/>
                  </a:lnTo>
                  <a:lnTo>
                    <a:pt x="58830" y="21555"/>
                  </a:lnTo>
                  <a:lnTo>
                    <a:pt x="60990" y="23449"/>
                  </a:lnTo>
                  <a:lnTo>
                    <a:pt x="60990" y="24371"/>
                  </a:lnTo>
                  <a:lnTo>
                    <a:pt x="58502" y="23121"/>
                  </a:lnTo>
                  <a:lnTo>
                    <a:pt x="55459" y="22401"/>
                  </a:lnTo>
                  <a:lnTo>
                    <a:pt x="54992" y="23853"/>
                  </a:lnTo>
                  <a:lnTo>
                    <a:pt x="55434" y="24762"/>
                  </a:lnTo>
                  <a:lnTo>
                    <a:pt x="52807" y="25305"/>
                  </a:lnTo>
                  <a:lnTo>
                    <a:pt x="48729" y="27439"/>
                  </a:lnTo>
                  <a:lnTo>
                    <a:pt x="47176" y="29232"/>
                  </a:lnTo>
                  <a:lnTo>
                    <a:pt x="46746" y="27073"/>
                  </a:lnTo>
                  <a:lnTo>
                    <a:pt x="44941" y="26316"/>
                  </a:lnTo>
                  <a:lnTo>
                    <a:pt x="44600" y="29321"/>
                  </a:lnTo>
                  <a:lnTo>
                    <a:pt x="42238" y="30672"/>
                  </a:lnTo>
                  <a:lnTo>
                    <a:pt x="43249" y="32212"/>
                  </a:lnTo>
                  <a:lnTo>
                    <a:pt x="41582" y="32137"/>
                  </a:lnTo>
                  <a:lnTo>
                    <a:pt x="41039" y="32983"/>
                  </a:lnTo>
                  <a:lnTo>
                    <a:pt x="39814" y="30634"/>
                  </a:lnTo>
                  <a:lnTo>
                    <a:pt x="39145" y="30078"/>
                  </a:lnTo>
                  <a:lnTo>
                    <a:pt x="41178" y="30482"/>
                  </a:lnTo>
                  <a:lnTo>
                    <a:pt x="42971" y="29321"/>
                  </a:lnTo>
                  <a:lnTo>
                    <a:pt x="41999" y="26770"/>
                  </a:lnTo>
                  <a:lnTo>
                    <a:pt x="38299" y="24813"/>
                  </a:lnTo>
                  <a:lnTo>
                    <a:pt x="35496" y="23639"/>
                  </a:lnTo>
                  <a:lnTo>
                    <a:pt x="32983" y="22982"/>
                  </a:lnTo>
                  <a:lnTo>
                    <a:pt x="29359" y="24194"/>
                  </a:lnTo>
                  <a:lnTo>
                    <a:pt x="25381" y="28386"/>
                  </a:lnTo>
                  <a:lnTo>
                    <a:pt x="22831" y="32010"/>
                  </a:lnTo>
                  <a:lnTo>
                    <a:pt x="21492" y="34801"/>
                  </a:lnTo>
                  <a:lnTo>
                    <a:pt x="19005" y="37276"/>
                  </a:lnTo>
                  <a:lnTo>
                    <a:pt x="18058" y="39258"/>
                  </a:lnTo>
                  <a:lnTo>
                    <a:pt x="19219" y="43438"/>
                  </a:lnTo>
                  <a:lnTo>
                    <a:pt x="21404" y="43046"/>
                  </a:lnTo>
                  <a:lnTo>
                    <a:pt x="22452" y="41733"/>
                  </a:lnTo>
                  <a:lnTo>
                    <a:pt x="23639" y="43766"/>
                  </a:lnTo>
                  <a:lnTo>
                    <a:pt x="23399" y="45458"/>
                  </a:lnTo>
                  <a:lnTo>
                    <a:pt x="26909" y="45824"/>
                  </a:lnTo>
                  <a:lnTo>
                    <a:pt x="27010" y="45673"/>
                  </a:lnTo>
                  <a:cubicBezTo>
                    <a:pt x="28702" y="43387"/>
                    <a:pt x="28702" y="43072"/>
                    <a:pt x="28702" y="42970"/>
                  </a:cubicBezTo>
                  <a:cubicBezTo>
                    <a:pt x="28702" y="42794"/>
                    <a:pt x="28904" y="41683"/>
                    <a:pt x="29106" y="40723"/>
                  </a:cubicBezTo>
                  <a:lnTo>
                    <a:pt x="29144" y="40597"/>
                  </a:lnTo>
                  <a:lnTo>
                    <a:pt x="27566" y="38261"/>
                  </a:lnTo>
                  <a:lnTo>
                    <a:pt x="27743" y="36190"/>
                  </a:lnTo>
                  <a:lnTo>
                    <a:pt x="29498" y="34750"/>
                  </a:lnTo>
                  <a:lnTo>
                    <a:pt x="30129" y="32957"/>
                  </a:lnTo>
                  <a:lnTo>
                    <a:pt x="31240" y="32010"/>
                  </a:lnTo>
                  <a:lnTo>
                    <a:pt x="32238" y="32730"/>
                  </a:lnTo>
                  <a:lnTo>
                    <a:pt x="29510" y="36177"/>
                  </a:lnTo>
                  <a:lnTo>
                    <a:pt x="30773" y="39991"/>
                  </a:lnTo>
                  <a:lnTo>
                    <a:pt x="32831" y="40243"/>
                  </a:lnTo>
                  <a:lnTo>
                    <a:pt x="35281" y="39523"/>
                  </a:lnTo>
                  <a:lnTo>
                    <a:pt x="36203" y="40129"/>
                  </a:lnTo>
                  <a:lnTo>
                    <a:pt x="34498" y="41190"/>
                  </a:lnTo>
                  <a:lnTo>
                    <a:pt x="31493" y="41291"/>
                  </a:lnTo>
                  <a:lnTo>
                    <a:pt x="31139" y="43248"/>
                  </a:lnTo>
                  <a:lnTo>
                    <a:pt x="30041" y="44549"/>
                  </a:lnTo>
                  <a:lnTo>
                    <a:pt x="29296" y="46948"/>
                  </a:lnTo>
                  <a:lnTo>
                    <a:pt x="25861" y="47592"/>
                  </a:lnTo>
                  <a:lnTo>
                    <a:pt x="22288" y="47592"/>
                  </a:lnTo>
                  <a:lnTo>
                    <a:pt x="22957" y="45420"/>
                  </a:lnTo>
                  <a:lnTo>
                    <a:pt x="21543" y="43804"/>
                  </a:lnTo>
                  <a:lnTo>
                    <a:pt x="19990" y="45660"/>
                  </a:lnTo>
                  <a:lnTo>
                    <a:pt x="19775" y="48261"/>
                  </a:lnTo>
                  <a:lnTo>
                    <a:pt x="17085" y="49385"/>
                  </a:lnTo>
                  <a:lnTo>
                    <a:pt x="16113" y="52857"/>
                  </a:lnTo>
                  <a:lnTo>
                    <a:pt x="14484" y="54524"/>
                  </a:lnTo>
                  <a:lnTo>
                    <a:pt x="12982" y="54524"/>
                  </a:lnTo>
                  <a:lnTo>
                    <a:pt x="10178" y="55004"/>
                  </a:lnTo>
                  <a:lnTo>
                    <a:pt x="12590" y="56279"/>
                  </a:lnTo>
                  <a:lnTo>
                    <a:pt x="13398" y="58022"/>
                  </a:lnTo>
                  <a:lnTo>
                    <a:pt x="12186" y="59285"/>
                  </a:lnTo>
                  <a:lnTo>
                    <a:pt x="8714" y="58855"/>
                  </a:lnTo>
                  <a:lnTo>
                    <a:pt x="6100" y="60232"/>
                  </a:lnTo>
                  <a:lnTo>
                    <a:pt x="6100" y="66116"/>
                  </a:lnTo>
                  <a:lnTo>
                    <a:pt x="8777" y="66899"/>
                  </a:lnTo>
                  <a:lnTo>
                    <a:pt x="10002" y="67947"/>
                  </a:lnTo>
                  <a:lnTo>
                    <a:pt x="11555" y="67038"/>
                  </a:lnTo>
                  <a:lnTo>
                    <a:pt x="13714" y="67151"/>
                  </a:lnTo>
                  <a:lnTo>
                    <a:pt x="15709" y="64247"/>
                  </a:lnTo>
                  <a:lnTo>
                    <a:pt x="16719" y="62441"/>
                  </a:lnTo>
                  <a:lnTo>
                    <a:pt x="17729" y="61999"/>
                  </a:lnTo>
                  <a:lnTo>
                    <a:pt x="18020" y="60383"/>
                  </a:lnTo>
                  <a:lnTo>
                    <a:pt x="20229" y="60964"/>
                  </a:lnTo>
                  <a:lnTo>
                    <a:pt x="21631" y="60194"/>
                  </a:lnTo>
                  <a:lnTo>
                    <a:pt x="22982" y="60194"/>
                  </a:lnTo>
                  <a:lnTo>
                    <a:pt x="24800" y="62227"/>
                  </a:lnTo>
                  <a:lnTo>
                    <a:pt x="26202" y="63502"/>
                  </a:lnTo>
                  <a:lnTo>
                    <a:pt x="26909" y="64702"/>
                  </a:lnTo>
                  <a:lnTo>
                    <a:pt x="26909" y="66444"/>
                  </a:lnTo>
                  <a:lnTo>
                    <a:pt x="28803" y="65333"/>
                  </a:lnTo>
                  <a:lnTo>
                    <a:pt x="28803" y="63805"/>
                  </a:lnTo>
                  <a:lnTo>
                    <a:pt x="29927" y="64171"/>
                  </a:lnTo>
                  <a:lnTo>
                    <a:pt x="30521" y="62807"/>
                  </a:lnTo>
                  <a:lnTo>
                    <a:pt x="27553" y="61115"/>
                  </a:lnTo>
                  <a:lnTo>
                    <a:pt x="25343" y="58956"/>
                  </a:lnTo>
                  <a:lnTo>
                    <a:pt x="25609" y="57997"/>
                  </a:lnTo>
                  <a:lnTo>
                    <a:pt x="27629" y="59386"/>
                  </a:lnTo>
                  <a:lnTo>
                    <a:pt x="30432" y="62176"/>
                  </a:lnTo>
                  <a:lnTo>
                    <a:pt x="31910" y="65977"/>
                  </a:lnTo>
                  <a:lnTo>
                    <a:pt x="33879" y="67492"/>
                  </a:lnTo>
                  <a:lnTo>
                    <a:pt x="35660" y="65800"/>
                  </a:lnTo>
                  <a:lnTo>
                    <a:pt x="34498" y="64424"/>
                  </a:lnTo>
                  <a:lnTo>
                    <a:pt x="35496" y="63338"/>
                  </a:lnTo>
                  <a:lnTo>
                    <a:pt x="36758" y="63148"/>
                  </a:lnTo>
                  <a:lnTo>
                    <a:pt x="38602" y="62782"/>
                  </a:lnTo>
                  <a:lnTo>
                    <a:pt x="38488" y="60168"/>
                  </a:lnTo>
                  <a:lnTo>
                    <a:pt x="39966" y="57012"/>
                  </a:lnTo>
                  <a:lnTo>
                    <a:pt x="41203" y="56696"/>
                  </a:lnTo>
                  <a:lnTo>
                    <a:pt x="41809" y="58944"/>
                  </a:lnTo>
                  <a:lnTo>
                    <a:pt x="44284" y="58944"/>
                  </a:lnTo>
                  <a:lnTo>
                    <a:pt x="44158" y="57315"/>
                  </a:lnTo>
                  <a:lnTo>
                    <a:pt x="45155" y="56683"/>
                  </a:lnTo>
                  <a:lnTo>
                    <a:pt x="44739" y="57946"/>
                  </a:lnTo>
                  <a:lnTo>
                    <a:pt x="47529" y="60812"/>
                  </a:lnTo>
                  <a:lnTo>
                    <a:pt x="48767" y="61747"/>
                  </a:lnTo>
                  <a:lnTo>
                    <a:pt x="45635" y="62416"/>
                  </a:lnTo>
                  <a:lnTo>
                    <a:pt x="42478" y="61570"/>
                  </a:lnTo>
                  <a:lnTo>
                    <a:pt x="39877" y="62214"/>
                  </a:lnTo>
                  <a:lnTo>
                    <a:pt x="38223" y="63136"/>
                  </a:lnTo>
                  <a:lnTo>
                    <a:pt x="37036" y="66002"/>
                  </a:lnTo>
                  <a:lnTo>
                    <a:pt x="39044" y="67341"/>
                  </a:lnTo>
                  <a:lnTo>
                    <a:pt x="41999" y="68111"/>
                  </a:lnTo>
                  <a:lnTo>
                    <a:pt x="44284" y="66823"/>
                  </a:lnTo>
                  <a:lnTo>
                    <a:pt x="44979" y="67833"/>
                  </a:lnTo>
                  <a:lnTo>
                    <a:pt x="44208" y="70712"/>
                  </a:lnTo>
                  <a:lnTo>
                    <a:pt x="41658" y="71886"/>
                  </a:lnTo>
                  <a:lnTo>
                    <a:pt x="38400" y="72391"/>
                  </a:lnTo>
                  <a:lnTo>
                    <a:pt x="32932" y="70813"/>
                  </a:lnTo>
                  <a:lnTo>
                    <a:pt x="30887" y="71154"/>
                  </a:lnTo>
                  <a:lnTo>
                    <a:pt x="29334" y="72518"/>
                  </a:lnTo>
                  <a:lnTo>
                    <a:pt x="26922" y="70535"/>
                  </a:lnTo>
                  <a:lnTo>
                    <a:pt x="24586" y="70030"/>
                  </a:lnTo>
                  <a:lnTo>
                    <a:pt x="24207" y="67277"/>
                  </a:lnTo>
                  <a:lnTo>
                    <a:pt x="22515" y="66899"/>
                  </a:lnTo>
                  <a:lnTo>
                    <a:pt x="20406" y="67252"/>
                  </a:lnTo>
                  <a:lnTo>
                    <a:pt x="16227" y="67227"/>
                  </a:lnTo>
                  <a:lnTo>
                    <a:pt x="11908" y="68805"/>
                  </a:lnTo>
                  <a:lnTo>
                    <a:pt x="10570" y="68136"/>
                  </a:lnTo>
                  <a:lnTo>
                    <a:pt x="8613" y="70081"/>
                  </a:lnTo>
                  <a:lnTo>
                    <a:pt x="6782" y="72025"/>
                  </a:lnTo>
                  <a:lnTo>
                    <a:pt x="6163" y="73995"/>
                  </a:lnTo>
                  <a:lnTo>
                    <a:pt x="3612" y="75826"/>
                  </a:lnTo>
                  <a:lnTo>
                    <a:pt x="1087" y="79854"/>
                  </a:lnTo>
                  <a:lnTo>
                    <a:pt x="1" y="82468"/>
                  </a:lnTo>
                  <a:lnTo>
                    <a:pt x="531" y="84917"/>
                  </a:lnTo>
                  <a:lnTo>
                    <a:pt x="14" y="87758"/>
                  </a:lnTo>
                  <a:lnTo>
                    <a:pt x="885" y="91382"/>
                  </a:lnTo>
                  <a:lnTo>
                    <a:pt x="5140" y="95852"/>
                  </a:lnTo>
                  <a:lnTo>
                    <a:pt x="8347" y="97746"/>
                  </a:lnTo>
                  <a:lnTo>
                    <a:pt x="11151" y="97418"/>
                  </a:lnTo>
                  <a:lnTo>
                    <a:pt x="13752" y="97418"/>
                  </a:lnTo>
                  <a:lnTo>
                    <a:pt x="16467" y="96054"/>
                  </a:lnTo>
                  <a:lnTo>
                    <a:pt x="18525" y="96294"/>
                  </a:lnTo>
                  <a:lnTo>
                    <a:pt x="19497" y="97923"/>
                  </a:lnTo>
                  <a:lnTo>
                    <a:pt x="22338" y="97784"/>
                  </a:lnTo>
                  <a:lnTo>
                    <a:pt x="23336" y="99400"/>
                  </a:lnTo>
                  <a:lnTo>
                    <a:pt x="22906" y="103492"/>
                  </a:lnTo>
                  <a:lnTo>
                    <a:pt x="25066" y="106686"/>
                  </a:lnTo>
                  <a:lnTo>
                    <a:pt x="25659" y="109717"/>
                  </a:lnTo>
                  <a:lnTo>
                    <a:pt x="25659" y="112457"/>
                  </a:lnTo>
                  <a:lnTo>
                    <a:pt x="23765" y="115083"/>
                  </a:lnTo>
                  <a:lnTo>
                    <a:pt x="23765" y="117697"/>
                  </a:lnTo>
                  <a:lnTo>
                    <a:pt x="25659" y="120437"/>
                  </a:lnTo>
                  <a:lnTo>
                    <a:pt x="25659" y="124010"/>
                  </a:lnTo>
                  <a:lnTo>
                    <a:pt x="27692" y="126675"/>
                  </a:lnTo>
                  <a:lnTo>
                    <a:pt x="28778" y="128733"/>
                  </a:lnTo>
                  <a:lnTo>
                    <a:pt x="29157" y="130993"/>
                  </a:lnTo>
                  <a:lnTo>
                    <a:pt x="31051" y="133998"/>
                  </a:lnTo>
                  <a:lnTo>
                    <a:pt x="35849" y="133998"/>
                  </a:lnTo>
                  <a:lnTo>
                    <a:pt x="38501" y="132003"/>
                  </a:lnTo>
                  <a:lnTo>
                    <a:pt x="40193" y="130160"/>
                  </a:lnTo>
                  <a:lnTo>
                    <a:pt x="42769" y="127243"/>
                  </a:lnTo>
                  <a:lnTo>
                    <a:pt x="43362" y="124541"/>
                  </a:lnTo>
                  <a:lnTo>
                    <a:pt x="44865" y="124541"/>
                  </a:lnTo>
                  <a:lnTo>
                    <a:pt x="45206" y="120121"/>
                  </a:lnTo>
                  <a:lnTo>
                    <a:pt x="45206" y="119010"/>
                  </a:lnTo>
                  <a:lnTo>
                    <a:pt x="49183" y="115954"/>
                  </a:lnTo>
                  <a:lnTo>
                    <a:pt x="50888" y="113379"/>
                  </a:lnTo>
                  <a:lnTo>
                    <a:pt x="50888" y="110651"/>
                  </a:lnTo>
                  <a:lnTo>
                    <a:pt x="50042" y="108606"/>
                  </a:lnTo>
                  <a:lnTo>
                    <a:pt x="50092" y="106295"/>
                  </a:lnTo>
                  <a:lnTo>
                    <a:pt x="49600" y="104969"/>
                  </a:lnTo>
                  <a:lnTo>
                    <a:pt x="52239" y="102570"/>
                  </a:lnTo>
                  <a:lnTo>
                    <a:pt x="54853" y="99653"/>
                  </a:lnTo>
                  <a:lnTo>
                    <a:pt x="58149" y="97645"/>
                  </a:lnTo>
                  <a:lnTo>
                    <a:pt x="58186" y="97570"/>
                  </a:lnTo>
                  <a:cubicBezTo>
                    <a:pt x="58641" y="96761"/>
                    <a:pt x="59702" y="94817"/>
                    <a:pt x="59702" y="94362"/>
                  </a:cubicBezTo>
                  <a:cubicBezTo>
                    <a:pt x="59702" y="94148"/>
                    <a:pt x="60131" y="92948"/>
                    <a:pt x="60522" y="91963"/>
                  </a:cubicBezTo>
                  <a:lnTo>
                    <a:pt x="60573" y="91862"/>
                  </a:lnTo>
                  <a:lnTo>
                    <a:pt x="59904" y="89716"/>
                  </a:lnTo>
                  <a:lnTo>
                    <a:pt x="58149" y="90587"/>
                  </a:lnTo>
                  <a:lnTo>
                    <a:pt x="54411" y="91117"/>
                  </a:lnTo>
                  <a:lnTo>
                    <a:pt x="53375" y="91610"/>
                  </a:lnTo>
                  <a:lnTo>
                    <a:pt x="52858" y="90031"/>
                  </a:lnTo>
                  <a:lnTo>
                    <a:pt x="52327" y="88870"/>
                  </a:lnTo>
                  <a:lnTo>
                    <a:pt x="50118" y="86748"/>
                  </a:lnTo>
                  <a:lnTo>
                    <a:pt x="48830" y="85852"/>
                  </a:lnTo>
                  <a:lnTo>
                    <a:pt x="46772" y="81104"/>
                  </a:lnTo>
                  <a:lnTo>
                    <a:pt x="45913" y="79917"/>
                  </a:lnTo>
                  <a:lnTo>
                    <a:pt x="44852" y="77076"/>
                  </a:lnTo>
                  <a:lnTo>
                    <a:pt x="44309" y="76142"/>
                  </a:lnTo>
                  <a:lnTo>
                    <a:pt x="44890" y="75927"/>
                  </a:lnTo>
                  <a:lnTo>
                    <a:pt x="47264" y="79185"/>
                  </a:lnTo>
                  <a:lnTo>
                    <a:pt x="48716" y="81470"/>
                  </a:lnTo>
                  <a:lnTo>
                    <a:pt x="49562" y="83945"/>
                  </a:lnTo>
                  <a:lnTo>
                    <a:pt x="51570" y="85523"/>
                  </a:lnTo>
                  <a:lnTo>
                    <a:pt x="52795" y="88478"/>
                  </a:lnTo>
                  <a:lnTo>
                    <a:pt x="53439" y="90271"/>
                  </a:lnTo>
                  <a:lnTo>
                    <a:pt x="57189" y="88579"/>
                  </a:lnTo>
                  <a:lnTo>
                    <a:pt x="60939" y="87746"/>
                  </a:lnTo>
                  <a:lnTo>
                    <a:pt x="65005" y="85675"/>
                  </a:lnTo>
                  <a:lnTo>
                    <a:pt x="66230" y="83453"/>
                  </a:lnTo>
                  <a:lnTo>
                    <a:pt x="67139" y="81154"/>
                  </a:lnTo>
                  <a:lnTo>
                    <a:pt x="65422" y="79437"/>
                  </a:lnTo>
                  <a:lnTo>
                    <a:pt x="63932" y="77821"/>
                  </a:lnTo>
                  <a:lnTo>
                    <a:pt x="61356" y="78616"/>
                  </a:lnTo>
                  <a:lnTo>
                    <a:pt x="59487" y="78705"/>
                  </a:lnTo>
                  <a:lnTo>
                    <a:pt x="58325" y="76571"/>
                  </a:lnTo>
                  <a:lnTo>
                    <a:pt x="56570" y="75094"/>
                  </a:lnTo>
                  <a:lnTo>
                    <a:pt x="57189" y="74045"/>
                  </a:lnTo>
                  <a:lnTo>
                    <a:pt x="59790" y="76154"/>
                  </a:lnTo>
                  <a:lnTo>
                    <a:pt x="61886" y="77303"/>
                  </a:lnTo>
                  <a:lnTo>
                    <a:pt x="63742" y="77442"/>
                  </a:lnTo>
                  <a:lnTo>
                    <a:pt x="65472" y="78364"/>
                  </a:lnTo>
                  <a:lnTo>
                    <a:pt x="68351" y="78818"/>
                  </a:lnTo>
                  <a:lnTo>
                    <a:pt x="71634" y="78414"/>
                  </a:lnTo>
                  <a:lnTo>
                    <a:pt x="74109" y="80195"/>
                  </a:lnTo>
                  <a:lnTo>
                    <a:pt x="75511" y="82569"/>
                  </a:lnTo>
                  <a:lnTo>
                    <a:pt x="77089" y="82834"/>
                  </a:lnTo>
                  <a:lnTo>
                    <a:pt x="78074" y="81697"/>
                  </a:lnTo>
                  <a:lnTo>
                    <a:pt x="78541" y="83617"/>
                  </a:lnTo>
                  <a:lnTo>
                    <a:pt x="79173" y="86357"/>
                  </a:lnTo>
                  <a:lnTo>
                    <a:pt x="80562" y="89349"/>
                  </a:lnTo>
                  <a:lnTo>
                    <a:pt x="82014" y="92670"/>
                  </a:lnTo>
                  <a:lnTo>
                    <a:pt x="82721" y="95246"/>
                  </a:lnTo>
                  <a:lnTo>
                    <a:pt x="84930" y="91723"/>
                  </a:lnTo>
                  <a:lnTo>
                    <a:pt x="84930" y="88668"/>
                  </a:lnTo>
                  <a:lnTo>
                    <a:pt x="85802" y="87215"/>
                  </a:lnTo>
                  <a:lnTo>
                    <a:pt x="87822" y="85460"/>
                  </a:lnTo>
                  <a:lnTo>
                    <a:pt x="90840" y="82720"/>
                  </a:lnTo>
                  <a:lnTo>
                    <a:pt x="92115" y="80990"/>
                  </a:lnTo>
                  <a:lnTo>
                    <a:pt x="94451" y="80447"/>
                  </a:lnTo>
                  <a:lnTo>
                    <a:pt x="95158" y="83339"/>
                  </a:lnTo>
                  <a:lnTo>
                    <a:pt x="96914" y="84160"/>
                  </a:lnTo>
                  <a:lnTo>
                    <a:pt x="96914" y="87885"/>
                  </a:lnTo>
                  <a:lnTo>
                    <a:pt x="99035" y="86622"/>
                  </a:lnTo>
                  <a:lnTo>
                    <a:pt x="100702" y="90132"/>
                  </a:lnTo>
                  <a:lnTo>
                    <a:pt x="100702" y="94451"/>
                  </a:lnTo>
                  <a:lnTo>
                    <a:pt x="102772" y="95549"/>
                  </a:lnTo>
                  <a:lnTo>
                    <a:pt x="103720" y="97557"/>
                  </a:lnTo>
                  <a:lnTo>
                    <a:pt x="105247" y="99565"/>
                  </a:lnTo>
                  <a:lnTo>
                    <a:pt x="107975" y="100701"/>
                  </a:lnTo>
                  <a:lnTo>
                    <a:pt x="107192" y="98100"/>
                  </a:lnTo>
                  <a:lnTo>
                    <a:pt x="106864" y="96294"/>
                  </a:lnTo>
                  <a:lnTo>
                    <a:pt x="105121" y="94994"/>
                  </a:lnTo>
                  <a:lnTo>
                    <a:pt x="104023" y="93478"/>
                  </a:lnTo>
                  <a:lnTo>
                    <a:pt x="103442" y="92127"/>
                  </a:lnTo>
                  <a:lnTo>
                    <a:pt x="103732" y="90082"/>
                  </a:lnTo>
                  <a:lnTo>
                    <a:pt x="104212" y="89476"/>
                  </a:lnTo>
                  <a:lnTo>
                    <a:pt x="105626" y="90801"/>
                  </a:lnTo>
                  <a:lnTo>
                    <a:pt x="107306" y="92595"/>
                  </a:lnTo>
                  <a:lnTo>
                    <a:pt x="108417" y="93163"/>
                  </a:lnTo>
                  <a:lnTo>
                    <a:pt x="108568" y="93049"/>
                  </a:lnTo>
                  <a:cubicBezTo>
                    <a:pt x="110803" y="91382"/>
                    <a:pt x="110803" y="91041"/>
                    <a:pt x="110803" y="90902"/>
                  </a:cubicBezTo>
                  <a:lnTo>
                    <a:pt x="110803" y="87203"/>
                  </a:lnTo>
                  <a:lnTo>
                    <a:pt x="108846" y="85359"/>
                  </a:lnTo>
                  <a:lnTo>
                    <a:pt x="108139" y="83932"/>
                  </a:lnTo>
                  <a:cubicBezTo>
                    <a:pt x="108265" y="83238"/>
                    <a:pt x="108480" y="82556"/>
                    <a:pt x="108581" y="82455"/>
                  </a:cubicBezTo>
                  <a:cubicBezTo>
                    <a:pt x="108758" y="82341"/>
                    <a:pt x="109654" y="82000"/>
                    <a:pt x="110374" y="81748"/>
                  </a:cubicBezTo>
                  <a:lnTo>
                    <a:pt x="110967" y="83099"/>
                  </a:lnTo>
                  <a:lnTo>
                    <a:pt x="113139" y="81521"/>
                  </a:lnTo>
                  <a:lnTo>
                    <a:pt x="117016" y="79589"/>
                  </a:lnTo>
                  <a:lnTo>
                    <a:pt x="118821" y="76293"/>
                  </a:lnTo>
                  <a:lnTo>
                    <a:pt x="119604" y="74083"/>
                  </a:lnTo>
                  <a:lnTo>
                    <a:pt x="119630" y="70232"/>
                  </a:lnTo>
                  <a:lnTo>
                    <a:pt x="118140" y="67227"/>
                  </a:lnTo>
                  <a:lnTo>
                    <a:pt x="116890" y="65649"/>
                  </a:lnTo>
                  <a:lnTo>
                    <a:pt x="118809" y="64348"/>
                  </a:lnTo>
                  <a:lnTo>
                    <a:pt x="119958" y="63451"/>
                  </a:lnTo>
                  <a:lnTo>
                    <a:pt x="117622" y="62719"/>
                  </a:lnTo>
                  <a:lnTo>
                    <a:pt x="116258" y="63212"/>
                  </a:lnTo>
                  <a:lnTo>
                    <a:pt x="115475" y="62340"/>
                  </a:lnTo>
                  <a:lnTo>
                    <a:pt x="115059" y="61772"/>
                  </a:lnTo>
                  <a:lnTo>
                    <a:pt x="116624" y="60863"/>
                  </a:lnTo>
                  <a:lnTo>
                    <a:pt x="117369" y="59373"/>
                  </a:lnTo>
                  <a:lnTo>
                    <a:pt x="117900" y="59638"/>
                  </a:lnTo>
                  <a:lnTo>
                    <a:pt x="117256" y="61974"/>
                  </a:lnTo>
                  <a:lnTo>
                    <a:pt x="119390" y="60901"/>
                  </a:lnTo>
                  <a:lnTo>
                    <a:pt x="120337" y="61684"/>
                  </a:lnTo>
                  <a:lnTo>
                    <a:pt x="121284" y="63350"/>
                  </a:lnTo>
                  <a:lnTo>
                    <a:pt x="122168" y="64424"/>
                  </a:lnTo>
                  <a:lnTo>
                    <a:pt x="122168" y="66015"/>
                  </a:lnTo>
                  <a:lnTo>
                    <a:pt x="123291" y="67151"/>
                  </a:lnTo>
                  <a:lnTo>
                    <a:pt x="125501" y="65383"/>
                  </a:lnTo>
                  <a:lnTo>
                    <a:pt x="124882" y="62782"/>
                  </a:lnTo>
                  <a:lnTo>
                    <a:pt x="123216" y="61078"/>
                  </a:lnTo>
                  <a:lnTo>
                    <a:pt x="122837" y="60295"/>
                  </a:lnTo>
                  <a:lnTo>
                    <a:pt x="124238" y="59095"/>
                  </a:lnTo>
                  <a:lnTo>
                    <a:pt x="124352" y="56254"/>
                  </a:lnTo>
                  <a:lnTo>
                    <a:pt x="125337" y="55433"/>
                  </a:lnTo>
                  <a:lnTo>
                    <a:pt x="126688" y="56229"/>
                  </a:lnTo>
                  <a:lnTo>
                    <a:pt x="128734" y="52693"/>
                  </a:lnTo>
                  <a:lnTo>
                    <a:pt x="130363" y="47693"/>
                  </a:lnTo>
                  <a:lnTo>
                    <a:pt x="129176" y="44359"/>
                  </a:lnTo>
                  <a:lnTo>
                    <a:pt x="128418" y="41329"/>
                  </a:lnTo>
                  <a:lnTo>
                    <a:pt x="126625" y="39650"/>
                  </a:lnTo>
                  <a:lnTo>
                    <a:pt x="124365" y="39006"/>
                  </a:lnTo>
                  <a:lnTo>
                    <a:pt x="123039" y="38501"/>
                  </a:lnTo>
                  <a:lnTo>
                    <a:pt x="122231" y="37844"/>
                  </a:lnTo>
                  <a:lnTo>
                    <a:pt x="124238" y="33816"/>
                  </a:lnTo>
                  <a:lnTo>
                    <a:pt x="125047" y="31152"/>
                  </a:lnTo>
                  <a:lnTo>
                    <a:pt x="127067" y="29939"/>
                  </a:lnTo>
                  <a:lnTo>
                    <a:pt x="130350" y="29939"/>
                  </a:lnTo>
                  <a:lnTo>
                    <a:pt x="135009" y="28677"/>
                  </a:lnTo>
                  <a:lnTo>
                    <a:pt x="132875" y="28677"/>
                  </a:lnTo>
                  <a:lnTo>
                    <a:pt x="132875" y="23841"/>
                  </a:lnTo>
                  <a:lnTo>
                    <a:pt x="135224" y="22793"/>
                  </a:lnTo>
                  <a:lnTo>
                    <a:pt x="136108" y="25091"/>
                  </a:lnTo>
                  <a:lnTo>
                    <a:pt x="137257" y="22490"/>
                  </a:lnTo>
                  <a:lnTo>
                    <a:pt x="137282" y="21025"/>
                  </a:lnTo>
                  <a:lnTo>
                    <a:pt x="138090" y="21479"/>
                  </a:lnTo>
                  <a:lnTo>
                    <a:pt x="137446" y="25129"/>
                  </a:lnTo>
                  <a:lnTo>
                    <a:pt x="136032" y="30912"/>
                  </a:lnTo>
                  <a:lnTo>
                    <a:pt x="136019" y="34447"/>
                  </a:lnTo>
                  <a:lnTo>
                    <a:pt x="139467" y="39220"/>
                  </a:lnTo>
                  <a:lnTo>
                    <a:pt x="140452" y="42491"/>
                  </a:lnTo>
                  <a:lnTo>
                    <a:pt x="140452" y="44486"/>
                  </a:lnTo>
                  <a:lnTo>
                    <a:pt x="142346" y="42907"/>
                  </a:lnTo>
                  <a:lnTo>
                    <a:pt x="142346" y="39460"/>
                  </a:lnTo>
                  <a:lnTo>
                    <a:pt x="143836" y="36051"/>
                  </a:lnTo>
                  <a:lnTo>
                    <a:pt x="143028" y="33273"/>
                  </a:lnTo>
                  <a:lnTo>
                    <a:pt x="142901" y="31682"/>
                  </a:lnTo>
                  <a:lnTo>
                    <a:pt x="142598" y="29447"/>
                  </a:lnTo>
                  <a:lnTo>
                    <a:pt x="140742" y="27982"/>
                  </a:lnTo>
                  <a:lnTo>
                    <a:pt x="140464" y="25356"/>
                  </a:lnTo>
                  <a:lnTo>
                    <a:pt x="142939" y="23740"/>
                  </a:lnTo>
                  <a:lnTo>
                    <a:pt x="145502" y="24093"/>
                  </a:lnTo>
                  <a:lnTo>
                    <a:pt x="145502" y="21189"/>
                  </a:lnTo>
                  <a:lnTo>
                    <a:pt x="146462" y="19611"/>
                  </a:lnTo>
                  <a:lnTo>
                    <a:pt x="148508" y="18588"/>
                  </a:lnTo>
                  <a:lnTo>
                    <a:pt x="149732" y="18588"/>
                  </a:lnTo>
                  <a:lnTo>
                    <a:pt x="148141" y="14231"/>
                  </a:lnTo>
                  <a:lnTo>
                    <a:pt x="145010" y="13070"/>
                  </a:lnTo>
                  <a:lnTo>
                    <a:pt x="145490" y="11214"/>
                  </a:lnTo>
                  <a:lnTo>
                    <a:pt x="145161" y="9105"/>
                  </a:lnTo>
                  <a:lnTo>
                    <a:pt x="145060" y="8562"/>
                  </a:lnTo>
                  <a:lnTo>
                    <a:pt x="146664" y="9395"/>
                  </a:lnTo>
                  <a:lnTo>
                    <a:pt x="148015" y="8360"/>
                  </a:lnTo>
                  <a:lnTo>
                    <a:pt x="149442" y="9307"/>
                  </a:lnTo>
                  <a:lnTo>
                    <a:pt x="150364" y="6542"/>
                  </a:lnTo>
                  <a:lnTo>
                    <a:pt x="149038" y="4774"/>
                  </a:lnTo>
                  <a:lnTo>
                    <a:pt x="148369" y="2223"/>
                  </a:lnTo>
                  <a:lnTo>
                    <a:pt x="144227" y="1605"/>
                  </a:lnTo>
                  <a:lnTo>
                    <a:pt x="144227" y="3120"/>
                  </a:lnTo>
                  <a:lnTo>
                    <a:pt x="143116" y="3082"/>
                  </a:lnTo>
                  <a:lnTo>
                    <a:pt x="142384" y="2185"/>
                  </a:lnTo>
                  <a:lnTo>
                    <a:pt x="134744" y="2185"/>
                  </a:lnTo>
                  <a:lnTo>
                    <a:pt x="130704" y="2564"/>
                  </a:lnTo>
                  <a:lnTo>
                    <a:pt x="133065" y="4875"/>
                  </a:lnTo>
                  <a:lnTo>
                    <a:pt x="131411" y="4888"/>
                  </a:lnTo>
                  <a:lnTo>
                    <a:pt x="130842" y="3486"/>
                  </a:lnTo>
                  <a:lnTo>
                    <a:pt x="127458" y="4989"/>
                  </a:lnTo>
                  <a:lnTo>
                    <a:pt x="124908" y="6605"/>
                  </a:lnTo>
                  <a:lnTo>
                    <a:pt x="123620" y="6605"/>
                  </a:lnTo>
                  <a:lnTo>
                    <a:pt x="122584" y="4420"/>
                  </a:lnTo>
                  <a:lnTo>
                    <a:pt x="119781" y="4016"/>
                  </a:lnTo>
                  <a:lnTo>
                    <a:pt x="117710" y="5178"/>
                  </a:lnTo>
                  <a:lnTo>
                    <a:pt x="114604" y="4143"/>
                  </a:lnTo>
                  <a:lnTo>
                    <a:pt x="112432" y="3259"/>
                  </a:lnTo>
                  <a:lnTo>
                    <a:pt x="108076" y="3574"/>
                  </a:lnTo>
                  <a:lnTo>
                    <a:pt x="106005" y="4900"/>
                  </a:lnTo>
                  <a:lnTo>
                    <a:pt x="107091" y="7842"/>
                  </a:lnTo>
                  <a:lnTo>
                    <a:pt x="105146" y="7842"/>
                  </a:lnTo>
                  <a:lnTo>
                    <a:pt x="103795" y="7729"/>
                  </a:lnTo>
                  <a:lnTo>
                    <a:pt x="101851" y="8714"/>
                  </a:lnTo>
                  <a:lnTo>
                    <a:pt x="102583" y="10039"/>
                  </a:lnTo>
                  <a:lnTo>
                    <a:pt x="102583" y="10039"/>
                  </a:lnTo>
                  <a:lnTo>
                    <a:pt x="101169" y="9623"/>
                  </a:lnTo>
                  <a:lnTo>
                    <a:pt x="100348" y="6744"/>
                  </a:lnTo>
                  <a:lnTo>
                    <a:pt x="97545" y="4370"/>
                  </a:lnTo>
                  <a:lnTo>
                    <a:pt x="93252" y="4963"/>
                  </a:lnTo>
                  <a:lnTo>
                    <a:pt x="94072" y="7628"/>
                  </a:lnTo>
                  <a:lnTo>
                    <a:pt x="91509" y="7539"/>
                  </a:lnTo>
                  <a:lnTo>
                    <a:pt x="90385" y="6074"/>
                  </a:lnTo>
                  <a:lnTo>
                    <a:pt x="87999" y="7337"/>
                  </a:lnTo>
                  <a:lnTo>
                    <a:pt x="86231" y="7893"/>
                  </a:lnTo>
                  <a:lnTo>
                    <a:pt x="84034" y="10544"/>
                  </a:lnTo>
                  <a:lnTo>
                    <a:pt x="83706" y="9282"/>
                  </a:lnTo>
                  <a:lnTo>
                    <a:pt x="85915" y="5923"/>
                  </a:lnTo>
                  <a:lnTo>
                    <a:pt x="85234" y="2526"/>
                  </a:lnTo>
                  <a:lnTo>
                    <a:pt x="8178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5"/>
            <p:cNvSpPr/>
            <p:nvPr/>
          </p:nvSpPr>
          <p:spPr>
            <a:xfrm>
              <a:off x="4467225" y="3815075"/>
              <a:ext cx="177425" cy="289800"/>
            </a:xfrm>
            <a:custGeom>
              <a:avLst/>
              <a:gdLst/>
              <a:ahLst/>
              <a:cxnLst/>
              <a:rect l="l" t="t" r="r" b="b"/>
              <a:pathLst>
                <a:path w="7097" h="11592" extrusionOk="0">
                  <a:moveTo>
                    <a:pt x="5683" y="0"/>
                  </a:moveTo>
                  <a:lnTo>
                    <a:pt x="4572" y="1339"/>
                  </a:lnTo>
                  <a:lnTo>
                    <a:pt x="2602" y="2513"/>
                  </a:lnTo>
                  <a:lnTo>
                    <a:pt x="1023" y="3271"/>
                  </a:lnTo>
                  <a:lnTo>
                    <a:pt x="1415" y="5809"/>
                  </a:lnTo>
                  <a:lnTo>
                    <a:pt x="1023" y="7362"/>
                  </a:lnTo>
                  <a:lnTo>
                    <a:pt x="1" y="8524"/>
                  </a:lnTo>
                  <a:lnTo>
                    <a:pt x="556" y="10809"/>
                  </a:lnTo>
                  <a:lnTo>
                    <a:pt x="2134" y="11592"/>
                  </a:lnTo>
                  <a:lnTo>
                    <a:pt x="3864" y="9849"/>
                  </a:lnTo>
                  <a:lnTo>
                    <a:pt x="5203" y="6541"/>
                  </a:lnTo>
                  <a:lnTo>
                    <a:pt x="6226" y="3384"/>
                  </a:lnTo>
                  <a:lnTo>
                    <a:pt x="7097" y="1655"/>
                  </a:lnTo>
                  <a:lnTo>
                    <a:pt x="615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5"/>
            <p:cNvSpPr/>
            <p:nvPr/>
          </p:nvSpPr>
          <p:spPr>
            <a:xfrm>
              <a:off x="4458375" y="3806875"/>
              <a:ext cx="194800" cy="307475"/>
            </a:xfrm>
            <a:custGeom>
              <a:avLst/>
              <a:gdLst/>
              <a:ahLst/>
              <a:cxnLst/>
              <a:rect l="l" t="t" r="r" b="b"/>
              <a:pathLst>
                <a:path w="7792" h="12299" extrusionOk="0">
                  <a:moveTo>
                    <a:pt x="6327" y="644"/>
                  </a:moveTo>
                  <a:lnTo>
                    <a:pt x="7097" y="1995"/>
                  </a:lnTo>
                  <a:lnTo>
                    <a:pt x="6277" y="3611"/>
                  </a:lnTo>
                  <a:lnTo>
                    <a:pt x="5266" y="6756"/>
                  </a:lnTo>
                  <a:lnTo>
                    <a:pt x="3953" y="10001"/>
                  </a:lnTo>
                  <a:lnTo>
                    <a:pt x="2413" y="11529"/>
                  </a:lnTo>
                  <a:lnTo>
                    <a:pt x="1175" y="10910"/>
                  </a:lnTo>
                  <a:lnTo>
                    <a:pt x="695" y="8940"/>
                  </a:lnTo>
                  <a:lnTo>
                    <a:pt x="1668" y="7829"/>
                  </a:lnTo>
                  <a:lnTo>
                    <a:pt x="2097" y="6149"/>
                  </a:lnTo>
                  <a:lnTo>
                    <a:pt x="1731" y="3776"/>
                  </a:lnTo>
                  <a:lnTo>
                    <a:pt x="3120" y="3119"/>
                  </a:lnTo>
                  <a:lnTo>
                    <a:pt x="5090" y="1932"/>
                  </a:lnTo>
                  <a:lnTo>
                    <a:pt x="6176" y="644"/>
                  </a:lnTo>
                  <a:close/>
                  <a:moveTo>
                    <a:pt x="5873" y="0"/>
                  </a:moveTo>
                  <a:lnTo>
                    <a:pt x="4711" y="1427"/>
                  </a:lnTo>
                  <a:lnTo>
                    <a:pt x="2817" y="2563"/>
                  </a:lnTo>
                  <a:lnTo>
                    <a:pt x="1024" y="3409"/>
                  </a:lnTo>
                  <a:lnTo>
                    <a:pt x="1440" y="6124"/>
                  </a:lnTo>
                  <a:lnTo>
                    <a:pt x="1087" y="7538"/>
                  </a:lnTo>
                  <a:lnTo>
                    <a:pt x="1" y="8776"/>
                  </a:lnTo>
                  <a:lnTo>
                    <a:pt x="632" y="11352"/>
                  </a:lnTo>
                  <a:lnTo>
                    <a:pt x="2552" y="12299"/>
                  </a:lnTo>
                  <a:lnTo>
                    <a:pt x="4420" y="10405"/>
                  </a:lnTo>
                  <a:lnTo>
                    <a:pt x="5847" y="6958"/>
                  </a:lnTo>
                  <a:lnTo>
                    <a:pt x="6845" y="3851"/>
                  </a:lnTo>
                  <a:lnTo>
                    <a:pt x="7792" y="1970"/>
                  </a:lnTo>
                  <a:lnTo>
                    <a:pt x="668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5"/>
            <p:cNvSpPr/>
            <p:nvPr/>
          </p:nvSpPr>
          <p:spPr>
            <a:xfrm>
              <a:off x="5304725" y="3312525"/>
              <a:ext cx="45475" cy="78625"/>
            </a:xfrm>
            <a:custGeom>
              <a:avLst/>
              <a:gdLst/>
              <a:ahLst/>
              <a:cxnLst/>
              <a:rect l="l" t="t" r="r" b="b"/>
              <a:pathLst>
                <a:path w="1819" h="3145" extrusionOk="0">
                  <a:moveTo>
                    <a:pt x="480" y="0"/>
                  </a:moveTo>
                  <a:lnTo>
                    <a:pt x="0" y="1654"/>
                  </a:lnTo>
                  <a:lnTo>
                    <a:pt x="480" y="3144"/>
                  </a:lnTo>
                  <a:lnTo>
                    <a:pt x="1503" y="2753"/>
                  </a:lnTo>
                  <a:lnTo>
                    <a:pt x="1818" y="1566"/>
                  </a:lnTo>
                  <a:lnTo>
                    <a:pt x="48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5"/>
            <p:cNvSpPr/>
            <p:nvPr/>
          </p:nvSpPr>
          <p:spPr>
            <a:xfrm>
              <a:off x="5296500" y="3296100"/>
              <a:ext cx="62525" cy="105475"/>
            </a:xfrm>
            <a:custGeom>
              <a:avLst/>
              <a:gdLst/>
              <a:ahLst/>
              <a:cxnLst/>
              <a:rect l="l" t="t" r="r" b="b"/>
              <a:pathLst>
                <a:path w="2501" h="4219" extrusionOk="0">
                  <a:moveTo>
                    <a:pt x="948" y="1301"/>
                  </a:moveTo>
                  <a:lnTo>
                    <a:pt x="1806" y="2311"/>
                  </a:lnTo>
                  <a:lnTo>
                    <a:pt x="1567" y="3170"/>
                  </a:lnTo>
                  <a:lnTo>
                    <a:pt x="1011" y="3397"/>
                  </a:lnTo>
                  <a:lnTo>
                    <a:pt x="657" y="2299"/>
                  </a:lnTo>
                  <a:lnTo>
                    <a:pt x="948" y="1301"/>
                  </a:lnTo>
                  <a:close/>
                  <a:moveTo>
                    <a:pt x="670" y="1"/>
                  </a:moveTo>
                  <a:lnTo>
                    <a:pt x="1" y="2311"/>
                  </a:lnTo>
                  <a:lnTo>
                    <a:pt x="607" y="4218"/>
                  </a:lnTo>
                  <a:lnTo>
                    <a:pt x="2097" y="3650"/>
                  </a:lnTo>
                  <a:lnTo>
                    <a:pt x="2501" y="2147"/>
                  </a:lnTo>
                  <a:lnTo>
                    <a:pt x="67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5"/>
            <p:cNvSpPr/>
            <p:nvPr/>
          </p:nvSpPr>
          <p:spPr>
            <a:xfrm>
              <a:off x="5643750" y="3420800"/>
              <a:ext cx="232675" cy="252250"/>
            </a:xfrm>
            <a:custGeom>
              <a:avLst/>
              <a:gdLst/>
              <a:ahLst/>
              <a:cxnLst/>
              <a:rect l="l" t="t" r="r" b="b"/>
              <a:pathLst>
                <a:path w="9307" h="10090" extrusionOk="0">
                  <a:moveTo>
                    <a:pt x="1" y="0"/>
                  </a:moveTo>
                  <a:lnTo>
                    <a:pt x="948" y="1301"/>
                  </a:lnTo>
                  <a:lnTo>
                    <a:pt x="2337" y="1553"/>
                  </a:lnTo>
                  <a:cubicBezTo>
                    <a:pt x="2337" y="1553"/>
                    <a:pt x="3536" y="3852"/>
                    <a:pt x="3688" y="4091"/>
                  </a:cubicBezTo>
                  <a:cubicBezTo>
                    <a:pt x="3852" y="4331"/>
                    <a:pt x="5897" y="8233"/>
                    <a:pt x="5897" y="8233"/>
                  </a:cubicBezTo>
                  <a:lnTo>
                    <a:pt x="7804" y="10089"/>
                  </a:lnTo>
                  <a:lnTo>
                    <a:pt x="8587" y="10089"/>
                  </a:lnTo>
                  <a:lnTo>
                    <a:pt x="9307" y="8119"/>
                  </a:lnTo>
                  <a:lnTo>
                    <a:pt x="7880" y="5039"/>
                  </a:lnTo>
                  <a:lnTo>
                    <a:pt x="4647" y="1882"/>
                  </a:lnTo>
                  <a:lnTo>
                    <a:pt x="3473" y="1061"/>
                  </a:lnTo>
                  <a:lnTo>
                    <a:pt x="197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5"/>
            <p:cNvSpPr/>
            <p:nvPr/>
          </p:nvSpPr>
          <p:spPr>
            <a:xfrm>
              <a:off x="5628275" y="3412900"/>
              <a:ext cx="256350" cy="268025"/>
            </a:xfrm>
            <a:custGeom>
              <a:avLst/>
              <a:gdLst/>
              <a:ahLst/>
              <a:cxnLst/>
              <a:rect l="l" t="t" r="r" b="b"/>
              <a:pathLst>
                <a:path w="10254" h="10721" extrusionOk="0">
                  <a:moveTo>
                    <a:pt x="2488" y="632"/>
                  </a:moveTo>
                  <a:lnTo>
                    <a:pt x="5052" y="2438"/>
                  </a:lnTo>
                  <a:lnTo>
                    <a:pt x="8246" y="5544"/>
                  </a:lnTo>
                  <a:lnTo>
                    <a:pt x="9585" y="8448"/>
                  </a:lnTo>
                  <a:lnTo>
                    <a:pt x="9004" y="10090"/>
                  </a:lnTo>
                  <a:lnTo>
                    <a:pt x="8562" y="10090"/>
                  </a:lnTo>
                  <a:lnTo>
                    <a:pt x="6782" y="8360"/>
                  </a:lnTo>
                  <a:cubicBezTo>
                    <a:pt x="6478" y="7792"/>
                    <a:pt x="4723" y="4471"/>
                    <a:pt x="4572" y="4231"/>
                  </a:cubicBezTo>
                  <a:cubicBezTo>
                    <a:pt x="4458" y="4067"/>
                    <a:pt x="3688" y="2614"/>
                    <a:pt x="3233" y="1731"/>
                  </a:cubicBezTo>
                  <a:lnTo>
                    <a:pt x="3158" y="1592"/>
                  </a:lnTo>
                  <a:lnTo>
                    <a:pt x="1743" y="1327"/>
                  </a:lnTo>
                  <a:lnTo>
                    <a:pt x="1238" y="632"/>
                  </a:lnTo>
                  <a:close/>
                  <a:moveTo>
                    <a:pt x="1" y="1"/>
                  </a:moveTo>
                  <a:lnTo>
                    <a:pt x="1390" y="1907"/>
                  </a:lnTo>
                  <a:lnTo>
                    <a:pt x="2741" y="2160"/>
                  </a:lnTo>
                  <a:cubicBezTo>
                    <a:pt x="3019" y="2690"/>
                    <a:pt x="3903" y="4370"/>
                    <a:pt x="4041" y="4584"/>
                  </a:cubicBezTo>
                  <a:cubicBezTo>
                    <a:pt x="4155" y="4748"/>
                    <a:pt x="5430" y="7135"/>
                    <a:pt x="6251" y="8701"/>
                  </a:cubicBezTo>
                  <a:lnTo>
                    <a:pt x="8297" y="10721"/>
                  </a:lnTo>
                  <a:lnTo>
                    <a:pt x="9433" y="10721"/>
                  </a:lnTo>
                  <a:lnTo>
                    <a:pt x="10254" y="8423"/>
                  </a:lnTo>
                  <a:lnTo>
                    <a:pt x="8789" y="5228"/>
                  </a:lnTo>
                  <a:lnTo>
                    <a:pt x="5443" y="1945"/>
                  </a:lnTo>
                  <a:lnTo>
                    <a:pt x="269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5"/>
            <p:cNvSpPr/>
            <p:nvPr/>
          </p:nvSpPr>
          <p:spPr>
            <a:xfrm>
              <a:off x="5873550" y="3662925"/>
              <a:ext cx="284775" cy="73250"/>
            </a:xfrm>
            <a:custGeom>
              <a:avLst/>
              <a:gdLst/>
              <a:ahLst/>
              <a:cxnLst/>
              <a:rect l="l" t="t" r="r" b="b"/>
              <a:pathLst>
                <a:path w="11391" h="2930" extrusionOk="0">
                  <a:moveTo>
                    <a:pt x="1150" y="0"/>
                  </a:moveTo>
                  <a:lnTo>
                    <a:pt x="1" y="998"/>
                  </a:lnTo>
                  <a:lnTo>
                    <a:pt x="2324" y="2058"/>
                  </a:lnTo>
                  <a:lnTo>
                    <a:pt x="5696" y="2930"/>
                  </a:lnTo>
                  <a:lnTo>
                    <a:pt x="11391" y="2930"/>
                  </a:lnTo>
                  <a:lnTo>
                    <a:pt x="8082" y="1667"/>
                  </a:lnTo>
                  <a:lnTo>
                    <a:pt x="5708" y="1667"/>
                  </a:lnTo>
                  <a:lnTo>
                    <a:pt x="115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5"/>
            <p:cNvSpPr/>
            <p:nvPr/>
          </p:nvSpPr>
          <p:spPr>
            <a:xfrm>
              <a:off x="5859050" y="3654075"/>
              <a:ext cx="342200" cy="90000"/>
            </a:xfrm>
            <a:custGeom>
              <a:avLst/>
              <a:gdLst/>
              <a:ahLst/>
              <a:cxnLst/>
              <a:rect l="l" t="t" r="r" b="b"/>
              <a:pathLst>
                <a:path w="13688" h="3600" extrusionOk="0">
                  <a:moveTo>
                    <a:pt x="1806" y="720"/>
                  </a:moveTo>
                  <a:lnTo>
                    <a:pt x="6187" y="2311"/>
                  </a:lnTo>
                  <a:lnTo>
                    <a:pt x="8599" y="2337"/>
                  </a:lnTo>
                  <a:lnTo>
                    <a:pt x="10266" y="2968"/>
                  </a:lnTo>
                  <a:lnTo>
                    <a:pt x="6314" y="2968"/>
                  </a:lnTo>
                  <a:lnTo>
                    <a:pt x="3043" y="2122"/>
                  </a:lnTo>
                  <a:lnTo>
                    <a:pt x="1174" y="1263"/>
                  </a:lnTo>
                  <a:lnTo>
                    <a:pt x="1806" y="720"/>
                  </a:lnTo>
                  <a:close/>
                  <a:moveTo>
                    <a:pt x="1667" y="1"/>
                  </a:moveTo>
                  <a:lnTo>
                    <a:pt x="0" y="1428"/>
                  </a:lnTo>
                  <a:lnTo>
                    <a:pt x="2829" y="2715"/>
                  </a:lnTo>
                  <a:lnTo>
                    <a:pt x="6200" y="3587"/>
                  </a:lnTo>
                  <a:lnTo>
                    <a:pt x="13688" y="3599"/>
                  </a:lnTo>
                  <a:lnTo>
                    <a:pt x="8763" y="1731"/>
                  </a:lnTo>
                  <a:lnTo>
                    <a:pt x="6352" y="1705"/>
                  </a:lnTo>
                  <a:lnTo>
                    <a:pt x="166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5"/>
            <p:cNvSpPr/>
            <p:nvPr/>
          </p:nvSpPr>
          <p:spPr>
            <a:xfrm>
              <a:off x="6185775" y="3706475"/>
              <a:ext cx="137975" cy="31600"/>
            </a:xfrm>
            <a:custGeom>
              <a:avLst/>
              <a:gdLst/>
              <a:ahLst/>
              <a:cxnLst/>
              <a:rect l="l" t="t" r="r" b="b"/>
              <a:pathLst>
                <a:path w="5519" h="1264" extrusionOk="0">
                  <a:moveTo>
                    <a:pt x="3397" y="1"/>
                  </a:moveTo>
                  <a:lnTo>
                    <a:pt x="0" y="556"/>
                  </a:lnTo>
                  <a:lnTo>
                    <a:pt x="1818" y="1263"/>
                  </a:lnTo>
                  <a:lnTo>
                    <a:pt x="5518" y="556"/>
                  </a:lnTo>
                  <a:lnTo>
                    <a:pt x="339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5"/>
            <p:cNvSpPr/>
            <p:nvPr/>
          </p:nvSpPr>
          <p:spPr>
            <a:xfrm>
              <a:off x="6156100" y="3698600"/>
              <a:ext cx="203625" cy="47675"/>
            </a:xfrm>
            <a:custGeom>
              <a:avLst/>
              <a:gdLst/>
              <a:ahLst/>
              <a:cxnLst/>
              <a:rect l="l" t="t" r="r" b="b"/>
              <a:pathLst>
                <a:path w="8145" h="1907" extrusionOk="0">
                  <a:moveTo>
                    <a:pt x="4571" y="644"/>
                  </a:moveTo>
                  <a:lnTo>
                    <a:pt x="5278" y="821"/>
                  </a:lnTo>
                  <a:lnTo>
                    <a:pt x="3031" y="1250"/>
                  </a:lnTo>
                  <a:lnTo>
                    <a:pt x="2374" y="998"/>
                  </a:lnTo>
                  <a:lnTo>
                    <a:pt x="4571" y="644"/>
                  </a:lnTo>
                  <a:close/>
                  <a:moveTo>
                    <a:pt x="4596" y="0"/>
                  </a:moveTo>
                  <a:lnTo>
                    <a:pt x="0" y="745"/>
                  </a:lnTo>
                  <a:lnTo>
                    <a:pt x="2968" y="1907"/>
                  </a:lnTo>
                  <a:lnTo>
                    <a:pt x="8145" y="922"/>
                  </a:lnTo>
                  <a:lnTo>
                    <a:pt x="459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5"/>
            <p:cNvSpPr/>
            <p:nvPr/>
          </p:nvSpPr>
          <p:spPr>
            <a:xfrm>
              <a:off x="6158300" y="3493725"/>
              <a:ext cx="139875" cy="161950"/>
            </a:xfrm>
            <a:custGeom>
              <a:avLst/>
              <a:gdLst/>
              <a:ahLst/>
              <a:cxnLst/>
              <a:rect l="l" t="t" r="r" b="b"/>
              <a:pathLst>
                <a:path w="5595" h="6478" extrusionOk="0">
                  <a:moveTo>
                    <a:pt x="3864" y="0"/>
                  </a:moveTo>
                  <a:lnTo>
                    <a:pt x="632" y="1579"/>
                  </a:lnTo>
                  <a:lnTo>
                    <a:pt x="1" y="4925"/>
                  </a:lnTo>
                  <a:lnTo>
                    <a:pt x="1099" y="6478"/>
                  </a:lnTo>
                  <a:lnTo>
                    <a:pt x="1730" y="4420"/>
                  </a:lnTo>
                  <a:lnTo>
                    <a:pt x="3473" y="6225"/>
                  </a:lnTo>
                  <a:lnTo>
                    <a:pt x="3473" y="4331"/>
                  </a:lnTo>
                  <a:lnTo>
                    <a:pt x="2678" y="3510"/>
                  </a:lnTo>
                  <a:lnTo>
                    <a:pt x="4104" y="2765"/>
                  </a:lnTo>
                  <a:lnTo>
                    <a:pt x="1895" y="2765"/>
                  </a:lnTo>
                  <a:lnTo>
                    <a:pt x="5594" y="1023"/>
                  </a:lnTo>
                  <a:lnTo>
                    <a:pt x="386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5"/>
            <p:cNvSpPr/>
            <p:nvPr/>
          </p:nvSpPr>
          <p:spPr>
            <a:xfrm>
              <a:off x="6149775" y="3484875"/>
              <a:ext cx="165125" cy="188175"/>
            </a:xfrm>
            <a:custGeom>
              <a:avLst/>
              <a:gdLst/>
              <a:ahLst/>
              <a:cxnLst/>
              <a:rect l="l" t="t" r="r" b="b"/>
              <a:pathLst>
                <a:path w="6605" h="7527" extrusionOk="0">
                  <a:moveTo>
                    <a:pt x="4193" y="708"/>
                  </a:moveTo>
                  <a:lnTo>
                    <a:pt x="5266" y="1339"/>
                  </a:lnTo>
                  <a:lnTo>
                    <a:pt x="1023" y="3334"/>
                  </a:lnTo>
                  <a:lnTo>
                    <a:pt x="1023" y="3334"/>
                  </a:lnTo>
                  <a:lnTo>
                    <a:pt x="1251" y="2147"/>
                  </a:lnTo>
                  <a:lnTo>
                    <a:pt x="4193" y="708"/>
                  </a:lnTo>
                  <a:close/>
                  <a:moveTo>
                    <a:pt x="3157" y="3423"/>
                  </a:moveTo>
                  <a:lnTo>
                    <a:pt x="2501" y="3776"/>
                  </a:lnTo>
                  <a:lnTo>
                    <a:pt x="3486" y="4812"/>
                  </a:lnTo>
                  <a:lnTo>
                    <a:pt x="3486" y="5796"/>
                  </a:lnTo>
                  <a:lnTo>
                    <a:pt x="1933" y="4168"/>
                  </a:lnTo>
                  <a:lnTo>
                    <a:pt x="1326" y="6125"/>
                  </a:lnTo>
                  <a:lnTo>
                    <a:pt x="670" y="5203"/>
                  </a:lnTo>
                  <a:lnTo>
                    <a:pt x="1011" y="3423"/>
                  </a:lnTo>
                  <a:close/>
                  <a:moveTo>
                    <a:pt x="4218" y="1"/>
                  </a:moveTo>
                  <a:lnTo>
                    <a:pt x="683" y="1718"/>
                  </a:lnTo>
                  <a:lnTo>
                    <a:pt x="1" y="5354"/>
                  </a:lnTo>
                  <a:lnTo>
                    <a:pt x="1554" y="7526"/>
                  </a:lnTo>
                  <a:lnTo>
                    <a:pt x="2210" y="5392"/>
                  </a:lnTo>
                  <a:lnTo>
                    <a:pt x="4117" y="7375"/>
                  </a:lnTo>
                  <a:lnTo>
                    <a:pt x="4117" y="4572"/>
                  </a:lnTo>
                  <a:lnTo>
                    <a:pt x="3536" y="3953"/>
                  </a:lnTo>
                  <a:lnTo>
                    <a:pt x="5708" y="2804"/>
                  </a:lnTo>
                  <a:lnTo>
                    <a:pt x="3650" y="2804"/>
                  </a:lnTo>
                  <a:lnTo>
                    <a:pt x="6605" y="1415"/>
                  </a:lnTo>
                  <a:lnTo>
                    <a:pt x="421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5"/>
            <p:cNvSpPr/>
            <p:nvPr/>
          </p:nvSpPr>
          <p:spPr>
            <a:xfrm>
              <a:off x="5945525" y="3367450"/>
              <a:ext cx="213125" cy="254775"/>
            </a:xfrm>
            <a:custGeom>
              <a:avLst/>
              <a:gdLst/>
              <a:ahLst/>
              <a:cxnLst/>
              <a:rect l="l" t="t" r="r" b="b"/>
              <a:pathLst>
                <a:path w="8525" h="10191" extrusionOk="0">
                  <a:moveTo>
                    <a:pt x="6542" y="0"/>
                  </a:moveTo>
                  <a:lnTo>
                    <a:pt x="3941" y="3119"/>
                  </a:lnTo>
                  <a:lnTo>
                    <a:pt x="2817" y="5291"/>
                  </a:lnTo>
                  <a:lnTo>
                    <a:pt x="935" y="5291"/>
                  </a:lnTo>
                  <a:lnTo>
                    <a:pt x="1" y="6869"/>
                  </a:lnTo>
                  <a:lnTo>
                    <a:pt x="1491" y="9067"/>
                  </a:lnTo>
                  <a:lnTo>
                    <a:pt x="2817" y="9546"/>
                  </a:lnTo>
                  <a:lnTo>
                    <a:pt x="4686" y="9344"/>
                  </a:lnTo>
                  <a:lnTo>
                    <a:pt x="6049" y="10190"/>
                  </a:lnTo>
                  <a:lnTo>
                    <a:pt x="7363" y="6516"/>
                  </a:lnTo>
                  <a:lnTo>
                    <a:pt x="8524" y="4874"/>
                  </a:lnTo>
                  <a:lnTo>
                    <a:pt x="7653" y="3384"/>
                  </a:lnTo>
                  <a:lnTo>
                    <a:pt x="8512" y="2134"/>
                  </a:lnTo>
                  <a:lnTo>
                    <a:pt x="654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5"/>
            <p:cNvSpPr/>
            <p:nvPr/>
          </p:nvSpPr>
          <p:spPr>
            <a:xfrm>
              <a:off x="5936075" y="3355775"/>
              <a:ext cx="232350" cy="278450"/>
            </a:xfrm>
            <a:custGeom>
              <a:avLst/>
              <a:gdLst/>
              <a:ahLst/>
              <a:cxnLst/>
              <a:rect l="l" t="t" r="r" b="b"/>
              <a:pathLst>
                <a:path w="9294" h="11138" extrusionOk="0">
                  <a:moveTo>
                    <a:pt x="6932" y="947"/>
                  </a:moveTo>
                  <a:lnTo>
                    <a:pt x="8486" y="2627"/>
                  </a:lnTo>
                  <a:lnTo>
                    <a:pt x="7652" y="3839"/>
                  </a:lnTo>
                  <a:lnTo>
                    <a:pt x="8523" y="5329"/>
                  </a:lnTo>
                  <a:lnTo>
                    <a:pt x="7475" y="6806"/>
                  </a:lnTo>
                  <a:lnTo>
                    <a:pt x="6263" y="10190"/>
                  </a:lnTo>
                  <a:lnTo>
                    <a:pt x="5139" y="9496"/>
                  </a:lnTo>
                  <a:lnTo>
                    <a:pt x="3220" y="9685"/>
                  </a:lnTo>
                  <a:lnTo>
                    <a:pt x="2071" y="9281"/>
                  </a:lnTo>
                  <a:lnTo>
                    <a:pt x="745" y="7324"/>
                  </a:lnTo>
                  <a:lnTo>
                    <a:pt x="1490" y="6074"/>
                  </a:lnTo>
                  <a:lnTo>
                    <a:pt x="3384" y="6074"/>
                  </a:lnTo>
                  <a:lnTo>
                    <a:pt x="4584" y="3763"/>
                  </a:lnTo>
                  <a:lnTo>
                    <a:pt x="6932" y="947"/>
                  </a:lnTo>
                  <a:close/>
                  <a:moveTo>
                    <a:pt x="6907" y="0"/>
                  </a:moveTo>
                  <a:lnTo>
                    <a:pt x="4079" y="3397"/>
                  </a:lnTo>
                  <a:lnTo>
                    <a:pt x="3005" y="5442"/>
                  </a:lnTo>
                  <a:lnTo>
                    <a:pt x="1137" y="5442"/>
                  </a:lnTo>
                  <a:lnTo>
                    <a:pt x="0" y="7336"/>
                  </a:lnTo>
                  <a:lnTo>
                    <a:pt x="1667" y="9799"/>
                  </a:lnTo>
                  <a:lnTo>
                    <a:pt x="3157" y="10329"/>
                  </a:lnTo>
                  <a:lnTo>
                    <a:pt x="4988" y="10140"/>
                  </a:lnTo>
                  <a:lnTo>
                    <a:pt x="6591" y="11137"/>
                  </a:lnTo>
                  <a:lnTo>
                    <a:pt x="8018" y="7147"/>
                  </a:lnTo>
                  <a:lnTo>
                    <a:pt x="9281" y="5379"/>
                  </a:lnTo>
                  <a:lnTo>
                    <a:pt x="8397" y="3877"/>
                  </a:lnTo>
                  <a:lnTo>
                    <a:pt x="9294" y="2576"/>
                  </a:lnTo>
                  <a:lnTo>
                    <a:pt x="69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5"/>
            <p:cNvSpPr/>
            <p:nvPr/>
          </p:nvSpPr>
          <p:spPr>
            <a:xfrm>
              <a:off x="6429775" y="3529075"/>
              <a:ext cx="453650" cy="254450"/>
            </a:xfrm>
            <a:custGeom>
              <a:avLst/>
              <a:gdLst/>
              <a:ahLst/>
              <a:cxnLst/>
              <a:rect l="l" t="t" r="r" b="b"/>
              <a:pathLst>
                <a:path w="18146" h="10178" extrusionOk="0">
                  <a:moveTo>
                    <a:pt x="1794" y="0"/>
                  </a:moveTo>
                  <a:lnTo>
                    <a:pt x="1" y="745"/>
                  </a:lnTo>
                  <a:lnTo>
                    <a:pt x="1705" y="2576"/>
                  </a:lnTo>
                  <a:lnTo>
                    <a:pt x="2223" y="4496"/>
                  </a:lnTo>
                  <a:lnTo>
                    <a:pt x="4281" y="4496"/>
                  </a:lnTo>
                  <a:lnTo>
                    <a:pt x="5847" y="5039"/>
                  </a:lnTo>
                  <a:lnTo>
                    <a:pt x="5847" y="6705"/>
                  </a:lnTo>
                  <a:lnTo>
                    <a:pt x="8764" y="8915"/>
                  </a:lnTo>
                  <a:lnTo>
                    <a:pt x="11214" y="8915"/>
                  </a:lnTo>
                  <a:lnTo>
                    <a:pt x="12236" y="7412"/>
                  </a:lnTo>
                  <a:lnTo>
                    <a:pt x="14055" y="8120"/>
                  </a:lnTo>
                  <a:lnTo>
                    <a:pt x="15633" y="10178"/>
                  </a:lnTo>
                  <a:lnTo>
                    <a:pt x="18146" y="10178"/>
                  </a:lnTo>
                  <a:lnTo>
                    <a:pt x="14522" y="5443"/>
                  </a:lnTo>
                  <a:lnTo>
                    <a:pt x="10431" y="3157"/>
                  </a:lnTo>
                  <a:lnTo>
                    <a:pt x="5531" y="1819"/>
                  </a:lnTo>
                  <a:lnTo>
                    <a:pt x="3650" y="2652"/>
                  </a:lnTo>
                  <a:lnTo>
                    <a:pt x="3094" y="733"/>
                  </a:lnTo>
                  <a:lnTo>
                    <a:pt x="17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5"/>
            <p:cNvSpPr/>
            <p:nvPr/>
          </p:nvSpPr>
          <p:spPr>
            <a:xfrm>
              <a:off x="6416200" y="3519925"/>
              <a:ext cx="483325" cy="271500"/>
            </a:xfrm>
            <a:custGeom>
              <a:avLst/>
              <a:gdLst/>
              <a:ahLst/>
              <a:cxnLst/>
              <a:rect l="l" t="t" r="r" b="b"/>
              <a:pathLst>
                <a:path w="19333" h="10860" extrusionOk="0">
                  <a:moveTo>
                    <a:pt x="2312" y="707"/>
                  </a:moveTo>
                  <a:lnTo>
                    <a:pt x="3372" y="1313"/>
                  </a:lnTo>
                  <a:lnTo>
                    <a:pt x="3991" y="3447"/>
                  </a:lnTo>
                  <a:lnTo>
                    <a:pt x="6112" y="2513"/>
                  </a:lnTo>
                  <a:lnTo>
                    <a:pt x="10860" y="3814"/>
                  </a:lnTo>
                  <a:lnTo>
                    <a:pt x="14863" y="6061"/>
                  </a:lnTo>
                  <a:lnTo>
                    <a:pt x="18058" y="10228"/>
                  </a:lnTo>
                  <a:lnTo>
                    <a:pt x="16328" y="10228"/>
                  </a:lnTo>
                  <a:lnTo>
                    <a:pt x="14787" y="8233"/>
                  </a:lnTo>
                  <a:lnTo>
                    <a:pt x="12653" y="7400"/>
                  </a:lnTo>
                  <a:lnTo>
                    <a:pt x="11580" y="8965"/>
                  </a:lnTo>
                  <a:lnTo>
                    <a:pt x="9408" y="8965"/>
                  </a:lnTo>
                  <a:lnTo>
                    <a:pt x="6706" y="6920"/>
                  </a:lnTo>
                  <a:lnTo>
                    <a:pt x="6706" y="5177"/>
                  </a:lnTo>
                  <a:lnTo>
                    <a:pt x="4913" y="4571"/>
                  </a:lnTo>
                  <a:lnTo>
                    <a:pt x="3006" y="4546"/>
                  </a:lnTo>
                  <a:lnTo>
                    <a:pt x="2526" y="2778"/>
                  </a:lnTo>
                  <a:lnTo>
                    <a:pt x="1074" y="1225"/>
                  </a:lnTo>
                  <a:lnTo>
                    <a:pt x="2312" y="707"/>
                  </a:lnTo>
                  <a:close/>
                  <a:moveTo>
                    <a:pt x="2362" y="0"/>
                  </a:moveTo>
                  <a:lnTo>
                    <a:pt x="1" y="998"/>
                  </a:lnTo>
                  <a:lnTo>
                    <a:pt x="1958" y="3094"/>
                  </a:lnTo>
                  <a:lnTo>
                    <a:pt x="2526" y="5177"/>
                  </a:lnTo>
                  <a:lnTo>
                    <a:pt x="4761" y="5177"/>
                  </a:lnTo>
                  <a:lnTo>
                    <a:pt x="6074" y="5632"/>
                  </a:lnTo>
                  <a:lnTo>
                    <a:pt x="6074" y="7223"/>
                  </a:lnTo>
                  <a:lnTo>
                    <a:pt x="9206" y="9597"/>
                  </a:lnTo>
                  <a:lnTo>
                    <a:pt x="11921" y="9597"/>
                  </a:lnTo>
                  <a:lnTo>
                    <a:pt x="12906" y="8170"/>
                  </a:lnTo>
                  <a:lnTo>
                    <a:pt x="14396" y="8751"/>
                  </a:lnTo>
                  <a:lnTo>
                    <a:pt x="16025" y="10859"/>
                  </a:lnTo>
                  <a:lnTo>
                    <a:pt x="19333" y="10859"/>
                  </a:lnTo>
                  <a:lnTo>
                    <a:pt x="15317" y="5607"/>
                  </a:lnTo>
                  <a:lnTo>
                    <a:pt x="11125" y="3245"/>
                  </a:lnTo>
                  <a:lnTo>
                    <a:pt x="6049" y="1844"/>
                  </a:lnTo>
                  <a:lnTo>
                    <a:pt x="4395" y="2576"/>
                  </a:lnTo>
                  <a:lnTo>
                    <a:pt x="3903" y="884"/>
                  </a:lnTo>
                  <a:lnTo>
                    <a:pt x="236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5"/>
            <p:cNvSpPr/>
            <p:nvPr/>
          </p:nvSpPr>
          <p:spPr>
            <a:xfrm>
              <a:off x="5992575" y="3785400"/>
              <a:ext cx="867500" cy="764650"/>
            </a:xfrm>
            <a:custGeom>
              <a:avLst/>
              <a:gdLst/>
              <a:ahLst/>
              <a:cxnLst/>
              <a:rect l="l" t="t" r="r" b="b"/>
              <a:pathLst>
                <a:path w="34700" h="30586" extrusionOk="0">
                  <a:moveTo>
                    <a:pt x="18082" y="1"/>
                  </a:moveTo>
                  <a:lnTo>
                    <a:pt x="15494" y="2602"/>
                  </a:lnTo>
                  <a:lnTo>
                    <a:pt x="13953" y="3574"/>
                  </a:lnTo>
                  <a:lnTo>
                    <a:pt x="12577" y="3006"/>
                  </a:lnTo>
                  <a:lnTo>
                    <a:pt x="9976" y="5430"/>
                  </a:lnTo>
                  <a:lnTo>
                    <a:pt x="8195" y="7627"/>
                  </a:lnTo>
                  <a:lnTo>
                    <a:pt x="4950" y="9572"/>
                  </a:lnTo>
                  <a:lnTo>
                    <a:pt x="1617" y="10228"/>
                  </a:lnTo>
                  <a:lnTo>
                    <a:pt x="0" y="12779"/>
                  </a:lnTo>
                  <a:lnTo>
                    <a:pt x="0" y="15999"/>
                  </a:lnTo>
                  <a:lnTo>
                    <a:pt x="973" y="20835"/>
                  </a:lnTo>
                  <a:lnTo>
                    <a:pt x="480" y="22704"/>
                  </a:lnTo>
                  <a:lnTo>
                    <a:pt x="1857" y="24244"/>
                  </a:lnTo>
                  <a:lnTo>
                    <a:pt x="5481" y="23424"/>
                  </a:lnTo>
                  <a:lnTo>
                    <a:pt x="9408" y="22211"/>
                  </a:lnTo>
                  <a:lnTo>
                    <a:pt x="12223" y="20999"/>
                  </a:lnTo>
                  <a:lnTo>
                    <a:pt x="16214" y="21365"/>
                  </a:lnTo>
                  <a:lnTo>
                    <a:pt x="18070" y="24964"/>
                  </a:lnTo>
                  <a:lnTo>
                    <a:pt x="20103" y="23184"/>
                  </a:lnTo>
                  <a:lnTo>
                    <a:pt x="20911" y="26833"/>
                  </a:lnTo>
                  <a:cubicBezTo>
                    <a:pt x="20911" y="26833"/>
                    <a:pt x="21719" y="29421"/>
                    <a:pt x="22047" y="29421"/>
                  </a:cubicBezTo>
                  <a:cubicBezTo>
                    <a:pt x="22349" y="29421"/>
                    <a:pt x="23677" y="30586"/>
                    <a:pt x="24015" y="30586"/>
                  </a:cubicBezTo>
                  <a:cubicBezTo>
                    <a:pt x="24045" y="30586"/>
                    <a:pt x="24067" y="30577"/>
                    <a:pt x="24080" y="30558"/>
                  </a:cubicBezTo>
                  <a:cubicBezTo>
                    <a:pt x="24232" y="30318"/>
                    <a:pt x="25621" y="29990"/>
                    <a:pt x="25621" y="29990"/>
                  </a:cubicBezTo>
                  <a:lnTo>
                    <a:pt x="28133" y="30229"/>
                  </a:lnTo>
                  <a:cubicBezTo>
                    <a:pt x="28133" y="30229"/>
                    <a:pt x="30735" y="28045"/>
                    <a:pt x="30735" y="27729"/>
                  </a:cubicBezTo>
                  <a:cubicBezTo>
                    <a:pt x="30735" y="27401"/>
                    <a:pt x="32831" y="23348"/>
                    <a:pt x="32831" y="23348"/>
                  </a:cubicBezTo>
                  <a:lnTo>
                    <a:pt x="34371" y="19699"/>
                  </a:lnTo>
                  <a:lnTo>
                    <a:pt x="34700" y="14193"/>
                  </a:lnTo>
                  <a:lnTo>
                    <a:pt x="31303" y="8107"/>
                  </a:lnTo>
                  <a:lnTo>
                    <a:pt x="30078" y="5114"/>
                  </a:lnTo>
                  <a:lnTo>
                    <a:pt x="29434" y="3081"/>
                  </a:lnTo>
                  <a:lnTo>
                    <a:pt x="27654" y="1"/>
                  </a:lnTo>
                  <a:lnTo>
                    <a:pt x="26025" y="3410"/>
                  </a:lnTo>
                  <a:lnTo>
                    <a:pt x="26113" y="4950"/>
                  </a:lnTo>
                  <a:lnTo>
                    <a:pt x="24333" y="6251"/>
                  </a:lnTo>
                  <a:lnTo>
                    <a:pt x="21971" y="4054"/>
                  </a:lnTo>
                  <a:lnTo>
                    <a:pt x="22224" y="1301"/>
                  </a:lnTo>
                  <a:lnTo>
                    <a:pt x="1808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5"/>
            <p:cNvSpPr/>
            <p:nvPr/>
          </p:nvSpPr>
          <p:spPr>
            <a:xfrm>
              <a:off x="5985000" y="3768350"/>
              <a:ext cx="883600" cy="789850"/>
            </a:xfrm>
            <a:custGeom>
              <a:avLst/>
              <a:gdLst/>
              <a:ahLst/>
              <a:cxnLst/>
              <a:rect l="l" t="t" r="r" b="b"/>
              <a:pathLst>
                <a:path w="35344" h="31594" extrusionOk="0">
                  <a:moveTo>
                    <a:pt x="18474" y="1049"/>
                  </a:moveTo>
                  <a:lnTo>
                    <a:pt x="22186" y="2210"/>
                  </a:lnTo>
                  <a:lnTo>
                    <a:pt x="21946" y="4862"/>
                  </a:lnTo>
                  <a:lnTo>
                    <a:pt x="24598" y="7337"/>
                  </a:lnTo>
                  <a:lnTo>
                    <a:pt x="26732" y="5784"/>
                  </a:lnTo>
                  <a:lnTo>
                    <a:pt x="26643" y="4155"/>
                  </a:lnTo>
                  <a:lnTo>
                    <a:pt x="27969" y="1364"/>
                  </a:lnTo>
                  <a:lnTo>
                    <a:pt x="29447" y="3890"/>
                  </a:lnTo>
                  <a:lnTo>
                    <a:pt x="30091" y="5910"/>
                  </a:lnTo>
                  <a:lnTo>
                    <a:pt x="31315" y="8941"/>
                  </a:lnTo>
                  <a:lnTo>
                    <a:pt x="34674" y="14938"/>
                  </a:lnTo>
                  <a:lnTo>
                    <a:pt x="34359" y="20305"/>
                  </a:lnTo>
                  <a:lnTo>
                    <a:pt x="32856" y="23891"/>
                  </a:lnTo>
                  <a:cubicBezTo>
                    <a:pt x="31530" y="26442"/>
                    <a:pt x="30810" y="27932"/>
                    <a:pt x="30722" y="28336"/>
                  </a:cubicBezTo>
                  <a:cubicBezTo>
                    <a:pt x="30583" y="28601"/>
                    <a:pt x="29396" y="29687"/>
                    <a:pt x="28335" y="30596"/>
                  </a:cubicBezTo>
                  <a:lnTo>
                    <a:pt x="25898" y="30356"/>
                  </a:lnTo>
                  <a:lnTo>
                    <a:pt x="25848" y="30369"/>
                  </a:lnTo>
                  <a:cubicBezTo>
                    <a:pt x="25052" y="30558"/>
                    <a:pt x="24522" y="30747"/>
                    <a:pt x="24257" y="30937"/>
                  </a:cubicBezTo>
                  <a:cubicBezTo>
                    <a:pt x="23979" y="30773"/>
                    <a:pt x="23714" y="30596"/>
                    <a:pt x="23461" y="30406"/>
                  </a:cubicBezTo>
                  <a:cubicBezTo>
                    <a:pt x="22931" y="30028"/>
                    <a:pt x="22666" y="29851"/>
                    <a:pt x="22464" y="29800"/>
                  </a:cubicBezTo>
                  <a:cubicBezTo>
                    <a:pt x="22262" y="29560"/>
                    <a:pt x="21832" y="28411"/>
                    <a:pt x="21517" y="27439"/>
                  </a:cubicBezTo>
                  <a:lnTo>
                    <a:pt x="20595" y="23272"/>
                  </a:lnTo>
                  <a:lnTo>
                    <a:pt x="18474" y="25141"/>
                  </a:lnTo>
                  <a:lnTo>
                    <a:pt x="16706" y="21744"/>
                  </a:lnTo>
                  <a:lnTo>
                    <a:pt x="12463" y="21353"/>
                  </a:lnTo>
                  <a:lnTo>
                    <a:pt x="9610" y="22590"/>
                  </a:lnTo>
                  <a:lnTo>
                    <a:pt x="5708" y="23803"/>
                  </a:lnTo>
                  <a:lnTo>
                    <a:pt x="2261" y="24573"/>
                  </a:lnTo>
                  <a:lnTo>
                    <a:pt x="1124" y="23297"/>
                  </a:lnTo>
                  <a:lnTo>
                    <a:pt x="1591" y="21530"/>
                  </a:lnTo>
                  <a:lnTo>
                    <a:pt x="619" y="16681"/>
                  </a:lnTo>
                  <a:lnTo>
                    <a:pt x="619" y="13537"/>
                  </a:lnTo>
                  <a:lnTo>
                    <a:pt x="2109" y="11188"/>
                  </a:lnTo>
                  <a:lnTo>
                    <a:pt x="5316" y="10557"/>
                  </a:lnTo>
                  <a:lnTo>
                    <a:pt x="8662" y="8574"/>
                  </a:lnTo>
                  <a:lnTo>
                    <a:pt x="10493" y="6352"/>
                  </a:lnTo>
                  <a:lnTo>
                    <a:pt x="12943" y="4054"/>
                  </a:lnTo>
                  <a:lnTo>
                    <a:pt x="14282" y="4609"/>
                  </a:lnTo>
                  <a:lnTo>
                    <a:pt x="15961" y="3549"/>
                  </a:lnTo>
                  <a:lnTo>
                    <a:pt x="18474" y="1049"/>
                  </a:lnTo>
                  <a:close/>
                  <a:moveTo>
                    <a:pt x="27944" y="1"/>
                  </a:moveTo>
                  <a:lnTo>
                    <a:pt x="26025" y="4016"/>
                  </a:lnTo>
                  <a:lnTo>
                    <a:pt x="26100" y="5468"/>
                  </a:lnTo>
                  <a:lnTo>
                    <a:pt x="24674" y="6516"/>
                  </a:lnTo>
                  <a:lnTo>
                    <a:pt x="22615" y="4609"/>
                  </a:lnTo>
                  <a:lnTo>
                    <a:pt x="22868" y="1756"/>
                  </a:lnTo>
                  <a:lnTo>
                    <a:pt x="18310" y="316"/>
                  </a:lnTo>
                  <a:lnTo>
                    <a:pt x="15607" y="3018"/>
                  </a:lnTo>
                  <a:lnTo>
                    <a:pt x="14231" y="3890"/>
                  </a:lnTo>
                  <a:lnTo>
                    <a:pt x="12817" y="3309"/>
                  </a:lnTo>
                  <a:lnTo>
                    <a:pt x="10039" y="5910"/>
                  </a:lnTo>
                  <a:lnTo>
                    <a:pt x="8296" y="8057"/>
                  </a:lnTo>
                  <a:lnTo>
                    <a:pt x="5152" y="9951"/>
                  </a:lnTo>
                  <a:lnTo>
                    <a:pt x="1743" y="10633"/>
                  </a:lnTo>
                  <a:lnTo>
                    <a:pt x="0" y="13360"/>
                  </a:lnTo>
                  <a:lnTo>
                    <a:pt x="0" y="16744"/>
                  </a:lnTo>
                  <a:lnTo>
                    <a:pt x="947" y="21504"/>
                  </a:lnTo>
                  <a:lnTo>
                    <a:pt x="430" y="23462"/>
                  </a:lnTo>
                  <a:lnTo>
                    <a:pt x="2046" y="25267"/>
                  </a:lnTo>
                  <a:lnTo>
                    <a:pt x="5872" y="24409"/>
                  </a:lnTo>
                  <a:lnTo>
                    <a:pt x="9824" y="23184"/>
                  </a:lnTo>
                  <a:lnTo>
                    <a:pt x="12564" y="21997"/>
                  </a:lnTo>
                  <a:lnTo>
                    <a:pt x="16314" y="22338"/>
                  </a:lnTo>
                  <a:lnTo>
                    <a:pt x="18284" y="26151"/>
                  </a:lnTo>
                  <a:lnTo>
                    <a:pt x="20216" y="24459"/>
                  </a:lnTo>
                  <a:lnTo>
                    <a:pt x="20923" y="27616"/>
                  </a:lnTo>
                  <a:cubicBezTo>
                    <a:pt x="21795" y="30419"/>
                    <a:pt x="22136" y="30419"/>
                    <a:pt x="22325" y="30419"/>
                  </a:cubicBezTo>
                  <a:cubicBezTo>
                    <a:pt x="22590" y="30571"/>
                    <a:pt x="22855" y="30735"/>
                    <a:pt x="23095" y="30924"/>
                  </a:cubicBezTo>
                  <a:cubicBezTo>
                    <a:pt x="23752" y="31391"/>
                    <a:pt x="24067" y="31593"/>
                    <a:pt x="24320" y="31593"/>
                  </a:cubicBezTo>
                  <a:cubicBezTo>
                    <a:pt x="24345" y="31581"/>
                    <a:pt x="24383" y="31581"/>
                    <a:pt x="24421" y="31568"/>
                  </a:cubicBezTo>
                  <a:cubicBezTo>
                    <a:pt x="24509" y="31555"/>
                    <a:pt x="24598" y="31505"/>
                    <a:pt x="24648" y="31429"/>
                  </a:cubicBezTo>
                  <a:cubicBezTo>
                    <a:pt x="24749" y="31341"/>
                    <a:pt x="25355" y="31126"/>
                    <a:pt x="25962" y="30987"/>
                  </a:cubicBezTo>
                  <a:lnTo>
                    <a:pt x="28563" y="31240"/>
                  </a:lnTo>
                  <a:lnTo>
                    <a:pt x="28664" y="31151"/>
                  </a:lnTo>
                  <a:cubicBezTo>
                    <a:pt x="31366" y="28866"/>
                    <a:pt x="31366" y="28550"/>
                    <a:pt x="31366" y="28424"/>
                  </a:cubicBezTo>
                  <a:cubicBezTo>
                    <a:pt x="31416" y="28146"/>
                    <a:pt x="32464" y="26037"/>
                    <a:pt x="33449" y="24143"/>
                  </a:cubicBezTo>
                  <a:lnTo>
                    <a:pt x="34990" y="20494"/>
                  </a:lnTo>
                  <a:lnTo>
                    <a:pt x="35343" y="14787"/>
                  </a:lnTo>
                  <a:lnTo>
                    <a:pt x="31909" y="8663"/>
                  </a:lnTo>
                  <a:lnTo>
                    <a:pt x="30697" y="5683"/>
                  </a:lnTo>
                  <a:lnTo>
                    <a:pt x="30053" y="3662"/>
                  </a:lnTo>
                  <a:lnTo>
                    <a:pt x="2794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5"/>
            <p:cNvSpPr/>
            <p:nvPr/>
          </p:nvSpPr>
          <p:spPr>
            <a:xfrm>
              <a:off x="6575950" y="4616250"/>
              <a:ext cx="97550" cy="109575"/>
            </a:xfrm>
            <a:custGeom>
              <a:avLst/>
              <a:gdLst/>
              <a:ahLst/>
              <a:cxnLst/>
              <a:rect l="l" t="t" r="r" b="b"/>
              <a:pathLst>
                <a:path w="3902" h="4383" extrusionOk="0">
                  <a:moveTo>
                    <a:pt x="303" y="1"/>
                  </a:moveTo>
                  <a:lnTo>
                    <a:pt x="0" y="430"/>
                  </a:lnTo>
                  <a:lnTo>
                    <a:pt x="0" y="2955"/>
                  </a:lnTo>
                  <a:lnTo>
                    <a:pt x="1326" y="4382"/>
                  </a:lnTo>
                  <a:lnTo>
                    <a:pt x="3498" y="2753"/>
                  </a:lnTo>
                  <a:lnTo>
                    <a:pt x="3902" y="430"/>
                  </a:lnTo>
                  <a:lnTo>
                    <a:pt x="2273" y="1213"/>
                  </a:lnTo>
                  <a:lnTo>
                    <a:pt x="30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5"/>
            <p:cNvSpPr/>
            <p:nvPr/>
          </p:nvSpPr>
          <p:spPr>
            <a:xfrm>
              <a:off x="6568050" y="4609625"/>
              <a:ext cx="115875" cy="126600"/>
            </a:xfrm>
            <a:custGeom>
              <a:avLst/>
              <a:gdLst/>
              <a:ahLst/>
              <a:cxnLst/>
              <a:rect l="l" t="t" r="r" b="b"/>
              <a:pathLst>
                <a:path w="4635" h="5064" extrusionOk="0">
                  <a:moveTo>
                    <a:pt x="783" y="1"/>
                  </a:moveTo>
                  <a:lnTo>
                    <a:pt x="455" y="531"/>
                  </a:lnTo>
                  <a:lnTo>
                    <a:pt x="2564" y="1844"/>
                  </a:lnTo>
                  <a:lnTo>
                    <a:pt x="3814" y="1251"/>
                  </a:lnTo>
                  <a:lnTo>
                    <a:pt x="3536" y="2842"/>
                  </a:lnTo>
                  <a:lnTo>
                    <a:pt x="1680" y="4218"/>
                  </a:lnTo>
                  <a:lnTo>
                    <a:pt x="632" y="3094"/>
                  </a:lnTo>
                  <a:lnTo>
                    <a:pt x="632" y="695"/>
                  </a:lnTo>
                  <a:lnTo>
                    <a:pt x="0" y="695"/>
                  </a:lnTo>
                  <a:lnTo>
                    <a:pt x="0" y="3347"/>
                  </a:lnTo>
                  <a:lnTo>
                    <a:pt x="1592" y="5064"/>
                  </a:lnTo>
                  <a:lnTo>
                    <a:pt x="4104" y="3208"/>
                  </a:lnTo>
                  <a:lnTo>
                    <a:pt x="4635" y="139"/>
                  </a:lnTo>
                  <a:lnTo>
                    <a:pt x="2602" y="1124"/>
                  </a:lnTo>
                  <a:lnTo>
                    <a:pt x="78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5"/>
            <p:cNvSpPr/>
            <p:nvPr/>
          </p:nvSpPr>
          <p:spPr>
            <a:xfrm>
              <a:off x="6995150" y="4713800"/>
              <a:ext cx="195750" cy="190700"/>
            </a:xfrm>
            <a:custGeom>
              <a:avLst/>
              <a:gdLst/>
              <a:ahLst/>
              <a:cxnLst/>
              <a:rect l="l" t="t" r="r" b="b"/>
              <a:pathLst>
                <a:path w="7830" h="7628" extrusionOk="0">
                  <a:moveTo>
                    <a:pt x="6883" y="0"/>
                  </a:moveTo>
                  <a:lnTo>
                    <a:pt x="4648" y="1932"/>
                  </a:lnTo>
                  <a:lnTo>
                    <a:pt x="2615" y="2905"/>
                  </a:lnTo>
                  <a:lnTo>
                    <a:pt x="468" y="4660"/>
                  </a:lnTo>
                  <a:lnTo>
                    <a:pt x="1" y="5859"/>
                  </a:lnTo>
                  <a:lnTo>
                    <a:pt x="1958" y="7627"/>
                  </a:lnTo>
                  <a:lnTo>
                    <a:pt x="4471" y="4622"/>
                  </a:lnTo>
                  <a:lnTo>
                    <a:pt x="6921" y="2425"/>
                  </a:lnTo>
                  <a:lnTo>
                    <a:pt x="7830" y="1124"/>
                  </a:lnTo>
                  <a:lnTo>
                    <a:pt x="783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5"/>
            <p:cNvSpPr/>
            <p:nvPr/>
          </p:nvSpPr>
          <p:spPr>
            <a:xfrm>
              <a:off x="6985700" y="4705900"/>
              <a:ext cx="213100" cy="209650"/>
            </a:xfrm>
            <a:custGeom>
              <a:avLst/>
              <a:gdLst/>
              <a:ahLst/>
              <a:cxnLst/>
              <a:rect l="l" t="t" r="r" b="b"/>
              <a:pathLst>
                <a:path w="8524" h="8386" extrusionOk="0">
                  <a:moveTo>
                    <a:pt x="7905" y="632"/>
                  </a:moveTo>
                  <a:lnTo>
                    <a:pt x="7905" y="1339"/>
                  </a:lnTo>
                  <a:lnTo>
                    <a:pt x="7071" y="2526"/>
                  </a:lnTo>
                  <a:lnTo>
                    <a:pt x="4609" y="4736"/>
                  </a:lnTo>
                  <a:lnTo>
                    <a:pt x="2311" y="7489"/>
                  </a:lnTo>
                  <a:lnTo>
                    <a:pt x="758" y="6074"/>
                  </a:lnTo>
                  <a:lnTo>
                    <a:pt x="1111" y="5165"/>
                  </a:lnTo>
                  <a:lnTo>
                    <a:pt x="3169" y="3486"/>
                  </a:lnTo>
                  <a:lnTo>
                    <a:pt x="5165" y="2526"/>
                  </a:lnTo>
                  <a:lnTo>
                    <a:pt x="7387" y="632"/>
                  </a:lnTo>
                  <a:close/>
                  <a:moveTo>
                    <a:pt x="7147" y="1"/>
                  </a:moveTo>
                  <a:lnTo>
                    <a:pt x="4836" y="1971"/>
                  </a:lnTo>
                  <a:lnTo>
                    <a:pt x="2854" y="2943"/>
                  </a:lnTo>
                  <a:lnTo>
                    <a:pt x="568" y="4786"/>
                  </a:lnTo>
                  <a:lnTo>
                    <a:pt x="0" y="6251"/>
                  </a:lnTo>
                  <a:lnTo>
                    <a:pt x="2374" y="8385"/>
                  </a:lnTo>
                  <a:lnTo>
                    <a:pt x="5064" y="5165"/>
                  </a:lnTo>
                  <a:lnTo>
                    <a:pt x="7513" y="2981"/>
                  </a:lnTo>
                  <a:lnTo>
                    <a:pt x="8523" y="1541"/>
                  </a:lnTo>
                  <a:lnTo>
                    <a:pt x="852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5"/>
            <p:cNvSpPr/>
            <p:nvPr/>
          </p:nvSpPr>
          <p:spPr>
            <a:xfrm>
              <a:off x="7223700" y="4478300"/>
              <a:ext cx="126625" cy="235850"/>
            </a:xfrm>
            <a:custGeom>
              <a:avLst/>
              <a:gdLst/>
              <a:ahLst/>
              <a:cxnLst/>
              <a:rect l="l" t="t" r="r" b="b"/>
              <a:pathLst>
                <a:path w="5065" h="9434" extrusionOk="0">
                  <a:moveTo>
                    <a:pt x="607" y="1"/>
                  </a:moveTo>
                  <a:lnTo>
                    <a:pt x="1099" y="3334"/>
                  </a:lnTo>
                  <a:lnTo>
                    <a:pt x="1175" y="5557"/>
                  </a:lnTo>
                  <a:lnTo>
                    <a:pt x="266" y="5948"/>
                  </a:lnTo>
                  <a:lnTo>
                    <a:pt x="1087" y="7792"/>
                  </a:lnTo>
                  <a:cubicBezTo>
                    <a:pt x="1087" y="7792"/>
                    <a:pt x="1" y="8612"/>
                    <a:pt x="317" y="8827"/>
                  </a:cubicBezTo>
                  <a:cubicBezTo>
                    <a:pt x="569" y="9004"/>
                    <a:pt x="809" y="9206"/>
                    <a:pt x="1036" y="9433"/>
                  </a:cubicBezTo>
                  <a:lnTo>
                    <a:pt x="2640" y="7716"/>
                  </a:lnTo>
                  <a:lnTo>
                    <a:pt x="3448" y="5531"/>
                  </a:lnTo>
                  <a:lnTo>
                    <a:pt x="5064" y="5026"/>
                  </a:lnTo>
                  <a:lnTo>
                    <a:pt x="4092" y="4370"/>
                  </a:lnTo>
                  <a:lnTo>
                    <a:pt x="2791" y="4370"/>
                  </a:lnTo>
                  <a:lnTo>
                    <a:pt x="2665" y="733"/>
                  </a:lnTo>
                  <a:lnTo>
                    <a:pt x="60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5"/>
            <p:cNvSpPr/>
            <p:nvPr/>
          </p:nvSpPr>
          <p:spPr>
            <a:xfrm>
              <a:off x="7219600" y="4466625"/>
              <a:ext cx="149025" cy="258875"/>
            </a:xfrm>
            <a:custGeom>
              <a:avLst/>
              <a:gdLst/>
              <a:ahLst/>
              <a:cxnLst/>
              <a:rect l="l" t="t" r="r" b="b"/>
              <a:pathLst>
                <a:path w="5961" h="10355" extrusionOk="0">
                  <a:moveTo>
                    <a:pt x="1162" y="948"/>
                  </a:moveTo>
                  <a:lnTo>
                    <a:pt x="2526" y="1427"/>
                  </a:lnTo>
                  <a:lnTo>
                    <a:pt x="2652" y="5152"/>
                  </a:lnTo>
                  <a:lnTo>
                    <a:pt x="4155" y="5152"/>
                  </a:lnTo>
                  <a:lnTo>
                    <a:pt x="4509" y="5392"/>
                  </a:lnTo>
                  <a:lnTo>
                    <a:pt x="3372" y="5733"/>
                  </a:lnTo>
                  <a:lnTo>
                    <a:pt x="2539" y="8019"/>
                  </a:lnTo>
                  <a:lnTo>
                    <a:pt x="1188" y="9458"/>
                  </a:lnTo>
                  <a:cubicBezTo>
                    <a:pt x="1074" y="9344"/>
                    <a:pt x="922" y="9231"/>
                    <a:pt x="784" y="9117"/>
                  </a:cubicBezTo>
                  <a:cubicBezTo>
                    <a:pt x="973" y="8903"/>
                    <a:pt x="1200" y="8701"/>
                    <a:pt x="1440" y="8524"/>
                  </a:cubicBezTo>
                  <a:lnTo>
                    <a:pt x="1642" y="8360"/>
                  </a:lnTo>
                  <a:lnTo>
                    <a:pt x="847" y="6579"/>
                  </a:lnTo>
                  <a:lnTo>
                    <a:pt x="1667" y="6238"/>
                  </a:lnTo>
                  <a:lnTo>
                    <a:pt x="1566" y="3751"/>
                  </a:lnTo>
                  <a:lnTo>
                    <a:pt x="1162" y="948"/>
                  </a:lnTo>
                  <a:close/>
                  <a:moveTo>
                    <a:pt x="380" y="1"/>
                  </a:moveTo>
                  <a:lnTo>
                    <a:pt x="948" y="3814"/>
                  </a:lnTo>
                  <a:lnTo>
                    <a:pt x="1011" y="5822"/>
                  </a:lnTo>
                  <a:lnTo>
                    <a:pt x="1" y="6251"/>
                  </a:lnTo>
                  <a:lnTo>
                    <a:pt x="859" y="8158"/>
                  </a:lnTo>
                  <a:cubicBezTo>
                    <a:pt x="481" y="8473"/>
                    <a:pt x="114" y="8865"/>
                    <a:pt x="114" y="9193"/>
                  </a:cubicBezTo>
                  <a:cubicBezTo>
                    <a:pt x="114" y="9332"/>
                    <a:pt x="190" y="9471"/>
                    <a:pt x="304" y="9559"/>
                  </a:cubicBezTo>
                  <a:cubicBezTo>
                    <a:pt x="544" y="9723"/>
                    <a:pt x="771" y="9913"/>
                    <a:pt x="973" y="10127"/>
                  </a:cubicBezTo>
                  <a:lnTo>
                    <a:pt x="1200" y="10355"/>
                  </a:lnTo>
                  <a:lnTo>
                    <a:pt x="3044" y="8397"/>
                  </a:lnTo>
                  <a:lnTo>
                    <a:pt x="3852" y="6251"/>
                  </a:lnTo>
                  <a:lnTo>
                    <a:pt x="5961" y="5607"/>
                  </a:lnTo>
                  <a:lnTo>
                    <a:pt x="4357" y="4521"/>
                  </a:lnTo>
                  <a:lnTo>
                    <a:pt x="3258" y="4521"/>
                  </a:lnTo>
                  <a:lnTo>
                    <a:pt x="3132" y="973"/>
                  </a:lnTo>
                  <a:lnTo>
                    <a:pt x="38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5"/>
            <p:cNvSpPr/>
            <p:nvPr/>
          </p:nvSpPr>
          <p:spPr>
            <a:xfrm>
              <a:off x="6134625" y="2921400"/>
              <a:ext cx="43275" cy="96300"/>
            </a:xfrm>
            <a:custGeom>
              <a:avLst/>
              <a:gdLst/>
              <a:ahLst/>
              <a:cxnLst/>
              <a:rect l="l" t="t" r="r" b="b"/>
              <a:pathLst>
                <a:path w="1731" h="3852" extrusionOk="0">
                  <a:moveTo>
                    <a:pt x="1415" y="0"/>
                  </a:moveTo>
                  <a:lnTo>
                    <a:pt x="1" y="682"/>
                  </a:lnTo>
                  <a:lnTo>
                    <a:pt x="1" y="2627"/>
                  </a:lnTo>
                  <a:lnTo>
                    <a:pt x="1415" y="3852"/>
                  </a:lnTo>
                  <a:lnTo>
                    <a:pt x="1730" y="1920"/>
                  </a:lnTo>
                  <a:lnTo>
                    <a:pt x="141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5"/>
            <p:cNvSpPr/>
            <p:nvPr/>
          </p:nvSpPr>
          <p:spPr>
            <a:xfrm>
              <a:off x="6126725" y="2909725"/>
              <a:ext cx="59375" cy="122825"/>
            </a:xfrm>
            <a:custGeom>
              <a:avLst/>
              <a:gdLst/>
              <a:ahLst/>
              <a:cxnLst/>
              <a:rect l="l" t="t" r="r" b="b"/>
              <a:pathLst>
                <a:path w="2375" h="4913" extrusionOk="0">
                  <a:moveTo>
                    <a:pt x="1491" y="935"/>
                  </a:moveTo>
                  <a:lnTo>
                    <a:pt x="1731" y="2387"/>
                  </a:lnTo>
                  <a:lnTo>
                    <a:pt x="1516" y="3713"/>
                  </a:lnTo>
                  <a:lnTo>
                    <a:pt x="632" y="2955"/>
                  </a:lnTo>
                  <a:lnTo>
                    <a:pt x="632" y="1351"/>
                  </a:lnTo>
                  <a:lnTo>
                    <a:pt x="1491" y="935"/>
                  </a:lnTo>
                  <a:close/>
                  <a:moveTo>
                    <a:pt x="1983" y="0"/>
                  </a:moveTo>
                  <a:lnTo>
                    <a:pt x="1" y="960"/>
                  </a:lnTo>
                  <a:lnTo>
                    <a:pt x="1" y="3245"/>
                  </a:lnTo>
                  <a:lnTo>
                    <a:pt x="1958" y="4912"/>
                  </a:lnTo>
                  <a:lnTo>
                    <a:pt x="2375" y="2387"/>
                  </a:lnTo>
                  <a:lnTo>
                    <a:pt x="198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5"/>
            <p:cNvSpPr/>
            <p:nvPr/>
          </p:nvSpPr>
          <p:spPr>
            <a:xfrm>
              <a:off x="5917450" y="3060600"/>
              <a:ext cx="65350" cy="60650"/>
            </a:xfrm>
            <a:custGeom>
              <a:avLst/>
              <a:gdLst/>
              <a:ahLst/>
              <a:cxnLst/>
              <a:rect l="l" t="t" r="r" b="b"/>
              <a:pathLst>
                <a:path w="2614" h="2426" extrusionOk="0">
                  <a:moveTo>
                    <a:pt x="1099" y="1"/>
                  </a:moveTo>
                  <a:lnTo>
                    <a:pt x="0" y="1175"/>
                  </a:lnTo>
                  <a:lnTo>
                    <a:pt x="568" y="2425"/>
                  </a:lnTo>
                  <a:lnTo>
                    <a:pt x="1440" y="2425"/>
                  </a:lnTo>
                  <a:lnTo>
                    <a:pt x="2614" y="708"/>
                  </a:lnTo>
                  <a:lnTo>
                    <a:pt x="109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5"/>
            <p:cNvSpPr/>
            <p:nvPr/>
          </p:nvSpPr>
          <p:spPr>
            <a:xfrm>
              <a:off x="5908275" y="3050825"/>
              <a:ext cx="86225" cy="78325"/>
            </a:xfrm>
            <a:custGeom>
              <a:avLst/>
              <a:gdLst/>
              <a:ahLst/>
              <a:cxnLst/>
              <a:rect l="l" t="t" r="r" b="b"/>
              <a:pathLst>
                <a:path w="3449" h="3133" extrusionOk="0">
                  <a:moveTo>
                    <a:pt x="1541" y="771"/>
                  </a:moveTo>
                  <a:lnTo>
                    <a:pt x="2514" y="1225"/>
                  </a:lnTo>
                  <a:lnTo>
                    <a:pt x="1630" y="2501"/>
                  </a:lnTo>
                  <a:lnTo>
                    <a:pt x="1137" y="2501"/>
                  </a:lnTo>
                  <a:lnTo>
                    <a:pt x="746" y="1617"/>
                  </a:lnTo>
                  <a:lnTo>
                    <a:pt x="1541" y="771"/>
                  </a:lnTo>
                  <a:close/>
                  <a:moveTo>
                    <a:pt x="1390" y="1"/>
                  </a:moveTo>
                  <a:lnTo>
                    <a:pt x="1" y="1503"/>
                  </a:lnTo>
                  <a:lnTo>
                    <a:pt x="733" y="3132"/>
                  </a:lnTo>
                  <a:lnTo>
                    <a:pt x="1971" y="3132"/>
                  </a:lnTo>
                  <a:lnTo>
                    <a:pt x="3448" y="960"/>
                  </a:lnTo>
                  <a:lnTo>
                    <a:pt x="139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5"/>
            <p:cNvSpPr/>
            <p:nvPr/>
          </p:nvSpPr>
          <p:spPr>
            <a:xfrm>
              <a:off x="6168100" y="3083025"/>
              <a:ext cx="108300" cy="173650"/>
            </a:xfrm>
            <a:custGeom>
              <a:avLst/>
              <a:gdLst/>
              <a:ahLst/>
              <a:cxnLst/>
              <a:rect l="l" t="t" r="r" b="b"/>
              <a:pathLst>
                <a:path w="4332" h="6946" extrusionOk="0">
                  <a:moveTo>
                    <a:pt x="1578" y="0"/>
                  </a:moveTo>
                  <a:lnTo>
                    <a:pt x="707" y="1440"/>
                  </a:lnTo>
                  <a:lnTo>
                    <a:pt x="0" y="3132"/>
                  </a:lnTo>
                  <a:lnTo>
                    <a:pt x="783" y="5897"/>
                  </a:lnTo>
                  <a:lnTo>
                    <a:pt x="2399" y="5405"/>
                  </a:lnTo>
                  <a:lnTo>
                    <a:pt x="3472" y="6945"/>
                  </a:lnTo>
                  <a:lnTo>
                    <a:pt x="4331" y="5241"/>
                  </a:lnTo>
                  <a:lnTo>
                    <a:pt x="3472" y="3789"/>
                  </a:lnTo>
                  <a:lnTo>
                    <a:pt x="1818" y="2564"/>
                  </a:lnTo>
                  <a:lnTo>
                    <a:pt x="2399" y="1352"/>
                  </a:lnTo>
                  <a:lnTo>
                    <a:pt x="157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5"/>
            <p:cNvSpPr/>
            <p:nvPr/>
          </p:nvSpPr>
          <p:spPr>
            <a:xfrm>
              <a:off x="6159575" y="3067875"/>
              <a:ext cx="125650" cy="204275"/>
            </a:xfrm>
            <a:custGeom>
              <a:avLst/>
              <a:gdLst/>
              <a:ahLst/>
              <a:cxnLst/>
              <a:rect l="l" t="t" r="r" b="b"/>
              <a:pathLst>
                <a:path w="5026" h="8171" extrusionOk="0">
                  <a:moveTo>
                    <a:pt x="1932" y="1213"/>
                  </a:moveTo>
                  <a:lnTo>
                    <a:pt x="2399" y="1970"/>
                  </a:lnTo>
                  <a:lnTo>
                    <a:pt x="1768" y="3271"/>
                  </a:lnTo>
                  <a:lnTo>
                    <a:pt x="3574" y="4609"/>
                  </a:lnTo>
                  <a:lnTo>
                    <a:pt x="4319" y="5872"/>
                  </a:lnTo>
                  <a:lnTo>
                    <a:pt x="3763" y="6933"/>
                  </a:lnTo>
                  <a:lnTo>
                    <a:pt x="2866" y="5645"/>
                  </a:lnTo>
                  <a:lnTo>
                    <a:pt x="1351" y="6099"/>
                  </a:lnTo>
                  <a:lnTo>
                    <a:pt x="682" y="3763"/>
                  </a:lnTo>
                  <a:lnTo>
                    <a:pt x="1326" y="2197"/>
                  </a:lnTo>
                  <a:lnTo>
                    <a:pt x="1932" y="1213"/>
                  </a:lnTo>
                  <a:close/>
                  <a:moveTo>
                    <a:pt x="1907" y="0"/>
                  </a:moveTo>
                  <a:lnTo>
                    <a:pt x="758" y="1920"/>
                  </a:lnTo>
                  <a:lnTo>
                    <a:pt x="0" y="3725"/>
                  </a:lnTo>
                  <a:lnTo>
                    <a:pt x="909" y="6895"/>
                  </a:lnTo>
                  <a:lnTo>
                    <a:pt x="2614" y="6377"/>
                  </a:lnTo>
                  <a:lnTo>
                    <a:pt x="3851" y="8170"/>
                  </a:lnTo>
                  <a:lnTo>
                    <a:pt x="5026" y="5834"/>
                  </a:lnTo>
                  <a:lnTo>
                    <a:pt x="4079" y="4230"/>
                  </a:lnTo>
                  <a:lnTo>
                    <a:pt x="2551" y="3081"/>
                  </a:lnTo>
                  <a:lnTo>
                    <a:pt x="3094" y="1945"/>
                  </a:lnTo>
                  <a:lnTo>
                    <a:pt x="19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5"/>
            <p:cNvSpPr/>
            <p:nvPr/>
          </p:nvSpPr>
          <p:spPr>
            <a:xfrm>
              <a:off x="6241950" y="3244650"/>
              <a:ext cx="111475" cy="160375"/>
            </a:xfrm>
            <a:custGeom>
              <a:avLst/>
              <a:gdLst/>
              <a:ahLst/>
              <a:cxnLst/>
              <a:rect l="l" t="t" r="r" b="b"/>
              <a:pathLst>
                <a:path w="4459" h="6415" extrusionOk="0">
                  <a:moveTo>
                    <a:pt x="2248" y="0"/>
                  </a:moveTo>
                  <a:lnTo>
                    <a:pt x="1781" y="1693"/>
                  </a:lnTo>
                  <a:lnTo>
                    <a:pt x="2021" y="3069"/>
                  </a:lnTo>
                  <a:lnTo>
                    <a:pt x="518" y="3965"/>
                  </a:lnTo>
                  <a:lnTo>
                    <a:pt x="1" y="4281"/>
                  </a:lnTo>
                  <a:lnTo>
                    <a:pt x="1377" y="4912"/>
                  </a:lnTo>
                  <a:lnTo>
                    <a:pt x="2842" y="6415"/>
                  </a:lnTo>
                  <a:lnTo>
                    <a:pt x="4458" y="4912"/>
                  </a:lnTo>
                  <a:lnTo>
                    <a:pt x="3271" y="3208"/>
                  </a:lnTo>
                  <a:lnTo>
                    <a:pt x="3650" y="1541"/>
                  </a:lnTo>
                  <a:lnTo>
                    <a:pt x="224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5"/>
            <p:cNvSpPr/>
            <p:nvPr/>
          </p:nvSpPr>
          <p:spPr>
            <a:xfrm>
              <a:off x="6225225" y="3228550"/>
              <a:ext cx="138600" cy="187525"/>
            </a:xfrm>
            <a:custGeom>
              <a:avLst/>
              <a:gdLst/>
              <a:ahLst/>
              <a:cxnLst/>
              <a:rect l="l" t="t" r="r" b="b"/>
              <a:pathLst>
                <a:path w="5544" h="7501" extrusionOk="0">
                  <a:moveTo>
                    <a:pt x="3082" y="1276"/>
                  </a:moveTo>
                  <a:lnTo>
                    <a:pt x="3978" y="2273"/>
                  </a:lnTo>
                  <a:lnTo>
                    <a:pt x="3612" y="3915"/>
                  </a:lnTo>
                  <a:lnTo>
                    <a:pt x="4723" y="5519"/>
                  </a:lnTo>
                  <a:lnTo>
                    <a:pt x="3523" y="6617"/>
                  </a:lnTo>
                  <a:lnTo>
                    <a:pt x="2286" y="5342"/>
                  </a:lnTo>
                  <a:lnTo>
                    <a:pt x="1339" y="4887"/>
                  </a:lnTo>
                  <a:lnTo>
                    <a:pt x="3044" y="3877"/>
                  </a:lnTo>
                  <a:lnTo>
                    <a:pt x="2791" y="2362"/>
                  </a:lnTo>
                  <a:lnTo>
                    <a:pt x="3082" y="1276"/>
                  </a:lnTo>
                  <a:close/>
                  <a:moveTo>
                    <a:pt x="2766" y="1"/>
                  </a:moveTo>
                  <a:lnTo>
                    <a:pt x="2134" y="2324"/>
                  </a:lnTo>
                  <a:lnTo>
                    <a:pt x="2337" y="3549"/>
                  </a:lnTo>
                  <a:lnTo>
                    <a:pt x="1023" y="4344"/>
                  </a:lnTo>
                  <a:lnTo>
                    <a:pt x="1" y="4976"/>
                  </a:lnTo>
                  <a:lnTo>
                    <a:pt x="1857" y="5822"/>
                  </a:lnTo>
                  <a:lnTo>
                    <a:pt x="3498" y="7501"/>
                  </a:lnTo>
                  <a:lnTo>
                    <a:pt x="5544" y="5607"/>
                  </a:lnTo>
                  <a:lnTo>
                    <a:pt x="4281" y="3776"/>
                  </a:lnTo>
                  <a:lnTo>
                    <a:pt x="4660" y="2084"/>
                  </a:lnTo>
                  <a:lnTo>
                    <a:pt x="276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5"/>
            <p:cNvSpPr/>
            <p:nvPr/>
          </p:nvSpPr>
          <p:spPr>
            <a:xfrm>
              <a:off x="6323400" y="2434950"/>
              <a:ext cx="220375" cy="347575"/>
            </a:xfrm>
            <a:custGeom>
              <a:avLst/>
              <a:gdLst/>
              <a:ahLst/>
              <a:cxnLst/>
              <a:rect l="l" t="t" r="r" b="b"/>
              <a:pathLst>
                <a:path w="8815" h="13903" extrusionOk="0">
                  <a:moveTo>
                    <a:pt x="7766" y="0"/>
                  </a:moveTo>
                  <a:lnTo>
                    <a:pt x="6718" y="392"/>
                  </a:lnTo>
                  <a:lnTo>
                    <a:pt x="6301" y="2235"/>
                  </a:lnTo>
                  <a:lnTo>
                    <a:pt x="6150" y="4836"/>
                  </a:lnTo>
                  <a:lnTo>
                    <a:pt x="4433" y="5960"/>
                  </a:lnTo>
                  <a:lnTo>
                    <a:pt x="3877" y="7337"/>
                  </a:lnTo>
                  <a:lnTo>
                    <a:pt x="2248" y="7425"/>
                  </a:lnTo>
                  <a:lnTo>
                    <a:pt x="847" y="9104"/>
                  </a:lnTo>
                  <a:lnTo>
                    <a:pt x="1" y="10367"/>
                  </a:lnTo>
                  <a:lnTo>
                    <a:pt x="1187" y="12640"/>
                  </a:lnTo>
                  <a:lnTo>
                    <a:pt x="1932" y="13903"/>
                  </a:lnTo>
                  <a:lnTo>
                    <a:pt x="2652" y="11478"/>
                  </a:lnTo>
                  <a:lnTo>
                    <a:pt x="2248" y="10304"/>
                  </a:lnTo>
                  <a:lnTo>
                    <a:pt x="4256" y="9799"/>
                  </a:lnTo>
                  <a:lnTo>
                    <a:pt x="6011" y="9799"/>
                  </a:lnTo>
                  <a:lnTo>
                    <a:pt x="8814" y="7576"/>
                  </a:lnTo>
                  <a:lnTo>
                    <a:pt x="8499" y="4660"/>
                  </a:lnTo>
                  <a:lnTo>
                    <a:pt x="8814" y="2639"/>
                  </a:lnTo>
                  <a:lnTo>
                    <a:pt x="776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5"/>
            <p:cNvSpPr/>
            <p:nvPr/>
          </p:nvSpPr>
          <p:spPr>
            <a:xfrm>
              <a:off x="6314250" y="2424850"/>
              <a:ext cx="238050" cy="377575"/>
            </a:xfrm>
            <a:custGeom>
              <a:avLst/>
              <a:gdLst/>
              <a:ahLst/>
              <a:cxnLst/>
              <a:rect l="l" t="t" r="r" b="b"/>
              <a:pathLst>
                <a:path w="9522" h="15103" extrusionOk="0">
                  <a:moveTo>
                    <a:pt x="7955" y="808"/>
                  </a:moveTo>
                  <a:lnTo>
                    <a:pt x="8852" y="3069"/>
                  </a:lnTo>
                  <a:lnTo>
                    <a:pt x="8536" y="5051"/>
                  </a:lnTo>
                  <a:lnTo>
                    <a:pt x="8852" y="7842"/>
                  </a:lnTo>
                  <a:lnTo>
                    <a:pt x="6263" y="9887"/>
                  </a:lnTo>
                  <a:lnTo>
                    <a:pt x="4622" y="9887"/>
                  </a:lnTo>
                  <a:lnTo>
                    <a:pt x="2210" y="10493"/>
                  </a:lnTo>
                  <a:lnTo>
                    <a:pt x="2690" y="11895"/>
                  </a:lnTo>
                  <a:lnTo>
                    <a:pt x="2197" y="13536"/>
                  </a:lnTo>
                  <a:lnTo>
                    <a:pt x="1844" y="12905"/>
                  </a:lnTo>
                  <a:lnTo>
                    <a:pt x="733" y="10784"/>
                  </a:lnTo>
                  <a:lnTo>
                    <a:pt x="1478" y="9710"/>
                  </a:lnTo>
                  <a:lnTo>
                    <a:pt x="2778" y="8132"/>
                  </a:lnTo>
                  <a:lnTo>
                    <a:pt x="4470" y="8044"/>
                  </a:lnTo>
                  <a:lnTo>
                    <a:pt x="5064" y="6579"/>
                  </a:lnTo>
                  <a:lnTo>
                    <a:pt x="6819" y="5417"/>
                  </a:lnTo>
                  <a:lnTo>
                    <a:pt x="6983" y="2715"/>
                  </a:lnTo>
                  <a:lnTo>
                    <a:pt x="7349" y="1036"/>
                  </a:lnTo>
                  <a:lnTo>
                    <a:pt x="7955" y="808"/>
                  </a:lnTo>
                  <a:close/>
                  <a:moveTo>
                    <a:pt x="8309" y="0"/>
                  </a:moveTo>
                  <a:lnTo>
                    <a:pt x="6806" y="556"/>
                  </a:lnTo>
                  <a:lnTo>
                    <a:pt x="6364" y="2627"/>
                  </a:lnTo>
                  <a:lnTo>
                    <a:pt x="6200" y="5064"/>
                  </a:lnTo>
                  <a:lnTo>
                    <a:pt x="4546" y="6162"/>
                  </a:lnTo>
                  <a:lnTo>
                    <a:pt x="4028" y="7450"/>
                  </a:lnTo>
                  <a:lnTo>
                    <a:pt x="2463" y="7526"/>
                  </a:lnTo>
                  <a:lnTo>
                    <a:pt x="973" y="9319"/>
                  </a:lnTo>
                  <a:lnTo>
                    <a:pt x="0" y="10758"/>
                  </a:lnTo>
                  <a:lnTo>
                    <a:pt x="1276" y="13208"/>
                  </a:lnTo>
                  <a:lnTo>
                    <a:pt x="2387" y="15102"/>
                  </a:lnTo>
                  <a:lnTo>
                    <a:pt x="3347" y="11870"/>
                  </a:lnTo>
                  <a:lnTo>
                    <a:pt x="3031" y="10923"/>
                  </a:lnTo>
                  <a:lnTo>
                    <a:pt x="4660" y="10506"/>
                  </a:lnTo>
                  <a:lnTo>
                    <a:pt x="6491" y="10506"/>
                  </a:lnTo>
                  <a:lnTo>
                    <a:pt x="9521" y="8119"/>
                  </a:lnTo>
                  <a:lnTo>
                    <a:pt x="9180" y="5076"/>
                  </a:lnTo>
                  <a:lnTo>
                    <a:pt x="9509" y="3005"/>
                  </a:lnTo>
                  <a:lnTo>
                    <a:pt x="830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5"/>
            <p:cNvSpPr/>
            <p:nvPr/>
          </p:nvSpPr>
          <p:spPr>
            <a:xfrm>
              <a:off x="6470500" y="2285950"/>
              <a:ext cx="89675" cy="141450"/>
            </a:xfrm>
            <a:custGeom>
              <a:avLst/>
              <a:gdLst/>
              <a:ahLst/>
              <a:cxnLst/>
              <a:rect l="l" t="t" r="r" b="b"/>
              <a:pathLst>
                <a:path w="3587" h="5658" extrusionOk="0">
                  <a:moveTo>
                    <a:pt x="266" y="0"/>
                  </a:moveTo>
                  <a:lnTo>
                    <a:pt x="1" y="897"/>
                  </a:lnTo>
                  <a:lnTo>
                    <a:pt x="380" y="2677"/>
                  </a:lnTo>
                  <a:lnTo>
                    <a:pt x="76" y="3940"/>
                  </a:lnTo>
                  <a:lnTo>
                    <a:pt x="342" y="5657"/>
                  </a:lnTo>
                  <a:lnTo>
                    <a:pt x="2021" y="5657"/>
                  </a:lnTo>
                  <a:lnTo>
                    <a:pt x="1554" y="3801"/>
                  </a:lnTo>
                  <a:lnTo>
                    <a:pt x="1554" y="3801"/>
                  </a:lnTo>
                  <a:lnTo>
                    <a:pt x="2943" y="4420"/>
                  </a:lnTo>
                  <a:lnTo>
                    <a:pt x="3587" y="2677"/>
                  </a:lnTo>
                  <a:lnTo>
                    <a:pt x="3587" y="1566"/>
                  </a:lnTo>
                  <a:lnTo>
                    <a:pt x="1832" y="821"/>
                  </a:lnTo>
                  <a:lnTo>
                    <a:pt x="26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5"/>
            <p:cNvSpPr/>
            <p:nvPr/>
          </p:nvSpPr>
          <p:spPr>
            <a:xfrm>
              <a:off x="6462300" y="2274900"/>
              <a:ext cx="105775" cy="160375"/>
            </a:xfrm>
            <a:custGeom>
              <a:avLst/>
              <a:gdLst/>
              <a:ahLst/>
              <a:cxnLst/>
              <a:rect l="l" t="t" r="r" b="b"/>
              <a:pathLst>
                <a:path w="4231" h="6415" extrusionOk="0">
                  <a:moveTo>
                    <a:pt x="783" y="897"/>
                  </a:moveTo>
                  <a:lnTo>
                    <a:pt x="2033" y="1541"/>
                  </a:lnTo>
                  <a:lnTo>
                    <a:pt x="3599" y="2210"/>
                  </a:lnTo>
                  <a:lnTo>
                    <a:pt x="3599" y="3069"/>
                  </a:lnTo>
                  <a:lnTo>
                    <a:pt x="3094" y="4432"/>
                  </a:lnTo>
                  <a:lnTo>
                    <a:pt x="1427" y="3700"/>
                  </a:lnTo>
                  <a:lnTo>
                    <a:pt x="1945" y="5784"/>
                  </a:lnTo>
                  <a:lnTo>
                    <a:pt x="935" y="5784"/>
                  </a:lnTo>
                  <a:lnTo>
                    <a:pt x="733" y="4395"/>
                  </a:lnTo>
                  <a:lnTo>
                    <a:pt x="1036" y="3119"/>
                  </a:lnTo>
                  <a:lnTo>
                    <a:pt x="657" y="1352"/>
                  </a:lnTo>
                  <a:lnTo>
                    <a:pt x="783" y="897"/>
                  </a:lnTo>
                  <a:close/>
                  <a:moveTo>
                    <a:pt x="392" y="0"/>
                  </a:moveTo>
                  <a:lnTo>
                    <a:pt x="0" y="1326"/>
                  </a:lnTo>
                  <a:lnTo>
                    <a:pt x="379" y="3119"/>
                  </a:lnTo>
                  <a:lnTo>
                    <a:pt x="89" y="4369"/>
                  </a:lnTo>
                  <a:lnTo>
                    <a:pt x="404" y="6415"/>
                  </a:lnTo>
                  <a:lnTo>
                    <a:pt x="2753" y="6415"/>
                  </a:lnTo>
                  <a:lnTo>
                    <a:pt x="2336" y="4799"/>
                  </a:lnTo>
                  <a:lnTo>
                    <a:pt x="2336" y="4799"/>
                  </a:lnTo>
                  <a:lnTo>
                    <a:pt x="3448" y="5291"/>
                  </a:lnTo>
                  <a:lnTo>
                    <a:pt x="4205" y="3233"/>
                  </a:lnTo>
                  <a:lnTo>
                    <a:pt x="4230" y="1793"/>
                  </a:lnTo>
                  <a:lnTo>
                    <a:pt x="2299" y="985"/>
                  </a:lnTo>
                  <a:lnTo>
                    <a:pt x="39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5"/>
            <p:cNvSpPr/>
            <p:nvPr/>
          </p:nvSpPr>
          <p:spPr>
            <a:xfrm>
              <a:off x="6378950" y="1950375"/>
              <a:ext cx="126300" cy="303725"/>
            </a:xfrm>
            <a:custGeom>
              <a:avLst/>
              <a:gdLst/>
              <a:ahLst/>
              <a:cxnLst/>
              <a:rect l="l" t="t" r="r" b="b"/>
              <a:pathLst>
                <a:path w="5052" h="12149" extrusionOk="0">
                  <a:moveTo>
                    <a:pt x="708" y="1"/>
                  </a:moveTo>
                  <a:lnTo>
                    <a:pt x="1" y="1365"/>
                  </a:lnTo>
                  <a:lnTo>
                    <a:pt x="1428" y="5456"/>
                  </a:lnTo>
                  <a:lnTo>
                    <a:pt x="2211" y="7021"/>
                  </a:lnTo>
                  <a:lnTo>
                    <a:pt x="2211" y="8676"/>
                  </a:lnTo>
                  <a:lnTo>
                    <a:pt x="3271" y="12148"/>
                  </a:lnTo>
                  <a:lnTo>
                    <a:pt x="5052" y="12148"/>
                  </a:lnTo>
                  <a:lnTo>
                    <a:pt x="4168" y="8878"/>
                  </a:lnTo>
                  <a:lnTo>
                    <a:pt x="5052" y="8398"/>
                  </a:lnTo>
                  <a:lnTo>
                    <a:pt x="3360" y="5317"/>
                  </a:lnTo>
                  <a:lnTo>
                    <a:pt x="2185" y="2198"/>
                  </a:lnTo>
                  <a:lnTo>
                    <a:pt x="70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5"/>
            <p:cNvSpPr/>
            <p:nvPr/>
          </p:nvSpPr>
          <p:spPr>
            <a:xfrm>
              <a:off x="6370425" y="1934925"/>
              <a:ext cx="145575" cy="327050"/>
            </a:xfrm>
            <a:custGeom>
              <a:avLst/>
              <a:gdLst/>
              <a:ahLst/>
              <a:cxnLst/>
              <a:rect l="l" t="t" r="r" b="b"/>
              <a:pathLst>
                <a:path w="5823" h="13082" extrusionOk="0">
                  <a:moveTo>
                    <a:pt x="1074" y="1238"/>
                  </a:moveTo>
                  <a:lnTo>
                    <a:pt x="2249" y="2968"/>
                  </a:lnTo>
                  <a:lnTo>
                    <a:pt x="3423" y="6086"/>
                  </a:lnTo>
                  <a:lnTo>
                    <a:pt x="4963" y="8890"/>
                  </a:lnTo>
                  <a:lnTo>
                    <a:pt x="4143" y="9344"/>
                  </a:lnTo>
                  <a:lnTo>
                    <a:pt x="4976" y="12450"/>
                  </a:lnTo>
                  <a:lnTo>
                    <a:pt x="3852" y="12450"/>
                  </a:lnTo>
                  <a:lnTo>
                    <a:pt x="2867" y="9243"/>
                  </a:lnTo>
                  <a:lnTo>
                    <a:pt x="2867" y="7564"/>
                  </a:lnTo>
                  <a:lnTo>
                    <a:pt x="2072" y="5960"/>
                  </a:lnTo>
                  <a:lnTo>
                    <a:pt x="683" y="2008"/>
                  </a:lnTo>
                  <a:lnTo>
                    <a:pt x="1074" y="1238"/>
                  </a:lnTo>
                  <a:close/>
                  <a:moveTo>
                    <a:pt x="998" y="0"/>
                  </a:moveTo>
                  <a:lnTo>
                    <a:pt x="1" y="1957"/>
                  </a:lnTo>
                  <a:lnTo>
                    <a:pt x="1491" y="6213"/>
                  </a:lnTo>
                  <a:lnTo>
                    <a:pt x="2236" y="7715"/>
                  </a:lnTo>
                  <a:lnTo>
                    <a:pt x="2236" y="9294"/>
                  </a:lnTo>
                  <a:lnTo>
                    <a:pt x="3385" y="13082"/>
                  </a:lnTo>
                  <a:lnTo>
                    <a:pt x="5797" y="13082"/>
                  </a:lnTo>
                  <a:lnTo>
                    <a:pt x="4875" y="9660"/>
                  </a:lnTo>
                  <a:lnTo>
                    <a:pt x="5822" y="9142"/>
                  </a:lnTo>
                  <a:lnTo>
                    <a:pt x="3991" y="5834"/>
                  </a:lnTo>
                  <a:lnTo>
                    <a:pt x="2829" y="2715"/>
                  </a:lnTo>
                  <a:lnTo>
                    <a:pt x="99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5"/>
            <p:cNvSpPr/>
            <p:nvPr/>
          </p:nvSpPr>
          <p:spPr>
            <a:xfrm>
              <a:off x="5626075" y="893825"/>
              <a:ext cx="145875" cy="113350"/>
            </a:xfrm>
            <a:custGeom>
              <a:avLst/>
              <a:gdLst/>
              <a:ahLst/>
              <a:cxnLst/>
              <a:rect l="l" t="t" r="r" b="b"/>
              <a:pathLst>
                <a:path w="5835" h="4534" extrusionOk="0">
                  <a:moveTo>
                    <a:pt x="4142" y="0"/>
                  </a:moveTo>
                  <a:lnTo>
                    <a:pt x="2362" y="796"/>
                  </a:lnTo>
                  <a:lnTo>
                    <a:pt x="480" y="796"/>
                  </a:lnTo>
                  <a:lnTo>
                    <a:pt x="0" y="2425"/>
                  </a:lnTo>
                  <a:lnTo>
                    <a:pt x="2362" y="4533"/>
                  </a:lnTo>
                  <a:lnTo>
                    <a:pt x="4458" y="3334"/>
                  </a:lnTo>
                  <a:lnTo>
                    <a:pt x="5834" y="2273"/>
                  </a:lnTo>
                  <a:lnTo>
                    <a:pt x="5834" y="480"/>
                  </a:lnTo>
                  <a:lnTo>
                    <a:pt x="414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5"/>
            <p:cNvSpPr/>
            <p:nvPr/>
          </p:nvSpPr>
          <p:spPr>
            <a:xfrm>
              <a:off x="5617225" y="885625"/>
              <a:ext cx="162600" cy="131025"/>
            </a:xfrm>
            <a:custGeom>
              <a:avLst/>
              <a:gdLst/>
              <a:ahLst/>
              <a:cxnLst/>
              <a:rect l="l" t="t" r="r" b="b"/>
              <a:pathLst>
                <a:path w="6504" h="5241" extrusionOk="0">
                  <a:moveTo>
                    <a:pt x="4521" y="657"/>
                  </a:moveTo>
                  <a:lnTo>
                    <a:pt x="5872" y="1048"/>
                  </a:lnTo>
                  <a:lnTo>
                    <a:pt x="5872" y="2437"/>
                  </a:lnTo>
                  <a:lnTo>
                    <a:pt x="4660" y="3371"/>
                  </a:lnTo>
                  <a:lnTo>
                    <a:pt x="2766" y="4470"/>
                  </a:lnTo>
                  <a:lnTo>
                    <a:pt x="708" y="2652"/>
                  </a:lnTo>
                  <a:lnTo>
                    <a:pt x="1074" y="1452"/>
                  </a:lnTo>
                  <a:lnTo>
                    <a:pt x="2728" y="1452"/>
                  </a:lnTo>
                  <a:lnTo>
                    <a:pt x="4521" y="657"/>
                  </a:lnTo>
                  <a:close/>
                  <a:moveTo>
                    <a:pt x="4471" y="0"/>
                  </a:moveTo>
                  <a:lnTo>
                    <a:pt x="2653" y="821"/>
                  </a:lnTo>
                  <a:lnTo>
                    <a:pt x="607" y="821"/>
                  </a:lnTo>
                  <a:lnTo>
                    <a:pt x="1" y="2854"/>
                  </a:lnTo>
                  <a:lnTo>
                    <a:pt x="2678" y="5240"/>
                  </a:lnTo>
                  <a:lnTo>
                    <a:pt x="5001" y="3902"/>
                  </a:lnTo>
                  <a:lnTo>
                    <a:pt x="6504" y="2753"/>
                  </a:lnTo>
                  <a:lnTo>
                    <a:pt x="6504" y="581"/>
                  </a:lnTo>
                  <a:lnTo>
                    <a:pt x="447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5"/>
            <p:cNvSpPr/>
            <p:nvPr/>
          </p:nvSpPr>
          <p:spPr>
            <a:xfrm>
              <a:off x="5828725" y="897925"/>
              <a:ext cx="80850" cy="36650"/>
            </a:xfrm>
            <a:custGeom>
              <a:avLst/>
              <a:gdLst/>
              <a:ahLst/>
              <a:cxnLst/>
              <a:rect l="l" t="t" r="r" b="b"/>
              <a:pathLst>
                <a:path w="3234" h="1466" extrusionOk="0">
                  <a:moveTo>
                    <a:pt x="1" y="1"/>
                  </a:moveTo>
                  <a:lnTo>
                    <a:pt x="885" y="1465"/>
                  </a:lnTo>
                  <a:lnTo>
                    <a:pt x="3233" y="733"/>
                  </a:lnTo>
                  <a:lnTo>
                    <a:pt x="235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5"/>
            <p:cNvSpPr/>
            <p:nvPr/>
          </p:nvSpPr>
          <p:spPr>
            <a:xfrm>
              <a:off x="5814525" y="890350"/>
              <a:ext cx="111475" cy="53700"/>
            </a:xfrm>
            <a:custGeom>
              <a:avLst/>
              <a:gdLst/>
              <a:ahLst/>
              <a:cxnLst/>
              <a:rect l="l" t="t" r="r" b="b"/>
              <a:pathLst>
                <a:path w="4459" h="2148" extrusionOk="0">
                  <a:moveTo>
                    <a:pt x="2804" y="632"/>
                  </a:moveTo>
                  <a:lnTo>
                    <a:pt x="3157" y="922"/>
                  </a:lnTo>
                  <a:lnTo>
                    <a:pt x="1604" y="1402"/>
                  </a:lnTo>
                  <a:lnTo>
                    <a:pt x="1125" y="632"/>
                  </a:lnTo>
                  <a:close/>
                  <a:moveTo>
                    <a:pt x="1" y="0"/>
                  </a:moveTo>
                  <a:lnTo>
                    <a:pt x="1314" y="2147"/>
                  </a:lnTo>
                  <a:lnTo>
                    <a:pt x="4458" y="1175"/>
                  </a:lnTo>
                  <a:lnTo>
                    <a:pt x="303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5"/>
            <p:cNvSpPr/>
            <p:nvPr/>
          </p:nvSpPr>
          <p:spPr>
            <a:xfrm>
              <a:off x="5765925" y="1013475"/>
              <a:ext cx="80825" cy="48625"/>
            </a:xfrm>
            <a:custGeom>
              <a:avLst/>
              <a:gdLst/>
              <a:ahLst/>
              <a:cxnLst/>
              <a:rect l="l" t="t" r="r" b="b"/>
              <a:pathLst>
                <a:path w="3233" h="1945" extrusionOk="0">
                  <a:moveTo>
                    <a:pt x="0" y="0"/>
                  </a:moveTo>
                  <a:lnTo>
                    <a:pt x="871" y="1945"/>
                  </a:lnTo>
                  <a:lnTo>
                    <a:pt x="3233" y="972"/>
                  </a:lnTo>
                  <a:lnTo>
                    <a:pt x="1616" y="164"/>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5"/>
            <p:cNvSpPr/>
            <p:nvPr/>
          </p:nvSpPr>
          <p:spPr>
            <a:xfrm>
              <a:off x="5752975" y="1004300"/>
              <a:ext cx="113025" cy="68225"/>
            </a:xfrm>
            <a:custGeom>
              <a:avLst/>
              <a:gdLst/>
              <a:ahLst/>
              <a:cxnLst/>
              <a:rect l="l" t="t" r="r" b="b"/>
              <a:pathLst>
                <a:path w="4521" h="2729" extrusionOk="0">
                  <a:moveTo>
                    <a:pt x="1023" y="733"/>
                  </a:moveTo>
                  <a:lnTo>
                    <a:pt x="2046" y="847"/>
                  </a:lnTo>
                  <a:lnTo>
                    <a:pt x="2993" y="1314"/>
                  </a:lnTo>
                  <a:lnTo>
                    <a:pt x="1554" y="1908"/>
                  </a:lnTo>
                  <a:lnTo>
                    <a:pt x="1023" y="733"/>
                  </a:lnTo>
                  <a:close/>
                  <a:moveTo>
                    <a:pt x="0" y="1"/>
                  </a:moveTo>
                  <a:lnTo>
                    <a:pt x="1225" y="2728"/>
                  </a:lnTo>
                  <a:lnTo>
                    <a:pt x="4521" y="1365"/>
                  </a:lnTo>
                  <a:lnTo>
                    <a:pt x="2273" y="253"/>
                  </a:lnTo>
                  <a:lnTo>
                    <a:pt x="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5"/>
            <p:cNvSpPr/>
            <p:nvPr/>
          </p:nvSpPr>
          <p:spPr>
            <a:xfrm>
              <a:off x="4952100" y="890350"/>
              <a:ext cx="78950" cy="112725"/>
            </a:xfrm>
            <a:custGeom>
              <a:avLst/>
              <a:gdLst/>
              <a:ahLst/>
              <a:cxnLst/>
              <a:rect l="l" t="t" r="r" b="b"/>
              <a:pathLst>
                <a:path w="3158" h="4509" extrusionOk="0">
                  <a:moveTo>
                    <a:pt x="1" y="0"/>
                  </a:moveTo>
                  <a:lnTo>
                    <a:pt x="1" y="1882"/>
                  </a:lnTo>
                  <a:lnTo>
                    <a:pt x="960" y="4508"/>
                  </a:lnTo>
                  <a:lnTo>
                    <a:pt x="3157" y="2576"/>
                  </a:lnTo>
                  <a:lnTo>
                    <a:pt x="3157" y="1251"/>
                  </a:lnTo>
                  <a:lnTo>
                    <a:pt x="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5"/>
            <p:cNvSpPr/>
            <p:nvPr/>
          </p:nvSpPr>
          <p:spPr>
            <a:xfrm>
              <a:off x="4944200" y="878675"/>
              <a:ext cx="94750" cy="137975"/>
            </a:xfrm>
            <a:custGeom>
              <a:avLst/>
              <a:gdLst/>
              <a:ahLst/>
              <a:cxnLst/>
              <a:rect l="l" t="t" r="r" b="b"/>
              <a:pathLst>
                <a:path w="3790" h="5519" extrusionOk="0">
                  <a:moveTo>
                    <a:pt x="620" y="922"/>
                  </a:moveTo>
                  <a:lnTo>
                    <a:pt x="3145" y="1932"/>
                  </a:lnTo>
                  <a:lnTo>
                    <a:pt x="3145" y="2892"/>
                  </a:lnTo>
                  <a:lnTo>
                    <a:pt x="1415" y="4432"/>
                  </a:lnTo>
                  <a:lnTo>
                    <a:pt x="632" y="2298"/>
                  </a:lnTo>
                  <a:lnTo>
                    <a:pt x="620" y="922"/>
                  </a:lnTo>
                  <a:close/>
                  <a:moveTo>
                    <a:pt x="1" y="0"/>
                  </a:moveTo>
                  <a:lnTo>
                    <a:pt x="1" y="2349"/>
                  </a:lnTo>
                  <a:lnTo>
                    <a:pt x="1137" y="5518"/>
                  </a:lnTo>
                  <a:lnTo>
                    <a:pt x="3789" y="3182"/>
                  </a:lnTo>
                  <a:lnTo>
                    <a:pt x="3789" y="1503"/>
                  </a:lnTo>
                  <a:lnTo>
                    <a:pt x="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5"/>
            <p:cNvSpPr/>
            <p:nvPr/>
          </p:nvSpPr>
          <p:spPr>
            <a:xfrm>
              <a:off x="4770275" y="799125"/>
              <a:ext cx="164800" cy="161950"/>
            </a:xfrm>
            <a:custGeom>
              <a:avLst/>
              <a:gdLst/>
              <a:ahLst/>
              <a:cxnLst/>
              <a:rect l="l" t="t" r="r" b="b"/>
              <a:pathLst>
                <a:path w="6592" h="6478" extrusionOk="0">
                  <a:moveTo>
                    <a:pt x="1049" y="0"/>
                  </a:moveTo>
                  <a:lnTo>
                    <a:pt x="0" y="1856"/>
                  </a:lnTo>
                  <a:lnTo>
                    <a:pt x="948" y="4546"/>
                  </a:lnTo>
                  <a:lnTo>
                    <a:pt x="2539" y="6478"/>
                  </a:lnTo>
                  <a:lnTo>
                    <a:pt x="5064" y="6478"/>
                  </a:lnTo>
                  <a:lnTo>
                    <a:pt x="6592" y="6213"/>
                  </a:lnTo>
                  <a:lnTo>
                    <a:pt x="5695" y="3801"/>
                  </a:lnTo>
                  <a:lnTo>
                    <a:pt x="3296" y="2500"/>
                  </a:lnTo>
                  <a:lnTo>
                    <a:pt x="104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5"/>
            <p:cNvSpPr/>
            <p:nvPr/>
          </p:nvSpPr>
          <p:spPr>
            <a:xfrm>
              <a:off x="4761750" y="785550"/>
              <a:ext cx="184075" cy="183425"/>
            </a:xfrm>
            <a:custGeom>
              <a:avLst/>
              <a:gdLst/>
              <a:ahLst/>
              <a:cxnLst/>
              <a:rect l="l" t="t" r="r" b="b"/>
              <a:pathLst>
                <a:path w="7363" h="7337" extrusionOk="0">
                  <a:moveTo>
                    <a:pt x="1453" y="1074"/>
                  </a:moveTo>
                  <a:lnTo>
                    <a:pt x="3410" y="3245"/>
                  </a:lnTo>
                  <a:lnTo>
                    <a:pt x="5784" y="4559"/>
                  </a:lnTo>
                  <a:lnTo>
                    <a:pt x="6503" y="6516"/>
                  </a:lnTo>
                  <a:lnTo>
                    <a:pt x="5405" y="6705"/>
                  </a:lnTo>
                  <a:lnTo>
                    <a:pt x="3031" y="6705"/>
                  </a:lnTo>
                  <a:lnTo>
                    <a:pt x="1566" y="4937"/>
                  </a:lnTo>
                  <a:lnTo>
                    <a:pt x="695" y="2425"/>
                  </a:lnTo>
                  <a:lnTo>
                    <a:pt x="1453" y="1074"/>
                  </a:lnTo>
                  <a:close/>
                  <a:moveTo>
                    <a:pt x="1326" y="0"/>
                  </a:moveTo>
                  <a:lnTo>
                    <a:pt x="1" y="2374"/>
                  </a:lnTo>
                  <a:lnTo>
                    <a:pt x="985" y="5203"/>
                  </a:lnTo>
                  <a:lnTo>
                    <a:pt x="2728" y="7337"/>
                  </a:lnTo>
                  <a:lnTo>
                    <a:pt x="5468" y="7337"/>
                  </a:lnTo>
                  <a:lnTo>
                    <a:pt x="7362" y="7008"/>
                  </a:lnTo>
                  <a:lnTo>
                    <a:pt x="6289" y="4129"/>
                  </a:lnTo>
                  <a:lnTo>
                    <a:pt x="3839" y="2791"/>
                  </a:lnTo>
                  <a:lnTo>
                    <a:pt x="132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5"/>
            <p:cNvSpPr/>
            <p:nvPr/>
          </p:nvSpPr>
          <p:spPr>
            <a:xfrm>
              <a:off x="4392100" y="1174150"/>
              <a:ext cx="165750" cy="386075"/>
            </a:xfrm>
            <a:custGeom>
              <a:avLst/>
              <a:gdLst/>
              <a:ahLst/>
              <a:cxnLst/>
              <a:rect l="l" t="t" r="r" b="b"/>
              <a:pathLst>
                <a:path w="6630" h="15443" extrusionOk="0">
                  <a:moveTo>
                    <a:pt x="6629" y="0"/>
                  </a:moveTo>
                  <a:lnTo>
                    <a:pt x="4521" y="1036"/>
                  </a:lnTo>
                  <a:lnTo>
                    <a:pt x="2261" y="3056"/>
                  </a:lnTo>
                  <a:lnTo>
                    <a:pt x="0" y="6301"/>
                  </a:lnTo>
                  <a:lnTo>
                    <a:pt x="354" y="10594"/>
                  </a:lnTo>
                  <a:lnTo>
                    <a:pt x="51" y="12652"/>
                  </a:lnTo>
                  <a:lnTo>
                    <a:pt x="1288" y="15443"/>
                  </a:lnTo>
                  <a:lnTo>
                    <a:pt x="4357" y="15443"/>
                  </a:lnTo>
                  <a:lnTo>
                    <a:pt x="2425" y="11731"/>
                  </a:lnTo>
                  <a:lnTo>
                    <a:pt x="2955" y="7033"/>
                  </a:lnTo>
                  <a:lnTo>
                    <a:pt x="4634" y="4154"/>
                  </a:lnTo>
                  <a:lnTo>
                    <a:pt x="6629" y="1844"/>
                  </a:lnTo>
                  <a:lnTo>
                    <a:pt x="662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5"/>
            <p:cNvSpPr/>
            <p:nvPr/>
          </p:nvSpPr>
          <p:spPr>
            <a:xfrm>
              <a:off x="4383875" y="1161200"/>
              <a:ext cx="181875" cy="406925"/>
            </a:xfrm>
            <a:custGeom>
              <a:avLst/>
              <a:gdLst/>
              <a:ahLst/>
              <a:cxnLst/>
              <a:rect l="l" t="t" r="r" b="b"/>
              <a:pathLst>
                <a:path w="7275" h="16277" extrusionOk="0">
                  <a:moveTo>
                    <a:pt x="6643" y="1023"/>
                  </a:moveTo>
                  <a:lnTo>
                    <a:pt x="6643" y="2248"/>
                  </a:lnTo>
                  <a:lnTo>
                    <a:pt x="4686" y="4508"/>
                  </a:lnTo>
                  <a:lnTo>
                    <a:pt x="3006" y="7387"/>
                  </a:lnTo>
                  <a:lnTo>
                    <a:pt x="2425" y="12299"/>
                  </a:lnTo>
                  <a:lnTo>
                    <a:pt x="4168" y="15645"/>
                  </a:lnTo>
                  <a:lnTo>
                    <a:pt x="1819" y="15645"/>
                  </a:lnTo>
                  <a:lnTo>
                    <a:pt x="708" y="13120"/>
                  </a:lnTo>
                  <a:lnTo>
                    <a:pt x="999" y="11125"/>
                  </a:lnTo>
                  <a:lnTo>
                    <a:pt x="645" y="6895"/>
                  </a:lnTo>
                  <a:lnTo>
                    <a:pt x="2829" y="3789"/>
                  </a:lnTo>
                  <a:lnTo>
                    <a:pt x="5039" y="1806"/>
                  </a:lnTo>
                  <a:lnTo>
                    <a:pt x="6643" y="1023"/>
                  </a:lnTo>
                  <a:close/>
                  <a:moveTo>
                    <a:pt x="7274" y="0"/>
                  </a:moveTo>
                  <a:lnTo>
                    <a:pt x="4723" y="1263"/>
                  </a:lnTo>
                  <a:lnTo>
                    <a:pt x="2387" y="3347"/>
                  </a:lnTo>
                  <a:lnTo>
                    <a:pt x="1" y="6731"/>
                  </a:lnTo>
                  <a:lnTo>
                    <a:pt x="380" y="11112"/>
                  </a:lnTo>
                  <a:lnTo>
                    <a:pt x="64" y="13221"/>
                  </a:lnTo>
                  <a:lnTo>
                    <a:pt x="1415" y="16277"/>
                  </a:lnTo>
                  <a:lnTo>
                    <a:pt x="5203" y="16277"/>
                  </a:lnTo>
                  <a:lnTo>
                    <a:pt x="3069" y="12185"/>
                  </a:lnTo>
                  <a:lnTo>
                    <a:pt x="3587" y="7652"/>
                  </a:lnTo>
                  <a:lnTo>
                    <a:pt x="5203" y="4874"/>
                  </a:lnTo>
                  <a:lnTo>
                    <a:pt x="7274" y="2475"/>
                  </a:lnTo>
                  <a:lnTo>
                    <a:pt x="727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5"/>
            <p:cNvSpPr/>
            <p:nvPr/>
          </p:nvSpPr>
          <p:spPr>
            <a:xfrm>
              <a:off x="3327950" y="2153675"/>
              <a:ext cx="78950" cy="116200"/>
            </a:xfrm>
            <a:custGeom>
              <a:avLst/>
              <a:gdLst/>
              <a:ahLst/>
              <a:cxnLst/>
              <a:rect l="l" t="t" r="r" b="b"/>
              <a:pathLst>
                <a:path w="3158" h="4648" extrusionOk="0">
                  <a:moveTo>
                    <a:pt x="1288" y="1"/>
                  </a:moveTo>
                  <a:lnTo>
                    <a:pt x="1" y="1655"/>
                  </a:lnTo>
                  <a:lnTo>
                    <a:pt x="1" y="3069"/>
                  </a:lnTo>
                  <a:lnTo>
                    <a:pt x="1" y="3700"/>
                  </a:lnTo>
                  <a:lnTo>
                    <a:pt x="884" y="4647"/>
                  </a:lnTo>
                  <a:lnTo>
                    <a:pt x="2677" y="3915"/>
                  </a:lnTo>
                  <a:lnTo>
                    <a:pt x="3157" y="1731"/>
                  </a:lnTo>
                  <a:lnTo>
                    <a:pt x="3157" y="544"/>
                  </a:lnTo>
                  <a:lnTo>
                    <a:pt x="128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5"/>
            <p:cNvSpPr/>
            <p:nvPr/>
          </p:nvSpPr>
          <p:spPr>
            <a:xfrm>
              <a:off x="3320050" y="2144525"/>
              <a:ext cx="94725" cy="134825"/>
            </a:xfrm>
            <a:custGeom>
              <a:avLst/>
              <a:gdLst/>
              <a:ahLst/>
              <a:cxnLst/>
              <a:rect l="l" t="t" r="r" b="b"/>
              <a:pathLst>
                <a:path w="3789" h="5393" extrusionOk="0">
                  <a:moveTo>
                    <a:pt x="1718" y="720"/>
                  </a:moveTo>
                  <a:lnTo>
                    <a:pt x="3158" y="1150"/>
                  </a:lnTo>
                  <a:lnTo>
                    <a:pt x="3158" y="2059"/>
                  </a:lnTo>
                  <a:lnTo>
                    <a:pt x="2728" y="4054"/>
                  </a:lnTo>
                  <a:lnTo>
                    <a:pt x="1289" y="4647"/>
                  </a:lnTo>
                  <a:lnTo>
                    <a:pt x="632" y="3953"/>
                  </a:lnTo>
                  <a:lnTo>
                    <a:pt x="632" y="2122"/>
                  </a:lnTo>
                  <a:lnTo>
                    <a:pt x="1718" y="720"/>
                  </a:lnTo>
                  <a:close/>
                  <a:moveTo>
                    <a:pt x="1491" y="0"/>
                  </a:moveTo>
                  <a:lnTo>
                    <a:pt x="1" y="1907"/>
                  </a:lnTo>
                  <a:lnTo>
                    <a:pt x="1" y="4193"/>
                  </a:lnTo>
                  <a:lnTo>
                    <a:pt x="1125" y="5392"/>
                  </a:lnTo>
                  <a:lnTo>
                    <a:pt x="3271" y="4508"/>
                  </a:lnTo>
                  <a:lnTo>
                    <a:pt x="3789" y="2160"/>
                  </a:lnTo>
                  <a:lnTo>
                    <a:pt x="3789" y="682"/>
                  </a:lnTo>
                  <a:lnTo>
                    <a:pt x="149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5"/>
            <p:cNvSpPr/>
            <p:nvPr/>
          </p:nvSpPr>
          <p:spPr>
            <a:xfrm>
              <a:off x="3404025" y="2057075"/>
              <a:ext cx="144925" cy="252250"/>
            </a:xfrm>
            <a:custGeom>
              <a:avLst/>
              <a:gdLst/>
              <a:ahLst/>
              <a:cxnLst/>
              <a:rect l="l" t="t" r="r" b="b"/>
              <a:pathLst>
                <a:path w="5797" h="10090" extrusionOk="0">
                  <a:moveTo>
                    <a:pt x="2602" y="1"/>
                  </a:moveTo>
                  <a:lnTo>
                    <a:pt x="834" y="443"/>
                  </a:lnTo>
                  <a:lnTo>
                    <a:pt x="1" y="1680"/>
                  </a:lnTo>
                  <a:lnTo>
                    <a:pt x="2097" y="4408"/>
                  </a:lnTo>
                  <a:lnTo>
                    <a:pt x="2311" y="6201"/>
                  </a:lnTo>
                  <a:lnTo>
                    <a:pt x="746" y="7703"/>
                  </a:lnTo>
                  <a:lnTo>
                    <a:pt x="746" y="10090"/>
                  </a:lnTo>
                  <a:lnTo>
                    <a:pt x="5796" y="9155"/>
                  </a:lnTo>
                  <a:lnTo>
                    <a:pt x="5796" y="7564"/>
                  </a:lnTo>
                  <a:lnTo>
                    <a:pt x="4837" y="5266"/>
                  </a:lnTo>
                  <a:lnTo>
                    <a:pt x="2728" y="2753"/>
                  </a:lnTo>
                  <a:lnTo>
                    <a:pt x="3700" y="1213"/>
                  </a:lnTo>
                  <a:lnTo>
                    <a:pt x="260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5"/>
            <p:cNvSpPr/>
            <p:nvPr/>
          </p:nvSpPr>
          <p:spPr>
            <a:xfrm>
              <a:off x="3394250" y="2048250"/>
              <a:ext cx="162600" cy="270550"/>
            </a:xfrm>
            <a:custGeom>
              <a:avLst/>
              <a:gdLst/>
              <a:ahLst/>
              <a:cxnLst/>
              <a:rect l="l" t="t" r="r" b="b"/>
              <a:pathLst>
                <a:path w="6504" h="10822" extrusionOk="0">
                  <a:moveTo>
                    <a:pt x="2879" y="707"/>
                  </a:moveTo>
                  <a:lnTo>
                    <a:pt x="3687" y="1604"/>
                  </a:lnTo>
                  <a:lnTo>
                    <a:pt x="2728" y="3132"/>
                  </a:lnTo>
                  <a:lnTo>
                    <a:pt x="4950" y="5783"/>
                  </a:lnTo>
                  <a:lnTo>
                    <a:pt x="5872" y="7980"/>
                  </a:lnTo>
                  <a:lnTo>
                    <a:pt x="5872" y="9243"/>
                  </a:lnTo>
                  <a:lnTo>
                    <a:pt x="1452" y="10064"/>
                  </a:lnTo>
                  <a:lnTo>
                    <a:pt x="1452" y="8195"/>
                  </a:lnTo>
                  <a:lnTo>
                    <a:pt x="3031" y="6667"/>
                  </a:lnTo>
                  <a:lnTo>
                    <a:pt x="2791" y="4634"/>
                  </a:lnTo>
                  <a:lnTo>
                    <a:pt x="783" y="2008"/>
                  </a:lnTo>
                  <a:lnTo>
                    <a:pt x="1414" y="1061"/>
                  </a:lnTo>
                  <a:lnTo>
                    <a:pt x="2879" y="707"/>
                  </a:lnTo>
                  <a:close/>
                  <a:moveTo>
                    <a:pt x="3094" y="0"/>
                  </a:moveTo>
                  <a:lnTo>
                    <a:pt x="1023" y="505"/>
                  </a:lnTo>
                  <a:lnTo>
                    <a:pt x="0" y="2046"/>
                  </a:lnTo>
                  <a:lnTo>
                    <a:pt x="2172" y="4887"/>
                  </a:lnTo>
                  <a:lnTo>
                    <a:pt x="2361" y="6440"/>
                  </a:lnTo>
                  <a:lnTo>
                    <a:pt x="821" y="7917"/>
                  </a:lnTo>
                  <a:lnTo>
                    <a:pt x="821" y="10822"/>
                  </a:lnTo>
                  <a:lnTo>
                    <a:pt x="6503" y="9774"/>
                  </a:lnTo>
                  <a:lnTo>
                    <a:pt x="6503" y="7917"/>
                  </a:lnTo>
                  <a:lnTo>
                    <a:pt x="5506" y="5493"/>
                  </a:lnTo>
                  <a:lnTo>
                    <a:pt x="3498" y="3094"/>
                  </a:lnTo>
                  <a:lnTo>
                    <a:pt x="4470" y="1541"/>
                  </a:lnTo>
                  <a:lnTo>
                    <a:pt x="30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5"/>
            <p:cNvSpPr/>
            <p:nvPr/>
          </p:nvSpPr>
          <p:spPr>
            <a:xfrm>
              <a:off x="3658775" y="1084500"/>
              <a:ext cx="236775" cy="215300"/>
            </a:xfrm>
            <a:custGeom>
              <a:avLst/>
              <a:gdLst/>
              <a:ahLst/>
              <a:cxnLst/>
              <a:rect l="l" t="t" r="r" b="b"/>
              <a:pathLst>
                <a:path w="9471" h="8612" extrusionOk="0">
                  <a:moveTo>
                    <a:pt x="3498" y="0"/>
                  </a:moveTo>
                  <a:lnTo>
                    <a:pt x="1907" y="972"/>
                  </a:lnTo>
                  <a:lnTo>
                    <a:pt x="1907" y="1692"/>
                  </a:lnTo>
                  <a:lnTo>
                    <a:pt x="1" y="2273"/>
                  </a:lnTo>
                  <a:lnTo>
                    <a:pt x="2173" y="5026"/>
                  </a:lnTo>
                  <a:lnTo>
                    <a:pt x="3801" y="6162"/>
                  </a:lnTo>
                  <a:lnTo>
                    <a:pt x="3271" y="6970"/>
                  </a:lnTo>
                  <a:lnTo>
                    <a:pt x="5254" y="8612"/>
                  </a:lnTo>
                  <a:lnTo>
                    <a:pt x="6327" y="4028"/>
                  </a:lnTo>
                  <a:lnTo>
                    <a:pt x="7488" y="5278"/>
                  </a:lnTo>
                  <a:lnTo>
                    <a:pt x="7122" y="7046"/>
                  </a:lnTo>
                  <a:lnTo>
                    <a:pt x="8537" y="7046"/>
                  </a:lnTo>
                  <a:lnTo>
                    <a:pt x="9471" y="5177"/>
                  </a:lnTo>
                  <a:lnTo>
                    <a:pt x="6150" y="2513"/>
                  </a:lnTo>
                  <a:lnTo>
                    <a:pt x="349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5"/>
            <p:cNvSpPr/>
            <p:nvPr/>
          </p:nvSpPr>
          <p:spPr>
            <a:xfrm>
              <a:off x="3645200" y="1074400"/>
              <a:ext cx="260450" cy="239600"/>
            </a:xfrm>
            <a:custGeom>
              <a:avLst/>
              <a:gdLst/>
              <a:ahLst/>
              <a:cxnLst/>
              <a:rect l="l" t="t" r="r" b="b"/>
              <a:pathLst>
                <a:path w="10418" h="9584" extrusionOk="0">
                  <a:moveTo>
                    <a:pt x="4003" y="796"/>
                  </a:moveTo>
                  <a:lnTo>
                    <a:pt x="6491" y="3157"/>
                  </a:lnTo>
                  <a:lnTo>
                    <a:pt x="9610" y="5670"/>
                  </a:lnTo>
                  <a:lnTo>
                    <a:pt x="8878" y="7134"/>
                  </a:lnTo>
                  <a:lnTo>
                    <a:pt x="8057" y="7134"/>
                  </a:lnTo>
                  <a:lnTo>
                    <a:pt x="8372" y="5581"/>
                  </a:lnTo>
                  <a:lnTo>
                    <a:pt x="6693" y="3788"/>
                  </a:lnTo>
                  <a:lnTo>
                    <a:pt x="5607" y="8460"/>
                  </a:lnTo>
                  <a:lnTo>
                    <a:pt x="4231" y="7324"/>
                  </a:lnTo>
                  <a:lnTo>
                    <a:pt x="4774" y="6478"/>
                  </a:lnTo>
                  <a:lnTo>
                    <a:pt x="2943" y="5202"/>
                  </a:lnTo>
                  <a:lnTo>
                    <a:pt x="1074" y="2841"/>
                  </a:lnTo>
                  <a:lnTo>
                    <a:pt x="2779" y="2323"/>
                  </a:lnTo>
                  <a:lnTo>
                    <a:pt x="2779" y="1553"/>
                  </a:lnTo>
                  <a:lnTo>
                    <a:pt x="4003" y="796"/>
                  </a:lnTo>
                  <a:close/>
                  <a:moveTo>
                    <a:pt x="4092" y="0"/>
                  </a:moveTo>
                  <a:lnTo>
                    <a:pt x="2147" y="1200"/>
                  </a:lnTo>
                  <a:lnTo>
                    <a:pt x="2147" y="1856"/>
                  </a:lnTo>
                  <a:lnTo>
                    <a:pt x="1" y="2513"/>
                  </a:lnTo>
                  <a:lnTo>
                    <a:pt x="2476" y="5632"/>
                  </a:lnTo>
                  <a:lnTo>
                    <a:pt x="3915" y="6654"/>
                  </a:lnTo>
                  <a:lnTo>
                    <a:pt x="3397" y="7437"/>
                  </a:lnTo>
                  <a:lnTo>
                    <a:pt x="5986" y="9584"/>
                  </a:lnTo>
                  <a:lnTo>
                    <a:pt x="7047" y="5076"/>
                  </a:lnTo>
                  <a:lnTo>
                    <a:pt x="7691" y="5771"/>
                  </a:lnTo>
                  <a:lnTo>
                    <a:pt x="7274" y="7778"/>
                  </a:lnTo>
                  <a:lnTo>
                    <a:pt x="9269" y="7778"/>
                  </a:lnTo>
                  <a:lnTo>
                    <a:pt x="10418" y="5505"/>
                  </a:lnTo>
                  <a:lnTo>
                    <a:pt x="6908" y="2690"/>
                  </a:lnTo>
                  <a:lnTo>
                    <a:pt x="409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5"/>
            <p:cNvSpPr/>
            <p:nvPr/>
          </p:nvSpPr>
          <p:spPr>
            <a:xfrm>
              <a:off x="3780950" y="1045975"/>
              <a:ext cx="134825" cy="91250"/>
            </a:xfrm>
            <a:custGeom>
              <a:avLst/>
              <a:gdLst/>
              <a:ahLst/>
              <a:cxnLst/>
              <a:rect l="l" t="t" r="r" b="b"/>
              <a:pathLst>
                <a:path w="5393" h="3650" extrusionOk="0">
                  <a:moveTo>
                    <a:pt x="1175" y="1"/>
                  </a:moveTo>
                  <a:lnTo>
                    <a:pt x="0" y="1137"/>
                  </a:lnTo>
                  <a:lnTo>
                    <a:pt x="2235" y="2842"/>
                  </a:lnTo>
                  <a:lnTo>
                    <a:pt x="3612" y="3650"/>
                  </a:lnTo>
                  <a:lnTo>
                    <a:pt x="5392" y="1819"/>
                  </a:lnTo>
                  <a:lnTo>
                    <a:pt x="4584" y="329"/>
                  </a:lnTo>
                  <a:lnTo>
                    <a:pt x="3208" y="1"/>
                  </a:lnTo>
                  <a:lnTo>
                    <a:pt x="2703" y="1137"/>
                  </a:lnTo>
                  <a:lnTo>
                    <a:pt x="117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5"/>
            <p:cNvSpPr/>
            <p:nvPr/>
          </p:nvSpPr>
          <p:spPr>
            <a:xfrm>
              <a:off x="3768950" y="1035550"/>
              <a:ext cx="156600" cy="111475"/>
            </a:xfrm>
            <a:custGeom>
              <a:avLst/>
              <a:gdLst/>
              <a:ahLst/>
              <a:cxnLst/>
              <a:rect l="l" t="t" r="r" b="b"/>
              <a:pathLst>
                <a:path w="6264" h="4459" extrusionOk="0">
                  <a:moveTo>
                    <a:pt x="3864" y="784"/>
                  </a:moveTo>
                  <a:lnTo>
                    <a:pt x="4849" y="1011"/>
                  </a:lnTo>
                  <a:lnTo>
                    <a:pt x="5481" y="2185"/>
                  </a:lnTo>
                  <a:lnTo>
                    <a:pt x="4041" y="3663"/>
                  </a:lnTo>
                  <a:lnTo>
                    <a:pt x="2905" y="3006"/>
                  </a:lnTo>
                  <a:lnTo>
                    <a:pt x="960" y="1529"/>
                  </a:lnTo>
                  <a:lnTo>
                    <a:pt x="1680" y="834"/>
                  </a:lnTo>
                  <a:lnTo>
                    <a:pt x="3309" y="2046"/>
                  </a:lnTo>
                  <a:lnTo>
                    <a:pt x="3864" y="784"/>
                  </a:lnTo>
                  <a:close/>
                  <a:moveTo>
                    <a:pt x="1629" y="1"/>
                  </a:moveTo>
                  <a:lnTo>
                    <a:pt x="0" y="1579"/>
                  </a:lnTo>
                  <a:lnTo>
                    <a:pt x="2564" y="3524"/>
                  </a:lnTo>
                  <a:lnTo>
                    <a:pt x="4142" y="4458"/>
                  </a:lnTo>
                  <a:lnTo>
                    <a:pt x="6264" y="2299"/>
                  </a:lnTo>
                  <a:lnTo>
                    <a:pt x="5279" y="468"/>
                  </a:lnTo>
                  <a:lnTo>
                    <a:pt x="3511" y="51"/>
                  </a:lnTo>
                  <a:lnTo>
                    <a:pt x="3056" y="1062"/>
                  </a:lnTo>
                  <a:lnTo>
                    <a:pt x="162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5"/>
            <p:cNvSpPr/>
            <p:nvPr/>
          </p:nvSpPr>
          <p:spPr>
            <a:xfrm>
              <a:off x="3098775" y="1751200"/>
              <a:ext cx="166375" cy="133550"/>
            </a:xfrm>
            <a:custGeom>
              <a:avLst/>
              <a:gdLst/>
              <a:ahLst/>
              <a:cxnLst/>
              <a:rect l="l" t="t" r="r" b="b"/>
              <a:pathLst>
                <a:path w="6655" h="5342" extrusionOk="0">
                  <a:moveTo>
                    <a:pt x="5619" y="0"/>
                  </a:moveTo>
                  <a:lnTo>
                    <a:pt x="4205" y="985"/>
                  </a:lnTo>
                  <a:lnTo>
                    <a:pt x="2475" y="1869"/>
                  </a:lnTo>
                  <a:lnTo>
                    <a:pt x="1288" y="404"/>
                  </a:lnTo>
                  <a:lnTo>
                    <a:pt x="0" y="1856"/>
                  </a:lnTo>
                  <a:lnTo>
                    <a:pt x="341" y="2829"/>
                  </a:lnTo>
                  <a:lnTo>
                    <a:pt x="341" y="4028"/>
                  </a:lnTo>
                  <a:lnTo>
                    <a:pt x="2766" y="5341"/>
                  </a:lnTo>
                  <a:lnTo>
                    <a:pt x="4963" y="4369"/>
                  </a:lnTo>
                  <a:lnTo>
                    <a:pt x="6655" y="2854"/>
                  </a:lnTo>
                  <a:lnTo>
                    <a:pt x="6655" y="1515"/>
                  </a:lnTo>
                  <a:lnTo>
                    <a:pt x="561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5"/>
            <p:cNvSpPr/>
            <p:nvPr/>
          </p:nvSpPr>
          <p:spPr>
            <a:xfrm>
              <a:off x="3089925" y="1740150"/>
              <a:ext cx="182800" cy="153450"/>
            </a:xfrm>
            <a:custGeom>
              <a:avLst/>
              <a:gdLst/>
              <a:ahLst/>
              <a:cxnLst/>
              <a:rect l="l" t="t" r="r" b="b"/>
              <a:pathLst>
                <a:path w="7312" h="6138" extrusionOk="0">
                  <a:moveTo>
                    <a:pt x="5885" y="884"/>
                  </a:moveTo>
                  <a:lnTo>
                    <a:pt x="6693" y="2046"/>
                  </a:lnTo>
                  <a:lnTo>
                    <a:pt x="6693" y="3157"/>
                  </a:lnTo>
                  <a:lnTo>
                    <a:pt x="5140" y="4546"/>
                  </a:lnTo>
                  <a:lnTo>
                    <a:pt x="3132" y="5443"/>
                  </a:lnTo>
                  <a:lnTo>
                    <a:pt x="1011" y="4281"/>
                  </a:lnTo>
                  <a:lnTo>
                    <a:pt x="1011" y="3271"/>
                  </a:lnTo>
                  <a:lnTo>
                    <a:pt x="708" y="2374"/>
                  </a:lnTo>
                  <a:lnTo>
                    <a:pt x="1630" y="1339"/>
                  </a:lnTo>
                  <a:lnTo>
                    <a:pt x="2741" y="2715"/>
                  </a:lnTo>
                  <a:lnTo>
                    <a:pt x="4698" y="1705"/>
                  </a:lnTo>
                  <a:lnTo>
                    <a:pt x="5885" y="884"/>
                  </a:lnTo>
                  <a:close/>
                  <a:moveTo>
                    <a:pt x="6049" y="0"/>
                  </a:moveTo>
                  <a:lnTo>
                    <a:pt x="4395" y="1162"/>
                  </a:lnTo>
                  <a:lnTo>
                    <a:pt x="2918" y="1920"/>
                  </a:lnTo>
                  <a:lnTo>
                    <a:pt x="1655" y="366"/>
                  </a:lnTo>
                  <a:lnTo>
                    <a:pt x="1" y="2235"/>
                  </a:lnTo>
                  <a:lnTo>
                    <a:pt x="380" y="3334"/>
                  </a:lnTo>
                  <a:lnTo>
                    <a:pt x="380" y="4660"/>
                  </a:lnTo>
                  <a:lnTo>
                    <a:pt x="3094" y="6137"/>
                  </a:lnTo>
                  <a:lnTo>
                    <a:pt x="5443" y="5102"/>
                  </a:lnTo>
                  <a:lnTo>
                    <a:pt x="7312" y="3435"/>
                  </a:lnTo>
                  <a:lnTo>
                    <a:pt x="7312" y="1856"/>
                  </a:lnTo>
                  <a:lnTo>
                    <a:pt x="604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5"/>
            <p:cNvSpPr/>
            <p:nvPr/>
          </p:nvSpPr>
          <p:spPr>
            <a:xfrm>
              <a:off x="3793250" y="2636350"/>
              <a:ext cx="57175" cy="35700"/>
            </a:xfrm>
            <a:custGeom>
              <a:avLst/>
              <a:gdLst/>
              <a:ahLst/>
              <a:cxnLst/>
              <a:rect l="l" t="t" r="r" b="b"/>
              <a:pathLst>
                <a:path w="2287" h="1428" extrusionOk="0">
                  <a:moveTo>
                    <a:pt x="1743" y="0"/>
                  </a:moveTo>
                  <a:lnTo>
                    <a:pt x="1" y="480"/>
                  </a:lnTo>
                  <a:lnTo>
                    <a:pt x="2286" y="1427"/>
                  </a:lnTo>
                  <a:lnTo>
                    <a:pt x="2286" y="1427"/>
                  </a:lnTo>
                  <a:lnTo>
                    <a:pt x="174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5"/>
            <p:cNvSpPr/>
            <p:nvPr/>
          </p:nvSpPr>
          <p:spPr>
            <a:xfrm>
              <a:off x="3768950" y="2626875"/>
              <a:ext cx="95675" cy="59375"/>
            </a:xfrm>
            <a:custGeom>
              <a:avLst/>
              <a:gdLst/>
              <a:ahLst/>
              <a:cxnLst/>
              <a:rect l="l" t="t" r="r" b="b"/>
              <a:pathLst>
                <a:path w="3827" h="2375" extrusionOk="0">
                  <a:moveTo>
                    <a:pt x="2526" y="758"/>
                  </a:moveTo>
                  <a:lnTo>
                    <a:pt x="2703" y="1238"/>
                  </a:lnTo>
                  <a:lnTo>
                    <a:pt x="1958" y="922"/>
                  </a:lnTo>
                  <a:lnTo>
                    <a:pt x="2526" y="758"/>
                  </a:lnTo>
                  <a:close/>
                  <a:moveTo>
                    <a:pt x="2905" y="0"/>
                  </a:moveTo>
                  <a:lnTo>
                    <a:pt x="0" y="796"/>
                  </a:lnTo>
                  <a:lnTo>
                    <a:pt x="3826" y="2374"/>
                  </a:lnTo>
                  <a:lnTo>
                    <a:pt x="290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5"/>
            <p:cNvSpPr/>
            <p:nvPr/>
          </p:nvSpPr>
          <p:spPr>
            <a:xfrm>
              <a:off x="3702975" y="2517025"/>
              <a:ext cx="43275" cy="68200"/>
            </a:xfrm>
            <a:custGeom>
              <a:avLst/>
              <a:gdLst/>
              <a:ahLst/>
              <a:cxnLst/>
              <a:rect l="l" t="t" r="r" b="b"/>
              <a:pathLst>
                <a:path w="1731" h="2728" extrusionOk="0">
                  <a:moveTo>
                    <a:pt x="733" y="0"/>
                  </a:moveTo>
                  <a:cubicBezTo>
                    <a:pt x="493" y="164"/>
                    <a:pt x="0" y="1288"/>
                    <a:pt x="0" y="1288"/>
                  </a:cubicBezTo>
                  <a:lnTo>
                    <a:pt x="695" y="2728"/>
                  </a:lnTo>
                  <a:lnTo>
                    <a:pt x="1730" y="2728"/>
                  </a:lnTo>
                  <a:lnTo>
                    <a:pt x="73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5"/>
            <p:cNvSpPr/>
            <p:nvPr/>
          </p:nvSpPr>
          <p:spPr>
            <a:xfrm>
              <a:off x="3694450" y="2505025"/>
              <a:ext cx="62850" cy="88100"/>
            </a:xfrm>
            <a:custGeom>
              <a:avLst/>
              <a:gdLst/>
              <a:ahLst/>
              <a:cxnLst/>
              <a:rect l="l" t="t" r="r" b="b"/>
              <a:pathLst>
                <a:path w="2514" h="3524" extrusionOk="0">
                  <a:moveTo>
                    <a:pt x="973" y="1162"/>
                  </a:moveTo>
                  <a:lnTo>
                    <a:pt x="1604" y="2892"/>
                  </a:lnTo>
                  <a:lnTo>
                    <a:pt x="1225" y="2892"/>
                  </a:lnTo>
                  <a:lnTo>
                    <a:pt x="682" y="1756"/>
                  </a:lnTo>
                  <a:cubicBezTo>
                    <a:pt x="771" y="1554"/>
                    <a:pt x="884" y="1352"/>
                    <a:pt x="973" y="1162"/>
                  </a:cubicBezTo>
                  <a:close/>
                  <a:moveTo>
                    <a:pt x="1238" y="0"/>
                  </a:moveTo>
                  <a:lnTo>
                    <a:pt x="897" y="215"/>
                  </a:lnTo>
                  <a:cubicBezTo>
                    <a:pt x="619" y="405"/>
                    <a:pt x="253" y="1187"/>
                    <a:pt x="51" y="1642"/>
                  </a:cubicBezTo>
                  <a:lnTo>
                    <a:pt x="1" y="1768"/>
                  </a:lnTo>
                  <a:lnTo>
                    <a:pt x="834" y="3523"/>
                  </a:lnTo>
                  <a:lnTo>
                    <a:pt x="2513" y="3523"/>
                  </a:lnTo>
                  <a:lnTo>
                    <a:pt x="123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5"/>
            <p:cNvSpPr/>
            <p:nvPr/>
          </p:nvSpPr>
          <p:spPr>
            <a:xfrm>
              <a:off x="3696975" y="2570375"/>
              <a:ext cx="25275" cy="78000"/>
            </a:xfrm>
            <a:custGeom>
              <a:avLst/>
              <a:gdLst/>
              <a:ahLst/>
              <a:cxnLst/>
              <a:rect l="l" t="t" r="r" b="b"/>
              <a:pathLst>
                <a:path w="1011" h="3120" extrusionOk="0">
                  <a:moveTo>
                    <a:pt x="455" y="0"/>
                  </a:moveTo>
                  <a:lnTo>
                    <a:pt x="1" y="1402"/>
                  </a:lnTo>
                  <a:lnTo>
                    <a:pt x="581" y="3119"/>
                  </a:lnTo>
                  <a:lnTo>
                    <a:pt x="1011" y="3119"/>
                  </a:lnTo>
                  <a:lnTo>
                    <a:pt x="1011" y="278"/>
                  </a:lnTo>
                  <a:lnTo>
                    <a:pt x="45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5"/>
            <p:cNvSpPr/>
            <p:nvPr/>
          </p:nvSpPr>
          <p:spPr>
            <a:xfrm>
              <a:off x="3688775" y="2563750"/>
              <a:ext cx="43275" cy="92500"/>
            </a:xfrm>
            <a:custGeom>
              <a:avLst/>
              <a:gdLst/>
              <a:ahLst/>
              <a:cxnLst/>
              <a:rect l="l" t="t" r="r" b="b"/>
              <a:pathLst>
                <a:path w="1731" h="3700" extrusionOk="0">
                  <a:moveTo>
                    <a:pt x="1023" y="846"/>
                  </a:moveTo>
                  <a:lnTo>
                    <a:pt x="1074" y="871"/>
                  </a:lnTo>
                  <a:lnTo>
                    <a:pt x="1074" y="2765"/>
                  </a:lnTo>
                  <a:lnTo>
                    <a:pt x="695" y="1755"/>
                  </a:lnTo>
                  <a:lnTo>
                    <a:pt x="1023" y="846"/>
                  </a:lnTo>
                  <a:close/>
                  <a:moveTo>
                    <a:pt x="632" y="0"/>
                  </a:moveTo>
                  <a:lnTo>
                    <a:pt x="0" y="1755"/>
                  </a:lnTo>
                  <a:lnTo>
                    <a:pt x="720" y="3700"/>
                  </a:lnTo>
                  <a:lnTo>
                    <a:pt x="1730" y="3700"/>
                  </a:lnTo>
                  <a:lnTo>
                    <a:pt x="1730" y="493"/>
                  </a:lnTo>
                  <a:lnTo>
                    <a:pt x="63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5"/>
            <p:cNvSpPr/>
            <p:nvPr/>
          </p:nvSpPr>
          <p:spPr>
            <a:xfrm>
              <a:off x="4360850" y="1623350"/>
              <a:ext cx="47375" cy="27475"/>
            </a:xfrm>
            <a:custGeom>
              <a:avLst/>
              <a:gdLst/>
              <a:ahLst/>
              <a:cxnLst/>
              <a:rect l="l" t="t" r="r" b="b"/>
              <a:pathLst>
                <a:path w="1895" h="1099" extrusionOk="0">
                  <a:moveTo>
                    <a:pt x="0" y="0"/>
                  </a:moveTo>
                  <a:lnTo>
                    <a:pt x="556" y="1099"/>
                  </a:lnTo>
                  <a:lnTo>
                    <a:pt x="1326" y="947"/>
                  </a:lnTo>
                  <a:lnTo>
                    <a:pt x="18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5"/>
            <p:cNvSpPr/>
            <p:nvPr/>
          </p:nvSpPr>
          <p:spPr>
            <a:xfrm>
              <a:off x="4347900" y="1615450"/>
              <a:ext cx="74200" cy="44550"/>
            </a:xfrm>
            <a:custGeom>
              <a:avLst/>
              <a:gdLst/>
              <a:ahLst/>
              <a:cxnLst/>
              <a:rect l="l" t="t" r="r" b="b"/>
              <a:pathLst>
                <a:path w="2968" h="1782" extrusionOk="0">
                  <a:moveTo>
                    <a:pt x="1857" y="632"/>
                  </a:moveTo>
                  <a:lnTo>
                    <a:pt x="1642" y="973"/>
                  </a:lnTo>
                  <a:lnTo>
                    <a:pt x="1238" y="1061"/>
                  </a:lnTo>
                  <a:lnTo>
                    <a:pt x="1023" y="632"/>
                  </a:lnTo>
                  <a:close/>
                  <a:moveTo>
                    <a:pt x="0" y="1"/>
                  </a:moveTo>
                  <a:lnTo>
                    <a:pt x="897" y="1781"/>
                  </a:lnTo>
                  <a:lnTo>
                    <a:pt x="2046" y="1541"/>
                  </a:lnTo>
                  <a:lnTo>
                    <a:pt x="296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5"/>
            <p:cNvSpPr/>
            <p:nvPr/>
          </p:nvSpPr>
          <p:spPr>
            <a:xfrm>
              <a:off x="2445000" y="785850"/>
              <a:ext cx="922425" cy="1196450"/>
            </a:xfrm>
            <a:custGeom>
              <a:avLst/>
              <a:gdLst/>
              <a:ahLst/>
              <a:cxnLst/>
              <a:rect l="l" t="t" r="r" b="b"/>
              <a:pathLst>
                <a:path w="36897" h="47858" extrusionOk="0">
                  <a:moveTo>
                    <a:pt x="27288" y="1"/>
                  </a:moveTo>
                  <a:lnTo>
                    <a:pt x="21921" y="2324"/>
                  </a:lnTo>
                  <a:lnTo>
                    <a:pt x="20027" y="2375"/>
                  </a:lnTo>
                  <a:lnTo>
                    <a:pt x="19396" y="4067"/>
                  </a:lnTo>
                  <a:lnTo>
                    <a:pt x="20179" y="6378"/>
                  </a:lnTo>
                  <a:lnTo>
                    <a:pt x="18600" y="6378"/>
                  </a:lnTo>
                  <a:lnTo>
                    <a:pt x="18285" y="4016"/>
                  </a:lnTo>
                  <a:lnTo>
                    <a:pt x="17262" y="3625"/>
                  </a:lnTo>
                  <a:lnTo>
                    <a:pt x="16782" y="5203"/>
                  </a:lnTo>
                  <a:lnTo>
                    <a:pt x="15620" y="4850"/>
                  </a:lnTo>
                  <a:lnTo>
                    <a:pt x="15305" y="3006"/>
                  </a:lnTo>
                  <a:lnTo>
                    <a:pt x="13411" y="3322"/>
                  </a:lnTo>
                  <a:lnTo>
                    <a:pt x="11277" y="4105"/>
                  </a:lnTo>
                  <a:lnTo>
                    <a:pt x="9698" y="5683"/>
                  </a:lnTo>
                  <a:lnTo>
                    <a:pt x="7489" y="6163"/>
                  </a:lnTo>
                  <a:lnTo>
                    <a:pt x="6150" y="7893"/>
                  </a:lnTo>
                  <a:lnTo>
                    <a:pt x="6933" y="9080"/>
                  </a:lnTo>
                  <a:lnTo>
                    <a:pt x="5355" y="10418"/>
                  </a:lnTo>
                  <a:lnTo>
                    <a:pt x="2678" y="11529"/>
                  </a:lnTo>
                  <a:lnTo>
                    <a:pt x="784" y="11883"/>
                  </a:lnTo>
                  <a:lnTo>
                    <a:pt x="1251" y="13575"/>
                  </a:lnTo>
                  <a:lnTo>
                    <a:pt x="2678" y="13726"/>
                  </a:lnTo>
                  <a:lnTo>
                    <a:pt x="3069" y="14598"/>
                  </a:lnTo>
                  <a:lnTo>
                    <a:pt x="1" y="14838"/>
                  </a:lnTo>
                  <a:lnTo>
                    <a:pt x="1" y="16176"/>
                  </a:lnTo>
                  <a:lnTo>
                    <a:pt x="1731" y="17363"/>
                  </a:lnTo>
                  <a:cubicBezTo>
                    <a:pt x="1731" y="17363"/>
                    <a:pt x="1944" y="16942"/>
                    <a:pt x="2599" y="16942"/>
                  </a:cubicBezTo>
                  <a:cubicBezTo>
                    <a:pt x="2926" y="16942"/>
                    <a:pt x="3364" y="17047"/>
                    <a:pt x="3940" y="17363"/>
                  </a:cubicBezTo>
                  <a:cubicBezTo>
                    <a:pt x="5683" y="18310"/>
                    <a:pt x="5759" y="18310"/>
                    <a:pt x="5759" y="18310"/>
                  </a:cubicBezTo>
                  <a:lnTo>
                    <a:pt x="7337" y="21378"/>
                  </a:lnTo>
                  <a:lnTo>
                    <a:pt x="6946" y="25331"/>
                  </a:lnTo>
                  <a:lnTo>
                    <a:pt x="6946" y="29434"/>
                  </a:lnTo>
                  <a:lnTo>
                    <a:pt x="8436" y="29902"/>
                  </a:lnTo>
                  <a:lnTo>
                    <a:pt x="7615" y="31164"/>
                  </a:lnTo>
                  <a:lnTo>
                    <a:pt x="5683" y="30849"/>
                  </a:lnTo>
                  <a:lnTo>
                    <a:pt x="5683" y="33223"/>
                  </a:lnTo>
                  <a:lnTo>
                    <a:pt x="7173" y="34321"/>
                  </a:lnTo>
                  <a:lnTo>
                    <a:pt x="6074" y="36695"/>
                  </a:lnTo>
                  <a:lnTo>
                    <a:pt x="6541" y="40546"/>
                  </a:lnTo>
                  <a:lnTo>
                    <a:pt x="7135" y="43463"/>
                  </a:lnTo>
                  <a:lnTo>
                    <a:pt x="7627" y="46153"/>
                  </a:lnTo>
                  <a:lnTo>
                    <a:pt x="9218" y="45913"/>
                  </a:lnTo>
                  <a:lnTo>
                    <a:pt x="10885" y="47857"/>
                  </a:lnTo>
                  <a:lnTo>
                    <a:pt x="12186" y="45647"/>
                  </a:lnTo>
                  <a:lnTo>
                    <a:pt x="13310" y="42175"/>
                  </a:lnTo>
                  <a:lnTo>
                    <a:pt x="14812" y="39776"/>
                  </a:lnTo>
                  <a:lnTo>
                    <a:pt x="16946" y="39195"/>
                  </a:lnTo>
                  <a:lnTo>
                    <a:pt x="20103" y="37857"/>
                  </a:lnTo>
                  <a:lnTo>
                    <a:pt x="21770" y="35798"/>
                  </a:lnTo>
                  <a:lnTo>
                    <a:pt x="24762" y="35407"/>
                  </a:lnTo>
                  <a:lnTo>
                    <a:pt x="28462" y="33071"/>
                  </a:lnTo>
                  <a:lnTo>
                    <a:pt x="26480" y="32869"/>
                  </a:lnTo>
                  <a:lnTo>
                    <a:pt x="25545" y="32869"/>
                  </a:lnTo>
                  <a:lnTo>
                    <a:pt x="26480" y="30659"/>
                  </a:lnTo>
                  <a:lnTo>
                    <a:pt x="28462" y="32478"/>
                  </a:lnTo>
                  <a:lnTo>
                    <a:pt x="29232" y="30735"/>
                  </a:lnTo>
                  <a:lnTo>
                    <a:pt x="28538" y="28487"/>
                  </a:lnTo>
                  <a:lnTo>
                    <a:pt x="28538" y="28487"/>
                  </a:lnTo>
                  <a:cubicBezTo>
                    <a:pt x="28538" y="28487"/>
                    <a:pt x="28571" y="28497"/>
                    <a:pt x="28628" y="28497"/>
                  </a:cubicBezTo>
                  <a:cubicBezTo>
                    <a:pt x="28850" y="28497"/>
                    <a:pt x="29441" y="28361"/>
                    <a:pt x="29952" y="27048"/>
                  </a:cubicBezTo>
                  <a:cubicBezTo>
                    <a:pt x="30176" y="26473"/>
                    <a:pt x="30217" y="26354"/>
                    <a:pt x="30211" y="26354"/>
                  </a:cubicBezTo>
                  <a:lnTo>
                    <a:pt x="30211" y="26354"/>
                  </a:lnTo>
                  <a:cubicBezTo>
                    <a:pt x="30207" y="26354"/>
                    <a:pt x="30180" y="26414"/>
                    <a:pt x="30178" y="26414"/>
                  </a:cubicBezTo>
                  <a:cubicBezTo>
                    <a:pt x="30175" y="26414"/>
                    <a:pt x="30241" y="26250"/>
                    <a:pt x="30596" y="25381"/>
                  </a:cubicBezTo>
                  <a:cubicBezTo>
                    <a:pt x="31467" y="23260"/>
                    <a:pt x="31455" y="23247"/>
                    <a:pt x="31455" y="23247"/>
                  </a:cubicBezTo>
                  <a:cubicBezTo>
                    <a:pt x="31455" y="23247"/>
                    <a:pt x="32086" y="23007"/>
                    <a:pt x="31455" y="21593"/>
                  </a:cubicBezTo>
                  <a:cubicBezTo>
                    <a:pt x="30823" y="20179"/>
                    <a:pt x="29876" y="20722"/>
                    <a:pt x="30823" y="20166"/>
                  </a:cubicBezTo>
                  <a:lnTo>
                    <a:pt x="31770" y="19623"/>
                  </a:lnTo>
                  <a:lnTo>
                    <a:pt x="32642" y="19068"/>
                  </a:lnTo>
                  <a:lnTo>
                    <a:pt x="32250" y="16694"/>
                  </a:lnTo>
                  <a:lnTo>
                    <a:pt x="32642" y="14042"/>
                  </a:lnTo>
                  <a:lnTo>
                    <a:pt x="34611" y="11858"/>
                  </a:lnTo>
                  <a:lnTo>
                    <a:pt x="36354" y="9762"/>
                  </a:lnTo>
                  <a:lnTo>
                    <a:pt x="36897" y="8032"/>
                  </a:lnTo>
                  <a:lnTo>
                    <a:pt x="34851" y="7085"/>
                  </a:lnTo>
                  <a:lnTo>
                    <a:pt x="32566" y="7943"/>
                  </a:lnTo>
                  <a:lnTo>
                    <a:pt x="30280" y="10090"/>
                  </a:lnTo>
                  <a:lnTo>
                    <a:pt x="31770" y="7451"/>
                  </a:lnTo>
                  <a:lnTo>
                    <a:pt x="31859" y="7009"/>
                  </a:lnTo>
                  <a:lnTo>
                    <a:pt x="27439" y="7009"/>
                  </a:lnTo>
                  <a:lnTo>
                    <a:pt x="27351" y="5986"/>
                  </a:lnTo>
                  <a:lnTo>
                    <a:pt x="29232" y="5759"/>
                  </a:lnTo>
                  <a:lnTo>
                    <a:pt x="31859" y="5759"/>
                  </a:lnTo>
                  <a:lnTo>
                    <a:pt x="31543" y="3625"/>
                  </a:lnTo>
                  <a:lnTo>
                    <a:pt x="30672" y="1655"/>
                  </a:lnTo>
                  <a:lnTo>
                    <a:pt x="2728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5"/>
            <p:cNvSpPr/>
            <p:nvPr/>
          </p:nvSpPr>
          <p:spPr>
            <a:xfrm>
              <a:off x="2437100" y="777350"/>
              <a:ext cx="939800" cy="1218525"/>
            </a:xfrm>
            <a:custGeom>
              <a:avLst/>
              <a:gdLst/>
              <a:ahLst/>
              <a:cxnLst/>
              <a:rect l="l" t="t" r="r" b="b"/>
              <a:pathLst>
                <a:path w="37592" h="48741" extrusionOk="0">
                  <a:moveTo>
                    <a:pt x="26909" y="31530"/>
                  </a:moveTo>
                  <a:lnTo>
                    <a:pt x="28601" y="33070"/>
                  </a:lnTo>
                  <a:lnTo>
                    <a:pt x="26796" y="32893"/>
                  </a:lnTo>
                  <a:lnTo>
                    <a:pt x="26341" y="32893"/>
                  </a:lnTo>
                  <a:lnTo>
                    <a:pt x="26909" y="31530"/>
                  </a:lnTo>
                  <a:close/>
                  <a:moveTo>
                    <a:pt x="27591" y="682"/>
                  </a:moveTo>
                  <a:lnTo>
                    <a:pt x="30748" y="2222"/>
                  </a:lnTo>
                  <a:lnTo>
                    <a:pt x="31543" y="4053"/>
                  </a:lnTo>
                  <a:lnTo>
                    <a:pt x="31809" y="5783"/>
                  </a:lnTo>
                  <a:lnTo>
                    <a:pt x="29498" y="5783"/>
                  </a:lnTo>
                  <a:lnTo>
                    <a:pt x="27339" y="6048"/>
                  </a:lnTo>
                  <a:lnTo>
                    <a:pt x="27465" y="7665"/>
                  </a:lnTo>
                  <a:lnTo>
                    <a:pt x="31796" y="7665"/>
                  </a:lnTo>
                  <a:lnTo>
                    <a:pt x="29321" y="12059"/>
                  </a:lnTo>
                  <a:lnTo>
                    <a:pt x="33046" y="8574"/>
                  </a:lnTo>
                  <a:lnTo>
                    <a:pt x="35155" y="7778"/>
                  </a:lnTo>
                  <a:lnTo>
                    <a:pt x="36834" y="8548"/>
                  </a:lnTo>
                  <a:lnTo>
                    <a:pt x="36380" y="9963"/>
                  </a:lnTo>
                  <a:lnTo>
                    <a:pt x="34700" y="11996"/>
                  </a:lnTo>
                  <a:lnTo>
                    <a:pt x="32667" y="14256"/>
                  </a:lnTo>
                  <a:lnTo>
                    <a:pt x="32250" y="17059"/>
                  </a:lnTo>
                  <a:lnTo>
                    <a:pt x="32617" y="19269"/>
                  </a:lnTo>
                  <a:lnTo>
                    <a:pt x="31935" y="19698"/>
                  </a:lnTo>
                  <a:cubicBezTo>
                    <a:pt x="31922" y="19711"/>
                    <a:pt x="31834" y="19761"/>
                    <a:pt x="30988" y="20254"/>
                  </a:cubicBezTo>
                  <a:cubicBezTo>
                    <a:pt x="30584" y="20494"/>
                    <a:pt x="30432" y="20582"/>
                    <a:pt x="30432" y="20809"/>
                  </a:cubicBezTo>
                  <a:cubicBezTo>
                    <a:pt x="30445" y="20986"/>
                    <a:pt x="30558" y="21125"/>
                    <a:pt x="30710" y="21188"/>
                  </a:cubicBezTo>
                  <a:cubicBezTo>
                    <a:pt x="30887" y="21289"/>
                    <a:pt x="31215" y="21466"/>
                    <a:pt x="31480" y="22072"/>
                  </a:cubicBezTo>
                  <a:cubicBezTo>
                    <a:pt x="31872" y="22943"/>
                    <a:pt x="31733" y="23259"/>
                    <a:pt x="31657" y="23309"/>
                  </a:cubicBezTo>
                  <a:lnTo>
                    <a:pt x="31455" y="23385"/>
                  </a:lnTo>
                  <a:lnTo>
                    <a:pt x="31455" y="23537"/>
                  </a:lnTo>
                  <a:cubicBezTo>
                    <a:pt x="31404" y="23676"/>
                    <a:pt x="31228" y="24118"/>
                    <a:pt x="30609" y="25620"/>
                  </a:cubicBezTo>
                  <a:cubicBezTo>
                    <a:pt x="30432" y="26062"/>
                    <a:pt x="30319" y="26353"/>
                    <a:pt x="30243" y="26555"/>
                  </a:cubicBezTo>
                  <a:lnTo>
                    <a:pt x="30218" y="26618"/>
                  </a:lnTo>
                  <a:cubicBezTo>
                    <a:pt x="30218" y="26618"/>
                    <a:pt x="30218" y="26630"/>
                    <a:pt x="30218" y="26630"/>
                  </a:cubicBezTo>
                  <a:cubicBezTo>
                    <a:pt x="30205" y="26681"/>
                    <a:pt x="30154" y="26832"/>
                    <a:pt x="29978" y="27287"/>
                  </a:cubicBezTo>
                  <a:cubicBezTo>
                    <a:pt x="29498" y="28499"/>
                    <a:pt x="29018" y="28537"/>
                    <a:pt x="28955" y="28537"/>
                  </a:cubicBezTo>
                  <a:lnTo>
                    <a:pt x="28399" y="28373"/>
                  </a:lnTo>
                  <a:lnTo>
                    <a:pt x="28399" y="28373"/>
                  </a:lnTo>
                  <a:lnTo>
                    <a:pt x="29220" y="31062"/>
                  </a:lnTo>
                  <a:lnTo>
                    <a:pt x="28677" y="32287"/>
                  </a:lnTo>
                  <a:lnTo>
                    <a:pt x="26682" y="30469"/>
                  </a:lnTo>
                  <a:lnTo>
                    <a:pt x="25394" y="33525"/>
                  </a:lnTo>
                  <a:lnTo>
                    <a:pt x="26758" y="33525"/>
                  </a:lnTo>
                  <a:lnTo>
                    <a:pt x="27844" y="33626"/>
                  </a:lnTo>
                  <a:lnTo>
                    <a:pt x="24977" y="35431"/>
                  </a:lnTo>
                  <a:lnTo>
                    <a:pt x="21922" y="35835"/>
                  </a:lnTo>
                  <a:lnTo>
                    <a:pt x="20230" y="37931"/>
                  </a:lnTo>
                  <a:lnTo>
                    <a:pt x="17199" y="39232"/>
                  </a:lnTo>
                  <a:lnTo>
                    <a:pt x="14939" y="39838"/>
                  </a:lnTo>
                  <a:lnTo>
                    <a:pt x="13360" y="42351"/>
                  </a:lnTo>
                  <a:lnTo>
                    <a:pt x="12211" y="45861"/>
                  </a:lnTo>
                  <a:lnTo>
                    <a:pt x="11163" y="47654"/>
                  </a:lnTo>
                  <a:lnTo>
                    <a:pt x="9661" y="45874"/>
                  </a:lnTo>
                  <a:lnTo>
                    <a:pt x="8209" y="46101"/>
                  </a:lnTo>
                  <a:lnTo>
                    <a:pt x="7767" y="43715"/>
                  </a:lnTo>
                  <a:lnTo>
                    <a:pt x="7173" y="40823"/>
                  </a:lnTo>
                  <a:lnTo>
                    <a:pt x="6719" y="37048"/>
                  </a:lnTo>
                  <a:lnTo>
                    <a:pt x="7893" y="34535"/>
                  </a:lnTo>
                  <a:lnTo>
                    <a:pt x="6315" y="33373"/>
                  </a:lnTo>
                  <a:lnTo>
                    <a:pt x="6315" y="31542"/>
                  </a:lnTo>
                  <a:lnTo>
                    <a:pt x="8082" y="31833"/>
                  </a:lnTo>
                  <a:lnTo>
                    <a:pt x="9244" y="30040"/>
                  </a:lnTo>
                  <a:lnTo>
                    <a:pt x="7577" y="29509"/>
                  </a:lnTo>
                  <a:lnTo>
                    <a:pt x="7577" y="25671"/>
                  </a:lnTo>
                  <a:lnTo>
                    <a:pt x="7981" y="21643"/>
                  </a:lnTo>
                  <a:lnTo>
                    <a:pt x="6277" y="18309"/>
                  </a:lnTo>
                  <a:lnTo>
                    <a:pt x="6125" y="18309"/>
                  </a:lnTo>
                  <a:cubicBezTo>
                    <a:pt x="6024" y="18271"/>
                    <a:pt x="5645" y="18082"/>
                    <a:pt x="4408" y="17413"/>
                  </a:cubicBezTo>
                  <a:cubicBezTo>
                    <a:pt x="3845" y="17104"/>
                    <a:pt x="3347" y="16952"/>
                    <a:pt x="2915" y="16952"/>
                  </a:cubicBezTo>
                  <a:cubicBezTo>
                    <a:pt x="2746" y="16952"/>
                    <a:pt x="2587" y="16975"/>
                    <a:pt x="2438" y="17021"/>
                  </a:cubicBezTo>
                  <a:cubicBezTo>
                    <a:pt x="2274" y="17072"/>
                    <a:pt x="2122" y="17147"/>
                    <a:pt x="1983" y="17261"/>
                  </a:cubicBezTo>
                  <a:lnTo>
                    <a:pt x="620" y="16339"/>
                  </a:lnTo>
                  <a:lnTo>
                    <a:pt x="620" y="15455"/>
                  </a:lnTo>
                  <a:lnTo>
                    <a:pt x="3852" y="15203"/>
                  </a:lnTo>
                  <a:lnTo>
                    <a:pt x="3208" y="13763"/>
                  </a:lnTo>
                  <a:lnTo>
                    <a:pt x="1819" y="13612"/>
                  </a:lnTo>
                  <a:lnTo>
                    <a:pt x="1504" y="12450"/>
                  </a:lnTo>
                  <a:lnTo>
                    <a:pt x="3057" y="12160"/>
                  </a:lnTo>
                  <a:lnTo>
                    <a:pt x="5797" y="11036"/>
                  </a:lnTo>
                  <a:lnTo>
                    <a:pt x="7678" y="9470"/>
                  </a:lnTo>
                  <a:lnTo>
                    <a:pt x="6857" y="8233"/>
                  </a:lnTo>
                  <a:lnTo>
                    <a:pt x="7994" y="6781"/>
                  </a:lnTo>
                  <a:lnTo>
                    <a:pt x="10178" y="6301"/>
                  </a:lnTo>
                  <a:lnTo>
                    <a:pt x="11769" y="4710"/>
                  </a:lnTo>
                  <a:lnTo>
                    <a:pt x="13777" y="3965"/>
                  </a:lnTo>
                  <a:lnTo>
                    <a:pt x="15355" y="3712"/>
                  </a:lnTo>
                  <a:lnTo>
                    <a:pt x="15646" y="5430"/>
                  </a:lnTo>
                  <a:lnTo>
                    <a:pt x="17325" y="5935"/>
                  </a:lnTo>
                  <a:lnTo>
                    <a:pt x="17792" y="4382"/>
                  </a:lnTo>
                  <a:lnTo>
                    <a:pt x="18323" y="4584"/>
                  </a:lnTo>
                  <a:lnTo>
                    <a:pt x="18651" y="7033"/>
                  </a:lnTo>
                  <a:lnTo>
                    <a:pt x="20949" y="7033"/>
                  </a:lnTo>
                  <a:lnTo>
                    <a:pt x="20053" y="4407"/>
                  </a:lnTo>
                  <a:lnTo>
                    <a:pt x="20570" y="3031"/>
                  </a:lnTo>
                  <a:lnTo>
                    <a:pt x="22250" y="2980"/>
                  </a:lnTo>
                  <a:lnTo>
                    <a:pt x="27591" y="682"/>
                  </a:lnTo>
                  <a:close/>
                  <a:moveTo>
                    <a:pt x="27604" y="0"/>
                  </a:moveTo>
                  <a:lnTo>
                    <a:pt x="22161" y="2361"/>
                  </a:lnTo>
                  <a:lnTo>
                    <a:pt x="20116" y="2424"/>
                  </a:lnTo>
                  <a:lnTo>
                    <a:pt x="19371" y="4407"/>
                  </a:lnTo>
                  <a:lnTo>
                    <a:pt x="20053" y="6415"/>
                  </a:lnTo>
                  <a:lnTo>
                    <a:pt x="19194" y="6415"/>
                  </a:lnTo>
                  <a:lnTo>
                    <a:pt x="18891" y="4142"/>
                  </a:lnTo>
                  <a:lnTo>
                    <a:pt x="17376" y="3548"/>
                  </a:lnTo>
                  <a:lnTo>
                    <a:pt x="16896" y="5152"/>
                  </a:lnTo>
                  <a:lnTo>
                    <a:pt x="16214" y="4937"/>
                  </a:lnTo>
                  <a:lnTo>
                    <a:pt x="15861" y="2993"/>
                  </a:lnTo>
                  <a:lnTo>
                    <a:pt x="13600" y="3359"/>
                  </a:lnTo>
                  <a:lnTo>
                    <a:pt x="11479" y="4154"/>
                  </a:lnTo>
                  <a:lnTo>
                    <a:pt x="9850" y="5733"/>
                  </a:lnTo>
                  <a:lnTo>
                    <a:pt x="7628" y="6200"/>
                  </a:lnTo>
                  <a:lnTo>
                    <a:pt x="6075" y="8208"/>
                  </a:lnTo>
                  <a:lnTo>
                    <a:pt x="6832" y="9344"/>
                  </a:lnTo>
                  <a:lnTo>
                    <a:pt x="5506" y="10480"/>
                  </a:lnTo>
                  <a:lnTo>
                    <a:pt x="2905" y="11541"/>
                  </a:lnTo>
                  <a:lnTo>
                    <a:pt x="708" y="11958"/>
                  </a:lnTo>
                  <a:lnTo>
                    <a:pt x="1339" y="14193"/>
                  </a:lnTo>
                  <a:lnTo>
                    <a:pt x="2792" y="14344"/>
                  </a:lnTo>
                  <a:lnTo>
                    <a:pt x="2918" y="14635"/>
                  </a:lnTo>
                  <a:lnTo>
                    <a:pt x="1" y="14862"/>
                  </a:lnTo>
                  <a:lnTo>
                    <a:pt x="1" y="16655"/>
                  </a:lnTo>
                  <a:lnTo>
                    <a:pt x="2173" y="18132"/>
                  </a:lnTo>
                  <a:lnTo>
                    <a:pt x="2337" y="17817"/>
                  </a:lnTo>
                  <a:cubicBezTo>
                    <a:pt x="2400" y="17716"/>
                    <a:pt x="2514" y="17640"/>
                    <a:pt x="2627" y="17615"/>
                  </a:cubicBezTo>
                  <a:cubicBezTo>
                    <a:pt x="2703" y="17592"/>
                    <a:pt x="2796" y="17576"/>
                    <a:pt x="2911" y="17576"/>
                  </a:cubicBezTo>
                  <a:cubicBezTo>
                    <a:pt x="3180" y="17576"/>
                    <a:pt x="3565" y="17663"/>
                    <a:pt x="4105" y="17956"/>
                  </a:cubicBezTo>
                  <a:cubicBezTo>
                    <a:pt x="5153" y="18536"/>
                    <a:pt x="5620" y="18764"/>
                    <a:pt x="5847" y="18865"/>
                  </a:cubicBezTo>
                  <a:lnTo>
                    <a:pt x="7325" y="21756"/>
                  </a:lnTo>
                  <a:lnTo>
                    <a:pt x="6933" y="25645"/>
                  </a:lnTo>
                  <a:lnTo>
                    <a:pt x="6933" y="29976"/>
                  </a:lnTo>
                  <a:lnTo>
                    <a:pt x="8259" y="30393"/>
                  </a:lnTo>
                  <a:lnTo>
                    <a:pt x="7767" y="31138"/>
                  </a:lnTo>
                  <a:lnTo>
                    <a:pt x="5671" y="30785"/>
                  </a:lnTo>
                  <a:lnTo>
                    <a:pt x="5671" y="33689"/>
                  </a:lnTo>
                  <a:lnTo>
                    <a:pt x="7097" y="34737"/>
                  </a:lnTo>
                  <a:lnTo>
                    <a:pt x="6062" y="36947"/>
                  </a:lnTo>
                  <a:lnTo>
                    <a:pt x="6554" y="40924"/>
                  </a:lnTo>
                  <a:lnTo>
                    <a:pt x="7148" y="43828"/>
                  </a:lnTo>
                  <a:lnTo>
                    <a:pt x="7691" y="46808"/>
                  </a:lnTo>
                  <a:lnTo>
                    <a:pt x="9408" y="46556"/>
                  </a:lnTo>
                  <a:lnTo>
                    <a:pt x="11252" y="48740"/>
                  </a:lnTo>
                  <a:lnTo>
                    <a:pt x="12780" y="46152"/>
                  </a:lnTo>
                  <a:lnTo>
                    <a:pt x="13916" y="42654"/>
                  </a:lnTo>
                  <a:lnTo>
                    <a:pt x="15343" y="40381"/>
                  </a:lnTo>
                  <a:lnTo>
                    <a:pt x="17388" y="39826"/>
                  </a:lnTo>
                  <a:lnTo>
                    <a:pt x="20621" y="38449"/>
                  </a:lnTo>
                  <a:lnTo>
                    <a:pt x="22250" y="36429"/>
                  </a:lnTo>
                  <a:lnTo>
                    <a:pt x="25116" y="36050"/>
                  </a:lnTo>
                  <a:lnTo>
                    <a:pt x="29738" y="33184"/>
                  </a:lnTo>
                  <a:lnTo>
                    <a:pt x="29005" y="33108"/>
                  </a:lnTo>
                  <a:lnTo>
                    <a:pt x="29877" y="31100"/>
                  </a:lnTo>
                  <a:lnTo>
                    <a:pt x="29270" y="29105"/>
                  </a:lnTo>
                  <a:cubicBezTo>
                    <a:pt x="29637" y="28979"/>
                    <a:pt x="30142" y="28600"/>
                    <a:pt x="30558" y="27514"/>
                  </a:cubicBezTo>
                  <a:cubicBezTo>
                    <a:pt x="30659" y="27274"/>
                    <a:pt x="30748" y="27022"/>
                    <a:pt x="30824" y="26782"/>
                  </a:cubicBezTo>
                  <a:lnTo>
                    <a:pt x="31202" y="25847"/>
                  </a:lnTo>
                  <a:cubicBezTo>
                    <a:pt x="31720" y="24585"/>
                    <a:pt x="31935" y="24054"/>
                    <a:pt x="32036" y="23815"/>
                  </a:cubicBezTo>
                  <a:cubicBezTo>
                    <a:pt x="32149" y="23726"/>
                    <a:pt x="32238" y="23600"/>
                    <a:pt x="32288" y="23474"/>
                  </a:cubicBezTo>
                  <a:cubicBezTo>
                    <a:pt x="32452" y="23070"/>
                    <a:pt x="32389" y="22514"/>
                    <a:pt x="32074" y="21807"/>
                  </a:cubicBezTo>
                  <a:cubicBezTo>
                    <a:pt x="31910" y="21403"/>
                    <a:pt x="31644" y="21062"/>
                    <a:pt x="31303" y="20797"/>
                  </a:cubicBezTo>
                  <a:cubicBezTo>
                    <a:pt x="31834" y="20494"/>
                    <a:pt x="32112" y="20329"/>
                    <a:pt x="32250" y="20228"/>
                  </a:cubicBezTo>
                  <a:lnTo>
                    <a:pt x="32263" y="20241"/>
                  </a:lnTo>
                  <a:lnTo>
                    <a:pt x="33311" y="19572"/>
                  </a:lnTo>
                  <a:lnTo>
                    <a:pt x="32894" y="17046"/>
                  </a:lnTo>
                  <a:lnTo>
                    <a:pt x="33261" y="14534"/>
                  </a:lnTo>
                  <a:lnTo>
                    <a:pt x="35167" y="12412"/>
                  </a:lnTo>
                  <a:lnTo>
                    <a:pt x="36897" y="10329"/>
                  </a:lnTo>
                  <a:lnTo>
                    <a:pt x="37592" y="8220"/>
                  </a:lnTo>
                  <a:lnTo>
                    <a:pt x="35167" y="7096"/>
                  </a:lnTo>
                  <a:lnTo>
                    <a:pt x="32756" y="8018"/>
                  </a:lnTo>
                  <a:lnTo>
                    <a:pt x="31872" y="8801"/>
                  </a:lnTo>
                  <a:lnTo>
                    <a:pt x="32364" y="7942"/>
                  </a:lnTo>
                  <a:lnTo>
                    <a:pt x="32541" y="7046"/>
                  </a:lnTo>
                  <a:lnTo>
                    <a:pt x="28046" y="7046"/>
                  </a:lnTo>
                  <a:lnTo>
                    <a:pt x="28008" y="6604"/>
                  </a:lnTo>
                  <a:lnTo>
                    <a:pt x="29536" y="6415"/>
                  </a:lnTo>
                  <a:lnTo>
                    <a:pt x="32541" y="6415"/>
                  </a:lnTo>
                  <a:lnTo>
                    <a:pt x="32162" y="3927"/>
                  </a:lnTo>
                  <a:lnTo>
                    <a:pt x="31228" y="1768"/>
                  </a:lnTo>
                  <a:lnTo>
                    <a:pt x="2760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5"/>
            <p:cNvSpPr/>
            <p:nvPr/>
          </p:nvSpPr>
          <p:spPr>
            <a:xfrm>
              <a:off x="2067150" y="740400"/>
              <a:ext cx="667350" cy="530050"/>
            </a:xfrm>
            <a:custGeom>
              <a:avLst/>
              <a:gdLst/>
              <a:ahLst/>
              <a:cxnLst/>
              <a:rect l="l" t="t" r="r" b="b"/>
              <a:pathLst>
                <a:path w="26694" h="21202" extrusionOk="0">
                  <a:moveTo>
                    <a:pt x="19218" y="1"/>
                  </a:moveTo>
                  <a:lnTo>
                    <a:pt x="14635" y="556"/>
                  </a:lnTo>
                  <a:lnTo>
                    <a:pt x="11415" y="1895"/>
                  </a:lnTo>
                  <a:lnTo>
                    <a:pt x="10228" y="3157"/>
                  </a:lnTo>
                  <a:lnTo>
                    <a:pt x="12122" y="5165"/>
                  </a:lnTo>
                  <a:lnTo>
                    <a:pt x="14016" y="6100"/>
                  </a:lnTo>
                  <a:lnTo>
                    <a:pt x="11099" y="6163"/>
                  </a:lnTo>
                  <a:lnTo>
                    <a:pt x="9041" y="4660"/>
                  </a:lnTo>
                  <a:lnTo>
                    <a:pt x="8814" y="2766"/>
                  </a:lnTo>
                  <a:lnTo>
                    <a:pt x="7627" y="2286"/>
                  </a:lnTo>
                  <a:lnTo>
                    <a:pt x="5190" y="6706"/>
                  </a:lnTo>
                  <a:lnTo>
                    <a:pt x="4786" y="9711"/>
                  </a:lnTo>
                  <a:lnTo>
                    <a:pt x="5733" y="11756"/>
                  </a:lnTo>
                  <a:lnTo>
                    <a:pt x="7627" y="12236"/>
                  </a:lnTo>
                  <a:lnTo>
                    <a:pt x="8650" y="13688"/>
                  </a:lnTo>
                  <a:lnTo>
                    <a:pt x="6288" y="13082"/>
                  </a:lnTo>
                  <a:lnTo>
                    <a:pt x="5101" y="14509"/>
                  </a:lnTo>
                  <a:lnTo>
                    <a:pt x="2816" y="14509"/>
                  </a:lnTo>
                  <a:lnTo>
                    <a:pt x="1642" y="14004"/>
                  </a:lnTo>
                  <a:lnTo>
                    <a:pt x="417" y="12741"/>
                  </a:lnTo>
                  <a:cubicBezTo>
                    <a:pt x="177" y="12905"/>
                    <a:pt x="0" y="14332"/>
                    <a:pt x="0" y="14332"/>
                  </a:cubicBezTo>
                  <a:lnTo>
                    <a:pt x="1212" y="15822"/>
                  </a:lnTo>
                  <a:lnTo>
                    <a:pt x="631" y="18007"/>
                  </a:lnTo>
                  <a:lnTo>
                    <a:pt x="51" y="19459"/>
                  </a:lnTo>
                  <a:lnTo>
                    <a:pt x="3914" y="20494"/>
                  </a:lnTo>
                  <a:lnTo>
                    <a:pt x="6566" y="21201"/>
                  </a:lnTo>
                  <a:lnTo>
                    <a:pt x="7551" y="20810"/>
                  </a:lnTo>
                  <a:lnTo>
                    <a:pt x="7551" y="19232"/>
                  </a:lnTo>
                  <a:lnTo>
                    <a:pt x="5809" y="18689"/>
                  </a:lnTo>
                  <a:lnTo>
                    <a:pt x="3927" y="18032"/>
                  </a:lnTo>
                  <a:lnTo>
                    <a:pt x="3296" y="16403"/>
                  </a:lnTo>
                  <a:lnTo>
                    <a:pt x="4748" y="16138"/>
                  </a:lnTo>
                  <a:lnTo>
                    <a:pt x="7071" y="17653"/>
                  </a:lnTo>
                  <a:lnTo>
                    <a:pt x="9129" y="17653"/>
                  </a:lnTo>
                  <a:lnTo>
                    <a:pt x="11024" y="18348"/>
                  </a:lnTo>
                  <a:lnTo>
                    <a:pt x="11806" y="15140"/>
                  </a:lnTo>
                  <a:lnTo>
                    <a:pt x="13625" y="13398"/>
                  </a:lnTo>
                  <a:lnTo>
                    <a:pt x="15115" y="12224"/>
                  </a:lnTo>
                  <a:lnTo>
                    <a:pt x="15115" y="10405"/>
                  </a:lnTo>
                  <a:lnTo>
                    <a:pt x="18587" y="9231"/>
                  </a:lnTo>
                  <a:lnTo>
                    <a:pt x="21277" y="7728"/>
                  </a:lnTo>
                  <a:lnTo>
                    <a:pt x="23322" y="5986"/>
                  </a:lnTo>
                  <a:lnTo>
                    <a:pt x="25494" y="5216"/>
                  </a:lnTo>
                  <a:lnTo>
                    <a:pt x="26694" y="3322"/>
                  </a:lnTo>
                  <a:lnTo>
                    <a:pt x="25671" y="1390"/>
                  </a:lnTo>
                  <a:lnTo>
                    <a:pt x="2276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5"/>
            <p:cNvSpPr/>
            <p:nvPr/>
          </p:nvSpPr>
          <p:spPr>
            <a:xfrm>
              <a:off x="2057975" y="732525"/>
              <a:ext cx="685375" cy="546450"/>
            </a:xfrm>
            <a:custGeom>
              <a:avLst/>
              <a:gdLst/>
              <a:ahLst/>
              <a:cxnLst/>
              <a:rect l="l" t="t" r="r" b="b"/>
              <a:pathLst>
                <a:path w="27415" h="21858" extrusionOk="0">
                  <a:moveTo>
                    <a:pt x="23058" y="631"/>
                  </a:moveTo>
                  <a:lnTo>
                    <a:pt x="25811" y="1919"/>
                  </a:lnTo>
                  <a:lnTo>
                    <a:pt x="26682" y="3599"/>
                  </a:lnTo>
                  <a:lnTo>
                    <a:pt x="25646" y="5240"/>
                  </a:lnTo>
                  <a:lnTo>
                    <a:pt x="23576" y="5998"/>
                  </a:lnTo>
                  <a:lnTo>
                    <a:pt x="21480" y="7753"/>
                  </a:lnTo>
                  <a:lnTo>
                    <a:pt x="18853" y="9230"/>
                  </a:lnTo>
                  <a:lnTo>
                    <a:pt x="15166" y="10493"/>
                  </a:lnTo>
                  <a:lnTo>
                    <a:pt x="15166" y="12387"/>
                  </a:lnTo>
                  <a:lnTo>
                    <a:pt x="13764" y="13486"/>
                  </a:lnTo>
                  <a:lnTo>
                    <a:pt x="11883" y="15291"/>
                  </a:lnTo>
                  <a:lnTo>
                    <a:pt x="11163" y="18246"/>
                  </a:lnTo>
                  <a:lnTo>
                    <a:pt x="9597" y="17678"/>
                  </a:lnTo>
                  <a:lnTo>
                    <a:pt x="7539" y="17665"/>
                  </a:lnTo>
                  <a:lnTo>
                    <a:pt x="5191" y="16125"/>
                  </a:lnTo>
                  <a:lnTo>
                    <a:pt x="3233" y="16478"/>
                  </a:lnTo>
                  <a:lnTo>
                    <a:pt x="4067" y="18600"/>
                  </a:lnTo>
                  <a:lnTo>
                    <a:pt x="6087" y="19307"/>
                  </a:lnTo>
                  <a:lnTo>
                    <a:pt x="7602" y="19786"/>
                  </a:lnTo>
                  <a:lnTo>
                    <a:pt x="7602" y="20910"/>
                  </a:lnTo>
                  <a:lnTo>
                    <a:pt x="6921" y="21188"/>
                  </a:lnTo>
                  <a:lnTo>
                    <a:pt x="847" y="19559"/>
                  </a:lnTo>
                  <a:lnTo>
                    <a:pt x="1301" y="18398"/>
                  </a:lnTo>
                  <a:lnTo>
                    <a:pt x="1920" y="16062"/>
                  </a:lnTo>
                  <a:lnTo>
                    <a:pt x="695" y="14559"/>
                  </a:lnTo>
                  <a:cubicBezTo>
                    <a:pt x="733" y="14243"/>
                    <a:pt x="796" y="13915"/>
                    <a:pt x="872" y="13612"/>
                  </a:cubicBezTo>
                  <a:lnTo>
                    <a:pt x="1769" y="14534"/>
                  </a:lnTo>
                  <a:lnTo>
                    <a:pt x="3057" y="15114"/>
                  </a:lnTo>
                  <a:lnTo>
                    <a:pt x="5620" y="15140"/>
                  </a:lnTo>
                  <a:lnTo>
                    <a:pt x="6769" y="13751"/>
                  </a:lnTo>
                  <a:lnTo>
                    <a:pt x="9762" y="14521"/>
                  </a:lnTo>
                  <a:lnTo>
                    <a:pt x="8183" y="12261"/>
                  </a:lnTo>
                  <a:lnTo>
                    <a:pt x="6327" y="11794"/>
                  </a:lnTo>
                  <a:lnTo>
                    <a:pt x="5481" y="9963"/>
                  </a:lnTo>
                  <a:lnTo>
                    <a:pt x="5860" y="7122"/>
                  </a:lnTo>
                  <a:lnTo>
                    <a:pt x="8133" y="3005"/>
                  </a:lnTo>
                  <a:lnTo>
                    <a:pt x="8890" y="3296"/>
                  </a:lnTo>
                  <a:lnTo>
                    <a:pt x="9130" y="5152"/>
                  </a:lnTo>
                  <a:lnTo>
                    <a:pt x="11365" y="6793"/>
                  </a:lnTo>
                  <a:lnTo>
                    <a:pt x="15684" y="6692"/>
                  </a:lnTo>
                  <a:lnTo>
                    <a:pt x="12678" y="5228"/>
                  </a:lnTo>
                  <a:lnTo>
                    <a:pt x="11024" y="3472"/>
                  </a:lnTo>
                  <a:lnTo>
                    <a:pt x="11971" y="2475"/>
                  </a:lnTo>
                  <a:lnTo>
                    <a:pt x="15090" y="1174"/>
                  </a:lnTo>
                  <a:lnTo>
                    <a:pt x="19585" y="631"/>
                  </a:lnTo>
                  <a:close/>
                  <a:moveTo>
                    <a:pt x="19548" y="0"/>
                  </a:moveTo>
                  <a:lnTo>
                    <a:pt x="14977" y="556"/>
                  </a:lnTo>
                  <a:lnTo>
                    <a:pt x="11656" y="1919"/>
                  </a:lnTo>
                  <a:lnTo>
                    <a:pt x="10166" y="3472"/>
                  </a:lnTo>
                  <a:lnTo>
                    <a:pt x="12262" y="5695"/>
                  </a:lnTo>
                  <a:lnTo>
                    <a:pt x="13083" y="6124"/>
                  </a:lnTo>
                  <a:lnTo>
                    <a:pt x="11567" y="6162"/>
                  </a:lnTo>
                  <a:lnTo>
                    <a:pt x="9724" y="4798"/>
                  </a:lnTo>
                  <a:lnTo>
                    <a:pt x="9471" y="2854"/>
                  </a:lnTo>
                  <a:lnTo>
                    <a:pt x="7868" y="2210"/>
                  </a:lnTo>
                  <a:lnTo>
                    <a:pt x="5279" y="6869"/>
                  </a:lnTo>
                  <a:lnTo>
                    <a:pt x="4837" y="10064"/>
                  </a:lnTo>
                  <a:lnTo>
                    <a:pt x="5885" y="12337"/>
                  </a:lnTo>
                  <a:lnTo>
                    <a:pt x="7804" y="12816"/>
                  </a:lnTo>
                  <a:lnTo>
                    <a:pt x="8272" y="13486"/>
                  </a:lnTo>
                  <a:lnTo>
                    <a:pt x="6542" y="13044"/>
                  </a:lnTo>
                  <a:lnTo>
                    <a:pt x="5330" y="14508"/>
                  </a:lnTo>
                  <a:lnTo>
                    <a:pt x="3259" y="14508"/>
                  </a:lnTo>
                  <a:lnTo>
                    <a:pt x="2185" y="14054"/>
                  </a:lnTo>
                  <a:lnTo>
                    <a:pt x="822" y="12652"/>
                  </a:lnTo>
                  <a:lnTo>
                    <a:pt x="607" y="12791"/>
                  </a:lnTo>
                  <a:cubicBezTo>
                    <a:pt x="519" y="12854"/>
                    <a:pt x="253" y="13031"/>
                    <a:pt x="51" y="14609"/>
                  </a:cubicBezTo>
                  <a:lnTo>
                    <a:pt x="39" y="14748"/>
                  </a:lnTo>
                  <a:lnTo>
                    <a:pt x="1238" y="16213"/>
                  </a:lnTo>
                  <a:lnTo>
                    <a:pt x="708" y="18208"/>
                  </a:lnTo>
                  <a:lnTo>
                    <a:pt x="1" y="19989"/>
                  </a:lnTo>
                  <a:lnTo>
                    <a:pt x="6946" y="21857"/>
                  </a:lnTo>
                  <a:lnTo>
                    <a:pt x="8234" y="21340"/>
                  </a:lnTo>
                  <a:lnTo>
                    <a:pt x="8234" y="19319"/>
                  </a:lnTo>
                  <a:lnTo>
                    <a:pt x="6289" y="18701"/>
                  </a:lnTo>
                  <a:lnTo>
                    <a:pt x="4547" y="18094"/>
                  </a:lnTo>
                  <a:lnTo>
                    <a:pt x="4092" y="16958"/>
                  </a:lnTo>
                  <a:lnTo>
                    <a:pt x="5052" y="16781"/>
                  </a:lnTo>
                  <a:lnTo>
                    <a:pt x="7350" y="18284"/>
                  </a:lnTo>
                  <a:lnTo>
                    <a:pt x="9433" y="18284"/>
                  </a:lnTo>
                  <a:lnTo>
                    <a:pt x="11605" y="19079"/>
                  </a:lnTo>
                  <a:lnTo>
                    <a:pt x="12464" y="15620"/>
                  </a:lnTo>
                  <a:lnTo>
                    <a:pt x="14181" y="13953"/>
                  </a:lnTo>
                  <a:lnTo>
                    <a:pt x="15797" y="12690"/>
                  </a:lnTo>
                  <a:lnTo>
                    <a:pt x="15797" y="10948"/>
                  </a:lnTo>
                  <a:lnTo>
                    <a:pt x="19106" y="9811"/>
                  </a:lnTo>
                  <a:lnTo>
                    <a:pt x="21833" y="8283"/>
                  </a:lnTo>
                  <a:lnTo>
                    <a:pt x="23853" y="6579"/>
                  </a:lnTo>
                  <a:lnTo>
                    <a:pt x="26063" y="5783"/>
                  </a:lnTo>
                  <a:lnTo>
                    <a:pt x="27414" y="3637"/>
                  </a:lnTo>
                  <a:lnTo>
                    <a:pt x="26265" y="1452"/>
                  </a:lnTo>
                  <a:lnTo>
                    <a:pt x="2320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5"/>
            <p:cNvSpPr/>
            <p:nvPr/>
          </p:nvSpPr>
          <p:spPr>
            <a:xfrm>
              <a:off x="2007475" y="1152350"/>
              <a:ext cx="49275" cy="59075"/>
            </a:xfrm>
            <a:custGeom>
              <a:avLst/>
              <a:gdLst/>
              <a:ahLst/>
              <a:cxnLst/>
              <a:rect l="l" t="t" r="r" b="b"/>
              <a:pathLst>
                <a:path w="1971" h="2363" extrusionOk="0">
                  <a:moveTo>
                    <a:pt x="1339" y="1"/>
                  </a:moveTo>
                  <a:cubicBezTo>
                    <a:pt x="1023" y="241"/>
                    <a:pt x="1" y="1554"/>
                    <a:pt x="1" y="1554"/>
                  </a:cubicBezTo>
                  <a:lnTo>
                    <a:pt x="1339" y="2362"/>
                  </a:lnTo>
                  <a:lnTo>
                    <a:pt x="1970" y="1188"/>
                  </a:lnTo>
                  <a:lnTo>
                    <a:pt x="133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5"/>
            <p:cNvSpPr/>
            <p:nvPr/>
          </p:nvSpPr>
          <p:spPr>
            <a:xfrm>
              <a:off x="1995800" y="1140375"/>
              <a:ext cx="70100" cy="82100"/>
            </a:xfrm>
            <a:custGeom>
              <a:avLst/>
              <a:gdLst/>
              <a:ahLst/>
              <a:cxnLst/>
              <a:rect l="l" t="t" r="r" b="b"/>
              <a:pathLst>
                <a:path w="2804" h="3284" extrusionOk="0">
                  <a:moveTo>
                    <a:pt x="1730" y="998"/>
                  </a:moveTo>
                  <a:lnTo>
                    <a:pt x="2084" y="1667"/>
                  </a:lnTo>
                  <a:lnTo>
                    <a:pt x="1692" y="2399"/>
                  </a:lnTo>
                  <a:lnTo>
                    <a:pt x="935" y="1945"/>
                  </a:lnTo>
                  <a:cubicBezTo>
                    <a:pt x="1200" y="1629"/>
                    <a:pt x="1516" y="1250"/>
                    <a:pt x="1730" y="998"/>
                  </a:cubicBezTo>
                  <a:close/>
                  <a:moveTo>
                    <a:pt x="1920" y="0"/>
                  </a:moveTo>
                  <a:lnTo>
                    <a:pt x="1617" y="227"/>
                  </a:lnTo>
                  <a:cubicBezTo>
                    <a:pt x="1288" y="480"/>
                    <a:pt x="392" y="1616"/>
                    <a:pt x="228" y="1844"/>
                  </a:cubicBezTo>
                  <a:lnTo>
                    <a:pt x="0" y="2121"/>
                  </a:lnTo>
                  <a:lnTo>
                    <a:pt x="1932" y="3283"/>
                  </a:lnTo>
                  <a:lnTo>
                    <a:pt x="2804" y="1654"/>
                  </a:lnTo>
                  <a:lnTo>
                    <a:pt x="192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5"/>
            <p:cNvSpPr/>
            <p:nvPr/>
          </p:nvSpPr>
          <p:spPr>
            <a:xfrm>
              <a:off x="2092700" y="954125"/>
              <a:ext cx="54950" cy="101675"/>
            </a:xfrm>
            <a:custGeom>
              <a:avLst/>
              <a:gdLst/>
              <a:ahLst/>
              <a:cxnLst/>
              <a:rect l="l" t="t" r="r" b="b"/>
              <a:pathLst>
                <a:path w="2198" h="4067" extrusionOk="0">
                  <a:moveTo>
                    <a:pt x="1125" y="0"/>
                  </a:moveTo>
                  <a:lnTo>
                    <a:pt x="1" y="2096"/>
                  </a:lnTo>
                  <a:lnTo>
                    <a:pt x="455" y="4066"/>
                  </a:lnTo>
                  <a:lnTo>
                    <a:pt x="847" y="4066"/>
                  </a:lnTo>
                  <a:lnTo>
                    <a:pt x="847" y="2488"/>
                  </a:lnTo>
                  <a:lnTo>
                    <a:pt x="2198" y="1717"/>
                  </a:lnTo>
                  <a:lnTo>
                    <a:pt x="112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5"/>
            <p:cNvSpPr/>
            <p:nvPr/>
          </p:nvSpPr>
          <p:spPr>
            <a:xfrm>
              <a:off x="2084500" y="938325"/>
              <a:ext cx="73900" cy="125350"/>
            </a:xfrm>
            <a:custGeom>
              <a:avLst/>
              <a:gdLst/>
              <a:ahLst/>
              <a:cxnLst/>
              <a:rect l="l" t="t" r="r" b="b"/>
              <a:pathLst>
                <a:path w="2956" h="5014" extrusionOk="0">
                  <a:moveTo>
                    <a:pt x="1478" y="1263"/>
                  </a:moveTo>
                  <a:lnTo>
                    <a:pt x="2084" y="2236"/>
                  </a:lnTo>
                  <a:lnTo>
                    <a:pt x="859" y="2943"/>
                  </a:lnTo>
                  <a:lnTo>
                    <a:pt x="859" y="3637"/>
                  </a:lnTo>
                  <a:lnTo>
                    <a:pt x="670" y="2779"/>
                  </a:lnTo>
                  <a:lnTo>
                    <a:pt x="1478" y="1263"/>
                  </a:lnTo>
                  <a:close/>
                  <a:moveTo>
                    <a:pt x="1440" y="1"/>
                  </a:moveTo>
                  <a:lnTo>
                    <a:pt x="1" y="2690"/>
                  </a:lnTo>
                  <a:lnTo>
                    <a:pt x="531" y="5014"/>
                  </a:lnTo>
                  <a:lnTo>
                    <a:pt x="1491" y="5014"/>
                  </a:lnTo>
                  <a:lnTo>
                    <a:pt x="1491" y="3296"/>
                  </a:lnTo>
                  <a:lnTo>
                    <a:pt x="2955" y="2463"/>
                  </a:lnTo>
                  <a:lnTo>
                    <a:pt x="144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5"/>
            <p:cNvSpPr/>
            <p:nvPr/>
          </p:nvSpPr>
          <p:spPr>
            <a:xfrm>
              <a:off x="1999575" y="874575"/>
              <a:ext cx="83050" cy="141750"/>
            </a:xfrm>
            <a:custGeom>
              <a:avLst/>
              <a:gdLst/>
              <a:ahLst/>
              <a:cxnLst/>
              <a:rect l="l" t="t" r="r" b="b"/>
              <a:pathLst>
                <a:path w="3322" h="5670" extrusionOk="0">
                  <a:moveTo>
                    <a:pt x="796" y="0"/>
                  </a:moveTo>
                  <a:lnTo>
                    <a:pt x="796" y="1882"/>
                  </a:lnTo>
                  <a:lnTo>
                    <a:pt x="1" y="2601"/>
                  </a:lnTo>
                  <a:lnTo>
                    <a:pt x="1264" y="4407"/>
                  </a:lnTo>
                  <a:lnTo>
                    <a:pt x="1617" y="5670"/>
                  </a:lnTo>
                  <a:lnTo>
                    <a:pt x="3322" y="2286"/>
                  </a:lnTo>
                  <a:lnTo>
                    <a:pt x="3322" y="631"/>
                  </a:lnTo>
                  <a:lnTo>
                    <a:pt x="79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5"/>
            <p:cNvSpPr/>
            <p:nvPr/>
          </p:nvSpPr>
          <p:spPr>
            <a:xfrm>
              <a:off x="1989175" y="864475"/>
              <a:ext cx="101025" cy="173625"/>
            </a:xfrm>
            <a:custGeom>
              <a:avLst/>
              <a:gdLst/>
              <a:ahLst/>
              <a:cxnLst/>
              <a:rect l="l" t="t" r="r" b="b"/>
              <a:pathLst>
                <a:path w="4041" h="6945" extrusionOk="0">
                  <a:moveTo>
                    <a:pt x="1528" y="808"/>
                  </a:moveTo>
                  <a:lnTo>
                    <a:pt x="3422" y="1275"/>
                  </a:lnTo>
                  <a:lnTo>
                    <a:pt x="3422" y="2614"/>
                  </a:lnTo>
                  <a:lnTo>
                    <a:pt x="2109" y="5202"/>
                  </a:lnTo>
                  <a:lnTo>
                    <a:pt x="1970" y="4735"/>
                  </a:lnTo>
                  <a:lnTo>
                    <a:pt x="834" y="3043"/>
                  </a:lnTo>
                  <a:lnTo>
                    <a:pt x="1528" y="2437"/>
                  </a:lnTo>
                  <a:lnTo>
                    <a:pt x="1528" y="808"/>
                  </a:lnTo>
                  <a:close/>
                  <a:moveTo>
                    <a:pt x="884" y="0"/>
                  </a:moveTo>
                  <a:lnTo>
                    <a:pt x="884" y="2147"/>
                  </a:lnTo>
                  <a:lnTo>
                    <a:pt x="0" y="2955"/>
                  </a:lnTo>
                  <a:lnTo>
                    <a:pt x="1389" y="4950"/>
                  </a:lnTo>
                  <a:lnTo>
                    <a:pt x="1932" y="6945"/>
                  </a:lnTo>
                  <a:lnTo>
                    <a:pt x="4041" y="2765"/>
                  </a:lnTo>
                  <a:lnTo>
                    <a:pt x="4041" y="783"/>
                  </a:lnTo>
                  <a:lnTo>
                    <a:pt x="88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5"/>
            <p:cNvSpPr/>
            <p:nvPr/>
          </p:nvSpPr>
          <p:spPr>
            <a:xfrm>
              <a:off x="1924775" y="1047875"/>
              <a:ext cx="106400" cy="104500"/>
            </a:xfrm>
            <a:custGeom>
              <a:avLst/>
              <a:gdLst/>
              <a:ahLst/>
              <a:cxnLst/>
              <a:rect l="l" t="t" r="r" b="b"/>
              <a:pathLst>
                <a:path w="4256" h="4180" extrusionOk="0">
                  <a:moveTo>
                    <a:pt x="0" y="0"/>
                  </a:moveTo>
                  <a:lnTo>
                    <a:pt x="0" y="1894"/>
                  </a:lnTo>
                  <a:lnTo>
                    <a:pt x="1263" y="2690"/>
                  </a:lnTo>
                  <a:lnTo>
                    <a:pt x="947" y="4180"/>
                  </a:lnTo>
                  <a:cubicBezTo>
                    <a:pt x="947" y="4180"/>
                    <a:pt x="2481" y="3571"/>
                    <a:pt x="2595" y="3571"/>
                  </a:cubicBezTo>
                  <a:cubicBezTo>
                    <a:pt x="2599" y="3571"/>
                    <a:pt x="2601" y="3572"/>
                    <a:pt x="2601" y="3574"/>
                  </a:cubicBezTo>
                  <a:cubicBezTo>
                    <a:pt x="2601" y="3574"/>
                    <a:pt x="2602" y="3575"/>
                    <a:pt x="2602" y="3575"/>
                  </a:cubicBezTo>
                  <a:cubicBezTo>
                    <a:pt x="2638" y="3575"/>
                    <a:pt x="4256" y="1389"/>
                    <a:pt x="4256" y="1389"/>
                  </a:cubicBezTo>
                  <a:lnTo>
                    <a:pt x="3296" y="0"/>
                  </a:lnTo>
                  <a:lnTo>
                    <a:pt x="2147" y="796"/>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5"/>
            <p:cNvSpPr/>
            <p:nvPr/>
          </p:nvSpPr>
          <p:spPr>
            <a:xfrm>
              <a:off x="1916875" y="1036500"/>
              <a:ext cx="124100" cy="128500"/>
            </a:xfrm>
            <a:custGeom>
              <a:avLst/>
              <a:gdLst/>
              <a:ahLst/>
              <a:cxnLst/>
              <a:rect l="l" t="t" r="r" b="b"/>
              <a:pathLst>
                <a:path w="4964" h="5140" extrusionOk="0">
                  <a:moveTo>
                    <a:pt x="3524" y="897"/>
                  </a:moveTo>
                  <a:lnTo>
                    <a:pt x="4180" y="1844"/>
                  </a:lnTo>
                  <a:cubicBezTo>
                    <a:pt x="3675" y="2526"/>
                    <a:pt x="2968" y="3473"/>
                    <a:pt x="2753" y="3738"/>
                  </a:cubicBezTo>
                  <a:cubicBezTo>
                    <a:pt x="2577" y="3789"/>
                    <a:pt x="2261" y="3903"/>
                    <a:pt x="1693" y="4130"/>
                  </a:cubicBezTo>
                  <a:lnTo>
                    <a:pt x="1933" y="2981"/>
                  </a:lnTo>
                  <a:lnTo>
                    <a:pt x="632" y="2173"/>
                  </a:lnTo>
                  <a:lnTo>
                    <a:pt x="632" y="910"/>
                  </a:lnTo>
                  <a:lnTo>
                    <a:pt x="2501" y="1604"/>
                  </a:lnTo>
                  <a:lnTo>
                    <a:pt x="3524" y="897"/>
                  </a:lnTo>
                  <a:close/>
                  <a:moveTo>
                    <a:pt x="1" y="1"/>
                  </a:moveTo>
                  <a:lnTo>
                    <a:pt x="1" y="2526"/>
                  </a:lnTo>
                  <a:lnTo>
                    <a:pt x="1225" y="3284"/>
                  </a:lnTo>
                  <a:lnTo>
                    <a:pt x="834" y="5140"/>
                  </a:lnTo>
                  <a:lnTo>
                    <a:pt x="1377" y="4925"/>
                  </a:lnTo>
                  <a:cubicBezTo>
                    <a:pt x="1996" y="4685"/>
                    <a:pt x="2690" y="4420"/>
                    <a:pt x="2905" y="4344"/>
                  </a:cubicBezTo>
                  <a:cubicBezTo>
                    <a:pt x="2916" y="4347"/>
                    <a:pt x="2927" y="4348"/>
                    <a:pt x="2938" y="4348"/>
                  </a:cubicBezTo>
                  <a:cubicBezTo>
                    <a:pt x="3130" y="4348"/>
                    <a:pt x="3368" y="4002"/>
                    <a:pt x="4824" y="2021"/>
                  </a:cubicBezTo>
                  <a:lnTo>
                    <a:pt x="4963" y="1832"/>
                  </a:lnTo>
                  <a:lnTo>
                    <a:pt x="3688" y="13"/>
                  </a:lnTo>
                  <a:lnTo>
                    <a:pt x="2412" y="885"/>
                  </a:lnTo>
                  <a:lnTo>
                    <a:pt x="1"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5"/>
            <p:cNvSpPr/>
            <p:nvPr/>
          </p:nvSpPr>
          <p:spPr>
            <a:xfrm>
              <a:off x="1706650" y="1016300"/>
              <a:ext cx="192575" cy="136400"/>
            </a:xfrm>
            <a:custGeom>
              <a:avLst/>
              <a:gdLst/>
              <a:ahLst/>
              <a:cxnLst/>
              <a:rect l="l" t="t" r="r" b="b"/>
              <a:pathLst>
                <a:path w="7703" h="5456" extrusionOk="0">
                  <a:moveTo>
                    <a:pt x="2412" y="1"/>
                  </a:moveTo>
                  <a:lnTo>
                    <a:pt x="1616" y="518"/>
                  </a:lnTo>
                  <a:cubicBezTo>
                    <a:pt x="1376" y="594"/>
                    <a:pt x="0" y="2147"/>
                    <a:pt x="0" y="2147"/>
                  </a:cubicBezTo>
                  <a:lnTo>
                    <a:pt x="859" y="4029"/>
                  </a:lnTo>
                  <a:lnTo>
                    <a:pt x="1692" y="5456"/>
                  </a:lnTo>
                  <a:lnTo>
                    <a:pt x="4142" y="4849"/>
                  </a:lnTo>
                  <a:lnTo>
                    <a:pt x="5253" y="4269"/>
                  </a:lnTo>
                  <a:lnTo>
                    <a:pt x="7387" y="4837"/>
                  </a:lnTo>
                  <a:lnTo>
                    <a:pt x="7703" y="2652"/>
                  </a:lnTo>
                  <a:lnTo>
                    <a:pt x="6907" y="480"/>
                  </a:lnTo>
                  <a:lnTo>
                    <a:pt x="5013" y="1819"/>
                  </a:lnTo>
                  <a:lnTo>
                    <a:pt x="4520" y="2968"/>
                  </a:lnTo>
                  <a:lnTo>
                    <a:pt x="3043" y="2652"/>
                  </a:lnTo>
                  <a:lnTo>
                    <a:pt x="3043" y="1263"/>
                  </a:lnTo>
                  <a:lnTo>
                    <a:pt x="241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5"/>
            <p:cNvSpPr/>
            <p:nvPr/>
          </p:nvSpPr>
          <p:spPr>
            <a:xfrm>
              <a:off x="1697800" y="1004950"/>
              <a:ext cx="209625" cy="156600"/>
            </a:xfrm>
            <a:custGeom>
              <a:avLst/>
              <a:gdLst/>
              <a:ahLst/>
              <a:cxnLst/>
              <a:rect l="l" t="t" r="r" b="b"/>
              <a:pathLst>
                <a:path w="8385" h="6264" extrusionOk="0">
                  <a:moveTo>
                    <a:pt x="2652" y="909"/>
                  </a:moveTo>
                  <a:lnTo>
                    <a:pt x="3094" y="1793"/>
                  </a:lnTo>
                  <a:lnTo>
                    <a:pt x="3094" y="3359"/>
                  </a:lnTo>
                  <a:lnTo>
                    <a:pt x="5064" y="3788"/>
                  </a:lnTo>
                  <a:lnTo>
                    <a:pt x="5632" y="2475"/>
                  </a:lnTo>
                  <a:lnTo>
                    <a:pt x="7122" y="1427"/>
                  </a:lnTo>
                  <a:lnTo>
                    <a:pt x="7728" y="3132"/>
                  </a:lnTo>
                  <a:lnTo>
                    <a:pt x="7476" y="4887"/>
                  </a:lnTo>
                  <a:lnTo>
                    <a:pt x="5582" y="4382"/>
                  </a:lnTo>
                  <a:lnTo>
                    <a:pt x="4395" y="5000"/>
                  </a:lnTo>
                  <a:lnTo>
                    <a:pt x="2210" y="5531"/>
                  </a:lnTo>
                  <a:lnTo>
                    <a:pt x="1503" y="4356"/>
                  </a:lnTo>
                  <a:lnTo>
                    <a:pt x="733" y="2664"/>
                  </a:lnTo>
                  <a:cubicBezTo>
                    <a:pt x="1288" y="2033"/>
                    <a:pt x="1920" y="1364"/>
                    <a:pt x="2084" y="1263"/>
                  </a:cubicBezTo>
                  <a:lnTo>
                    <a:pt x="2652" y="909"/>
                  </a:lnTo>
                  <a:close/>
                  <a:moveTo>
                    <a:pt x="2917" y="0"/>
                  </a:moveTo>
                  <a:lnTo>
                    <a:pt x="1831" y="682"/>
                  </a:lnTo>
                  <a:cubicBezTo>
                    <a:pt x="1705" y="745"/>
                    <a:pt x="1352" y="1010"/>
                    <a:pt x="139" y="2387"/>
                  </a:cubicBezTo>
                  <a:lnTo>
                    <a:pt x="0" y="2551"/>
                  </a:lnTo>
                  <a:lnTo>
                    <a:pt x="947" y="4647"/>
                  </a:lnTo>
                  <a:lnTo>
                    <a:pt x="1907" y="6263"/>
                  </a:lnTo>
                  <a:lnTo>
                    <a:pt x="4584" y="5606"/>
                  </a:lnTo>
                  <a:lnTo>
                    <a:pt x="5645" y="5051"/>
                  </a:lnTo>
                  <a:lnTo>
                    <a:pt x="8006" y="5682"/>
                  </a:lnTo>
                  <a:lnTo>
                    <a:pt x="8385" y="3068"/>
                  </a:lnTo>
                  <a:lnTo>
                    <a:pt x="7438" y="429"/>
                  </a:lnTo>
                  <a:lnTo>
                    <a:pt x="5127" y="2058"/>
                  </a:lnTo>
                  <a:lnTo>
                    <a:pt x="4710" y="3043"/>
                  </a:lnTo>
                  <a:lnTo>
                    <a:pt x="3738" y="2841"/>
                  </a:lnTo>
                  <a:lnTo>
                    <a:pt x="3738" y="1642"/>
                  </a:lnTo>
                  <a:lnTo>
                    <a:pt x="291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5"/>
            <p:cNvSpPr/>
            <p:nvPr/>
          </p:nvSpPr>
          <p:spPr>
            <a:xfrm>
              <a:off x="1640975" y="919700"/>
              <a:ext cx="161975" cy="96625"/>
            </a:xfrm>
            <a:custGeom>
              <a:avLst/>
              <a:gdLst/>
              <a:ahLst/>
              <a:cxnLst/>
              <a:rect l="l" t="t" r="r" b="b"/>
              <a:pathLst>
                <a:path w="6479" h="3865" extrusionOk="0">
                  <a:moveTo>
                    <a:pt x="5203" y="1"/>
                  </a:moveTo>
                  <a:lnTo>
                    <a:pt x="3549" y="632"/>
                  </a:lnTo>
                  <a:lnTo>
                    <a:pt x="783" y="1819"/>
                  </a:lnTo>
                  <a:lnTo>
                    <a:pt x="1" y="3334"/>
                  </a:lnTo>
                  <a:lnTo>
                    <a:pt x="1579" y="3865"/>
                  </a:lnTo>
                  <a:lnTo>
                    <a:pt x="3157" y="3334"/>
                  </a:lnTo>
                  <a:lnTo>
                    <a:pt x="4572" y="3094"/>
                  </a:lnTo>
                  <a:lnTo>
                    <a:pt x="5759" y="1933"/>
                  </a:lnTo>
                  <a:lnTo>
                    <a:pt x="6478" y="708"/>
                  </a:lnTo>
                  <a:lnTo>
                    <a:pt x="520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5"/>
            <p:cNvSpPr/>
            <p:nvPr/>
          </p:nvSpPr>
          <p:spPr>
            <a:xfrm>
              <a:off x="1629625" y="910875"/>
              <a:ext cx="184375" cy="113650"/>
            </a:xfrm>
            <a:custGeom>
              <a:avLst/>
              <a:gdLst/>
              <a:ahLst/>
              <a:cxnLst/>
              <a:rect l="l" t="t" r="r" b="b"/>
              <a:pathLst>
                <a:path w="7375" h="4546" extrusionOk="0">
                  <a:moveTo>
                    <a:pt x="5632" y="707"/>
                  </a:moveTo>
                  <a:lnTo>
                    <a:pt x="6503" y="1175"/>
                  </a:lnTo>
                  <a:lnTo>
                    <a:pt x="5960" y="2084"/>
                  </a:lnTo>
                  <a:lnTo>
                    <a:pt x="4874" y="3144"/>
                  </a:lnTo>
                  <a:lnTo>
                    <a:pt x="3561" y="3372"/>
                  </a:lnTo>
                  <a:lnTo>
                    <a:pt x="2033" y="3877"/>
                  </a:lnTo>
                  <a:lnTo>
                    <a:pt x="909" y="3511"/>
                  </a:lnTo>
                  <a:lnTo>
                    <a:pt x="1477" y="2412"/>
                  </a:lnTo>
                  <a:lnTo>
                    <a:pt x="4116" y="1276"/>
                  </a:lnTo>
                  <a:lnTo>
                    <a:pt x="5632" y="707"/>
                  </a:lnTo>
                  <a:close/>
                  <a:moveTo>
                    <a:pt x="5682" y="0"/>
                  </a:moveTo>
                  <a:lnTo>
                    <a:pt x="3877" y="695"/>
                  </a:lnTo>
                  <a:lnTo>
                    <a:pt x="1010" y="1920"/>
                  </a:lnTo>
                  <a:lnTo>
                    <a:pt x="0" y="3877"/>
                  </a:lnTo>
                  <a:lnTo>
                    <a:pt x="2033" y="4546"/>
                  </a:lnTo>
                  <a:lnTo>
                    <a:pt x="3687" y="4003"/>
                  </a:lnTo>
                  <a:lnTo>
                    <a:pt x="5177" y="3750"/>
                  </a:lnTo>
                  <a:lnTo>
                    <a:pt x="6427" y="2513"/>
                  </a:lnTo>
                  <a:lnTo>
                    <a:pt x="7374" y="947"/>
                  </a:lnTo>
                  <a:lnTo>
                    <a:pt x="568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5"/>
            <p:cNvSpPr/>
            <p:nvPr/>
          </p:nvSpPr>
          <p:spPr>
            <a:xfrm>
              <a:off x="1843950" y="961050"/>
              <a:ext cx="72950" cy="40125"/>
            </a:xfrm>
            <a:custGeom>
              <a:avLst/>
              <a:gdLst/>
              <a:ahLst/>
              <a:cxnLst/>
              <a:rect l="l" t="t" r="r" b="b"/>
              <a:pathLst>
                <a:path w="2918" h="1605" extrusionOk="0">
                  <a:moveTo>
                    <a:pt x="392" y="1"/>
                  </a:moveTo>
                  <a:lnTo>
                    <a:pt x="1" y="594"/>
                  </a:lnTo>
                  <a:lnTo>
                    <a:pt x="1024" y="1605"/>
                  </a:lnTo>
                  <a:lnTo>
                    <a:pt x="2211" y="670"/>
                  </a:lnTo>
                  <a:lnTo>
                    <a:pt x="291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5"/>
            <p:cNvSpPr/>
            <p:nvPr/>
          </p:nvSpPr>
          <p:spPr>
            <a:xfrm>
              <a:off x="1833850" y="953475"/>
              <a:ext cx="102950" cy="58125"/>
            </a:xfrm>
            <a:custGeom>
              <a:avLst/>
              <a:gdLst/>
              <a:ahLst/>
              <a:cxnLst/>
              <a:rect l="l" t="t" r="r" b="b"/>
              <a:pathLst>
                <a:path w="4118" h="2325" extrusionOk="0">
                  <a:moveTo>
                    <a:pt x="2526" y="632"/>
                  </a:moveTo>
                  <a:lnTo>
                    <a:pt x="1453" y="1491"/>
                  </a:lnTo>
                  <a:lnTo>
                    <a:pt x="809" y="860"/>
                  </a:lnTo>
                  <a:lnTo>
                    <a:pt x="973" y="632"/>
                  </a:lnTo>
                  <a:close/>
                  <a:moveTo>
                    <a:pt x="632" y="1"/>
                  </a:moveTo>
                  <a:lnTo>
                    <a:pt x="1" y="948"/>
                  </a:lnTo>
                  <a:lnTo>
                    <a:pt x="1402" y="2324"/>
                  </a:lnTo>
                  <a:lnTo>
                    <a:pt x="2829" y="1213"/>
                  </a:lnTo>
                  <a:lnTo>
                    <a:pt x="411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5"/>
            <p:cNvSpPr/>
            <p:nvPr/>
          </p:nvSpPr>
          <p:spPr>
            <a:xfrm>
              <a:off x="1900150" y="882450"/>
              <a:ext cx="40425" cy="51500"/>
            </a:xfrm>
            <a:custGeom>
              <a:avLst/>
              <a:gdLst/>
              <a:ahLst/>
              <a:cxnLst/>
              <a:rect l="l" t="t" r="r" b="b"/>
              <a:pathLst>
                <a:path w="1617" h="2060" extrusionOk="0">
                  <a:moveTo>
                    <a:pt x="354" y="1"/>
                  </a:moveTo>
                  <a:lnTo>
                    <a:pt x="0" y="708"/>
                  </a:lnTo>
                  <a:lnTo>
                    <a:pt x="695" y="1137"/>
                  </a:lnTo>
                  <a:lnTo>
                    <a:pt x="1351" y="2059"/>
                  </a:lnTo>
                  <a:lnTo>
                    <a:pt x="1617" y="1339"/>
                  </a:lnTo>
                  <a:lnTo>
                    <a:pt x="1617" y="316"/>
                  </a:lnTo>
                  <a:lnTo>
                    <a:pt x="35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5"/>
            <p:cNvSpPr/>
            <p:nvPr/>
          </p:nvSpPr>
          <p:spPr>
            <a:xfrm>
              <a:off x="1889725" y="873000"/>
              <a:ext cx="58750" cy="77975"/>
            </a:xfrm>
            <a:custGeom>
              <a:avLst/>
              <a:gdLst/>
              <a:ahLst/>
              <a:cxnLst/>
              <a:rect l="l" t="t" r="r" b="b"/>
              <a:pathLst>
                <a:path w="2350" h="3119" extrusionOk="0">
                  <a:moveTo>
                    <a:pt x="948" y="745"/>
                  </a:moveTo>
                  <a:lnTo>
                    <a:pt x="1718" y="934"/>
                  </a:lnTo>
                  <a:lnTo>
                    <a:pt x="1718" y="1654"/>
                  </a:lnTo>
                  <a:lnTo>
                    <a:pt x="1680" y="1768"/>
                  </a:lnTo>
                  <a:lnTo>
                    <a:pt x="1364" y="1326"/>
                  </a:lnTo>
                  <a:lnTo>
                    <a:pt x="821" y="972"/>
                  </a:lnTo>
                  <a:lnTo>
                    <a:pt x="948" y="745"/>
                  </a:lnTo>
                  <a:close/>
                  <a:moveTo>
                    <a:pt x="607" y="0"/>
                  </a:moveTo>
                  <a:lnTo>
                    <a:pt x="1" y="1200"/>
                  </a:lnTo>
                  <a:lnTo>
                    <a:pt x="885" y="1755"/>
                  </a:lnTo>
                  <a:lnTo>
                    <a:pt x="1857" y="3119"/>
                  </a:lnTo>
                  <a:lnTo>
                    <a:pt x="2324" y="1818"/>
                  </a:lnTo>
                  <a:lnTo>
                    <a:pt x="2349" y="442"/>
                  </a:lnTo>
                  <a:lnTo>
                    <a:pt x="6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5"/>
            <p:cNvSpPr/>
            <p:nvPr/>
          </p:nvSpPr>
          <p:spPr>
            <a:xfrm>
              <a:off x="1439900" y="1099950"/>
              <a:ext cx="185325" cy="192275"/>
            </a:xfrm>
            <a:custGeom>
              <a:avLst/>
              <a:gdLst/>
              <a:ahLst/>
              <a:cxnLst/>
              <a:rect l="l" t="t" r="r" b="b"/>
              <a:pathLst>
                <a:path w="7413" h="7691" extrusionOk="0">
                  <a:moveTo>
                    <a:pt x="5682" y="1"/>
                  </a:moveTo>
                  <a:lnTo>
                    <a:pt x="3826" y="354"/>
                  </a:lnTo>
                  <a:cubicBezTo>
                    <a:pt x="3586" y="544"/>
                    <a:pt x="2374" y="834"/>
                    <a:pt x="2374" y="834"/>
                  </a:cubicBezTo>
                  <a:lnTo>
                    <a:pt x="2374" y="2337"/>
                  </a:lnTo>
                  <a:lnTo>
                    <a:pt x="1111" y="3991"/>
                  </a:lnTo>
                  <a:lnTo>
                    <a:pt x="0" y="4900"/>
                  </a:lnTo>
                  <a:lnTo>
                    <a:pt x="632" y="7691"/>
                  </a:lnTo>
                  <a:lnTo>
                    <a:pt x="2058" y="7691"/>
                  </a:lnTo>
                  <a:lnTo>
                    <a:pt x="4293" y="5254"/>
                  </a:lnTo>
                  <a:lnTo>
                    <a:pt x="5834" y="4622"/>
                  </a:lnTo>
                  <a:lnTo>
                    <a:pt x="7412" y="3650"/>
                  </a:lnTo>
                  <a:lnTo>
                    <a:pt x="7412" y="1705"/>
                  </a:lnTo>
                  <a:lnTo>
                    <a:pt x="6238" y="910"/>
                  </a:lnTo>
                  <a:lnTo>
                    <a:pt x="568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5"/>
            <p:cNvSpPr/>
            <p:nvPr/>
          </p:nvSpPr>
          <p:spPr>
            <a:xfrm>
              <a:off x="1431375" y="1091425"/>
              <a:ext cx="201725" cy="208700"/>
            </a:xfrm>
            <a:custGeom>
              <a:avLst/>
              <a:gdLst/>
              <a:ahLst/>
              <a:cxnLst/>
              <a:rect l="l" t="t" r="r" b="b"/>
              <a:pathLst>
                <a:path w="8069" h="8348" extrusionOk="0">
                  <a:moveTo>
                    <a:pt x="5859" y="708"/>
                  </a:moveTo>
                  <a:lnTo>
                    <a:pt x="6301" y="1428"/>
                  </a:lnTo>
                  <a:lnTo>
                    <a:pt x="7438" y="2223"/>
                  </a:lnTo>
                  <a:lnTo>
                    <a:pt x="7438" y="3814"/>
                  </a:lnTo>
                  <a:lnTo>
                    <a:pt x="6049" y="4673"/>
                  </a:lnTo>
                  <a:lnTo>
                    <a:pt x="4521" y="5304"/>
                  </a:lnTo>
                  <a:lnTo>
                    <a:pt x="2260" y="7716"/>
                  </a:lnTo>
                  <a:lnTo>
                    <a:pt x="1225" y="7716"/>
                  </a:lnTo>
                  <a:lnTo>
                    <a:pt x="695" y="5367"/>
                  </a:lnTo>
                  <a:lnTo>
                    <a:pt x="1642" y="4584"/>
                  </a:lnTo>
                  <a:lnTo>
                    <a:pt x="3018" y="2791"/>
                  </a:lnTo>
                  <a:lnTo>
                    <a:pt x="3018" y="1428"/>
                  </a:lnTo>
                  <a:cubicBezTo>
                    <a:pt x="3422" y="1327"/>
                    <a:pt x="4003" y="1163"/>
                    <a:pt x="4281" y="998"/>
                  </a:cubicBezTo>
                  <a:lnTo>
                    <a:pt x="5859" y="708"/>
                  </a:lnTo>
                  <a:close/>
                  <a:moveTo>
                    <a:pt x="6175" y="1"/>
                  </a:moveTo>
                  <a:lnTo>
                    <a:pt x="4117" y="380"/>
                  </a:lnTo>
                  <a:lnTo>
                    <a:pt x="4028" y="405"/>
                  </a:lnTo>
                  <a:lnTo>
                    <a:pt x="3965" y="443"/>
                  </a:lnTo>
                  <a:cubicBezTo>
                    <a:pt x="3851" y="544"/>
                    <a:pt x="3182" y="733"/>
                    <a:pt x="2639" y="872"/>
                  </a:cubicBezTo>
                  <a:lnTo>
                    <a:pt x="2399" y="923"/>
                  </a:lnTo>
                  <a:lnTo>
                    <a:pt x="2399" y="2564"/>
                  </a:lnTo>
                  <a:lnTo>
                    <a:pt x="1225" y="4105"/>
                  </a:lnTo>
                  <a:lnTo>
                    <a:pt x="0" y="5115"/>
                  </a:lnTo>
                  <a:lnTo>
                    <a:pt x="733" y="8347"/>
                  </a:lnTo>
                  <a:lnTo>
                    <a:pt x="2538" y="8347"/>
                  </a:lnTo>
                  <a:lnTo>
                    <a:pt x="4836" y="5847"/>
                  </a:lnTo>
                  <a:lnTo>
                    <a:pt x="6352" y="5228"/>
                  </a:lnTo>
                  <a:lnTo>
                    <a:pt x="8069" y="4168"/>
                  </a:lnTo>
                  <a:lnTo>
                    <a:pt x="8069" y="1870"/>
                  </a:lnTo>
                  <a:lnTo>
                    <a:pt x="6806" y="1024"/>
                  </a:lnTo>
                  <a:lnTo>
                    <a:pt x="617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5"/>
            <p:cNvSpPr/>
            <p:nvPr/>
          </p:nvSpPr>
          <p:spPr>
            <a:xfrm>
              <a:off x="1514700" y="1211400"/>
              <a:ext cx="329275" cy="270225"/>
            </a:xfrm>
            <a:custGeom>
              <a:avLst/>
              <a:gdLst/>
              <a:ahLst/>
              <a:cxnLst/>
              <a:rect l="l" t="t" r="r" b="b"/>
              <a:pathLst>
                <a:path w="13171" h="10809" extrusionOk="0">
                  <a:moveTo>
                    <a:pt x="12072" y="0"/>
                  </a:moveTo>
                  <a:lnTo>
                    <a:pt x="9623" y="480"/>
                  </a:lnTo>
                  <a:lnTo>
                    <a:pt x="8676" y="4180"/>
                  </a:lnTo>
                  <a:lnTo>
                    <a:pt x="7678" y="3536"/>
                  </a:lnTo>
                  <a:lnTo>
                    <a:pt x="8297" y="1503"/>
                  </a:lnTo>
                  <a:lnTo>
                    <a:pt x="4925" y="707"/>
                  </a:lnTo>
                  <a:lnTo>
                    <a:pt x="1440" y="1818"/>
                  </a:lnTo>
                  <a:lnTo>
                    <a:pt x="1074" y="2993"/>
                  </a:lnTo>
                  <a:lnTo>
                    <a:pt x="2791" y="3574"/>
                  </a:lnTo>
                  <a:lnTo>
                    <a:pt x="1" y="3940"/>
                  </a:lnTo>
                  <a:lnTo>
                    <a:pt x="1" y="6389"/>
                  </a:lnTo>
                  <a:lnTo>
                    <a:pt x="2842" y="6389"/>
                  </a:lnTo>
                  <a:lnTo>
                    <a:pt x="3549" y="6781"/>
                  </a:lnTo>
                  <a:lnTo>
                    <a:pt x="632" y="7021"/>
                  </a:lnTo>
                  <a:lnTo>
                    <a:pt x="1503" y="8637"/>
                  </a:lnTo>
                  <a:lnTo>
                    <a:pt x="1819" y="10177"/>
                  </a:lnTo>
                  <a:lnTo>
                    <a:pt x="4736" y="10177"/>
                  </a:lnTo>
                  <a:lnTo>
                    <a:pt x="6706" y="9142"/>
                  </a:lnTo>
                  <a:lnTo>
                    <a:pt x="8751" y="10809"/>
                  </a:lnTo>
                  <a:lnTo>
                    <a:pt x="10570" y="10089"/>
                  </a:lnTo>
                  <a:lnTo>
                    <a:pt x="11529" y="8789"/>
                  </a:lnTo>
                  <a:lnTo>
                    <a:pt x="10102" y="5695"/>
                  </a:lnTo>
                  <a:lnTo>
                    <a:pt x="11201" y="2614"/>
                  </a:lnTo>
                  <a:lnTo>
                    <a:pt x="13171" y="1111"/>
                  </a:lnTo>
                  <a:lnTo>
                    <a:pt x="1207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5"/>
            <p:cNvSpPr/>
            <p:nvPr/>
          </p:nvSpPr>
          <p:spPr>
            <a:xfrm>
              <a:off x="1506825" y="1202875"/>
              <a:ext cx="349150" cy="287600"/>
            </a:xfrm>
            <a:custGeom>
              <a:avLst/>
              <a:gdLst/>
              <a:ahLst/>
              <a:cxnLst/>
              <a:rect l="l" t="t" r="r" b="b"/>
              <a:pathLst>
                <a:path w="13966" h="11504" extrusionOk="0">
                  <a:moveTo>
                    <a:pt x="12274" y="682"/>
                  </a:moveTo>
                  <a:lnTo>
                    <a:pt x="13006" y="1414"/>
                  </a:lnTo>
                  <a:lnTo>
                    <a:pt x="11238" y="2766"/>
                  </a:lnTo>
                  <a:lnTo>
                    <a:pt x="10064" y="6061"/>
                  </a:lnTo>
                  <a:lnTo>
                    <a:pt x="11478" y="9092"/>
                  </a:lnTo>
                  <a:lnTo>
                    <a:pt x="10683" y="10178"/>
                  </a:lnTo>
                  <a:lnTo>
                    <a:pt x="9129" y="10784"/>
                  </a:lnTo>
                  <a:lnTo>
                    <a:pt x="7059" y="9117"/>
                  </a:lnTo>
                  <a:lnTo>
                    <a:pt x="4975" y="10203"/>
                  </a:lnTo>
                  <a:lnTo>
                    <a:pt x="2399" y="10203"/>
                  </a:lnTo>
                  <a:lnTo>
                    <a:pt x="2134" y="8915"/>
                  </a:lnTo>
                  <a:lnTo>
                    <a:pt x="1465" y="7640"/>
                  </a:lnTo>
                  <a:lnTo>
                    <a:pt x="4937" y="7349"/>
                  </a:lnTo>
                  <a:lnTo>
                    <a:pt x="3245" y="6415"/>
                  </a:lnTo>
                  <a:lnTo>
                    <a:pt x="644" y="6415"/>
                  </a:lnTo>
                  <a:lnTo>
                    <a:pt x="644" y="4559"/>
                  </a:lnTo>
                  <a:lnTo>
                    <a:pt x="4495" y="4053"/>
                  </a:lnTo>
                  <a:lnTo>
                    <a:pt x="1781" y="3132"/>
                  </a:lnTo>
                  <a:lnTo>
                    <a:pt x="2008" y="2399"/>
                  </a:lnTo>
                  <a:lnTo>
                    <a:pt x="5253" y="1377"/>
                  </a:lnTo>
                  <a:lnTo>
                    <a:pt x="8208" y="2071"/>
                  </a:lnTo>
                  <a:lnTo>
                    <a:pt x="7627" y="4003"/>
                  </a:lnTo>
                  <a:lnTo>
                    <a:pt x="9193" y="5026"/>
                  </a:lnTo>
                  <a:lnTo>
                    <a:pt x="10190" y="1086"/>
                  </a:lnTo>
                  <a:lnTo>
                    <a:pt x="12274" y="682"/>
                  </a:lnTo>
                  <a:close/>
                  <a:moveTo>
                    <a:pt x="12488" y="0"/>
                  </a:moveTo>
                  <a:lnTo>
                    <a:pt x="9685" y="543"/>
                  </a:lnTo>
                  <a:lnTo>
                    <a:pt x="8801" y="4016"/>
                  </a:lnTo>
                  <a:lnTo>
                    <a:pt x="8372" y="3738"/>
                  </a:lnTo>
                  <a:lnTo>
                    <a:pt x="9003" y="1616"/>
                  </a:lnTo>
                  <a:lnTo>
                    <a:pt x="5228" y="733"/>
                  </a:lnTo>
                  <a:lnTo>
                    <a:pt x="1503" y="1907"/>
                  </a:lnTo>
                  <a:lnTo>
                    <a:pt x="998" y="3536"/>
                  </a:lnTo>
                  <a:lnTo>
                    <a:pt x="1717" y="3788"/>
                  </a:lnTo>
                  <a:lnTo>
                    <a:pt x="0" y="4003"/>
                  </a:lnTo>
                  <a:lnTo>
                    <a:pt x="0" y="7046"/>
                  </a:lnTo>
                  <a:lnTo>
                    <a:pt x="1010" y="7046"/>
                  </a:lnTo>
                  <a:lnTo>
                    <a:pt x="442" y="7097"/>
                  </a:lnTo>
                  <a:lnTo>
                    <a:pt x="1515" y="9079"/>
                  </a:lnTo>
                  <a:lnTo>
                    <a:pt x="1882" y="10834"/>
                  </a:lnTo>
                  <a:lnTo>
                    <a:pt x="5127" y="10834"/>
                  </a:lnTo>
                  <a:lnTo>
                    <a:pt x="6983" y="9862"/>
                  </a:lnTo>
                  <a:lnTo>
                    <a:pt x="9016" y="11503"/>
                  </a:lnTo>
                  <a:lnTo>
                    <a:pt x="11087" y="10708"/>
                  </a:lnTo>
                  <a:lnTo>
                    <a:pt x="12210" y="9167"/>
                  </a:lnTo>
                  <a:lnTo>
                    <a:pt x="10758" y="6023"/>
                  </a:lnTo>
                  <a:lnTo>
                    <a:pt x="11781" y="3144"/>
                  </a:lnTo>
                  <a:lnTo>
                    <a:pt x="13966" y="1490"/>
                  </a:lnTo>
                  <a:lnTo>
                    <a:pt x="1248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5"/>
            <p:cNvSpPr/>
            <p:nvPr/>
          </p:nvSpPr>
          <p:spPr>
            <a:xfrm>
              <a:off x="1843950" y="1219275"/>
              <a:ext cx="96625" cy="163875"/>
            </a:xfrm>
            <a:custGeom>
              <a:avLst/>
              <a:gdLst/>
              <a:ahLst/>
              <a:cxnLst/>
              <a:rect l="l" t="t" r="r" b="b"/>
              <a:pathLst>
                <a:path w="3865" h="6555" extrusionOk="0">
                  <a:moveTo>
                    <a:pt x="2602" y="1"/>
                  </a:moveTo>
                  <a:lnTo>
                    <a:pt x="2046" y="1339"/>
                  </a:lnTo>
                  <a:lnTo>
                    <a:pt x="1466" y="3334"/>
                  </a:lnTo>
                  <a:lnTo>
                    <a:pt x="1024" y="1642"/>
                  </a:lnTo>
                  <a:lnTo>
                    <a:pt x="1" y="3246"/>
                  </a:lnTo>
                  <a:lnTo>
                    <a:pt x="392" y="5026"/>
                  </a:lnTo>
                  <a:lnTo>
                    <a:pt x="1024" y="6554"/>
                  </a:lnTo>
                  <a:lnTo>
                    <a:pt x="3057" y="5014"/>
                  </a:lnTo>
                  <a:lnTo>
                    <a:pt x="3865" y="3221"/>
                  </a:lnTo>
                  <a:lnTo>
                    <a:pt x="3865" y="1339"/>
                  </a:lnTo>
                  <a:lnTo>
                    <a:pt x="260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5"/>
            <p:cNvSpPr/>
            <p:nvPr/>
          </p:nvSpPr>
          <p:spPr>
            <a:xfrm>
              <a:off x="1835425" y="1205075"/>
              <a:ext cx="113050" cy="190700"/>
            </a:xfrm>
            <a:custGeom>
              <a:avLst/>
              <a:gdLst/>
              <a:ahLst/>
              <a:cxnLst/>
              <a:rect l="l" t="t" r="r" b="b"/>
              <a:pathLst>
                <a:path w="4522" h="7628" extrusionOk="0">
                  <a:moveTo>
                    <a:pt x="3044" y="1150"/>
                  </a:moveTo>
                  <a:lnTo>
                    <a:pt x="3890" y="2034"/>
                  </a:lnTo>
                  <a:lnTo>
                    <a:pt x="3890" y="3726"/>
                  </a:lnTo>
                  <a:lnTo>
                    <a:pt x="3145" y="5380"/>
                  </a:lnTo>
                  <a:lnTo>
                    <a:pt x="1503" y="6630"/>
                  </a:lnTo>
                  <a:lnTo>
                    <a:pt x="1049" y="5519"/>
                  </a:lnTo>
                  <a:lnTo>
                    <a:pt x="683" y="3877"/>
                  </a:lnTo>
                  <a:lnTo>
                    <a:pt x="1238" y="2981"/>
                  </a:lnTo>
                  <a:lnTo>
                    <a:pt x="1781" y="5089"/>
                  </a:lnTo>
                  <a:lnTo>
                    <a:pt x="2678" y="2034"/>
                  </a:lnTo>
                  <a:lnTo>
                    <a:pt x="3044" y="1150"/>
                  </a:lnTo>
                  <a:close/>
                  <a:moveTo>
                    <a:pt x="2842" y="1"/>
                  </a:moveTo>
                  <a:lnTo>
                    <a:pt x="2084" y="1819"/>
                  </a:lnTo>
                  <a:lnTo>
                    <a:pt x="1819" y="2715"/>
                  </a:lnTo>
                  <a:lnTo>
                    <a:pt x="1491" y="1427"/>
                  </a:lnTo>
                  <a:lnTo>
                    <a:pt x="1" y="3763"/>
                  </a:lnTo>
                  <a:lnTo>
                    <a:pt x="443" y="5708"/>
                  </a:lnTo>
                  <a:lnTo>
                    <a:pt x="1238" y="7627"/>
                  </a:lnTo>
                  <a:lnTo>
                    <a:pt x="3650" y="5784"/>
                  </a:lnTo>
                  <a:lnTo>
                    <a:pt x="4496" y="3915"/>
                  </a:lnTo>
                  <a:lnTo>
                    <a:pt x="4521" y="1781"/>
                  </a:lnTo>
                  <a:lnTo>
                    <a:pt x="284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5"/>
            <p:cNvSpPr/>
            <p:nvPr/>
          </p:nvSpPr>
          <p:spPr>
            <a:xfrm>
              <a:off x="1794700" y="1458875"/>
              <a:ext cx="74850" cy="69800"/>
            </a:xfrm>
            <a:custGeom>
              <a:avLst/>
              <a:gdLst/>
              <a:ahLst/>
              <a:cxnLst/>
              <a:rect l="l" t="t" r="r" b="b"/>
              <a:pathLst>
                <a:path w="2994" h="2792" extrusionOk="0">
                  <a:moveTo>
                    <a:pt x="1971" y="1"/>
                  </a:moveTo>
                  <a:lnTo>
                    <a:pt x="872" y="847"/>
                  </a:lnTo>
                  <a:lnTo>
                    <a:pt x="1" y="1465"/>
                  </a:lnTo>
                  <a:lnTo>
                    <a:pt x="1504" y="2791"/>
                  </a:lnTo>
                  <a:lnTo>
                    <a:pt x="2994" y="2791"/>
                  </a:lnTo>
                  <a:lnTo>
                    <a:pt x="1971"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5"/>
            <p:cNvSpPr/>
            <p:nvPr/>
          </p:nvSpPr>
          <p:spPr>
            <a:xfrm>
              <a:off x="1782075" y="1445925"/>
              <a:ext cx="98850" cy="90625"/>
            </a:xfrm>
            <a:custGeom>
              <a:avLst/>
              <a:gdLst/>
              <a:ahLst/>
              <a:cxnLst/>
              <a:rect l="l" t="t" r="r" b="b"/>
              <a:pathLst>
                <a:path w="3954" h="3625" extrusionOk="0">
                  <a:moveTo>
                    <a:pt x="2324" y="1024"/>
                  </a:moveTo>
                  <a:lnTo>
                    <a:pt x="3057" y="2994"/>
                  </a:lnTo>
                  <a:lnTo>
                    <a:pt x="2122" y="2994"/>
                  </a:lnTo>
                  <a:lnTo>
                    <a:pt x="1011" y="2009"/>
                  </a:lnTo>
                  <a:lnTo>
                    <a:pt x="2324" y="1024"/>
                  </a:lnTo>
                  <a:close/>
                  <a:moveTo>
                    <a:pt x="2627" y="1"/>
                  </a:moveTo>
                  <a:lnTo>
                    <a:pt x="1188" y="1112"/>
                  </a:lnTo>
                  <a:lnTo>
                    <a:pt x="1" y="1958"/>
                  </a:lnTo>
                  <a:lnTo>
                    <a:pt x="1882" y="3625"/>
                  </a:lnTo>
                  <a:lnTo>
                    <a:pt x="3953" y="3625"/>
                  </a:lnTo>
                  <a:lnTo>
                    <a:pt x="262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5"/>
            <p:cNvSpPr/>
            <p:nvPr/>
          </p:nvSpPr>
          <p:spPr>
            <a:xfrm>
              <a:off x="241275" y="1079650"/>
              <a:ext cx="2559200" cy="3887025"/>
            </a:xfrm>
            <a:custGeom>
              <a:avLst/>
              <a:gdLst/>
              <a:ahLst/>
              <a:cxnLst/>
              <a:rect l="l" t="t" r="r" b="b"/>
              <a:pathLst>
                <a:path w="102368" h="155481" extrusionOk="0">
                  <a:moveTo>
                    <a:pt x="22033" y="0"/>
                  </a:moveTo>
                  <a:cubicBezTo>
                    <a:pt x="21541" y="0"/>
                    <a:pt x="20848" y="207"/>
                    <a:pt x="19875" y="825"/>
                  </a:cubicBezTo>
                  <a:cubicBezTo>
                    <a:pt x="16958" y="2669"/>
                    <a:pt x="16718" y="2669"/>
                    <a:pt x="16718" y="2669"/>
                  </a:cubicBezTo>
                  <a:lnTo>
                    <a:pt x="14357" y="4096"/>
                  </a:lnTo>
                  <a:lnTo>
                    <a:pt x="14357" y="5043"/>
                  </a:lnTo>
                  <a:lnTo>
                    <a:pt x="15304" y="8351"/>
                  </a:lnTo>
                  <a:lnTo>
                    <a:pt x="15532" y="10056"/>
                  </a:lnTo>
                  <a:lnTo>
                    <a:pt x="13423" y="9450"/>
                  </a:lnTo>
                  <a:lnTo>
                    <a:pt x="12665" y="8869"/>
                  </a:lnTo>
                  <a:lnTo>
                    <a:pt x="10051" y="10043"/>
                  </a:lnTo>
                  <a:lnTo>
                    <a:pt x="9319" y="11584"/>
                  </a:lnTo>
                  <a:lnTo>
                    <a:pt x="9319" y="12606"/>
                  </a:lnTo>
                  <a:lnTo>
                    <a:pt x="11920" y="12998"/>
                  </a:lnTo>
                  <a:lnTo>
                    <a:pt x="13890" y="12846"/>
                  </a:lnTo>
                  <a:lnTo>
                    <a:pt x="13890" y="12846"/>
                  </a:lnTo>
                  <a:lnTo>
                    <a:pt x="12236" y="14854"/>
                  </a:lnTo>
                  <a:lnTo>
                    <a:pt x="9281" y="15447"/>
                  </a:lnTo>
                  <a:lnTo>
                    <a:pt x="7324" y="17884"/>
                  </a:lnTo>
                  <a:lnTo>
                    <a:pt x="5922" y="20094"/>
                  </a:lnTo>
                  <a:lnTo>
                    <a:pt x="6478" y="22228"/>
                  </a:lnTo>
                  <a:lnTo>
                    <a:pt x="7665" y="23491"/>
                  </a:lnTo>
                  <a:lnTo>
                    <a:pt x="9559" y="25069"/>
                  </a:lnTo>
                  <a:cubicBezTo>
                    <a:pt x="9559" y="25069"/>
                    <a:pt x="8448" y="26534"/>
                    <a:pt x="8372" y="26862"/>
                  </a:cubicBezTo>
                  <a:cubicBezTo>
                    <a:pt x="8296" y="27191"/>
                    <a:pt x="2841" y="30196"/>
                    <a:pt x="2841" y="30196"/>
                  </a:cubicBezTo>
                  <a:lnTo>
                    <a:pt x="0" y="31610"/>
                  </a:lnTo>
                  <a:lnTo>
                    <a:pt x="0" y="31610"/>
                  </a:lnTo>
                  <a:lnTo>
                    <a:pt x="4344" y="30903"/>
                  </a:lnTo>
                  <a:lnTo>
                    <a:pt x="10178" y="28529"/>
                  </a:lnTo>
                  <a:lnTo>
                    <a:pt x="12476" y="25852"/>
                  </a:lnTo>
                  <a:lnTo>
                    <a:pt x="14446" y="24110"/>
                  </a:lnTo>
                  <a:lnTo>
                    <a:pt x="16883" y="22380"/>
                  </a:lnTo>
                  <a:lnTo>
                    <a:pt x="15393" y="25132"/>
                  </a:lnTo>
                  <a:lnTo>
                    <a:pt x="17287" y="24741"/>
                  </a:lnTo>
                  <a:cubicBezTo>
                    <a:pt x="17287" y="24741"/>
                    <a:pt x="19648" y="24034"/>
                    <a:pt x="19812" y="23794"/>
                  </a:cubicBezTo>
                  <a:cubicBezTo>
                    <a:pt x="19818" y="23784"/>
                    <a:pt x="19832" y="23779"/>
                    <a:pt x="19854" y="23779"/>
                  </a:cubicBezTo>
                  <a:cubicBezTo>
                    <a:pt x="20342" y="23779"/>
                    <a:pt x="24610" y="26319"/>
                    <a:pt x="24610" y="26319"/>
                  </a:cubicBezTo>
                  <a:lnTo>
                    <a:pt x="26113" y="29085"/>
                  </a:lnTo>
                  <a:lnTo>
                    <a:pt x="26820" y="33100"/>
                  </a:lnTo>
                  <a:lnTo>
                    <a:pt x="26189" y="36105"/>
                  </a:lnTo>
                  <a:lnTo>
                    <a:pt x="25633" y="38151"/>
                  </a:lnTo>
                  <a:lnTo>
                    <a:pt x="26429" y="40045"/>
                  </a:lnTo>
                  <a:lnTo>
                    <a:pt x="27376" y="37040"/>
                  </a:lnTo>
                  <a:lnTo>
                    <a:pt x="28474" y="36105"/>
                  </a:lnTo>
                  <a:lnTo>
                    <a:pt x="29194" y="40512"/>
                  </a:lnTo>
                  <a:lnTo>
                    <a:pt x="30457" y="43505"/>
                  </a:lnTo>
                  <a:lnTo>
                    <a:pt x="28083" y="42015"/>
                  </a:lnTo>
                  <a:lnTo>
                    <a:pt x="27856" y="43505"/>
                  </a:lnTo>
                  <a:lnTo>
                    <a:pt x="29585" y="47293"/>
                  </a:lnTo>
                  <a:lnTo>
                    <a:pt x="29346" y="49894"/>
                  </a:lnTo>
                  <a:lnTo>
                    <a:pt x="28083" y="52419"/>
                  </a:lnTo>
                  <a:lnTo>
                    <a:pt x="27616" y="56763"/>
                  </a:lnTo>
                  <a:lnTo>
                    <a:pt x="27931" y="61258"/>
                  </a:lnTo>
                  <a:lnTo>
                    <a:pt x="29661" y="64011"/>
                  </a:lnTo>
                  <a:lnTo>
                    <a:pt x="31404" y="65198"/>
                  </a:lnTo>
                  <a:lnTo>
                    <a:pt x="32666" y="68670"/>
                  </a:lnTo>
                  <a:lnTo>
                    <a:pt x="33538" y="71713"/>
                  </a:lnTo>
                  <a:lnTo>
                    <a:pt x="34081" y="73708"/>
                  </a:lnTo>
                  <a:lnTo>
                    <a:pt x="36631" y="76398"/>
                  </a:lnTo>
                  <a:lnTo>
                    <a:pt x="36631" y="76398"/>
                  </a:lnTo>
                  <a:lnTo>
                    <a:pt x="36050" y="73241"/>
                  </a:lnTo>
                  <a:lnTo>
                    <a:pt x="34560" y="71347"/>
                  </a:lnTo>
                  <a:lnTo>
                    <a:pt x="33929" y="66852"/>
                  </a:lnTo>
                  <a:lnTo>
                    <a:pt x="35343" y="68506"/>
                  </a:lnTo>
                  <a:lnTo>
                    <a:pt x="36215" y="71713"/>
                  </a:lnTo>
                  <a:lnTo>
                    <a:pt x="38424" y="73784"/>
                  </a:lnTo>
                  <a:lnTo>
                    <a:pt x="40470" y="77332"/>
                  </a:lnTo>
                  <a:lnTo>
                    <a:pt x="40634" y="79618"/>
                  </a:lnTo>
                  <a:lnTo>
                    <a:pt x="42288" y="81436"/>
                  </a:lnTo>
                  <a:lnTo>
                    <a:pt x="46241" y="82623"/>
                  </a:lnTo>
                  <a:lnTo>
                    <a:pt x="49082" y="84113"/>
                  </a:lnTo>
                  <a:lnTo>
                    <a:pt x="49940" y="83557"/>
                  </a:lnTo>
                  <a:lnTo>
                    <a:pt x="52541" y="85616"/>
                  </a:lnTo>
                  <a:lnTo>
                    <a:pt x="55458" y="86247"/>
                  </a:lnTo>
                  <a:lnTo>
                    <a:pt x="57428" y="88457"/>
                  </a:lnTo>
                  <a:lnTo>
                    <a:pt x="58855" y="90035"/>
                  </a:lnTo>
                  <a:lnTo>
                    <a:pt x="61380" y="91373"/>
                  </a:lnTo>
                  <a:lnTo>
                    <a:pt x="62643" y="90275"/>
                  </a:lnTo>
                  <a:lnTo>
                    <a:pt x="64221" y="92081"/>
                  </a:lnTo>
                  <a:lnTo>
                    <a:pt x="63906" y="95553"/>
                  </a:lnTo>
                  <a:lnTo>
                    <a:pt x="62378" y="97346"/>
                  </a:lnTo>
                  <a:lnTo>
                    <a:pt x="61595" y="99644"/>
                  </a:lnTo>
                  <a:lnTo>
                    <a:pt x="61355" y="101854"/>
                  </a:lnTo>
                  <a:lnTo>
                    <a:pt x="60875" y="103028"/>
                  </a:lnTo>
                  <a:lnTo>
                    <a:pt x="63325" y="105629"/>
                  </a:lnTo>
                  <a:lnTo>
                    <a:pt x="65459" y="108862"/>
                  </a:lnTo>
                  <a:lnTo>
                    <a:pt x="67580" y="112170"/>
                  </a:lnTo>
                  <a:lnTo>
                    <a:pt x="69550" y="113281"/>
                  </a:lnTo>
                  <a:lnTo>
                    <a:pt x="70813" y="115011"/>
                  </a:lnTo>
                  <a:lnTo>
                    <a:pt x="71293" y="119746"/>
                  </a:lnTo>
                  <a:lnTo>
                    <a:pt x="71532" y="123610"/>
                  </a:lnTo>
                  <a:lnTo>
                    <a:pt x="71293" y="127562"/>
                  </a:lnTo>
                  <a:lnTo>
                    <a:pt x="71444" y="129608"/>
                  </a:lnTo>
                  <a:lnTo>
                    <a:pt x="70661" y="132765"/>
                  </a:lnTo>
                  <a:lnTo>
                    <a:pt x="70585" y="135214"/>
                  </a:lnTo>
                  <a:lnTo>
                    <a:pt x="70813" y="138220"/>
                  </a:lnTo>
                  <a:lnTo>
                    <a:pt x="72151" y="139167"/>
                  </a:lnTo>
                  <a:lnTo>
                    <a:pt x="70346" y="143334"/>
                  </a:lnTo>
                  <a:lnTo>
                    <a:pt x="71684" y="145392"/>
                  </a:lnTo>
                  <a:lnTo>
                    <a:pt x="72000" y="147210"/>
                  </a:lnTo>
                  <a:lnTo>
                    <a:pt x="73225" y="150998"/>
                  </a:lnTo>
                  <a:lnTo>
                    <a:pt x="75548" y="154344"/>
                  </a:lnTo>
                  <a:lnTo>
                    <a:pt x="77278" y="155481"/>
                  </a:lnTo>
                  <a:lnTo>
                    <a:pt x="80283" y="155481"/>
                  </a:lnTo>
                  <a:lnTo>
                    <a:pt x="81546" y="153991"/>
                  </a:lnTo>
                  <a:lnTo>
                    <a:pt x="78313" y="152248"/>
                  </a:lnTo>
                  <a:lnTo>
                    <a:pt x="77126" y="149331"/>
                  </a:lnTo>
                  <a:cubicBezTo>
                    <a:pt x="77126" y="149331"/>
                    <a:pt x="75864" y="148826"/>
                    <a:pt x="77050" y="147399"/>
                  </a:cubicBezTo>
                  <a:cubicBezTo>
                    <a:pt x="78237" y="145985"/>
                    <a:pt x="78237" y="145960"/>
                    <a:pt x="78237" y="145960"/>
                  </a:cubicBezTo>
                  <a:lnTo>
                    <a:pt x="78553" y="144925"/>
                  </a:lnTo>
                  <a:lnTo>
                    <a:pt x="76899" y="143738"/>
                  </a:lnTo>
                  <a:lnTo>
                    <a:pt x="77758" y="142083"/>
                  </a:lnTo>
                  <a:lnTo>
                    <a:pt x="78553" y="141528"/>
                  </a:lnTo>
                  <a:lnTo>
                    <a:pt x="78945" y="139318"/>
                  </a:lnTo>
                  <a:lnTo>
                    <a:pt x="78389" y="138055"/>
                  </a:lnTo>
                  <a:lnTo>
                    <a:pt x="78465" y="136957"/>
                  </a:lnTo>
                  <a:lnTo>
                    <a:pt x="79892" y="137108"/>
                  </a:lnTo>
                  <a:lnTo>
                    <a:pt x="79967" y="135530"/>
                  </a:lnTo>
                  <a:lnTo>
                    <a:pt x="79967" y="134962"/>
                  </a:lnTo>
                  <a:lnTo>
                    <a:pt x="81861" y="134406"/>
                  </a:lnTo>
                  <a:lnTo>
                    <a:pt x="83755" y="133926"/>
                  </a:lnTo>
                  <a:lnTo>
                    <a:pt x="83755" y="131805"/>
                  </a:lnTo>
                  <a:lnTo>
                    <a:pt x="83604" y="130542"/>
                  </a:lnTo>
                  <a:lnTo>
                    <a:pt x="83516" y="129595"/>
                  </a:lnTo>
                  <a:lnTo>
                    <a:pt x="86205" y="130063"/>
                  </a:lnTo>
                  <a:lnTo>
                    <a:pt x="87821" y="128484"/>
                  </a:lnTo>
                  <a:lnTo>
                    <a:pt x="89261" y="126047"/>
                  </a:lnTo>
                  <a:lnTo>
                    <a:pt x="90612" y="124065"/>
                  </a:lnTo>
                  <a:lnTo>
                    <a:pt x="91079" y="121312"/>
                  </a:lnTo>
                  <a:lnTo>
                    <a:pt x="93605" y="119570"/>
                  </a:lnTo>
                  <a:lnTo>
                    <a:pt x="96294" y="118155"/>
                  </a:lnTo>
                  <a:lnTo>
                    <a:pt x="97633" y="117360"/>
                  </a:lnTo>
                  <a:lnTo>
                    <a:pt x="98188" y="113572"/>
                  </a:lnTo>
                  <a:lnTo>
                    <a:pt x="99047" y="110415"/>
                  </a:lnTo>
                  <a:lnTo>
                    <a:pt x="99451" y="108445"/>
                  </a:lnTo>
                  <a:lnTo>
                    <a:pt x="101257" y="106160"/>
                  </a:lnTo>
                  <a:lnTo>
                    <a:pt x="102368" y="104190"/>
                  </a:lnTo>
                  <a:lnTo>
                    <a:pt x="101332" y="102296"/>
                  </a:lnTo>
                  <a:cubicBezTo>
                    <a:pt x="101332" y="102296"/>
                    <a:pt x="101888" y="102220"/>
                    <a:pt x="98655" y="100957"/>
                  </a:cubicBezTo>
                  <a:lnTo>
                    <a:pt x="95423" y="99695"/>
                  </a:lnTo>
                  <a:lnTo>
                    <a:pt x="93529" y="99379"/>
                  </a:lnTo>
                  <a:lnTo>
                    <a:pt x="91471" y="98596"/>
                  </a:lnTo>
                  <a:lnTo>
                    <a:pt x="89185" y="97649"/>
                  </a:lnTo>
                  <a:lnTo>
                    <a:pt x="88011" y="94884"/>
                  </a:lnTo>
                  <a:lnTo>
                    <a:pt x="86508" y="92750"/>
                  </a:lnTo>
                  <a:lnTo>
                    <a:pt x="83124" y="91651"/>
                  </a:lnTo>
                  <a:lnTo>
                    <a:pt x="80914" y="91411"/>
                  </a:lnTo>
                  <a:lnTo>
                    <a:pt x="78616" y="89202"/>
                  </a:lnTo>
                  <a:lnTo>
                    <a:pt x="76571" y="88015"/>
                  </a:lnTo>
                  <a:lnTo>
                    <a:pt x="74121" y="87787"/>
                  </a:lnTo>
                  <a:lnTo>
                    <a:pt x="71596" y="87156"/>
                  </a:lnTo>
                  <a:lnTo>
                    <a:pt x="68755" y="87232"/>
                  </a:lnTo>
                  <a:cubicBezTo>
                    <a:pt x="68755" y="87232"/>
                    <a:pt x="65522" y="88179"/>
                    <a:pt x="65446" y="88495"/>
                  </a:cubicBezTo>
                  <a:cubicBezTo>
                    <a:pt x="65358" y="88810"/>
                    <a:pt x="64903" y="90174"/>
                    <a:pt x="64903" y="90174"/>
                  </a:cubicBezTo>
                  <a:lnTo>
                    <a:pt x="63325" y="88911"/>
                  </a:lnTo>
                  <a:lnTo>
                    <a:pt x="61595" y="89467"/>
                  </a:lnTo>
                  <a:lnTo>
                    <a:pt x="59852" y="88596"/>
                  </a:lnTo>
                  <a:lnTo>
                    <a:pt x="58590" y="85994"/>
                  </a:lnTo>
                  <a:lnTo>
                    <a:pt x="59385" y="83949"/>
                  </a:lnTo>
                  <a:lnTo>
                    <a:pt x="57491" y="83317"/>
                  </a:lnTo>
                  <a:lnTo>
                    <a:pt x="54966" y="83002"/>
                  </a:lnTo>
                  <a:lnTo>
                    <a:pt x="55673" y="81032"/>
                  </a:lnTo>
                  <a:lnTo>
                    <a:pt x="56380" y="79643"/>
                  </a:lnTo>
                  <a:lnTo>
                    <a:pt x="56532" y="78507"/>
                  </a:lnTo>
                  <a:lnTo>
                    <a:pt x="53779" y="78507"/>
                  </a:lnTo>
                  <a:lnTo>
                    <a:pt x="52592" y="80476"/>
                  </a:lnTo>
                  <a:lnTo>
                    <a:pt x="49915" y="81423"/>
                  </a:lnTo>
                  <a:lnTo>
                    <a:pt x="47933" y="78747"/>
                  </a:lnTo>
                  <a:lnTo>
                    <a:pt x="47541" y="75160"/>
                  </a:lnTo>
                  <a:lnTo>
                    <a:pt x="48412" y="72218"/>
                  </a:lnTo>
                  <a:lnTo>
                    <a:pt x="51165" y="70173"/>
                  </a:lnTo>
                  <a:lnTo>
                    <a:pt x="54095" y="69769"/>
                  </a:lnTo>
                  <a:lnTo>
                    <a:pt x="55433" y="70880"/>
                  </a:lnTo>
                  <a:lnTo>
                    <a:pt x="56064" y="69693"/>
                  </a:lnTo>
                  <a:lnTo>
                    <a:pt x="58198" y="69693"/>
                  </a:lnTo>
                  <a:lnTo>
                    <a:pt x="60964" y="70552"/>
                  </a:lnTo>
                  <a:lnTo>
                    <a:pt x="61191" y="72521"/>
                  </a:lnTo>
                  <a:lnTo>
                    <a:pt x="62529" y="74567"/>
                  </a:lnTo>
                  <a:lnTo>
                    <a:pt x="62933" y="72484"/>
                  </a:lnTo>
                  <a:lnTo>
                    <a:pt x="62769" y="68759"/>
                  </a:lnTo>
                  <a:lnTo>
                    <a:pt x="63805" y="66852"/>
                  </a:lnTo>
                  <a:lnTo>
                    <a:pt x="66797" y="64806"/>
                  </a:lnTo>
                  <a:lnTo>
                    <a:pt x="68300" y="62281"/>
                  </a:lnTo>
                  <a:lnTo>
                    <a:pt x="69083" y="60248"/>
                  </a:lnTo>
                  <a:lnTo>
                    <a:pt x="71684" y="57697"/>
                  </a:lnTo>
                  <a:lnTo>
                    <a:pt x="73338" y="57697"/>
                  </a:lnTo>
                  <a:lnTo>
                    <a:pt x="74197" y="55412"/>
                  </a:lnTo>
                  <a:lnTo>
                    <a:pt x="76722" y="53758"/>
                  </a:lnTo>
                  <a:lnTo>
                    <a:pt x="77833" y="55488"/>
                  </a:lnTo>
                  <a:lnTo>
                    <a:pt x="79879" y="54187"/>
                  </a:lnTo>
                  <a:lnTo>
                    <a:pt x="83351" y="52748"/>
                  </a:lnTo>
                  <a:lnTo>
                    <a:pt x="82569" y="51876"/>
                  </a:lnTo>
                  <a:lnTo>
                    <a:pt x="79412" y="52104"/>
                  </a:lnTo>
                  <a:lnTo>
                    <a:pt x="78692" y="50525"/>
                  </a:lnTo>
                  <a:lnTo>
                    <a:pt x="78692" y="49187"/>
                  </a:lnTo>
                  <a:lnTo>
                    <a:pt x="77833" y="48707"/>
                  </a:lnTo>
                  <a:lnTo>
                    <a:pt x="76091" y="49502"/>
                  </a:lnTo>
                  <a:lnTo>
                    <a:pt x="78540" y="48240"/>
                  </a:lnTo>
                  <a:lnTo>
                    <a:pt x="80902" y="48240"/>
                  </a:lnTo>
                  <a:lnTo>
                    <a:pt x="83111" y="48391"/>
                  </a:lnTo>
                  <a:lnTo>
                    <a:pt x="85725" y="46901"/>
                  </a:lnTo>
                  <a:cubicBezTo>
                    <a:pt x="85725" y="46901"/>
                    <a:pt x="87619" y="45474"/>
                    <a:pt x="87695" y="45361"/>
                  </a:cubicBezTo>
                  <a:cubicBezTo>
                    <a:pt x="87771" y="45247"/>
                    <a:pt x="86041" y="42204"/>
                    <a:pt x="86041" y="42204"/>
                  </a:cubicBezTo>
                  <a:lnTo>
                    <a:pt x="83983" y="40297"/>
                  </a:lnTo>
                  <a:lnTo>
                    <a:pt x="83591" y="38151"/>
                  </a:lnTo>
                  <a:lnTo>
                    <a:pt x="83111" y="33820"/>
                  </a:lnTo>
                  <a:lnTo>
                    <a:pt x="81066" y="36105"/>
                  </a:lnTo>
                  <a:lnTo>
                    <a:pt x="79172" y="35701"/>
                  </a:lnTo>
                  <a:lnTo>
                    <a:pt x="78856" y="33656"/>
                  </a:lnTo>
                  <a:lnTo>
                    <a:pt x="79639" y="32203"/>
                  </a:lnTo>
                  <a:lnTo>
                    <a:pt x="77909" y="31724"/>
                  </a:lnTo>
                  <a:lnTo>
                    <a:pt x="76798" y="30575"/>
                  </a:lnTo>
                  <a:lnTo>
                    <a:pt x="73957" y="30575"/>
                  </a:lnTo>
                  <a:lnTo>
                    <a:pt x="73098" y="30650"/>
                  </a:lnTo>
                  <a:lnTo>
                    <a:pt x="73010" y="33491"/>
                  </a:lnTo>
                  <a:lnTo>
                    <a:pt x="71671" y="34918"/>
                  </a:lnTo>
                  <a:lnTo>
                    <a:pt x="72467" y="36156"/>
                  </a:lnTo>
                  <a:lnTo>
                    <a:pt x="72694" y="38479"/>
                  </a:lnTo>
                  <a:lnTo>
                    <a:pt x="70573" y="40285"/>
                  </a:lnTo>
                  <a:lnTo>
                    <a:pt x="68603" y="40979"/>
                  </a:lnTo>
                  <a:lnTo>
                    <a:pt x="68603" y="44136"/>
                  </a:lnTo>
                  <a:lnTo>
                    <a:pt x="67340" y="44767"/>
                  </a:lnTo>
                  <a:lnTo>
                    <a:pt x="65913" y="42962"/>
                  </a:lnTo>
                  <a:lnTo>
                    <a:pt x="66545" y="40196"/>
                  </a:lnTo>
                  <a:lnTo>
                    <a:pt x="64386" y="39098"/>
                  </a:lnTo>
                  <a:lnTo>
                    <a:pt x="62113" y="37747"/>
                  </a:lnTo>
                  <a:lnTo>
                    <a:pt x="61115" y="36888"/>
                  </a:lnTo>
                  <a:lnTo>
                    <a:pt x="60092" y="36888"/>
                  </a:lnTo>
                  <a:lnTo>
                    <a:pt x="59852" y="34123"/>
                  </a:lnTo>
                  <a:lnTo>
                    <a:pt x="60244" y="31686"/>
                  </a:lnTo>
                  <a:lnTo>
                    <a:pt x="61088" y="29679"/>
                  </a:lnTo>
                  <a:lnTo>
                    <a:pt x="61088" y="29679"/>
                  </a:lnTo>
                  <a:cubicBezTo>
                    <a:pt x="61170" y="29674"/>
                    <a:pt x="61518" y="29543"/>
                    <a:pt x="62694" y="28958"/>
                  </a:cubicBezTo>
                  <a:cubicBezTo>
                    <a:pt x="63454" y="28578"/>
                    <a:pt x="63639" y="28510"/>
                    <a:pt x="63679" y="28510"/>
                  </a:cubicBezTo>
                  <a:cubicBezTo>
                    <a:pt x="63702" y="28510"/>
                    <a:pt x="63680" y="28531"/>
                    <a:pt x="63688" y="28531"/>
                  </a:cubicBezTo>
                  <a:cubicBezTo>
                    <a:pt x="63704" y="28531"/>
                    <a:pt x="63843" y="28444"/>
                    <a:pt x="64739" y="27910"/>
                  </a:cubicBezTo>
                  <a:cubicBezTo>
                    <a:pt x="66873" y="26648"/>
                    <a:pt x="66873" y="26648"/>
                    <a:pt x="66873" y="26648"/>
                  </a:cubicBezTo>
                  <a:lnTo>
                    <a:pt x="68451" y="25145"/>
                  </a:lnTo>
                  <a:lnTo>
                    <a:pt x="69714" y="23870"/>
                  </a:lnTo>
                  <a:lnTo>
                    <a:pt x="70585" y="23642"/>
                  </a:lnTo>
                  <a:lnTo>
                    <a:pt x="73969" y="23642"/>
                  </a:lnTo>
                  <a:lnTo>
                    <a:pt x="74121" y="21597"/>
                  </a:lnTo>
                  <a:lnTo>
                    <a:pt x="75144" y="19779"/>
                  </a:lnTo>
                  <a:lnTo>
                    <a:pt x="74677" y="18049"/>
                  </a:lnTo>
                  <a:lnTo>
                    <a:pt x="73035" y="16660"/>
                  </a:lnTo>
                  <a:lnTo>
                    <a:pt x="71987" y="18693"/>
                  </a:lnTo>
                  <a:lnTo>
                    <a:pt x="70371" y="19943"/>
                  </a:lnTo>
                  <a:lnTo>
                    <a:pt x="69234" y="20726"/>
                  </a:lnTo>
                  <a:lnTo>
                    <a:pt x="69234" y="18276"/>
                  </a:lnTo>
                  <a:lnTo>
                    <a:pt x="69487" y="17013"/>
                  </a:lnTo>
                  <a:lnTo>
                    <a:pt x="69487" y="17013"/>
                  </a:lnTo>
                  <a:lnTo>
                    <a:pt x="68439" y="17960"/>
                  </a:lnTo>
                  <a:lnTo>
                    <a:pt x="67403" y="15599"/>
                  </a:lnTo>
                  <a:lnTo>
                    <a:pt x="68565" y="14336"/>
                  </a:lnTo>
                  <a:lnTo>
                    <a:pt x="69373" y="12594"/>
                  </a:lnTo>
                  <a:lnTo>
                    <a:pt x="70636" y="9841"/>
                  </a:lnTo>
                  <a:lnTo>
                    <a:pt x="71633" y="9450"/>
                  </a:lnTo>
                  <a:lnTo>
                    <a:pt x="73401" y="7783"/>
                  </a:lnTo>
                  <a:lnTo>
                    <a:pt x="72618" y="7379"/>
                  </a:lnTo>
                  <a:lnTo>
                    <a:pt x="71633" y="7240"/>
                  </a:lnTo>
                  <a:lnTo>
                    <a:pt x="69234" y="7240"/>
                  </a:lnTo>
                  <a:lnTo>
                    <a:pt x="69234" y="9450"/>
                  </a:lnTo>
                  <a:lnTo>
                    <a:pt x="67164" y="12152"/>
                  </a:lnTo>
                  <a:lnTo>
                    <a:pt x="65408" y="14854"/>
                  </a:lnTo>
                  <a:lnTo>
                    <a:pt x="66280" y="16091"/>
                  </a:lnTo>
                  <a:lnTo>
                    <a:pt x="65926" y="18516"/>
                  </a:lnTo>
                  <a:lnTo>
                    <a:pt x="62921" y="20094"/>
                  </a:lnTo>
                  <a:lnTo>
                    <a:pt x="62921" y="18276"/>
                  </a:lnTo>
                  <a:lnTo>
                    <a:pt x="61191" y="18124"/>
                  </a:lnTo>
                  <a:lnTo>
                    <a:pt x="59701" y="19299"/>
                  </a:lnTo>
                  <a:lnTo>
                    <a:pt x="57845" y="16698"/>
                  </a:lnTo>
                  <a:lnTo>
                    <a:pt x="55673" y="16698"/>
                  </a:lnTo>
                  <a:lnTo>
                    <a:pt x="54966" y="18049"/>
                  </a:lnTo>
                  <a:lnTo>
                    <a:pt x="54259" y="19071"/>
                  </a:lnTo>
                  <a:lnTo>
                    <a:pt x="53223" y="16786"/>
                  </a:lnTo>
                  <a:cubicBezTo>
                    <a:pt x="53223" y="16786"/>
                    <a:pt x="52623" y="16998"/>
                    <a:pt x="52038" y="16998"/>
                  </a:cubicBezTo>
                  <a:cubicBezTo>
                    <a:pt x="51500" y="16998"/>
                    <a:pt x="50974" y="16819"/>
                    <a:pt x="50938" y="16129"/>
                  </a:cubicBezTo>
                  <a:cubicBezTo>
                    <a:pt x="50862" y="14690"/>
                    <a:pt x="50862" y="14677"/>
                    <a:pt x="50862" y="14677"/>
                  </a:cubicBezTo>
                  <a:lnTo>
                    <a:pt x="47629" y="11672"/>
                  </a:lnTo>
                  <a:lnTo>
                    <a:pt x="46594" y="10952"/>
                  </a:lnTo>
                  <a:lnTo>
                    <a:pt x="44788" y="11268"/>
                  </a:lnTo>
                  <a:lnTo>
                    <a:pt x="43993" y="8869"/>
                  </a:lnTo>
                  <a:lnTo>
                    <a:pt x="42579" y="8427"/>
                  </a:lnTo>
                  <a:lnTo>
                    <a:pt x="39030" y="8869"/>
                  </a:lnTo>
                  <a:lnTo>
                    <a:pt x="36972" y="8427"/>
                  </a:lnTo>
                  <a:lnTo>
                    <a:pt x="34295" y="6141"/>
                  </a:lnTo>
                  <a:lnTo>
                    <a:pt x="30747" y="4462"/>
                  </a:lnTo>
                  <a:lnTo>
                    <a:pt x="28159" y="1962"/>
                  </a:lnTo>
                  <a:lnTo>
                    <a:pt x="26037" y="194"/>
                  </a:lnTo>
                  <a:lnTo>
                    <a:pt x="23196" y="825"/>
                  </a:lnTo>
                  <a:cubicBezTo>
                    <a:pt x="23196" y="825"/>
                    <a:pt x="23017" y="0"/>
                    <a:pt x="22033" y="0"/>
                  </a:cubicBez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5"/>
            <p:cNvSpPr/>
            <p:nvPr/>
          </p:nvSpPr>
          <p:spPr>
            <a:xfrm>
              <a:off x="238125" y="1071925"/>
              <a:ext cx="2568675" cy="3902025"/>
            </a:xfrm>
            <a:custGeom>
              <a:avLst/>
              <a:gdLst/>
              <a:ahLst/>
              <a:cxnLst/>
              <a:rect l="l" t="t" r="r" b="b"/>
              <a:pathLst>
                <a:path w="102747" h="156081" extrusionOk="0">
                  <a:moveTo>
                    <a:pt x="61468" y="29836"/>
                  </a:moveTo>
                  <a:cubicBezTo>
                    <a:pt x="61506" y="29899"/>
                    <a:pt x="61519" y="29962"/>
                    <a:pt x="61506" y="30025"/>
                  </a:cubicBezTo>
                  <a:lnTo>
                    <a:pt x="61342" y="29899"/>
                  </a:lnTo>
                  <a:lnTo>
                    <a:pt x="61468" y="29836"/>
                  </a:lnTo>
                  <a:close/>
                  <a:moveTo>
                    <a:pt x="101181" y="102504"/>
                  </a:moveTo>
                  <a:lnTo>
                    <a:pt x="101282" y="102542"/>
                  </a:lnTo>
                  <a:lnTo>
                    <a:pt x="101193" y="102718"/>
                  </a:lnTo>
                  <a:cubicBezTo>
                    <a:pt x="101155" y="102655"/>
                    <a:pt x="101143" y="102567"/>
                    <a:pt x="101181" y="102504"/>
                  </a:cubicBezTo>
                  <a:close/>
                  <a:moveTo>
                    <a:pt x="22159" y="618"/>
                  </a:moveTo>
                  <a:cubicBezTo>
                    <a:pt x="22328" y="618"/>
                    <a:pt x="22461" y="648"/>
                    <a:pt x="22565" y="692"/>
                  </a:cubicBezTo>
                  <a:cubicBezTo>
                    <a:pt x="22779" y="781"/>
                    <a:pt x="22943" y="970"/>
                    <a:pt x="23019" y="1198"/>
                  </a:cubicBezTo>
                  <a:lnTo>
                    <a:pt x="23385" y="1437"/>
                  </a:lnTo>
                  <a:lnTo>
                    <a:pt x="26075" y="844"/>
                  </a:lnTo>
                  <a:lnTo>
                    <a:pt x="28057" y="2498"/>
                  </a:lnTo>
                  <a:lnTo>
                    <a:pt x="30658" y="4998"/>
                  </a:lnTo>
                  <a:lnTo>
                    <a:pt x="34257" y="6716"/>
                  </a:lnTo>
                  <a:lnTo>
                    <a:pt x="36909" y="8976"/>
                  </a:lnTo>
                  <a:lnTo>
                    <a:pt x="37048" y="9052"/>
                  </a:lnTo>
                  <a:lnTo>
                    <a:pt x="39093" y="9481"/>
                  </a:lnTo>
                  <a:lnTo>
                    <a:pt x="39207" y="9481"/>
                  </a:lnTo>
                  <a:lnTo>
                    <a:pt x="42679" y="9052"/>
                  </a:lnTo>
                  <a:lnTo>
                    <a:pt x="43879" y="9430"/>
                  </a:lnTo>
                  <a:lnTo>
                    <a:pt x="44624" y="11678"/>
                  </a:lnTo>
                  <a:lnTo>
                    <a:pt x="44978" y="11893"/>
                  </a:lnTo>
                  <a:lnTo>
                    <a:pt x="46657" y="11590"/>
                  </a:lnTo>
                  <a:lnTo>
                    <a:pt x="47541" y="12208"/>
                  </a:lnTo>
                  <a:lnTo>
                    <a:pt x="50685" y="15125"/>
                  </a:lnTo>
                  <a:cubicBezTo>
                    <a:pt x="50698" y="15302"/>
                    <a:pt x="50710" y="15668"/>
                    <a:pt x="50761" y="16464"/>
                  </a:cubicBezTo>
                  <a:cubicBezTo>
                    <a:pt x="50761" y="16830"/>
                    <a:pt x="50937" y="17183"/>
                    <a:pt x="51253" y="17385"/>
                  </a:cubicBezTo>
                  <a:cubicBezTo>
                    <a:pt x="51517" y="17561"/>
                    <a:pt x="51851" y="17620"/>
                    <a:pt x="52180" y="17620"/>
                  </a:cubicBezTo>
                  <a:cubicBezTo>
                    <a:pt x="52561" y="17620"/>
                    <a:pt x="52935" y="17541"/>
                    <a:pt x="53185" y="17474"/>
                  </a:cubicBezTo>
                  <a:lnTo>
                    <a:pt x="54094" y="19507"/>
                  </a:lnTo>
                  <a:lnTo>
                    <a:pt x="54637" y="19557"/>
                  </a:lnTo>
                  <a:lnTo>
                    <a:pt x="55370" y="18497"/>
                  </a:lnTo>
                  <a:lnTo>
                    <a:pt x="55988" y="17322"/>
                  </a:lnTo>
                  <a:lnTo>
                    <a:pt x="57807" y="17322"/>
                  </a:lnTo>
                  <a:lnTo>
                    <a:pt x="59562" y="19784"/>
                  </a:lnTo>
                  <a:lnTo>
                    <a:pt x="60016" y="19848"/>
                  </a:lnTo>
                  <a:lnTo>
                    <a:pt x="61418" y="18762"/>
                  </a:lnTo>
                  <a:lnTo>
                    <a:pt x="62744" y="18875"/>
                  </a:lnTo>
                  <a:lnTo>
                    <a:pt x="62744" y="20403"/>
                  </a:lnTo>
                  <a:lnTo>
                    <a:pt x="63198" y="20681"/>
                  </a:lnTo>
                  <a:lnTo>
                    <a:pt x="66204" y="19103"/>
                  </a:lnTo>
                  <a:lnTo>
                    <a:pt x="66355" y="18875"/>
                  </a:lnTo>
                  <a:lnTo>
                    <a:pt x="66709" y="16451"/>
                  </a:lnTo>
                  <a:lnTo>
                    <a:pt x="66658" y="16224"/>
                  </a:lnTo>
                  <a:lnTo>
                    <a:pt x="65913" y="15150"/>
                  </a:lnTo>
                  <a:lnTo>
                    <a:pt x="67542" y="12650"/>
                  </a:lnTo>
                  <a:lnTo>
                    <a:pt x="69613" y="9961"/>
                  </a:lnTo>
                  <a:lnTo>
                    <a:pt x="69676" y="9771"/>
                  </a:lnTo>
                  <a:lnTo>
                    <a:pt x="69676" y="7877"/>
                  </a:lnTo>
                  <a:lnTo>
                    <a:pt x="71709" y="7877"/>
                  </a:lnTo>
                  <a:lnTo>
                    <a:pt x="72631" y="8004"/>
                  </a:lnTo>
                  <a:lnTo>
                    <a:pt x="72984" y="8180"/>
                  </a:lnTo>
                  <a:lnTo>
                    <a:pt x="71570" y="9493"/>
                  </a:lnTo>
                  <a:lnTo>
                    <a:pt x="70636" y="9872"/>
                  </a:lnTo>
                  <a:lnTo>
                    <a:pt x="70472" y="10024"/>
                  </a:lnTo>
                  <a:lnTo>
                    <a:pt x="68413" y="14469"/>
                  </a:lnTo>
                  <a:lnTo>
                    <a:pt x="67290" y="15693"/>
                  </a:lnTo>
                  <a:lnTo>
                    <a:pt x="67226" y="16034"/>
                  </a:lnTo>
                  <a:lnTo>
                    <a:pt x="68274" y="18408"/>
                  </a:lnTo>
                  <a:lnTo>
                    <a:pt x="68780" y="18509"/>
                  </a:lnTo>
                  <a:lnTo>
                    <a:pt x="69108" y="18206"/>
                  </a:lnTo>
                  <a:lnTo>
                    <a:pt x="69108" y="18206"/>
                  </a:lnTo>
                  <a:lnTo>
                    <a:pt x="69045" y="18522"/>
                  </a:lnTo>
                  <a:lnTo>
                    <a:pt x="69045" y="21035"/>
                  </a:lnTo>
                  <a:lnTo>
                    <a:pt x="69537" y="21287"/>
                  </a:lnTo>
                  <a:lnTo>
                    <a:pt x="70686" y="20504"/>
                  </a:lnTo>
                  <a:lnTo>
                    <a:pt x="72315" y="19254"/>
                  </a:lnTo>
                  <a:lnTo>
                    <a:pt x="73262" y="17474"/>
                  </a:lnTo>
                  <a:lnTo>
                    <a:pt x="74525" y="18534"/>
                  </a:lnTo>
                  <a:lnTo>
                    <a:pt x="74929" y="20050"/>
                  </a:lnTo>
                  <a:lnTo>
                    <a:pt x="73982" y="21742"/>
                  </a:lnTo>
                  <a:lnTo>
                    <a:pt x="73805" y="23636"/>
                  </a:lnTo>
                  <a:lnTo>
                    <a:pt x="70699" y="23636"/>
                  </a:lnTo>
                  <a:lnTo>
                    <a:pt x="69752" y="23863"/>
                  </a:lnTo>
                  <a:lnTo>
                    <a:pt x="69613" y="23951"/>
                  </a:lnTo>
                  <a:lnTo>
                    <a:pt x="68350" y="25227"/>
                  </a:lnTo>
                  <a:lnTo>
                    <a:pt x="66797" y="26704"/>
                  </a:lnTo>
                  <a:cubicBezTo>
                    <a:pt x="66721" y="26755"/>
                    <a:pt x="66368" y="26982"/>
                    <a:pt x="64701" y="27954"/>
                  </a:cubicBezTo>
                  <a:lnTo>
                    <a:pt x="64171" y="28270"/>
                  </a:lnTo>
                  <a:lnTo>
                    <a:pt x="63779" y="28510"/>
                  </a:lnTo>
                  <a:cubicBezTo>
                    <a:pt x="63602" y="28535"/>
                    <a:pt x="63299" y="28674"/>
                    <a:pt x="62668" y="28990"/>
                  </a:cubicBezTo>
                  <a:cubicBezTo>
                    <a:pt x="61443" y="29608"/>
                    <a:pt x="61216" y="29684"/>
                    <a:pt x="61178" y="29684"/>
                  </a:cubicBezTo>
                  <a:lnTo>
                    <a:pt x="61178" y="29785"/>
                  </a:lnTo>
                  <a:lnTo>
                    <a:pt x="61039" y="29684"/>
                  </a:lnTo>
                  <a:cubicBezTo>
                    <a:pt x="60938" y="29747"/>
                    <a:pt x="60875" y="29861"/>
                    <a:pt x="60862" y="29974"/>
                  </a:cubicBezTo>
                  <a:lnTo>
                    <a:pt x="60079" y="31868"/>
                  </a:lnTo>
                  <a:lnTo>
                    <a:pt x="59663" y="34381"/>
                  </a:lnTo>
                  <a:lnTo>
                    <a:pt x="59663" y="34457"/>
                  </a:lnTo>
                  <a:lnTo>
                    <a:pt x="59890" y="37222"/>
                  </a:lnTo>
                  <a:lnTo>
                    <a:pt x="60206" y="37500"/>
                  </a:lnTo>
                  <a:lnTo>
                    <a:pt x="61115" y="37500"/>
                  </a:lnTo>
                  <a:lnTo>
                    <a:pt x="62075" y="38321"/>
                  </a:lnTo>
                  <a:lnTo>
                    <a:pt x="64360" y="39685"/>
                  </a:lnTo>
                  <a:lnTo>
                    <a:pt x="66317" y="40669"/>
                  </a:lnTo>
                  <a:lnTo>
                    <a:pt x="65736" y="43195"/>
                  </a:lnTo>
                  <a:lnTo>
                    <a:pt x="65800" y="43460"/>
                  </a:lnTo>
                  <a:lnTo>
                    <a:pt x="67214" y="45278"/>
                  </a:lnTo>
                  <a:lnTo>
                    <a:pt x="67605" y="45354"/>
                  </a:lnTo>
                  <a:lnTo>
                    <a:pt x="68868" y="44723"/>
                  </a:lnTo>
                  <a:lnTo>
                    <a:pt x="69045" y="44445"/>
                  </a:lnTo>
                  <a:lnTo>
                    <a:pt x="69045" y="41516"/>
                  </a:lnTo>
                  <a:lnTo>
                    <a:pt x="70800" y="40884"/>
                  </a:lnTo>
                  <a:lnTo>
                    <a:pt x="73035" y="39028"/>
                  </a:lnTo>
                  <a:lnTo>
                    <a:pt x="73136" y="38750"/>
                  </a:lnTo>
                  <a:lnTo>
                    <a:pt x="72909" y="36414"/>
                  </a:lnTo>
                  <a:lnTo>
                    <a:pt x="72858" y="36275"/>
                  </a:lnTo>
                  <a:lnTo>
                    <a:pt x="72201" y="35253"/>
                  </a:lnTo>
                  <a:lnTo>
                    <a:pt x="73376" y="34015"/>
                  </a:lnTo>
                  <a:lnTo>
                    <a:pt x="73464" y="33800"/>
                  </a:lnTo>
                  <a:lnTo>
                    <a:pt x="73527" y="31250"/>
                  </a:lnTo>
                  <a:lnTo>
                    <a:pt x="74095" y="31199"/>
                  </a:lnTo>
                  <a:lnTo>
                    <a:pt x="76798" y="31199"/>
                  </a:lnTo>
                  <a:lnTo>
                    <a:pt x="77808" y="32247"/>
                  </a:lnTo>
                  <a:lnTo>
                    <a:pt x="77947" y="32323"/>
                  </a:lnTo>
                  <a:lnTo>
                    <a:pt x="79298" y="32702"/>
                  </a:lnTo>
                  <a:lnTo>
                    <a:pt x="78704" y="33813"/>
                  </a:lnTo>
                  <a:lnTo>
                    <a:pt x="78666" y="34015"/>
                  </a:lnTo>
                  <a:lnTo>
                    <a:pt x="78982" y="36061"/>
                  </a:lnTo>
                  <a:lnTo>
                    <a:pt x="79235" y="36326"/>
                  </a:lnTo>
                  <a:lnTo>
                    <a:pt x="81129" y="36730"/>
                  </a:lnTo>
                  <a:lnTo>
                    <a:pt x="81419" y="36629"/>
                  </a:lnTo>
                  <a:lnTo>
                    <a:pt x="82998" y="34861"/>
                  </a:lnTo>
                  <a:lnTo>
                    <a:pt x="83402" y="38523"/>
                  </a:lnTo>
                  <a:lnTo>
                    <a:pt x="83793" y="40657"/>
                  </a:lnTo>
                  <a:lnTo>
                    <a:pt x="83894" y="40834"/>
                  </a:lnTo>
                  <a:lnTo>
                    <a:pt x="85902" y="42715"/>
                  </a:lnTo>
                  <a:cubicBezTo>
                    <a:pt x="86558" y="43864"/>
                    <a:pt x="87253" y="45127"/>
                    <a:pt x="87455" y="45569"/>
                  </a:cubicBezTo>
                  <a:cubicBezTo>
                    <a:pt x="87152" y="45821"/>
                    <a:pt x="86369" y="46415"/>
                    <a:pt x="85687" y="46932"/>
                  </a:cubicBezTo>
                  <a:lnTo>
                    <a:pt x="83162" y="48385"/>
                  </a:lnTo>
                  <a:lnTo>
                    <a:pt x="81028" y="48220"/>
                  </a:lnTo>
                  <a:lnTo>
                    <a:pt x="78654" y="48220"/>
                  </a:lnTo>
                  <a:lnTo>
                    <a:pt x="78515" y="48258"/>
                  </a:lnTo>
                  <a:lnTo>
                    <a:pt x="76065" y="49521"/>
                  </a:lnTo>
                  <a:lnTo>
                    <a:pt x="76343" y="50089"/>
                  </a:lnTo>
                  <a:lnTo>
                    <a:pt x="77934" y="49369"/>
                  </a:lnTo>
                  <a:lnTo>
                    <a:pt x="78502" y="49685"/>
                  </a:lnTo>
                  <a:lnTo>
                    <a:pt x="78502" y="50834"/>
                  </a:lnTo>
                  <a:lnTo>
                    <a:pt x="79235" y="52539"/>
                  </a:lnTo>
                  <a:lnTo>
                    <a:pt x="79550" y="52728"/>
                  </a:lnTo>
                  <a:lnTo>
                    <a:pt x="82556" y="52514"/>
                  </a:lnTo>
                  <a:lnTo>
                    <a:pt x="82934" y="52930"/>
                  </a:lnTo>
                  <a:lnTo>
                    <a:pt x="79828" y="54231"/>
                  </a:lnTo>
                  <a:lnTo>
                    <a:pt x="78048" y="55355"/>
                  </a:lnTo>
                  <a:lnTo>
                    <a:pt x="77113" y="53890"/>
                  </a:lnTo>
                  <a:lnTo>
                    <a:pt x="76671" y="53802"/>
                  </a:lnTo>
                  <a:lnTo>
                    <a:pt x="74146" y="55456"/>
                  </a:lnTo>
                  <a:lnTo>
                    <a:pt x="74032" y="55607"/>
                  </a:lnTo>
                  <a:lnTo>
                    <a:pt x="73237" y="57691"/>
                  </a:lnTo>
                  <a:lnTo>
                    <a:pt x="71797" y="57691"/>
                  </a:lnTo>
                  <a:lnTo>
                    <a:pt x="71583" y="57779"/>
                  </a:lnTo>
                  <a:lnTo>
                    <a:pt x="68982" y="60330"/>
                  </a:lnTo>
                  <a:lnTo>
                    <a:pt x="68136" y="62426"/>
                  </a:lnTo>
                  <a:lnTo>
                    <a:pt x="66671" y="64888"/>
                  </a:lnTo>
                  <a:lnTo>
                    <a:pt x="63741" y="66908"/>
                  </a:lnTo>
                  <a:lnTo>
                    <a:pt x="63640" y="67009"/>
                  </a:lnTo>
                  <a:lnTo>
                    <a:pt x="62618" y="68916"/>
                  </a:lnTo>
                  <a:lnTo>
                    <a:pt x="62580" y="69068"/>
                  </a:lnTo>
                  <a:lnTo>
                    <a:pt x="62731" y="72767"/>
                  </a:lnTo>
                  <a:lnTo>
                    <a:pt x="62491" y="74043"/>
                  </a:lnTo>
                  <a:lnTo>
                    <a:pt x="61620" y="72717"/>
                  </a:lnTo>
                  <a:lnTo>
                    <a:pt x="61393" y="70823"/>
                  </a:lnTo>
                  <a:lnTo>
                    <a:pt x="61178" y="70558"/>
                  </a:lnTo>
                  <a:lnTo>
                    <a:pt x="58413" y="69686"/>
                  </a:lnTo>
                  <a:lnTo>
                    <a:pt x="56190" y="69674"/>
                  </a:lnTo>
                  <a:lnTo>
                    <a:pt x="55913" y="69838"/>
                  </a:lnTo>
                  <a:lnTo>
                    <a:pt x="55471" y="70684"/>
                  </a:lnTo>
                  <a:lnTo>
                    <a:pt x="54423" y="69838"/>
                  </a:lnTo>
                  <a:lnTo>
                    <a:pt x="54183" y="69762"/>
                  </a:lnTo>
                  <a:lnTo>
                    <a:pt x="51266" y="70166"/>
                  </a:lnTo>
                  <a:lnTo>
                    <a:pt x="51114" y="70229"/>
                  </a:lnTo>
                  <a:lnTo>
                    <a:pt x="48362" y="72287"/>
                  </a:lnTo>
                  <a:lnTo>
                    <a:pt x="48248" y="72452"/>
                  </a:lnTo>
                  <a:lnTo>
                    <a:pt x="47377" y="75381"/>
                  </a:lnTo>
                  <a:lnTo>
                    <a:pt x="47377" y="75507"/>
                  </a:lnTo>
                  <a:lnTo>
                    <a:pt x="47768" y="79093"/>
                  </a:lnTo>
                  <a:lnTo>
                    <a:pt x="47819" y="79245"/>
                  </a:lnTo>
                  <a:lnTo>
                    <a:pt x="49801" y="81934"/>
                  </a:lnTo>
                  <a:lnTo>
                    <a:pt x="50155" y="82048"/>
                  </a:lnTo>
                  <a:lnTo>
                    <a:pt x="52832" y="81101"/>
                  </a:lnTo>
                  <a:lnTo>
                    <a:pt x="52996" y="80962"/>
                  </a:lnTo>
                  <a:lnTo>
                    <a:pt x="54082" y="79144"/>
                  </a:lnTo>
                  <a:lnTo>
                    <a:pt x="56304" y="79144"/>
                  </a:lnTo>
                  <a:lnTo>
                    <a:pt x="56203" y="79876"/>
                  </a:lnTo>
                  <a:lnTo>
                    <a:pt x="55496" y="81240"/>
                  </a:lnTo>
                  <a:lnTo>
                    <a:pt x="54789" y="83210"/>
                  </a:lnTo>
                  <a:lnTo>
                    <a:pt x="55054" y="83639"/>
                  </a:lnTo>
                  <a:lnTo>
                    <a:pt x="57516" y="83930"/>
                  </a:lnTo>
                  <a:lnTo>
                    <a:pt x="59095" y="84460"/>
                  </a:lnTo>
                  <a:lnTo>
                    <a:pt x="58413" y="86202"/>
                  </a:lnTo>
                  <a:lnTo>
                    <a:pt x="58425" y="86455"/>
                  </a:lnTo>
                  <a:lnTo>
                    <a:pt x="59688" y="89056"/>
                  </a:lnTo>
                  <a:lnTo>
                    <a:pt x="59840" y="89195"/>
                  </a:lnTo>
                  <a:lnTo>
                    <a:pt x="61569" y="90066"/>
                  </a:lnTo>
                  <a:lnTo>
                    <a:pt x="61809" y="90079"/>
                  </a:lnTo>
                  <a:lnTo>
                    <a:pt x="63388" y="89586"/>
                  </a:lnTo>
                  <a:lnTo>
                    <a:pt x="64827" y="90735"/>
                  </a:lnTo>
                  <a:lnTo>
                    <a:pt x="65320" y="90597"/>
                  </a:lnTo>
                  <a:cubicBezTo>
                    <a:pt x="65345" y="90546"/>
                    <a:pt x="65749" y="89397"/>
                    <a:pt x="65863" y="88980"/>
                  </a:cubicBezTo>
                  <a:cubicBezTo>
                    <a:pt x="66166" y="88766"/>
                    <a:pt x="67656" y="88261"/>
                    <a:pt x="68944" y="87882"/>
                  </a:cubicBezTo>
                  <a:lnTo>
                    <a:pt x="71696" y="87806"/>
                  </a:lnTo>
                  <a:lnTo>
                    <a:pt x="74222" y="88437"/>
                  </a:lnTo>
                  <a:lnTo>
                    <a:pt x="76596" y="88665"/>
                  </a:lnTo>
                  <a:lnTo>
                    <a:pt x="78553" y="89788"/>
                  </a:lnTo>
                  <a:lnTo>
                    <a:pt x="80813" y="91973"/>
                  </a:lnTo>
                  <a:lnTo>
                    <a:pt x="81002" y="92061"/>
                  </a:lnTo>
                  <a:lnTo>
                    <a:pt x="83174" y="92289"/>
                  </a:lnTo>
                  <a:lnTo>
                    <a:pt x="86432" y="93362"/>
                  </a:lnTo>
                  <a:lnTo>
                    <a:pt x="87846" y="95370"/>
                  </a:lnTo>
                  <a:lnTo>
                    <a:pt x="89021" y="98097"/>
                  </a:lnTo>
                  <a:lnTo>
                    <a:pt x="89185" y="98274"/>
                  </a:lnTo>
                  <a:lnTo>
                    <a:pt x="91470" y="99221"/>
                  </a:lnTo>
                  <a:lnTo>
                    <a:pt x="93529" y="100016"/>
                  </a:lnTo>
                  <a:lnTo>
                    <a:pt x="95448" y="100345"/>
                  </a:lnTo>
                  <a:lnTo>
                    <a:pt x="98655" y="101595"/>
                  </a:lnTo>
                  <a:cubicBezTo>
                    <a:pt x="100625" y="102365"/>
                    <a:pt x="101092" y="102655"/>
                    <a:pt x="101193" y="102731"/>
                  </a:cubicBezTo>
                  <a:lnTo>
                    <a:pt x="101168" y="102782"/>
                  </a:lnTo>
                  <a:lnTo>
                    <a:pt x="102115" y="104524"/>
                  </a:lnTo>
                  <a:lnTo>
                    <a:pt x="101130" y="106305"/>
                  </a:lnTo>
                  <a:lnTo>
                    <a:pt x="99312" y="108590"/>
                  </a:lnTo>
                  <a:lnTo>
                    <a:pt x="99249" y="108716"/>
                  </a:lnTo>
                  <a:lnTo>
                    <a:pt x="98857" y="110673"/>
                  </a:lnTo>
                  <a:lnTo>
                    <a:pt x="97986" y="113855"/>
                  </a:lnTo>
                  <a:lnTo>
                    <a:pt x="97456" y="117492"/>
                  </a:lnTo>
                  <a:lnTo>
                    <a:pt x="96256" y="118199"/>
                  </a:lnTo>
                  <a:lnTo>
                    <a:pt x="93541" y="119639"/>
                  </a:lnTo>
                  <a:lnTo>
                    <a:pt x="91016" y="121369"/>
                  </a:lnTo>
                  <a:lnTo>
                    <a:pt x="90889" y="121583"/>
                  </a:lnTo>
                  <a:lnTo>
                    <a:pt x="90422" y="124260"/>
                  </a:lnTo>
                  <a:lnTo>
                    <a:pt x="89096" y="126192"/>
                  </a:lnTo>
                  <a:lnTo>
                    <a:pt x="87682" y="128604"/>
                  </a:lnTo>
                  <a:lnTo>
                    <a:pt x="86205" y="130031"/>
                  </a:lnTo>
                  <a:lnTo>
                    <a:pt x="83679" y="129589"/>
                  </a:lnTo>
                  <a:lnTo>
                    <a:pt x="83313" y="129930"/>
                  </a:lnTo>
                  <a:lnTo>
                    <a:pt x="83389" y="130889"/>
                  </a:lnTo>
                  <a:lnTo>
                    <a:pt x="83553" y="132114"/>
                  </a:lnTo>
                  <a:lnTo>
                    <a:pt x="83553" y="134008"/>
                  </a:lnTo>
                  <a:lnTo>
                    <a:pt x="81886" y="134412"/>
                  </a:lnTo>
                  <a:lnTo>
                    <a:pt x="79992" y="134968"/>
                  </a:lnTo>
                  <a:lnTo>
                    <a:pt x="79765" y="135271"/>
                  </a:lnTo>
                  <a:lnTo>
                    <a:pt x="79765" y="135801"/>
                  </a:lnTo>
                  <a:lnTo>
                    <a:pt x="79702" y="137039"/>
                  </a:lnTo>
                  <a:lnTo>
                    <a:pt x="78616" y="136912"/>
                  </a:lnTo>
                  <a:lnTo>
                    <a:pt x="78262" y="137215"/>
                  </a:lnTo>
                  <a:lnTo>
                    <a:pt x="78187" y="138314"/>
                  </a:lnTo>
                  <a:lnTo>
                    <a:pt x="78212" y="138465"/>
                  </a:lnTo>
                  <a:lnTo>
                    <a:pt x="78730" y="139640"/>
                  </a:lnTo>
                  <a:lnTo>
                    <a:pt x="78376" y="141622"/>
                  </a:lnTo>
                  <a:lnTo>
                    <a:pt x="77694" y="142102"/>
                  </a:lnTo>
                  <a:lnTo>
                    <a:pt x="77593" y="142216"/>
                  </a:lnTo>
                  <a:lnTo>
                    <a:pt x="76722" y="143882"/>
                  </a:lnTo>
                  <a:lnTo>
                    <a:pt x="76823" y="144274"/>
                  </a:lnTo>
                  <a:lnTo>
                    <a:pt x="78300" y="145335"/>
                  </a:lnTo>
                  <a:lnTo>
                    <a:pt x="78060" y="146105"/>
                  </a:lnTo>
                  <a:cubicBezTo>
                    <a:pt x="77997" y="146181"/>
                    <a:pt x="77757" y="146484"/>
                    <a:pt x="76924" y="147481"/>
                  </a:cubicBezTo>
                  <a:cubicBezTo>
                    <a:pt x="76444" y="148062"/>
                    <a:pt x="76255" y="148592"/>
                    <a:pt x="76381" y="149059"/>
                  </a:cubicBezTo>
                  <a:cubicBezTo>
                    <a:pt x="76469" y="149388"/>
                    <a:pt x="76697" y="149678"/>
                    <a:pt x="77000" y="149842"/>
                  </a:cubicBezTo>
                  <a:lnTo>
                    <a:pt x="78136" y="152646"/>
                  </a:lnTo>
                  <a:lnTo>
                    <a:pt x="78275" y="152810"/>
                  </a:lnTo>
                  <a:lnTo>
                    <a:pt x="81167" y="154363"/>
                  </a:lnTo>
                  <a:lnTo>
                    <a:pt x="80245" y="155449"/>
                  </a:lnTo>
                  <a:lnTo>
                    <a:pt x="77492" y="155449"/>
                  </a:lnTo>
                  <a:lnTo>
                    <a:pt x="75889" y="154401"/>
                  </a:lnTo>
                  <a:lnTo>
                    <a:pt x="73628" y="151130"/>
                  </a:lnTo>
                  <a:lnTo>
                    <a:pt x="72429" y="147443"/>
                  </a:lnTo>
                  <a:lnTo>
                    <a:pt x="72113" y="145625"/>
                  </a:lnTo>
                  <a:lnTo>
                    <a:pt x="70825" y="143605"/>
                  </a:lnTo>
                  <a:lnTo>
                    <a:pt x="72568" y="139577"/>
                  </a:lnTo>
                  <a:lnTo>
                    <a:pt x="72454" y="139198"/>
                  </a:lnTo>
                  <a:lnTo>
                    <a:pt x="71242" y="138327"/>
                  </a:lnTo>
                  <a:lnTo>
                    <a:pt x="71014" y="135523"/>
                  </a:lnTo>
                  <a:lnTo>
                    <a:pt x="71090" y="133112"/>
                  </a:lnTo>
                  <a:lnTo>
                    <a:pt x="71873" y="129993"/>
                  </a:lnTo>
                  <a:lnTo>
                    <a:pt x="71886" y="129892"/>
                  </a:lnTo>
                  <a:lnTo>
                    <a:pt x="71722" y="127884"/>
                  </a:lnTo>
                  <a:lnTo>
                    <a:pt x="71962" y="123907"/>
                  </a:lnTo>
                  <a:lnTo>
                    <a:pt x="71722" y="120030"/>
                  </a:lnTo>
                  <a:lnTo>
                    <a:pt x="71242" y="115295"/>
                  </a:lnTo>
                  <a:lnTo>
                    <a:pt x="71191" y="115131"/>
                  </a:lnTo>
                  <a:lnTo>
                    <a:pt x="69929" y="113401"/>
                  </a:lnTo>
                  <a:lnTo>
                    <a:pt x="67921" y="112252"/>
                  </a:lnTo>
                  <a:lnTo>
                    <a:pt x="65837" y="109007"/>
                  </a:lnTo>
                  <a:lnTo>
                    <a:pt x="63678" y="105724"/>
                  </a:lnTo>
                  <a:lnTo>
                    <a:pt x="61367" y="103274"/>
                  </a:lnTo>
                  <a:lnTo>
                    <a:pt x="61772" y="102277"/>
                  </a:lnTo>
                  <a:lnTo>
                    <a:pt x="62024" y="100029"/>
                  </a:lnTo>
                  <a:lnTo>
                    <a:pt x="62782" y="97832"/>
                  </a:lnTo>
                  <a:lnTo>
                    <a:pt x="64246" y="96051"/>
                  </a:lnTo>
                  <a:lnTo>
                    <a:pt x="64322" y="95887"/>
                  </a:lnTo>
                  <a:lnTo>
                    <a:pt x="64638" y="92415"/>
                  </a:lnTo>
                  <a:lnTo>
                    <a:pt x="64562" y="92175"/>
                  </a:lnTo>
                  <a:lnTo>
                    <a:pt x="62971" y="90369"/>
                  </a:lnTo>
                  <a:lnTo>
                    <a:pt x="62529" y="90344"/>
                  </a:lnTo>
                  <a:lnTo>
                    <a:pt x="61431" y="91304"/>
                  </a:lnTo>
                  <a:lnTo>
                    <a:pt x="59145" y="90091"/>
                  </a:lnTo>
                  <a:lnTo>
                    <a:pt x="55799" y="86341"/>
                  </a:lnTo>
                  <a:lnTo>
                    <a:pt x="55622" y="86253"/>
                  </a:lnTo>
                  <a:lnTo>
                    <a:pt x="52781" y="85634"/>
                  </a:lnTo>
                  <a:lnTo>
                    <a:pt x="50243" y="83626"/>
                  </a:lnTo>
                  <a:lnTo>
                    <a:pt x="49877" y="83614"/>
                  </a:lnTo>
                  <a:lnTo>
                    <a:pt x="49157" y="84068"/>
                  </a:lnTo>
                  <a:lnTo>
                    <a:pt x="46430" y="82629"/>
                  </a:lnTo>
                  <a:lnTo>
                    <a:pt x="42566" y="81467"/>
                  </a:lnTo>
                  <a:lnTo>
                    <a:pt x="41051" y="79801"/>
                  </a:lnTo>
                  <a:lnTo>
                    <a:pt x="40899" y="77629"/>
                  </a:lnTo>
                  <a:lnTo>
                    <a:pt x="40861" y="77490"/>
                  </a:lnTo>
                  <a:lnTo>
                    <a:pt x="38803" y="73942"/>
                  </a:lnTo>
                  <a:lnTo>
                    <a:pt x="36606" y="71858"/>
                  </a:lnTo>
                  <a:lnTo>
                    <a:pt x="35760" y="68739"/>
                  </a:lnTo>
                  <a:lnTo>
                    <a:pt x="34282" y="66959"/>
                  </a:lnTo>
                  <a:lnTo>
                    <a:pt x="33727" y="67199"/>
                  </a:lnTo>
                  <a:lnTo>
                    <a:pt x="34358" y="71694"/>
                  </a:lnTo>
                  <a:lnTo>
                    <a:pt x="34421" y="71858"/>
                  </a:lnTo>
                  <a:lnTo>
                    <a:pt x="35873" y="73689"/>
                  </a:lnTo>
                  <a:lnTo>
                    <a:pt x="36240" y="75722"/>
                  </a:lnTo>
                  <a:lnTo>
                    <a:pt x="36240" y="75722"/>
                  </a:lnTo>
                  <a:lnTo>
                    <a:pt x="34484" y="73866"/>
                  </a:lnTo>
                  <a:lnTo>
                    <a:pt x="33070" y="68878"/>
                  </a:lnTo>
                  <a:lnTo>
                    <a:pt x="31808" y="65406"/>
                  </a:lnTo>
                  <a:lnTo>
                    <a:pt x="31694" y="65242"/>
                  </a:lnTo>
                  <a:lnTo>
                    <a:pt x="30014" y="64093"/>
                  </a:lnTo>
                  <a:lnTo>
                    <a:pt x="28360" y="61454"/>
                  </a:lnTo>
                  <a:lnTo>
                    <a:pt x="28045" y="57097"/>
                  </a:lnTo>
                  <a:lnTo>
                    <a:pt x="28512" y="52817"/>
                  </a:lnTo>
                  <a:lnTo>
                    <a:pt x="29749" y="50354"/>
                  </a:lnTo>
                  <a:lnTo>
                    <a:pt x="30014" y="47627"/>
                  </a:lnTo>
                  <a:lnTo>
                    <a:pt x="29989" y="47475"/>
                  </a:lnTo>
                  <a:lnTo>
                    <a:pt x="28310" y="43776"/>
                  </a:lnTo>
                  <a:lnTo>
                    <a:pt x="28449" y="42841"/>
                  </a:lnTo>
                  <a:lnTo>
                    <a:pt x="30419" y="44079"/>
                  </a:lnTo>
                  <a:lnTo>
                    <a:pt x="30873" y="43700"/>
                  </a:lnTo>
                  <a:lnTo>
                    <a:pt x="29623" y="40733"/>
                  </a:lnTo>
                  <a:lnTo>
                    <a:pt x="28916" y="36364"/>
                  </a:lnTo>
                  <a:lnTo>
                    <a:pt x="28411" y="36174"/>
                  </a:lnTo>
                  <a:lnTo>
                    <a:pt x="27300" y="37109"/>
                  </a:lnTo>
                  <a:lnTo>
                    <a:pt x="27211" y="37260"/>
                  </a:lnTo>
                  <a:lnTo>
                    <a:pt x="26517" y="39432"/>
                  </a:lnTo>
                  <a:lnTo>
                    <a:pt x="26100" y="38435"/>
                  </a:lnTo>
                  <a:lnTo>
                    <a:pt x="26630" y="36477"/>
                  </a:lnTo>
                  <a:lnTo>
                    <a:pt x="27262" y="33472"/>
                  </a:lnTo>
                  <a:lnTo>
                    <a:pt x="27262" y="33358"/>
                  </a:lnTo>
                  <a:lnTo>
                    <a:pt x="26555" y="29330"/>
                  </a:lnTo>
                  <a:lnTo>
                    <a:pt x="25027" y="26477"/>
                  </a:lnTo>
                  <a:lnTo>
                    <a:pt x="24901" y="26363"/>
                  </a:lnTo>
                  <a:cubicBezTo>
                    <a:pt x="21319" y="24236"/>
                    <a:pt x="20275" y="23768"/>
                    <a:pt x="19914" y="23768"/>
                  </a:cubicBezTo>
                  <a:cubicBezTo>
                    <a:pt x="19779" y="23768"/>
                    <a:pt x="19739" y="23832"/>
                    <a:pt x="19698" y="23901"/>
                  </a:cubicBezTo>
                  <a:cubicBezTo>
                    <a:pt x="19521" y="24040"/>
                    <a:pt x="18322" y="24444"/>
                    <a:pt x="17337" y="24747"/>
                  </a:cubicBezTo>
                  <a:lnTo>
                    <a:pt x="16112" y="24999"/>
                  </a:lnTo>
                  <a:lnTo>
                    <a:pt x="17299" y="22840"/>
                  </a:lnTo>
                  <a:lnTo>
                    <a:pt x="16832" y="22436"/>
                  </a:lnTo>
                  <a:lnTo>
                    <a:pt x="14370" y="24191"/>
                  </a:lnTo>
                  <a:lnTo>
                    <a:pt x="12362" y="25959"/>
                  </a:lnTo>
                  <a:lnTo>
                    <a:pt x="10127" y="28573"/>
                  </a:lnTo>
                  <a:lnTo>
                    <a:pt x="4394" y="30896"/>
                  </a:lnTo>
                  <a:lnTo>
                    <a:pt x="2134" y="31262"/>
                  </a:lnTo>
                  <a:lnTo>
                    <a:pt x="3132" y="30770"/>
                  </a:lnTo>
                  <a:cubicBezTo>
                    <a:pt x="8687" y="27702"/>
                    <a:pt x="8763" y="27399"/>
                    <a:pt x="8801" y="27247"/>
                  </a:cubicBezTo>
                  <a:cubicBezTo>
                    <a:pt x="8852" y="27058"/>
                    <a:pt x="9432" y="26224"/>
                    <a:pt x="9937" y="25555"/>
                  </a:cubicBezTo>
                  <a:lnTo>
                    <a:pt x="9887" y="25126"/>
                  </a:lnTo>
                  <a:lnTo>
                    <a:pt x="8018" y="23573"/>
                  </a:lnTo>
                  <a:lnTo>
                    <a:pt x="6882" y="22373"/>
                  </a:lnTo>
                  <a:lnTo>
                    <a:pt x="6389" y="20454"/>
                  </a:lnTo>
                  <a:lnTo>
                    <a:pt x="7702" y="18396"/>
                  </a:lnTo>
                  <a:lnTo>
                    <a:pt x="9584" y="16034"/>
                  </a:lnTo>
                  <a:lnTo>
                    <a:pt x="12425" y="15466"/>
                  </a:lnTo>
                  <a:lnTo>
                    <a:pt x="12602" y="15365"/>
                  </a:lnTo>
                  <a:lnTo>
                    <a:pt x="14256" y="13332"/>
                  </a:lnTo>
                  <a:lnTo>
                    <a:pt x="13991" y="12814"/>
                  </a:lnTo>
                  <a:lnTo>
                    <a:pt x="12059" y="12979"/>
                  </a:lnTo>
                  <a:lnTo>
                    <a:pt x="9761" y="12625"/>
                  </a:lnTo>
                  <a:lnTo>
                    <a:pt x="9761" y="11943"/>
                  </a:lnTo>
                  <a:lnTo>
                    <a:pt x="10405" y="10579"/>
                  </a:lnTo>
                  <a:lnTo>
                    <a:pt x="12753" y="9531"/>
                  </a:lnTo>
                  <a:lnTo>
                    <a:pt x="13347" y="9999"/>
                  </a:lnTo>
                  <a:lnTo>
                    <a:pt x="15582" y="10655"/>
                  </a:lnTo>
                  <a:lnTo>
                    <a:pt x="15986" y="10302"/>
                  </a:lnTo>
                  <a:lnTo>
                    <a:pt x="15733" y="8572"/>
                  </a:lnTo>
                  <a:lnTo>
                    <a:pt x="14799" y="5301"/>
                  </a:lnTo>
                  <a:lnTo>
                    <a:pt x="14799" y="4582"/>
                  </a:lnTo>
                  <a:lnTo>
                    <a:pt x="16996" y="3268"/>
                  </a:lnTo>
                  <a:cubicBezTo>
                    <a:pt x="17249" y="3167"/>
                    <a:pt x="17943" y="2814"/>
                    <a:pt x="20178" y="1387"/>
                  </a:cubicBezTo>
                  <a:cubicBezTo>
                    <a:pt x="21117" y="797"/>
                    <a:pt x="21746" y="618"/>
                    <a:pt x="22159" y="618"/>
                  </a:cubicBezTo>
                  <a:close/>
                  <a:moveTo>
                    <a:pt x="22164" y="0"/>
                  </a:moveTo>
                  <a:cubicBezTo>
                    <a:pt x="21532" y="0"/>
                    <a:pt x="20754" y="291"/>
                    <a:pt x="19837" y="869"/>
                  </a:cubicBezTo>
                  <a:cubicBezTo>
                    <a:pt x="17274" y="2498"/>
                    <a:pt x="16819" y="2675"/>
                    <a:pt x="16781" y="2688"/>
                  </a:cubicBezTo>
                  <a:lnTo>
                    <a:pt x="14332" y="4127"/>
                  </a:lnTo>
                  <a:lnTo>
                    <a:pt x="14180" y="4392"/>
                  </a:lnTo>
                  <a:lnTo>
                    <a:pt x="14180" y="5339"/>
                  </a:lnTo>
                  <a:lnTo>
                    <a:pt x="15127" y="8698"/>
                  </a:lnTo>
                  <a:lnTo>
                    <a:pt x="15291" y="9923"/>
                  </a:lnTo>
                  <a:lnTo>
                    <a:pt x="13688" y="9468"/>
                  </a:lnTo>
                  <a:lnTo>
                    <a:pt x="12993" y="8925"/>
                  </a:lnTo>
                  <a:lnTo>
                    <a:pt x="12665" y="8875"/>
                  </a:lnTo>
                  <a:lnTo>
                    <a:pt x="10051" y="10062"/>
                  </a:lnTo>
                  <a:lnTo>
                    <a:pt x="9887" y="10213"/>
                  </a:lnTo>
                  <a:lnTo>
                    <a:pt x="9155" y="11754"/>
                  </a:lnTo>
                  <a:lnTo>
                    <a:pt x="9129" y="12915"/>
                  </a:lnTo>
                  <a:lnTo>
                    <a:pt x="9395" y="13231"/>
                  </a:lnTo>
                  <a:lnTo>
                    <a:pt x="11983" y="13623"/>
                  </a:lnTo>
                  <a:lnTo>
                    <a:pt x="12059" y="13623"/>
                  </a:lnTo>
                  <a:lnTo>
                    <a:pt x="13284" y="13521"/>
                  </a:lnTo>
                  <a:lnTo>
                    <a:pt x="12185" y="14873"/>
                  </a:lnTo>
                  <a:lnTo>
                    <a:pt x="9344" y="15441"/>
                  </a:lnTo>
                  <a:lnTo>
                    <a:pt x="9155" y="15554"/>
                  </a:lnTo>
                  <a:lnTo>
                    <a:pt x="7185" y="18029"/>
                  </a:lnTo>
                  <a:lnTo>
                    <a:pt x="5771" y="20239"/>
                  </a:lnTo>
                  <a:lnTo>
                    <a:pt x="5733" y="20479"/>
                  </a:lnTo>
                  <a:lnTo>
                    <a:pt x="6288" y="22613"/>
                  </a:lnTo>
                  <a:lnTo>
                    <a:pt x="6364" y="22752"/>
                  </a:lnTo>
                  <a:lnTo>
                    <a:pt x="7576" y="24040"/>
                  </a:lnTo>
                  <a:lnTo>
                    <a:pt x="9243" y="25416"/>
                  </a:lnTo>
                  <a:cubicBezTo>
                    <a:pt x="8877" y="25909"/>
                    <a:pt x="8334" y="26679"/>
                    <a:pt x="8208" y="27032"/>
                  </a:cubicBezTo>
                  <a:cubicBezTo>
                    <a:pt x="7841" y="27386"/>
                    <a:pt x="4874" y="29091"/>
                    <a:pt x="2841" y="30214"/>
                  </a:cubicBezTo>
                  <a:lnTo>
                    <a:pt x="0" y="31629"/>
                  </a:lnTo>
                  <a:lnTo>
                    <a:pt x="189" y="32222"/>
                  </a:lnTo>
                  <a:lnTo>
                    <a:pt x="4533" y="31515"/>
                  </a:lnTo>
                  <a:lnTo>
                    <a:pt x="10430" y="29128"/>
                  </a:lnTo>
                  <a:lnTo>
                    <a:pt x="10556" y="29040"/>
                  </a:lnTo>
                  <a:lnTo>
                    <a:pt x="12804" y="26388"/>
                  </a:lnTo>
                  <a:lnTo>
                    <a:pt x="14748" y="24684"/>
                  </a:lnTo>
                  <a:lnTo>
                    <a:pt x="16087" y="23737"/>
                  </a:lnTo>
                  <a:lnTo>
                    <a:pt x="15241" y="25302"/>
                  </a:lnTo>
                  <a:lnTo>
                    <a:pt x="15582" y="25757"/>
                  </a:lnTo>
                  <a:lnTo>
                    <a:pt x="17488" y="25366"/>
                  </a:lnTo>
                  <a:cubicBezTo>
                    <a:pt x="19180" y="24861"/>
                    <a:pt x="19787" y="24595"/>
                    <a:pt x="20026" y="24431"/>
                  </a:cubicBezTo>
                  <a:cubicBezTo>
                    <a:pt x="20544" y="24595"/>
                    <a:pt x="22628" y="25757"/>
                    <a:pt x="24496" y="26868"/>
                  </a:cubicBezTo>
                  <a:lnTo>
                    <a:pt x="25936" y="29507"/>
                  </a:lnTo>
                  <a:lnTo>
                    <a:pt x="26618" y="33409"/>
                  </a:lnTo>
                  <a:lnTo>
                    <a:pt x="26012" y="36338"/>
                  </a:lnTo>
                  <a:lnTo>
                    <a:pt x="25456" y="38384"/>
                  </a:lnTo>
                  <a:lnTo>
                    <a:pt x="25469" y="38586"/>
                  </a:lnTo>
                  <a:lnTo>
                    <a:pt x="26264" y="40480"/>
                  </a:lnTo>
                  <a:lnTo>
                    <a:pt x="26858" y="40455"/>
                  </a:lnTo>
                  <a:lnTo>
                    <a:pt x="27767" y="37538"/>
                  </a:lnTo>
                  <a:lnTo>
                    <a:pt x="28373" y="37033"/>
                  </a:lnTo>
                  <a:lnTo>
                    <a:pt x="29004" y="40884"/>
                  </a:lnTo>
                  <a:lnTo>
                    <a:pt x="29888" y="43018"/>
                  </a:lnTo>
                  <a:lnTo>
                    <a:pt x="28360" y="42058"/>
                  </a:lnTo>
                  <a:lnTo>
                    <a:pt x="27893" y="42273"/>
                  </a:lnTo>
                  <a:lnTo>
                    <a:pt x="27653" y="43763"/>
                  </a:lnTo>
                  <a:lnTo>
                    <a:pt x="27678" y="43953"/>
                  </a:lnTo>
                  <a:lnTo>
                    <a:pt x="29383" y="47652"/>
                  </a:lnTo>
                  <a:lnTo>
                    <a:pt x="29156" y="50114"/>
                  </a:lnTo>
                  <a:lnTo>
                    <a:pt x="27918" y="52589"/>
                  </a:lnTo>
                  <a:lnTo>
                    <a:pt x="27413" y="57085"/>
                  </a:lnTo>
                  <a:lnTo>
                    <a:pt x="27729" y="61580"/>
                  </a:lnTo>
                  <a:lnTo>
                    <a:pt x="27779" y="61719"/>
                  </a:lnTo>
                  <a:lnTo>
                    <a:pt x="29522" y="64484"/>
                  </a:lnTo>
                  <a:lnTo>
                    <a:pt x="31252" y="65696"/>
                  </a:lnTo>
                  <a:lnTo>
                    <a:pt x="32464" y="69030"/>
                  </a:lnTo>
                  <a:lnTo>
                    <a:pt x="33891" y="74080"/>
                  </a:lnTo>
                  <a:lnTo>
                    <a:pt x="33967" y="74219"/>
                  </a:lnTo>
                  <a:lnTo>
                    <a:pt x="36505" y="76896"/>
                  </a:lnTo>
                  <a:lnTo>
                    <a:pt x="37048" y="76631"/>
                  </a:lnTo>
                  <a:lnTo>
                    <a:pt x="36467" y="73474"/>
                  </a:lnTo>
                  <a:lnTo>
                    <a:pt x="36404" y="73335"/>
                  </a:lnTo>
                  <a:lnTo>
                    <a:pt x="34964" y="71505"/>
                  </a:lnTo>
                  <a:lnTo>
                    <a:pt x="34484" y="68171"/>
                  </a:lnTo>
                  <a:lnTo>
                    <a:pt x="34484" y="68171"/>
                  </a:lnTo>
                  <a:lnTo>
                    <a:pt x="35166" y="68954"/>
                  </a:lnTo>
                  <a:lnTo>
                    <a:pt x="36012" y="72098"/>
                  </a:lnTo>
                  <a:lnTo>
                    <a:pt x="36101" y="72237"/>
                  </a:lnTo>
                  <a:lnTo>
                    <a:pt x="38273" y="74295"/>
                  </a:lnTo>
                  <a:lnTo>
                    <a:pt x="40268" y="77730"/>
                  </a:lnTo>
                  <a:lnTo>
                    <a:pt x="40419" y="79939"/>
                  </a:lnTo>
                  <a:lnTo>
                    <a:pt x="40508" y="80141"/>
                  </a:lnTo>
                  <a:lnTo>
                    <a:pt x="42162" y="81947"/>
                  </a:lnTo>
                  <a:lnTo>
                    <a:pt x="42301" y="82035"/>
                  </a:lnTo>
                  <a:lnTo>
                    <a:pt x="46202" y="83197"/>
                  </a:lnTo>
                  <a:lnTo>
                    <a:pt x="49043" y="84700"/>
                  </a:lnTo>
                  <a:lnTo>
                    <a:pt x="49359" y="84687"/>
                  </a:lnTo>
                  <a:lnTo>
                    <a:pt x="50028" y="84245"/>
                  </a:lnTo>
                  <a:lnTo>
                    <a:pt x="52453" y="86165"/>
                  </a:lnTo>
                  <a:lnTo>
                    <a:pt x="52592" y="86228"/>
                  </a:lnTo>
                  <a:lnTo>
                    <a:pt x="55407" y="86834"/>
                  </a:lnTo>
                  <a:lnTo>
                    <a:pt x="58716" y="90546"/>
                  </a:lnTo>
                  <a:lnTo>
                    <a:pt x="61330" y="91960"/>
                  </a:lnTo>
                  <a:lnTo>
                    <a:pt x="61683" y="91910"/>
                  </a:lnTo>
                  <a:lnTo>
                    <a:pt x="62706" y="91013"/>
                  </a:lnTo>
                  <a:lnTo>
                    <a:pt x="63994" y="92491"/>
                  </a:lnTo>
                  <a:lnTo>
                    <a:pt x="63691" y="95723"/>
                  </a:lnTo>
                  <a:lnTo>
                    <a:pt x="62251" y="97466"/>
                  </a:lnTo>
                  <a:lnTo>
                    <a:pt x="61405" y="99840"/>
                  </a:lnTo>
                  <a:lnTo>
                    <a:pt x="61165" y="102074"/>
                  </a:lnTo>
                  <a:lnTo>
                    <a:pt x="60711" y="103224"/>
                  </a:lnTo>
                  <a:lnTo>
                    <a:pt x="60774" y="103552"/>
                  </a:lnTo>
                  <a:lnTo>
                    <a:pt x="63186" y="106115"/>
                  </a:lnTo>
                  <a:lnTo>
                    <a:pt x="65320" y="109335"/>
                  </a:lnTo>
                  <a:lnTo>
                    <a:pt x="67441" y="112656"/>
                  </a:lnTo>
                  <a:lnTo>
                    <a:pt x="67555" y="112757"/>
                  </a:lnTo>
                  <a:lnTo>
                    <a:pt x="69461" y="113818"/>
                  </a:lnTo>
                  <a:lnTo>
                    <a:pt x="70623" y="115421"/>
                  </a:lnTo>
                  <a:lnTo>
                    <a:pt x="71090" y="120055"/>
                  </a:lnTo>
                  <a:lnTo>
                    <a:pt x="71330" y="123881"/>
                  </a:lnTo>
                  <a:lnTo>
                    <a:pt x="71090" y="127871"/>
                  </a:lnTo>
                  <a:lnTo>
                    <a:pt x="71254" y="129866"/>
                  </a:lnTo>
                  <a:lnTo>
                    <a:pt x="70472" y="132973"/>
                  </a:lnTo>
                  <a:lnTo>
                    <a:pt x="70383" y="135511"/>
                  </a:lnTo>
                  <a:lnTo>
                    <a:pt x="70623" y="138516"/>
                  </a:lnTo>
                  <a:lnTo>
                    <a:pt x="70749" y="138743"/>
                  </a:lnTo>
                  <a:lnTo>
                    <a:pt x="71886" y="139539"/>
                  </a:lnTo>
                  <a:lnTo>
                    <a:pt x="70168" y="143491"/>
                  </a:lnTo>
                  <a:lnTo>
                    <a:pt x="70194" y="143794"/>
                  </a:lnTo>
                  <a:lnTo>
                    <a:pt x="71507" y="145789"/>
                  </a:lnTo>
                  <a:lnTo>
                    <a:pt x="71823" y="147582"/>
                  </a:lnTo>
                  <a:lnTo>
                    <a:pt x="73035" y="151370"/>
                  </a:lnTo>
                  <a:lnTo>
                    <a:pt x="75409" y="154805"/>
                  </a:lnTo>
                  <a:lnTo>
                    <a:pt x="77227" y="156030"/>
                  </a:lnTo>
                  <a:lnTo>
                    <a:pt x="77391" y="156080"/>
                  </a:lnTo>
                  <a:lnTo>
                    <a:pt x="80396" y="156080"/>
                  </a:lnTo>
                  <a:lnTo>
                    <a:pt x="80624" y="155966"/>
                  </a:lnTo>
                  <a:lnTo>
                    <a:pt x="81886" y="154476"/>
                  </a:lnTo>
                  <a:lnTo>
                    <a:pt x="81798" y="153984"/>
                  </a:lnTo>
                  <a:lnTo>
                    <a:pt x="78666" y="152305"/>
                  </a:lnTo>
                  <a:lnTo>
                    <a:pt x="77530" y="149501"/>
                  </a:lnTo>
                  <a:lnTo>
                    <a:pt x="77353" y="149325"/>
                  </a:lnTo>
                  <a:cubicBezTo>
                    <a:pt x="77176" y="149249"/>
                    <a:pt x="77038" y="149097"/>
                    <a:pt x="76974" y="148908"/>
                  </a:cubicBezTo>
                  <a:cubicBezTo>
                    <a:pt x="76911" y="148643"/>
                    <a:pt x="77063" y="148289"/>
                    <a:pt x="77391" y="147885"/>
                  </a:cubicBezTo>
                  <a:cubicBezTo>
                    <a:pt x="78363" y="146723"/>
                    <a:pt x="78591" y="146458"/>
                    <a:pt x="78641" y="146332"/>
                  </a:cubicBezTo>
                  <a:lnTo>
                    <a:pt x="78957" y="145309"/>
                  </a:lnTo>
                  <a:lnTo>
                    <a:pt x="78831" y="144956"/>
                  </a:lnTo>
                  <a:lnTo>
                    <a:pt x="77404" y="143933"/>
                  </a:lnTo>
                  <a:lnTo>
                    <a:pt x="78111" y="142582"/>
                  </a:lnTo>
                  <a:lnTo>
                    <a:pt x="78831" y="142077"/>
                  </a:lnTo>
                  <a:lnTo>
                    <a:pt x="78957" y="141862"/>
                  </a:lnTo>
                  <a:lnTo>
                    <a:pt x="79361" y="139652"/>
                  </a:lnTo>
                  <a:lnTo>
                    <a:pt x="79336" y="139476"/>
                  </a:lnTo>
                  <a:lnTo>
                    <a:pt x="78818" y="138289"/>
                  </a:lnTo>
                  <a:lnTo>
                    <a:pt x="78869" y="137582"/>
                  </a:lnTo>
                  <a:lnTo>
                    <a:pt x="79954" y="137708"/>
                  </a:lnTo>
                  <a:lnTo>
                    <a:pt x="80308" y="137417"/>
                  </a:lnTo>
                  <a:lnTo>
                    <a:pt x="80384" y="135814"/>
                  </a:lnTo>
                  <a:lnTo>
                    <a:pt x="80384" y="135498"/>
                  </a:lnTo>
                  <a:lnTo>
                    <a:pt x="82038" y="135018"/>
                  </a:lnTo>
                  <a:lnTo>
                    <a:pt x="83932" y="134551"/>
                  </a:lnTo>
                  <a:lnTo>
                    <a:pt x="84172" y="134235"/>
                  </a:lnTo>
                  <a:lnTo>
                    <a:pt x="84172" y="132076"/>
                  </a:lnTo>
                  <a:lnTo>
                    <a:pt x="84020" y="130826"/>
                  </a:lnTo>
                  <a:lnTo>
                    <a:pt x="83970" y="130283"/>
                  </a:lnTo>
                  <a:lnTo>
                    <a:pt x="86243" y="130675"/>
                  </a:lnTo>
                  <a:lnTo>
                    <a:pt x="86521" y="130586"/>
                  </a:lnTo>
                  <a:lnTo>
                    <a:pt x="88137" y="129008"/>
                  </a:lnTo>
                  <a:lnTo>
                    <a:pt x="89614" y="126520"/>
                  </a:lnTo>
                  <a:lnTo>
                    <a:pt x="90965" y="124551"/>
                  </a:lnTo>
                  <a:lnTo>
                    <a:pt x="91470" y="121798"/>
                  </a:lnTo>
                  <a:lnTo>
                    <a:pt x="93857" y="120156"/>
                  </a:lnTo>
                  <a:lnTo>
                    <a:pt x="96546" y="118742"/>
                  </a:lnTo>
                  <a:lnTo>
                    <a:pt x="97897" y="117947"/>
                  </a:lnTo>
                  <a:lnTo>
                    <a:pt x="98049" y="117719"/>
                  </a:lnTo>
                  <a:lnTo>
                    <a:pt x="98592" y="113982"/>
                  </a:lnTo>
                  <a:lnTo>
                    <a:pt x="99463" y="110800"/>
                  </a:lnTo>
                  <a:lnTo>
                    <a:pt x="99842" y="108906"/>
                  </a:lnTo>
                  <a:lnTo>
                    <a:pt x="101648" y="106645"/>
                  </a:lnTo>
                  <a:lnTo>
                    <a:pt x="102746" y="104676"/>
                  </a:lnTo>
                  <a:lnTo>
                    <a:pt x="102746" y="104373"/>
                  </a:lnTo>
                  <a:lnTo>
                    <a:pt x="101799" y="102617"/>
                  </a:lnTo>
                  <a:cubicBezTo>
                    <a:pt x="101824" y="102352"/>
                    <a:pt x="101774" y="102125"/>
                    <a:pt x="98882" y="100989"/>
                  </a:cubicBezTo>
                  <a:lnTo>
                    <a:pt x="95650" y="99726"/>
                  </a:lnTo>
                  <a:lnTo>
                    <a:pt x="93718" y="99410"/>
                  </a:lnTo>
                  <a:lnTo>
                    <a:pt x="91710" y="98627"/>
                  </a:lnTo>
                  <a:lnTo>
                    <a:pt x="89551" y="97731"/>
                  </a:lnTo>
                  <a:lnTo>
                    <a:pt x="88415" y="95092"/>
                  </a:lnTo>
                  <a:lnTo>
                    <a:pt x="86887" y="92907"/>
                  </a:lnTo>
                  <a:lnTo>
                    <a:pt x="86735" y="92794"/>
                  </a:lnTo>
                  <a:lnTo>
                    <a:pt x="83338" y="91682"/>
                  </a:lnTo>
                  <a:lnTo>
                    <a:pt x="81179" y="91455"/>
                  </a:lnTo>
                  <a:lnTo>
                    <a:pt x="78970" y="89321"/>
                  </a:lnTo>
                  <a:lnTo>
                    <a:pt x="76861" y="88084"/>
                  </a:lnTo>
                  <a:lnTo>
                    <a:pt x="74335" y="87819"/>
                  </a:lnTo>
                  <a:lnTo>
                    <a:pt x="71810" y="87187"/>
                  </a:lnTo>
                  <a:lnTo>
                    <a:pt x="71722" y="87175"/>
                  </a:lnTo>
                  <a:lnTo>
                    <a:pt x="68881" y="87263"/>
                  </a:lnTo>
                  <a:lnTo>
                    <a:pt x="68792" y="87276"/>
                  </a:lnTo>
                  <a:cubicBezTo>
                    <a:pt x="65395" y="88273"/>
                    <a:pt x="65320" y="88576"/>
                    <a:pt x="65269" y="88753"/>
                  </a:cubicBezTo>
                  <a:cubicBezTo>
                    <a:pt x="65219" y="88942"/>
                    <a:pt x="65029" y="89523"/>
                    <a:pt x="64878" y="89965"/>
                  </a:cubicBezTo>
                  <a:lnTo>
                    <a:pt x="63640" y="88993"/>
                  </a:lnTo>
                  <a:lnTo>
                    <a:pt x="63350" y="88930"/>
                  </a:lnTo>
                  <a:lnTo>
                    <a:pt x="61734" y="89448"/>
                  </a:lnTo>
                  <a:lnTo>
                    <a:pt x="60218" y="88690"/>
                  </a:lnTo>
                  <a:lnTo>
                    <a:pt x="59057" y="86303"/>
                  </a:lnTo>
                  <a:lnTo>
                    <a:pt x="59802" y="84384"/>
                  </a:lnTo>
                  <a:lnTo>
                    <a:pt x="59600" y="83967"/>
                  </a:lnTo>
                  <a:lnTo>
                    <a:pt x="57655" y="83311"/>
                  </a:lnTo>
                  <a:lnTo>
                    <a:pt x="55521" y="83046"/>
                  </a:lnTo>
                  <a:lnTo>
                    <a:pt x="56077" y="81480"/>
                  </a:lnTo>
                  <a:lnTo>
                    <a:pt x="56796" y="80104"/>
                  </a:lnTo>
                  <a:lnTo>
                    <a:pt x="56986" y="78853"/>
                  </a:lnTo>
                  <a:lnTo>
                    <a:pt x="56670" y="78500"/>
                  </a:lnTo>
                  <a:lnTo>
                    <a:pt x="53905" y="78500"/>
                  </a:lnTo>
                  <a:lnTo>
                    <a:pt x="53640" y="78651"/>
                  </a:lnTo>
                  <a:lnTo>
                    <a:pt x="52516" y="80533"/>
                  </a:lnTo>
                  <a:lnTo>
                    <a:pt x="50155" y="81366"/>
                  </a:lnTo>
                  <a:lnTo>
                    <a:pt x="48374" y="78942"/>
                  </a:lnTo>
                  <a:lnTo>
                    <a:pt x="47995" y="75495"/>
                  </a:lnTo>
                  <a:lnTo>
                    <a:pt x="48816" y="72717"/>
                  </a:lnTo>
                  <a:lnTo>
                    <a:pt x="51443" y="70772"/>
                  </a:lnTo>
                  <a:lnTo>
                    <a:pt x="54132" y="70393"/>
                  </a:lnTo>
                  <a:lnTo>
                    <a:pt x="55370" y="71416"/>
                  </a:lnTo>
                  <a:lnTo>
                    <a:pt x="55849" y="71315"/>
                  </a:lnTo>
                  <a:lnTo>
                    <a:pt x="56392" y="70305"/>
                  </a:lnTo>
                  <a:lnTo>
                    <a:pt x="58286" y="70305"/>
                  </a:lnTo>
                  <a:lnTo>
                    <a:pt x="60799" y="71088"/>
                  </a:lnTo>
                  <a:lnTo>
                    <a:pt x="61014" y="72856"/>
                  </a:lnTo>
                  <a:lnTo>
                    <a:pt x="61064" y="72995"/>
                  </a:lnTo>
                  <a:lnTo>
                    <a:pt x="62403" y="75040"/>
                  </a:lnTo>
                  <a:lnTo>
                    <a:pt x="62971" y="74926"/>
                  </a:lnTo>
                  <a:lnTo>
                    <a:pt x="63363" y="72843"/>
                  </a:lnTo>
                  <a:lnTo>
                    <a:pt x="63363" y="72767"/>
                  </a:lnTo>
                  <a:lnTo>
                    <a:pt x="63211" y="69131"/>
                  </a:lnTo>
                  <a:lnTo>
                    <a:pt x="64158" y="67376"/>
                  </a:lnTo>
                  <a:lnTo>
                    <a:pt x="67087" y="65355"/>
                  </a:lnTo>
                  <a:lnTo>
                    <a:pt x="68704" y="62691"/>
                  </a:lnTo>
                  <a:lnTo>
                    <a:pt x="69461" y="60721"/>
                  </a:lnTo>
                  <a:lnTo>
                    <a:pt x="71924" y="58322"/>
                  </a:lnTo>
                  <a:lnTo>
                    <a:pt x="73452" y="58322"/>
                  </a:lnTo>
                  <a:lnTo>
                    <a:pt x="73755" y="58107"/>
                  </a:lnTo>
                  <a:lnTo>
                    <a:pt x="74575" y="55923"/>
                  </a:lnTo>
                  <a:lnTo>
                    <a:pt x="76747" y="54496"/>
                  </a:lnTo>
                  <a:lnTo>
                    <a:pt x="77682" y="55961"/>
                  </a:lnTo>
                  <a:lnTo>
                    <a:pt x="78124" y="56062"/>
                  </a:lnTo>
                  <a:lnTo>
                    <a:pt x="80119" y="54786"/>
                  </a:lnTo>
                  <a:lnTo>
                    <a:pt x="83591" y="53347"/>
                  </a:lnTo>
                  <a:lnTo>
                    <a:pt x="83705" y="52855"/>
                  </a:lnTo>
                  <a:lnTo>
                    <a:pt x="82909" y="51983"/>
                  </a:lnTo>
                  <a:lnTo>
                    <a:pt x="82657" y="51870"/>
                  </a:lnTo>
                  <a:lnTo>
                    <a:pt x="79715" y="52084"/>
                  </a:lnTo>
                  <a:lnTo>
                    <a:pt x="79134" y="50771"/>
                  </a:lnTo>
                  <a:lnTo>
                    <a:pt x="79134" y="49496"/>
                  </a:lnTo>
                  <a:lnTo>
                    <a:pt x="78970" y="49218"/>
                  </a:lnTo>
                  <a:lnTo>
                    <a:pt x="78528" y="48978"/>
                  </a:lnTo>
                  <a:lnTo>
                    <a:pt x="78742" y="48864"/>
                  </a:lnTo>
                  <a:lnTo>
                    <a:pt x="81002" y="48864"/>
                  </a:lnTo>
                  <a:lnTo>
                    <a:pt x="83212" y="49029"/>
                  </a:lnTo>
                  <a:lnTo>
                    <a:pt x="83389" y="48991"/>
                  </a:lnTo>
                  <a:lnTo>
                    <a:pt x="86028" y="47463"/>
                  </a:lnTo>
                  <a:cubicBezTo>
                    <a:pt x="87973" y="46023"/>
                    <a:pt x="88048" y="45910"/>
                    <a:pt x="88074" y="45847"/>
                  </a:cubicBezTo>
                  <a:cubicBezTo>
                    <a:pt x="88213" y="45657"/>
                    <a:pt x="88263" y="45569"/>
                    <a:pt x="86432" y="42362"/>
                  </a:cubicBezTo>
                  <a:lnTo>
                    <a:pt x="84399" y="40455"/>
                  </a:lnTo>
                  <a:lnTo>
                    <a:pt x="84033" y="38435"/>
                  </a:lnTo>
                  <a:lnTo>
                    <a:pt x="83553" y="34103"/>
                  </a:lnTo>
                  <a:lnTo>
                    <a:pt x="83010" y="33927"/>
                  </a:lnTo>
                  <a:lnTo>
                    <a:pt x="81078" y="36086"/>
                  </a:lnTo>
                  <a:lnTo>
                    <a:pt x="79576" y="35758"/>
                  </a:lnTo>
                  <a:lnTo>
                    <a:pt x="79310" y="34028"/>
                  </a:lnTo>
                  <a:lnTo>
                    <a:pt x="80055" y="32677"/>
                  </a:lnTo>
                  <a:lnTo>
                    <a:pt x="79866" y="32222"/>
                  </a:lnTo>
                  <a:lnTo>
                    <a:pt x="78212" y="31755"/>
                  </a:lnTo>
                  <a:lnTo>
                    <a:pt x="77164" y="30669"/>
                  </a:lnTo>
                  <a:lnTo>
                    <a:pt x="76937" y="30568"/>
                  </a:lnTo>
                  <a:lnTo>
                    <a:pt x="74070" y="30568"/>
                  </a:lnTo>
                  <a:lnTo>
                    <a:pt x="73199" y="30656"/>
                  </a:lnTo>
                  <a:lnTo>
                    <a:pt x="72921" y="30959"/>
                  </a:lnTo>
                  <a:lnTo>
                    <a:pt x="72845" y="33674"/>
                  </a:lnTo>
                  <a:lnTo>
                    <a:pt x="71583" y="35013"/>
                  </a:lnTo>
                  <a:lnTo>
                    <a:pt x="71545" y="35391"/>
                  </a:lnTo>
                  <a:lnTo>
                    <a:pt x="72290" y="36566"/>
                  </a:lnTo>
                  <a:lnTo>
                    <a:pt x="72492" y="38662"/>
                  </a:lnTo>
                  <a:lnTo>
                    <a:pt x="70535" y="40316"/>
                  </a:lnTo>
                  <a:lnTo>
                    <a:pt x="68615" y="40998"/>
                  </a:lnTo>
                  <a:lnTo>
                    <a:pt x="68401" y="41288"/>
                  </a:lnTo>
                  <a:lnTo>
                    <a:pt x="68401" y="44256"/>
                  </a:lnTo>
                  <a:lnTo>
                    <a:pt x="67555" y="44685"/>
                  </a:lnTo>
                  <a:lnTo>
                    <a:pt x="66380" y="43195"/>
                  </a:lnTo>
                  <a:lnTo>
                    <a:pt x="66974" y="40581"/>
                  </a:lnTo>
                  <a:lnTo>
                    <a:pt x="66822" y="40228"/>
                  </a:lnTo>
                  <a:lnTo>
                    <a:pt x="64676" y="39142"/>
                  </a:lnTo>
                  <a:lnTo>
                    <a:pt x="62453" y="37816"/>
                  </a:lnTo>
                  <a:lnTo>
                    <a:pt x="61443" y="36957"/>
                  </a:lnTo>
                  <a:lnTo>
                    <a:pt x="61241" y="36881"/>
                  </a:lnTo>
                  <a:lnTo>
                    <a:pt x="60509" y="36881"/>
                  </a:lnTo>
                  <a:lnTo>
                    <a:pt x="60307" y="34444"/>
                  </a:lnTo>
                  <a:lnTo>
                    <a:pt x="60686" y="32083"/>
                  </a:lnTo>
                  <a:lnTo>
                    <a:pt x="61456" y="30252"/>
                  </a:lnTo>
                  <a:cubicBezTo>
                    <a:pt x="61974" y="30050"/>
                    <a:pt x="62479" y="29823"/>
                    <a:pt x="62971" y="29558"/>
                  </a:cubicBezTo>
                  <a:cubicBezTo>
                    <a:pt x="63413" y="29330"/>
                    <a:pt x="63640" y="29229"/>
                    <a:pt x="63754" y="29179"/>
                  </a:cubicBezTo>
                  <a:cubicBezTo>
                    <a:pt x="63761" y="29180"/>
                    <a:pt x="63768" y="29180"/>
                    <a:pt x="63775" y="29180"/>
                  </a:cubicBezTo>
                  <a:cubicBezTo>
                    <a:pt x="63887" y="29180"/>
                    <a:pt x="64048" y="29086"/>
                    <a:pt x="64499" y="28813"/>
                  </a:cubicBezTo>
                  <a:lnTo>
                    <a:pt x="65029" y="28497"/>
                  </a:lnTo>
                  <a:cubicBezTo>
                    <a:pt x="66469" y="27638"/>
                    <a:pt x="66999" y="27323"/>
                    <a:pt x="67201" y="27171"/>
                  </a:cubicBezTo>
                  <a:lnTo>
                    <a:pt x="67214" y="27184"/>
                  </a:lnTo>
                  <a:lnTo>
                    <a:pt x="68792" y="25681"/>
                  </a:lnTo>
                  <a:lnTo>
                    <a:pt x="69992" y="24456"/>
                  </a:lnTo>
                  <a:lnTo>
                    <a:pt x="70737" y="24267"/>
                  </a:lnTo>
                  <a:lnTo>
                    <a:pt x="74083" y="24267"/>
                  </a:lnTo>
                  <a:lnTo>
                    <a:pt x="74399" y="23977"/>
                  </a:lnTo>
                  <a:lnTo>
                    <a:pt x="74550" y="21994"/>
                  </a:lnTo>
                  <a:lnTo>
                    <a:pt x="75548" y="20252"/>
                  </a:lnTo>
                  <a:lnTo>
                    <a:pt x="75573" y="20012"/>
                  </a:lnTo>
                  <a:lnTo>
                    <a:pt x="75106" y="18269"/>
                  </a:lnTo>
                  <a:lnTo>
                    <a:pt x="75005" y="18118"/>
                  </a:lnTo>
                  <a:lnTo>
                    <a:pt x="73363" y="16741"/>
                  </a:lnTo>
                  <a:lnTo>
                    <a:pt x="72883" y="16830"/>
                  </a:lnTo>
                  <a:lnTo>
                    <a:pt x="71873" y="18800"/>
                  </a:lnTo>
                  <a:lnTo>
                    <a:pt x="70320" y="19999"/>
                  </a:lnTo>
                  <a:lnTo>
                    <a:pt x="69676" y="20441"/>
                  </a:lnTo>
                  <a:lnTo>
                    <a:pt x="69676" y="18623"/>
                  </a:lnTo>
                  <a:lnTo>
                    <a:pt x="69929" y="17385"/>
                  </a:lnTo>
                  <a:lnTo>
                    <a:pt x="69411" y="17082"/>
                  </a:lnTo>
                  <a:lnTo>
                    <a:pt x="68691" y="17739"/>
                  </a:lnTo>
                  <a:lnTo>
                    <a:pt x="67896" y="15959"/>
                  </a:lnTo>
                  <a:lnTo>
                    <a:pt x="68918" y="14860"/>
                  </a:lnTo>
                  <a:lnTo>
                    <a:pt x="71002" y="10403"/>
                  </a:lnTo>
                  <a:lnTo>
                    <a:pt x="71873" y="10049"/>
                  </a:lnTo>
                  <a:lnTo>
                    <a:pt x="73767" y="8332"/>
                  </a:lnTo>
                  <a:lnTo>
                    <a:pt x="73691" y="7827"/>
                  </a:lnTo>
                  <a:lnTo>
                    <a:pt x="72896" y="7410"/>
                  </a:lnTo>
                  <a:lnTo>
                    <a:pt x="71785" y="7233"/>
                  </a:lnTo>
                  <a:lnTo>
                    <a:pt x="69373" y="7233"/>
                  </a:lnTo>
                  <a:lnTo>
                    <a:pt x="69057" y="7549"/>
                  </a:lnTo>
                  <a:lnTo>
                    <a:pt x="69057" y="9658"/>
                  </a:lnTo>
                  <a:lnTo>
                    <a:pt x="67037" y="12284"/>
                  </a:lnTo>
                  <a:lnTo>
                    <a:pt x="65294" y="14986"/>
                  </a:lnTo>
                  <a:lnTo>
                    <a:pt x="65294" y="15340"/>
                  </a:lnTo>
                  <a:lnTo>
                    <a:pt x="66077" y="16476"/>
                  </a:lnTo>
                  <a:lnTo>
                    <a:pt x="65762" y="18623"/>
                  </a:lnTo>
                  <a:lnTo>
                    <a:pt x="63375" y="19885"/>
                  </a:lnTo>
                  <a:lnTo>
                    <a:pt x="63375" y="18585"/>
                  </a:lnTo>
                  <a:lnTo>
                    <a:pt x="63085" y="18269"/>
                  </a:lnTo>
                  <a:lnTo>
                    <a:pt x="61342" y="18118"/>
                  </a:lnTo>
                  <a:lnTo>
                    <a:pt x="61128" y="18181"/>
                  </a:lnTo>
                  <a:lnTo>
                    <a:pt x="59890" y="19153"/>
                  </a:lnTo>
                  <a:lnTo>
                    <a:pt x="58223" y="16830"/>
                  </a:lnTo>
                  <a:lnTo>
                    <a:pt x="57971" y="16703"/>
                  </a:lnTo>
                  <a:lnTo>
                    <a:pt x="55799" y="16703"/>
                  </a:lnTo>
                  <a:lnTo>
                    <a:pt x="55521" y="16868"/>
                  </a:lnTo>
                  <a:lnTo>
                    <a:pt x="54827" y="18168"/>
                  </a:lnTo>
                  <a:lnTo>
                    <a:pt x="54435" y="18736"/>
                  </a:lnTo>
                  <a:lnTo>
                    <a:pt x="53652" y="16969"/>
                  </a:lnTo>
                  <a:lnTo>
                    <a:pt x="53261" y="16792"/>
                  </a:lnTo>
                  <a:cubicBezTo>
                    <a:pt x="53061" y="16867"/>
                    <a:pt x="52586" y="16997"/>
                    <a:pt x="52167" y="16997"/>
                  </a:cubicBezTo>
                  <a:cubicBezTo>
                    <a:pt x="51950" y="16997"/>
                    <a:pt x="51749" y="16962"/>
                    <a:pt x="51607" y="16868"/>
                  </a:cubicBezTo>
                  <a:cubicBezTo>
                    <a:pt x="51455" y="16767"/>
                    <a:pt x="51379" y="16590"/>
                    <a:pt x="51392" y="16426"/>
                  </a:cubicBezTo>
                  <a:cubicBezTo>
                    <a:pt x="51316" y="15112"/>
                    <a:pt x="51316" y="14986"/>
                    <a:pt x="51316" y="14974"/>
                  </a:cubicBezTo>
                  <a:lnTo>
                    <a:pt x="51215" y="14746"/>
                  </a:lnTo>
                  <a:lnTo>
                    <a:pt x="47945" y="11716"/>
                  </a:lnTo>
                  <a:lnTo>
                    <a:pt x="46922" y="11009"/>
                  </a:lnTo>
                  <a:lnTo>
                    <a:pt x="46682" y="10958"/>
                  </a:lnTo>
                  <a:lnTo>
                    <a:pt x="45142" y="11223"/>
                  </a:lnTo>
                  <a:lnTo>
                    <a:pt x="44435" y="9077"/>
                  </a:lnTo>
                  <a:lnTo>
                    <a:pt x="44233" y="8875"/>
                  </a:lnTo>
                  <a:lnTo>
                    <a:pt x="42806" y="8433"/>
                  </a:lnTo>
                  <a:lnTo>
                    <a:pt x="42679" y="8420"/>
                  </a:lnTo>
                  <a:lnTo>
                    <a:pt x="39182" y="8862"/>
                  </a:lnTo>
                  <a:lnTo>
                    <a:pt x="37262" y="8445"/>
                  </a:lnTo>
                  <a:lnTo>
                    <a:pt x="34649" y="6210"/>
                  </a:lnTo>
                  <a:lnTo>
                    <a:pt x="31075" y="4506"/>
                  </a:lnTo>
                  <a:lnTo>
                    <a:pt x="28499" y="2031"/>
                  </a:lnTo>
                  <a:lnTo>
                    <a:pt x="26365" y="263"/>
                  </a:lnTo>
                  <a:lnTo>
                    <a:pt x="26100" y="187"/>
                  </a:lnTo>
                  <a:lnTo>
                    <a:pt x="23524" y="756"/>
                  </a:lnTo>
                  <a:cubicBezTo>
                    <a:pt x="23360" y="465"/>
                    <a:pt x="23120" y="238"/>
                    <a:pt x="22817" y="124"/>
                  </a:cubicBezTo>
                  <a:cubicBezTo>
                    <a:pt x="22620" y="41"/>
                    <a:pt x="22402" y="0"/>
                    <a:pt x="22164" y="0"/>
                  </a:cubicBez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5"/>
            <p:cNvSpPr/>
            <p:nvPr/>
          </p:nvSpPr>
          <p:spPr>
            <a:xfrm>
              <a:off x="1940550" y="1654925"/>
              <a:ext cx="124725" cy="149650"/>
            </a:xfrm>
            <a:custGeom>
              <a:avLst/>
              <a:gdLst/>
              <a:ahLst/>
              <a:cxnLst/>
              <a:rect l="l" t="t" r="r" b="b"/>
              <a:pathLst>
                <a:path w="4989" h="5986" extrusionOk="0">
                  <a:moveTo>
                    <a:pt x="2425" y="0"/>
                  </a:moveTo>
                  <a:lnTo>
                    <a:pt x="1023" y="1200"/>
                  </a:lnTo>
                  <a:lnTo>
                    <a:pt x="1" y="3851"/>
                  </a:lnTo>
                  <a:lnTo>
                    <a:pt x="1" y="5985"/>
                  </a:lnTo>
                  <a:lnTo>
                    <a:pt x="2362" y="4104"/>
                  </a:lnTo>
                  <a:lnTo>
                    <a:pt x="3511" y="4887"/>
                  </a:lnTo>
                  <a:lnTo>
                    <a:pt x="4988" y="4419"/>
                  </a:lnTo>
                  <a:lnTo>
                    <a:pt x="3271" y="2210"/>
                  </a:lnTo>
                  <a:lnTo>
                    <a:pt x="242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5"/>
            <p:cNvSpPr/>
            <p:nvPr/>
          </p:nvSpPr>
          <p:spPr>
            <a:xfrm>
              <a:off x="1932650" y="1641650"/>
              <a:ext cx="145575" cy="179325"/>
            </a:xfrm>
            <a:custGeom>
              <a:avLst/>
              <a:gdLst/>
              <a:ahLst/>
              <a:cxnLst/>
              <a:rect l="l" t="t" r="r" b="b"/>
              <a:pathLst>
                <a:path w="5823" h="7173" extrusionOk="0">
                  <a:moveTo>
                    <a:pt x="2602" y="1049"/>
                  </a:moveTo>
                  <a:lnTo>
                    <a:pt x="3297" y="2842"/>
                  </a:lnTo>
                  <a:lnTo>
                    <a:pt x="4774" y="4774"/>
                  </a:lnTo>
                  <a:lnTo>
                    <a:pt x="3877" y="5064"/>
                  </a:lnTo>
                  <a:lnTo>
                    <a:pt x="2665" y="4231"/>
                  </a:lnTo>
                  <a:lnTo>
                    <a:pt x="632" y="5860"/>
                  </a:lnTo>
                  <a:lnTo>
                    <a:pt x="632" y="4433"/>
                  </a:lnTo>
                  <a:lnTo>
                    <a:pt x="1605" y="1907"/>
                  </a:lnTo>
                  <a:lnTo>
                    <a:pt x="2602" y="1049"/>
                  </a:lnTo>
                  <a:close/>
                  <a:moveTo>
                    <a:pt x="2880" y="1"/>
                  </a:moveTo>
                  <a:lnTo>
                    <a:pt x="1074" y="1541"/>
                  </a:lnTo>
                  <a:lnTo>
                    <a:pt x="26" y="4269"/>
                  </a:lnTo>
                  <a:lnTo>
                    <a:pt x="1" y="7173"/>
                  </a:lnTo>
                  <a:lnTo>
                    <a:pt x="1" y="7173"/>
                  </a:lnTo>
                  <a:lnTo>
                    <a:pt x="2703" y="5026"/>
                  </a:lnTo>
                  <a:lnTo>
                    <a:pt x="3776" y="5771"/>
                  </a:lnTo>
                  <a:lnTo>
                    <a:pt x="5822" y="5102"/>
                  </a:lnTo>
                  <a:lnTo>
                    <a:pt x="3865" y="2577"/>
                  </a:lnTo>
                  <a:lnTo>
                    <a:pt x="288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5"/>
            <p:cNvSpPr/>
            <p:nvPr/>
          </p:nvSpPr>
          <p:spPr>
            <a:xfrm>
              <a:off x="2019475" y="1292525"/>
              <a:ext cx="410075" cy="583375"/>
            </a:xfrm>
            <a:custGeom>
              <a:avLst/>
              <a:gdLst/>
              <a:ahLst/>
              <a:cxnLst/>
              <a:rect l="l" t="t" r="r" b="b"/>
              <a:pathLst>
                <a:path w="16403" h="23335" extrusionOk="0">
                  <a:moveTo>
                    <a:pt x="4129" y="0"/>
                  </a:moveTo>
                  <a:lnTo>
                    <a:pt x="1213" y="2122"/>
                  </a:lnTo>
                  <a:lnTo>
                    <a:pt x="0" y="4407"/>
                  </a:lnTo>
                  <a:lnTo>
                    <a:pt x="0" y="7248"/>
                  </a:lnTo>
                  <a:lnTo>
                    <a:pt x="2122" y="6857"/>
                  </a:lnTo>
                  <a:lnTo>
                    <a:pt x="4571" y="8347"/>
                  </a:lnTo>
                  <a:lnTo>
                    <a:pt x="6541" y="8827"/>
                  </a:lnTo>
                  <a:lnTo>
                    <a:pt x="7210" y="7576"/>
                  </a:lnTo>
                  <a:lnTo>
                    <a:pt x="8170" y="11339"/>
                  </a:lnTo>
                  <a:lnTo>
                    <a:pt x="9521" y="12842"/>
                  </a:lnTo>
                  <a:lnTo>
                    <a:pt x="8258" y="15052"/>
                  </a:lnTo>
                  <a:cubicBezTo>
                    <a:pt x="8258" y="15052"/>
                    <a:pt x="8978" y="16314"/>
                    <a:pt x="6996" y="16706"/>
                  </a:cubicBezTo>
                  <a:cubicBezTo>
                    <a:pt x="5026" y="17097"/>
                    <a:pt x="6364" y="16946"/>
                    <a:pt x="5026" y="17097"/>
                  </a:cubicBezTo>
                  <a:cubicBezTo>
                    <a:pt x="3688" y="17261"/>
                    <a:pt x="3688" y="17539"/>
                    <a:pt x="3688" y="17539"/>
                  </a:cubicBezTo>
                  <a:lnTo>
                    <a:pt x="4180" y="18915"/>
                  </a:lnTo>
                  <a:lnTo>
                    <a:pt x="6604" y="18915"/>
                  </a:lnTo>
                  <a:lnTo>
                    <a:pt x="7943" y="20810"/>
                  </a:lnTo>
                  <a:lnTo>
                    <a:pt x="9521" y="22539"/>
                  </a:lnTo>
                  <a:lnTo>
                    <a:pt x="11579" y="23335"/>
                  </a:lnTo>
                  <a:lnTo>
                    <a:pt x="10405" y="20532"/>
                  </a:lnTo>
                  <a:lnTo>
                    <a:pt x="12375" y="21693"/>
                  </a:lnTo>
                  <a:lnTo>
                    <a:pt x="13473" y="20115"/>
                  </a:lnTo>
                  <a:lnTo>
                    <a:pt x="12059" y="16794"/>
                  </a:lnTo>
                  <a:lnTo>
                    <a:pt x="12615" y="15923"/>
                  </a:lnTo>
                  <a:lnTo>
                    <a:pt x="14420" y="18360"/>
                  </a:lnTo>
                  <a:lnTo>
                    <a:pt x="15683" y="16794"/>
                  </a:lnTo>
                  <a:lnTo>
                    <a:pt x="16403" y="15052"/>
                  </a:lnTo>
                  <a:lnTo>
                    <a:pt x="12931" y="12135"/>
                  </a:lnTo>
                  <a:lnTo>
                    <a:pt x="14269" y="11630"/>
                  </a:lnTo>
                  <a:lnTo>
                    <a:pt x="13549" y="8195"/>
                  </a:lnTo>
                  <a:lnTo>
                    <a:pt x="12211" y="5821"/>
                  </a:lnTo>
                  <a:lnTo>
                    <a:pt x="10721" y="4963"/>
                  </a:lnTo>
                  <a:lnTo>
                    <a:pt x="9067" y="3624"/>
                  </a:lnTo>
                  <a:lnTo>
                    <a:pt x="10557" y="3069"/>
                  </a:lnTo>
                  <a:lnTo>
                    <a:pt x="10165" y="1414"/>
                  </a:lnTo>
                  <a:lnTo>
                    <a:pt x="7918" y="354"/>
                  </a:lnTo>
                  <a:lnTo>
                    <a:pt x="5670" y="1326"/>
                  </a:lnTo>
                  <a:lnTo>
                    <a:pt x="5165" y="2677"/>
                  </a:lnTo>
                  <a:lnTo>
                    <a:pt x="3814" y="4256"/>
                  </a:lnTo>
                  <a:lnTo>
                    <a:pt x="2993" y="3069"/>
                  </a:lnTo>
                  <a:lnTo>
                    <a:pt x="412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5"/>
            <p:cNvSpPr/>
            <p:nvPr/>
          </p:nvSpPr>
          <p:spPr>
            <a:xfrm>
              <a:off x="2011275" y="1270725"/>
              <a:ext cx="427750" cy="619075"/>
            </a:xfrm>
            <a:custGeom>
              <a:avLst/>
              <a:gdLst/>
              <a:ahLst/>
              <a:cxnLst/>
              <a:rect l="l" t="t" r="r" b="b"/>
              <a:pathLst>
                <a:path w="17110" h="24763" extrusionOk="0">
                  <a:moveTo>
                    <a:pt x="8246" y="1567"/>
                  </a:moveTo>
                  <a:lnTo>
                    <a:pt x="10228" y="2501"/>
                  </a:lnTo>
                  <a:lnTo>
                    <a:pt x="10518" y="3739"/>
                  </a:lnTo>
                  <a:lnTo>
                    <a:pt x="8763" y="4383"/>
                  </a:lnTo>
                  <a:lnTo>
                    <a:pt x="10885" y="6087"/>
                  </a:lnTo>
                  <a:lnTo>
                    <a:pt x="12311" y="6908"/>
                  </a:lnTo>
                  <a:lnTo>
                    <a:pt x="13587" y="9156"/>
                  </a:lnTo>
                  <a:lnTo>
                    <a:pt x="14231" y="12287"/>
                  </a:lnTo>
                  <a:lnTo>
                    <a:pt x="12640" y="12881"/>
                  </a:lnTo>
                  <a:lnTo>
                    <a:pt x="16340" y="15999"/>
                  </a:lnTo>
                  <a:lnTo>
                    <a:pt x="15733" y="17477"/>
                  </a:lnTo>
                  <a:lnTo>
                    <a:pt x="14761" y="18689"/>
                  </a:lnTo>
                  <a:lnTo>
                    <a:pt x="12918" y="16227"/>
                  </a:lnTo>
                  <a:lnTo>
                    <a:pt x="12021" y="17616"/>
                  </a:lnTo>
                  <a:lnTo>
                    <a:pt x="13448" y="20937"/>
                  </a:lnTo>
                  <a:lnTo>
                    <a:pt x="12615" y="22136"/>
                  </a:lnTo>
                  <a:lnTo>
                    <a:pt x="10076" y="20633"/>
                  </a:lnTo>
                  <a:lnTo>
                    <a:pt x="11339" y="23639"/>
                  </a:lnTo>
                  <a:lnTo>
                    <a:pt x="10051" y="23146"/>
                  </a:lnTo>
                  <a:lnTo>
                    <a:pt x="8549" y="21492"/>
                  </a:lnTo>
                  <a:lnTo>
                    <a:pt x="7109" y="19459"/>
                  </a:lnTo>
                  <a:lnTo>
                    <a:pt x="4748" y="19459"/>
                  </a:lnTo>
                  <a:lnTo>
                    <a:pt x="4407" y="18500"/>
                  </a:lnTo>
                  <a:cubicBezTo>
                    <a:pt x="4723" y="18373"/>
                    <a:pt x="5064" y="18297"/>
                    <a:pt x="5417" y="18272"/>
                  </a:cubicBezTo>
                  <a:cubicBezTo>
                    <a:pt x="6124" y="18196"/>
                    <a:pt x="6124" y="18196"/>
                    <a:pt x="6238" y="18146"/>
                  </a:cubicBezTo>
                  <a:cubicBezTo>
                    <a:pt x="6301" y="18121"/>
                    <a:pt x="6453" y="18070"/>
                    <a:pt x="7412" y="17881"/>
                  </a:cubicBezTo>
                  <a:cubicBezTo>
                    <a:pt x="8208" y="17717"/>
                    <a:pt x="8725" y="17401"/>
                    <a:pt x="8940" y="16934"/>
                  </a:cubicBezTo>
                  <a:cubicBezTo>
                    <a:pt x="9079" y="16618"/>
                    <a:pt x="9079" y="16265"/>
                    <a:pt x="8953" y="15936"/>
                  </a:cubicBezTo>
                  <a:lnTo>
                    <a:pt x="10253" y="13676"/>
                  </a:lnTo>
                  <a:lnTo>
                    <a:pt x="8801" y="12060"/>
                  </a:lnTo>
                  <a:lnTo>
                    <a:pt x="7652" y="7590"/>
                  </a:lnTo>
                  <a:lnTo>
                    <a:pt x="6718" y="9332"/>
                  </a:lnTo>
                  <a:lnTo>
                    <a:pt x="5026" y="8928"/>
                  </a:lnTo>
                  <a:lnTo>
                    <a:pt x="2513" y="7388"/>
                  </a:lnTo>
                  <a:lnTo>
                    <a:pt x="644" y="7741"/>
                  </a:lnTo>
                  <a:lnTo>
                    <a:pt x="644" y="5367"/>
                  </a:lnTo>
                  <a:lnTo>
                    <a:pt x="1793" y="3208"/>
                  </a:lnTo>
                  <a:lnTo>
                    <a:pt x="3801" y="1744"/>
                  </a:lnTo>
                  <a:lnTo>
                    <a:pt x="3801" y="1744"/>
                  </a:lnTo>
                  <a:lnTo>
                    <a:pt x="2980" y="3991"/>
                  </a:lnTo>
                  <a:lnTo>
                    <a:pt x="4129" y="5645"/>
                  </a:lnTo>
                  <a:lnTo>
                    <a:pt x="5745" y="3751"/>
                  </a:lnTo>
                  <a:lnTo>
                    <a:pt x="6263" y="2438"/>
                  </a:lnTo>
                  <a:lnTo>
                    <a:pt x="8246" y="1567"/>
                  </a:lnTo>
                  <a:close/>
                  <a:moveTo>
                    <a:pt x="5114" y="1"/>
                  </a:moveTo>
                  <a:lnTo>
                    <a:pt x="1288" y="2779"/>
                  </a:lnTo>
                  <a:lnTo>
                    <a:pt x="0" y="5203"/>
                  </a:lnTo>
                  <a:lnTo>
                    <a:pt x="0" y="8486"/>
                  </a:lnTo>
                  <a:lnTo>
                    <a:pt x="2374" y="8044"/>
                  </a:lnTo>
                  <a:lnTo>
                    <a:pt x="4723" y="9471"/>
                  </a:lnTo>
                  <a:lnTo>
                    <a:pt x="7021" y="10039"/>
                  </a:lnTo>
                  <a:lnTo>
                    <a:pt x="7425" y="9294"/>
                  </a:lnTo>
                  <a:lnTo>
                    <a:pt x="8208" y="12350"/>
                  </a:lnTo>
                  <a:lnTo>
                    <a:pt x="9458" y="13739"/>
                  </a:lnTo>
                  <a:lnTo>
                    <a:pt x="8321" y="15747"/>
                  </a:lnTo>
                  <a:lnTo>
                    <a:pt x="8233" y="15911"/>
                  </a:lnTo>
                  <a:lnTo>
                    <a:pt x="8309" y="16063"/>
                  </a:lnTo>
                  <a:cubicBezTo>
                    <a:pt x="8410" y="16252"/>
                    <a:pt x="8422" y="16467"/>
                    <a:pt x="8347" y="16669"/>
                  </a:cubicBezTo>
                  <a:cubicBezTo>
                    <a:pt x="8220" y="16946"/>
                    <a:pt x="7842" y="17148"/>
                    <a:pt x="7273" y="17262"/>
                  </a:cubicBezTo>
                  <a:cubicBezTo>
                    <a:pt x="6263" y="17464"/>
                    <a:pt x="6099" y="17527"/>
                    <a:pt x="6011" y="17565"/>
                  </a:cubicBezTo>
                  <a:cubicBezTo>
                    <a:pt x="5783" y="17603"/>
                    <a:pt x="5556" y="17641"/>
                    <a:pt x="5329" y="17654"/>
                  </a:cubicBezTo>
                  <a:cubicBezTo>
                    <a:pt x="4937" y="17704"/>
                    <a:pt x="3712" y="17843"/>
                    <a:pt x="3712" y="18411"/>
                  </a:cubicBezTo>
                  <a:lnTo>
                    <a:pt x="4293" y="20103"/>
                  </a:lnTo>
                  <a:lnTo>
                    <a:pt x="6793" y="20103"/>
                  </a:lnTo>
                  <a:lnTo>
                    <a:pt x="8056" y="21884"/>
                  </a:lnTo>
                  <a:lnTo>
                    <a:pt x="9685" y="23677"/>
                  </a:lnTo>
                  <a:lnTo>
                    <a:pt x="12488" y="24763"/>
                  </a:lnTo>
                  <a:lnTo>
                    <a:pt x="11390" y="22161"/>
                  </a:lnTo>
                  <a:lnTo>
                    <a:pt x="12791" y="22982"/>
                  </a:lnTo>
                  <a:lnTo>
                    <a:pt x="14168" y="20987"/>
                  </a:lnTo>
                  <a:lnTo>
                    <a:pt x="12741" y="17666"/>
                  </a:lnTo>
                  <a:lnTo>
                    <a:pt x="12968" y="17325"/>
                  </a:lnTo>
                  <a:lnTo>
                    <a:pt x="14748" y="19712"/>
                  </a:lnTo>
                  <a:lnTo>
                    <a:pt x="16264" y="17830"/>
                  </a:lnTo>
                  <a:lnTo>
                    <a:pt x="17110" y="15810"/>
                  </a:lnTo>
                  <a:lnTo>
                    <a:pt x="13877" y="13083"/>
                  </a:lnTo>
                  <a:lnTo>
                    <a:pt x="14963" y="12678"/>
                  </a:lnTo>
                  <a:lnTo>
                    <a:pt x="14193" y="8979"/>
                  </a:lnTo>
                  <a:lnTo>
                    <a:pt x="12779" y="6453"/>
                  </a:lnTo>
                  <a:lnTo>
                    <a:pt x="11238" y="5569"/>
                  </a:lnTo>
                  <a:lnTo>
                    <a:pt x="10013" y="4585"/>
                  </a:lnTo>
                  <a:lnTo>
                    <a:pt x="11263" y="4117"/>
                  </a:lnTo>
                  <a:lnTo>
                    <a:pt x="10771" y="2047"/>
                  </a:lnTo>
                  <a:lnTo>
                    <a:pt x="8258" y="860"/>
                  </a:lnTo>
                  <a:lnTo>
                    <a:pt x="5758" y="1958"/>
                  </a:lnTo>
                  <a:lnTo>
                    <a:pt x="5215" y="3372"/>
                  </a:lnTo>
                  <a:lnTo>
                    <a:pt x="4180" y="4597"/>
                  </a:lnTo>
                  <a:lnTo>
                    <a:pt x="3675" y="3890"/>
                  </a:lnTo>
                  <a:lnTo>
                    <a:pt x="511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5"/>
            <p:cNvSpPr/>
            <p:nvPr/>
          </p:nvSpPr>
          <p:spPr>
            <a:xfrm>
              <a:off x="2342725" y="2272700"/>
              <a:ext cx="102300" cy="109875"/>
            </a:xfrm>
            <a:custGeom>
              <a:avLst/>
              <a:gdLst/>
              <a:ahLst/>
              <a:cxnLst/>
              <a:rect l="l" t="t" r="r" b="b"/>
              <a:pathLst>
                <a:path w="4092" h="4395" extrusionOk="0">
                  <a:moveTo>
                    <a:pt x="112" y="2946"/>
                  </a:moveTo>
                  <a:cubicBezTo>
                    <a:pt x="41" y="2963"/>
                    <a:pt x="1" y="2986"/>
                    <a:pt x="1" y="3018"/>
                  </a:cubicBezTo>
                  <a:cubicBezTo>
                    <a:pt x="1" y="3026"/>
                    <a:pt x="3" y="3031"/>
                    <a:pt x="9" y="3031"/>
                  </a:cubicBezTo>
                  <a:cubicBezTo>
                    <a:pt x="25" y="3031"/>
                    <a:pt x="60" y="3000"/>
                    <a:pt x="112" y="2946"/>
                  </a:cubicBezTo>
                  <a:close/>
                  <a:moveTo>
                    <a:pt x="2337" y="0"/>
                  </a:moveTo>
                  <a:cubicBezTo>
                    <a:pt x="2337" y="0"/>
                    <a:pt x="576" y="2455"/>
                    <a:pt x="112" y="2946"/>
                  </a:cubicBezTo>
                  <a:lnTo>
                    <a:pt x="112" y="2946"/>
                  </a:lnTo>
                  <a:cubicBezTo>
                    <a:pt x="226" y="2918"/>
                    <a:pt x="419" y="2908"/>
                    <a:pt x="644" y="2908"/>
                  </a:cubicBezTo>
                  <a:cubicBezTo>
                    <a:pt x="1336" y="2908"/>
                    <a:pt x="2337" y="3005"/>
                    <a:pt x="2337" y="3005"/>
                  </a:cubicBezTo>
                  <a:lnTo>
                    <a:pt x="3145" y="4394"/>
                  </a:lnTo>
                  <a:lnTo>
                    <a:pt x="4092" y="3990"/>
                  </a:lnTo>
                  <a:lnTo>
                    <a:pt x="4092" y="2096"/>
                  </a:lnTo>
                  <a:lnTo>
                    <a:pt x="2438" y="1465"/>
                  </a:lnTo>
                  <a:lnTo>
                    <a:pt x="233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5"/>
            <p:cNvSpPr/>
            <p:nvPr/>
          </p:nvSpPr>
          <p:spPr>
            <a:xfrm>
              <a:off x="2334825" y="2250600"/>
              <a:ext cx="118400" cy="142075"/>
            </a:xfrm>
            <a:custGeom>
              <a:avLst/>
              <a:gdLst/>
              <a:ahLst/>
              <a:cxnLst/>
              <a:rect l="l" t="t" r="r" b="b"/>
              <a:pathLst>
                <a:path w="4736" h="5683" extrusionOk="0">
                  <a:moveTo>
                    <a:pt x="2387" y="1781"/>
                  </a:moveTo>
                  <a:lnTo>
                    <a:pt x="2450" y="2576"/>
                  </a:lnTo>
                  <a:lnTo>
                    <a:pt x="4079" y="3207"/>
                  </a:lnTo>
                  <a:lnTo>
                    <a:pt x="4079" y="4659"/>
                  </a:lnTo>
                  <a:lnTo>
                    <a:pt x="3587" y="4874"/>
                  </a:lnTo>
                  <a:lnTo>
                    <a:pt x="2829" y="3586"/>
                  </a:lnTo>
                  <a:lnTo>
                    <a:pt x="2665" y="3574"/>
                  </a:lnTo>
                  <a:cubicBezTo>
                    <a:pt x="1983" y="3510"/>
                    <a:pt x="1491" y="3473"/>
                    <a:pt x="1125" y="3473"/>
                  </a:cubicBezTo>
                  <a:lnTo>
                    <a:pt x="1137" y="3473"/>
                  </a:lnTo>
                  <a:cubicBezTo>
                    <a:pt x="1428" y="3106"/>
                    <a:pt x="1819" y="2576"/>
                    <a:pt x="2387" y="1781"/>
                  </a:cubicBezTo>
                  <a:close/>
                  <a:moveTo>
                    <a:pt x="2905" y="0"/>
                  </a:moveTo>
                  <a:lnTo>
                    <a:pt x="2400" y="707"/>
                  </a:lnTo>
                  <a:cubicBezTo>
                    <a:pt x="1541" y="1894"/>
                    <a:pt x="582" y="3195"/>
                    <a:pt x="253" y="3561"/>
                  </a:cubicBezTo>
                  <a:cubicBezTo>
                    <a:pt x="203" y="3574"/>
                    <a:pt x="165" y="3599"/>
                    <a:pt x="127" y="3637"/>
                  </a:cubicBezTo>
                  <a:lnTo>
                    <a:pt x="1" y="3763"/>
                  </a:lnTo>
                  <a:lnTo>
                    <a:pt x="1" y="4142"/>
                  </a:lnTo>
                  <a:lnTo>
                    <a:pt x="228" y="4218"/>
                  </a:lnTo>
                  <a:cubicBezTo>
                    <a:pt x="268" y="4227"/>
                    <a:pt x="302" y="4237"/>
                    <a:pt x="339" y="4237"/>
                  </a:cubicBezTo>
                  <a:cubicBezTo>
                    <a:pt x="396" y="4237"/>
                    <a:pt x="462" y="4214"/>
                    <a:pt x="569" y="4129"/>
                  </a:cubicBezTo>
                  <a:cubicBezTo>
                    <a:pt x="771" y="4117"/>
                    <a:pt x="974" y="4111"/>
                    <a:pt x="1176" y="4111"/>
                  </a:cubicBezTo>
                  <a:cubicBezTo>
                    <a:pt x="1605" y="4111"/>
                    <a:pt x="2034" y="4137"/>
                    <a:pt x="2463" y="4180"/>
                  </a:cubicBezTo>
                  <a:lnTo>
                    <a:pt x="3334" y="5682"/>
                  </a:lnTo>
                  <a:lnTo>
                    <a:pt x="4736" y="5076"/>
                  </a:lnTo>
                  <a:lnTo>
                    <a:pt x="4736" y="2753"/>
                  </a:lnTo>
                  <a:lnTo>
                    <a:pt x="3069" y="2121"/>
                  </a:lnTo>
                  <a:lnTo>
                    <a:pt x="290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5"/>
            <p:cNvSpPr/>
            <p:nvPr/>
          </p:nvSpPr>
          <p:spPr>
            <a:xfrm>
              <a:off x="1713900" y="3010725"/>
              <a:ext cx="224775" cy="69925"/>
            </a:xfrm>
            <a:custGeom>
              <a:avLst/>
              <a:gdLst/>
              <a:ahLst/>
              <a:cxnLst/>
              <a:rect l="l" t="t" r="r" b="b"/>
              <a:pathLst>
                <a:path w="8991" h="2797" extrusionOk="0">
                  <a:moveTo>
                    <a:pt x="1112" y="1"/>
                  </a:moveTo>
                  <a:lnTo>
                    <a:pt x="0" y="556"/>
                  </a:lnTo>
                  <a:lnTo>
                    <a:pt x="1112" y="834"/>
                  </a:lnTo>
                  <a:cubicBezTo>
                    <a:pt x="1112" y="834"/>
                    <a:pt x="3864" y="1125"/>
                    <a:pt x="4104" y="1125"/>
                  </a:cubicBezTo>
                  <a:cubicBezTo>
                    <a:pt x="4344" y="1125"/>
                    <a:pt x="6705" y="2110"/>
                    <a:pt x="6705" y="2110"/>
                  </a:cubicBezTo>
                  <a:cubicBezTo>
                    <a:pt x="6705" y="2110"/>
                    <a:pt x="5423" y="2797"/>
                    <a:pt x="5497" y="2797"/>
                  </a:cubicBezTo>
                  <a:cubicBezTo>
                    <a:pt x="5501" y="2797"/>
                    <a:pt x="5508" y="2795"/>
                    <a:pt x="5518" y="2791"/>
                  </a:cubicBezTo>
                  <a:cubicBezTo>
                    <a:pt x="5758" y="2716"/>
                    <a:pt x="8991" y="2463"/>
                    <a:pt x="8991" y="2463"/>
                  </a:cubicBezTo>
                  <a:lnTo>
                    <a:pt x="7892" y="1390"/>
                  </a:lnTo>
                  <a:lnTo>
                    <a:pt x="324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5"/>
            <p:cNvSpPr/>
            <p:nvPr/>
          </p:nvSpPr>
          <p:spPr>
            <a:xfrm>
              <a:off x="1691475" y="3002850"/>
              <a:ext cx="265200" cy="86825"/>
            </a:xfrm>
            <a:custGeom>
              <a:avLst/>
              <a:gdLst/>
              <a:ahLst/>
              <a:cxnLst/>
              <a:rect l="l" t="t" r="r" b="b"/>
              <a:pathLst>
                <a:path w="10608" h="3473" extrusionOk="0">
                  <a:moveTo>
                    <a:pt x="4079" y="644"/>
                  </a:moveTo>
                  <a:lnTo>
                    <a:pt x="8613" y="1995"/>
                  </a:lnTo>
                  <a:lnTo>
                    <a:pt x="9168" y="2526"/>
                  </a:lnTo>
                  <a:cubicBezTo>
                    <a:pt x="8764" y="2551"/>
                    <a:pt x="8310" y="2589"/>
                    <a:pt x="7880" y="2627"/>
                  </a:cubicBezTo>
                  <a:lnTo>
                    <a:pt x="8335" y="2387"/>
                  </a:lnTo>
                  <a:lnTo>
                    <a:pt x="7716" y="2134"/>
                  </a:lnTo>
                  <a:cubicBezTo>
                    <a:pt x="6112" y="1465"/>
                    <a:pt x="5191" y="1124"/>
                    <a:pt x="5001" y="1124"/>
                  </a:cubicBezTo>
                  <a:cubicBezTo>
                    <a:pt x="4824" y="1124"/>
                    <a:pt x="3095" y="947"/>
                    <a:pt x="2072" y="846"/>
                  </a:cubicBezTo>
                  <a:lnTo>
                    <a:pt x="1807" y="770"/>
                  </a:lnTo>
                  <a:lnTo>
                    <a:pt x="2072" y="644"/>
                  </a:lnTo>
                  <a:close/>
                  <a:moveTo>
                    <a:pt x="1933" y="0"/>
                  </a:moveTo>
                  <a:lnTo>
                    <a:pt x="1" y="973"/>
                  </a:lnTo>
                  <a:lnTo>
                    <a:pt x="1971" y="1465"/>
                  </a:lnTo>
                  <a:cubicBezTo>
                    <a:pt x="2438" y="1515"/>
                    <a:pt x="4749" y="1755"/>
                    <a:pt x="4976" y="1755"/>
                  </a:cubicBezTo>
                  <a:cubicBezTo>
                    <a:pt x="5127" y="1781"/>
                    <a:pt x="5974" y="2096"/>
                    <a:pt x="6857" y="2462"/>
                  </a:cubicBezTo>
                  <a:cubicBezTo>
                    <a:pt x="5974" y="2942"/>
                    <a:pt x="5986" y="2980"/>
                    <a:pt x="6100" y="3233"/>
                  </a:cubicBezTo>
                  <a:lnTo>
                    <a:pt x="6251" y="3473"/>
                  </a:lnTo>
                  <a:lnTo>
                    <a:pt x="6516" y="3410"/>
                  </a:lnTo>
                  <a:cubicBezTo>
                    <a:pt x="6706" y="3359"/>
                    <a:pt x="8411" y="3207"/>
                    <a:pt x="9913" y="3094"/>
                  </a:cubicBezTo>
                  <a:lnTo>
                    <a:pt x="10608" y="3043"/>
                  </a:lnTo>
                  <a:lnTo>
                    <a:pt x="8953" y="1427"/>
                  </a:lnTo>
                  <a:lnTo>
                    <a:pt x="4231" y="13"/>
                  </a:lnTo>
                  <a:lnTo>
                    <a:pt x="193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5"/>
            <p:cNvSpPr/>
            <p:nvPr/>
          </p:nvSpPr>
          <p:spPr>
            <a:xfrm>
              <a:off x="1938650" y="3067875"/>
              <a:ext cx="120300" cy="55275"/>
            </a:xfrm>
            <a:custGeom>
              <a:avLst/>
              <a:gdLst/>
              <a:ahLst/>
              <a:cxnLst/>
              <a:rect l="l" t="t" r="r" b="b"/>
              <a:pathLst>
                <a:path w="4812" h="2211" extrusionOk="0">
                  <a:moveTo>
                    <a:pt x="1807" y="0"/>
                  </a:moveTo>
                  <a:lnTo>
                    <a:pt x="1099" y="1036"/>
                  </a:lnTo>
                  <a:lnTo>
                    <a:pt x="1" y="2210"/>
                  </a:lnTo>
                  <a:lnTo>
                    <a:pt x="1" y="2210"/>
                  </a:lnTo>
                  <a:lnTo>
                    <a:pt x="2842" y="1743"/>
                  </a:lnTo>
                  <a:lnTo>
                    <a:pt x="4812" y="2210"/>
                  </a:lnTo>
                  <a:lnTo>
                    <a:pt x="4812" y="2210"/>
                  </a:lnTo>
                  <a:lnTo>
                    <a:pt x="4408" y="493"/>
                  </a:lnTo>
                  <a:lnTo>
                    <a:pt x="18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5"/>
            <p:cNvSpPr/>
            <p:nvPr/>
          </p:nvSpPr>
          <p:spPr>
            <a:xfrm>
              <a:off x="1916875" y="3059350"/>
              <a:ext cx="152175" cy="75475"/>
            </a:xfrm>
            <a:custGeom>
              <a:avLst/>
              <a:gdLst/>
              <a:ahLst/>
              <a:cxnLst/>
              <a:rect l="l" t="t" r="r" b="b"/>
              <a:pathLst>
                <a:path w="6087" h="3019" extrusionOk="0">
                  <a:moveTo>
                    <a:pt x="2829" y="695"/>
                  </a:moveTo>
                  <a:lnTo>
                    <a:pt x="5026" y="1099"/>
                  </a:lnTo>
                  <a:lnTo>
                    <a:pt x="5253" y="2122"/>
                  </a:lnTo>
                  <a:lnTo>
                    <a:pt x="5253" y="2122"/>
                  </a:lnTo>
                  <a:lnTo>
                    <a:pt x="3713" y="1756"/>
                  </a:lnTo>
                  <a:lnTo>
                    <a:pt x="1731" y="2084"/>
                  </a:lnTo>
                  <a:lnTo>
                    <a:pt x="2236" y="1541"/>
                  </a:lnTo>
                  <a:lnTo>
                    <a:pt x="2829" y="695"/>
                  </a:lnTo>
                  <a:close/>
                  <a:moveTo>
                    <a:pt x="2526" y="0"/>
                  </a:moveTo>
                  <a:lnTo>
                    <a:pt x="1743" y="1162"/>
                  </a:lnTo>
                  <a:lnTo>
                    <a:pt x="1" y="3018"/>
                  </a:lnTo>
                  <a:lnTo>
                    <a:pt x="3675" y="2400"/>
                  </a:lnTo>
                  <a:lnTo>
                    <a:pt x="6087" y="2980"/>
                  </a:lnTo>
                  <a:lnTo>
                    <a:pt x="5531" y="556"/>
                  </a:lnTo>
                  <a:lnTo>
                    <a:pt x="252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5"/>
            <p:cNvSpPr/>
            <p:nvPr/>
          </p:nvSpPr>
          <p:spPr>
            <a:xfrm>
              <a:off x="1843950" y="3121225"/>
              <a:ext cx="55275" cy="29075"/>
            </a:xfrm>
            <a:custGeom>
              <a:avLst/>
              <a:gdLst/>
              <a:ahLst/>
              <a:cxnLst/>
              <a:rect l="l" t="t" r="r" b="b"/>
              <a:pathLst>
                <a:path w="2211" h="1163" extrusionOk="0">
                  <a:moveTo>
                    <a:pt x="1" y="0"/>
                  </a:moveTo>
                  <a:lnTo>
                    <a:pt x="1226" y="1162"/>
                  </a:lnTo>
                  <a:lnTo>
                    <a:pt x="2211" y="278"/>
                  </a:lnTo>
                  <a:lnTo>
                    <a:pt x="165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5"/>
            <p:cNvSpPr/>
            <p:nvPr/>
          </p:nvSpPr>
          <p:spPr>
            <a:xfrm>
              <a:off x="1824375" y="3113325"/>
              <a:ext cx="88750" cy="47700"/>
            </a:xfrm>
            <a:custGeom>
              <a:avLst/>
              <a:gdLst/>
              <a:ahLst/>
              <a:cxnLst/>
              <a:rect l="l" t="t" r="r" b="b"/>
              <a:pathLst>
                <a:path w="3550" h="1908" extrusionOk="0">
                  <a:moveTo>
                    <a:pt x="2375" y="632"/>
                  </a:moveTo>
                  <a:lnTo>
                    <a:pt x="2438" y="670"/>
                  </a:lnTo>
                  <a:lnTo>
                    <a:pt x="2021" y="1049"/>
                  </a:lnTo>
                  <a:lnTo>
                    <a:pt x="1579" y="632"/>
                  </a:lnTo>
                  <a:close/>
                  <a:moveTo>
                    <a:pt x="1" y="1"/>
                  </a:moveTo>
                  <a:lnTo>
                    <a:pt x="1996" y="1907"/>
                  </a:lnTo>
                  <a:lnTo>
                    <a:pt x="3549" y="518"/>
                  </a:lnTo>
                  <a:lnTo>
                    <a:pt x="251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5"/>
            <p:cNvSpPr/>
            <p:nvPr/>
          </p:nvSpPr>
          <p:spPr>
            <a:xfrm>
              <a:off x="2090500" y="3105425"/>
              <a:ext cx="65050" cy="33175"/>
            </a:xfrm>
            <a:custGeom>
              <a:avLst/>
              <a:gdLst/>
              <a:ahLst/>
              <a:cxnLst/>
              <a:rect l="l" t="t" r="r" b="b"/>
              <a:pathLst>
                <a:path w="2602" h="1327" extrusionOk="0">
                  <a:moveTo>
                    <a:pt x="0" y="1"/>
                  </a:moveTo>
                  <a:lnTo>
                    <a:pt x="468" y="1327"/>
                  </a:lnTo>
                  <a:lnTo>
                    <a:pt x="2602" y="658"/>
                  </a:lnTo>
                  <a:lnTo>
                    <a:pt x="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5"/>
            <p:cNvSpPr/>
            <p:nvPr/>
          </p:nvSpPr>
          <p:spPr>
            <a:xfrm>
              <a:off x="2077875" y="3094075"/>
              <a:ext cx="106725" cy="54325"/>
            </a:xfrm>
            <a:custGeom>
              <a:avLst/>
              <a:gdLst/>
              <a:ahLst/>
              <a:cxnLst/>
              <a:rect l="l" t="t" r="r" b="b"/>
              <a:pathLst>
                <a:path w="4269" h="2173" extrusionOk="0">
                  <a:moveTo>
                    <a:pt x="998" y="910"/>
                  </a:moveTo>
                  <a:lnTo>
                    <a:pt x="1945" y="1137"/>
                  </a:lnTo>
                  <a:lnTo>
                    <a:pt x="1162" y="1377"/>
                  </a:lnTo>
                  <a:lnTo>
                    <a:pt x="998" y="910"/>
                  </a:lnTo>
                  <a:close/>
                  <a:moveTo>
                    <a:pt x="0" y="0"/>
                  </a:moveTo>
                  <a:lnTo>
                    <a:pt x="783" y="2172"/>
                  </a:lnTo>
                  <a:lnTo>
                    <a:pt x="4268" y="1086"/>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5" name="Google Shape;2215;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16" name="Google Shape;2216;p25"/>
          <p:cNvSpPr txBox="1">
            <a:spLocks noGrp="1"/>
          </p:cNvSpPr>
          <p:nvPr>
            <p:ph type="title" idx="2"/>
          </p:nvPr>
        </p:nvSpPr>
        <p:spPr>
          <a:xfrm>
            <a:off x="1739368" y="2074213"/>
            <a:ext cx="2328900" cy="377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217" name="Google Shape;2217;p25"/>
          <p:cNvSpPr txBox="1">
            <a:spLocks noGrp="1"/>
          </p:cNvSpPr>
          <p:nvPr>
            <p:ph type="subTitle" idx="1"/>
          </p:nvPr>
        </p:nvSpPr>
        <p:spPr>
          <a:xfrm>
            <a:off x="1739368" y="2390088"/>
            <a:ext cx="2328900" cy="51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18" name="Google Shape;2218;p25"/>
          <p:cNvSpPr txBox="1">
            <a:spLocks noGrp="1"/>
          </p:cNvSpPr>
          <p:nvPr>
            <p:ph type="title" idx="3"/>
          </p:nvPr>
        </p:nvSpPr>
        <p:spPr>
          <a:xfrm>
            <a:off x="5075732" y="2074213"/>
            <a:ext cx="2328900" cy="377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219" name="Google Shape;2219;p25"/>
          <p:cNvSpPr txBox="1">
            <a:spLocks noGrp="1"/>
          </p:cNvSpPr>
          <p:nvPr>
            <p:ph type="subTitle" idx="4"/>
          </p:nvPr>
        </p:nvSpPr>
        <p:spPr>
          <a:xfrm>
            <a:off x="5075732" y="2390088"/>
            <a:ext cx="2328900" cy="51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20" name="Google Shape;2220;p25"/>
          <p:cNvSpPr txBox="1">
            <a:spLocks noGrp="1"/>
          </p:cNvSpPr>
          <p:nvPr>
            <p:ph type="title" idx="5"/>
          </p:nvPr>
        </p:nvSpPr>
        <p:spPr>
          <a:xfrm>
            <a:off x="1739368" y="3780600"/>
            <a:ext cx="2328900" cy="377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221" name="Google Shape;2221;p25"/>
          <p:cNvSpPr txBox="1">
            <a:spLocks noGrp="1"/>
          </p:cNvSpPr>
          <p:nvPr>
            <p:ph type="subTitle" idx="6"/>
          </p:nvPr>
        </p:nvSpPr>
        <p:spPr>
          <a:xfrm>
            <a:off x="1739368" y="4092800"/>
            <a:ext cx="2328900" cy="51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22" name="Google Shape;2222;p25"/>
          <p:cNvSpPr txBox="1">
            <a:spLocks noGrp="1"/>
          </p:cNvSpPr>
          <p:nvPr>
            <p:ph type="title" idx="7"/>
          </p:nvPr>
        </p:nvSpPr>
        <p:spPr>
          <a:xfrm>
            <a:off x="5075732" y="3780600"/>
            <a:ext cx="2328900" cy="377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223" name="Google Shape;2223;p25"/>
          <p:cNvSpPr txBox="1">
            <a:spLocks noGrp="1"/>
          </p:cNvSpPr>
          <p:nvPr>
            <p:ph type="subTitle" idx="8"/>
          </p:nvPr>
        </p:nvSpPr>
        <p:spPr>
          <a:xfrm>
            <a:off x="5075732" y="4092800"/>
            <a:ext cx="2328900" cy="51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2350"/>
        <p:cNvGrpSpPr/>
        <p:nvPr/>
      </p:nvGrpSpPr>
      <p:grpSpPr>
        <a:xfrm>
          <a:off x="0" y="0"/>
          <a:ext cx="0" cy="0"/>
          <a:chOff x="0" y="0"/>
          <a:chExt cx="0" cy="0"/>
        </a:xfrm>
      </p:grpSpPr>
      <p:pic>
        <p:nvPicPr>
          <p:cNvPr id="2351" name="Google Shape;2351;p27"/>
          <p:cNvPicPr preferRelativeResize="0"/>
          <p:nvPr/>
        </p:nvPicPr>
        <p:blipFill>
          <a:blip r:embed="rId2">
            <a:alphaModFix amt="62000"/>
          </a:blip>
          <a:stretch>
            <a:fillRect/>
          </a:stretch>
        </p:blipFill>
        <p:spPr>
          <a:xfrm>
            <a:off x="2" y="0"/>
            <a:ext cx="9144003" cy="5143499"/>
          </a:xfrm>
          <a:prstGeom prst="rect">
            <a:avLst/>
          </a:prstGeom>
          <a:noFill/>
          <a:ln>
            <a:noFill/>
          </a:ln>
        </p:spPr>
      </p:pic>
      <p:grpSp>
        <p:nvGrpSpPr>
          <p:cNvPr id="2352" name="Google Shape;2352;p27"/>
          <p:cNvGrpSpPr/>
          <p:nvPr/>
        </p:nvGrpSpPr>
        <p:grpSpPr>
          <a:xfrm>
            <a:off x="-2324050" y="-390069"/>
            <a:ext cx="11810960" cy="7143832"/>
            <a:chOff x="238125" y="732525"/>
            <a:chExt cx="7130500" cy="4241425"/>
          </a:xfrm>
        </p:grpSpPr>
        <p:sp>
          <p:nvSpPr>
            <p:cNvPr id="2353" name="Google Shape;2353;p27"/>
            <p:cNvSpPr/>
            <p:nvPr/>
          </p:nvSpPr>
          <p:spPr>
            <a:xfrm>
              <a:off x="3175800" y="1003350"/>
              <a:ext cx="3741725" cy="3331975"/>
            </a:xfrm>
            <a:custGeom>
              <a:avLst/>
              <a:gdLst/>
              <a:ahLst/>
              <a:cxnLst/>
              <a:rect l="l" t="t" r="r" b="b"/>
              <a:pathLst>
                <a:path w="149669" h="133279" extrusionOk="0">
                  <a:moveTo>
                    <a:pt x="81445" y="1"/>
                  </a:moveTo>
                  <a:lnTo>
                    <a:pt x="79450" y="1466"/>
                  </a:lnTo>
                  <a:lnTo>
                    <a:pt x="78288" y="3145"/>
                  </a:lnTo>
                  <a:lnTo>
                    <a:pt x="77341" y="834"/>
                  </a:lnTo>
                  <a:lnTo>
                    <a:pt x="75131" y="834"/>
                  </a:lnTo>
                  <a:lnTo>
                    <a:pt x="73868" y="2413"/>
                  </a:lnTo>
                  <a:lnTo>
                    <a:pt x="73161" y="4888"/>
                  </a:lnTo>
                  <a:lnTo>
                    <a:pt x="69891" y="7325"/>
                  </a:lnTo>
                  <a:lnTo>
                    <a:pt x="68313" y="10330"/>
                  </a:lnTo>
                  <a:lnTo>
                    <a:pt x="69474" y="11466"/>
                  </a:lnTo>
                  <a:lnTo>
                    <a:pt x="66318" y="13247"/>
                  </a:lnTo>
                  <a:lnTo>
                    <a:pt x="67782" y="14825"/>
                  </a:lnTo>
                  <a:lnTo>
                    <a:pt x="69790" y="15873"/>
                  </a:lnTo>
                  <a:lnTo>
                    <a:pt x="68729" y="16504"/>
                  </a:lnTo>
                  <a:lnTo>
                    <a:pt x="65888" y="14812"/>
                  </a:lnTo>
                  <a:lnTo>
                    <a:pt x="65257" y="16605"/>
                  </a:lnTo>
                  <a:lnTo>
                    <a:pt x="63994" y="17439"/>
                  </a:lnTo>
                  <a:lnTo>
                    <a:pt x="65358" y="21644"/>
                  </a:lnTo>
                  <a:lnTo>
                    <a:pt x="67050" y="21959"/>
                  </a:lnTo>
                  <a:lnTo>
                    <a:pt x="68199" y="22906"/>
                  </a:lnTo>
                  <a:cubicBezTo>
                    <a:pt x="67252" y="23336"/>
                    <a:pt x="65674" y="23651"/>
                    <a:pt x="65674" y="23651"/>
                  </a:cubicBezTo>
                  <a:lnTo>
                    <a:pt x="66419" y="25230"/>
                  </a:lnTo>
                  <a:lnTo>
                    <a:pt x="65358" y="26593"/>
                  </a:lnTo>
                  <a:lnTo>
                    <a:pt x="63577" y="25962"/>
                  </a:lnTo>
                  <a:lnTo>
                    <a:pt x="64625" y="23967"/>
                  </a:lnTo>
                  <a:lnTo>
                    <a:pt x="63262" y="20394"/>
                  </a:lnTo>
                  <a:lnTo>
                    <a:pt x="62214" y="17439"/>
                  </a:lnTo>
                  <a:lnTo>
                    <a:pt x="61368" y="15343"/>
                  </a:lnTo>
                  <a:lnTo>
                    <a:pt x="59688" y="14711"/>
                  </a:lnTo>
                  <a:lnTo>
                    <a:pt x="58842" y="18386"/>
                  </a:lnTo>
                  <a:lnTo>
                    <a:pt x="58792" y="21012"/>
                  </a:lnTo>
                  <a:lnTo>
                    <a:pt x="60951" y="22906"/>
                  </a:lnTo>
                  <a:lnTo>
                    <a:pt x="60951" y="24485"/>
                  </a:lnTo>
                  <a:lnTo>
                    <a:pt x="58009" y="23020"/>
                  </a:lnTo>
                  <a:lnTo>
                    <a:pt x="55319" y="22389"/>
                  </a:lnTo>
                  <a:lnTo>
                    <a:pt x="54978" y="23437"/>
                  </a:lnTo>
                  <a:lnTo>
                    <a:pt x="55547" y="24598"/>
                  </a:lnTo>
                  <a:lnTo>
                    <a:pt x="52516" y="25230"/>
                  </a:lnTo>
                  <a:lnTo>
                    <a:pt x="48526" y="27326"/>
                  </a:lnTo>
                  <a:lnTo>
                    <a:pt x="46632" y="29535"/>
                  </a:lnTo>
                  <a:lnTo>
                    <a:pt x="46114" y="26909"/>
                  </a:lnTo>
                  <a:lnTo>
                    <a:pt x="44852" y="26391"/>
                  </a:lnTo>
                  <a:lnTo>
                    <a:pt x="44536" y="29119"/>
                  </a:lnTo>
                  <a:lnTo>
                    <a:pt x="42326" y="30381"/>
                  </a:lnTo>
                  <a:lnTo>
                    <a:pt x="43488" y="32162"/>
                  </a:lnTo>
                  <a:lnTo>
                    <a:pt x="41379" y="32061"/>
                  </a:lnTo>
                  <a:lnTo>
                    <a:pt x="40647" y="33223"/>
                  </a:lnTo>
                  <a:lnTo>
                    <a:pt x="39169" y="30381"/>
                  </a:lnTo>
                  <a:lnTo>
                    <a:pt x="37490" y="29119"/>
                  </a:lnTo>
                  <a:lnTo>
                    <a:pt x="37490" y="29119"/>
                  </a:lnTo>
                  <a:lnTo>
                    <a:pt x="40748" y="29750"/>
                  </a:lnTo>
                  <a:lnTo>
                    <a:pt x="42225" y="28803"/>
                  </a:lnTo>
                  <a:lnTo>
                    <a:pt x="41379" y="26593"/>
                  </a:lnTo>
                  <a:lnTo>
                    <a:pt x="37806" y="24699"/>
                  </a:lnTo>
                  <a:lnTo>
                    <a:pt x="35078" y="23538"/>
                  </a:lnTo>
                  <a:lnTo>
                    <a:pt x="32654" y="22906"/>
                  </a:lnTo>
                  <a:lnTo>
                    <a:pt x="29181" y="24068"/>
                  </a:lnTo>
                  <a:lnTo>
                    <a:pt x="25292" y="28172"/>
                  </a:lnTo>
                  <a:lnTo>
                    <a:pt x="22767" y="31745"/>
                  </a:lnTo>
                  <a:lnTo>
                    <a:pt x="21403" y="34586"/>
                  </a:lnTo>
                  <a:lnTo>
                    <a:pt x="18878" y="37112"/>
                  </a:lnTo>
                  <a:lnTo>
                    <a:pt x="18082" y="38892"/>
                  </a:lnTo>
                  <a:lnTo>
                    <a:pt x="19130" y="42680"/>
                  </a:lnTo>
                  <a:lnTo>
                    <a:pt x="20923" y="42364"/>
                  </a:lnTo>
                  <a:lnTo>
                    <a:pt x="22186" y="40786"/>
                  </a:lnTo>
                  <a:lnTo>
                    <a:pt x="23651" y="43311"/>
                  </a:lnTo>
                  <a:lnTo>
                    <a:pt x="23449" y="44776"/>
                  </a:lnTo>
                  <a:lnTo>
                    <a:pt x="26441" y="45092"/>
                  </a:lnTo>
                  <a:cubicBezTo>
                    <a:pt x="26441" y="45092"/>
                    <a:pt x="28058" y="42882"/>
                    <a:pt x="28058" y="42566"/>
                  </a:cubicBezTo>
                  <a:cubicBezTo>
                    <a:pt x="28058" y="42251"/>
                    <a:pt x="28487" y="40256"/>
                    <a:pt x="28487" y="40256"/>
                  </a:cubicBezTo>
                  <a:lnTo>
                    <a:pt x="26909" y="37932"/>
                  </a:lnTo>
                  <a:lnTo>
                    <a:pt x="27111" y="35622"/>
                  </a:lnTo>
                  <a:lnTo>
                    <a:pt x="28904" y="34157"/>
                  </a:lnTo>
                  <a:lnTo>
                    <a:pt x="29535" y="32364"/>
                  </a:lnTo>
                  <a:lnTo>
                    <a:pt x="30899" y="31202"/>
                  </a:lnTo>
                  <a:lnTo>
                    <a:pt x="32376" y="32263"/>
                  </a:lnTo>
                  <a:lnTo>
                    <a:pt x="29535" y="35836"/>
                  </a:lnTo>
                  <a:lnTo>
                    <a:pt x="30684" y="39309"/>
                  </a:lnTo>
                  <a:lnTo>
                    <a:pt x="32477" y="39523"/>
                  </a:lnTo>
                  <a:lnTo>
                    <a:pt x="35002" y="38778"/>
                  </a:lnTo>
                  <a:lnTo>
                    <a:pt x="36467" y="39725"/>
                  </a:lnTo>
                  <a:lnTo>
                    <a:pt x="34257" y="41089"/>
                  </a:lnTo>
                  <a:lnTo>
                    <a:pt x="31416" y="41203"/>
                  </a:lnTo>
                  <a:lnTo>
                    <a:pt x="31101" y="42983"/>
                  </a:lnTo>
                  <a:lnTo>
                    <a:pt x="29952" y="44360"/>
                  </a:lnTo>
                  <a:lnTo>
                    <a:pt x="29219" y="46822"/>
                  </a:lnTo>
                  <a:lnTo>
                    <a:pt x="25532" y="47504"/>
                  </a:lnTo>
                  <a:lnTo>
                    <a:pt x="21555" y="47504"/>
                  </a:lnTo>
                  <a:lnTo>
                    <a:pt x="22287" y="45092"/>
                  </a:lnTo>
                  <a:lnTo>
                    <a:pt x="21239" y="43880"/>
                  </a:lnTo>
                  <a:lnTo>
                    <a:pt x="19976" y="45382"/>
                  </a:lnTo>
                  <a:lnTo>
                    <a:pt x="19762" y="48072"/>
                  </a:lnTo>
                  <a:lnTo>
                    <a:pt x="17022" y="49208"/>
                  </a:lnTo>
                  <a:lnTo>
                    <a:pt x="16075" y="52618"/>
                  </a:lnTo>
                  <a:lnTo>
                    <a:pt x="14294" y="54448"/>
                  </a:lnTo>
                  <a:lnTo>
                    <a:pt x="12716" y="54448"/>
                  </a:lnTo>
                  <a:lnTo>
                    <a:pt x="10822" y="54764"/>
                  </a:lnTo>
                  <a:lnTo>
                    <a:pt x="12501" y="55648"/>
                  </a:lnTo>
                  <a:lnTo>
                    <a:pt x="13448" y="57681"/>
                  </a:lnTo>
                  <a:lnTo>
                    <a:pt x="11971" y="59209"/>
                  </a:lnTo>
                  <a:lnTo>
                    <a:pt x="8460" y="58780"/>
                  </a:lnTo>
                  <a:lnTo>
                    <a:pt x="6087" y="60017"/>
                  </a:lnTo>
                  <a:lnTo>
                    <a:pt x="6087" y="65484"/>
                  </a:lnTo>
                  <a:lnTo>
                    <a:pt x="8612" y="66217"/>
                  </a:lnTo>
                  <a:lnTo>
                    <a:pt x="9723" y="67164"/>
                  </a:lnTo>
                  <a:lnTo>
                    <a:pt x="11150" y="66318"/>
                  </a:lnTo>
                  <a:lnTo>
                    <a:pt x="13233" y="66431"/>
                  </a:lnTo>
                  <a:lnTo>
                    <a:pt x="15115" y="63691"/>
                  </a:lnTo>
                  <a:lnTo>
                    <a:pt x="16176" y="61797"/>
                  </a:lnTo>
                  <a:lnTo>
                    <a:pt x="17123" y="61381"/>
                  </a:lnTo>
                  <a:lnTo>
                    <a:pt x="17438" y="59600"/>
                  </a:lnTo>
                  <a:lnTo>
                    <a:pt x="19850" y="60232"/>
                  </a:lnTo>
                  <a:lnTo>
                    <a:pt x="21226" y="59487"/>
                  </a:lnTo>
                  <a:lnTo>
                    <a:pt x="22805" y="59487"/>
                  </a:lnTo>
                  <a:lnTo>
                    <a:pt x="24699" y="61595"/>
                  </a:lnTo>
                  <a:lnTo>
                    <a:pt x="26113" y="62909"/>
                  </a:lnTo>
                  <a:lnTo>
                    <a:pt x="26896" y="64222"/>
                  </a:lnTo>
                  <a:lnTo>
                    <a:pt x="26896" y="65484"/>
                  </a:lnTo>
                  <a:lnTo>
                    <a:pt x="28159" y="64752"/>
                  </a:lnTo>
                  <a:lnTo>
                    <a:pt x="28159" y="62959"/>
                  </a:lnTo>
                  <a:lnTo>
                    <a:pt x="29421" y="63376"/>
                  </a:lnTo>
                  <a:lnTo>
                    <a:pt x="29787" y="62542"/>
                  </a:lnTo>
                  <a:lnTo>
                    <a:pt x="27035" y="60964"/>
                  </a:lnTo>
                  <a:lnTo>
                    <a:pt x="24661" y="58653"/>
                  </a:lnTo>
                  <a:lnTo>
                    <a:pt x="25103" y="57075"/>
                  </a:lnTo>
                  <a:lnTo>
                    <a:pt x="27527" y="58754"/>
                  </a:lnTo>
                  <a:lnTo>
                    <a:pt x="30368" y="61595"/>
                  </a:lnTo>
                  <a:lnTo>
                    <a:pt x="31846" y="65383"/>
                  </a:lnTo>
                  <a:lnTo>
                    <a:pt x="33525" y="66671"/>
                  </a:lnTo>
                  <a:lnTo>
                    <a:pt x="34889" y="65383"/>
                  </a:lnTo>
                  <a:lnTo>
                    <a:pt x="33740" y="64020"/>
                  </a:lnTo>
                  <a:lnTo>
                    <a:pt x="35002" y="62643"/>
                  </a:lnTo>
                  <a:lnTo>
                    <a:pt x="36366" y="62441"/>
                  </a:lnTo>
                  <a:lnTo>
                    <a:pt x="37945" y="62126"/>
                  </a:lnTo>
                  <a:lnTo>
                    <a:pt x="37831" y="59701"/>
                  </a:lnTo>
                  <a:lnTo>
                    <a:pt x="39409" y="56343"/>
                  </a:lnTo>
                  <a:lnTo>
                    <a:pt x="41101" y="55913"/>
                  </a:lnTo>
                  <a:lnTo>
                    <a:pt x="41733" y="58237"/>
                  </a:lnTo>
                  <a:lnTo>
                    <a:pt x="43627" y="58237"/>
                  </a:lnTo>
                  <a:lnTo>
                    <a:pt x="43513" y="56759"/>
                  </a:lnTo>
                  <a:lnTo>
                    <a:pt x="45407" y="55547"/>
                  </a:lnTo>
                  <a:lnTo>
                    <a:pt x="44776" y="57466"/>
                  </a:lnTo>
                  <a:lnTo>
                    <a:pt x="47402" y="60168"/>
                  </a:lnTo>
                  <a:lnTo>
                    <a:pt x="49195" y="61507"/>
                  </a:lnTo>
                  <a:lnTo>
                    <a:pt x="45306" y="62340"/>
                  </a:lnTo>
                  <a:lnTo>
                    <a:pt x="42149" y="61494"/>
                  </a:lnTo>
                  <a:lnTo>
                    <a:pt x="39624" y="62126"/>
                  </a:lnTo>
                  <a:lnTo>
                    <a:pt x="38147" y="62972"/>
                  </a:lnTo>
                  <a:lnTo>
                    <a:pt x="37099" y="65497"/>
                  </a:lnTo>
                  <a:lnTo>
                    <a:pt x="38892" y="66671"/>
                  </a:lnTo>
                  <a:lnTo>
                    <a:pt x="41619" y="67366"/>
                  </a:lnTo>
                  <a:lnTo>
                    <a:pt x="44031" y="66002"/>
                  </a:lnTo>
                  <a:lnTo>
                    <a:pt x="44978" y="67366"/>
                  </a:lnTo>
                  <a:lnTo>
                    <a:pt x="44144" y="70523"/>
                  </a:lnTo>
                  <a:lnTo>
                    <a:pt x="41404" y="71785"/>
                  </a:lnTo>
                  <a:lnTo>
                    <a:pt x="38046" y="72316"/>
                  </a:lnTo>
                  <a:lnTo>
                    <a:pt x="32578" y="70737"/>
                  </a:lnTo>
                  <a:lnTo>
                    <a:pt x="30684" y="71053"/>
                  </a:lnTo>
                  <a:lnTo>
                    <a:pt x="29005" y="72518"/>
                  </a:lnTo>
                  <a:lnTo>
                    <a:pt x="26441" y="70422"/>
                  </a:lnTo>
                  <a:lnTo>
                    <a:pt x="23966" y="69891"/>
                  </a:lnTo>
                  <a:lnTo>
                    <a:pt x="23600" y="67139"/>
                  </a:lnTo>
                  <a:lnTo>
                    <a:pt x="22186" y="66823"/>
                  </a:lnTo>
                  <a:lnTo>
                    <a:pt x="20077" y="67164"/>
                  </a:lnTo>
                  <a:lnTo>
                    <a:pt x="15948" y="67139"/>
                  </a:lnTo>
                  <a:lnTo>
                    <a:pt x="11554" y="68742"/>
                  </a:lnTo>
                  <a:lnTo>
                    <a:pt x="10291" y="68111"/>
                  </a:lnTo>
                  <a:lnTo>
                    <a:pt x="8511" y="69891"/>
                  </a:lnTo>
                  <a:lnTo>
                    <a:pt x="6718" y="71785"/>
                  </a:lnTo>
                  <a:lnTo>
                    <a:pt x="6087" y="73793"/>
                  </a:lnTo>
                  <a:lnTo>
                    <a:pt x="3460" y="75687"/>
                  </a:lnTo>
                  <a:lnTo>
                    <a:pt x="1048" y="79564"/>
                  </a:lnTo>
                  <a:lnTo>
                    <a:pt x="0" y="82089"/>
                  </a:lnTo>
                  <a:lnTo>
                    <a:pt x="518" y="84501"/>
                  </a:lnTo>
                  <a:lnTo>
                    <a:pt x="0" y="87342"/>
                  </a:lnTo>
                  <a:lnTo>
                    <a:pt x="834" y="90814"/>
                  </a:lnTo>
                  <a:lnTo>
                    <a:pt x="3258" y="93340"/>
                  </a:lnTo>
                  <a:lnTo>
                    <a:pt x="5038" y="95234"/>
                  </a:lnTo>
                  <a:lnTo>
                    <a:pt x="8094" y="97027"/>
                  </a:lnTo>
                  <a:lnTo>
                    <a:pt x="10822" y="96711"/>
                  </a:lnTo>
                  <a:lnTo>
                    <a:pt x="13347" y="96711"/>
                  </a:lnTo>
                  <a:lnTo>
                    <a:pt x="16075" y="95335"/>
                  </a:lnTo>
                  <a:lnTo>
                    <a:pt x="18398" y="95600"/>
                  </a:lnTo>
                  <a:lnTo>
                    <a:pt x="19345" y="97203"/>
                  </a:lnTo>
                  <a:lnTo>
                    <a:pt x="22186" y="97052"/>
                  </a:lnTo>
                  <a:lnTo>
                    <a:pt x="23335" y="98921"/>
                  </a:lnTo>
                  <a:lnTo>
                    <a:pt x="22918" y="103012"/>
                  </a:lnTo>
                  <a:lnTo>
                    <a:pt x="25040" y="106169"/>
                  </a:lnTo>
                  <a:lnTo>
                    <a:pt x="25646" y="109325"/>
                  </a:lnTo>
                  <a:lnTo>
                    <a:pt x="25646" y="112166"/>
                  </a:lnTo>
                  <a:lnTo>
                    <a:pt x="23752" y="114793"/>
                  </a:lnTo>
                  <a:lnTo>
                    <a:pt x="23752" y="117205"/>
                  </a:lnTo>
                  <a:lnTo>
                    <a:pt x="25646" y="119945"/>
                  </a:lnTo>
                  <a:lnTo>
                    <a:pt x="25646" y="123505"/>
                  </a:lnTo>
                  <a:lnTo>
                    <a:pt x="27641" y="126132"/>
                  </a:lnTo>
                  <a:lnTo>
                    <a:pt x="28752" y="128228"/>
                  </a:lnTo>
                  <a:lnTo>
                    <a:pt x="29143" y="130539"/>
                  </a:lnTo>
                  <a:lnTo>
                    <a:pt x="30899" y="133279"/>
                  </a:lnTo>
                  <a:lnTo>
                    <a:pt x="35419" y="133279"/>
                  </a:lnTo>
                  <a:lnTo>
                    <a:pt x="37945" y="131385"/>
                  </a:lnTo>
                  <a:lnTo>
                    <a:pt x="39624" y="129541"/>
                  </a:lnTo>
                  <a:lnTo>
                    <a:pt x="42149" y="126675"/>
                  </a:lnTo>
                  <a:lnTo>
                    <a:pt x="42781" y="123808"/>
                  </a:lnTo>
                  <a:lnTo>
                    <a:pt x="44258" y="123808"/>
                  </a:lnTo>
                  <a:lnTo>
                    <a:pt x="44574" y="119705"/>
                  </a:lnTo>
                  <a:lnTo>
                    <a:pt x="44574" y="118442"/>
                  </a:lnTo>
                  <a:lnTo>
                    <a:pt x="48678" y="115285"/>
                  </a:lnTo>
                  <a:lnTo>
                    <a:pt x="50256" y="112874"/>
                  </a:lnTo>
                  <a:lnTo>
                    <a:pt x="50256" y="110260"/>
                  </a:lnTo>
                  <a:lnTo>
                    <a:pt x="49410" y="108265"/>
                  </a:lnTo>
                  <a:lnTo>
                    <a:pt x="49460" y="105954"/>
                  </a:lnTo>
                  <a:lnTo>
                    <a:pt x="48905" y="104477"/>
                  </a:lnTo>
                  <a:lnTo>
                    <a:pt x="51683" y="101951"/>
                  </a:lnTo>
                  <a:lnTo>
                    <a:pt x="54334" y="99009"/>
                  </a:lnTo>
                  <a:lnTo>
                    <a:pt x="57592" y="97014"/>
                  </a:lnTo>
                  <a:cubicBezTo>
                    <a:pt x="57592" y="97014"/>
                    <a:pt x="59070" y="94388"/>
                    <a:pt x="59070" y="93958"/>
                  </a:cubicBezTo>
                  <a:cubicBezTo>
                    <a:pt x="59070" y="93542"/>
                    <a:pt x="59916" y="91433"/>
                    <a:pt x="59916" y="91433"/>
                  </a:cubicBezTo>
                  <a:lnTo>
                    <a:pt x="59398" y="89754"/>
                  </a:lnTo>
                  <a:lnTo>
                    <a:pt x="57921" y="90498"/>
                  </a:lnTo>
                  <a:lnTo>
                    <a:pt x="54132" y="91016"/>
                  </a:lnTo>
                  <a:lnTo>
                    <a:pt x="52870" y="91648"/>
                  </a:lnTo>
                  <a:lnTo>
                    <a:pt x="52238" y="89754"/>
                  </a:lnTo>
                  <a:lnTo>
                    <a:pt x="51721" y="88604"/>
                  </a:lnTo>
                  <a:lnTo>
                    <a:pt x="49612" y="86597"/>
                  </a:lnTo>
                  <a:lnTo>
                    <a:pt x="48248" y="85650"/>
                  </a:lnTo>
                  <a:lnTo>
                    <a:pt x="46139" y="80826"/>
                  </a:lnTo>
                  <a:lnTo>
                    <a:pt x="45306" y="79665"/>
                  </a:lnTo>
                  <a:lnTo>
                    <a:pt x="44258" y="76823"/>
                  </a:lnTo>
                  <a:lnTo>
                    <a:pt x="43513" y="75561"/>
                  </a:lnTo>
                  <a:lnTo>
                    <a:pt x="44675" y="75144"/>
                  </a:lnTo>
                  <a:lnTo>
                    <a:pt x="47200" y="78617"/>
                  </a:lnTo>
                  <a:lnTo>
                    <a:pt x="48665" y="80927"/>
                  </a:lnTo>
                  <a:lnTo>
                    <a:pt x="49511" y="83339"/>
                  </a:lnTo>
                  <a:lnTo>
                    <a:pt x="51506" y="84917"/>
                  </a:lnTo>
                  <a:lnTo>
                    <a:pt x="52769" y="87973"/>
                  </a:lnTo>
                  <a:lnTo>
                    <a:pt x="53299" y="89438"/>
                  </a:lnTo>
                  <a:lnTo>
                    <a:pt x="56771" y="87859"/>
                  </a:lnTo>
                  <a:lnTo>
                    <a:pt x="60560" y="87026"/>
                  </a:lnTo>
                  <a:lnTo>
                    <a:pt x="64449" y="85018"/>
                  </a:lnTo>
                  <a:lnTo>
                    <a:pt x="65585" y="82922"/>
                  </a:lnTo>
                  <a:lnTo>
                    <a:pt x="66431" y="80814"/>
                  </a:lnTo>
                  <a:lnTo>
                    <a:pt x="64853" y="79235"/>
                  </a:lnTo>
                  <a:lnTo>
                    <a:pt x="63476" y="77771"/>
                  </a:lnTo>
                  <a:lnTo>
                    <a:pt x="61065" y="78503"/>
                  </a:lnTo>
                  <a:lnTo>
                    <a:pt x="58956" y="78604"/>
                  </a:lnTo>
                  <a:lnTo>
                    <a:pt x="57693" y="76293"/>
                  </a:lnTo>
                  <a:lnTo>
                    <a:pt x="55799" y="74740"/>
                  </a:lnTo>
                  <a:lnTo>
                    <a:pt x="56746" y="73149"/>
                  </a:lnTo>
                  <a:lnTo>
                    <a:pt x="59587" y="75460"/>
                  </a:lnTo>
                  <a:lnTo>
                    <a:pt x="61696" y="76609"/>
                  </a:lnTo>
                  <a:lnTo>
                    <a:pt x="63476" y="76722"/>
                  </a:lnTo>
                  <a:lnTo>
                    <a:pt x="65269" y="77669"/>
                  </a:lnTo>
                  <a:lnTo>
                    <a:pt x="67997" y="78086"/>
                  </a:lnTo>
                  <a:lnTo>
                    <a:pt x="71368" y="77669"/>
                  </a:lnTo>
                  <a:lnTo>
                    <a:pt x="73995" y="79564"/>
                  </a:lnTo>
                  <a:lnTo>
                    <a:pt x="75358" y="81874"/>
                  </a:lnTo>
                  <a:lnTo>
                    <a:pt x="76621" y="82076"/>
                  </a:lnTo>
                  <a:lnTo>
                    <a:pt x="77884" y="80612"/>
                  </a:lnTo>
                  <a:lnTo>
                    <a:pt x="78515" y="83137"/>
                  </a:lnTo>
                  <a:lnTo>
                    <a:pt x="79147" y="85864"/>
                  </a:lnTo>
                  <a:lnTo>
                    <a:pt x="80510" y="88806"/>
                  </a:lnTo>
                  <a:lnTo>
                    <a:pt x="81988" y="92178"/>
                  </a:lnTo>
                  <a:lnTo>
                    <a:pt x="82505" y="94072"/>
                  </a:lnTo>
                  <a:lnTo>
                    <a:pt x="84298" y="91231"/>
                  </a:lnTo>
                  <a:lnTo>
                    <a:pt x="84298" y="88188"/>
                  </a:lnTo>
                  <a:lnTo>
                    <a:pt x="85245" y="86609"/>
                  </a:lnTo>
                  <a:lnTo>
                    <a:pt x="87291" y="84816"/>
                  </a:lnTo>
                  <a:lnTo>
                    <a:pt x="90322" y="82089"/>
                  </a:lnTo>
                  <a:lnTo>
                    <a:pt x="91622" y="80296"/>
                  </a:lnTo>
                  <a:lnTo>
                    <a:pt x="94375" y="79665"/>
                  </a:lnTo>
                  <a:lnTo>
                    <a:pt x="95120" y="82720"/>
                  </a:lnTo>
                  <a:lnTo>
                    <a:pt x="96913" y="83554"/>
                  </a:lnTo>
                  <a:lnTo>
                    <a:pt x="96913" y="86925"/>
                  </a:lnTo>
                  <a:lnTo>
                    <a:pt x="98857" y="85763"/>
                  </a:lnTo>
                  <a:lnTo>
                    <a:pt x="100701" y="89652"/>
                  </a:lnTo>
                  <a:lnTo>
                    <a:pt x="100701" y="93857"/>
                  </a:lnTo>
                  <a:lnTo>
                    <a:pt x="102696" y="94905"/>
                  </a:lnTo>
                  <a:lnTo>
                    <a:pt x="103694" y="97014"/>
                  </a:lnTo>
                  <a:lnTo>
                    <a:pt x="105133" y="98908"/>
                  </a:lnTo>
                  <a:lnTo>
                    <a:pt x="107179" y="99741"/>
                  </a:lnTo>
                  <a:lnTo>
                    <a:pt x="107179" y="99741"/>
                  </a:lnTo>
                  <a:lnTo>
                    <a:pt x="106560" y="97746"/>
                  </a:lnTo>
                  <a:lnTo>
                    <a:pt x="106257" y="96067"/>
                  </a:lnTo>
                  <a:lnTo>
                    <a:pt x="104577" y="94804"/>
                  </a:lnTo>
                  <a:lnTo>
                    <a:pt x="103428" y="93226"/>
                  </a:lnTo>
                  <a:lnTo>
                    <a:pt x="102797" y="91761"/>
                  </a:lnTo>
                  <a:lnTo>
                    <a:pt x="103113" y="89551"/>
                  </a:lnTo>
                  <a:lnTo>
                    <a:pt x="103845" y="88604"/>
                  </a:lnTo>
                  <a:lnTo>
                    <a:pt x="105537" y="90183"/>
                  </a:lnTo>
                  <a:lnTo>
                    <a:pt x="107217" y="91963"/>
                  </a:lnTo>
                  <a:lnTo>
                    <a:pt x="108050" y="92393"/>
                  </a:lnTo>
                  <a:cubicBezTo>
                    <a:pt x="108050" y="92393"/>
                    <a:pt x="110146" y="90814"/>
                    <a:pt x="110146" y="90498"/>
                  </a:cubicBezTo>
                  <a:lnTo>
                    <a:pt x="110146" y="86925"/>
                  </a:lnTo>
                  <a:lnTo>
                    <a:pt x="108252" y="85132"/>
                  </a:lnTo>
                  <a:lnTo>
                    <a:pt x="107469" y="83554"/>
                  </a:lnTo>
                  <a:cubicBezTo>
                    <a:pt x="107469" y="83554"/>
                    <a:pt x="107747" y="81975"/>
                    <a:pt x="108063" y="81773"/>
                  </a:cubicBezTo>
                  <a:cubicBezTo>
                    <a:pt x="108378" y="81559"/>
                    <a:pt x="110209" y="80927"/>
                    <a:pt x="110209" y="80927"/>
                  </a:cubicBezTo>
                  <a:lnTo>
                    <a:pt x="110752" y="82190"/>
                  </a:lnTo>
                  <a:lnTo>
                    <a:pt x="112646" y="80826"/>
                  </a:lnTo>
                  <a:lnTo>
                    <a:pt x="116434" y="78932"/>
                  </a:lnTo>
                  <a:lnTo>
                    <a:pt x="118177" y="75775"/>
                  </a:lnTo>
                  <a:lnTo>
                    <a:pt x="118960" y="73566"/>
                  </a:lnTo>
                  <a:lnTo>
                    <a:pt x="118960" y="69891"/>
                  </a:lnTo>
                  <a:lnTo>
                    <a:pt x="117520" y="66949"/>
                  </a:lnTo>
                  <a:lnTo>
                    <a:pt x="116093" y="65169"/>
                  </a:lnTo>
                  <a:lnTo>
                    <a:pt x="118278" y="63691"/>
                  </a:lnTo>
                  <a:lnTo>
                    <a:pt x="118947" y="63174"/>
                  </a:lnTo>
                  <a:lnTo>
                    <a:pt x="117280" y="62643"/>
                  </a:lnTo>
                  <a:lnTo>
                    <a:pt x="115816" y="63174"/>
                  </a:lnTo>
                  <a:lnTo>
                    <a:pt x="114868" y="62113"/>
                  </a:lnTo>
                  <a:lnTo>
                    <a:pt x="114237" y="61280"/>
                  </a:lnTo>
                  <a:lnTo>
                    <a:pt x="116030" y="60219"/>
                  </a:lnTo>
                  <a:lnTo>
                    <a:pt x="116876" y="58540"/>
                  </a:lnTo>
                  <a:lnTo>
                    <a:pt x="117924" y="59070"/>
                  </a:lnTo>
                  <a:lnTo>
                    <a:pt x="117394" y="60964"/>
                  </a:lnTo>
                  <a:lnTo>
                    <a:pt x="117394" y="60964"/>
                  </a:lnTo>
                  <a:lnTo>
                    <a:pt x="119086" y="60118"/>
                  </a:lnTo>
                  <a:lnTo>
                    <a:pt x="120235" y="61065"/>
                  </a:lnTo>
                  <a:lnTo>
                    <a:pt x="121182" y="62744"/>
                  </a:lnTo>
                  <a:lnTo>
                    <a:pt x="122129" y="63906"/>
                  </a:lnTo>
                  <a:lnTo>
                    <a:pt x="122129" y="65484"/>
                  </a:lnTo>
                  <a:lnTo>
                    <a:pt x="122975" y="66318"/>
                  </a:lnTo>
                  <a:lnTo>
                    <a:pt x="124806" y="64853"/>
                  </a:lnTo>
                  <a:lnTo>
                    <a:pt x="124263" y="62542"/>
                  </a:lnTo>
                  <a:lnTo>
                    <a:pt x="122621" y="60850"/>
                  </a:lnTo>
                  <a:lnTo>
                    <a:pt x="122116" y="59802"/>
                  </a:lnTo>
                  <a:lnTo>
                    <a:pt x="123594" y="58540"/>
                  </a:lnTo>
                  <a:lnTo>
                    <a:pt x="123707" y="55699"/>
                  </a:lnTo>
                  <a:lnTo>
                    <a:pt x="124970" y="54651"/>
                  </a:lnTo>
                  <a:lnTo>
                    <a:pt x="126233" y="55383"/>
                  </a:lnTo>
                  <a:lnTo>
                    <a:pt x="128127" y="52125"/>
                  </a:lnTo>
                  <a:lnTo>
                    <a:pt x="129705" y="47289"/>
                  </a:lnTo>
                  <a:lnTo>
                    <a:pt x="128544" y="44031"/>
                  </a:lnTo>
                  <a:lnTo>
                    <a:pt x="127811" y="41102"/>
                  </a:lnTo>
                  <a:lnTo>
                    <a:pt x="126132" y="39523"/>
                  </a:lnTo>
                  <a:lnTo>
                    <a:pt x="123922" y="38892"/>
                  </a:lnTo>
                  <a:lnTo>
                    <a:pt x="122558" y="38362"/>
                  </a:lnTo>
                  <a:lnTo>
                    <a:pt x="121498" y="37516"/>
                  </a:lnTo>
                  <a:lnTo>
                    <a:pt x="123606" y="33311"/>
                  </a:lnTo>
                  <a:lnTo>
                    <a:pt x="124440" y="30533"/>
                  </a:lnTo>
                  <a:lnTo>
                    <a:pt x="126650" y="29220"/>
                  </a:lnTo>
                  <a:lnTo>
                    <a:pt x="130021" y="29220"/>
                  </a:lnTo>
                  <a:lnTo>
                    <a:pt x="132332" y="28588"/>
                  </a:lnTo>
                  <a:lnTo>
                    <a:pt x="132231" y="28588"/>
                  </a:lnTo>
                  <a:lnTo>
                    <a:pt x="132231" y="23222"/>
                  </a:lnTo>
                  <a:lnTo>
                    <a:pt x="135072" y="21959"/>
                  </a:lnTo>
                  <a:lnTo>
                    <a:pt x="135804" y="23853"/>
                  </a:lnTo>
                  <a:lnTo>
                    <a:pt x="136650" y="21959"/>
                  </a:lnTo>
                  <a:lnTo>
                    <a:pt x="136650" y="20065"/>
                  </a:lnTo>
                  <a:lnTo>
                    <a:pt x="138115" y="20899"/>
                  </a:lnTo>
                  <a:lnTo>
                    <a:pt x="137433" y="24788"/>
                  </a:lnTo>
                  <a:lnTo>
                    <a:pt x="136006" y="30571"/>
                  </a:lnTo>
                  <a:lnTo>
                    <a:pt x="136006" y="33942"/>
                  </a:lnTo>
                  <a:lnTo>
                    <a:pt x="139428" y="38677"/>
                  </a:lnTo>
                  <a:lnTo>
                    <a:pt x="140426" y="42049"/>
                  </a:lnTo>
                  <a:lnTo>
                    <a:pt x="140426" y="43412"/>
                  </a:lnTo>
                  <a:lnTo>
                    <a:pt x="141688" y="42364"/>
                  </a:lnTo>
                  <a:lnTo>
                    <a:pt x="141688" y="38993"/>
                  </a:lnTo>
                  <a:lnTo>
                    <a:pt x="143166" y="35622"/>
                  </a:lnTo>
                  <a:lnTo>
                    <a:pt x="142370" y="32894"/>
                  </a:lnTo>
                  <a:lnTo>
                    <a:pt x="142244" y="31316"/>
                  </a:lnTo>
                  <a:lnTo>
                    <a:pt x="141966" y="29220"/>
                  </a:lnTo>
                  <a:lnTo>
                    <a:pt x="140085" y="27742"/>
                  </a:lnTo>
                  <a:lnTo>
                    <a:pt x="139782" y="24800"/>
                  </a:lnTo>
                  <a:lnTo>
                    <a:pt x="142522" y="23020"/>
                  </a:lnTo>
                  <a:lnTo>
                    <a:pt x="144832" y="23336"/>
                  </a:lnTo>
                  <a:lnTo>
                    <a:pt x="144832" y="20697"/>
                  </a:lnTo>
                  <a:lnTo>
                    <a:pt x="145881" y="18967"/>
                  </a:lnTo>
                  <a:lnTo>
                    <a:pt x="148090" y="17855"/>
                  </a:lnTo>
                  <a:lnTo>
                    <a:pt x="148936" y="17855"/>
                  </a:lnTo>
                  <a:lnTo>
                    <a:pt x="147573" y="14067"/>
                  </a:lnTo>
                  <a:lnTo>
                    <a:pt x="144315" y="12868"/>
                  </a:lnTo>
                  <a:lnTo>
                    <a:pt x="144832" y="10784"/>
                  </a:lnTo>
                  <a:lnTo>
                    <a:pt x="144517" y="8751"/>
                  </a:lnTo>
                  <a:lnTo>
                    <a:pt x="144315" y="7577"/>
                  </a:lnTo>
                  <a:lnTo>
                    <a:pt x="146310" y="8613"/>
                  </a:lnTo>
                  <a:lnTo>
                    <a:pt x="147674" y="7565"/>
                  </a:lnTo>
                  <a:lnTo>
                    <a:pt x="148936" y="8398"/>
                  </a:lnTo>
                  <a:lnTo>
                    <a:pt x="149669" y="6188"/>
                  </a:lnTo>
                  <a:lnTo>
                    <a:pt x="148406" y="4509"/>
                  </a:lnTo>
                  <a:lnTo>
                    <a:pt x="147775" y="2084"/>
                  </a:lnTo>
                  <a:lnTo>
                    <a:pt x="144201" y="1567"/>
                  </a:lnTo>
                  <a:lnTo>
                    <a:pt x="144201" y="3031"/>
                  </a:lnTo>
                  <a:lnTo>
                    <a:pt x="142623" y="2981"/>
                  </a:lnTo>
                  <a:lnTo>
                    <a:pt x="141890" y="2084"/>
                  </a:lnTo>
                  <a:lnTo>
                    <a:pt x="134440" y="2084"/>
                  </a:lnTo>
                  <a:lnTo>
                    <a:pt x="131069" y="2400"/>
                  </a:lnTo>
                  <a:lnTo>
                    <a:pt x="133493" y="4774"/>
                  </a:lnTo>
                  <a:lnTo>
                    <a:pt x="130867" y="4799"/>
                  </a:lnTo>
                  <a:lnTo>
                    <a:pt x="130337" y="3499"/>
                  </a:lnTo>
                  <a:lnTo>
                    <a:pt x="127294" y="4837"/>
                  </a:lnTo>
                  <a:lnTo>
                    <a:pt x="124654" y="6504"/>
                  </a:lnTo>
                  <a:lnTo>
                    <a:pt x="123076" y="6504"/>
                  </a:lnTo>
                  <a:lnTo>
                    <a:pt x="122028" y="4294"/>
                  </a:lnTo>
                  <a:lnTo>
                    <a:pt x="119503" y="3928"/>
                  </a:lnTo>
                  <a:lnTo>
                    <a:pt x="117407" y="5115"/>
                  </a:lnTo>
                  <a:lnTo>
                    <a:pt x="114149" y="4016"/>
                  </a:lnTo>
                  <a:lnTo>
                    <a:pt x="112040" y="3158"/>
                  </a:lnTo>
                  <a:lnTo>
                    <a:pt x="107835" y="3461"/>
                  </a:lnTo>
                  <a:lnTo>
                    <a:pt x="106055" y="4610"/>
                  </a:lnTo>
                  <a:lnTo>
                    <a:pt x="107204" y="7767"/>
                  </a:lnTo>
                  <a:lnTo>
                    <a:pt x="104792" y="7767"/>
                  </a:lnTo>
                  <a:lnTo>
                    <a:pt x="103529" y="7653"/>
                  </a:lnTo>
                  <a:lnTo>
                    <a:pt x="101951" y="8448"/>
                  </a:lnTo>
                  <a:lnTo>
                    <a:pt x="102898" y="10153"/>
                  </a:lnTo>
                  <a:lnTo>
                    <a:pt x="100587" y="9484"/>
                  </a:lnTo>
                  <a:lnTo>
                    <a:pt x="99741" y="6529"/>
                  </a:lnTo>
                  <a:lnTo>
                    <a:pt x="97115" y="4319"/>
                  </a:lnTo>
                  <a:lnTo>
                    <a:pt x="93327" y="4837"/>
                  </a:lnTo>
                  <a:lnTo>
                    <a:pt x="94173" y="7577"/>
                  </a:lnTo>
                  <a:lnTo>
                    <a:pt x="91016" y="7463"/>
                  </a:lnTo>
                  <a:lnTo>
                    <a:pt x="89968" y="6100"/>
                  </a:lnTo>
                  <a:lnTo>
                    <a:pt x="87758" y="7249"/>
                  </a:lnTo>
                  <a:lnTo>
                    <a:pt x="86066" y="7779"/>
                  </a:lnTo>
                  <a:lnTo>
                    <a:pt x="83541" y="10822"/>
                  </a:lnTo>
                  <a:lnTo>
                    <a:pt x="83023" y="8827"/>
                  </a:lnTo>
                  <a:lnTo>
                    <a:pt x="85233" y="5468"/>
                  </a:lnTo>
                  <a:lnTo>
                    <a:pt x="84601" y="2312"/>
                  </a:lnTo>
                  <a:lnTo>
                    <a:pt x="8144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27"/>
            <p:cNvSpPr/>
            <p:nvPr/>
          </p:nvSpPr>
          <p:spPr>
            <a:xfrm>
              <a:off x="3167575" y="993250"/>
              <a:ext cx="3759100" cy="3349975"/>
            </a:xfrm>
            <a:custGeom>
              <a:avLst/>
              <a:gdLst/>
              <a:ahLst/>
              <a:cxnLst/>
              <a:rect l="l" t="t" r="r" b="b"/>
              <a:pathLst>
                <a:path w="150364" h="133999" extrusionOk="0">
                  <a:moveTo>
                    <a:pt x="81786" y="784"/>
                  </a:moveTo>
                  <a:lnTo>
                    <a:pt x="84653" y="2892"/>
                  </a:lnTo>
                  <a:lnTo>
                    <a:pt x="85234" y="5797"/>
                  </a:lnTo>
                  <a:lnTo>
                    <a:pt x="83024" y="9168"/>
                  </a:lnTo>
                  <a:lnTo>
                    <a:pt x="83731" y="11895"/>
                  </a:lnTo>
                  <a:lnTo>
                    <a:pt x="86597" y="8448"/>
                  </a:lnTo>
                  <a:lnTo>
                    <a:pt x="88239" y="7931"/>
                  </a:lnTo>
                  <a:lnTo>
                    <a:pt x="90209" y="6895"/>
                  </a:lnTo>
                  <a:lnTo>
                    <a:pt x="91193" y="8171"/>
                  </a:lnTo>
                  <a:lnTo>
                    <a:pt x="94931" y="8297"/>
                  </a:lnTo>
                  <a:lnTo>
                    <a:pt x="94931" y="8297"/>
                  </a:lnTo>
                  <a:lnTo>
                    <a:pt x="94072" y="5494"/>
                  </a:lnTo>
                  <a:lnTo>
                    <a:pt x="97355" y="5039"/>
                  </a:lnTo>
                  <a:lnTo>
                    <a:pt x="99805" y="7110"/>
                  </a:lnTo>
                  <a:lnTo>
                    <a:pt x="100664" y="10140"/>
                  </a:lnTo>
                  <a:lnTo>
                    <a:pt x="103871" y="11075"/>
                  </a:lnTo>
                  <a:lnTo>
                    <a:pt x="102722" y="8991"/>
                  </a:lnTo>
                  <a:lnTo>
                    <a:pt x="103922" y="8385"/>
                  </a:lnTo>
                  <a:lnTo>
                    <a:pt x="105121" y="8486"/>
                  </a:lnTo>
                  <a:lnTo>
                    <a:pt x="107987" y="8486"/>
                  </a:lnTo>
                  <a:lnTo>
                    <a:pt x="106763" y="5153"/>
                  </a:lnTo>
                  <a:lnTo>
                    <a:pt x="108265" y="4180"/>
                  </a:lnTo>
                  <a:lnTo>
                    <a:pt x="112319" y="3890"/>
                  </a:lnTo>
                  <a:lnTo>
                    <a:pt x="114377" y="4723"/>
                  </a:lnTo>
                  <a:lnTo>
                    <a:pt x="117761" y="5860"/>
                  </a:lnTo>
                  <a:lnTo>
                    <a:pt x="119895" y="4673"/>
                  </a:lnTo>
                  <a:lnTo>
                    <a:pt x="122142" y="5001"/>
                  </a:lnTo>
                  <a:lnTo>
                    <a:pt x="123216" y="7236"/>
                  </a:lnTo>
                  <a:lnTo>
                    <a:pt x="125084" y="7236"/>
                  </a:lnTo>
                  <a:lnTo>
                    <a:pt x="127749" y="5544"/>
                  </a:lnTo>
                  <a:lnTo>
                    <a:pt x="130489" y="4332"/>
                  </a:lnTo>
                  <a:lnTo>
                    <a:pt x="130981" y="5532"/>
                  </a:lnTo>
                  <a:lnTo>
                    <a:pt x="134580" y="5494"/>
                  </a:lnTo>
                  <a:lnTo>
                    <a:pt x="132105" y="3069"/>
                  </a:lnTo>
                  <a:lnTo>
                    <a:pt x="134769" y="2817"/>
                  </a:lnTo>
                  <a:lnTo>
                    <a:pt x="142080" y="2817"/>
                  </a:lnTo>
                  <a:lnTo>
                    <a:pt x="142813" y="3713"/>
                  </a:lnTo>
                  <a:lnTo>
                    <a:pt x="144858" y="3776"/>
                  </a:lnTo>
                  <a:lnTo>
                    <a:pt x="144858" y="2337"/>
                  </a:lnTo>
                  <a:lnTo>
                    <a:pt x="147864" y="2779"/>
                  </a:lnTo>
                  <a:lnTo>
                    <a:pt x="148432" y="4989"/>
                  </a:lnTo>
                  <a:lnTo>
                    <a:pt x="149657" y="6643"/>
                  </a:lnTo>
                  <a:lnTo>
                    <a:pt x="149101" y="8309"/>
                  </a:lnTo>
                  <a:lnTo>
                    <a:pt x="147990" y="7564"/>
                  </a:lnTo>
                  <a:lnTo>
                    <a:pt x="146601" y="8638"/>
                  </a:lnTo>
                  <a:lnTo>
                    <a:pt x="144214" y="7400"/>
                  </a:lnTo>
                  <a:lnTo>
                    <a:pt x="144846" y="11163"/>
                  </a:lnTo>
                  <a:lnTo>
                    <a:pt x="144278" y="13461"/>
                  </a:lnTo>
                  <a:lnTo>
                    <a:pt x="147662" y="14724"/>
                  </a:lnTo>
                  <a:lnTo>
                    <a:pt x="148823" y="17944"/>
                  </a:lnTo>
                  <a:lnTo>
                    <a:pt x="148356" y="17944"/>
                  </a:lnTo>
                  <a:lnTo>
                    <a:pt x="145995" y="19118"/>
                  </a:lnTo>
                  <a:lnTo>
                    <a:pt x="144846" y="21012"/>
                  </a:lnTo>
                  <a:lnTo>
                    <a:pt x="144846" y="23373"/>
                  </a:lnTo>
                  <a:lnTo>
                    <a:pt x="142775" y="23096"/>
                  </a:lnTo>
                  <a:lnTo>
                    <a:pt x="139770" y="25040"/>
                  </a:lnTo>
                  <a:lnTo>
                    <a:pt x="140111" y="28311"/>
                  </a:lnTo>
                  <a:lnTo>
                    <a:pt x="141992" y="29788"/>
                  </a:lnTo>
                  <a:lnTo>
                    <a:pt x="142257" y="31745"/>
                  </a:lnTo>
                  <a:lnTo>
                    <a:pt x="142396" y="33387"/>
                  </a:lnTo>
                  <a:lnTo>
                    <a:pt x="143154" y="36000"/>
                  </a:lnTo>
                  <a:lnTo>
                    <a:pt x="141727" y="39271"/>
                  </a:lnTo>
                  <a:lnTo>
                    <a:pt x="141702" y="42604"/>
                  </a:lnTo>
                  <a:lnTo>
                    <a:pt x="141070" y="43135"/>
                  </a:lnTo>
                  <a:lnTo>
                    <a:pt x="141070" y="42440"/>
                  </a:lnTo>
                  <a:lnTo>
                    <a:pt x="140060" y="38993"/>
                  </a:lnTo>
                  <a:lnTo>
                    <a:pt x="136651" y="34245"/>
                  </a:lnTo>
                  <a:lnTo>
                    <a:pt x="136651" y="31025"/>
                  </a:lnTo>
                  <a:lnTo>
                    <a:pt x="138078" y="25255"/>
                  </a:lnTo>
                  <a:lnTo>
                    <a:pt x="138797" y="21151"/>
                  </a:lnTo>
                  <a:lnTo>
                    <a:pt x="136663" y="19939"/>
                  </a:lnTo>
                  <a:lnTo>
                    <a:pt x="136663" y="22300"/>
                  </a:lnTo>
                  <a:lnTo>
                    <a:pt x="136158" y="23437"/>
                  </a:lnTo>
                  <a:lnTo>
                    <a:pt x="135578" y="21947"/>
                  </a:lnTo>
                  <a:lnTo>
                    <a:pt x="132244" y="23424"/>
                  </a:lnTo>
                  <a:lnTo>
                    <a:pt x="132244" y="28765"/>
                  </a:lnTo>
                  <a:lnTo>
                    <a:pt x="130312" y="29295"/>
                  </a:lnTo>
                  <a:lnTo>
                    <a:pt x="126890" y="29295"/>
                  </a:lnTo>
                  <a:lnTo>
                    <a:pt x="124504" y="30722"/>
                  </a:lnTo>
                  <a:lnTo>
                    <a:pt x="123645" y="33576"/>
                  </a:lnTo>
                  <a:lnTo>
                    <a:pt x="121435" y="38008"/>
                  </a:lnTo>
                  <a:lnTo>
                    <a:pt x="122685" y="39006"/>
                  </a:lnTo>
                  <a:lnTo>
                    <a:pt x="124163" y="39586"/>
                  </a:lnTo>
                  <a:lnTo>
                    <a:pt x="126297" y="40193"/>
                  </a:lnTo>
                  <a:lnTo>
                    <a:pt x="127862" y="41657"/>
                  </a:lnTo>
                  <a:lnTo>
                    <a:pt x="128582" y="44549"/>
                  </a:lnTo>
                  <a:lnTo>
                    <a:pt x="129706" y="47706"/>
                  </a:lnTo>
                  <a:lnTo>
                    <a:pt x="128178" y="52403"/>
                  </a:lnTo>
                  <a:lnTo>
                    <a:pt x="126461" y="55358"/>
                  </a:lnTo>
                  <a:lnTo>
                    <a:pt x="125274" y="54676"/>
                  </a:lnTo>
                  <a:lnTo>
                    <a:pt x="123733" y="55951"/>
                  </a:lnTo>
                  <a:lnTo>
                    <a:pt x="123620" y="58792"/>
                  </a:lnTo>
                  <a:lnTo>
                    <a:pt x="122067" y="60118"/>
                  </a:lnTo>
                  <a:lnTo>
                    <a:pt x="122673" y="61393"/>
                  </a:lnTo>
                  <a:lnTo>
                    <a:pt x="124314" y="63098"/>
                  </a:lnTo>
                  <a:lnTo>
                    <a:pt x="124807" y="65131"/>
                  </a:lnTo>
                  <a:lnTo>
                    <a:pt x="123342" y="66305"/>
                  </a:lnTo>
                  <a:lnTo>
                    <a:pt x="122786" y="65750"/>
                  </a:lnTo>
                  <a:lnTo>
                    <a:pt x="122786" y="64196"/>
                  </a:lnTo>
                  <a:lnTo>
                    <a:pt x="121801" y="62997"/>
                  </a:lnTo>
                  <a:lnTo>
                    <a:pt x="120854" y="61317"/>
                  </a:lnTo>
                  <a:lnTo>
                    <a:pt x="119465" y="60143"/>
                  </a:lnTo>
                  <a:lnTo>
                    <a:pt x="118241" y="60762"/>
                  </a:lnTo>
                  <a:lnTo>
                    <a:pt x="118241" y="60762"/>
                  </a:lnTo>
                  <a:lnTo>
                    <a:pt x="118645" y="59297"/>
                  </a:lnTo>
                  <a:lnTo>
                    <a:pt x="117079" y="58514"/>
                  </a:lnTo>
                  <a:lnTo>
                    <a:pt x="116132" y="60396"/>
                  </a:lnTo>
                  <a:lnTo>
                    <a:pt x="114112" y="61583"/>
                  </a:lnTo>
                  <a:lnTo>
                    <a:pt x="114970" y="62719"/>
                  </a:lnTo>
                  <a:lnTo>
                    <a:pt x="116056" y="63931"/>
                  </a:lnTo>
                  <a:lnTo>
                    <a:pt x="117622" y="63376"/>
                  </a:lnTo>
                  <a:lnTo>
                    <a:pt x="118607" y="63691"/>
                  </a:lnTo>
                  <a:lnTo>
                    <a:pt x="115968" y="65497"/>
                  </a:lnTo>
                  <a:lnTo>
                    <a:pt x="117597" y="67530"/>
                  </a:lnTo>
                  <a:lnTo>
                    <a:pt x="119011" y="70371"/>
                  </a:lnTo>
                  <a:lnTo>
                    <a:pt x="119011" y="73919"/>
                  </a:lnTo>
                  <a:lnTo>
                    <a:pt x="118266" y="76028"/>
                  </a:lnTo>
                  <a:lnTo>
                    <a:pt x="116574" y="79096"/>
                  </a:lnTo>
                  <a:lnTo>
                    <a:pt x="112824" y="80978"/>
                  </a:lnTo>
                  <a:lnTo>
                    <a:pt x="111245" y="82114"/>
                  </a:lnTo>
                  <a:lnTo>
                    <a:pt x="110740" y="80940"/>
                  </a:lnTo>
                  <a:lnTo>
                    <a:pt x="110462" y="81041"/>
                  </a:lnTo>
                  <a:cubicBezTo>
                    <a:pt x="110159" y="81142"/>
                    <a:pt x="108594" y="81697"/>
                    <a:pt x="108253" y="81912"/>
                  </a:cubicBezTo>
                  <a:cubicBezTo>
                    <a:pt x="107886" y="82165"/>
                    <a:pt x="107634" y="83276"/>
                    <a:pt x="107520" y="83907"/>
                  </a:cubicBezTo>
                  <a:lnTo>
                    <a:pt x="107495" y="84008"/>
                  </a:lnTo>
                  <a:lnTo>
                    <a:pt x="108341" y="85688"/>
                  </a:lnTo>
                  <a:lnTo>
                    <a:pt x="110197" y="87468"/>
                  </a:lnTo>
                  <a:lnTo>
                    <a:pt x="110197" y="90852"/>
                  </a:lnTo>
                  <a:cubicBezTo>
                    <a:pt x="110046" y="91092"/>
                    <a:pt x="109174" y="91824"/>
                    <a:pt x="108379" y="92430"/>
                  </a:cubicBezTo>
                  <a:lnTo>
                    <a:pt x="107760" y="92115"/>
                  </a:lnTo>
                  <a:lnTo>
                    <a:pt x="106093" y="90360"/>
                  </a:lnTo>
                  <a:lnTo>
                    <a:pt x="104161" y="88541"/>
                  </a:lnTo>
                  <a:lnTo>
                    <a:pt x="103164" y="89829"/>
                  </a:lnTo>
                  <a:lnTo>
                    <a:pt x="102823" y="92203"/>
                  </a:lnTo>
                  <a:lnTo>
                    <a:pt x="103492" y="93756"/>
                  </a:lnTo>
                  <a:lnTo>
                    <a:pt x="104679" y="95398"/>
                  </a:lnTo>
                  <a:lnTo>
                    <a:pt x="106321" y="96648"/>
                  </a:lnTo>
                  <a:lnTo>
                    <a:pt x="106611" y="98239"/>
                  </a:lnTo>
                  <a:lnTo>
                    <a:pt x="107028" y="99602"/>
                  </a:lnTo>
                  <a:lnTo>
                    <a:pt x="105689" y="99047"/>
                  </a:lnTo>
                  <a:lnTo>
                    <a:pt x="104313" y="97254"/>
                  </a:lnTo>
                  <a:lnTo>
                    <a:pt x="103290" y="95082"/>
                  </a:lnTo>
                  <a:lnTo>
                    <a:pt x="101371" y="94072"/>
                  </a:lnTo>
                  <a:lnTo>
                    <a:pt x="101371" y="90056"/>
                  </a:lnTo>
                  <a:lnTo>
                    <a:pt x="99351" y="85725"/>
                  </a:lnTo>
                  <a:lnTo>
                    <a:pt x="97583" y="86773"/>
                  </a:lnTo>
                  <a:lnTo>
                    <a:pt x="97583" y="83756"/>
                  </a:lnTo>
                  <a:lnTo>
                    <a:pt x="95739" y="82897"/>
                  </a:lnTo>
                  <a:lnTo>
                    <a:pt x="94944" y="79690"/>
                  </a:lnTo>
                  <a:lnTo>
                    <a:pt x="91774" y="80422"/>
                  </a:lnTo>
                  <a:lnTo>
                    <a:pt x="90423" y="82278"/>
                  </a:lnTo>
                  <a:lnTo>
                    <a:pt x="87431" y="84980"/>
                  </a:lnTo>
                  <a:lnTo>
                    <a:pt x="85372" y="86773"/>
                  </a:lnTo>
                  <a:lnTo>
                    <a:pt x="84324" y="88503"/>
                  </a:lnTo>
                  <a:lnTo>
                    <a:pt x="84324" y="91546"/>
                  </a:lnTo>
                  <a:lnTo>
                    <a:pt x="82961" y="93706"/>
                  </a:lnTo>
                  <a:lnTo>
                    <a:pt x="82620" y="92456"/>
                  </a:lnTo>
                  <a:lnTo>
                    <a:pt x="81142" y="89084"/>
                  </a:lnTo>
                  <a:lnTo>
                    <a:pt x="79791" y="86180"/>
                  </a:lnTo>
                  <a:lnTo>
                    <a:pt x="79160" y="83465"/>
                  </a:lnTo>
                  <a:lnTo>
                    <a:pt x="78377" y="80359"/>
                  </a:lnTo>
                  <a:lnTo>
                    <a:pt x="76837" y="82152"/>
                  </a:lnTo>
                  <a:lnTo>
                    <a:pt x="75890" y="82000"/>
                  </a:lnTo>
                  <a:lnTo>
                    <a:pt x="74602" y="79803"/>
                  </a:lnTo>
                  <a:lnTo>
                    <a:pt x="71773" y="77745"/>
                  </a:lnTo>
                  <a:lnTo>
                    <a:pt x="68326" y="78175"/>
                  </a:lnTo>
                  <a:lnTo>
                    <a:pt x="65687" y="77770"/>
                  </a:lnTo>
                  <a:lnTo>
                    <a:pt x="63957" y="76849"/>
                  </a:lnTo>
                  <a:lnTo>
                    <a:pt x="62113" y="76710"/>
                  </a:lnTo>
                  <a:lnTo>
                    <a:pt x="60118" y="75624"/>
                  </a:lnTo>
                  <a:lnTo>
                    <a:pt x="56999" y="73086"/>
                  </a:lnTo>
                  <a:lnTo>
                    <a:pt x="55737" y="75232"/>
                  </a:lnTo>
                  <a:lnTo>
                    <a:pt x="57782" y="76912"/>
                  </a:lnTo>
                  <a:lnTo>
                    <a:pt x="59108" y="79349"/>
                  </a:lnTo>
                  <a:lnTo>
                    <a:pt x="61419" y="79235"/>
                  </a:lnTo>
                  <a:lnTo>
                    <a:pt x="63717" y="78541"/>
                  </a:lnTo>
                  <a:lnTo>
                    <a:pt x="64954" y="79879"/>
                  </a:lnTo>
                  <a:lnTo>
                    <a:pt x="66394" y="81306"/>
                  </a:lnTo>
                  <a:lnTo>
                    <a:pt x="65636" y="83187"/>
                  </a:lnTo>
                  <a:lnTo>
                    <a:pt x="64538" y="85208"/>
                  </a:lnTo>
                  <a:lnTo>
                    <a:pt x="60775" y="87140"/>
                  </a:lnTo>
                  <a:lnTo>
                    <a:pt x="57025" y="87973"/>
                  </a:lnTo>
                  <a:lnTo>
                    <a:pt x="53805" y="89425"/>
                  </a:lnTo>
                  <a:lnTo>
                    <a:pt x="53388" y="88263"/>
                  </a:lnTo>
                  <a:lnTo>
                    <a:pt x="52100" y="85132"/>
                  </a:lnTo>
                  <a:lnTo>
                    <a:pt x="50105" y="83554"/>
                  </a:lnTo>
                  <a:lnTo>
                    <a:pt x="49297" y="81230"/>
                  </a:lnTo>
                  <a:lnTo>
                    <a:pt x="47782" y="78831"/>
                  </a:lnTo>
                  <a:lnTo>
                    <a:pt x="45117" y="75169"/>
                  </a:lnTo>
                  <a:lnTo>
                    <a:pt x="43387" y="75801"/>
                  </a:lnTo>
                  <a:lnTo>
                    <a:pt x="44284" y="77341"/>
                  </a:lnTo>
                  <a:lnTo>
                    <a:pt x="45332" y="80182"/>
                  </a:lnTo>
                  <a:lnTo>
                    <a:pt x="46203" y="81382"/>
                  </a:lnTo>
                  <a:lnTo>
                    <a:pt x="48325" y="86281"/>
                  </a:lnTo>
                  <a:lnTo>
                    <a:pt x="49726" y="87241"/>
                  </a:lnTo>
                  <a:lnTo>
                    <a:pt x="51772" y="89198"/>
                  </a:lnTo>
                  <a:lnTo>
                    <a:pt x="52264" y="90271"/>
                  </a:lnTo>
                  <a:lnTo>
                    <a:pt x="53009" y="92506"/>
                  </a:lnTo>
                  <a:lnTo>
                    <a:pt x="54550" y="91736"/>
                  </a:lnTo>
                  <a:lnTo>
                    <a:pt x="58287" y="91218"/>
                  </a:lnTo>
                  <a:lnTo>
                    <a:pt x="59525" y="90612"/>
                  </a:lnTo>
                  <a:lnTo>
                    <a:pt x="59904" y="91837"/>
                  </a:lnTo>
                  <a:cubicBezTo>
                    <a:pt x="59664" y="92443"/>
                    <a:pt x="59070" y="93946"/>
                    <a:pt x="59070" y="94362"/>
                  </a:cubicBezTo>
                  <a:cubicBezTo>
                    <a:pt x="59045" y="94615"/>
                    <a:pt x="58338" y="96016"/>
                    <a:pt x="57681" y="97191"/>
                  </a:cubicBezTo>
                  <a:lnTo>
                    <a:pt x="54487" y="99148"/>
                  </a:lnTo>
                  <a:lnTo>
                    <a:pt x="51784" y="102128"/>
                  </a:lnTo>
                  <a:lnTo>
                    <a:pt x="48855" y="104792"/>
                  </a:lnTo>
                  <a:lnTo>
                    <a:pt x="49474" y="106408"/>
                  </a:lnTo>
                  <a:lnTo>
                    <a:pt x="49411" y="108719"/>
                  </a:lnTo>
                  <a:lnTo>
                    <a:pt x="50257" y="110727"/>
                  </a:lnTo>
                  <a:lnTo>
                    <a:pt x="50257" y="113189"/>
                  </a:lnTo>
                  <a:lnTo>
                    <a:pt x="48767" y="115487"/>
                  </a:lnTo>
                  <a:lnTo>
                    <a:pt x="44587" y="118694"/>
                  </a:lnTo>
                  <a:lnTo>
                    <a:pt x="44587" y="120096"/>
                  </a:lnTo>
                  <a:lnTo>
                    <a:pt x="44297" y="123897"/>
                  </a:lnTo>
                  <a:lnTo>
                    <a:pt x="42845" y="123897"/>
                  </a:lnTo>
                  <a:lnTo>
                    <a:pt x="42175" y="126927"/>
                  </a:lnTo>
                  <a:lnTo>
                    <a:pt x="39713" y="129730"/>
                  </a:lnTo>
                  <a:lnTo>
                    <a:pt x="38084" y="131536"/>
                  </a:lnTo>
                  <a:lnTo>
                    <a:pt x="35647" y="133367"/>
                  </a:lnTo>
                  <a:lnTo>
                    <a:pt x="31404" y="133367"/>
                  </a:lnTo>
                  <a:lnTo>
                    <a:pt x="29776" y="130842"/>
                  </a:lnTo>
                  <a:lnTo>
                    <a:pt x="29371" y="128581"/>
                  </a:lnTo>
                  <a:lnTo>
                    <a:pt x="28210" y="126334"/>
                  </a:lnTo>
                  <a:lnTo>
                    <a:pt x="26278" y="123796"/>
                  </a:lnTo>
                  <a:lnTo>
                    <a:pt x="26278" y="120222"/>
                  </a:lnTo>
                  <a:lnTo>
                    <a:pt x="24384" y="117495"/>
                  </a:lnTo>
                  <a:lnTo>
                    <a:pt x="24384" y="115285"/>
                  </a:lnTo>
                  <a:lnTo>
                    <a:pt x="26278" y="112659"/>
                  </a:lnTo>
                  <a:lnTo>
                    <a:pt x="26278" y="109654"/>
                  </a:lnTo>
                  <a:lnTo>
                    <a:pt x="25672" y="106509"/>
                  </a:lnTo>
                  <a:lnTo>
                    <a:pt x="23563" y="103340"/>
                  </a:lnTo>
                  <a:lnTo>
                    <a:pt x="23992" y="99262"/>
                  </a:lnTo>
                  <a:lnTo>
                    <a:pt x="22679" y="97140"/>
                  </a:lnTo>
                  <a:lnTo>
                    <a:pt x="19838" y="97279"/>
                  </a:lnTo>
                  <a:lnTo>
                    <a:pt x="18916" y="95701"/>
                  </a:lnTo>
                  <a:lnTo>
                    <a:pt x="16353" y="95410"/>
                  </a:lnTo>
                  <a:lnTo>
                    <a:pt x="13600" y="96787"/>
                  </a:lnTo>
                  <a:lnTo>
                    <a:pt x="11113" y="96787"/>
                  </a:lnTo>
                  <a:lnTo>
                    <a:pt x="8486" y="97090"/>
                  </a:lnTo>
                  <a:lnTo>
                    <a:pt x="5570" y="95385"/>
                  </a:lnTo>
                  <a:lnTo>
                    <a:pt x="1453" y="91067"/>
                  </a:lnTo>
                  <a:lnTo>
                    <a:pt x="645" y="87746"/>
                  </a:lnTo>
                  <a:lnTo>
                    <a:pt x="1175" y="84905"/>
                  </a:lnTo>
                  <a:lnTo>
                    <a:pt x="658" y="82518"/>
                  </a:lnTo>
                  <a:lnTo>
                    <a:pt x="1642" y="80132"/>
                  </a:lnTo>
                  <a:lnTo>
                    <a:pt x="4029" y="76306"/>
                  </a:lnTo>
                  <a:lnTo>
                    <a:pt x="6681" y="74386"/>
                  </a:lnTo>
                  <a:lnTo>
                    <a:pt x="7325" y="72353"/>
                  </a:lnTo>
                  <a:lnTo>
                    <a:pt x="9055" y="70523"/>
                  </a:lnTo>
                  <a:lnTo>
                    <a:pt x="10683" y="68894"/>
                  </a:lnTo>
                  <a:lnTo>
                    <a:pt x="11870" y="69487"/>
                  </a:lnTo>
                  <a:lnTo>
                    <a:pt x="16328" y="67858"/>
                  </a:lnTo>
                  <a:lnTo>
                    <a:pt x="20457" y="67871"/>
                  </a:lnTo>
                  <a:lnTo>
                    <a:pt x="22490" y="67543"/>
                  </a:lnTo>
                  <a:lnTo>
                    <a:pt x="23639" y="67795"/>
                  </a:lnTo>
                  <a:lnTo>
                    <a:pt x="24005" y="70560"/>
                  </a:lnTo>
                  <a:lnTo>
                    <a:pt x="26619" y="71116"/>
                  </a:lnTo>
                  <a:lnTo>
                    <a:pt x="29334" y="73338"/>
                  </a:lnTo>
                  <a:lnTo>
                    <a:pt x="31152" y="71747"/>
                  </a:lnTo>
                  <a:lnTo>
                    <a:pt x="32894" y="71457"/>
                  </a:lnTo>
                  <a:lnTo>
                    <a:pt x="38349" y="73035"/>
                  </a:lnTo>
                  <a:lnTo>
                    <a:pt x="41784" y="72505"/>
                  </a:lnTo>
                  <a:lnTo>
                    <a:pt x="44739" y="71154"/>
                  </a:lnTo>
                  <a:lnTo>
                    <a:pt x="45648" y="67719"/>
                  </a:lnTo>
                  <a:lnTo>
                    <a:pt x="44461" y="65989"/>
                  </a:lnTo>
                  <a:lnTo>
                    <a:pt x="41910" y="67442"/>
                  </a:lnTo>
                  <a:lnTo>
                    <a:pt x="39347" y="66785"/>
                  </a:lnTo>
                  <a:lnTo>
                    <a:pt x="37819" y="65762"/>
                  </a:lnTo>
                  <a:lnTo>
                    <a:pt x="38715" y="63590"/>
                  </a:lnTo>
                  <a:lnTo>
                    <a:pt x="40067" y="62820"/>
                  </a:lnTo>
                  <a:lnTo>
                    <a:pt x="42466" y="62227"/>
                  </a:lnTo>
                  <a:lnTo>
                    <a:pt x="45610" y="63073"/>
                  </a:lnTo>
                  <a:lnTo>
                    <a:pt x="50244" y="62075"/>
                  </a:lnTo>
                  <a:lnTo>
                    <a:pt x="47946" y="60345"/>
                  </a:lnTo>
                  <a:lnTo>
                    <a:pt x="45458" y="57782"/>
                  </a:lnTo>
                  <a:lnTo>
                    <a:pt x="46304" y="55206"/>
                  </a:lnTo>
                  <a:lnTo>
                    <a:pt x="43501" y="56999"/>
                  </a:lnTo>
                  <a:lnTo>
                    <a:pt x="43602" y="58312"/>
                  </a:lnTo>
                  <a:lnTo>
                    <a:pt x="42289" y="58312"/>
                  </a:lnTo>
                  <a:lnTo>
                    <a:pt x="41632" y="55938"/>
                  </a:lnTo>
                  <a:lnTo>
                    <a:pt x="39511" y="56469"/>
                  </a:lnTo>
                  <a:lnTo>
                    <a:pt x="37832" y="60042"/>
                  </a:lnTo>
                  <a:lnTo>
                    <a:pt x="37933" y="62265"/>
                  </a:lnTo>
                  <a:lnTo>
                    <a:pt x="36632" y="62530"/>
                  </a:lnTo>
                  <a:lnTo>
                    <a:pt x="35167" y="62757"/>
                  </a:lnTo>
                  <a:lnTo>
                    <a:pt x="33639" y="64398"/>
                  </a:lnTo>
                  <a:lnTo>
                    <a:pt x="34776" y="65750"/>
                  </a:lnTo>
                  <a:lnTo>
                    <a:pt x="33829" y="66659"/>
                  </a:lnTo>
                  <a:lnTo>
                    <a:pt x="32427" y="65585"/>
                  </a:lnTo>
                  <a:lnTo>
                    <a:pt x="30988" y="61886"/>
                  </a:lnTo>
                  <a:lnTo>
                    <a:pt x="28033" y="58893"/>
                  </a:lnTo>
                  <a:lnTo>
                    <a:pt x="25242" y="56974"/>
                  </a:lnTo>
                  <a:lnTo>
                    <a:pt x="24636" y="59146"/>
                  </a:lnTo>
                  <a:lnTo>
                    <a:pt x="27136" y="61595"/>
                  </a:lnTo>
                  <a:lnTo>
                    <a:pt x="29712" y="63085"/>
                  </a:lnTo>
                  <a:lnTo>
                    <a:pt x="29574" y="63401"/>
                  </a:lnTo>
                  <a:lnTo>
                    <a:pt x="28172" y="62921"/>
                  </a:lnTo>
                  <a:lnTo>
                    <a:pt x="28172" y="64967"/>
                  </a:lnTo>
                  <a:lnTo>
                    <a:pt x="27541" y="65333"/>
                  </a:lnTo>
                  <a:lnTo>
                    <a:pt x="27541" y="64537"/>
                  </a:lnTo>
                  <a:lnTo>
                    <a:pt x="26720" y="63148"/>
                  </a:lnTo>
                  <a:lnTo>
                    <a:pt x="25255" y="61785"/>
                  </a:lnTo>
                  <a:lnTo>
                    <a:pt x="23273" y="59575"/>
                  </a:lnTo>
                  <a:lnTo>
                    <a:pt x="21467" y="59575"/>
                  </a:lnTo>
                  <a:lnTo>
                    <a:pt x="20141" y="60295"/>
                  </a:lnTo>
                  <a:lnTo>
                    <a:pt x="17515" y="59600"/>
                  </a:lnTo>
                  <a:lnTo>
                    <a:pt x="17174" y="61557"/>
                  </a:lnTo>
                  <a:lnTo>
                    <a:pt x="16277" y="61949"/>
                  </a:lnTo>
                  <a:lnTo>
                    <a:pt x="15179" y="63919"/>
                  </a:lnTo>
                  <a:lnTo>
                    <a:pt x="13386" y="66507"/>
                  </a:lnTo>
                  <a:lnTo>
                    <a:pt x="11391" y="66406"/>
                  </a:lnTo>
                  <a:lnTo>
                    <a:pt x="10065" y="67176"/>
                  </a:lnTo>
                  <a:lnTo>
                    <a:pt x="9143" y="66381"/>
                  </a:lnTo>
                  <a:lnTo>
                    <a:pt x="6719" y="65649"/>
                  </a:lnTo>
                  <a:lnTo>
                    <a:pt x="6719" y="60610"/>
                  </a:lnTo>
                  <a:lnTo>
                    <a:pt x="8827" y="59499"/>
                  </a:lnTo>
                  <a:lnTo>
                    <a:pt x="12413" y="59954"/>
                  </a:lnTo>
                  <a:lnTo>
                    <a:pt x="14156" y="58148"/>
                  </a:lnTo>
                  <a:lnTo>
                    <a:pt x="13070" y="55825"/>
                  </a:lnTo>
                  <a:lnTo>
                    <a:pt x="12110" y="55320"/>
                  </a:lnTo>
                  <a:lnTo>
                    <a:pt x="13045" y="55168"/>
                  </a:lnTo>
                  <a:lnTo>
                    <a:pt x="14749" y="55168"/>
                  </a:lnTo>
                  <a:lnTo>
                    <a:pt x="16694" y="53186"/>
                  </a:lnTo>
                  <a:lnTo>
                    <a:pt x="17616" y="49840"/>
                  </a:lnTo>
                  <a:lnTo>
                    <a:pt x="20381" y="48691"/>
                  </a:lnTo>
                  <a:lnTo>
                    <a:pt x="20608" y="45913"/>
                  </a:lnTo>
                  <a:lnTo>
                    <a:pt x="21568" y="44764"/>
                  </a:lnTo>
                  <a:lnTo>
                    <a:pt x="22250" y="45559"/>
                  </a:lnTo>
                  <a:lnTo>
                    <a:pt x="21442" y="48211"/>
                  </a:lnTo>
                  <a:lnTo>
                    <a:pt x="25924" y="48211"/>
                  </a:lnTo>
                  <a:lnTo>
                    <a:pt x="29788" y="47504"/>
                  </a:lnTo>
                  <a:lnTo>
                    <a:pt x="30558" y="44915"/>
                  </a:lnTo>
                  <a:lnTo>
                    <a:pt x="31733" y="43539"/>
                  </a:lnTo>
                  <a:lnTo>
                    <a:pt x="32023" y="41910"/>
                  </a:lnTo>
                  <a:lnTo>
                    <a:pt x="34687" y="41821"/>
                  </a:lnTo>
                  <a:lnTo>
                    <a:pt x="37390" y="40129"/>
                  </a:lnTo>
                  <a:lnTo>
                    <a:pt x="35369" y="38841"/>
                  </a:lnTo>
                  <a:lnTo>
                    <a:pt x="32768" y="39599"/>
                  </a:lnTo>
                  <a:lnTo>
                    <a:pt x="31253" y="39422"/>
                  </a:lnTo>
                  <a:lnTo>
                    <a:pt x="30205" y="36303"/>
                  </a:lnTo>
                  <a:lnTo>
                    <a:pt x="33147" y="32604"/>
                  </a:lnTo>
                  <a:lnTo>
                    <a:pt x="31202" y="31215"/>
                  </a:lnTo>
                  <a:lnTo>
                    <a:pt x="29586" y="32591"/>
                  </a:lnTo>
                  <a:lnTo>
                    <a:pt x="28955" y="34372"/>
                  </a:lnTo>
                  <a:lnTo>
                    <a:pt x="27136" y="35874"/>
                  </a:lnTo>
                  <a:lnTo>
                    <a:pt x="26897" y="38425"/>
                  </a:lnTo>
                  <a:lnTo>
                    <a:pt x="28462" y="40723"/>
                  </a:lnTo>
                  <a:cubicBezTo>
                    <a:pt x="28361" y="41241"/>
                    <a:pt x="28071" y="42667"/>
                    <a:pt x="28071" y="42933"/>
                  </a:cubicBezTo>
                  <a:cubicBezTo>
                    <a:pt x="28008" y="43147"/>
                    <a:pt x="27288" y="44233"/>
                    <a:pt x="26619" y="45155"/>
                  </a:cubicBezTo>
                  <a:lnTo>
                    <a:pt x="24131" y="44902"/>
                  </a:lnTo>
                  <a:lnTo>
                    <a:pt x="24308" y="43640"/>
                  </a:lnTo>
                  <a:lnTo>
                    <a:pt x="22553" y="40622"/>
                  </a:lnTo>
                  <a:lnTo>
                    <a:pt x="21076" y="42465"/>
                  </a:lnTo>
                  <a:lnTo>
                    <a:pt x="19687" y="42718"/>
                  </a:lnTo>
                  <a:lnTo>
                    <a:pt x="18740" y="39321"/>
                  </a:lnTo>
                  <a:lnTo>
                    <a:pt x="19510" y="37680"/>
                  </a:lnTo>
                  <a:lnTo>
                    <a:pt x="21985" y="35205"/>
                  </a:lnTo>
                  <a:lnTo>
                    <a:pt x="23386" y="32326"/>
                  </a:lnTo>
                  <a:lnTo>
                    <a:pt x="25874" y="28790"/>
                  </a:lnTo>
                  <a:lnTo>
                    <a:pt x="29712" y="24750"/>
                  </a:lnTo>
                  <a:lnTo>
                    <a:pt x="33021" y="23639"/>
                  </a:lnTo>
                  <a:lnTo>
                    <a:pt x="35294" y="24232"/>
                  </a:lnTo>
                  <a:lnTo>
                    <a:pt x="38008" y="25381"/>
                  </a:lnTo>
                  <a:lnTo>
                    <a:pt x="41481" y="27212"/>
                  </a:lnTo>
                  <a:lnTo>
                    <a:pt x="42188" y="29068"/>
                  </a:lnTo>
                  <a:lnTo>
                    <a:pt x="41039" y="29813"/>
                  </a:lnTo>
                  <a:lnTo>
                    <a:pt x="36556" y="28942"/>
                  </a:lnTo>
                  <a:lnTo>
                    <a:pt x="39284" y="30975"/>
                  </a:lnTo>
                  <a:lnTo>
                    <a:pt x="40976" y="34245"/>
                  </a:lnTo>
                  <a:lnTo>
                    <a:pt x="41910" y="32781"/>
                  </a:lnTo>
                  <a:lnTo>
                    <a:pt x="44436" y="32907"/>
                  </a:lnTo>
                  <a:lnTo>
                    <a:pt x="43135" y="30886"/>
                  </a:lnTo>
                  <a:lnTo>
                    <a:pt x="45181" y="29712"/>
                  </a:lnTo>
                  <a:lnTo>
                    <a:pt x="45471" y="27237"/>
                  </a:lnTo>
                  <a:lnTo>
                    <a:pt x="46191" y="27528"/>
                  </a:lnTo>
                  <a:lnTo>
                    <a:pt x="46809" y="30634"/>
                  </a:lnTo>
                  <a:lnTo>
                    <a:pt x="49082" y="27982"/>
                  </a:lnTo>
                  <a:lnTo>
                    <a:pt x="52971" y="25924"/>
                  </a:lnTo>
                  <a:lnTo>
                    <a:pt x="56330" y="25217"/>
                  </a:lnTo>
                  <a:lnTo>
                    <a:pt x="55648" y="23815"/>
                  </a:lnTo>
                  <a:lnTo>
                    <a:pt x="55863" y="23159"/>
                  </a:lnTo>
                  <a:lnTo>
                    <a:pt x="58224" y="23714"/>
                  </a:lnTo>
                  <a:lnTo>
                    <a:pt x="61596" y="25406"/>
                  </a:lnTo>
                  <a:lnTo>
                    <a:pt x="61596" y="23171"/>
                  </a:lnTo>
                  <a:lnTo>
                    <a:pt x="59449" y="21277"/>
                  </a:lnTo>
                  <a:lnTo>
                    <a:pt x="59500" y="18828"/>
                  </a:lnTo>
                  <a:lnTo>
                    <a:pt x="60245" y="15532"/>
                  </a:lnTo>
                  <a:lnTo>
                    <a:pt x="61457" y="15987"/>
                  </a:lnTo>
                  <a:lnTo>
                    <a:pt x="62252" y="17944"/>
                  </a:lnTo>
                  <a:lnTo>
                    <a:pt x="63300" y="20899"/>
                  </a:lnTo>
                  <a:lnTo>
                    <a:pt x="64614" y="24333"/>
                  </a:lnTo>
                  <a:lnTo>
                    <a:pt x="63464" y="26530"/>
                  </a:lnTo>
                  <a:lnTo>
                    <a:pt x="65813" y="27364"/>
                  </a:lnTo>
                  <a:lnTo>
                    <a:pt x="67114" y="25659"/>
                  </a:lnTo>
                  <a:lnTo>
                    <a:pt x="66470" y="24270"/>
                  </a:lnTo>
                  <a:cubicBezTo>
                    <a:pt x="67215" y="24106"/>
                    <a:pt x="67947" y="23879"/>
                    <a:pt x="68667" y="23601"/>
                  </a:cubicBezTo>
                  <a:lnTo>
                    <a:pt x="69134" y="23386"/>
                  </a:lnTo>
                  <a:lnTo>
                    <a:pt x="67530" y="22060"/>
                  </a:lnTo>
                  <a:lnTo>
                    <a:pt x="65952" y="21770"/>
                  </a:lnTo>
                  <a:lnTo>
                    <a:pt x="64715" y="17982"/>
                  </a:lnTo>
                  <a:lnTo>
                    <a:pt x="65864" y="17211"/>
                  </a:lnTo>
                  <a:lnTo>
                    <a:pt x="66407" y="15696"/>
                  </a:lnTo>
                  <a:lnTo>
                    <a:pt x="69071" y="17275"/>
                  </a:lnTo>
                  <a:lnTo>
                    <a:pt x="70750" y="16252"/>
                  </a:lnTo>
                  <a:lnTo>
                    <a:pt x="68313" y="14964"/>
                  </a:lnTo>
                  <a:lnTo>
                    <a:pt x="67152" y="13726"/>
                  </a:lnTo>
                  <a:lnTo>
                    <a:pt x="70321" y="11946"/>
                  </a:lnTo>
                  <a:lnTo>
                    <a:pt x="69033" y="10683"/>
                  </a:lnTo>
                  <a:lnTo>
                    <a:pt x="70460" y="7943"/>
                  </a:lnTo>
                  <a:lnTo>
                    <a:pt x="73743" y="5481"/>
                  </a:lnTo>
                  <a:lnTo>
                    <a:pt x="74501" y="2968"/>
                  </a:lnTo>
                  <a:lnTo>
                    <a:pt x="75624" y="1554"/>
                  </a:lnTo>
                  <a:lnTo>
                    <a:pt x="77468" y="1554"/>
                  </a:lnTo>
                  <a:lnTo>
                    <a:pt x="78554" y="4206"/>
                  </a:lnTo>
                  <a:lnTo>
                    <a:pt x="80019" y="2097"/>
                  </a:lnTo>
                  <a:lnTo>
                    <a:pt x="81786" y="784"/>
                  </a:lnTo>
                  <a:close/>
                  <a:moveTo>
                    <a:pt x="81786" y="1"/>
                  </a:moveTo>
                  <a:lnTo>
                    <a:pt x="79614" y="1605"/>
                  </a:lnTo>
                  <a:lnTo>
                    <a:pt x="78705" y="2880"/>
                  </a:lnTo>
                  <a:lnTo>
                    <a:pt x="77910" y="910"/>
                  </a:lnTo>
                  <a:lnTo>
                    <a:pt x="75334" y="910"/>
                  </a:lnTo>
                  <a:lnTo>
                    <a:pt x="73983" y="2615"/>
                  </a:lnTo>
                  <a:lnTo>
                    <a:pt x="73213" y="5090"/>
                  </a:lnTo>
                  <a:lnTo>
                    <a:pt x="70043" y="7476"/>
                  </a:lnTo>
                  <a:lnTo>
                    <a:pt x="68263" y="10784"/>
                  </a:lnTo>
                  <a:lnTo>
                    <a:pt x="69286" y="11794"/>
                  </a:lnTo>
                  <a:lnTo>
                    <a:pt x="66154" y="13562"/>
                  </a:lnTo>
                  <a:lnTo>
                    <a:pt x="67897" y="15431"/>
                  </a:lnTo>
                  <a:lnTo>
                    <a:pt x="69475" y="16277"/>
                  </a:lnTo>
                  <a:lnTo>
                    <a:pt x="69071" y="16517"/>
                  </a:lnTo>
                  <a:lnTo>
                    <a:pt x="66066" y="14737"/>
                  </a:lnTo>
                  <a:lnTo>
                    <a:pt x="65346" y="16795"/>
                  </a:lnTo>
                  <a:lnTo>
                    <a:pt x="63970" y="17704"/>
                  </a:lnTo>
                  <a:lnTo>
                    <a:pt x="65472" y="22313"/>
                  </a:lnTo>
                  <a:lnTo>
                    <a:pt x="67253" y="22654"/>
                  </a:lnTo>
                  <a:lnTo>
                    <a:pt x="67934" y="23209"/>
                  </a:lnTo>
                  <a:cubicBezTo>
                    <a:pt x="67290" y="23411"/>
                    <a:pt x="66634" y="23588"/>
                    <a:pt x="65965" y="23727"/>
                  </a:cubicBezTo>
                  <a:lnTo>
                    <a:pt x="65573" y="23803"/>
                  </a:lnTo>
                  <a:lnTo>
                    <a:pt x="66394" y="25571"/>
                  </a:lnTo>
                  <a:lnTo>
                    <a:pt x="65611" y="26606"/>
                  </a:lnTo>
                  <a:lnTo>
                    <a:pt x="64386" y="26177"/>
                  </a:lnTo>
                  <a:lnTo>
                    <a:pt x="65333" y="24371"/>
                  </a:lnTo>
                  <a:lnTo>
                    <a:pt x="63906" y="20671"/>
                  </a:lnTo>
                  <a:lnTo>
                    <a:pt x="62858" y="17717"/>
                  </a:lnTo>
                  <a:lnTo>
                    <a:pt x="61962" y="15482"/>
                  </a:lnTo>
                  <a:lnTo>
                    <a:pt x="59815" y="14686"/>
                  </a:lnTo>
                  <a:lnTo>
                    <a:pt x="58894" y="18714"/>
                  </a:lnTo>
                  <a:lnTo>
                    <a:pt x="58830" y="21555"/>
                  </a:lnTo>
                  <a:lnTo>
                    <a:pt x="60990" y="23449"/>
                  </a:lnTo>
                  <a:lnTo>
                    <a:pt x="60990" y="24371"/>
                  </a:lnTo>
                  <a:lnTo>
                    <a:pt x="58502" y="23121"/>
                  </a:lnTo>
                  <a:lnTo>
                    <a:pt x="55459" y="22401"/>
                  </a:lnTo>
                  <a:lnTo>
                    <a:pt x="54992" y="23853"/>
                  </a:lnTo>
                  <a:lnTo>
                    <a:pt x="55434" y="24762"/>
                  </a:lnTo>
                  <a:lnTo>
                    <a:pt x="52807" y="25305"/>
                  </a:lnTo>
                  <a:lnTo>
                    <a:pt x="48729" y="27439"/>
                  </a:lnTo>
                  <a:lnTo>
                    <a:pt x="47176" y="29232"/>
                  </a:lnTo>
                  <a:lnTo>
                    <a:pt x="46746" y="27073"/>
                  </a:lnTo>
                  <a:lnTo>
                    <a:pt x="44941" y="26316"/>
                  </a:lnTo>
                  <a:lnTo>
                    <a:pt x="44600" y="29321"/>
                  </a:lnTo>
                  <a:lnTo>
                    <a:pt x="42238" y="30672"/>
                  </a:lnTo>
                  <a:lnTo>
                    <a:pt x="43249" y="32212"/>
                  </a:lnTo>
                  <a:lnTo>
                    <a:pt x="41582" y="32137"/>
                  </a:lnTo>
                  <a:lnTo>
                    <a:pt x="41039" y="32983"/>
                  </a:lnTo>
                  <a:lnTo>
                    <a:pt x="39814" y="30634"/>
                  </a:lnTo>
                  <a:lnTo>
                    <a:pt x="39145" y="30078"/>
                  </a:lnTo>
                  <a:lnTo>
                    <a:pt x="41178" y="30482"/>
                  </a:lnTo>
                  <a:lnTo>
                    <a:pt x="42971" y="29321"/>
                  </a:lnTo>
                  <a:lnTo>
                    <a:pt x="41999" y="26770"/>
                  </a:lnTo>
                  <a:lnTo>
                    <a:pt x="38299" y="24813"/>
                  </a:lnTo>
                  <a:lnTo>
                    <a:pt x="35496" y="23639"/>
                  </a:lnTo>
                  <a:lnTo>
                    <a:pt x="32983" y="22982"/>
                  </a:lnTo>
                  <a:lnTo>
                    <a:pt x="29359" y="24194"/>
                  </a:lnTo>
                  <a:lnTo>
                    <a:pt x="25381" y="28386"/>
                  </a:lnTo>
                  <a:lnTo>
                    <a:pt x="22831" y="32010"/>
                  </a:lnTo>
                  <a:lnTo>
                    <a:pt x="21492" y="34801"/>
                  </a:lnTo>
                  <a:lnTo>
                    <a:pt x="19005" y="37276"/>
                  </a:lnTo>
                  <a:lnTo>
                    <a:pt x="18058" y="39258"/>
                  </a:lnTo>
                  <a:lnTo>
                    <a:pt x="19219" y="43438"/>
                  </a:lnTo>
                  <a:lnTo>
                    <a:pt x="21404" y="43046"/>
                  </a:lnTo>
                  <a:lnTo>
                    <a:pt x="22452" y="41733"/>
                  </a:lnTo>
                  <a:lnTo>
                    <a:pt x="23639" y="43766"/>
                  </a:lnTo>
                  <a:lnTo>
                    <a:pt x="23399" y="45458"/>
                  </a:lnTo>
                  <a:lnTo>
                    <a:pt x="26909" y="45824"/>
                  </a:lnTo>
                  <a:lnTo>
                    <a:pt x="27010" y="45673"/>
                  </a:lnTo>
                  <a:cubicBezTo>
                    <a:pt x="28702" y="43387"/>
                    <a:pt x="28702" y="43072"/>
                    <a:pt x="28702" y="42970"/>
                  </a:cubicBezTo>
                  <a:cubicBezTo>
                    <a:pt x="28702" y="42794"/>
                    <a:pt x="28904" y="41683"/>
                    <a:pt x="29106" y="40723"/>
                  </a:cubicBezTo>
                  <a:lnTo>
                    <a:pt x="29144" y="40597"/>
                  </a:lnTo>
                  <a:lnTo>
                    <a:pt x="27566" y="38261"/>
                  </a:lnTo>
                  <a:lnTo>
                    <a:pt x="27743" y="36190"/>
                  </a:lnTo>
                  <a:lnTo>
                    <a:pt x="29498" y="34750"/>
                  </a:lnTo>
                  <a:lnTo>
                    <a:pt x="30129" y="32957"/>
                  </a:lnTo>
                  <a:lnTo>
                    <a:pt x="31240" y="32010"/>
                  </a:lnTo>
                  <a:lnTo>
                    <a:pt x="32238" y="32730"/>
                  </a:lnTo>
                  <a:lnTo>
                    <a:pt x="29510" y="36177"/>
                  </a:lnTo>
                  <a:lnTo>
                    <a:pt x="30773" y="39991"/>
                  </a:lnTo>
                  <a:lnTo>
                    <a:pt x="32831" y="40243"/>
                  </a:lnTo>
                  <a:lnTo>
                    <a:pt x="35281" y="39523"/>
                  </a:lnTo>
                  <a:lnTo>
                    <a:pt x="36203" y="40129"/>
                  </a:lnTo>
                  <a:lnTo>
                    <a:pt x="34498" y="41190"/>
                  </a:lnTo>
                  <a:lnTo>
                    <a:pt x="31493" y="41291"/>
                  </a:lnTo>
                  <a:lnTo>
                    <a:pt x="31139" y="43248"/>
                  </a:lnTo>
                  <a:lnTo>
                    <a:pt x="30041" y="44549"/>
                  </a:lnTo>
                  <a:lnTo>
                    <a:pt x="29296" y="46948"/>
                  </a:lnTo>
                  <a:lnTo>
                    <a:pt x="25861" y="47592"/>
                  </a:lnTo>
                  <a:lnTo>
                    <a:pt x="22288" y="47592"/>
                  </a:lnTo>
                  <a:lnTo>
                    <a:pt x="22957" y="45420"/>
                  </a:lnTo>
                  <a:lnTo>
                    <a:pt x="21543" y="43804"/>
                  </a:lnTo>
                  <a:lnTo>
                    <a:pt x="19990" y="45660"/>
                  </a:lnTo>
                  <a:lnTo>
                    <a:pt x="19775" y="48261"/>
                  </a:lnTo>
                  <a:lnTo>
                    <a:pt x="17085" y="49385"/>
                  </a:lnTo>
                  <a:lnTo>
                    <a:pt x="16113" y="52857"/>
                  </a:lnTo>
                  <a:lnTo>
                    <a:pt x="14484" y="54524"/>
                  </a:lnTo>
                  <a:lnTo>
                    <a:pt x="12982" y="54524"/>
                  </a:lnTo>
                  <a:lnTo>
                    <a:pt x="10178" y="55004"/>
                  </a:lnTo>
                  <a:lnTo>
                    <a:pt x="12590" y="56279"/>
                  </a:lnTo>
                  <a:lnTo>
                    <a:pt x="13398" y="58022"/>
                  </a:lnTo>
                  <a:lnTo>
                    <a:pt x="12186" y="59285"/>
                  </a:lnTo>
                  <a:lnTo>
                    <a:pt x="8714" y="58855"/>
                  </a:lnTo>
                  <a:lnTo>
                    <a:pt x="6100" y="60232"/>
                  </a:lnTo>
                  <a:lnTo>
                    <a:pt x="6100" y="66116"/>
                  </a:lnTo>
                  <a:lnTo>
                    <a:pt x="8777" y="66899"/>
                  </a:lnTo>
                  <a:lnTo>
                    <a:pt x="10002" y="67947"/>
                  </a:lnTo>
                  <a:lnTo>
                    <a:pt x="11555" y="67038"/>
                  </a:lnTo>
                  <a:lnTo>
                    <a:pt x="13714" y="67151"/>
                  </a:lnTo>
                  <a:lnTo>
                    <a:pt x="15709" y="64247"/>
                  </a:lnTo>
                  <a:lnTo>
                    <a:pt x="16719" y="62441"/>
                  </a:lnTo>
                  <a:lnTo>
                    <a:pt x="17729" y="61999"/>
                  </a:lnTo>
                  <a:lnTo>
                    <a:pt x="18020" y="60383"/>
                  </a:lnTo>
                  <a:lnTo>
                    <a:pt x="20229" y="60964"/>
                  </a:lnTo>
                  <a:lnTo>
                    <a:pt x="21631" y="60194"/>
                  </a:lnTo>
                  <a:lnTo>
                    <a:pt x="22982" y="60194"/>
                  </a:lnTo>
                  <a:lnTo>
                    <a:pt x="24800" y="62227"/>
                  </a:lnTo>
                  <a:lnTo>
                    <a:pt x="26202" y="63502"/>
                  </a:lnTo>
                  <a:lnTo>
                    <a:pt x="26909" y="64702"/>
                  </a:lnTo>
                  <a:lnTo>
                    <a:pt x="26909" y="66444"/>
                  </a:lnTo>
                  <a:lnTo>
                    <a:pt x="28803" y="65333"/>
                  </a:lnTo>
                  <a:lnTo>
                    <a:pt x="28803" y="63805"/>
                  </a:lnTo>
                  <a:lnTo>
                    <a:pt x="29927" y="64171"/>
                  </a:lnTo>
                  <a:lnTo>
                    <a:pt x="30521" y="62807"/>
                  </a:lnTo>
                  <a:lnTo>
                    <a:pt x="27553" y="61115"/>
                  </a:lnTo>
                  <a:lnTo>
                    <a:pt x="25343" y="58956"/>
                  </a:lnTo>
                  <a:lnTo>
                    <a:pt x="25609" y="57997"/>
                  </a:lnTo>
                  <a:lnTo>
                    <a:pt x="27629" y="59386"/>
                  </a:lnTo>
                  <a:lnTo>
                    <a:pt x="30432" y="62176"/>
                  </a:lnTo>
                  <a:lnTo>
                    <a:pt x="31910" y="65977"/>
                  </a:lnTo>
                  <a:lnTo>
                    <a:pt x="33879" y="67492"/>
                  </a:lnTo>
                  <a:lnTo>
                    <a:pt x="35660" y="65800"/>
                  </a:lnTo>
                  <a:lnTo>
                    <a:pt x="34498" y="64424"/>
                  </a:lnTo>
                  <a:lnTo>
                    <a:pt x="35496" y="63338"/>
                  </a:lnTo>
                  <a:lnTo>
                    <a:pt x="36758" y="63148"/>
                  </a:lnTo>
                  <a:lnTo>
                    <a:pt x="38602" y="62782"/>
                  </a:lnTo>
                  <a:lnTo>
                    <a:pt x="38488" y="60168"/>
                  </a:lnTo>
                  <a:lnTo>
                    <a:pt x="39966" y="57012"/>
                  </a:lnTo>
                  <a:lnTo>
                    <a:pt x="41203" y="56696"/>
                  </a:lnTo>
                  <a:lnTo>
                    <a:pt x="41809" y="58944"/>
                  </a:lnTo>
                  <a:lnTo>
                    <a:pt x="44284" y="58944"/>
                  </a:lnTo>
                  <a:lnTo>
                    <a:pt x="44158" y="57315"/>
                  </a:lnTo>
                  <a:lnTo>
                    <a:pt x="45155" y="56683"/>
                  </a:lnTo>
                  <a:lnTo>
                    <a:pt x="44739" y="57946"/>
                  </a:lnTo>
                  <a:lnTo>
                    <a:pt x="47529" y="60812"/>
                  </a:lnTo>
                  <a:lnTo>
                    <a:pt x="48767" y="61747"/>
                  </a:lnTo>
                  <a:lnTo>
                    <a:pt x="45635" y="62416"/>
                  </a:lnTo>
                  <a:lnTo>
                    <a:pt x="42478" y="61570"/>
                  </a:lnTo>
                  <a:lnTo>
                    <a:pt x="39877" y="62214"/>
                  </a:lnTo>
                  <a:lnTo>
                    <a:pt x="38223" y="63136"/>
                  </a:lnTo>
                  <a:lnTo>
                    <a:pt x="37036" y="66002"/>
                  </a:lnTo>
                  <a:lnTo>
                    <a:pt x="39044" y="67341"/>
                  </a:lnTo>
                  <a:lnTo>
                    <a:pt x="41999" y="68111"/>
                  </a:lnTo>
                  <a:lnTo>
                    <a:pt x="44284" y="66823"/>
                  </a:lnTo>
                  <a:lnTo>
                    <a:pt x="44979" y="67833"/>
                  </a:lnTo>
                  <a:lnTo>
                    <a:pt x="44208" y="70712"/>
                  </a:lnTo>
                  <a:lnTo>
                    <a:pt x="41658" y="71886"/>
                  </a:lnTo>
                  <a:lnTo>
                    <a:pt x="38400" y="72391"/>
                  </a:lnTo>
                  <a:lnTo>
                    <a:pt x="32932" y="70813"/>
                  </a:lnTo>
                  <a:lnTo>
                    <a:pt x="30887" y="71154"/>
                  </a:lnTo>
                  <a:lnTo>
                    <a:pt x="29334" y="72518"/>
                  </a:lnTo>
                  <a:lnTo>
                    <a:pt x="26922" y="70535"/>
                  </a:lnTo>
                  <a:lnTo>
                    <a:pt x="24586" y="70030"/>
                  </a:lnTo>
                  <a:lnTo>
                    <a:pt x="24207" y="67277"/>
                  </a:lnTo>
                  <a:lnTo>
                    <a:pt x="22515" y="66899"/>
                  </a:lnTo>
                  <a:lnTo>
                    <a:pt x="20406" y="67252"/>
                  </a:lnTo>
                  <a:lnTo>
                    <a:pt x="16227" y="67227"/>
                  </a:lnTo>
                  <a:lnTo>
                    <a:pt x="11908" y="68805"/>
                  </a:lnTo>
                  <a:lnTo>
                    <a:pt x="10570" y="68136"/>
                  </a:lnTo>
                  <a:lnTo>
                    <a:pt x="8613" y="70081"/>
                  </a:lnTo>
                  <a:lnTo>
                    <a:pt x="6782" y="72025"/>
                  </a:lnTo>
                  <a:lnTo>
                    <a:pt x="6163" y="73995"/>
                  </a:lnTo>
                  <a:lnTo>
                    <a:pt x="3612" y="75826"/>
                  </a:lnTo>
                  <a:lnTo>
                    <a:pt x="1087" y="79854"/>
                  </a:lnTo>
                  <a:lnTo>
                    <a:pt x="1" y="82468"/>
                  </a:lnTo>
                  <a:lnTo>
                    <a:pt x="531" y="84917"/>
                  </a:lnTo>
                  <a:lnTo>
                    <a:pt x="14" y="87758"/>
                  </a:lnTo>
                  <a:lnTo>
                    <a:pt x="885" y="91382"/>
                  </a:lnTo>
                  <a:lnTo>
                    <a:pt x="5140" y="95852"/>
                  </a:lnTo>
                  <a:lnTo>
                    <a:pt x="8347" y="97746"/>
                  </a:lnTo>
                  <a:lnTo>
                    <a:pt x="11151" y="97418"/>
                  </a:lnTo>
                  <a:lnTo>
                    <a:pt x="13752" y="97418"/>
                  </a:lnTo>
                  <a:lnTo>
                    <a:pt x="16467" y="96054"/>
                  </a:lnTo>
                  <a:lnTo>
                    <a:pt x="18525" y="96294"/>
                  </a:lnTo>
                  <a:lnTo>
                    <a:pt x="19497" y="97923"/>
                  </a:lnTo>
                  <a:lnTo>
                    <a:pt x="22338" y="97784"/>
                  </a:lnTo>
                  <a:lnTo>
                    <a:pt x="23336" y="99400"/>
                  </a:lnTo>
                  <a:lnTo>
                    <a:pt x="22906" y="103492"/>
                  </a:lnTo>
                  <a:lnTo>
                    <a:pt x="25066" y="106686"/>
                  </a:lnTo>
                  <a:lnTo>
                    <a:pt x="25659" y="109717"/>
                  </a:lnTo>
                  <a:lnTo>
                    <a:pt x="25659" y="112457"/>
                  </a:lnTo>
                  <a:lnTo>
                    <a:pt x="23765" y="115083"/>
                  </a:lnTo>
                  <a:lnTo>
                    <a:pt x="23765" y="117697"/>
                  </a:lnTo>
                  <a:lnTo>
                    <a:pt x="25659" y="120437"/>
                  </a:lnTo>
                  <a:lnTo>
                    <a:pt x="25659" y="124010"/>
                  </a:lnTo>
                  <a:lnTo>
                    <a:pt x="27692" y="126675"/>
                  </a:lnTo>
                  <a:lnTo>
                    <a:pt x="28778" y="128733"/>
                  </a:lnTo>
                  <a:lnTo>
                    <a:pt x="29157" y="130993"/>
                  </a:lnTo>
                  <a:lnTo>
                    <a:pt x="31051" y="133998"/>
                  </a:lnTo>
                  <a:lnTo>
                    <a:pt x="35849" y="133998"/>
                  </a:lnTo>
                  <a:lnTo>
                    <a:pt x="38501" y="132003"/>
                  </a:lnTo>
                  <a:lnTo>
                    <a:pt x="40193" y="130160"/>
                  </a:lnTo>
                  <a:lnTo>
                    <a:pt x="42769" y="127243"/>
                  </a:lnTo>
                  <a:lnTo>
                    <a:pt x="43362" y="124541"/>
                  </a:lnTo>
                  <a:lnTo>
                    <a:pt x="44865" y="124541"/>
                  </a:lnTo>
                  <a:lnTo>
                    <a:pt x="45206" y="120121"/>
                  </a:lnTo>
                  <a:lnTo>
                    <a:pt x="45206" y="119010"/>
                  </a:lnTo>
                  <a:lnTo>
                    <a:pt x="49183" y="115954"/>
                  </a:lnTo>
                  <a:lnTo>
                    <a:pt x="50888" y="113379"/>
                  </a:lnTo>
                  <a:lnTo>
                    <a:pt x="50888" y="110651"/>
                  </a:lnTo>
                  <a:lnTo>
                    <a:pt x="50042" y="108606"/>
                  </a:lnTo>
                  <a:lnTo>
                    <a:pt x="50092" y="106295"/>
                  </a:lnTo>
                  <a:lnTo>
                    <a:pt x="49600" y="104969"/>
                  </a:lnTo>
                  <a:lnTo>
                    <a:pt x="52239" y="102570"/>
                  </a:lnTo>
                  <a:lnTo>
                    <a:pt x="54853" y="99653"/>
                  </a:lnTo>
                  <a:lnTo>
                    <a:pt x="58149" y="97645"/>
                  </a:lnTo>
                  <a:lnTo>
                    <a:pt x="58186" y="97570"/>
                  </a:lnTo>
                  <a:cubicBezTo>
                    <a:pt x="58641" y="96761"/>
                    <a:pt x="59702" y="94817"/>
                    <a:pt x="59702" y="94362"/>
                  </a:cubicBezTo>
                  <a:cubicBezTo>
                    <a:pt x="59702" y="94148"/>
                    <a:pt x="60131" y="92948"/>
                    <a:pt x="60522" y="91963"/>
                  </a:cubicBezTo>
                  <a:lnTo>
                    <a:pt x="60573" y="91862"/>
                  </a:lnTo>
                  <a:lnTo>
                    <a:pt x="59904" y="89716"/>
                  </a:lnTo>
                  <a:lnTo>
                    <a:pt x="58149" y="90587"/>
                  </a:lnTo>
                  <a:lnTo>
                    <a:pt x="54411" y="91117"/>
                  </a:lnTo>
                  <a:lnTo>
                    <a:pt x="53375" y="91610"/>
                  </a:lnTo>
                  <a:lnTo>
                    <a:pt x="52858" y="90031"/>
                  </a:lnTo>
                  <a:lnTo>
                    <a:pt x="52327" y="88870"/>
                  </a:lnTo>
                  <a:lnTo>
                    <a:pt x="50118" y="86748"/>
                  </a:lnTo>
                  <a:lnTo>
                    <a:pt x="48830" y="85852"/>
                  </a:lnTo>
                  <a:lnTo>
                    <a:pt x="46772" y="81104"/>
                  </a:lnTo>
                  <a:lnTo>
                    <a:pt x="45913" y="79917"/>
                  </a:lnTo>
                  <a:lnTo>
                    <a:pt x="44852" y="77076"/>
                  </a:lnTo>
                  <a:lnTo>
                    <a:pt x="44309" y="76142"/>
                  </a:lnTo>
                  <a:lnTo>
                    <a:pt x="44890" y="75927"/>
                  </a:lnTo>
                  <a:lnTo>
                    <a:pt x="47264" y="79185"/>
                  </a:lnTo>
                  <a:lnTo>
                    <a:pt x="48716" y="81470"/>
                  </a:lnTo>
                  <a:lnTo>
                    <a:pt x="49562" y="83945"/>
                  </a:lnTo>
                  <a:lnTo>
                    <a:pt x="51570" y="85523"/>
                  </a:lnTo>
                  <a:lnTo>
                    <a:pt x="52795" y="88478"/>
                  </a:lnTo>
                  <a:lnTo>
                    <a:pt x="53439" y="90271"/>
                  </a:lnTo>
                  <a:lnTo>
                    <a:pt x="57189" y="88579"/>
                  </a:lnTo>
                  <a:lnTo>
                    <a:pt x="60939" y="87746"/>
                  </a:lnTo>
                  <a:lnTo>
                    <a:pt x="65005" y="85675"/>
                  </a:lnTo>
                  <a:lnTo>
                    <a:pt x="66230" y="83453"/>
                  </a:lnTo>
                  <a:lnTo>
                    <a:pt x="67139" y="81154"/>
                  </a:lnTo>
                  <a:lnTo>
                    <a:pt x="65422" y="79437"/>
                  </a:lnTo>
                  <a:lnTo>
                    <a:pt x="63932" y="77821"/>
                  </a:lnTo>
                  <a:lnTo>
                    <a:pt x="61356" y="78616"/>
                  </a:lnTo>
                  <a:lnTo>
                    <a:pt x="59487" y="78705"/>
                  </a:lnTo>
                  <a:lnTo>
                    <a:pt x="58325" y="76571"/>
                  </a:lnTo>
                  <a:lnTo>
                    <a:pt x="56570" y="75094"/>
                  </a:lnTo>
                  <a:lnTo>
                    <a:pt x="57189" y="74045"/>
                  </a:lnTo>
                  <a:lnTo>
                    <a:pt x="59790" y="76154"/>
                  </a:lnTo>
                  <a:lnTo>
                    <a:pt x="61886" y="77303"/>
                  </a:lnTo>
                  <a:lnTo>
                    <a:pt x="63742" y="77442"/>
                  </a:lnTo>
                  <a:lnTo>
                    <a:pt x="65472" y="78364"/>
                  </a:lnTo>
                  <a:lnTo>
                    <a:pt x="68351" y="78818"/>
                  </a:lnTo>
                  <a:lnTo>
                    <a:pt x="71634" y="78414"/>
                  </a:lnTo>
                  <a:lnTo>
                    <a:pt x="74109" y="80195"/>
                  </a:lnTo>
                  <a:lnTo>
                    <a:pt x="75511" y="82569"/>
                  </a:lnTo>
                  <a:lnTo>
                    <a:pt x="77089" y="82834"/>
                  </a:lnTo>
                  <a:lnTo>
                    <a:pt x="78074" y="81697"/>
                  </a:lnTo>
                  <a:lnTo>
                    <a:pt x="78541" y="83617"/>
                  </a:lnTo>
                  <a:lnTo>
                    <a:pt x="79173" y="86357"/>
                  </a:lnTo>
                  <a:lnTo>
                    <a:pt x="80562" y="89349"/>
                  </a:lnTo>
                  <a:lnTo>
                    <a:pt x="82014" y="92670"/>
                  </a:lnTo>
                  <a:lnTo>
                    <a:pt x="82721" y="95246"/>
                  </a:lnTo>
                  <a:lnTo>
                    <a:pt x="84930" y="91723"/>
                  </a:lnTo>
                  <a:lnTo>
                    <a:pt x="84930" y="88668"/>
                  </a:lnTo>
                  <a:lnTo>
                    <a:pt x="85802" y="87215"/>
                  </a:lnTo>
                  <a:lnTo>
                    <a:pt x="87822" y="85460"/>
                  </a:lnTo>
                  <a:lnTo>
                    <a:pt x="90840" y="82720"/>
                  </a:lnTo>
                  <a:lnTo>
                    <a:pt x="92115" y="80990"/>
                  </a:lnTo>
                  <a:lnTo>
                    <a:pt x="94451" y="80447"/>
                  </a:lnTo>
                  <a:lnTo>
                    <a:pt x="95158" y="83339"/>
                  </a:lnTo>
                  <a:lnTo>
                    <a:pt x="96914" y="84160"/>
                  </a:lnTo>
                  <a:lnTo>
                    <a:pt x="96914" y="87885"/>
                  </a:lnTo>
                  <a:lnTo>
                    <a:pt x="99035" y="86622"/>
                  </a:lnTo>
                  <a:lnTo>
                    <a:pt x="100702" y="90132"/>
                  </a:lnTo>
                  <a:lnTo>
                    <a:pt x="100702" y="94451"/>
                  </a:lnTo>
                  <a:lnTo>
                    <a:pt x="102772" y="95549"/>
                  </a:lnTo>
                  <a:lnTo>
                    <a:pt x="103720" y="97557"/>
                  </a:lnTo>
                  <a:lnTo>
                    <a:pt x="105247" y="99565"/>
                  </a:lnTo>
                  <a:lnTo>
                    <a:pt x="107975" y="100701"/>
                  </a:lnTo>
                  <a:lnTo>
                    <a:pt x="107192" y="98100"/>
                  </a:lnTo>
                  <a:lnTo>
                    <a:pt x="106864" y="96294"/>
                  </a:lnTo>
                  <a:lnTo>
                    <a:pt x="105121" y="94994"/>
                  </a:lnTo>
                  <a:lnTo>
                    <a:pt x="104023" y="93478"/>
                  </a:lnTo>
                  <a:lnTo>
                    <a:pt x="103442" y="92127"/>
                  </a:lnTo>
                  <a:lnTo>
                    <a:pt x="103732" y="90082"/>
                  </a:lnTo>
                  <a:lnTo>
                    <a:pt x="104212" y="89476"/>
                  </a:lnTo>
                  <a:lnTo>
                    <a:pt x="105626" y="90801"/>
                  </a:lnTo>
                  <a:lnTo>
                    <a:pt x="107306" y="92595"/>
                  </a:lnTo>
                  <a:lnTo>
                    <a:pt x="108417" y="93163"/>
                  </a:lnTo>
                  <a:lnTo>
                    <a:pt x="108568" y="93049"/>
                  </a:lnTo>
                  <a:cubicBezTo>
                    <a:pt x="110803" y="91382"/>
                    <a:pt x="110803" y="91041"/>
                    <a:pt x="110803" y="90902"/>
                  </a:cubicBezTo>
                  <a:lnTo>
                    <a:pt x="110803" y="87203"/>
                  </a:lnTo>
                  <a:lnTo>
                    <a:pt x="108846" y="85359"/>
                  </a:lnTo>
                  <a:lnTo>
                    <a:pt x="108139" y="83932"/>
                  </a:lnTo>
                  <a:cubicBezTo>
                    <a:pt x="108265" y="83238"/>
                    <a:pt x="108480" y="82556"/>
                    <a:pt x="108581" y="82455"/>
                  </a:cubicBezTo>
                  <a:cubicBezTo>
                    <a:pt x="108758" y="82341"/>
                    <a:pt x="109654" y="82000"/>
                    <a:pt x="110374" y="81748"/>
                  </a:cubicBezTo>
                  <a:lnTo>
                    <a:pt x="110967" y="83099"/>
                  </a:lnTo>
                  <a:lnTo>
                    <a:pt x="113139" y="81521"/>
                  </a:lnTo>
                  <a:lnTo>
                    <a:pt x="117016" y="79589"/>
                  </a:lnTo>
                  <a:lnTo>
                    <a:pt x="118821" y="76293"/>
                  </a:lnTo>
                  <a:lnTo>
                    <a:pt x="119604" y="74083"/>
                  </a:lnTo>
                  <a:lnTo>
                    <a:pt x="119630" y="70232"/>
                  </a:lnTo>
                  <a:lnTo>
                    <a:pt x="118140" y="67227"/>
                  </a:lnTo>
                  <a:lnTo>
                    <a:pt x="116890" y="65649"/>
                  </a:lnTo>
                  <a:lnTo>
                    <a:pt x="118809" y="64348"/>
                  </a:lnTo>
                  <a:lnTo>
                    <a:pt x="119958" y="63451"/>
                  </a:lnTo>
                  <a:lnTo>
                    <a:pt x="117622" y="62719"/>
                  </a:lnTo>
                  <a:lnTo>
                    <a:pt x="116258" y="63212"/>
                  </a:lnTo>
                  <a:lnTo>
                    <a:pt x="115475" y="62340"/>
                  </a:lnTo>
                  <a:lnTo>
                    <a:pt x="115059" y="61772"/>
                  </a:lnTo>
                  <a:lnTo>
                    <a:pt x="116624" y="60863"/>
                  </a:lnTo>
                  <a:lnTo>
                    <a:pt x="117369" y="59373"/>
                  </a:lnTo>
                  <a:lnTo>
                    <a:pt x="117900" y="59638"/>
                  </a:lnTo>
                  <a:lnTo>
                    <a:pt x="117256" y="61974"/>
                  </a:lnTo>
                  <a:lnTo>
                    <a:pt x="119390" y="60901"/>
                  </a:lnTo>
                  <a:lnTo>
                    <a:pt x="120337" y="61684"/>
                  </a:lnTo>
                  <a:lnTo>
                    <a:pt x="121284" y="63350"/>
                  </a:lnTo>
                  <a:lnTo>
                    <a:pt x="122168" y="64424"/>
                  </a:lnTo>
                  <a:lnTo>
                    <a:pt x="122168" y="66015"/>
                  </a:lnTo>
                  <a:lnTo>
                    <a:pt x="123291" y="67151"/>
                  </a:lnTo>
                  <a:lnTo>
                    <a:pt x="125501" y="65383"/>
                  </a:lnTo>
                  <a:lnTo>
                    <a:pt x="124882" y="62782"/>
                  </a:lnTo>
                  <a:lnTo>
                    <a:pt x="123216" y="61078"/>
                  </a:lnTo>
                  <a:lnTo>
                    <a:pt x="122837" y="60295"/>
                  </a:lnTo>
                  <a:lnTo>
                    <a:pt x="124238" y="59095"/>
                  </a:lnTo>
                  <a:lnTo>
                    <a:pt x="124352" y="56254"/>
                  </a:lnTo>
                  <a:lnTo>
                    <a:pt x="125337" y="55433"/>
                  </a:lnTo>
                  <a:lnTo>
                    <a:pt x="126688" y="56229"/>
                  </a:lnTo>
                  <a:lnTo>
                    <a:pt x="128734" y="52693"/>
                  </a:lnTo>
                  <a:lnTo>
                    <a:pt x="130363" y="47693"/>
                  </a:lnTo>
                  <a:lnTo>
                    <a:pt x="129176" y="44359"/>
                  </a:lnTo>
                  <a:lnTo>
                    <a:pt x="128418" y="41329"/>
                  </a:lnTo>
                  <a:lnTo>
                    <a:pt x="126625" y="39650"/>
                  </a:lnTo>
                  <a:lnTo>
                    <a:pt x="124365" y="39006"/>
                  </a:lnTo>
                  <a:lnTo>
                    <a:pt x="123039" y="38501"/>
                  </a:lnTo>
                  <a:lnTo>
                    <a:pt x="122231" y="37844"/>
                  </a:lnTo>
                  <a:lnTo>
                    <a:pt x="124238" y="33816"/>
                  </a:lnTo>
                  <a:lnTo>
                    <a:pt x="125047" y="31152"/>
                  </a:lnTo>
                  <a:lnTo>
                    <a:pt x="127067" y="29939"/>
                  </a:lnTo>
                  <a:lnTo>
                    <a:pt x="130350" y="29939"/>
                  </a:lnTo>
                  <a:lnTo>
                    <a:pt x="135009" y="28677"/>
                  </a:lnTo>
                  <a:lnTo>
                    <a:pt x="132875" y="28677"/>
                  </a:lnTo>
                  <a:lnTo>
                    <a:pt x="132875" y="23841"/>
                  </a:lnTo>
                  <a:lnTo>
                    <a:pt x="135224" y="22793"/>
                  </a:lnTo>
                  <a:lnTo>
                    <a:pt x="136108" y="25091"/>
                  </a:lnTo>
                  <a:lnTo>
                    <a:pt x="137257" y="22490"/>
                  </a:lnTo>
                  <a:lnTo>
                    <a:pt x="137282" y="21025"/>
                  </a:lnTo>
                  <a:lnTo>
                    <a:pt x="138090" y="21479"/>
                  </a:lnTo>
                  <a:lnTo>
                    <a:pt x="137446" y="25129"/>
                  </a:lnTo>
                  <a:lnTo>
                    <a:pt x="136032" y="30912"/>
                  </a:lnTo>
                  <a:lnTo>
                    <a:pt x="136019" y="34447"/>
                  </a:lnTo>
                  <a:lnTo>
                    <a:pt x="139467" y="39220"/>
                  </a:lnTo>
                  <a:lnTo>
                    <a:pt x="140452" y="42491"/>
                  </a:lnTo>
                  <a:lnTo>
                    <a:pt x="140452" y="44486"/>
                  </a:lnTo>
                  <a:lnTo>
                    <a:pt x="142346" y="42907"/>
                  </a:lnTo>
                  <a:lnTo>
                    <a:pt x="142346" y="39460"/>
                  </a:lnTo>
                  <a:lnTo>
                    <a:pt x="143836" y="36051"/>
                  </a:lnTo>
                  <a:lnTo>
                    <a:pt x="143028" y="33273"/>
                  </a:lnTo>
                  <a:lnTo>
                    <a:pt x="142901" y="31682"/>
                  </a:lnTo>
                  <a:lnTo>
                    <a:pt x="142598" y="29447"/>
                  </a:lnTo>
                  <a:lnTo>
                    <a:pt x="140742" y="27982"/>
                  </a:lnTo>
                  <a:lnTo>
                    <a:pt x="140464" y="25356"/>
                  </a:lnTo>
                  <a:lnTo>
                    <a:pt x="142939" y="23740"/>
                  </a:lnTo>
                  <a:lnTo>
                    <a:pt x="145502" y="24093"/>
                  </a:lnTo>
                  <a:lnTo>
                    <a:pt x="145502" y="21189"/>
                  </a:lnTo>
                  <a:lnTo>
                    <a:pt x="146462" y="19611"/>
                  </a:lnTo>
                  <a:lnTo>
                    <a:pt x="148508" y="18588"/>
                  </a:lnTo>
                  <a:lnTo>
                    <a:pt x="149732" y="18588"/>
                  </a:lnTo>
                  <a:lnTo>
                    <a:pt x="148141" y="14231"/>
                  </a:lnTo>
                  <a:lnTo>
                    <a:pt x="145010" y="13070"/>
                  </a:lnTo>
                  <a:lnTo>
                    <a:pt x="145490" y="11214"/>
                  </a:lnTo>
                  <a:lnTo>
                    <a:pt x="145161" y="9105"/>
                  </a:lnTo>
                  <a:lnTo>
                    <a:pt x="145060" y="8562"/>
                  </a:lnTo>
                  <a:lnTo>
                    <a:pt x="146664" y="9395"/>
                  </a:lnTo>
                  <a:lnTo>
                    <a:pt x="148015" y="8360"/>
                  </a:lnTo>
                  <a:lnTo>
                    <a:pt x="149442" y="9307"/>
                  </a:lnTo>
                  <a:lnTo>
                    <a:pt x="150364" y="6542"/>
                  </a:lnTo>
                  <a:lnTo>
                    <a:pt x="149038" y="4774"/>
                  </a:lnTo>
                  <a:lnTo>
                    <a:pt x="148369" y="2223"/>
                  </a:lnTo>
                  <a:lnTo>
                    <a:pt x="144227" y="1605"/>
                  </a:lnTo>
                  <a:lnTo>
                    <a:pt x="144227" y="3120"/>
                  </a:lnTo>
                  <a:lnTo>
                    <a:pt x="143116" y="3082"/>
                  </a:lnTo>
                  <a:lnTo>
                    <a:pt x="142384" y="2185"/>
                  </a:lnTo>
                  <a:lnTo>
                    <a:pt x="134744" y="2185"/>
                  </a:lnTo>
                  <a:lnTo>
                    <a:pt x="130704" y="2564"/>
                  </a:lnTo>
                  <a:lnTo>
                    <a:pt x="133065" y="4875"/>
                  </a:lnTo>
                  <a:lnTo>
                    <a:pt x="131411" y="4888"/>
                  </a:lnTo>
                  <a:lnTo>
                    <a:pt x="130842" y="3486"/>
                  </a:lnTo>
                  <a:lnTo>
                    <a:pt x="127458" y="4989"/>
                  </a:lnTo>
                  <a:lnTo>
                    <a:pt x="124908" y="6605"/>
                  </a:lnTo>
                  <a:lnTo>
                    <a:pt x="123620" y="6605"/>
                  </a:lnTo>
                  <a:lnTo>
                    <a:pt x="122584" y="4420"/>
                  </a:lnTo>
                  <a:lnTo>
                    <a:pt x="119781" y="4016"/>
                  </a:lnTo>
                  <a:lnTo>
                    <a:pt x="117710" y="5178"/>
                  </a:lnTo>
                  <a:lnTo>
                    <a:pt x="114604" y="4143"/>
                  </a:lnTo>
                  <a:lnTo>
                    <a:pt x="112432" y="3259"/>
                  </a:lnTo>
                  <a:lnTo>
                    <a:pt x="108076" y="3574"/>
                  </a:lnTo>
                  <a:lnTo>
                    <a:pt x="106005" y="4900"/>
                  </a:lnTo>
                  <a:lnTo>
                    <a:pt x="107091" y="7842"/>
                  </a:lnTo>
                  <a:lnTo>
                    <a:pt x="105146" y="7842"/>
                  </a:lnTo>
                  <a:lnTo>
                    <a:pt x="103795" y="7729"/>
                  </a:lnTo>
                  <a:lnTo>
                    <a:pt x="101851" y="8714"/>
                  </a:lnTo>
                  <a:lnTo>
                    <a:pt x="102583" y="10039"/>
                  </a:lnTo>
                  <a:lnTo>
                    <a:pt x="102583" y="10039"/>
                  </a:lnTo>
                  <a:lnTo>
                    <a:pt x="101169" y="9623"/>
                  </a:lnTo>
                  <a:lnTo>
                    <a:pt x="100348" y="6744"/>
                  </a:lnTo>
                  <a:lnTo>
                    <a:pt x="97545" y="4370"/>
                  </a:lnTo>
                  <a:lnTo>
                    <a:pt x="93252" y="4963"/>
                  </a:lnTo>
                  <a:lnTo>
                    <a:pt x="94072" y="7628"/>
                  </a:lnTo>
                  <a:lnTo>
                    <a:pt x="91509" y="7539"/>
                  </a:lnTo>
                  <a:lnTo>
                    <a:pt x="90385" y="6074"/>
                  </a:lnTo>
                  <a:lnTo>
                    <a:pt x="87999" y="7337"/>
                  </a:lnTo>
                  <a:lnTo>
                    <a:pt x="86231" y="7893"/>
                  </a:lnTo>
                  <a:lnTo>
                    <a:pt x="84034" y="10544"/>
                  </a:lnTo>
                  <a:lnTo>
                    <a:pt x="83706" y="9282"/>
                  </a:lnTo>
                  <a:lnTo>
                    <a:pt x="85915" y="5923"/>
                  </a:lnTo>
                  <a:lnTo>
                    <a:pt x="85234" y="2526"/>
                  </a:lnTo>
                  <a:lnTo>
                    <a:pt x="8178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27"/>
            <p:cNvSpPr/>
            <p:nvPr/>
          </p:nvSpPr>
          <p:spPr>
            <a:xfrm>
              <a:off x="4467225" y="3815075"/>
              <a:ext cx="177425" cy="289800"/>
            </a:xfrm>
            <a:custGeom>
              <a:avLst/>
              <a:gdLst/>
              <a:ahLst/>
              <a:cxnLst/>
              <a:rect l="l" t="t" r="r" b="b"/>
              <a:pathLst>
                <a:path w="7097" h="11592" extrusionOk="0">
                  <a:moveTo>
                    <a:pt x="5683" y="0"/>
                  </a:moveTo>
                  <a:lnTo>
                    <a:pt x="4572" y="1339"/>
                  </a:lnTo>
                  <a:lnTo>
                    <a:pt x="2602" y="2513"/>
                  </a:lnTo>
                  <a:lnTo>
                    <a:pt x="1023" y="3271"/>
                  </a:lnTo>
                  <a:lnTo>
                    <a:pt x="1415" y="5809"/>
                  </a:lnTo>
                  <a:lnTo>
                    <a:pt x="1023" y="7362"/>
                  </a:lnTo>
                  <a:lnTo>
                    <a:pt x="1" y="8524"/>
                  </a:lnTo>
                  <a:lnTo>
                    <a:pt x="556" y="10809"/>
                  </a:lnTo>
                  <a:lnTo>
                    <a:pt x="2134" y="11592"/>
                  </a:lnTo>
                  <a:lnTo>
                    <a:pt x="3864" y="9849"/>
                  </a:lnTo>
                  <a:lnTo>
                    <a:pt x="5203" y="6541"/>
                  </a:lnTo>
                  <a:lnTo>
                    <a:pt x="6226" y="3384"/>
                  </a:lnTo>
                  <a:lnTo>
                    <a:pt x="7097" y="1655"/>
                  </a:lnTo>
                  <a:lnTo>
                    <a:pt x="615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7"/>
            <p:cNvSpPr/>
            <p:nvPr/>
          </p:nvSpPr>
          <p:spPr>
            <a:xfrm>
              <a:off x="4458375" y="3806875"/>
              <a:ext cx="194800" cy="307475"/>
            </a:xfrm>
            <a:custGeom>
              <a:avLst/>
              <a:gdLst/>
              <a:ahLst/>
              <a:cxnLst/>
              <a:rect l="l" t="t" r="r" b="b"/>
              <a:pathLst>
                <a:path w="7792" h="12299" extrusionOk="0">
                  <a:moveTo>
                    <a:pt x="6327" y="644"/>
                  </a:moveTo>
                  <a:lnTo>
                    <a:pt x="7097" y="1995"/>
                  </a:lnTo>
                  <a:lnTo>
                    <a:pt x="6277" y="3611"/>
                  </a:lnTo>
                  <a:lnTo>
                    <a:pt x="5266" y="6756"/>
                  </a:lnTo>
                  <a:lnTo>
                    <a:pt x="3953" y="10001"/>
                  </a:lnTo>
                  <a:lnTo>
                    <a:pt x="2413" y="11529"/>
                  </a:lnTo>
                  <a:lnTo>
                    <a:pt x="1175" y="10910"/>
                  </a:lnTo>
                  <a:lnTo>
                    <a:pt x="695" y="8940"/>
                  </a:lnTo>
                  <a:lnTo>
                    <a:pt x="1668" y="7829"/>
                  </a:lnTo>
                  <a:lnTo>
                    <a:pt x="2097" y="6149"/>
                  </a:lnTo>
                  <a:lnTo>
                    <a:pt x="1731" y="3776"/>
                  </a:lnTo>
                  <a:lnTo>
                    <a:pt x="3120" y="3119"/>
                  </a:lnTo>
                  <a:lnTo>
                    <a:pt x="5090" y="1932"/>
                  </a:lnTo>
                  <a:lnTo>
                    <a:pt x="6176" y="644"/>
                  </a:lnTo>
                  <a:close/>
                  <a:moveTo>
                    <a:pt x="5873" y="0"/>
                  </a:moveTo>
                  <a:lnTo>
                    <a:pt x="4711" y="1427"/>
                  </a:lnTo>
                  <a:lnTo>
                    <a:pt x="2817" y="2563"/>
                  </a:lnTo>
                  <a:lnTo>
                    <a:pt x="1024" y="3409"/>
                  </a:lnTo>
                  <a:lnTo>
                    <a:pt x="1440" y="6124"/>
                  </a:lnTo>
                  <a:lnTo>
                    <a:pt x="1087" y="7538"/>
                  </a:lnTo>
                  <a:lnTo>
                    <a:pt x="1" y="8776"/>
                  </a:lnTo>
                  <a:lnTo>
                    <a:pt x="632" y="11352"/>
                  </a:lnTo>
                  <a:lnTo>
                    <a:pt x="2552" y="12299"/>
                  </a:lnTo>
                  <a:lnTo>
                    <a:pt x="4420" y="10405"/>
                  </a:lnTo>
                  <a:lnTo>
                    <a:pt x="5847" y="6958"/>
                  </a:lnTo>
                  <a:lnTo>
                    <a:pt x="6845" y="3851"/>
                  </a:lnTo>
                  <a:lnTo>
                    <a:pt x="7792" y="1970"/>
                  </a:lnTo>
                  <a:lnTo>
                    <a:pt x="668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7"/>
            <p:cNvSpPr/>
            <p:nvPr/>
          </p:nvSpPr>
          <p:spPr>
            <a:xfrm>
              <a:off x="5304725" y="3312525"/>
              <a:ext cx="45475" cy="78625"/>
            </a:xfrm>
            <a:custGeom>
              <a:avLst/>
              <a:gdLst/>
              <a:ahLst/>
              <a:cxnLst/>
              <a:rect l="l" t="t" r="r" b="b"/>
              <a:pathLst>
                <a:path w="1819" h="3145" extrusionOk="0">
                  <a:moveTo>
                    <a:pt x="480" y="0"/>
                  </a:moveTo>
                  <a:lnTo>
                    <a:pt x="0" y="1654"/>
                  </a:lnTo>
                  <a:lnTo>
                    <a:pt x="480" y="3144"/>
                  </a:lnTo>
                  <a:lnTo>
                    <a:pt x="1503" y="2753"/>
                  </a:lnTo>
                  <a:lnTo>
                    <a:pt x="1818" y="1566"/>
                  </a:lnTo>
                  <a:lnTo>
                    <a:pt x="48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7"/>
            <p:cNvSpPr/>
            <p:nvPr/>
          </p:nvSpPr>
          <p:spPr>
            <a:xfrm>
              <a:off x="5296500" y="3296100"/>
              <a:ext cx="62525" cy="105475"/>
            </a:xfrm>
            <a:custGeom>
              <a:avLst/>
              <a:gdLst/>
              <a:ahLst/>
              <a:cxnLst/>
              <a:rect l="l" t="t" r="r" b="b"/>
              <a:pathLst>
                <a:path w="2501" h="4219" extrusionOk="0">
                  <a:moveTo>
                    <a:pt x="948" y="1301"/>
                  </a:moveTo>
                  <a:lnTo>
                    <a:pt x="1806" y="2311"/>
                  </a:lnTo>
                  <a:lnTo>
                    <a:pt x="1567" y="3170"/>
                  </a:lnTo>
                  <a:lnTo>
                    <a:pt x="1011" y="3397"/>
                  </a:lnTo>
                  <a:lnTo>
                    <a:pt x="657" y="2299"/>
                  </a:lnTo>
                  <a:lnTo>
                    <a:pt x="948" y="1301"/>
                  </a:lnTo>
                  <a:close/>
                  <a:moveTo>
                    <a:pt x="670" y="1"/>
                  </a:moveTo>
                  <a:lnTo>
                    <a:pt x="1" y="2311"/>
                  </a:lnTo>
                  <a:lnTo>
                    <a:pt x="607" y="4218"/>
                  </a:lnTo>
                  <a:lnTo>
                    <a:pt x="2097" y="3650"/>
                  </a:lnTo>
                  <a:lnTo>
                    <a:pt x="2501" y="2147"/>
                  </a:lnTo>
                  <a:lnTo>
                    <a:pt x="67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7"/>
            <p:cNvSpPr/>
            <p:nvPr/>
          </p:nvSpPr>
          <p:spPr>
            <a:xfrm>
              <a:off x="5643750" y="3420800"/>
              <a:ext cx="232675" cy="252250"/>
            </a:xfrm>
            <a:custGeom>
              <a:avLst/>
              <a:gdLst/>
              <a:ahLst/>
              <a:cxnLst/>
              <a:rect l="l" t="t" r="r" b="b"/>
              <a:pathLst>
                <a:path w="9307" h="10090" extrusionOk="0">
                  <a:moveTo>
                    <a:pt x="1" y="0"/>
                  </a:moveTo>
                  <a:lnTo>
                    <a:pt x="948" y="1301"/>
                  </a:lnTo>
                  <a:lnTo>
                    <a:pt x="2337" y="1553"/>
                  </a:lnTo>
                  <a:cubicBezTo>
                    <a:pt x="2337" y="1553"/>
                    <a:pt x="3536" y="3852"/>
                    <a:pt x="3688" y="4091"/>
                  </a:cubicBezTo>
                  <a:cubicBezTo>
                    <a:pt x="3852" y="4331"/>
                    <a:pt x="5897" y="8233"/>
                    <a:pt x="5897" y="8233"/>
                  </a:cubicBezTo>
                  <a:lnTo>
                    <a:pt x="7804" y="10089"/>
                  </a:lnTo>
                  <a:lnTo>
                    <a:pt x="8587" y="10089"/>
                  </a:lnTo>
                  <a:lnTo>
                    <a:pt x="9307" y="8119"/>
                  </a:lnTo>
                  <a:lnTo>
                    <a:pt x="7880" y="5039"/>
                  </a:lnTo>
                  <a:lnTo>
                    <a:pt x="4647" y="1882"/>
                  </a:lnTo>
                  <a:lnTo>
                    <a:pt x="3473" y="1061"/>
                  </a:lnTo>
                  <a:lnTo>
                    <a:pt x="197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7"/>
            <p:cNvSpPr/>
            <p:nvPr/>
          </p:nvSpPr>
          <p:spPr>
            <a:xfrm>
              <a:off x="5628275" y="3412900"/>
              <a:ext cx="256350" cy="268025"/>
            </a:xfrm>
            <a:custGeom>
              <a:avLst/>
              <a:gdLst/>
              <a:ahLst/>
              <a:cxnLst/>
              <a:rect l="l" t="t" r="r" b="b"/>
              <a:pathLst>
                <a:path w="10254" h="10721" extrusionOk="0">
                  <a:moveTo>
                    <a:pt x="2488" y="632"/>
                  </a:moveTo>
                  <a:lnTo>
                    <a:pt x="5052" y="2438"/>
                  </a:lnTo>
                  <a:lnTo>
                    <a:pt x="8246" y="5544"/>
                  </a:lnTo>
                  <a:lnTo>
                    <a:pt x="9585" y="8448"/>
                  </a:lnTo>
                  <a:lnTo>
                    <a:pt x="9004" y="10090"/>
                  </a:lnTo>
                  <a:lnTo>
                    <a:pt x="8562" y="10090"/>
                  </a:lnTo>
                  <a:lnTo>
                    <a:pt x="6782" y="8360"/>
                  </a:lnTo>
                  <a:cubicBezTo>
                    <a:pt x="6478" y="7792"/>
                    <a:pt x="4723" y="4471"/>
                    <a:pt x="4572" y="4231"/>
                  </a:cubicBezTo>
                  <a:cubicBezTo>
                    <a:pt x="4458" y="4067"/>
                    <a:pt x="3688" y="2614"/>
                    <a:pt x="3233" y="1731"/>
                  </a:cubicBezTo>
                  <a:lnTo>
                    <a:pt x="3158" y="1592"/>
                  </a:lnTo>
                  <a:lnTo>
                    <a:pt x="1743" y="1327"/>
                  </a:lnTo>
                  <a:lnTo>
                    <a:pt x="1238" y="632"/>
                  </a:lnTo>
                  <a:close/>
                  <a:moveTo>
                    <a:pt x="1" y="1"/>
                  </a:moveTo>
                  <a:lnTo>
                    <a:pt x="1390" y="1907"/>
                  </a:lnTo>
                  <a:lnTo>
                    <a:pt x="2741" y="2160"/>
                  </a:lnTo>
                  <a:cubicBezTo>
                    <a:pt x="3019" y="2690"/>
                    <a:pt x="3903" y="4370"/>
                    <a:pt x="4041" y="4584"/>
                  </a:cubicBezTo>
                  <a:cubicBezTo>
                    <a:pt x="4155" y="4748"/>
                    <a:pt x="5430" y="7135"/>
                    <a:pt x="6251" y="8701"/>
                  </a:cubicBezTo>
                  <a:lnTo>
                    <a:pt x="8297" y="10721"/>
                  </a:lnTo>
                  <a:lnTo>
                    <a:pt x="9433" y="10721"/>
                  </a:lnTo>
                  <a:lnTo>
                    <a:pt x="10254" y="8423"/>
                  </a:lnTo>
                  <a:lnTo>
                    <a:pt x="8789" y="5228"/>
                  </a:lnTo>
                  <a:lnTo>
                    <a:pt x="5443" y="1945"/>
                  </a:lnTo>
                  <a:lnTo>
                    <a:pt x="269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27"/>
            <p:cNvSpPr/>
            <p:nvPr/>
          </p:nvSpPr>
          <p:spPr>
            <a:xfrm>
              <a:off x="5873550" y="3662925"/>
              <a:ext cx="284775" cy="73250"/>
            </a:xfrm>
            <a:custGeom>
              <a:avLst/>
              <a:gdLst/>
              <a:ahLst/>
              <a:cxnLst/>
              <a:rect l="l" t="t" r="r" b="b"/>
              <a:pathLst>
                <a:path w="11391" h="2930" extrusionOk="0">
                  <a:moveTo>
                    <a:pt x="1150" y="0"/>
                  </a:moveTo>
                  <a:lnTo>
                    <a:pt x="1" y="998"/>
                  </a:lnTo>
                  <a:lnTo>
                    <a:pt x="2324" y="2058"/>
                  </a:lnTo>
                  <a:lnTo>
                    <a:pt x="5696" y="2930"/>
                  </a:lnTo>
                  <a:lnTo>
                    <a:pt x="11391" y="2930"/>
                  </a:lnTo>
                  <a:lnTo>
                    <a:pt x="8082" y="1667"/>
                  </a:lnTo>
                  <a:lnTo>
                    <a:pt x="5708" y="1667"/>
                  </a:lnTo>
                  <a:lnTo>
                    <a:pt x="115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7"/>
            <p:cNvSpPr/>
            <p:nvPr/>
          </p:nvSpPr>
          <p:spPr>
            <a:xfrm>
              <a:off x="5859050" y="3654075"/>
              <a:ext cx="342200" cy="90000"/>
            </a:xfrm>
            <a:custGeom>
              <a:avLst/>
              <a:gdLst/>
              <a:ahLst/>
              <a:cxnLst/>
              <a:rect l="l" t="t" r="r" b="b"/>
              <a:pathLst>
                <a:path w="13688" h="3600" extrusionOk="0">
                  <a:moveTo>
                    <a:pt x="1806" y="720"/>
                  </a:moveTo>
                  <a:lnTo>
                    <a:pt x="6187" y="2311"/>
                  </a:lnTo>
                  <a:lnTo>
                    <a:pt x="8599" y="2337"/>
                  </a:lnTo>
                  <a:lnTo>
                    <a:pt x="10266" y="2968"/>
                  </a:lnTo>
                  <a:lnTo>
                    <a:pt x="6314" y="2968"/>
                  </a:lnTo>
                  <a:lnTo>
                    <a:pt x="3043" y="2122"/>
                  </a:lnTo>
                  <a:lnTo>
                    <a:pt x="1174" y="1263"/>
                  </a:lnTo>
                  <a:lnTo>
                    <a:pt x="1806" y="720"/>
                  </a:lnTo>
                  <a:close/>
                  <a:moveTo>
                    <a:pt x="1667" y="1"/>
                  </a:moveTo>
                  <a:lnTo>
                    <a:pt x="0" y="1428"/>
                  </a:lnTo>
                  <a:lnTo>
                    <a:pt x="2829" y="2715"/>
                  </a:lnTo>
                  <a:lnTo>
                    <a:pt x="6200" y="3587"/>
                  </a:lnTo>
                  <a:lnTo>
                    <a:pt x="13688" y="3599"/>
                  </a:lnTo>
                  <a:lnTo>
                    <a:pt x="8763" y="1731"/>
                  </a:lnTo>
                  <a:lnTo>
                    <a:pt x="6352" y="1705"/>
                  </a:lnTo>
                  <a:lnTo>
                    <a:pt x="166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7"/>
            <p:cNvSpPr/>
            <p:nvPr/>
          </p:nvSpPr>
          <p:spPr>
            <a:xfrm>
              <a:off x="6185775" y="3706475"/>
              <a:ext cx="137975" cy="31600"/>
            </a:xfrm>
            <a:custGeom>
              <a:avLst/>
              <a:gdLst/>
              <a:ahLst/>
              <a:cxnLst/>
              <a:rect l="l" t="t" r="r" b="b"/>
              <a:pathLst>
                <a:path w="5519" h="1264" extrusionOk="0">
                  <a:moveTo>
                    <a:pt x="3397" y="1"/>
                  </a:moveTo>
                  <a:lnTo>
                    <a:pt x="0" y="556"/>
                  </a:lnTo>
                  <a:lnTo>
                    <a:pt x="1818" y="1263"/>
                  </a:lnTo>
                  <a:lnTo>
                    <a:pt x="5518" y="556"/>
                  </a:lnTo>
                  <a:lnTo>
                    <a:pt x="339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7"/>
            <p:cNvSpPr/>
            <p:nvPr/>
          </p:nvSpPr>
          <p:spPr>
            <a:xfrm>
              <a:off x="6156100" y="3698600"/>
              <a:ext cx="203625" cy="47675"/>
            </a:xfrm>
            <a:custGeom>
              <a:avLst/>
              <a:gdLst/>
              <a:ahLst/>
              <a:cxnLst/>
              <a:rect l="l" t="t" r="r" b="b"/>
              <a:pathLst>
                <a:path w="8145" h="1907" extrusionOk="0">
                  <a:moveTo>
                    <a:pt x="4571" y="644"/>
                  </a:moveTo>
                  <a:lnTo>
                    <a:pt x="5278" y="821"/>
                  </a:lnTo>
                  <a:lnTo>
                    <a:pt x="3031" y="1250"/>
                  </a:lnTo>
                  <a:lnTo>
                    <a:pt x="2374" y="998"/>
                  </a:lnTo>
                  <a:lnTo>
                    <a:pt x="4571" y="644"/>
                  </a:lnTo>
                  <a:close/>
                  <a:moveTo>
                    <a:pt x="4596" y="0"/>
                  </a:moveTo>
                  <a:lnTo>
                    <a:pt x="0" y="745"/>
                  </a:lnTo>
                  <a:lnTo>
                    <a:pt x="2968" y="1907"/>
                  </a:lnTo>
                  <a:lnTo>
                    <a:pt x="8145" y="922"/>
                  </a:lnTo>
                  <a:lnTo>
                    <a:pt x="459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7"/>
            <p:cNvSpPr/>
            <p:nvPr/>
          </p:nvSpPr>
          <p:spPr>
            <a:xfrm>
              <a:off x="6158300" y="3493725"/>
              <a:ext cx="139875" cy="161950"/>
            </a:xfrm>
            <a:custGeom>
              <a:avLst/>
              <a:gdLst/>
              <a:ahLst/>
              <a:cxnLst/>
              <a:rect l="l" t="t" r="r" b="b"/>
              <a:pathLst>
                <a:path w="5595" h="6478" extrusionOk="0">
                  <a:moveTo>
                    <a:pt x="3864" y="0"/>
                  </a:moveTo>
                  <a:lnTo>
                    <a:pt x="632" y="1579"/>
                  </a:lnTo>
                  <a:lnTo>
                    <a:pt x="1" y="4925"/>
                  </a:lnTo>
                  <a:lnTo>
                    <a:pt x="1099" y="6478"/>
                  </a:lnTo>
                  <a:lnTo>
                    <a:pt x="1730" y="4420"/>
                  </a:lnTo>
                  <a:lnTo>
                    <a:pt x="3473" y="6225"/>
                  </a:lnTo>
                  <a:lnTo>
                    <a:pt x="3473" y="4331"/>
                  </a:lnTo>
                  <a:lnTo>
                    <a:pt x="2678" y="3510"/>
                  </a:lnTo>
                  <a:lnTo>
                    <a:pt x="4104" y="2765"/>
                  </a:lnTo>
                  <a:lnTo>
                    <a:pt x="1895" y="2765"/>
                  </a:lnTo>
                  <a:lnTo>
                    <a:pt x="5594" y="1023"/>
                  </a:lnTo>
                  <a:lnTo>
                    <a:pt x="386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7"/>
            <p:cNvSpPr/>
            <p:nvPr/>
          </p:nvSpPr>
          <p:spPr>
            <a:xfrm>
              <a:off x="6149775" y="3484875"/>
              <a:ext cx="165125" cy="188175"/>
            </a:xfrm>
            <a:custGeom>
              <a:avLst/>
              <a:gdLst/>
              <a:ahLst/>
              <a:cxnLst/>
              <a:rect l="l" t="t" r="r" b="b"/>
              <a:pathLst>
                <a:path w="6605" h="7527" extrusionOk="0">
                  <a:moveTo>
                    <a:pt x="4193" y="708"/>
                  </a:moveTo>
                  <a:lnTo>
                    <a:pt x="5266" y="1339"/>
                  </a:lnTo>
                  <a:lnTo>
                    <a:pt x="1023" y="3334"/>
                  </a:lnTo>
                  <a:lnTo>
                    <a:pt x="1023" y="3334"/>
                  </a:lnTo>
                  <a:lnTo>
                    <a:pt x="1251" y="2147"/>
                  </a:lnTo>
                  <a:lnTo>
                    <a:pt x="4193" y="708"/>
                  </a:lnTo>
                  <a:close/>
                  <a:moveTo>
                    <a:pt x="3157" y="3423"/>
                  </a:moveTo>
                  <a:lnTo>
                    <a:pt x="2501" y="3776"/>
                  </a:lnTo>
                  <a:lnTo>
                    <a:pt x="3486" y="4812"/>
                  </a:lnTo>
                  <a:lnTo>
                    <a:pt x="3486" y="5796"/>
                  </a:lnTo>
                  <a:lnTo>
                    <a:pt x="1933" y="4168"/>
                  </a:lnTo>
                  <a:lnTo>
                    <a:pt x="1326" y="6125"/>
                  </a:lnTo>
                  <a:lnTo>
                    <a:pt x="670" y="5203"/>
                  </a:lnTo>
                  <a:lnTo>
                    <a:pt x="1011" y="3423"/>
                  </a:lnTo>
                  <a:close/>
                  <a:moveTo>
                    <a:pt x="4218" y="1"/>
                  </a:moveTo>
                  <a:lnTo>
                    <a:pt x="683" y="1718"/>
                  </a:lnTo>
                  <a:lnTo>
                    <a:pt x="1" y="5354"/>
                  </a:lnTo>
                  <a:lnTo>
                    <a:pt x="1554" y="7526"/>
                  </a:lnTo>
                  <a:lnTo>
                    <a:pt x="2210" y="5392"/>
                  </a:lnTo>
                  <a:lnTo>
                    <a:pt x="4117" y="7375"/>
                  </a:lnTo>
                  <a:lnTo>
                    <a:pt x="4117" y="4572"/>
                  </a:lnTo>
                  <a:lnTo>
                    <a:pt x="3536" y="3953"/>
                  </a:lnTo>
                  <a:lnTo>
                    <a:pt x="5708" y="2804"/>
                  </a:lnTo>
                  <a:lnTo>
                    <a:pt x="3650" y="2804"/>
                  </a:lnTo>
                  <a:lnTo>
                    <a:pt x="6605" y="1415"/>
                  </a:lnTo>
                  <a:lnTo>
                    <a:pt x="421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7"/>
            <p:cNvSpPr/>
            <p:nvPr/>
          </p:nvSpPr>
          <p:spPr>
            <a:xfrm>
              <a:off x="5945525" y="3367450"/>
              <a:ext cx="213125" cy="254775"/>
            </a:xfrm>
            <a:custGeom>
              <a:avLst/>
              <a:gdLst/>
              <a:ahLst/>
              <a:cxnLst/>
              <a:rect l="l" t="t" r="r" b="b"/>
              <a:pathLst>
                <a:path w="8525" h="10191" extrusionOk="0">
                  <a:moveTo>
                    <a:pt x="6542" y="0"/>
                  </a:moveTo>
                  <a:lnTo>
                    <a:pt x="3941" y="3119"/>
                  </a:lnTo>
                  <a:lnTo>
                    <a:pt x="2817" y="5291"/>
                  </a:lnTo>
                  <a:lnTo>
                    <a:pt x="935" y="5291"/>
                  </a:lnTo>
                  <a:lnTo>
                    <a:pt x="1" y="6869"/>
                  </a:lnTo>
                  <a:lnTo>
                    <a:pt x="1491" y="9067"/>
                  </a:lnTo>
                  <a:lnTo>
                    <a:pt x="2817" y="9546"/>
                  </a:lnTo>
                  <a:lnTo>
                    <a:pt x="4686" y="9344"/>
                  </a:lnTo>
                  <a:lnTo>
                    <a:pt x="6049" y="10190"/>
                  </a:lnTo>
                  <a:lnTo>
                    <a:pt x="7363" y="6516"/>
                  </a:lnTo>
                  <a:lnTo>
                    <a:pt x="8524" y="4874"/>
                  </a:lnTo>
                  <a:lnTo>
                    <a:pt x="7653" y="3384"/>
                  </a:lnTo>
                  <a:lnTo>
                    <a:pt x="8512" y="2134"/>
                  </a:lnTo>
                  <a:lnTo>
                    <a:pt x="654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7"/>
            <p:cNvSpPr/>
            <p:nvPr/>
          </p:nvSpPr>
          <p:spPr>
            <a:xfrm>
              <a:off x="5936075" y="3355775"/>
              <a:ext cx="232350" cy="278450"/>
            </a:xfrm>
            <a:custGeom>
              <a:avLst/>
              <a:gdLst/>
              <a:ahLst/>
              <a:cxnLst/>
              <a:rect l="l" t="t" r="r" b="b"/>
              <a:pathLst>
                <a:path w="9294" h="11138" extrusionOk="0">
                  <a:moveTo>
                    <a:pt x="6932" y="947"/>
                  </a:moveTo>
                  <a:lnTo>
                    <a:pt x="8486" y="2627"/>
                  </a:lnTo>
                  <a:lnTo>
                    <a:pt x="7652" y="3839"/>
                  </a:lnTo>
                  <a:lnTo>
                    <a:pt x="8523" y="5329"/>
                  </a:lnTo>
                  <a:lnTo>
                    <a:pt x="7475" y="6806"/>
                  </a:lnTo>
                  <a:lnTo>
                    <a:pt x="6263" y="10190"/>
                  </a:lnTo>
                  <a:lnTo>
                    <a:pt x="5139" y="9496"/>
                  </a:lnTo>
                  <a:lnTo>
                    <a:pt x="3220" y="9685"/>
                  </a:lnTo>
                  <a:lnTo>
                    <a:pt x="2071" y="9281"/>
                  </a:lnTo>
                  <a:lnTo>
                    <a:pt x="745" y="7324"/>
                  </a:lnTo>
                  <a:lnTo>
                    <a:pt x="1490" y="6074"/>
                  </a:lnTo>
                  <a:lnTo>
                    <a:pt x="3384" y="6074"/>
                  </a:lnTo>
                  <a:lnTo>
                    <a:pt x="4584" y="3763"/>
                  </a:lnTo>
                  <a:lnTo>
                    <a:pt x="6932" y="947"/>
                  </a:lnTo>
                  <a:close/>
                  <a:moveTo>
                    <a:pt x="6907" y="0"/>
                  </a:moveTo>
                  <a:lnTo>
                    <a:pt x="4079" y="3397"/>
                  </a:lnTo>
                  <a:lnTo>
                    <a:pt x="3005" y="5442"/>
                  </a:lnTo>
                  <a:lnTo>
                    <a:pt x="1137" y="5442"/>
                  </a:lnTo>
                  <a:lnTo>
                    <a:pt x="0" y="7336"/>
                  </a:lnTo>
                  <a:lnTo>
                    <a:pt x="1667" y="9799"/>
                  </a:lnTo>
                  <a:lnTo>
                    <a:pt x="3157" y="10329"/>
                  </a:lnTo>
                  <a:lnTo>
                    <a:pt x="4988" y="10140"/>
                  </a:lnTo>
                  <a:lnTo>
                    <a:pt x="6591" y="11137"/>
                  </a:lnTo>
                  <a:lnTo>
                    <a:pt x="8018" y="7147"/>
                  </a:lnTo>
                  <a:lnTo>
                    <a:pt x="9281" y="5379"/>
                  </a:lnTo>
                  <a:lnTo>
                    <a:pt x="8397" y="3877"/>
                  </a:lnTo>
                  <a:lnTo>
                    <a:pt x="9294" y="2576"/>
                  </a:lnTo>
                  <a:lnTo>
                    <a:pt x="69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7"/>
            <p:cNvSpPr/>
            <p:nvPr/>
          </p:nvSpPr>
          <p:spPr>
            <a:xfrm>
              <a:off x="6429775" y="3529075"/>
              <a:ext cx="453650" cy="254450"/>
            </a:xfrm>
            <a:custGeom>
              <a:avLst/>
              <a:gdLst/>
              <a:ahLst/>
              <a:cxnLst/>
              <a:rect l="l" t="t" r="r" b="b"/>
              <a:pathLst>
                <a:path w="18146" h="10178" extrusionOk="0">
                  <a:moveTo>
                    <a:pt x="1794" y="0"/>
                  </a:moveTo>
                  <a:lnTo>
                    <a:pt x="1" y="745"/>
                  </a:lnTo>
                  <a:lnTo>
                    <a:pt x="1705" y="2576"/>
                  </a:lnTo>
                  <a:lnTo>
                    <a:pt x="2223" y="4496"/>
                  </a:lnTo>
                  <a:lnTo>
                    <a:pt x="4281" y="4496"/>
                  </a:lnTo>
                  <a:lnTo>
                    <a:pt x="5847" y="5039"/>
                  </a:lnTo>
                  <a:lnTo>
                    <a:pt x="5847" y="6705"/>
                  </a:lnTo>
                  <a:lnTo>
                    <a:pt x="8764" y="8915"/>
                  </a:lnTo>
                  <a:lnTo>
                    <a:pt x="11214" y="8915"/>
                  </a:lnTo>
                  <a:lnTo>
                    <a:pt x="12236" y="7412"/>
                  </a:lnTo>
                  <a:lnTo>
                    <a:pt x="14055" y="8120"/>
                  </a:lnTo>
                  <a:lnTo>
                    <a:pt x="15633" y="10178"/>
                  </a:lnTo>
                  <a:lnTo>
                    <a:pt x="18146" y="10178"/>
                  </a:lnTo>
                  <a:lnTo>
                    <a:pt x="14522" y="5443"/>
                  </a:lnTo>
                  <a:lnTo>
                    <a:pt x="10431" y="3157"/>
                  </a:lnTo>
                  <a:lnTo>
                    <a:pt x="5531" y="1819"/>
                  </a:lnTo>
                  <a:lnTo>
                    <a:pt x="3650" y="2652"/>
                  </a:lnTo>
                  <a:lnTo>
                    <a:pt x="3094" y="733"/>
                  </a:lnTo>
                  <a:lnTo>
                    <a:pt x="17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7"/>
            <p:cNvSpPr/>
            <p:nvPr/>
          </p:nvSpPr>
          <p:spPr>
            <a:xfrm>
              <a:off x="6416200" y="3519925"/>
              <a:ext cx="483325" cy="271500"/>
            </a:xfrm>
            <a:custGeom>
              <a:avLst/>
              <a:gdLst/>
              <a:ahLst/>
              <a:cxnLst/>
              <a:rect l="l" t="t" r="r" b="b"/>
              <a:pathLst>
                <a:path w="19333" h="10860" extrusionOk="0">
                  <a:moveTo>
                    <a:pt x="2312" y="707"/>
                  </a:moveTo>
                  <a:lnTo>
                    <a:pt x="3372" y="1313"/>
                  </a:lnTo>
                  <a:lnTo>
                    <a:pt x="3991" y="3447"/>
                  </a:lnTo>
                  <a:lnTo>
                    <a:pt x="6112" y="2513"/>
                  </a:lnTo>
                  <a:lnTo>
                    <a:pt x="10860" y="3814"/>
                  </a:lnTo>
                  <a:lnTo>
                    <a:pt x="14863" y="6061"/>
                  </a:lnTo>
                  <a:lnTo>
                    <a:pt x="18058" y="10228"/>
                  </a:lnTo>
                  <a:lnTo>
                    <a:pt x="16328" y="10228"/>
                  </a:lnTo>
                  <a:lnTo>
                    <a:pt x="14787" y="8233"/>
                  </a:lnTo>
                  <a:lnTo>
                    <a:pt x="12653" y="7400"/>
                  </a:lnTo>
                  <a:lnTo>
                    <a:pt x="11580" y="8965"/>
                  </a:lnTo>
                  <a:lnTo>
                    <a:pt x="9408" y="8965"/>
                  </a:lnTo>
                  <a:lnTo>
                    <a:pt x="6706" y="6920"/>
                  </a:lnTo>
                  <a:lnTo>
                    <a:pt x="6706" y="5177"/>
                  </a:lnTo>
                  <a:lnTo>
                    <a:pt x="4913" y="4571"/>
                  </a:lnTo>
                  <a:lnTo>
                    <a:pt x="3006" y="4546"/>
                  </a:lnTo>
                  <a:lnTo>
                    <a:pt x="2526" y="2778"/>
                  </a:lnTo>
                  <a:lnTo>
                    <a:pt x="1074" y="1225"/>
                  </a:lnTo>
                  <a:lnTo>
                    <a:pt x="2312" y="707"/>
                  </a:lnTo>
                  <a:close/>
                  <a:moveTo>
                    <a:pt x="2362" y="0"/>
                  </a:moveTo>
                  <a:lnTo>
                    <a:pt x="1" y="998"/>
                  </a:lnTo>
                  <a:lnTo>
                    <a:pt x="1958" y="3094"/>
                  </a:lnTo>
                  <a:lnTo>
                    <a:pt x="2526" y="5177"/>
                  </a:lnTo>
                  <a:lnTo>
                    <a:pt x="4761" y="5177"/>
                  </a:lnTo>
                  <a:lnTo>
                    <a:pt x="6074" y="5632"/>
                  </a:lnTo>
                  <a:lnTo>
                    <a:pt x="6074" y="7223"/>
                  </a:lnTo>
                  <a:lnTo>
                    <a:pt x="9206" y="9597"/>
                  </a:lnTo>
                  <a:lnTo>
                    <a:pt x="11921" y="9597"/>
                  </a:lnTo>
                  <a:lnTo>
                    <a:pt x="12906" y="8170"/>
                  </a:lnTo>
                  <a:lnTo>
                    <a:pt x="14396" y="8751"/>
                  </a:lnTo>
                  <a:lnTo>
                    <a:pt x="16025" y="10859"/>
                  </a:lnTo>
                  <a:lnTo>
                    <a:pt x="19333" y="10859"/>
                  </a:lnTo>
                  <a:lnTo>
                    <a:pt x="15317" y="5607"/>
                  </a:lnTo>
                  <a:lnTo>
                    <a:pt x="11125" y="3245"/>
                  </a:lnTo>
                  <a:lnTo>
                    <a:pt x="6049" y="1844"/>
                  </a:lnTo>
                  <a:lnTo>
                    <a:pt x="4395" y="2576"/>
                  </a:lnTo>
                  <a:lnTo>
                    <a:pt x="3903" y="884"/>
                  </a:lnTo>
                  <a:lnTo>
                    <a:pt x="236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7"/>
            <p:cNvSpPr/>
            <p:nvPr/>
          </p:nvSpPr>
          <p:spPr>
            <a:xfrm>
              <a:off x="5992575" y="3785400"/>
              <a:ext cx="867500" cy="764650"/>
            </a:xfrm>
            <a:custGeom>
              <a:avLst/>
              <a:gdLst/>
              <a:ahLst/>
              <a:cxnLst/>
              <a:rect l="l" t="t" r="r" b="b"/>
              <a:pathLst>
                <a:path w="34700" h="30586" extrusionOk="0">
                  <a:moveTo>
                    <a:pt x="18082" y="1"/>
                  </a:moveTo>
                  <a:lnTo>
                    <a:pt x="15494" y="2602"/>
                  </a:lnTo>
                  <a:lnTo>
                    <a:pt x="13953" y="3574"/>
                  </a:lnTo>
                  <a:lnTo>
                    <a:pt x="12577" y="3006"/>
                  </a:lnTo>
                  <a:lnTo>
                    <a:pt x="9976" y="5430"/>
                  </a:lnTo>
                  <a:lnTo>
                    <a:pt x="8195" y="7627"/>
                  </a:lnTo>
                  <a:lnTo>
                    <a:pt x="4950" y="9572"/>
                  </a:lnTo>
                  <a:lnTo>
                    <a:pt x="1617" y="10228"/>
                  </a:lnTo>
                  <a:lnTo>
                    <a:pt x="0" y="12779"/>
                  </a:lnTo>
                  <a:lnTo>
                    <a:pt x="0" y="15999"/>
                  </a:lnTo>
                  <a:lnTo>
                    <a:pt x="973" y="20835"/>
                  </a:lnTo>
                  <a:lnTo>
                    <a:pt x="480" y="22704"/>
                  </a:lnTo>
                  <a:lnTo>
                    <a:pt x="1857" y="24244"/>
                  </a:lnTo>
                  <a:lnTo>
                    <a:pt x="5481" y="23424"/>
                  </a:lnTo>
                  <a:lnTo>
                    <a:pt x="9408" y="22211"/>
                  </a:lnTo>
                  <a:lnTo>
                    <a:pt x="12223" y="20999"/>
                  </a:lnTo>
                  <a:lnTo>
                    <a:pt x="16214" y="21365"/>
                  </a:lnTo>
                  <a:lnTo>
                    <a:pt x="18070" y="24964"/>
                  </a:lnTo>
                  <a:lnTo>
                    <a:pt x="20103" y="23184"/>
                  </a:lnTo>
                  <a:lnTo>
                    <a:pt x="20911" y="26833"/>
                  </a:lnTo>
                  <a:cubicBezTo>
                    <a:pt x="20911" y="26833"/>
                    <a:pt x="21719" y="29421"/>
                    <a:pt x="22047" y="29421"/>
                  </a:cubicBezTo>
                  <a:cubicBezTo>
                    <a:pt x="22349" y="29421"/>
                    <a:pt x="23677" y="30586"/>
                    <a:pt x="24015" y="30586"/>
                  </a:cubicBezTo>
                  <a:cubicBezTo>
                    <a:pt x="24045" y="30586"/>
                    <a:pt x="24067" y="30577"/>
                    <a:pt x="24080" y="30558"/>
                  </a:cubicBezTo>
                  <a:cubicBezTo>
                    <a:pt x="24232" y="30318"/>
                    <a:pt x="25621" y="29990"/>
                    <a:pt x="25621" y="29990"/>
                  </a:cubicBezTo>
                  <a:lnTo>
                    <a:pt x="28133" y="30229"/>
                  </a:lnTo>
                  <a:cubicBezTo>
                    <a:pt x="28133" y="30229"/>
                    <a:pt x="30735" y="28045"/>
                    <a:pt x="30735" y="27729"/>
                  </a:cubicBezTo>
                  <a:cubicBezTo>
                    <a:pt x="30735" y="27401"/>
                    <a:pt x="32831" y="23348"/>
                    <a:pt x="32831" y="23348"/>
                  </a:cubicBezTo>
                  <a:lnTo>
                    <a:pt x="34371" y="19699"/>
                  </a:lnTo>
                  <a:lnTo>
                    <a:pt x="34700" y="14193"/>
                  </a:lnTo>
                  <a:lnTo>
                    <a:pt x="31303" y="8107"/>
                  </a:lnTo>
                  <a:lnTo>
                    <a:pt x="30078" y="5114"/>
                  </a:lnTo>
                  <a:lnTo>
                    <a:pt x="29434" y="3081"/>
                  </a:lnTo>
                  <a:lnTo>
                    <a:pt x="27654" y="1"/>
                  </a:lnTo>
                  <a:lnTo>
                    <a:pt x="26025" y="3410"/>
                  </a:lnTo>
                  <a:lnTo>
                    <a:pt x="26113" y="4950"/>
                  </a:lnTo>
                  <a:lnTo>
                    <a:pt x="24333" y="6251"/>
                  </a:lnTo>
                  <a:lnTo>
                    <a:pt x="21971" y="4054"/>
                  </a:lnTo>
                  <a:lnTo>
                    <a:pt x="22224" y="1301"/>
                  </a:lnTo>
                  <a:lnTo>
                    <a:pt x="1808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7"/>
            <p:cNvSpPr/>
            <p:nvPr/>
          </p:nvSpPr>
          <p:spPr>
            <a:xfrm>
              <a:off x="5985000" y="3768350"/>
              <a:ext cx="883600" cy="789850"/>
            </a:xfrm>
            <a:custGeom>
              <a:avLst/>
              <a:gdLst/>
              <a:ahLst/>
              <a:cxnLst/>
              <a:rect l="l" t="t" r="r" b="b"/>
              <a:pathLst>
                <a:path w="35344" h="31594" extrusionOk="0">
                  <a:moveTo>
                    <a:pt x="18474" y="1049"/>
                  </a:moveTo>
                  <a:lnTo>
                    <a:pt x="22186" y="2210"/>
                  </a:lnTo>
                  <a:lnTo>
                    <a:pt x="21946" y="4862"/>
                  </a:lnTo>
                  <a:lnTo>
                    <a:pt x="24598" y="7337"/>
                  </a:lnTo>
                  <a:lnTo>
                    <a:pt x="26732" y="5784"/>
                  </a:lnTo>
                  <a:lnTo>
                    <a:pt x="26643" y="4155"/>
                  </a:lnTo>
                  <a:lnTo>
                    <a:pt x="27969" y="1364"/>
                  </a:lnTo>
                  <a:lnTo>
                    <a:pt x="29447" y="3890"/>
                  </a:lnTo>
                  <a:lnTo>
                    <a:pt x="30091" y="5910"/>
                  </a:lnTo>
                  <a:lnTo>
                    <a:pt x="31315" y="8941"/>
                  </a:lnTo>
                  <a:lnTo>
                    <a:pt x="34674" y="14938"/>
                  </a:lnTo>
                  <a:lnTo>
                    <a:pt x="34359" y="20305"/>
                  </a:lnTo>
                  <a:lnTo>
                    <a:pt x="32856" y="23891"/>
                  </a:lnTo>
                  <a:cubicBezTo>
                    <a:pt x="31530" y="26442"/>
                    <a:pt x="30810" y="27932"/>
                    <a:pt x="30722" y="28336"/>
                  </a:cubicBezTo>
                  <a:cubicBezTo>
                    <a:pt x="30583" y="28601"/>
                    <a:pt x="29396" y="29687"/>
                    <a:pt x="28335" y="30596"/>
                  </a:cubicBezTo>
                  <a:lnTo>
                    <a:pt x="25898" y="30356"/>
                  </a:lnTo>
                  <a:lnTo>
                    <a:pt x="25848" y="30369"/>
                  </a:lnTo>
                  <a:cubicBezTo>
                    <a:pt x="25052" y="30558"/>
                    <a:pt x="24522" y="30747"/>
                    <a:pt x="24257" y="30937"/>
                  </a:cubicBezTo>
                  <a:cubicBezTo>
                    <a:pt x="23979" y="30773"/>
                    <a:pt x="23714" y="30596"/>
                    <a:pt x="23461" y="30406"/>
                  </a:cubicBezTo>
                  <a:cubicBezTo>
                    <a:pt x="22931" y="30028"/>
                    <a:pt x="22666" y="29851"/>
                    <a:pt x="22464" y="29800"/>
                  </a:cubicBezTo>
                  <a:cubicBezTo>
                    <a:pt x="22262" y="29560"/>
                    <a:pt x="21832" y="28411"/>
                    <a:pt x="21517" y="27439"/>
                  </a:cubicBezTo>
                  <a:lnTo>
                    <a:pt x="20595" y="23272"/>
                  </a:lnTo>
                  <a:lnTo>
                    <a:pt x="18474" y="25141"/>
                  </a:lnTo>
                  <a:lnTo>
                    <a:pt x="16706" y="21744"/>
                  </a:lnTo>
                  <a:lnTo>
                    <a:pt x="12463" y="21353"/>
                  </a:lnTo>
                  <a:lnTo>
                    <a:pt x="9610" y="22590"/>
                  </a:lnTo>
                  <a:lnTo>
                    <a:pt x="5708" y="23803"/>
                  </a:lnTo>
                  <a:lnTo>
                    <a:pt x="2261" y="24573"/>
                  </a:lnTo>
                  <a:lnTo>
                    <a:pt x="1124" y="23297"/>
                  </a:lnTo>
                  <a:lnTo>
                    <a:pt x="1591" y="21530"/>
                  </a:lnTo>
                  <a:lnTo>
                    <a:pt x="619" y="16681"/>
                  </a:lnTo>
                  <a:lnTo>
                    <a:pt x="619" y="13537"/>
                  </a:lnTo>
                  <a:lnTo>
                    <a:pt x="2109" y="11188"/>
                  </a:lnTo>
                  <a:lnTo>
                    <a:pt x="5316" y="10557"/>
                  </a:lnTo>
                  <a:lnTo>
                    <a:pt x="8662" y="8574"/>
                  </a:lnTo>
                  <a:lnTo>
                    <a:pt x="10493" y="6352"/>
                  </a:lnTo>
                  <a:lnTo>
                    <a:pt x="12943" y="4054"/>
                  </a:lnTo>
                  <a:lnTo>
                    <a:pt x="14282" y="4609"/>
                  </a:lnTo>
                  <a:lnTo>
                    <a:pt x="15961" y="3549"/>
                  </a:lnTo>
                  <a:lnTo>
                    <a:pt x="18474" y="1049"/>
                  </a:lnTo>
                  <a:close/>
                  <a:moveTo>
                    <a:pt x="27944" y="1"/>
                  </a:moveTo>
                  <a:lnTo>
                    <a:pt x="26025" y="4016"/>
                  </a:lnTo>
                  <a:lnTo>
                    <a:pt x="26100" y="5468"/>
                  </a:lnTo>
                  <a:lnTo>
                    <a:pt x="24674" y="6516"/>
                  </a:lnTo>
                  <a:lnTo>
                    <a:pt x="22615" y="4609"/>
                  </a:lnTo>
                  <a:lnTo>
                    <a:pt x="22868" y="1756"/>
                  </a:lnTo>
                  <a:lnTo>
                    <a:pt x="18310" y="316"/>
                  </a:lnTo>
                  <a:lnTo>
                    <a:pt x="15607" y="3018"/>
                  </a:lnTo>
                  <a:lnTo>
                    <a:pt x="14231" y="3890"/>
                  </a:lnTo>
                  <a:lnTo>
                    <a:pt x="12817" y="3309"/>
                  </a:lnTo>
                  <a:lnTo>
                    <a:pt x="10039" y="5910"/>
                  </a:lnTo>
                  <a:lnTo>
                    <a:pt x="8296" y="8057"/>
                  </a:lnTo>
                  <a:lnTo>
                    <a:pt x="5152" y="9951"/>
                  </a:lnTo>
                  <a:lnTo>
                    <a:pt x="1743" y="10633"/>
                  </a:lnTo>
                  <a:lnTo>
                    <a:pt x="0" y="13360"/>
                  </a:lnTo>
                  <a:lnTo>
                    <a:pt x="0" y="16744"/>
                  </a:lnTo>
                  <a:lnTo>
                    <a:pt x="947" y="21504"/>
                  </a:lnTo>
                  <a:lnTo>
                    <a:pt x="430" y="23462"/>
                  </a:lnTo>
                  <a:lnTo>
                    <a:pt x="2046" y="25267"/>
                  </a:lnTo>
                  <a:lnTo>
                    <a:pt x="5872" y="24409"/>
                  </a:lnTo>
                  <a:lnTo>
                    <a:pt x="9824" y="23184"/>
                  </a:lnTo>
                  <a:lnTo>
                    <a:pt x="12564" y="21997"/>
                  </a:lnTo>
                  <a:lnTo>
                    <a:pt x="16314" y="22338"/>
                  </a:lnTo>
                  <a:lnTo>
                    <a:pt x="18284" y="26151"/>
                  </a:lnTo>
                  <a:lnTo>
                    <a:pt x="20216" y="24459"/>
                  </a:lnTo>
                  <a:lnTo>
                    <a:pt x="20923" y="27616"/>
                  </a:lnTo>
                  <a:cubicBezTo>
                    <a:pt x="21795" y="30419"/>
                    <a:pt x="22136" y="30419"/>
                    <a:pt x="22325" y="30419"/>
                  </a:cubicBezTo>
                  <a:cubicBezTo>
                    <a:pt x="22590" y="30571"/>
                    <a:pt x="22855" y="30735"/>
                    <a:pt x="23095" y="30924"/>
                  </a:cubicBezTo>
                  <a:cubicBezTo>
                    <a:pt x="23752" y="31391"/>
                    <a:pt x="24067" y="31593"/>
                    <a:pt x="24320" y="31593"/>
                  </a:cubicBezTo>
                  <a:cubicBezTo>
                    <a:pt x="24345" y="31581"/>
                    <a:pt x="24383" y="31581"/>
                    <a:pt x="24421" y="31568"/>
                  </a:cubicBezTo>
                  <a:cubicBezTo>
                    <a:pt x="24509" y="31555"/>
                    <a:pt x="24598" y="31505"/>
                    <a:pt x="24648" y="31429"/>
                  </a:cubicBezTo>
                  <a:cubicBezTo>
                    <a:pt x="24749" y="31341"/>
                    <a:pt x="25355" y="31126"/>
                    <a:pt x="25962" y="30987"/>
                  </a:cubicBezTo>
                  <a:lnTo>
                    <a:pt x="28563" y="31240"/>
                  </a:lnTo>
                  <a:lnTo>
                    <a:pt x="28664" y="31151"/>
                  </a:lnTo>
                  <a:cubicBezTo>
                    <a:pt x="31366" y="28866"/>
                    <a:pt x="31366" y="28550"/>
                    <a:pt x="31366" y="28424"/>
                  </a:cubicBezTo>
                  <a:cubicBezTo>
                    <a:pt x="31416" y="28146"/>
                    <a:pt x="32464" y="26037"/>
                    <a:pt x="33449" y="24143"/>
                  </a:cubicBezTo>
                  <a:lnTo>
                    <a:pt x="34990" y="20494"/>
                  </a:lnTo>
                  <a:lnTo>
                    <a:pt x="35343" y="14787"/>
                  </a:lnTo>
                  <a:lnTo>
                    <a:pt x="31909" y="8663"/>
                  </a:lnTo>
                  <a:lnTo>
                    <a:pt x="30697" y="5683"/>
                  </a:lnTo>
                  <a:lnTo>
                    <a:pt x="30053" y="3662"/>
                  </a:lnTo>
                  <a:lnTo>
                    <a:pt x="2794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7"/>
            <p:cNvSpPr/>
            <p:nvPr/>
          </p:nvSpPr>
          <p:spPr>
            <a:xfrm>
              <a:off x="6575950" y="4616250"/>
              <a:ext cx="97550" cy="109575"/>
            </a:xfrm>
            <a:custGeom>
              <a:avLst/>
              <a:gdLst/>
              <a:ahLst/>
              <a:cxnLst/>
              <a:rect l="l" t="t" r="r" b="b"/>
              <a:pathLst>
                <a:path w="3902" h="4383" extrusionOk="0">
                  <a:moveTo>
                    <a:pt x="303" y="1"/>
                  </a:moveTo>
                  <a:lnTo>
                    <a:pt x="0" y="430"/>
                  </a:lnTo>
                  <a:lnTo>
                    <a:pt x="0" y="2955"/>
                  </a:lnTo>
                  <a:lnTo>
                    <a:pt x="1326" y="4382"/>
                  </a:lnTo>
                  <a:lnTo>
                    <a:pt x="3498" y="2753"/>
                  </a:lnTo>
                  <a:lnTo>
                    <a:pt x="3902" y="430"/>
                  </a:lnTo>
                  <a:lnTo>
                    <a:pt x="2273" y="1213"/>
                  </a:lnTo>
                  <a:lnTo>
                    <a:pt x="30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7"/>
            <p:cNvSpPr/>
            <p:nvPr/>
          </p:nvSpPr>
          <p:spPr>
            <a:xfrm>
              <a:off x="6568050" y="4609625"/>
              <a:ext cx="115875" cy="126600"/>
            </a:xfrm>
            <a:custGeom>
              <a:avLst/>
              <a:gdLst/>
              <a:ahLst/>
              <a:cxnLst/>
              <a:rect l="l" t="t" r="r" b="b"/>
              <a:pathLst>
                <a:path w="4635" h="5064" extrusionOk="0">
                  <a:moveTo>
                    <a:pt x="783" y="1"/>
                  </a:moveTo>
                  <a:lnTo>
                    <a:pt x="455" y="531"/>
                  </a:lnTo>
                  <a:lnTo>
                    <a:pt x="2564" y="1844"/>
                  </a:lnTo>
                  <a:lnTo>
                    <a:pt x="3814" y="1251"/>
                  </a:lnTo>
                  <a:lnTo>
                    <a:pt x="3536" y="2842"/>
                  </a:lnTo>
                  <a:lnTo>
                    <a:pt x="1680" y="4218"/>
                  </a:lnTo>
                  <a:lnTo>
                    <a:pt x="632" y="3094"/>
                  </a:lnTo>
                  <a:lnTo>
                    <a:pt x="632" y="695"/>
                  </a:lnTo>
                  <a:lnTo>
                    <a:pt x="0" y="695"/>
                  </a:lnTo>
                  <a:lnTo>
                    <a:pt x="0" y="3347"/>
                  </a:lnTo>
                  <a:lnTo>
                    <a:pt x="1592" y="5064"/>
                  </a:lnTo>
                  <a:lnTo>
                    <a:pt x="4104" y="3208"/>
                  </a:lnTo>
                  <a:lnTo>
                    <a:pt x="4635" y="139"/>
                  </a:lnTo>
                  <a:lnTo>
                    <a:pt x="2602" y="1124"/>
                  </a:lnTo>
                  <a:lnTo>
                    <a:pt x="78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7"/>
            <p:cNvSpPr/>
            <p:nvPr/>
          </p:nvSpPr>
          <p:spPr>
            <a:xfrm>
              <a:off x="6995150" y="4713800"/>
              <a:ext cx="195750" cy="190700"/>
            </a:xfrm>
            <a:custGeom>
              <a:avLst/>
              <a:gdLst/>
              <a:ahLst/>
              <a:cxnLst/>
              <a:rect l="l" t="t" r="r" b="b"/>
              <a:pathLst>
                <a:path w="7830" h="7628" extrusionOk="0">
                  <a:moveTo>
                    <a:pt x="6883" y="0"/>
                  </a:moveTo>
                  <a:lnTo>
                    <a:pt x="4648" y="1932"/>
                  </a:lnTo>
                  <a:lnTo>
                    <a:pt x="2615" y="2905"/>
                  </a:lnTo>
                  <a:lnTo>
                    <a:pt x="468" y="4660"/>
                  </a:lnTo>
                  <a:lnTo>
                    <a:pt x="1" y="5859"/>
                  </a:lnTo>
                  <a:lnTo>
                    <a:pt x="1958" y="7627"/>
                  </a:lnTo>
                  <a:lnTo>
                    <a:pt x="4471" y="4622"/>
                  </a:lnTo>
                  <a:lnTo>
                    <a:pt x="6921" y="2425"/>
                  </a:lnTo>
                  <a:lnTo>
                    <a:pt x="7830" y="1124"/>
                  </a:lnTo>
                  <a:lnTo>
                    <a:pt x="783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7"/>
            <p:cNvSpPr/>
            <p:nvPr/>
          </p:nvSpPr>
          <p:spPr>
            <a:xfrm>
              <a:off x="6985700" y="4705900"/>
              <a:ext cx="213100" cy="209650"/>
            </a:xfrm>
            <a:custGeom>
              <a:avLst/>
              <a:gdLst/>
              <a:ahLst/>
              <a:cxnLst/>
              <a:rect l="l" t="t" r="r" b="b"/>
              <a:pathLst>
                <a:path w="8524" h="8386" extrusionOk="0">
                  <a:moveTo>
                    <a:pt x="7905" y="632"/>
                  </a:moveTo>
                  <a:lnTo>
                    <a:pt x="7905" y="1339"/>
                  </a:lnTo>
                  <a:lnTo>
                    <a:pt x="7071" y="2526"/>
                  </a:lnTo>
                  <a:lnTo>
                    <a:pt x="4609" y="4736"/>
                  </a:lnTo>
                  <a:lnTo>
                    <a:pt x="2311" y="7489"/>
                  </a:lnTo>
                  <a:lnTo>
                    <a:pt x="758" y="6074"/>
                  </a:lnTo>
                  <a:lnTo>
                    <a:pt x="1111" y="5165"/>
                  </a:lnTo>
                  <a:lnTo>
                    <a:pt x="3169" y="3486"/>
                  </a:lnTo>
                  <a:lnTo>
                    <a:pt x="5165" y="2526"/>
                  </a:lnTo>
                  <a:lnTo>
                    <a:pt x="7387" y="632"/>
                  </a:lnTo>
                  <a:close/>
                  <a:moveTo>
                    <a:pt x="7147" y="1"/>
                  </a:moveTo>
                  <a:lnTo>
                    <a:pt x="4836" y="1971"/>
                  </a:lnTo>
                  <a:lnTo>
                    <a:pt x="2854" y="2943"/>
                  </a:lnTo>
                  <a:lnTo>
                    <a:pt x="568" y="4786"/>
                  </a:lnTo>
                  <a:lnTo>
                    <a:pt x="0" y="6251"/>
                  </a:lnTo>
                  <a:lnTo>
                    <a:pt x="2374" y="8385"/>
                  </a:lnTo>
                  <a:lnTo>
                    <a:pt x="5064" y="5165"/>
                  </a:lnTo>
                  <a:lnTo>
                    <a:pt x="7513" y="2981"/>
                  </a:lnTo>
                  <a:lnTo>
                    <a:pt x="8523" y="1541"/>
                  </a:lnTo>
                  <a:lnTo>
                    <a:pt x="852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7"/>
            <p:cNvSpPr/>
            <p:nvPr/>
          </p:nvSpPr>
          <p:spPr>
            <a:xfrm>
              <a:off x="7223700" y="4478300"/>
              <a:ext cx="126625" cy="235850"/>
            </a:xfrm>
            <a:custGeom>
              <a:avLst/>
              <a:gdLst/>
              <a:ahLst/>
              <a:cxnLst/>
              <a:rect l="l" t="t" r="r" b="b"/>
              <a:pathLst>
                <a:path w="5065" h="9434" extrusionOk="0">
                  <a:moveTo>
                    <a:pt x="607" y="1"/>
                  </a:moveTo>
                  <a:lnTo>
                    <a:pt x="1099" y="3334"/>
                  </a:lnTo>
                  <a:lnTo>
                    <a:pt x="1175" y="5557"/>
                  </a:lnTo>
                  <a:lnTo>
                    <a:pt x="266" y="5948"/>
                  </a:lnTo>
                  <a:lnTo>
                    <a:pt x="1087" y="7792"/>
                  </a:lnTo>
                  <a:cubicBezTo>
                    <a:pt x="1087" y="7792"/>
                    <a:pt x="1" y="8612"/>
                    <a:pt x="317" y="8827"/>
                  </a:cubicBezTo>
                  <a:cubicBezTo>
                    <a:pt x="569" y="9004"/>
                    <a:pt x="809" y="9206"/>
                    <a:pt x="1036" y="9433"/>
                  </a:cubicBezTo>
                  <a:lnTo>
                    <a:pt x="2640" y="7716"/>
                  </a:lnTo>
                  <a:lnTo>
                    <a:pt x="3448" y="5531"/>
                  </a:lnTo>
                  <a:lnTo>
                    <a:pt x="5064" y="5026"/>
                  </a:lnTo>
                  <a:lnTo>
                    <a:pt x="4092" y="4370"/>
                  </a:lnTo>
                  <a:lnTo>
                    <a:pt x="2791" y="4370"/>
                  </a:lnTo>
                  <a:lnTo>
                    <a:pt x="2665" y="733"/>
                  </a:lnTo>
                  <a:lnTo>
                    <a:pt x="60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7"/>
            <p:cNvSpPr/>
            <p:nvPr/>
          </p:nvSpPr>
          <p:spPr>
            <a:xfrm>
              <a:off x="7219600" y="4466625"/>
              <a:ext cx="149025" cy="258875"/>
            </a:xfrm>
            <a:custGeom>
              <a:avLst/>
              <a:gdLst/>
              <a:ahLst/>
              <a:cxnLst/>
              <a:rect l="l" t="t" r="r" b="b"/>
              <a:pathLst>
                <a:path w="5961" h="10355" extrusionOk="0">
                  <a:moveTo>
                    <a:pt x="1162" y="948"/>
                  </a:moveTo>
                  <a:lnTo>
                    <a:pt x="2526" y="1427"/>
                  </a:lnTo>
                  <a:lnTo>
                    <a:pt x="2652" y="5152"/>
                  </a:lnTo>
                  <a:lnTo>
                    <a:pt x="4155" y="5152"/>
                  </a:lnTo>
                  <a:lnTo>
                    <a:pt x="4509" y="5392"/>
                  </a:lnTo>
                  <a:lnTo>
                    <a:pt x="3372" y="5733"/>
                  </a:lnTo>
                  <a:lnTo>
                    <a:pt x="2539" y="8019"/>
                  </a:lnTo>
                  <a:lnTo>
                    <a:pt x="1188" y="9458"/>
                  </a:lnTo>
                  <a:cubicBezTo>
                    <a:pt x="1074" y="9344"/>
                    <a:pt x="922" y="9231"/>
                    <a:pt x="784" y="9117"/>
                  </a:cubicBezTo>
                  <a:cubicBezTo>
                    <a:pt x="973" y="8903"/>
                    <a:pt x="1200" y="8701"/>
                    <a:pt x="1440" y="8524"/>
                  </a:cubicBezTo>
                  <a:lnTo>
                    <a:pt x="1642" y="8360"/>
                  </a:lnTo>
                  <a:lnTo>
                    <a:pt x="847" y="6579"/>
                  </a:lnTo>
                  <a:lnTo>
                    <a:pt x="1667" y="6238"/>
                  </a:lnTo>
                  <a:lnTo>
                    <a:pt x="1566" y="3751"/>
                  </a:lnTo>
                  <a:lnTo>
                    <a:pt x="1162" y="948"/>
                  </a:lnTo>
                  <a:close/>
                  <a:moveTo>
                    <a:pt x="380" y="1"/>
                  </a:moveTo>
                  <a:lnTo>
                    <a:pt x="948" y="3814"/>
                  </a:lnTo>
                  <a:lnTo>
                    <a:pt x="1011" y="5822"/>
                  </a:lnTo>
                  <a:lnTo>
                    <a:pt x="1" y="6251"/>
                  </a:lnTo>
                  <a:lnTo>
                    <a:pt x="859" y="8158"/>
                  </a:lnTo>
                  <a:cubicBezTo>
                    <a:pt x="481" y="8473"/>
                    <a:pt x="114" y="8865"/>
                    <a:pt x="114" y="9193"/>
                  </a:cubicBezTo>
                  <a:cubicBezTo>
                    <a:pt x="114" y="9332"/>
                    <a:pt x="190" y="9471"/>
                    <a:pt x="304" y="9559"/>
                  </a:cubicBezTo>
                  <a:cubicBezTo>
                    <a:pt x="544" y="9723"/>
                    <a:pt x="771" y="9913"/>
                    <a:pt x="973" y="10127"/>
                  </a:cubicBezTo>
                  <a:lnTo>
                    <a:pt x="1200" y="10355"/>
                  </a:lnTo>
                  <a:lnTo>
                    <a:pt x="3044" y="8397"/>
                  </a:lnTo>
                  <a:lnTo>
                    <a:pt x="3852" y="6251"/>
                  </a:lnTo>
                  <a:lnTo>
                    <a:pt x="5961" y="5607"/>
                  </a:lnTo>
                  <a:lnTo>
                    <a:pt x="4357" y="4521"/>
                  </a:lnTo>
                  <a:lnTo>
                    <a:pt x="3258" y="4521"/>
                  </a:lnTo>
                  <a:lnTo>
                    <a:pt x="3132" y="973"/>
                  </a:lnTo>
                  <a:lnTo>
                    <a:pt x="38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7"/>
            <p:cNvSpPr/>
            <p:nvPr/>
          </p:nvSpPr>
          <p:spPr>
            <a:xfrm>
              <a:off x="6134625" y="2921400"/>
              <a:ext cx="43275" cy="96300"/>
            </a:xfrm>
            <a:custGeom>
              <a:avLst/>
              <a:gdLst/>
              <a:ahLst/>
              <a:cxnLst/>
              <a:rect l="l" t="t" r="r" b="b"/>
              <a:pathLst>
                <a:path w="1731" h="3852" extrusionOk="0">
                  <a:moveTo>
                    <a:pt x="1415" y="0"/>
                  </a:moveTo>
                  <a:lnTo>
                    <a:pt x="1" y="682"/>
                  </a:lnTo>
                  <a:lnTo>
                    <a:pt x="1" y="2627"/>
                  </a:lnTo>
                  <a:lnTo>
                    <a:pt x="1415" y="3852"/>
                  </a:lnTo>
                  <a:lnTo>
                    <a:pt x="1730" y="1920"/>
                  </a:lnTo>
                  <a:lnTo>
                    <a:pt x="141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27"/>
            <p:cNvSpPr/>
            <p:nvPr/>
          </p:nvSpPr>
          <p:spPr>
            <a:xfrm>
              <a:off x="6126725" y="2909725"/>
              <a:ext cx="59375" cy="122825"/>
            </a:xfrm>
            <a:custGeom>
              <a:avLst/>
              <a:gdLst/>
              <a:ahLst/>
              <a:cxnLst/>
              <a:rect l="l" t="t" r="r" b="b"/>
              <a:pathLst>
                <a:path w="2375" h="4913" extrusionOk="0">
                  <a:moveTo>
                    <a:pt x="1491" y="935"/>
                  </a:moveTo>
                  <a:lnTo>
                    <a:pt x="1731" y="2387"/>
                  </a:lnTo>
                  <a:lnTo>
                    <a:pt x="1516" y="3713"/>
                  </a:lnTo>
                  <a:lnTo>
                    <a:pt x="632" y="2955"/>
                  </a:lnTo>
                  <a:lnTo>
                    <a:pt x="632" y="1351"/>
                  </a:lnTo>
                  <a:lnTo>
                    <a:pt x="1491" y="935"/>
                  </a:lnTo>
                  <a:close/>
                  <a:moveTo>
                    <a:pt x="1983" y="0"/>
                  </a:moveTo>
                  <a:lnTo>
                    <a:pt x="1" y="960"/>
                  </a:lnTo>
                  <a:lnTo>
                    <a:pt x="1" y="3245"/>
                  </a:lnTo>
                  <a:lnTo>
                    <a:pt x="1958" y="4912"/>
                  </a:lnTo>
                  <a:lnTo>
                    <a:pt x="2375" y="2387"/>
                  </a:lnTo>
                  <a:lnTo>
                    <a:pt x="198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27"/>
            <p:cNvSpPr/>
            <p:nvPr/>
          </p:nvSpPr>
          <p:spPr>
            <a:xfrm>
              <a:off x="5917450" y="3060600"/>
              <a:ext cx="65350" cy="60650"/>
            </a:xfrm>
            <a:custGeom>
              <a:avLst/>
              <a:gdLst/>
              <a:ahLst/>
              <a:cxnLst/>
              <a:rect l="l" t="t" r="r" b="b"/>
              <a:pathLst>
                <a:path w="2614" h="2426" extrusionOk="0">
                  <a:moveTo>
                    <a:pt x="1099" y="1"/>
                  </a:moveTo>
                  <a:lnTo>
                    <a:pt x="0" y="1175"/>
                  </a:lnTo>
                  <a:lnTo>
                    <a:pt x="568" y="2425"/>
                  </a:lnTo>
                  <a:lnTo>
                    <a:pt x="1440" y="2425"/>
                  </a:lnTo>
                  <a:lnTo>
                    <a:pt x="2614" y="708"/>
                  </a:lnTo>
                  <a:lnTo>
                    <a:pt x="109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27"/>
            <p:cNvSpPr/>
            <p:nvPr/>
          </p:nvSpPr>
          <p:spPr>
            <a:xfrm>
              <a:off x="5908275" y="3050825"/>
              <a:ext cx="86225" cy="78325"/>
            </a:xfrm>
            <a:custGeom>
              <a:avLst/>
              <a:gdLst/>
              <a:ahLst/>
              <a:cxnLst/>
              <a:rect l="l" t="t" r="r" b="b"/>
              <a:pathLst>
                <a:path w="3449" h="3133" extrusionOk="0">
                  <a:moveTo>
                    <a:pt x="1541" y="771"/>
                  </a:moveTo>
                  <a:lnTo>
                    <a:pt x="2514" y="1225"/>
                  </a:lnTo>
                  <a:lnTo>
                    <a:pt x="1630" y="2501"/>
                  </a:lnTo>
                  <a:lnTo>
                    <a:pt x="1137" y="2501"/>
                  </a:lnTo>
                  <a:lnTo>
                    <a:pt x="746" y="1617"/>
                  </a:lnTo>
                  <a:lnTo>
                    <a:pt x="1541" y="771"/>
                  </a:lnTo>
                  <a:close/>
                  <a:moveTo>
                    <a:pt x="1390" y="1"/>
                  </a:moveTo>
                  <a:lnTo>
                    <a:pt x="1" y="1503"/>
                  </a:lnTo>
                  <a:lnTo>
                    <a:pt x="733" y="3132"/>
                  </a:lnTo>
                  <a:lnTo>
                    <a:pt x="1971" y="3132"/>
                  </a:lnTo>
                  <a:lnTo>
                    <a:pt x="3448" y="960"/>
                  </a:lnTo>
                  <a:lnTo>
                    <a:pt x="139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7"/>
            <p:cNvSpPr/>
            <p:nvPr/>
          </p:nvSpPr>
          <p:spPr>
            <a:xfrm>
              <a:off x="6168100" y="3083025"/>
              <a:ext cx="108300" cy="173650"/>
            </a:xfrm>
            <a:custGeom>
              <a:avLst/>
              <a:gdLst/>
              <a:ahLst/>
              <a:cxnLst/>
              <a:rect l="l" t="t" r="r" b="b"/>
              <a:pathLst>
                <a:path w="4332" h="6946" extrusionOk="0">
                  <a:moveTo>
                    <a:pt x="1578" y="0"/>
                  </a:moveTo>
                  <a:lnTo>
                    <a:pt x="707" y="1440"/>
                  </a:lnTo>
                  <a:lnTo>
                    <a:pt x="0" y="3132"/>
                  </a:lnTo>
                  <a:lnTo>
                    <a:pt x="783" y="5897"/>
                  </a:lnTo>
                  <a:lnTo>
                    <a:pt x="2399" y="5405"/>
                  </a:lnTo>
                  <a:lnTo>
                    <a:pt x="3472" y="6945"/>
                  </a:lnTo>
                  <a:lnTo>
                    <a:pt x="4331" y="5241"/>
                  </a:lnTo>
                  <a:lnTo>
                    <a:pt x="3472" y="3789"/>
                  </a:lnTo>
                  <a:lnTo>
                    <a:pt x="1818" y="2564"/>
                  </a:lnTo>
                  <a:lnTo>
                    <a:pt x="2399" y="1352"/>
                  </a:lnTo>
                  <a:lnTo>
                    <a:pt x="157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7"/>
            <p:cNvSpPr/>
            <p:nvPr/>
          </p:nvSpPr>
          <p:spPr>
            <a:xfrm>
              <a:off x="6159575" y="3067875"/>
              <a:ext cx="125650" cy="204275"/>
            </a:xfrm>
            <a:custGeom>
              <a:avLst/>
              <a:gdLst/>
              <a:ahLst/>
              <a:cxnLst/>
              <a:rect l="l" t="t" r="r" b="b"/>
              <a:pathLst>
                <a:path w="5026" h="8171" extrusionOk="0">
                  <a:moveTo>
                    <a:pt x="1932" y="1213"/>
                  </a:moveTo>
                  <a:lnTo>
                    <a:pt x="2399" y="1970"/>
                  </a:lnTo>
                  <a:lnTo>
                    <a:pt x="1768" y="3271"/>
                  </a:lnTo>
                  <a:lnTo>
                    <a:pt x="3574" y="4609"/>
                  </a:lnTo>
                  <a:lnTo>
                    <a:pt x="4319" y="5872"/>
                  </a:lnTo>
                  <a:lnTo>
                    <a:pt x="3763" y="6933"/>
                  </a:lnTo>
                  <a:lnTo>
                    <a:pt x="2866" y="5645"/>
                  </a:lnTo>
                  <a:lnTo>
                    <a:pt x="1351" y="6099"/>
                  </a:lnTo>
                  <a:lnTo>
                    <a:pt x="682" y="3763"/>
                  </a:lnTo>
                  <a:lnTo>
                    <a:pt x="1326" y="2197"/>
                  </a:lnTo>
                  <a:lnTo>
                    <a:pt x="1932" y="1213"/>
                  </a:lnTo>
                  <a:close/>
                  <a:moveTo>
                    <a:pt x="1907" y="0"/>
                  </a:moveTo>
                  <a:lnTo>
                    <a:pt x="758" y="1920"/>
                  </a:lnTo>
                  <a:lnTo>
                    <a:pt x="0" y="3725"/>
                  </a:lnTo>
                  <a:lnTo>
                    <a:pt x="909" y="6895"/>
                  </a:lnTo>
                  <a:lnTo>
                    <a:pt x="2614" y="6377"/>
                  </a:lnTo>
                  <a:lnTo>
                    <a:pt x="3851" y="8170"/>
                  </a:lnTo>
                  <a:lnTo>
                    <a:pt x="5026" y="5834"/>
                  </a:lnTo>
                  <a:lnTo>
                    <a:pt x="4079" y="4230"/>
                  </a:lnTo>
                  <a:lnTo>
                    <a:pt x="2551" y="3081"/>
                  </a:lnTo>
                  <a:lnTo>
                    <a:pt x="3094" y="1945"/>
                  </a:lnTo>
                  <a:lnTo>
                    <a:pt x="19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7"/>
            <p:cNvSpPr/>
            <p:nvPr/>
          </p:nvSpPr>
          <p:spPr>
            <a:xfrm>
              <a:off x="6241950" y="3244650"/>
              <a:ext cx="111475" cy="160375"/>
            </a:xfrm>
            <a:custGeom>
              <a:avLst/>
              <a:gdLst/>
              <a:ahLst/>
              <a:cxnLst/>
              <a:rect l="l" t="t" r="r" b="b"/>
              <a:pathLst>
                <a:path w="4459" h="6415" extrusionOk="0">
                  <a:moveTo>
                    <a:pt x="2248" y="0"/>
                  </a:moveTo>
                  <a:lnTo>
                    <a:pt x="1781" y="1693"/>
                  </a:lnTo>
                  <a:lnTo>
                    <a:pt x="2021" y="3069"/>
                  </a:lnTo>
                  <a:lnTo>
                    <a:pt x="518" y="3965"/>
                  </a:lnTo>
                  <a:lnTo>
                    <a:pt x="1" y="4281"/>
                  </a:lnTo>
                  <a:lnTo>
                    <a:pt x="1377" y="4912"/>
                  </a:lnTo>
                  <a:lnTo>
                    <a:pt x="2842" y="6415"/>
                  </a:lnTo>
                  <a:lnTo>
                    <a:pt x="4458" y="4912"/>
                  </a:lnTo>
                  <a:lnTo>
                    <a:pt x="3271" y="3208"/>
                  </a:lnTo>
                  <a:lnTo>
                    <a:pt x="3650" y="1541"/>
                  </a:lnTo>
                  <a:lnTo>
                    <a:pt x="224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7"/>
            <p:cNvSpPr/>
            <p:nvPr/>
          </p:nvSpPr>
          <p:spPr>
            <a:xfrm>
              <a:off x="6225225" y="3228550"/>
              <a:ext cx="138600" cy="187525"/>
            </a:xfrm>
            <a:custGeom>
              <a:avLst/>
              <a:gdLst/>
              <a:ahLst/>
              <a:cxnLst/>
              <a:rect l="l" t="t" r="r" b="b"/>
              <a:pathLst>
                <a:path w="5544" h="7501" extrusionOk="0">
                  <a:moveTo>
                    <a:pt x="3082" y="1276"/>
                  </a:moveTo>
                  <a:lnTo>
                    <a:pt x="3978" y="2273"/>
                  </a:lnTo>
                  <a:lnTo>
                    <a:pt x="3612" y="3915"/>
                  </a:lnTo>
                  <a:lnTo>
                    <a:pt x="4723" y="5519"/>
                  </a:lnTo>
                  <a:lnTo>
                    <a:pt x="3523" y="6617"/>
                  </a:lnTo>
                  <a:lnTo>
                    <a:pt x="2286" y="5342"/>
                  </a:lnTo>
                  <a:lnTo>
                    <a:pt x="1339" y="4887"/>
                  </a:lnTo>
                  <a:lnTo>
                    <a:pt x="3044" y="3877"/>
                  </a:lnTo>
                  <a:lnTo>
                    <a:pt x="2791" y="2362"/>
                  </a:lnTo>
                  <a:lnTo>
                    <a:pt x="3082" y="1276"/>
                  </a:lnTo>
                  <a:close/>
                  <a:moveTo>
                    <a:pt x="2766" y="1"/>
                  </a:moveTo>
                  <a:lnTo>
                    <a:pt x="2134" y="2324"/>
                  </a:lnTo>
                  <a:lnTo>
                    <a:pt x="2337" y="3549"/>
                  </a:lnTo>
                  <a:lnTo>
                    <a:pt x="1023" y="4344"/>
                  </a:lnTo>
                  <a:lnTo>
                    <a:pt x="1" y="4976"/>
                  </a:lnTo>
                  <a:lnTo>
                    <a:pt x="1857" y="5822"/>
                  </a:lnTo>
                  <a:lnTo>
                    <a:pt x="3498" y="7501"/>
                  </a:lnTo>
                  <a:lnTo>
                    <a:pt x="5544" y="5607"/>
                  </a:lnTo>
                  <a:lnTo>
                    <a:pt x="4281" y="3776"/>
                  </a:lnTo>
                  <a:lnTo>
                    <a:pt x="4660" y="2084"/>
                  </a:lnTo>
                  <a:lnTo>
                    <a:pt x="276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7"/>
            <p:cNvSpPr/>
            <p:nvPr/>
          </p:nvSpPr>
          <p:spPr>
            <a:xfrm>
              <a:off x="6323400" y="2434950"/>
              <a:ext cx="220375" cy="347575"/>
            </a:xfrm>
            <a:custGeom>
              <a:avLst/>
              <a:gdLst/>
              <a:ahLst/>
              <a:cxnLst/>
              <a:rect l="l" t="t" r="r" b="b"/>
              <a:pathLst>
                <a:path w="8815" h="13903" extrusionOk="0">
                  <a:moveTo>
                    <a:pt x="7766" y="0"/>
                  </a:moveTo>
                  <a:lnTo>
                    <a:pt x="6718" y="392"/>
                  </a:lnTo>
                  <a:lnTo>
                    <a:pt x="6301" y="2235"/>
                  </a:lnTo>
                  <a:lnTo>
                    <a:pt x="6150" y="4836"/>
                  </a:lnTo>
                  <a:lnTo>
                    <a:pt x="4433" y="5960"/>
                  </a:lnTo>
                  <a:lnTo>
                    <a:pt x="3877" y="7337"/>
                  </a:lnTo>
                  <a:lnTo>
                    <a:pt x="2248" y="7425"/>
                  </a:lnTo>
                  <a:lnTo>
                    <a:pt x="847" y="9104"/>
                  </a:lnTo>
                  <a:lnTo>
                    <a:pt x="1" y="10367"/>
                  </a:lnTo>
                  <a:lnTo>
                    <a:pt x="1187" y="12640"/>
                  </a:lnTo>
                  <a:lnTo>
                    <a:pt x="1932" y="13903"/>
                  </a:lnTo>
                  <a:lnTo>
                    <a:pt x="2652" y="11478"/>
                  </a:lnTo>
                  <a:lnTo>
                    <a:pt x="2248" y="10304"/>
                  </a:lnTo>
                  <a:lnTo>
                    <a:pt x="4256" y="9799"/>
                  </a:lnTo>
                  <a:lnTo>
                    <a:pt x="6011" y="9799"/>
                  </a:lnTo>
                  <a:lnTo>
                    <a:pt x="8814" y="7576"/>
                  </a:lnTo>
                  <a:lnTo>
                    <a:pt x="8499" y="4660"/>
                  </a:lnTo>
                  <a:lnTo>
                    <a:pt x="8814" y="2639"/>
                  </a:lnTo>
                  <a:lnTo>
                    <a:pt x="776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7"/>
            <p:cNvSpPr/>
            <p:nvPr/>
          </p:nvSpPr>
          <p:spPr>
            <a:xfrm>
              <a:off x="6314250" y="2424850"/>
              <a:ext cx="238050" cy="377575"/>
            </a:xfrm>
            <a:custGeom>
              <a:avLst/>
              <a:gdLst/>
              <a:ahLst/>
              <a:cxnLst/>
              <a:rect l="l" t="t" r="r" b="b"/>
              <a:pathLst>
                <a:path w="9522" h="15103" extrusionOk="0">
                  <a:moveTo>
                    <a:pt x="7955" y="808"/>
                  </a:moveTo>
                  <a:lnTo>
                    <a:pt x="8852" y="3069"/>
                  </a:lnTo>
                  <a:lnTo>
                    <a:pt x="8536" y="5051"/>
                  </a:lnTo>
                  <a:lnTo>
                    <a:pt x="8852" y="7842"/>
                  </a:lnTo>
                  <a:lnTo>
                    <a:pt x="6263" y="9887"/>
                  </a:lnTo>
                  <a:lnTo>
                    <a:pt x="4622" y="9887"/>
                  </a:lnTo>
                  <a:lnTo>
                    <a:pt x="2210" y="10493"/>
                  </a:lnTo>
                  <a:lnTo>
                    <a:pt x="2690" y="11895"/>
                  </a:lnTo>
                  <a:lnTo>
                    <a:pt x="2197" y="13536"/>
                  </a:lnTo>
                  <a:lnTo>
                    <a:pt x="1844" y="12905"/>
                  </a:lnTo>
                  <a:lnTo>
                    <a:pt x="733" y="10784"/>
                  </a:lnTo>
                  <a:lnTo>
                    <a:pt x="1478" y="9710"/>
                  </a:lnTo>
                  <a:lnTo>
                    <a:pt x="2778" y="8132"/>
                  </a:lnTo>
                  <a:lnTo>
                    <a:pt x="4470" y="8044"/>
                  </a:lnTo>
                  <a:lnTo>
                    <a:pt x="5064" y="6579"/>
                  </a:lnTo>
                  <a:lnTo>
                    <a:pt x="6819" y="5417"/>
                  </a:lnTo>
                  <a:lnTo>
                    <a:pt x="6983" y="2715"/>
                  </a:lnTo>
                  <a:lnTo>
                    <a:pt x="7349" y="1036"/>
                  </a:lnTo>
                  <a:lnTo>
                    <a:pt x="7955" y="808"/>
                  </a:lnTo>
                  <a:close/>
                  <a:moveTo>
                    <a:pt x="8309" y="0"/>
                  </a:moveTo>
                  <a:lnTo>
                    <a:pt x="6806" y="556"/>
                  </a:lnTo>
                  <a:lnTo>
                    <a:pt x="6364" y="2627"/>
                  </a:lnTo>
                  <a:lnTo>
                    <a:pt x="6200" y="5064"/>
                  </a:lnTo>
                  <a:lnTo>
                    <a:pt x="4546" y="6162"/>
                  </a:lnTo>
                  <a:lnTo>
                    <a:pt x="4028" y="7450"/>
                  </a:lnTo>
                  <a:lnTo>
                    <a:pt x="2463" y="7526"/>
                  </a:lnTo>
                  <a:lnTo>
                    <a:pt x="973" y="9319"/>
                  </a:lnTo>
                  <a:lnTo>
                    <a:pt x="0" y="10758"/>
                  </a:lnTo>
                  <a:lnTo>
                    <a:pt x="1276" y="13208"/>
                  </a:lnTo>
                  <a:lnTo>
                    <a:pt x="2387" y="15102"/>
                  </a:lnTo>
                  <a:lnTo>
                    <a:pt x="3347" y="11870"/>
                  </a:lnTo>
                  <a:lnTo>
                    <a:pt x="3031" y="10923"/>
                  </a:lnTo>
                  <a:lnTo>
                    <a:pt x="4660" y="10506"/>
                  </a:lnTo>
                  <a:lnTo>
                    <a:pt x="6491" y="10506"/>
                  </a:lnTo>
                  <a:lnTo>
                    <a:pt x="9521" y="8119"/>
                  </a:lnTo>
                  <a:lnTo>
                    <a:pt x="9180" y="5076"/>
                  </a:lnTo>
                  <a:lnTo>
                    <a:pt x="9509" y="3005"/>
                  </a:lnTo>
                  <a:lnTo>
                    <a:pt x="830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7"/>
            <p:cNvSpPr/>
            <p:nvPr/>
          </p:nvSpPr>
          <p:spPr>
            <a:xfrm>
              <a:off x="6470500" y="2285950"/>
              <a:ext cx="89675" cy="141450"/>
            </a:xfrm>
            <a:custGeom>
              <a:avLst/>
              <a:gdLst/>
              <a:ahLst/>
              <a:cxnLst/>
              <a:rect l="l" t="t" r="r" b="b"/>
              <a:pathLst>
                <a:path w="3587" h="5658" extrusionOk="0">
                  <a:moveTo>
                    <a:pt x="266" y="0"/>
                  </a:moveTo>
                  <a:lnTo>
                    <a:pt x="1" y="897"/>
                  </a:lnTo>
                  <a:lnTo>
                    <a:pt x="380" y="2677"/>
                  </a:lnTo>
                  <a:lnTo>
                    <a:pt x="76" y="3940"/>
                  </a:lnTo>
                  <a:lnTo>
                    <a:pt x="342" y="5657"/>
                  </a:lnTo>
                  <a:lnTo>
                    <a:pt x="2021" y="5657"/>
                  </a:lnTo>
                  <a:lnTo>
                    <a:pt x="1554" y="3801"/>
                  </a:lnTo>
                  <a:lnTo>
                    <a:pt x="1554" y="3801"/>
                  </a:lnTo>
                  <a:lnTo>
                    <a:pt x="2943" y="4420"/>
                  </a:lnTo>
                  <a:lnTo>
                    <a:pt x="3587" y="2677"/>
                  </a:lnTo>
                  <a:lnTo>
                    <a:pt x="3587" y="1566"/>
                  </a:lnTo>
                  <a:lnTo>
                    <a:pt x="1832" y="821"/>
                  </a:lnTo>
                  <a:lnTo>
                    <a:pt x="26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7"/>
            <p:cNvSpPr/>
            <p:nvPr/>
          </p:nvSpPr>
          <p:spPr>
            <a:xfrm>
              <a:off x="6462300" y="2274900"/>
              <a:ext cx="105775" cy="160375"/>
            </a:xfrm>
            <a:custGeom>
              <a:avLst/>
              <a:gdLst/>
              <a:ahLst/>
              <a:cxnLst/>
              <a:rect l="l" t="t" r="r" b="b"/>
              <a:pathLst>
                <a:path w="4231" h="6415" extrusionOk="0">
                  <a:moveTo>
                    <a:pt x="783" y="897"/>
                  </a:moveTo>
                  <a:lnTo>
                    <a:pt x="2033" y="1541"/>
                  </a:lnTo>
                  <a:lnTo>
                    <a:pt x="3599" y="2210"/>
                  </a:lnTo>
                  <a:lnTo>
                    <a:pt x="3599" y="3069"/>
                  </a:lnTo>
                  <a:lnTo>
                    <a:pt x="3094" y="4432"/>
                  </a:lnTo>
                  <a:lnTo>
                    <a:pt x="1427" y="3700"/>
                  </a:lnTo>
                  <a:lnTo>
                    <a:pt x="1945" y="5784"/>
                  </a:lnTo>
                  <a:lnTo>
                    <a:pt x="935" y="5784"/>
                  </a:lnTo>
                  <a:lnTo>
                    <a:pt x="733" y="4395"/>
                  </a:lnTo>
                  <a:lnTo>
                    <a:pt x="1036" y="3119"/>
                  </a:lnTo>
                  <a:lnTo>
                    <a:pt x="657" y="1352"/>
                  </a:lnTo>
                  <a:lnTo>
                    <a:pt x="783" y="897"/>
                  </a:lnTo>
                  <a:close/>
                  <a:moveTo>
                    <a:pt x="392" y="0"/>
                  </a:moveTo>
                  <a:lnTo>
                    <a:pt x="0" y="1326"/>
                  </a:lnTo>
                  <a:lnTo>
                    <a:pt x="379" y="3119"/>
                  </a:lnTo>
                  <a:lnTo>
                    <a:pt x="89" y="4369"/>
                  </a:lnTo>
                  <a:lnTo>
                    <a:pt x="404" y="6415"/>
                  </a:lnTo>
                  <a:lnTo>
                    <a:pt x="2753" y="6415"/>
                  </a:lnTo>
                  <a:lnTo>
                    <a:pt x="2336" y="4799"/>
                  </a:lnTo>
                  <a:lnTo>
                    <a:pt x="2336" y="4799"/>
                  </a:lnTo>
                  <a:lnTo>
                    <a:pt x="3448" y="5291"/>
                  </a:lnTo>
                  <a:lnTo>
                    <a:pt x="4205" y="3233"/>
                  </a:lnTo>
                  <a:lnTo>
                    <a:pt x="4230" y="1793"/>
                  </a:lnTo>
                  <a:lnTo>
                    <a:pt x="2299" y="985"/>
                  </a:lnTo>
                  <a:lnTo>
                    <a:pt x="39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7"/>
            <p:cNvSpPr/>
            <p:nvPr/>
          </p:nvSpPr>
          <p:spPr>
            <a:xfrm>
              <a:off x="6378950" y="1950375"/>
              <a:ext cx="126300" cy="303725"/>
            </a:xfrm>
            <a:custGeom>
              <a:avLst/>
              <a:gdLst/>
              <a:ahLst/>
              <a:cxnLst/>
              <a:rect l="l" t="t" r="r" b="b"/>
              <a:pathLst>
                <a:path w="5052" h="12149" extrusionOk="0">
                  <a:moveTo>
                    <a:pt x="708" y="1"/>
                  </a:moveTo>
                  <a:lnTo>
                    <a:pt x="1" y="1365"/>
                  </a:lnTo>
                  <a:lnTo>
                    <a:pt x="1428" y="5456"/>
                  </a:lnTo>
                  <a:lnTo>
                    <a:pt x="2211" y="7021"/>
                  </a:lnTo>
                  <a:lnTo>
                    <a:pt x="2211" y="8676"/>
                  </a:lnTo>
                  <a:lnTo>
                    <a:pt x="3271" y="12148"/>
                  </a:lnTo>
                  <a:lnTo>
                    <a:pt x="5052" y="12148"/>
                  </a:lnTo>
                  <a:lnTo>
                    <a:pt x="4168" y="8878"/>
                  </a:lnTo>
                  <a:lnTo>
                    <a:pt x="5052" y="8398"/>
                  </a:lnTo>
                  <a:lnTo>
                    <a:pt x="3360" y="5317"/>
                  </a:lnTo>
                  <a:lnTo>
                    <a:pt x="2185" y="2198"/>
                  </a:lnTo>
                  <a:lnTo>
                    <a:pt x="70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7"/>
            <p:cNvSpPr/>
            <p:nvPr/>
          </p:nvSpPr>
          <p:spPr>
            <a:xfrm>
              <a:off x="6370425" y="1934925"/>
              <a:ext cx="145575" cy="327050"/>
            </a:xfrm>
            <a:custGeom>
              <a:avLst/>
              <a:gdLst/>
              <a:ahLst/>
              <a:cxnLst/>
              <a:rect l="l" t="t" r="r" b="b"/>
              <a:pathLst>
                <a:path w="5823" h="13082" extrusionOk="0">
                  <a:moveTo>
                    <a:pt x="1074" y="1238"/>
                  </a:moveTo>
                  <a:lnTo>
                    <a:pt x="2249" y="2968"/>
                  </a:lnTo>
                  <a:lnTo>
                    <a:pt x="3423" y="6086"/>
                  </a:lnTo>
                  <a:lnTo>
                    <a:pt x="4963" y="8890"/>
                  </a:lnTo>
                  <a:lnTo>
                    <a:pt x="4143" y="9344"/>
                  </a:lnTo>
                  <a:lnTo>
                    <a:pt x="4976" y="12450"/>
                  </a:lnTo>
                  <a:lnTo>
                    <a:pt x="3852" y="12450"/>
                  </a:lnTo>
                  <a:lnTo>
                    <a:pt x="2867" y="9243"/>
                  </a:lnTo>
                  <a:lnTo>
                    <a:pt x="2867" y="7564"/>
                  </a:lnTo>
                  <a:lnTo>
                    <a:pt x="2072" y="5960"/>
                  </a:lnTo>
                  <a:lnTo>
                    <a:pt x="683" y="2008"/>
                  </a:lnTo>
                  <a:lnTo>
                    <a:pt x="1074" y="1238"/>
                  </a:lnTo>
                  <a:close/>
                  <a:moveTo>
                    <a:pt x="998" y="0"/>
                  </a:moveTo>
                  <a:lnTo>
                    <a:pt x="1" y="1957"/>
                  </a:lnTo>
                  <a:lnTo>
                    <a:pt x="1491" y="6213"/>
                  </a:lnTo>
                  <a:lnTo>
                    <a:pt x="2236" y="7715"/>
                  </a:lnTo>
                  <a:lnTo>
                    <a:pt x="2236" y="9294"/>
                  </a:lnTo>
                  <a:lnTo>
                    <a:pt x="3385" y="13082"/>
                  </a:lnTo>
                  <a:lnTo>
                    <a:pt x="5797" y="13082"/>
                  </a:lnTo>
                  <a:lnTo>
                    <a:pt x="4875" y="9660"/>
                  </a:lnTo>
                  <a:lnTo>
                    <a:pt x="5822" y="9142"/>
                  </a:lnTo>
                  <a:lnTo>
                    <a:pt x="3991" y="5834"/>
                  </a:lnTo>
                  <a:lnTo>
                    <a:pt x="2829" y="2715"/>
                  </a:lnTo>
                  <a:lnTo>
                    <a:pt x="99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7"/>
            <p:cNvSpPr/>
            <p:nvPr/>
          </p:nvSpPr>
          <p:spPr>
            <a:xfrm>
              <a:off x="5626075" y="893825"/>
              <a:ext cx="145875" cy="113350"/>
            </a:xfrm>
            <a:custGeom>
              <a:avLst/>
              <a:gdLst/>
              <a:ahLst/>
              <a:cxnLst/>
              <a:rect l="l" t="t" r="r" b="b"/>
              <a:pathLst>
                <a:path w="5835" h="4534" extrusionOk="0">
                  <a:moveTo>
                    <a:pt x="4142" y="0"/>
                  </a:moveTo>
                  <a:lnTo>
                    <a:pt x="2362" y="796"/>
                  </a:lnTo>
                  <a:lnTo>
                    <a:pt x="480" y="796"/>
                  </a:lnTo>
                  <a:lnTo>
                    <a:pt x="0" y="2425"/>
                  </a:lnTo>
                  <a:lnTo>
                    <a:pt x="2362" y="4533"/>
                  </a:lnTo>
                  <a:lnTo>
                    <a:pt x="4458" y="3334"/>
                  </a:lnTo>
                  <a:lnTo>
                    <a:pt x="5834" y="2273"/>
                  </a:lnTo>
                  <a:lnTo>
                    <a:pt x="5834" y="480"/>
                  </a:lnTo>
                  <a:lnTo>
                    <a:pt x="414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7"/>
            <p:cNvSpPr/>
            <p:nvPr/>
          </p:nvSpPr>
          <p:spPr>
            <a:xfrm>
              <a:off x="5617225" y="885625"/>
              <a:ext cx="162600" cy="131025"/>
            </a:xfrm>
            <a:custGeom>
              <a:avLst/>
              <a:gdLst/>
              <a:ahLst/>
              <a:cxnLst/>
              <a:rect l="l" t="t" r="r" b="b"/>
              <a:pathLst>
                <a:path w="6504" h="5241" extrusionOk="0">
                  <a:moveTo>
                    <a:pt x="4521" y="657"/>
                  </a:moveTo>
                  <a:lnTo>
                    <a:pt x="5872" y="1048"/>
                  </a:lnTo>
                  <a:lnTo>
                    <a:pt x="5872" y="2437"/>
                  </a:lnTo>
                  <a:lnTo>
                    <a:pt x="4660" y="3371"/>
                  </a:lnTo>
                  <a:lnTo>
                    <a:pt x="2766" y="4470"/>
                  </a:lnTo>
                  <a:lnTo>
                    <a:pt x="708" y="2652"/>
                  </a:lnTo>
                  <a:lnTo>
                    <a:pt x="1074" y="1452"/>
                  </a:lnTo>
                  <a:lnTo>
                    <a:pt x="2728" y="1452"/>
                  </a:lnTo>
                  <a:lnTo>
                    <a:pt x="4521" y="657"/>
                  </a:lnTo>
                  <a:close/>
                  <a:moveTo>
                    <a:pt x="4471" y="0"/>
                  </a:moveTo>
                  <a:lnTo>
                    <a:pt x="2653" y="821"/>
                  </a:lnTo>
                  <a:lnTo>
                    <a:pt x="607" y="821"/>
                  </a:lnTo>
                  <a:lnTo>
                    <a:pt x="1" y="2854"/>
                  </a:lnTo>
                  <a:lnTo>
                    <a:pt x="2678" y="5240"/>
                  </a:lnTo>
                  <a:lnTo>
                    <a:pt x="5001" y="3902"/>
                  </a:lnTo>
                  <a:lnTo>
                    <a:pt x="6504" y="2753"/>
                  </a:lnTo>
                  <a:lnTo>
                    <a:pt x="6504" y="581"/>
                  </a:lnTo>
                  <a:lnTo>
                    <a:pt x="447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7"/>
            <p:cNvSpPr/>
            <p:nvPr/>
          </p:nvSpPr>
          <p:spPr>
            <a:xfrm>
              <a:off x="5828725" y="897925"/>
              <a:ext cx="80850" cy="36650"/>
            </a:xfrm>
            <a:custGeom>
              <a:avLst/>
              <a:gdLst/>
              <a:ahLst/>
              <a:cxnLst/>
              <a:rect l="l" t="t" r="r" b="b"/>
              <a:pathLst>
                <a:path w="3234" h="1466" extrusionOk="0">
                  <a:moveTo>
                    <a:pt x="1" y="1"/>
                  </a:moveTo>
                  <a:lnTo>
                    <a:pt x="885" y="1465"/>
                  </a:lnTo>
                  <a:lnTo>
                    <a:pt x="3233" y="733"/>
                  </a:lnTo>
                  <a:lnTo>
                    <a:pt x="235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7"/>
            <p:cNvSpPr/>
            <p:nvPr/>
          </p:nvSpPr>
          <p:spPr>
            <a:xfrm>
              <a:off x="5814525" y="890350"/>
              <a:ext cx="111475" cy="53700"/>
            </a:xfrm>
            <a:custGeom>
              <a:avLst/>
              <a:gdLst/>
              <a:ahLst/>
              <a:cxnLst/>
              <a:rect l="l" t="t" r="r" b="b"/>
              <a:pathLst>
                <a:path w="4459" h="2148" extrusionOk="0">
                  <a:moveTo>
                    <a:pt x="2804" y="632"/>
                  </a:moveTo>
                  <a:lnTo>
                    <a:pt x="3157" y="922"/>
                  </a:lnTo>
                  <a:lnTo>
                    <a:pt x="1604" y="1402"/>
                  </a:lnTo>
                  <a:lnTo>
                    <a:pt x="1125" y="632"/>
                  </a:lnTo>
                  <a:close/>
                  <a:moveTo>
                    <a:pt x="1" y="0"/>
                  </a:moveTo>
                  <a:lnTo>
                    <a:pt x="1314" y="2147"/>
                  </a:lnTo>
                  <a:lnTo>
                    <a:pt x="4458" y="1175"/>
                  </a:lnTo>
                  <a:lnTo>
                    <a:pt x="303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7"/>
            <p:cNvSpPr/>
            <p:nvPr/>
          </p:nvSpPr>
          <p:spPr>
            <a:xfrm>
              <a:off x="5765925" y="1013475"/>
              <a:ext cx="80825" cy="48625"/>
            </a:xfrm>
            <a:custGeom>
              <a:avLst/>
              <a:gdLst/>
              <a:ahLst/>
              <a:cxnLst/>
              <a:rect l="l" t="t" r="r" b="b"/>
              <a:pathLst>
                <a:path w="3233" h="1945" extrusionOk="0">
                  <a:moveTo>
                    <a:pt x="0" y="0"/>
                  </a:moveTo>
                  <a:lnTo>
                    <a:pt x="871" y="1945"/>
                  </a:lnTo>
                  <a:lnTo>
                    <a:pt x="3233" y="972"/>
                  </a:lnTo>
                  <a:lnTo>
                    <a:pt x="1616" y="164"/>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7"/>
            <p:cNvSpPr/>
            <p:nvPr/>
          </p:nvSpPr>
          <p:spPr>
            <a:xfrm>
              <a:off x="5752975" y="1004300"/>
              <a:ext cx="113025" cy="68225"/>
            </a:xfrm>
            <a:custGeom>
              <a:avLst/>
              <a:gdLst/>
              <a:ahLst/>
              <a:cxnLst/>
              <a:rect l="l" t="t" r="r" b="b"/>
              <a:pathLst>
                <a:path w="4521" h="2729" extrusionOk="0">
                  <a:moveTo>
                    <a:pt x="1023" y="733"/>
                  </a:moveTo>
                  <a:lnTo>
                    <a:pt x="2046" y="847"/>
                  </a:lnTo>
                  <a:lnTo>
                    <a:pt x="2993" y="1314"/>
                  </a:lnTo>
                  <a:lnTo>
                    <a:pt x="1554" y="1908"/>
                  </a:lnTo>
                  <a:lnTo>
                    <a:pt x="1023" y="733"/>
                  </a:lnTo>
                  <a:close/>
                  <a:moveTo>
                    <a:pt x="0" y="1"/>
                  </a:moveTo>
                  <a:lnTo>
                    <a:pt x="1225" y="2728"/>
                  </a:lnTo>
                  <a:lnTo>
                    <a:pt x="4521" y="1365"/>
                  </a:lnTo>
                  <a:lnTo>
                    <a:pt x="2273" y="253"/>
                  </a:lnTo>
                  <a:lnTo>
                    <a:pt x="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27"/>
            <p:cNvSpPr/>
            <p:nvPr/>
          </p:nvSpPr>
          <p:spPr>
            <a:xfrm>
              <a:off x="4952100" y="890350"/>
              <a:ext cx="78950" cy="112725"/>
            </a:xfrm>
            <a:custGeom>
              <a:avLst/>
              <a:gdLst/>
              <a:ahLst/>
              <a:cxnLst/>
              <a:rect l="l" t="t" r="r" b="b"/>
              <a:pathLst>
                <a:path w="3158" h="4509" extrusionOk="0">
                  <a:moveTo>
                    <a:pt x="1" y="0"/>
                  </a:moveTo>
                  <a:lnTo>
                    <a:pt x="1" y="1882"/>
                  </a:lnTo>
                  <a:lnTo>
                    <a:pt x="960" y="4508"/>
                  </a:lnTo>
                  <a:lnTo>
                    <a:pt x="3157" y="2576"/>
                  </a:lnTo>
                  <a:lnTo>
                    <a:pt x="3157" y="1251"/>
                  </a:lnTo>
                  <a:lnTo>
                    <a:pt x="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7"/>
            <p:cNvSpPr/>
            <p:nvPr/>
          </p:nvSpPr>
          <p:spPr>
            <a:xfrm>
              <a:off x="4944200" y="878675"/>
              <a:ext cx="94750" cy="137975"/>
            </a:xfrm>
            <a:custGeom>
              <a:avLst/>
              <a:gdLst/>
              <a:ahLst/>
              <a:cxnLst/>
              <a:rect l="l" t="t" r="r" b="b"/>
              <a:pathLst>
                <a:path w="3790" h="5519" extrusionOk="0">
                  <a:moveTo>
                    <a:pt x="620" y="922"/>
                  </a:moveTo>
                  <a:lnTo>
                    <a:pt x="3145" y="1932"/>
                  </a:lnTo>
                  <a:lnTo>
                    <a:pt x="3145" y="2892"/>
                  </a:lnTo>
                  <a:lnTo>
                    <a:pt x="1415" y="4432"/>
                  </a:lnTo>
                  <a:lnTo>
                    <a:pt x="632" y="2298"/>
                  </a:lnTo>
                  <a:lnTo>
                    <a:pt x="620" y="922"/>
                  </a:lnTo>
                  <a:close/>
                  <a:moveTo>
                    <a:pt x="1" y="0"/>
                  </a:moveTo>
                  <a:lnTo>
                    <a:pt x="1" y="2349"/>
                  </a:lnTo>
                  <a:lnTo>
                    <a:pt x="1137" y="5518"/>
                  </a:lnTo>
                  <a:lnTo>
                    <a:pt x="3789" y="3182"/>
                  </a:lnTo>
                  <a:lnTo>
                    <a:pt x="3789" y="1503"/>
                  </a:lnTo>
                  <a:lnTo>
                    <a:pt x="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7"/>
            <p:cNvSpPr/>
            <p:nvPr/>
          </p:nvSpPr>
          <p:spPr>
            <a:xfrm>
              <a:off x="4770275" y="799125"/>
              <a:ext cx="164800" cy="161950"/>
            </a:xfrm>
            <a:custGeom>
              <a:avLst/>
              <a:gdLst/>
              <a:ahLst/>
              <a:cxnLst/>
              <a:rect l="l" t="t" r="r" b="b"/>
              <a:pathLst>
                <a:path w="6592" h="6478" extrusionOk="0">
                  <a:moveTo>
                    <a:pt x="1049" y="0"/>
                  </a:moveTo>
                  <a:lnTo>
                    <a:pt x="0" y="1856"/>
                  </a:lnTo>
                  <a:lnTo>
                    <a:pt x="948" y="4546"/>
                  </a:lnTo>
                  <a:lnTo>
                    <a:pt x="2539" y="6478"/>
                  </a:lnTo>
                  <a:lnTo>
                    <a:pt x="5064" y="6478"/>
                  </a:lnTo>
                  <a:lnTo>
                    <a:pt x="6592" y="6213"/>
                  </a:lnTo>
                  <a:lnTo>
                    <a:pt x="5695" y="3801"/>
                  </a:lnTo>
                  <a:lnTo>
                    <a:pt x="3296" y="2500"/>
                  </a:lnTo>
                  <a:lnTo>
                    <a:pt x="104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27"/>
            <p:cNvSpPr/>
            <p:nvPr/>
          </p:nvSpPr>
          <p:spPr>
            <a:xfrm>
              <a:off x="4761750" y="785550"/>
              <a:ext cx="184075" cy="183425"/>
            </a:xfrm>
            <a:custGeom>
              <a:avLst/>
              <a:gdLst/>
              <a:ahLst/>
              <a:cxnLst/>
              <a:rect l="l" t="t" r="r" b="b"/>
              <a:pathLst>
                <a:path w="7363" h="7337" extrusionOk="0">
                  <a:moveTo>
                    <a:pt x="1453" y="1074"/>
                  </a:moveTo>
                  <a:lnTo>
                    <a:pt x="3410" y="3245"/>
                  </a:lnTo>
                  <a:lnTo>
                    <a:pt x="5784" y="4559"/>
                  </a:lnTo>
                  <a:lnTo>
                    <a:pt x="6503" y="6516"/>
                  </a:lnTo>
                  <a:lnTo>
                    <a:pt x="5405" y="6705"/>
                  </a:lnTo>
                  <a:lnTo>
                    <a:pt x="3031" y="6705"/>
                  </a:lnTo>
                  <a:lnTo>
                    <a:pt x="1566" y="4937"/>
                  </a:lnTo>
                  <a:lnTo>
                    <a:pt x="695" y="2425"/>
                  </a:lnTo>
                  <a:lnTo>
                    <a:pt x="1453" y="1074"/>
                  </a:lnTo>
                  <a:close/>
                  <a:moveTo>
                    <a:pt x="1326" y="0"/>
                  </a:moveTo>
                  <a:lnTo>
                    <a:pt x="1" y="2374"/>
                  </a:lnTo>
                  <a:lnTo>
                    <a:pt x="985" y="5203"/>
                  </a:lnTo>
                  <a:lnTo>
                    <a:pt x="2728" y="7337"/>
                  </a:lnTo>
                  <a:lnTo>
                    <a:pt x="5468" y="7337"/>
                  </a:lnTo>
                  <a:lnTo>
                    <a:pt x="7362" y="7008"/>
                  </a:lnTo>
                  <a:lnTo>
                    <a:pt x="6289" y="4129"/>
                  </a:lnTo>
                  <a:lnTo>
                    <a:pt x="3839" y="2791"/>
                  </a:lnTo>
                  <a:lnTo>
                    <a:pt x="132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27"/>
            <p:cNvSpPr/>
            <p:nvPr/>
          </p:nvSpPr>
          <p:spPr>
            <a:xfrm>
              <a:off x="4392100" y="1174150"/>
              <a:ext cx="165750" cy="386075"/>
            </a:xfrm>
            <a:custGeom>
              <a:avLst/>
              <a:gdLst/>
              <a:ahLst/>
              <a:cxnLst/>
              <a:rect l="l" t="t" r="r" b="b"/>
              <a:pathLst>
                <a:path w="6630" h="15443" extrusionOk="0">
                  <a:moveTo>
                    <a:pt x="6629" y="0"/>
                  </a:moveTo>
                  <a:lnTo>
                    <a:pt x="4521" y="1036"/>
                  </a:lnTo>
                  <a:lnTo>
                    <a:pt x="2261" y="3056"/>
                  </a:lnTo>
                  <a:lnTo>
                    <a:pt x="0" y="6301"/>
                  </a:lnTo>
                  <a:lnTo>
                    <a:pt x="354" y="10594"/>
                  </a:lnTo>
                  <a:lnTo>
                    <a:pt x="51" y="12652"/>
                  </a:lnTo>
                  <a:lnTo>
                    <a:pt x="1288" y="15443"/>
                  </a:lnTo>
                  <a:lnTo>
                    <a:pt x="4357" y="15443"/>
                  </a:lnTo>
                  <a:lnTo>
                    <a:pt x="2425" y="11731"/>
                  </a:lnTo>
                  <a:lnTo>
                    <a:pt x="2955" y="7033"/>
                  </a:lnTo>
                  <a:lnTo>
                    <a:pt x="4634" y="4154"/>
                  </a:lnTo>
                  <a:lnTo>
                    <a:pt x="6629" y="1844"/>
                  </a:lnTo>
                  <a:lnTo>
                    <a:pt x="662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27"/>
            <p:cNvSpPr/>
            <p:nvPr/>
          </p:nvSpPr>
          <p:spPr>
            <a:xfrm>
              <a:off x="4383875" y="1161200"/>
              <a:ext cx="181875" cy="406925"/>
            </a:xfrm>
            <a:custGeom>
              <a:avLst/>
              <a:gdLst/>
              <a:ahLst/>
              <a:cxnLst/>
              <a:rect l="l" t="t" r="r" b="b"/>
              <a:pathLst>
                <a:path w="7275" h="16277" extrusionOk="0">
                  <a:moveTo>
                    <a:pt x="6643" y="1023"/>
                  </a:moveTo>
                  <a:lnTo>
                    <a:pt x="6643" y="2248"/>
                  </a:lnTo>
                  <a:lnTo>
                    <a:pt x="4686" y="4508"/>
                  </a:lnTo>
                  <a:lnTo>
                    <a:pt x="3006" y="7387"/>
                  </a:lnTo>
                  <a:lnTo>
                    <a:pt x="2425" y="12299"/>
                  </a:lnTo>
                  <a:lnTo>
                    <a:pt x="4168" y="15645"/>
                  </a:lnTo>
                  <a:lnTo>
                    <a:pt x="1819" y="15645"/>
                  </a:lnTo>
                  <a:lnTo>
                    <a:pt x="708" y="13120"/>
                  </a:lnTo>
                  <a:lnTo>
                    <a:pt x="999" y="11125"/>
                  </a:lnTo>
                  <a:lnTo>
                    <a:pt x="645" y="6895"/>
                  </a:lnTo>
                  <a:lnTo>
                    <a:pt x="2829" y="3789"/>
                  </a:lnTo>
                  <a:lnTo>
                    <a:pt x="5039" y="1806"/>
                  </a:lnTo>
                  <a:lnTo>
                    <a:pt x="6643" y="1023"/>
                  </a:lnTo>
                  <a:close/>
                  <a:moveTo>
                    <a:pt x="7274" y="0"/>
                  </a:moveTo>
                  <a:lnTo>
                    <a:pt x="4723" y="1263"/>
                  </a:lnTo>
                  <a:lnTo>
                    <a:pt x="2387" y="3347"/>
                  </a:lnTo>
                  <a:lnTo>
                    <a:pt x="1" y="6731"/>
                  </a:lnTo>
                  <a:lnTo>
                    <a:pt x="380" y="11112"/>
                  </a:lnTo>
                  <a:lnTo>
                    <a:pt x="64" y="13221"/>
                  </a:lnTo>
                  <a:lnTo>
                    <a:pt x="1415" y="16277"/>
                  </a:lnTo>
                  <a:lnTo>
                    <a:pt x="5203" y="16277"/>
                  </a:lnTo>
                  <a:lnTo>
                    <a:pt x="3069" y="12185"/>
                  </a:lnTo>
                  <a:lnTo>
                    <a:pt x="3587" y="7652"/>
                  </a:lnTo>
                  <a:lnTo>
                    <a:pt x="5203" y="4874"/>
                  </a:lnTo>
                  <a:lnTo>
                    <a:pt x="7274" y="2475"/>
                  </a:lnTo>
                  <a:lnTo>
                    <a:pt x="727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27"/>
            <p:cNvSpPr/>
            <p:nvPr/>
          </p:nvSpPr>
          <p:spPr>
            <a:xfrm>
              <a:off x="3327950" y="2153675"/>
              <a:ext cx="78950" cy="116200"/>
            </a:xfrm>
            <a:custGeom>
              <a:avLst/>
              <a:gdLst/>
              <a:ahLst/>
              <a:cxnLst/>
              <a:rect l="l" t="t" r="r" b="b"/>
              <a:pathLst>
                <a:path w="3158" h="4648" extrusionOk="0">
                  <a:moveTo>
                    <a:pt x="1288" y="1"/>
                  </a:moveTo>
                  <a:lnTo>
                    <a:pt x="1" y="1655"/>
                  </a:lnTo>
                  <a:lnTo>
                    <a:pt x="1" y="3069"/>
                  </a:lnTo>
                  <a:lnTo>
                    <a:pt x="1" y="3700"/>
                  </a:lnTo>
                  <a:lnTo>
                    <a:pt x="884" y="4647"/>
                  </a:lnTo>
                  <a:lnTo>
                    <a:pt x="2677" y="3915"/>
                  </a:lnTo>
                  <a:lnTo>
                    <a:pt x="3157" y="1731"/>
                  </a:lnTo>
                  <a:lnTo>
                    <a:pt x="3157" y="544"/>
                  </a:lnTo>
                  <a:lnTo>
                    <a:pt x="128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27"/>
            <p:cNvSpPr/>
            <p:nvPr/>
          </p:nvSpPr>
          <p:spPr>
            <a:xfrm>
              <a:off x="3320050" y="2144525"/>
              <a:ext cx="94725" cy="134825"/>
            </a:xfrm>
            <a:custGeom>
              <a:avLst/>
              <a:gdLst/>
              <a:ahLst/>
              <a:cxnLst/>
              <a:rect l="l" t="t" r="r" b="b"/>
              <a:pathLst>
                <a:path w="3789" h="5393" extrusionOk="0">
                  <a:moveTo>
                    <a:pt x="1718" y="720"/>
                  </a:moveTo>
                  <a:lnTo>
                    <a:pt x="3158" y="1150"/>
                  </a:lnTo>
                  <a:lnTo>
                    <a:pt x="3158" y="2059"/>
                  </a:lnTo>
                  <a:lnTo>
                    <a:pt x="2728" y="4054"/>
                  </a:lnTo>
                  <a:lnTo>
                    <a:pt x="1289" y="4647"/>
                  </a:lnTo>
                  <a:lnTo>
                    <a:pt x="632" y="3953"/>
                  </a:lnTo>
                  <a:lnTo>
                    <a:pt x="632" y="2122"/>
                  </a:lnTo>
                  <a:lnTo>
                    <a:pt x="1718" y="720"/>
                  </a:lnTo>
                  <a:close/>
                  <a:moveTo>
                    <a:pt x="1491" y="0"/>
                  </a:moveTo>
                  <a:lnTo>
                    <a:pt x="1" y="1907"/>
                  </a:lnTo>
                  <a:lnTo>
                    <a:pt x="1" y="4193"/>
                  </a:lnTo>
                  <a:lnTo>
                    <a:pt x="1125" y="5392"/>
                  </a:lnTo>
                  <a:lnTo>
                    <a:pt x="3271" y="4508"/>
                  </a:lnTo>
                  <a:lnTo>
                    <a:pt x="3789" y="2160"/>
                  </a:lnTo>
                  <a:lnTo>
                    <a:pt x="3789" y="682"/>
                  </a:lnTo>
                  <a:lnTo>
                    <a:pt x="149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27"/>
            <p:cNvSpPr/>
            <p:nvPr/>
          </p:nvSpPr>
          <p:spPr>
            <a:xfrm>
              <a:off x="3404025" y="2057075"/>
              <a:ext cx="144925" cy="252250"/>
            </a:xfrm>
            <a:custGeom>
              <a:avLst/>
              <a:gdLst/>
              <a:ahLst/>
              <a:cxnLst/>
              <a:rect l="l" t="t" r="r" b="b"/>
              <a:pathLst>
                <a:path w="5797" h="10090" extrusionOk="0">
                  <a:moveTo>
                    <a:pt x="2602" y="1"/>
                  </a:moveTo>
                  <a:lnTo>
                    <a:pt x="834" y="443"/>
                  </a:lnTo>
                  <a:lnTo>
                    <a:pt x="1" y="1680"/>
                  </a:lnTo>
                  <a:lnTo>
                    <a:pt x="2097" y="4408"/>
                  </a:lnTo>
                  <a:lnTo>
                    <a:pt x="2311" y="6201"/>
                  </a:lnTo>
                  <a:lnTo>
                    <a:pt x="746" y="7703"/>
                  </a:lnTo>
                  <a:lnTo>
                    <a:pt x="746" y="10090"/>
                  </a:lnTo>
                  <a:lnTo>
                    <a:pt x="5796" y="9155"/>
                  </a:lnTo>
                  <a:lnTo>
                    <a:pt x="5796" y="7564"/>
                  </a:lnTo>
                  <a:lnTo>
                    <a:pt x="4837" y="5266"/>
                  </a:lnTo>
                  <a:lnTo>
                    <a:pt x="2728" y="2753"/>
                  </a:lnTo>
                  <a:lnTo>
                    <a:pt x="3700" y="1213"/>
                  </a:lnTo>
                  <a:lnTo>
                    <a:pt x="260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27"/>
            <p:cNvSpPr/>
            <p:nvPr/>
          </p:nvSpPr>
          <p:spPr>
            <a:xfrm>
              <a:off x="3394250" y="2048250"/>
              <a:ext cx="162600" cy="270550"/>
            </a:xfrm>
            <a:custGeom>
              <a:avLst/>
              <a:gdLst/>
              <a:ahLst/>
              <a:cxnLst/>
              <a:rect l="l" t="t" r="r" b="b"/>
              <a:pathLst>
                <a:path w="6504" h="10822" extrusionOk="0">
                  <a:moveTo>
                    <a:pt x="2879" y="707"/>
                  </a:moveTo>
                  <a:lnTo>
                    <a:pt x="3687" y="1604"/>
                  </a:lnTo>
                  <a:lnTo>
                    <a:pt x="2728" y="3132"/>
                  </a:lnTo>
                  <a:lnTo>
                    <a:pt x="4950" y="5783"/>
                  </a:lnTo>
                  <a:lnTo>
                    <a:pt x="5872" y="7980"/>
                  </a:lnTo>
                  <a:lnTo>
                    <a:pt x="5872" y="9243"/>
                  </a:lnTo>
                  <a:lnTo>
                    <a:pt x="1452" y="10064"/>
                  </a:lnTo>
                  <a:lnTo>
                    <a:pt x="1452" y="8195"/>
                  </a:lnTo>
                  <a:lnTo>
                    <a:pt x="3031" y="6667"/>
                  </a:lnTo>
                  <a:lnTo>
                    <a:pt x="2791" y="4634"/>
                  </a:lnTo>
                  <a:lnTo>
                    <a:pt x="783" y="2008"/>
                  </a:lnTo>
                  <a:lnTo>
                    <a:pt x="1414" y="1061"/>
                  </a:lnTo>
                  <a:lnTo>
                    <a:pt x="2879" y="707"/>
                  </a:lnTo>
                  <a:close/>
                  <a:moveTo>
                    <a:pt x="3094" y="0"/>
                  </a:moveTo>
                  <a:lnTo>
                    <a:pt x="1023" y="505"/>
                  </a:lnTo>
                  <a:lnTo>
                    <a:pt x="0" y="2046"/>
                  </a:lnTo>
                  <a:lnTo>
                    <a:pt x="2172" y="4887"/>
                  </a:lnTo>
                  <a:lnTo>
                    <a:pt x="2361" y="6440"/>
                  </a:lnTo>
                  <a:lnTo>
                    <a:pt x="821" y="7917"/>
                  </a:lnTo>
                  <a:lnTo>
                    <a:pt x="821" y="10822"/>
                  </a:lnTo>
                  <a:lnTo>
                    <a:pt x="6503" y="9774"/>
                  </a:lnTo>
                  <a:lnTo>
                    <a:pt x="6503" y="7917"/>
                  </a:lnTo>
                  <a:lnTo>
                    <a:pt x="5506" y="5493"/>
                  </a:lnTo>
                  <a:lnTo>
                    <a:pt x="3498" y="3094"/>
                  </a:lnTo>
                  <a:lnTo>
                    <a:pt x="4470" y="1541"/>
                  </a:lnTo>
                  <a:lnTo>
                    <a:pt x="30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7"/>
            <p:cNvSpPr/>
            <p:nvPr/>
          </p:nvSpPr>
          <p:spPr>
            <a:xfrm>
              <a:off x="3658775" y="1084500"/>
              <a:ext cx="236775" cy="215300"/>
            </a:xfrm>
            <a:custGeom>
              <a:avLst/>
              <a:gdLst/>
              <a:ahLst/>
              <a:cxnLst/>
              <a:rect l="l" t="t" r="r" b="b"/>
              <a:pathLst>
                <a:path w="9471" h="8612" extrusionOk="0">
                  <a:moveTo>
                    <a:pt x="3498" y="0"/>
                  </a:moveTo>
                  <a:lnTo>
                    <a:pt x="1907" y="972"/>
                  </a:lnTo>
                  <a:lnTo>
                    <a:pt x="1907" y="1692"/>
                  </a:lnTo>
                  <a:lnTo>
                    <a:pt x="1" y="2273"/>
                  </a:lnTo>
                  <a:lnTo>
                    <a:pt x="2173" y="5026"/>
                  </a:lnTo>
                  <a:lnTo>
                    <a:pt x="3801" y="6162"/>
                  </a:lnTo>
                  <a:lnTo>
                    <a:pt x="3271" y="6970"/>
                  </a:lnTo>
                  <a:lnTo>
                    <a:pt x="5254" y="8612"/>
                  </a:lnTo>
                  <a:lnTo>
                    <a:pt x="6327" y="4028"/>
                  </a:lnTo>
                  <a:lnTo>
                    <a:pt x="7488" y="5278"/>
                  </a:lnTo>
                  <a:lnTo>
                    <a:pt x="7122" y="7046"/>
                  </a:lnTo>
                  <a:lnTo>
                    <a:pt x="8537" y="7046"/>
                  </a:lnTo>
                  <a:lnTo>
                    <a:pt x="9471" y="5177"/>
                  </a:lnTo>
                  <a:lnTo>
                    <a:pt x="6150" y="2513"/>
                  </a:lnTo>
                  <a:lnTo>
                    <a:pt x="349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7"/>
            <p:cNvSpPr/>
            <p:nvPr/>
          </p:nvSpPr>
          <p:spPr>
            <a:xfrm>
              <a:off x="3645200" y="1074400"/>
              <a:ext cx="260450" cy="239600"/>
            </a:xfrm>
            <a:custGeom>
              <a:avLst/>
              <a:gdLst/>
              <a:ahLst/>
              <a:cxnLst/>
              <a:rect l="l" t="t" r="r" b="b"/>
              <a:pathLst>
                <a:path w="10418" h="9584" extrusionOk="0">
                  <a:moveTo>
                    <a:pt x="4003" y="796"/>
                  </a:moveTo>
                  <a:lnTo>
                    <a:pt x="6491" y="3157"/>
                  </a:lnTo>
                  <a:lnTo>
                    <a:pt x="9610" y="5670"/>
                  </a:lnTo>
                  <a:lnTo>
                    <a:pt x="8878" y="7134"/>
                  </a:lnTo>
                  <a:lnTo>
                    <a:pt x="8057" y="7134"/>
                  </a:lnTo>
                  <a:lnTo>
                    <a:pt x="8372" y="5581"/>
                  </a:lnTo>
                  <a:lnTo>
                    <a:pt x="6693" y="3788"/>
                  </a:lnTo>
                  <a:lnTo>
                    <a:pt x="5607" y="8460"/>
                  </a:lnTo>
                  <a:lnTo>
                    <a:pt x="4231" y="7324"/>
                  </a:lnTo>
                  <a:lnTo>
                    <a:pt x="4774" y="6478"/>
                  </a:lnTo>
                  <a:lnTo>
                    <a:pt x="2943" y="5202"/>
                  </a:lnTo>
                  <a:lnTo>
                    <a:pt x="1074" y="2841"/>
                  </a:lnTo>
                  <a:lnTo>
                    <a:pt x="2779" y="2323"/>
                  </a:lnTo>
                  <a:lnTo>
                    <a:pt x="2779" y="1553"/>
                  </a:lnTo>
                  <a:lnTo>
                    <a:pt x="4003" y="796"/>
                  </a:lnTo>
                  <a:close/>
                  <a:moveTo>
                    <a:pt x="4092" y="0"/>
                  </a:moveTo>
                  <a:lnTo>
                    <a:pt x="2147" y="1200"/>
                  </a:lnTo>
                  <a:lnTo>
                    <a:pt x="2147" y="1856"/>
                  </a:lnTo>
                  <a:lnTo>
                    <a:pt x="1" y="2513"/>
                  </a:lnTo>
                  <a:lnTo>
                    <a:pt x="2476" y="5632"/>
                  </a:lnTo>
                  <a:lnTo>
                    <a:pt x="3915" y="6654"/>
                  </a:lnTo>
                  <a:lnTo>
                    <a:pt x="3397" y="7437"/>
                  </a:lnTo>
                  <a:lnTo>
                    <a:pt x="5986" y="9584"/>
                  </a:lnTo>
                  <a:lnTo>
                    <a:pt x="7047" y="5076"/>
                  </a:lnTo>
                  <a:lnTo>
                    <a:pt x="7691" y="5771"/>
                  </a:lnTo>
                  <a:lnTo>
                    <a:pt x="7274" y="7778"/>
                  </a:lnTo>
                  <a:lnTo>
                    <a:pt x="9269" y="7778"/>
                  </a:lnTo>
                  <a:lnTo>
                    <a:pt x="10418" y="5505"/>
                  </a:lnTo>
                  <a:lnTo>
                    <a:pt x="6908" y="2690"/>
                  </a:lnTo>
                  <a:lnTo>
                    <a:pt x="409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7"/>
            <p:cNvSpPr/>
            <p:nvPr/>
          </p:nvSpPr>
          <p:spPr>
            <a:xfrm>
              <a:off x="3780950" y="1045975"/>
              <a:ext cx="134825" cy="91250"/>
            </a:xfrm>
            <a:custGeom>
              <a:avLst/>
              <a:gdLst/>
              <a:ahLst/>
              <a:cxnLst/>
              <a:rect l="l" t="t" r="r" b="b"/>
              <a:pathLst>
                <a:path w="5393" h="3650" extrusionOk="0">
                  <a:moveTo>
                    <a:pt x="1175" y="1"/>
                  </a:moveTo>
                  <a:lnTo>
                    <a:pt x="0" y="1137"/>
                  </a:lnTo>
                  <a:lnTo>
                    <a:pt x="2235" y="2842"/>
                  </a:lnTo>
                  <a:lnTo>
                    <a:pt x="3612" y="3650"/>
                  </a:lnTo>
                  <a:lnTo>
                    <a:pt x="5392" y="1819"/>
                  </a:lnTo>
                  <a:lnTo>
                    <a:pt x="4584" y="329"/>
                  </a:lnTo>
                  <a:lnTo>
                    <a:pt x="3208" y="1"/>
                  </a:lnTo>
                  <a:lnTo>
                    <a:pt x="2703" y="1137"/>
                  </a:lnTo>
                  <a:lnTo>
                    <a:pt x="117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7"/>
            <p:cNvSpPr/>
            <p:nvPr/>
          </p:nvSpPr>
          <p:spPr>
            <a:xfrm>
              <a:off x="3768950" y="1035550"/>
              <a:ext cx="156600" cy="111475"/>
            </a:xfrm>
            <a:custGeom>
              <a:avLst/>
              <a:gdLst/>
              <a:ahLst/>
              <a:cxnLst/>
              <a:rect l="l" t="t" r="r" b="b"/>
              <a:pathLst>
                <a:path w="6264" h="4459" extrusionOk="0">
                  <a:moveTo>
                    <a:pt x="3864" y="784"/>
                  </a:moveTo>
                  <a:lnTo>
                    <a:pt x="4849" y="1011"/>
                  </a:lnTo>
                  <a:lnTo>
                    <a:pt x="5481" y="2185"/>
                  </a:lnTo>
                  <a:lnTo>
                    <a:pt x="4041" y="3663"/>
                  </a:lnTo>
                  <a:lnTo>
                    <a:pt x="2905" y="3006"/>
                  </a:lnTo>
                  <a:lnTo>
                    <a:pt x="960" y="1529"/>
                  </a:lnTo>
                  <a:lnTo>
                    <a:pt x="1680" y="834"/>
                  </a:lnTo>
                  <a:lnTo>
                    <a:pt x="3309" y="2046"/>
                  </a:lnTo>
                  <a:lnTo>
                    <a:pt x="3864" y="784"/>
                  </a:lnTo>
                  <a:close/>
                  <a:moveTo>
                    <a:pt x="1629" y="1"/>
                  </a:moveTo>
                  <a:lnTo>
                    <a:pt x="0" y="1579"/>
                  </a:lnTo>
                  <a:lnTo>
                    <a:pt x="2564" y="3524"/>
                  </a:lnTo>
                  <a:lnTo>
                    <a:pt x="4142" y="4458"/>
                  </a:lnTo>
                  <a:lnTo>
                    <a:pt x="6264" y="2299"/>
                  </a:lnTo>
                  <a:lnTo>
                    <a:pt x="5279" y="468"/>
                  </a:lnTo>
                  <a:lnTo>
                    <a:pt x="3511" y="51"/>
                  </a:lnTo>
                  <a:lnTo>
                    <a:pt x="3056" y="1062"/>
                  </a:lnTo>
                  <a:lnTo>
                    <a:pt x="162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7"/>
            <p:cNvSpPr/>
            <p:nvPr/>
          </p:nvSpPr>
          <p:spPr>
            <a:xfrm>
              <a:off x="3098775" y="1751200"/>
              <a:ext cx="166375" cy="133550"/>
            </a:xfrm>
            <a:custGeom>
              <a:avLst/>
              <a:gdLst/>
              <a:ahLst/>
              <a:cxnLst/>
              <a:rect l="l" t="t" r="r" b="b"/>
              <a:pathLst>
                <a:path w="6655" h="5342" extrusionOk="0">
                  <a:moveTo>
                    <a:pt x="5619" y="0"/>
                  </a:moveTo>
                  <a:lnTo>
                    <a:pt x="4205" y="985"/>
                  </a:lnTo>
                  <a:lnTo>
                    <a:pt x="2475" y="1869"/>
                  </a:lnTo>
                  <a:lnTo>
                    <a:pt x="1288" y="404"/>
                  </a:lnTo>
                  <a:lnTo>
                    <a:pt x="0" y="1856"/>
                  </a:lnTo>
                  <a:lnTo>
                    <a:pt x="341" y="2829"/>
                  </a:lnTo>
                  <a:lnTo>
                    <a:pt x="341" y="4028"/>
                  </a:lnTo>
                  <a:lnTo>
                    <a:pt x="2766" y="5341"/>
                  </a:lnTo>
                  <a:lnTo>
                    <a:pt x="4963" y="4369"/>
                  </a:lnTo>
                  <a:lnTo>
                    <a:pt x="6655" y="2854"/>
                  </a:lnTo>
                  <a:lnTo>
                    <a:pt x="6655" y="1515"/>
                  </a:lnTo>
                  <a:lnTo>
                    <a:pt x="561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7"/>
            <p:cNvSpPr/>
            <p:nvPr/>
          </p:nvSpPr>
          <p:spPr>
            <a:xfrm>
              <a:off x="3089925" y="1740150"/>
              <a:ext cx="182800" cy="153450"/>
            </a:xfrm>
            <a:custGeom>
              <a:avLst/>
              <a:gdLst/>
              <a:ahLst/>
              <a:cxnLst/>
              <a:rect l="l" t="t" r="r" b="b"/>
              <a:pathLst>
                <a:path w="7312" h="6138" extrusionOk="0">
                  <a:moveTo>
                    <a:pt x="5885" y="884"/>
                  </a:moveTo>
                  <a:lnTo>
                    <a:pt x="6693" y="2046"/>
                  </a:lnTo>
                  <a:lnTo>
                    <a:pt x="6693" y="3157"/>
                  </a:lnTo>
                  <a:lnTo>
                    <a:pt x="5140" y="4546"/>
                  </a:lnTo>
                  <a:lnTo>
                    <a:pt x="3132" y="5443"/>
                  </a:lnTo>
                  <a:lnTo>
                    <a:pt x="1011" y="4281"/>
                  </a:lnTo>
                  <a:lnTo>
                    <a:pt x="1011" y="3271"/>
                  </a:lnTo>
                  <a:lnTo>
                    <a:pt x="708" y="2374"/>
                  </a:lnTo>
                  <a:lnTo>
                    <a:pt x="1630" y="1339"/>
                  </a:lnTo>
                  <a:lnTo>
                    <a:pt x="2741" y="2715"/>
                  </a:lnTo>
                  <a:lnTo>
                    <a:pt x="4698" y="1705"/>
                  </a:lnTo>
                  <a:lnTo>
                    <a:pt x="5885" y="884"/>
                  </a:lnTo>
                  <a:close/>
                  <a:moveTo>
                    <a:pt x="6049" y="0"/>
                  </a:moveTo>
                  <a:lnTo>
                    <a:pt x="4395" y="1162"/>
                  </a:lnTo>
                  <a:lnTo>
                    <a:pt x="2918" y="1920"/>
                  </a:lnTo>
                  <a:lnTo>
                    <a:pt x="1655" y="366"/>
                  </a:lnTo>
                  <a:lnTo>
                    <a:pt x="1" y="2235"/>
                  </a:lnTo>
                  <a:lnTo>
                    <a:pt x="380" y="3334"/>
                  </a:lnTo>
                  <a:lnTo>
                    <a:pt x="380" y="4660"/>
                  </a:lnTo>
                  <a:lnTo>
                    <a:pt x="3094" y="6137"/>
                  </a:lnTo>
                  <a:lnTo>
                    <a:pt x="5443" y="5102"/>
                  </a:lnTo>
                  <a:lnTo>
                    <a:pt x="7312" y="3435"/>
                  </a:lnTo>
                  <a:lnTo>
                    <a:pt x="7312" y="1856"/>
                  </a:lnTo>
                  <a:lnTo>
                    <a:pt x="604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7"/>
            <p:cNvSpPr/>
            <p:nvPr/>
          </p:nvSpPr>
          <p:spPr>
            <a:xfrm>
              <a:off x="3793250" y="2636350"/>
              <a:ext cx="57175" cy="35700"/>
            </a:xfrm>
            <a:custGeom>
              <a:avLst/>
              <a:gdLst/>
              <a:ahLst/>
              <a:cxnLst/>
              <a:rect l="l" t="t" r="r" b="b"/>
              <a:pathLst>
                <a:path w="2287" h="1428" extrusionOk="0">
                  <a:moveTo>
                    <a:pt x="1743" y="0"/>
                  </a:moveTo>
                  <a:lnTo>
                    <a:pt x="1" y="480"/>
                  </a:lnTo>
                  <a:lnTo>
                    <a:pt x="2286" y="1427"/>
                  </a:lnTo>
                  <a:lnTo>
                    <a:pt x="2286" y="1427"/>
                  </a:lnTo>
                  <a:lnTo>
                    <a:pt x="174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7"/>
            <p:cNvSpPr/>
            <p:nvPr/>
          </p:nvSpPr>
          <p:spPr>
            <a:xfrm>
              <a:off x="3768950" y="2626875"/>
              <a:ext cx="95675" cy="59375"/>
            </a:xfrm>
            <a:custGeom>
              <a:avLst/>
              <a:gdLst/>
              <a:ahLst/>
              <a:cxnLst/>
              <a:rect l="l" t="t" r="r" b="b"/>
              <a:pathLst>
                <a:path w="3827" h="2375" extrusionOk="0">
                  <a:moveTo>
                    <a:pt x="2526" y="758"/>
                  </a:moveTo>
                  <a:lnTo>
                    <a:pt x="2703" y="1238"/>
                  </a:lnTo>
                  <a:lnTo>
                    <a:pt x="1958" y="922"/>
                  </a:lnTo>
                  <a:lnTo>
                    <a:pt x="2526" y="758"/>
                  </a:lnTo>
                  <a:close/>
                  <a:moveTo>
                    <a:pt x="2905" y="0"/>
                  </a:moveTo>
                  <a:lnTo>
                    <a:pt x="0" y="796"/>
                  </a:lnTo>
                  <a:lnTo>
                    <a:pt x="3826" y="2374"/>
                  </a:lnTo>
                  <a:lnTo>
                    <a:pt x="290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7"/>
            <p:cNvSpPr/>
            <p:nvPr/>
          </p:nvSpPr>
          <p:spPr>
            <a:xfrm>
              <a:off x="3702975" y="2517025"/>
              <a:ext cx="43275" cy="68200"/>
            </a:xfrm>
            <a:custGeom>
              <a:avLst/>
              <a:gdLst/>
              <a:ahLst/>
              <a:cxnLst/>
              <a:rect l="l" t="t" r="r" b="b"/>
              <a:pathLst>
                <a:path w="1731" h="2728" extrusionOk="0">
                  <a:moveTo>
                    <a:pt x="733" y="0"/>
                  </a:moveTo>
                  <a:cubicBezTo>
                    <a:pt x="493" y="164"/>
                    <a:pt x="0" y="1288"/>
                    <a:pt x="0" y="1288"/>
                  </a:cubicBezTo>
                  <a:lnTo>
                    <a:pt x="695" y="2728"/>
                  </a:lnTo>
                  <a:lnTo>
                    <a:pt x="1730" y="2728"/>
                  </a:lnTo>
                  <a:lnTo>
                    <a:pt x="73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27"/>
            <p:cNvSpPr/>
            <p:nvPr/>
          </p:nvSpPr>
          <p:spPr>
            <a:xfrm>
              <a:off x="3694450" y="2505025"/>
              <a:ext cx="62850" cy="88100"/>
            </a:xfrm>
            <a:custGeom>
              <a:avLst/>
              <a:gdLst/>
              <a:ahLst/>
              <a:cxnLst/>
              <a:rect l="l" t="t" r="r" b="b"/>
              <a:pathLst>
                <a:path w="2514" h="3524" extrusionOk="0">
                  <a:moveTo>
                    <a:pt x="973" y="1162"/>
                  </a:moveTo>
                  <a:lnTo>
                    <a:pt x="1604" y="2892"/>
                  </a:lnTo>
                  <a:lnTo>
                    <a:pt x="1225" y="2892"/>
                  </a:lnTo>
                  <a:lnTo>
                    <a:pt x="682" y="1756"/>
                  </a:lnTo>
                  <a:cubicBezTo>
                    <a:pt x="771" y="1554"/>
                    <a:pt x="884" y="1352"/>
                    <a:pt x="973" y="1162"/>
                  </a:cubicBezTo>
                  <a:close/>
                  <a:moveTo>
                    <a:pt x="1238" y="0"/>
                  </a:moveTo>
                  <a:lnTo>
                    <a:pt x="897" y="215"/>
                  </a:lnTo>
                  <a:cubicBezTo>
                    <a:pt x="619" y="405"/>
                    <a:pt x="253" y="1187"/>
                    <a:pt x="51" y="1642"/>
                  </a:cubicBezTo>
                  <a:lnTo>
                    <a:pt x="1" y="1768"/>
                  </a:lnTo>
                  <a:lnTo>
                    <a:pt x="834" y="3523"/>
                  </a:lnTo>
                  <a:lnTo>
                    <a:pt x="2513" y="3523"/>
                  </a:lnTo>
                  <a:lnTo>
                    <a:pt x="123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7"/>
            <p:cNvSpPr/>
            <p:nvPr/>
          </p:nvSpPr>
          <p:spPr>
            <a:xfrm>
              <a:off x="3696975" y="2570375"/>
              <a:ext cx="25275" cy="78000"/>
            </a:xfrm>
            <a:custGeom>
              <a:avLst/>
              <a:gdLst/>
              <a:ahLst/>
              <a:cxnLst/>
              <a:rect l="l" t="t" r="r" b="b"/>
              <a:pathLst>
                <a:path w="1011" h="3120" extrusionOk="0">
                  <a:moveTo>
                    <a:pt x="455" y="0"/>
                  </a:moveTo>
                  <a:lnTo>
                    <a:pt x="1" y="1402"/>
                  </a:lnTo>
                  <a:lnTo>
                    <a:pt x="581" y="3119"/>
                  </a:lnTo>
                  <a:lnTo>
                    <a:pt x="1011" y="3119"/>
                  </a:lnTo>
                  <a:lnTo>
                    <a:pt x="1011" y="278"/>
                  </a:lnTo>
                  <a:lnTo>
                    <a:pt x="45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7"/>
            <p:cNvSpPr/>
            <p:nvPr/>
          </p:nvSpPr>
          <p:spPr>
            <a:xfrm>
              <a:off x="3688775" y="2563750"/>
              <a:ext cx="43275" cy="92500"/>
            </a:xfrm>
            <a:custGeom>
              <a:avLst/>
              <a:gdLst/>
              <a:ahLst/>
              <a:cxnLst/>
              <a:rect l="l" t="t" r="r" b="b"/>
              <a:pathLst>
                <a:path w="1731" h="3700" extrusionOk="0">
                  <a:moveTo>
                    <a:pt x="1023" y="846"/>
                  </a:moveTo>
                  <a:lnTo>
                    <a:pt x="1074" y="871"/>
                  </a:lnTo>
                  <a:lnTo>
                    <a:pt x="1074" y="2765"/>
                  </a:lnTo>
                  <a:lnTo>
                    <a:pt x="695" y="1755"/>
                  </a:lnTo>
                  <a:lnTo>
                    <a:pt x="1023" y="846"/>
                  </a:lnTo>
                  <a:close/>
                  <a:moveTo>
                    <a:pt x="632" y="0"/>
                  </a:moveTo>
                  <a:lnTo>
                    <a:pt x="0" y="1755"/>
                  </a:lnTo>
                  <a:lnTo>
                    <a:pt x="720" y="3700"/>
                  </a:lnTo>
                  <a:lnTo>
                    <a:pt x="1730" y="3700"/>
                  </a:lnTo>
                  <a:lnTo>
                    <a:pt x="1730" y="493"/>
                  </a:lnTo>
                  <a:lnTo>
                    <a:pt x="63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7"/>
            <p:cNvSpPr/>
            <p:nvPr/>
          </p:nvSpPr>
          <p:spPr>
            <a:xfrm>
              <a:off x="4360850" y="1623350"/>
              <a:ext cx="47375" cy="27475"/>
            </a:xfrm>
            <a:custGeom>
              <a:avLst/>
              <a:gdLst/>
              <a:ahLst/>
              <a:cxnLst/>
              <a:rect l="l" t="t" r="r" b="b"/>
              <a:pathLst>
                <a:path w="1895" h="1099" extrusionOk="0">
                  <a:moveTo>
                    <a:pt x="0" y="0"/>
                  </a:moveTo>
                  <a:lnTo>
                    <a:pt x="556" y="1099"/>
                  </a:lnTo>
                  <a:lnTo>
                    <a:pt x="1326" y="947"/>
                  </a:lnTo>
                  <a:lnTo>
                    <a:pt x="18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7"/>
            <p:cNvSpPr/>
            <p:nvPr/>
          </p:nvSpPr>
          <p:spPr>
            <a:xfrm>
              <a:off x="4347900" y="1615450"/>
              <a:ext cx="74200" cy="44550"/>
            </a:xfrm>
            <a:custGeom>
              <a:avLst/>
              <a:gdLst/>
              <a:ahLst/>
              <a:cxnLst/>
              <a:rect l="l" t="t" r="r" b="b"/>
              <a:pathLst>
                <a:path w="2968" h="1782" extrusionOk="0">
                  <a:moveTo>
                    <a:pt x="1857" y="632"/>
                  </a:moveTo>
                  <a:lnTo>
                    <a:pt x="1642" y="973"/>
                  </a:lnTo>
                  <a:lnTo>
                    <a:pt x="1238" y="1061"/>
                  </a:lnTo>
                  <a:lnTo>
                    <a:pt x="1023" y="632"/>
                  </a:lnTo>
                  <a:close/>
                  <a:moveTo>
                    <a:pt x="0" y="1"/>
                  </a:moveTo>
                  <a:lnTo>
                    <a:pt x="897" y="1781"/>
                  </a:lnTo>
                  <a:lnTo>
                    <a:pt x="2046" y="1541"/>
                  </a:lnTo>
                  <a:lnTo>
                    <a:pt x="296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7"/>
            <p:cNvSpPr/>
            <p:nvPr/>
          </p:nvSpPr>
          <p:spPr>
            <a:xfrm>
              <a:off x="2445000" y="785850"/>
              <a:ext cx="922425" cy="1196450"/>
            </a:xfrm>
            <a:custGeom>
              <a:avLst/>
              <a:gdLst/>
              <a:ahLst/>
              <a:cxnLst/>
              <a:rect l="l" t="t" r="r" b="b"/>
              <a:pathLst>
                <a:path w="36897" h="47858" extrusionOk="0">
                  <a:moveTo>
                    <a:pt x="27288" y="1"/>
                  </a:moveTo>
                  <a:lnTo>
                    <a:pt x="21921" y="2324"/>
                  </a:lnTo>
                  <a:lnTo>
                    <a:pt x="20027" y="2375"/>
                  </a:lnTo>
                  <a:lnTo>
                    <a:pt x="19396" y="4067"/>
                  </a:lnTo>
                  <a:lnTo>
                    <a:pt x="20179" y="6378"/>
                  </a:lnTo>
                  <a:lnTo>
                    <a:pt x="18600" y="6378"/>
                  </a:lnTo>
                  <a:lnTo>
                    <a:pt x="18285" y="4016"/>
                  </a:lnTo>
                  <a:lnTo>
                    <a:pt x="17262" y="3625"/>
                  </a:lnTo>
                  <a:lnTo>
                    <a:pt x="16782" y="5203"/>
                  </a:lnTo>
                  <a:lnTo>
                    <a:pt x="15620" y="4850"/>
                  </a:lnTo>
                  <a:lnTo>
                    <a:pt x="15305" y="3006"/>
                  </a:lnTo>
                  <a:lnTo>
                    <a:pt x="13411" y="3322"/>
                  </a:lnTo>
                  <a:lnTo>
                    <a:pt x="11277" y="4105"/>
                  </a:lnTo>
                  <a:lnTo>
                    <a:pt x="9698" y="5683"/>
                  </a:lnTo>
                  <a:lnTo>
                    <a:pt x="7489" y="6163"/>
                  </a:lnTo>
                  <a:lnTo>
                    <a:pt x="6150" y="7893"/>
                  </a:lnTo>
                  <a:lnTo>
                    <a:pt x="6933" y="9080"/>
                  </a:lnTo>
                  <a:lnTo>
                    <a:pt x="5355" y="10418"/>
                  </a:lnTo>
                  <a:lnTo>
                    <a:pt x="2678" y="11529"/>
                  </a:lnTo>
                  <a:lnTo>
                    <a:pt x="784" y="11883"/>
                  </a:lnTo>
                  <a:lnTo>
                    <a:pt x="1251" y="13575"/>
                  </a:lnTo>
                  <a:lnTo>
                    <a:pt x="2678" y="13726"/>
                  </a:lnTo>
                  <a:lnTo>
                    <a:pt x="3069" y="14598"/>
                  </a:lnTo>
                  <a:lnTo>
                    <a:pt x="1" y="14838"/>
                  </a:lnTo>
                  <a:lnTo>
                    <a:pt x="1" y="16176"/>
                  </a:lnTo>
                  <a:lnTo>
                    <a:pt x="1731" y="17363"/>
                  </a:lnTo>
                  <a:cubicBezTo>
                    <a:pt x="1731" y="17363"/>
                    <a:pt x="1944" y="16942"/>
                    <a:pt x="2599" y="16942"/>
                  </a:cubicBezTo>
                  <a:cubicBezTo>
                    <a:pt x="2926" y="16942"/>
                    <a:pt x="3364" y="17047"/>
                    <a:pt x="3940" y="17363"/>
                  </a:cubicBezTo>
                  <a:cubicBezTo>
                    <a:pt x="5683" y="18310"/>
                    <a:pt x="5759" y="18310"/>
                    <a:pt x="5759" y="18310"/>
                  </a:cubicBezTo>
                  <a:lnTo>
                    <a:pt x="7337" y="21378"/>
                  </a:lnTo>
                  <a:lnTo>
                    <a:pt x="6946" y="25331"/>
                  </a:lnTo>
                  <a:lnTo>
                    <a:pt x="6946" y="29434"/>
                  </a:lnTo>
                  <a:lnTo>
                    <a:pt x="8436" y="29902"/>
                  </a:lnTo>
                  <a:lnTo>
                    <a:pt x="7615" y="31164"/>
                  </a:lnTo>
                  <a:lnTo>
                    <a:pt x="5683" y="30849"/>
                  </a:lnTo>
                  <a:lnTo>
                    <a:pt x="5683" y="33223"/>
                  </a:lnTo>
                  <a:lnTo>
                    <a:pt x="7173" y="34321"/>
                  </a:lnTo>
                  <a:lnTo>
                    <a:pt x="6074" y="36695"/>
                  </a:lnTo>
                  <a:lnTo>
                    <a:pt x="6541" y="40546"/>
                  </a:lnTo>
                  <a:lnTo>
                    <a:pt x="7135" y="43463"/>
                  </a:lnTo>
                  <a:lnTo>
                    <a:pt x="7627" y="46153"/>
                  </a:lnTo>
                  <a:lnTo>
                    <a:pt x="9218" y="45913"/>
                  </a:lnTo>
                  <a:lnTo>
                    <a:pt x="10885" y="47857"/>
                  </a:lnTo>
                  <a:lnTo>
                    <a:pt x="12186" y="45647"/>
                  </a:lnTo>
                  <a:lnTo>
                    <a:pt x="13310" y="42175"/>
                  </a:lnTo>
                  <a:lnTo>
                    <a:pt x="14812" y="39776"/>
                  </a:lnTo>
                  <a:lnTo>
                    <a:pt x="16946" y="39195"/>
                  </a:lnTo>
                  <a:lnTo>
                    <a:pt x="20103" y="37857"/>
                  </a:lnTo>
                  <a:lnTo>
                    <a:pt x="21770" y="35798"/>
                  </a:lnTo>
                  <a:lnTo>
                    <a:pt x="24762" y="35407"/>
                  </a:lnTo>
                  <a:lnTo>
                    <a:pt x="28462" y="33071"/>
                  </a:lnTo>
                  <a:lnTo>
                    <a:pt x="26480" y="32869"/>
                  </a:lnTo>
                  <a:lnTo>
                    <a:pt x="25545" y="32869"/>
                  </a:lnTo>
                  <a:lnTo>
                    <a:pt x="26480" y="30659"/>
                  </a:lnTo>
                  <a:lnTo>
                    <a:pt x="28462" y="32478"/>
                  </a:lnTo>
                  <a:lnTo>
                    <a:pt x="29232" y="30735"/>
                  </a:lnTo>
                  <a:lnTo>
                    <a:pt x="28538" y="28487"/>
                  </a:lnTo>
                  <a:lnTo>
                    <a:pt x="28538" y="28487"/>
                  </a:lnTo>
                  <a:cubicBezTo>
                    <a:pt x="28538" y="28487"/>
                    <a:pt x="28571" y="28497"/>
                    <a:pt x="28628" y="28497"/>
                  </a:cubicBezTo>
                  <a:cubicBezTo>
                    <a:pt x="28850" y="28497"/>
                    <a:pt x="29441" y="28361"/>
                    <a:pt x="29952" y="27048"/>
                  </a:cubicBezTo>
                  <a:cubicBezTo>
                    <a:pt x="30176" y="26473"/>
                    <a:pt x="30217" y="26354"/>
                    <a:pt x="30211" y="26354"/>
                  </a:cubicBezTo>
                  <a:lnTo>
                    <a:pt x="30211" y="26354"/>
                  </a:lnTo>
                  <a:cubicBezTo>
                    <a:pt x="30207" y="26354"/>
                    <a:pt x="30180" y="26414"/>
                    <a:pt x="30178" y="26414"/>
                  </a:cubicBezTo>
                  <a:cubicBezTo>
                    <a:pt x="30175" y="26414"/>
                    <a:pt x="30241" y="26250"/>
                    <a:pt x="30596" y="25381"/>
                  </a:cubicBezTo>
                  <a:cubicBezTo>
                    <a:pt x="31467" y="23260"/>
                    <a:pt x="31455" y="23247"/>
                    <a:pt x="31455" y="23247"/>
                  </a:cubicBezTo>
                  <a:cubicBezTo>
                    <a:pt x="31455" y="23247"/>
                    <a:pt x="32086" y="23007"/>
                    <a:pt x="31455" y="21593"/>
                  </a:cubicBezTo>
                  <a:cubicBezTo>
                    <a:pt x="30823" y="20179"/>
                    <a:pt x="29876" y="20722"/>
                    <a:pt x="30823" y="20166"/>
                  </a:cubicBezTo>
                  <a:lnTo>
                    <a:pt x="31770" y="19623"/>
                  </a:lnTo>
                  <a:lnTo>
                    <a:pt x="32642" y="19068"/>
                  </a:lnTo>
                  <a:lnTo>
                    <a:pt x="32250" y="16694"/>
                  </a:lnTo>
                  <a:lnTo>
                    <a:pt x="32642" y="14042"/>
                  </a:lnTo>
                  <a:lnTo>
                    <a:pt x="34611" y="11858"/>
                  </a:lnTo>
                  <a:lnTo>
                    <a:pt x="36354" y="9762"/>
                  </a:lnTo>
                  <a:lnTo>
                    <a:pt x="36897" y="8032"/>
                  </a:lnTo>
                  <a:lnTo>
                    <a:pt x="34851" y="7085"/>
                  </a:lnTo>
                  <a:lnTo>
                    <a:pt x="32566" y="7943"/>
                  </a:lnTo>
                  <a:lnTo>
                    <a:pt x="30280" y="10090"/>
                  </a:lnTo>
                  <a:lnTo>
                    <a:pt x="31770" y="7451"/>
                  </a:lnTo>
                  <a:lnTo>
                    <a:pt x="31859" y="7009"/>
                  </a:lnTo>
                  <a:lnTo>
                    <a:pt x="27439" y="7009"/>
                  </a:lnTo>
                  <a:lnTo>
                    <a:pt x="27351" y="5986"/>
                  </a:lnTo>
                  <a:lnTo>
                    <a:pt x="29232" y="5759"/>
                  </a:lnTo>
                  <a:lnTo>
                    <a:pt x="31859" y="5759"/>
                  </a:lnTo>
                  <a:lnTo>
                    <a:pt x="31543" y="3625"/>
                  </a:lnTo>
                  <a:lnTo>
                    <a:pt x="30672" y="1655"/>
                  </a:lnTo>
                  <a:lnTo>
                    <a:pt x="2728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7"/>
            <p:cNvSpPr/>
            <p:nvPr/>
          </p:nvSpPr>
          <p:spPr>
            <a:xfrm>
              <a:off x="2437100" y="777350"/>
              <a:ext cx="939800" cy="1218525"/>
            </a:xfrm>
            <a:custGeom>
              <a:avLst/>
              <a:gdLst/>
              <a:ahLst/>
              <a:cxnLst/>
              <a:rect l="l" t="t" r="r" b="b"/>
              <a:pathLst>
                <a:path w="37592" h="48741" extrusionOk="0">
                  <a:moveTo>
                    <a:pt x="26909" y="31530"/>
                  </a:moveTo>
                  <a:lnTo>
                    <a:pt x="28601" y="33070"/>
                  </a:lnTo>
                  <a:lnTo>
                    <a:pt x="26796" y="32893"/>
                  </a:lnTo>
                  <a:lnTo>
                    <a:pt x="26341" y="32893"/>
                  </a:lnTo>
                  <a:lnTo>
                    <a:pt x="26909" y="31530"/>
                  </a:lnTo>
                  <a:close/>
                  <a:moveTo>
                    <a:pt x="27591" y="682"/>
                  </a:moveTo>
                  <a:lnTo>
                    <a:pt x="30748" y="2222"/>
                  </a:lnTo>
                  <a:lnTo>
                    <a:pt x="31543" y="4053"/>
                  </a:lnTo>
                  <a:lnTo>
                    <a:pt x="31809" y="5783"/>
                  </a:lnTo>
                  <a:lnTo>
                    <a:pt x="29498" y="5783"/>
                  </a:lnTo>
                  <a:lnTo>
                    <a:pt x="27339" y="6048"/>
                  </a:lnTo>
                  <a:lnTo>
                    <a:pt x="27465" y="7665"/>
                  </a:lnTo>
                  <a:lnTo>
                    <a:pt x="31796" y="7665"/>
                  </a:lnTo>
                  <a:lnTo>
                    <a:pt x="29321" y="12059"/>
                  </a:lnTo>
                  <a:lnTo>
                    <a:pt x="33046" y="8574"/>
                  </a:lnTo>
                  <a:lnTo>
                    <a:pt x="35155" y="7778"/>
                  </a:lnTo>
                  <a:lnTo>
                    <a:pt x="36834" y="8548"/>
                  </a:lnTo>
                  <a:lnTo>
                    <a:pt x="36380" y="9963"/>
                  </a:lnTo>
                  <a:lnTo>
                    <a:pt x="34700" y="11996"/>
                  </a:lnTo>
                  <a:lnTo>
                    <a:pt x="32667" y="14256"/>
                  </a:lnTo>
                  <a:lnTo>
                    <a:pt x="32250" y="17059"/>
                  </a:lnTo>
                  <a:lnTo>
                    <a:pt x="32617" y="19269"/>
                  </a:lnTo>
                  <a:lnTo>
                    <a:pt x="31935" y="19698"/>
                  </a:lnTo>
                  <a:cubicBezTo>
                    <a:pt x="31922" y="19711"/>
                    <a:pt x="31834" y="19761"/>
                    <a:pt x="30988" y="20254"/>
                  </a:cubicBezTo>
                  <a:cubicBezTo>
                    <a:pt x="30584" y="20494"/>
                    <a:pt x="30432" y="20582"/>
                    <a:pt x="30432" y="20809"/>
                  </a:cubicBezTo>
                  <a:cubicBezTo>
                    <a:pt x="30445" y="20986"/>
                    <a:pt x="30558" y="21125"/>
                    <a:pt x="30710" y="21188"/>
                  </a:cubicBezTo>
                  <a:cubicBezTo>
                    <a:pt x="30887" y="21289"/>
                    <a:pt x="31215" y="21466"/>
                    <a:pt x="31480" y="22072"/>
                  </a:cubicBezTo>
                  <a:cubicBezTo>
                    <a:pt x="31872" y="22943"/>
                    <a:pt x="31733" y="23259"/>
                    <a:pt x="31657" y="23309"/>
                  </a:cubicBezTo>
                  <a:lnTo>
                    <a:pt x="31455" y="23385"/>
                  </a:lnTo>
                  <a:lnTo>
                    <a:pt x="31455" y="23537"/>
                  </a:lnTo>
                  <a:cubicBezTo>
                    <a:pt x="31404" y="23676"/>
                    <a:pt x="31228" y="24118"/>
                    <a:pt x="30609" y="25620"/>
                  </a:cubicBezTo>
                  <a:cubicBezTo>
                    <a:pt x="30432" y="26062"/>
                    <a:pt x="30319" y="26353"/>
                    <a:pt x="30243" y="26555"/>
                  </a:cubicBezTo>
                  <a:lnTo>
                    <a:pt x="30218" y="26618"/>
                  </a:lnTo>
                  <a:cubicBezTo>
                    <a:pt x="30218" y="26618"/>
                    <a:pt x="30218" y="26630"/>
                    <a:pt x="30218" y="26630"/>
                  </a:cubicBezTo>
                  <a:cubicBezTo>
                    <a:pt x="30205" y="26681"/>
                    <a:pt x="30154" y="26832"/>
                    <a:pt x="29978" y="27287"/>
                  </a:cubicBezTo>
                  <a:cubicBezTo>
                    <a:pt x="29498" y="28499"/>
                    <a:pt x="29018" y="28537"/>
                    <a:pt x="28955" y="28537"/>
                  </a:cubicBezTo>
                  <a:lnTo>
                    <a:pt x="28399" y="28373"/>
                  </a:lnTo>
                  <a:lnTo>
                    <a:pt x="28399" y="28373"/>
                  </a:lnTo>
                  <a:lnTo>
                    <a:pt x="29220" y="31062"/>
                  </a:lnTo>
                  <a:lnTo>
                    <a:pt x="28677" y="32287"/>
                  </a:lnTo>
                  <a:lnTo>
                    <a:pt x="26682" y="30469"/>
                  </a:lnTo>
                  <a:lnTo>
                    <a:pt x="25394" y="33525"/>
                  </a:lnTo>
                  <a:lnTo>
                    <a:pt x="26758" y="33525"/>
                  </a:lnTo>
                  <a:lnTo>
                    <a:pt x="27844" y="33626"/>
                  </a:lnTo>
                  <a:lnTo>
                    <a:pt x="24977" y="35431"/>
                  </a:lnTo>
                  <a:lnTo>
                    <a:pt x="21922" y="35835"/>
                  </a:lnTo>
                  <a:lnTo>
                    <a:pt x="20230" y="37931"/>
                  </a:lnTo>
                  <a:lnTo>
                    <a:pt x="17199" y="39232"/>
                  </a:lnTo>
                  <a:lnTo>
                    <a:pt x="14939" y="39838"/>
                  </a:lnTo>
                  <a:lnTo>
                    <a:pt x="13360" y="42351"/>
                  </a:lnTo>
                  <a:lnTo>
                    <a:pt x="12211" y="45861"/>
                  </a:lnTo>
                  <a:lnTo>
                    <a:pt x="11163" y="47654"/>
                  </a:lnTo>
                  <a:lnTo>
                    <a:pt x="9661" y="45874"/>
                  </a:lnTo>
                  <a:lnTo>
                    <a:pt x="8209" y="46101"/>
                  </a:lnTo>
                  <a:lnTo>
                    <a:pt x="7767" y="43715"/>
                  </a:lnTo>
                  <a:lnTo>
                    <a:pt x="7173" y="40823"/>
                  </a:lnTo>
                  <a:lnTo>
                    <a:pt x="6719" y="37048"/>
                  </a:lnTo>
                  <a:lnTo>
                    <a:pt x="7893" y="34535"/>
                  </a:lnTo>
                  <a:lnTo>
                    <a:pt x="6315" y="33373"/>
                  </a:lnTo>
                  <a:lnTo>
                    <a:pt x="6315" y="31542"/>
                  </a:lnTo>
                  <a:lnTo>
                    <a:pt x="8082" y="31833"/>
                  </a:lnTo>
                  <a:lnTo>
                    <a:pt x="9244" y="30040"/>
                  </a:lnTo>
                  <a:lnTo>
                    <a:pt x="7577" y="29509"/>
                  </a:lnTo>
                  <a:lnTo>
                    <a:pt x="7577" y="25671"/>
                  </a:lnTo>
                  <a:lnTo>
                    <a:pt x="7981" y="21643"/>
                  </a:lnTo>
                  <a:lnTo>
                    <a:pt x="6277" y="18309"/>
                  </a:lnTo>
                  <a:lnTo>
                    <a:pt x="6125" y="18309"/>
                  </a:lnTo>
                  <a:cubicBezTo>
                    <a:pt x="6024" y="18271"/>
                    <a:pt x="5645" y="18082"/>
                    <a:pt x="4408" y="17413"/>
                  </a:cubicBezTo>
                  <a:cubicBezTo>
                    <a:pt x="3845" y="17104"/>
                    <a:pt x="3347" y="16952"/>
                    <a:pt x="2915" y="16952"/>
                  </a:cubicBezTo>
                  <a:cubicBezTo>
                    <a:pt x="2746" y="16952"/>
                    <a:pt x="2587" y="16975"/>
                    <a:pt x="2438" y="17021"/>
                  </a:cubicBezTo>
                  <a:cubicBezTo>
                    <a:pt x="2274" y="17072"/>
                    <a:pt x="2122" y="17147"/>
                    <a:pt x="1983" y="17261"/>
                  </a:cubicBezTo>
                  <a:lnTo>
                    <a:pt x="620" y="16339"/>
                  </a:lnTo>
                  <a:lnTo>
                    <a:pt x="620" y="15455"/>
                  </a:lnTo>
                  <a:lnTo>
                    <a:pt x="3852" y="15203"/>
                  </a:lnTo>
                  <a:lnTo>
                    <a:pt x="3208" y="13763"/>
                  </a:lnTo>
                  <a:lnTo>
                    <a:pt x="1819" y="13612"/>
                  </a:lnTo>
                  <a:lnTo>
                    <a:pt x="1504" y="12450"/>
                  </a:lnTo>
                  <a:lnTo>
                    <a:pt x="3057" y="12160"/>
                  </a:lnTo>
                  <a:lnTo>
                    <a:pt x="5797" y="11036"/>
                  </a:lnTo>
                  <a:lnTo>
                    <a:pt x="7678" y="9470"/>
                  </a:lnTo>
                  <a:lnTo>
                    <a:pt x="6857" y="8233"/>
                  </a:lnTo>
                  <a:lnTo>
                    <a:pt x="7994" y="6781"/>
                  </a:lnTo>
                  <a:lnTo>
                    <a:pt x="10178" y="6301"/>
                  </a:lnTo>
                  <a:lnTo>
                    <a:pt x="11769" y="4710"/>
                  </a:lnTo>
                  <a:lnTo>
                    <a:pt x="13777" y="3965"/>
                  </a:lnTo>
                  <a:lnTo>
                    <a:pt x="15355" y="3712"/>
                  </a:lnTo>
                  <a:lnTo>
                    <a:pt x="15646" y="5430"/>
                  </a:lnTo>
                  <a:lnTo>
                    <a:pt x="17325" y="5935"/>
                  </a:lnTo>
                  <a:lnTo>
                    <a:pt x="17792" y="4382"/>
                  </a:lnTo>
                  <a:lnTo>
                    <a:pt x="18323" y="4584"/>
                  </a:lnTo>
                  <a:lnTo>
                    <a:pt x="18651" y="7033"/>
                  </a:lnTo>
                  <a:lnTo>
                    <a:pt x="20949" y="7033"/>
                  </a:lnTo>
                  <a:lnTo>
                    <a:pt x="20053" y="4407"/>
                  </a:lnTo>
                  <a:lnTo>
                    <a:pt x="20570" y="3031"/>
                  </a:lnTo>
                  <a:lnTo>
                    <a:pt x="22250" y="2980"/>
                  </a:lnTo>
                  <a:lnTo>
                    <a:pt x="27591" y="682"/>
                  </a:lnTo>
                  <a:close/>
                  <a:moveTo>
                    <a:pt x="27604" y="0"/>
                  </a:moveTo>
                  <a:lnTo>
                    <a:pt x="22161" y="2361"/>
                  </a:lnTo>
                  <a:lnTo>
                    <a:pt x="20116" y="2424"/>
                  </a:lnTo>
                  <a:lnTo>
                    <a:pt x="19371" y="4407"/>
                  </a:lnTo>
                  <a:lnTo>
                    <a:pt x="20053" y="6415"/>
                  </a:lnTo>
                  <a:lnTo>
                    <a:pt x="19194" y="6415"/>
                  </a:lnTo>
                  <a:lnTo>
                    <a:pt x="18891" y="4142"/>
                  </a:lnTo>
                  <a:lnTo>
                    <a:pt x="17376" y="3548"/>
                  </a:lnTo>
                  <a:lnTo>
                    <a:pt x="16896" y="5152"/>
                  </a:lnTo>
                  <a:lnTo>
                    <a:pt x="16214" y="4937"/>
                  </a:lnTo>
                  <a:lnTo>
                    <a:pt x="15861" y="2993"/>
                  </a:lnTo>
                  <a:lnTo>
                    <a:pt x="13600" y="3359"/>
                  </a:lnTo>
                  <a:lnTo>
                    <a:pt x="11479" y="4154"/>
                  </a:lnTo>
                  <a:lnTo>
                    <a:pt x="9850" y="5733"/>
                  </a:lnTo>
                  <a:lnTo>
                    <a:pt x="7628" y="6200"/>
                  </a:lnTo>
                  <a:lnTo>
                    <a:pt x="6075" y="8208"/>
                  </a:lnTo>
                  <a:lnTo>
                    <a:pt x="6832" y="9344"/>
                  </a:lnTo>
                  <a:lnTo>
                    <a:pt x="5506" y="10480"/>
                  </a:lnTo>
                  <a:lnTo>
                    <a:pt x="2905" y="11541"/>
                  </a:lnTo>
                  <a:lnTo>
                    <a:pt x="708" y="11958"/>
                  </a:lnTo>
                  <a:lnTo>
                    <a:pt x="1339" y="14193"/>
                  </a:lnTo>
                  <a:lnTo>
                    <a:pt x="2792" y="14344"/>
                  </a:lnTo>
                  <a:lnTo>
                    <a:pt x="2918" y="14635"/>
                  </a:lnTo>
                  <a:lnTo>
                    <a:pt x="1" y="14862"/>
                  </a:lnTo>
                  <a:lnTo>
                    <a:pt x="1" y="16655"/>
                  </a:lnTo>
                  <a:lnTo>
                    <a:pt x="2173" y="18132"/>
                  </a:lnTo>
                  <a:lnTo>
                    <a:pt x="2337" y="17817"/>
                  </a:lnTo>
                  <a:cubicBezTo>
                    <a:pt x="2400" y="17716"/>
                    <a:pt x="2514" y="17640"/>
                    <a:pt x="2627" y="17615"/>
                  </a:cubicBezTo>
                  <a:cubicBezTo>
                    <a:pt x="2703" y="17592"/>
                    <a:pt x="2796" y="17576"/>
                    <a:pt x="2911" y="17576"/>
                  </a:cubicBezTo>
                  <a:cubicBezTo>
                    <a:pt x="3180" y="17576"/>
                    <a:pt x="3565" y="17663"/>
                    <a:pt x="4105" y="17956"/>
                  </a:cubicBezTo>
                  <a:cubicBezTo>
                    <a:pt x="5153" y="18536"/>
                    <a:pt x="5620" y="18764"/>
                    <a:pt x="5847" y="18865"/>
                  </a:cubicBezTo>
                  <a:lnTo>
                    <a:pt x="7325" y="21756"/>
                  </a:lnTo>
                  <a:lnTo>
                    <a:pt x="6933" y="25645"/>
                  </a:lnTo>
                  <a:lnTo>
                    <a:pt x="6933" y="29976"/>
                  </a:lnTo>
                  <a:lnTo>
                    <a:pt x="8259" y="30393"/>
                  </a:lnTo>
                  <a:lnTo>
                    <a:pt x="7767" y="31138"/>
                  </a:lnTo>
                  <a:lnTo>
                    <a:pt x="5671" y="30785"/>
                  </a:lnTo>
                  <a:lnTo>
                    <a:pt x="5671" y="33689"/>
                  </a:lnTo>
                  <a:lnTo>
                    <a:pt x="7097" y="34737"/>
                  </a:lnTo>
                  <a:lnTo>
                    <a:pt x="6062" y="36947"/>
                  </a:lnTo>
                  <a:lnTo>
                    <a:pt x="6554" y="40924"/>
                  </a:lnTo>
                  <a:lnTo>
                    <a:pt x="7148" y="43828"/>
                  </a:lnTo>
                  <a:lnTo>
                    <a:pt x="7691" y="46808"/>
                  </a:lnTo>
                  <a:lnTo>
                    <a:pt x="9408" y="46556"/>
                  </a:lnTo>
                  <a:lnTo>
                    <a:pt x="11252" y="48740"/>
                  </a:lnTo>
                  <a:lnTo>
                    <a:pt x="12780" y="46152"/>
                  </a:lnTo>
                  <a:lnTo>
                    <a:pt x="13916" y="42654"/>
                  </a:lnTo>
                  <a:lnTo>
                    <a:pt x="15343" y="40381"/>
                  </a:lnTo>
                  <a:lnTo>
                    <a:pt x="17388" y="39826"/>
                  </a:lnTo>
                  <a:lnTo>
                    <a:pt x="20621" y="38449"/>
                  </a:lnTo>
                  <a:lnTo>
                    <a:pt x="22250" y="36429"/>
                  </a:lnTo>
                  <a:lnTo>
                    <a:pt x="25116" y="36050"/>
                  </a:lnTo>
                  <a:lnTo>
                    <a:pt x="29738" y="33184"/>
                  </a:lnTo>
                  <a:lnTo>
                    <a:pt x="29005" y="33108"/>
                  </a:lnTo>
                  <a:lnTo>
                    <a:pt x="29877" y="31100"/>
                  </a:lnTo>
                  <a:lnTo>
                    <a:pt x="29270" y="29105"/>
                  </a:lnTo>
                  <a:cubicBezTo>
                    <a:pt x="29637" y="28979"/>
                    <a:pt x="30142" y="28600"/>
                    <a:pt x="30558" y="27514"/>
                  </a:cubicBezTo>
                  <a:cubicBezTo>
                    <a:pt x="30659" y="27274"/>
                    <a:pt x="30748" y="27022"/>
                    <a:pt x="30824" y="26782"/>
                  </a:cubicBezTo>
                  <a:lnTo>
                    <a:pt x="31202" y="25847"/>
                  </a:lnTo>
                  <a:cubicBezTo>
                    <a:pt x="31720" y="24585"/>
                    <a:pt x="31935" y="24054"/>
                    <a:pt x="32036" y="23815"/>
                  </a:cubicBezTo>
                  <a:cubicBezTo>
                    <a:pt x="32149" y="23726"/>
                    <a:pt x="32238" y="23600"/>
                    <a:pt x="32288" y="23474"/>
                  </a:cubicBezTo>
                  <a:cubicBezTo>
                    <a:pt x="32452" y="23070"/>
                    <a:pt x="32389" y="22514"/>
                    <a:pt x="32074" y="21807"/>
                  </a:cubicBezTo>
                  <a:cubicBezTo>
                    <a:pt x="31910" y="21403"/>
                    <a:pt x="31644" y="21062"/>
                    <a:pt x="31303" y="20797"/>
                  </a:cubicBezTo>
                  <a:cubicBezTo>
                    <a:pt x="31834" y="20494"/>
                    <a:pt x="32112" y="20329"/>
                    <a:pt x="32250" y="20228"/>
                  </a:cubicBezTo>
                  <a:lnTo>
                    <a:pt x="32263" y="20241"/>
                  </a:lnTo>
                  <a:lnTo>
                    <a:pt x="33311" y="19572"/>
                  </a:lnTo>
                  <a:lnTo>
                    <a:pt x="32894" y="17046"/>
                  </a:lnTo>
                  <a:lnTo>
                    <a:pt x="33261" y="14534"/>
                  </a:lnTo>
                  <a:lnTo>
                    <a:pt x="35167" y="12412"/>
                  </a:lnTo>
                  <a:lnTo>
                    <a:pt x="36897" y="10329"/>
                  </a:lnTo>
                  <a:lnTo>
                    <a:pt x="37592" y="8220"/>
                  </a:lnTo>
                  <a:lnTo>
                    <a:pt x="35167" y="7096"/>
                  </a:lnTo>
                  <a:lnTo>
                    <a:pt x="32756" y="8018"/>
                  </a:lnTo>
                  <a:lnTo>
                    <a:pt x="31872" y="8801"/>
                  </a:lnTo>
                  <a:lnTo>
                    <a:pt x="32364" y="7942"/>
                  </a:lnTo>
                  <a:lnTo>
                    <a:pt x="32541" y="7046"/>
                  </a:lnTo>
                  <a:lnTo>
                    <a:pt x="28046" y="7046"/>
                  </a:lnTo>
                  <a:lnTo>
                    <a:pt x="28008" y="6604"/>
                  </a:lnTo>
                  <a:lnTo>
                    <a:pt x="29536" y="6415"/>
                  </a:lnTo>
                  <a:lnTo>
                    <a:pt x="32541" y="6415"/>
                  </a:lnTo>
                  <a:lnTo>
                    <a:pt x="32162" y="3927"/>
                  </a:lnTo>
                  <a:lnTo>
                    <a:pt x="31228" y="1768"/>
                  </a:lnTo>
                  <a:lnTo>
                    <a:pt x="2760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7"/>
            <p:cNvSpPr/>
            <p:nvPr/>
          </p:nvSpPr>
          <p:spPr>
            <a:xfrm>
              <a:off x="2067150" y="740400"/>
              <a:ext cx="667350" cy="530050"/>
            </a:xfrm>
            <a:custGeom>
              <a:avLst/>
              <a:gdLst/>
              <a:ahLst/>
              <a:cxnLst/>
              <a:rect l="l" t="t" r="r" b="b"/>
              <a:pathLst>
                <a:path w="26694" h="21202" extrusionOk="0">
                  <a:moveTo>
                    <a:pt x="19218" y="1"/>
                  </a:moveTo>
                  <a:lnTo>
                    <a:pt x="14635" y="556"/>
                  </a:lnTo>
                  <a:lnTo>
                    <a:pt x="11415" y="1895"/>
                  </a:lnTo>
                  <a:lnTo>
                    <a:pt x="10228" y="3157"/>
                  </a:lnTo>
                  <a:lnTo>
                    <a:pt x="12122" y="5165"/>
                  </a:lnTo>
                  <a:lnTo>
                    <a:pt x="14016" y="6100"/>
                  </a:lnTo>
                  <a:lnTo>
                    <a:pt x="11099" y="6163"/>
                  </a:lnTo>
                  <a:lnTo>
                    <a:pt x="9041" y="4660"/>
                  </a:lnTo>
                  <a:lnTo>
                    <a:pt x="8814" y="2766"/>
                  </a:lnTo>
                  <a:lnTo>
                    <a:pt x="7627" y="2286"/>
                  </a:lnTo>
                  <a:lnTo>
                    <a:pt x="5190" y="6706"/>
                  </a:lnTo>
                  <a:lnTo>
                    <a:pt x="4786" y="9711"/>
                  </a:lnTo>
                  <a:lnTo>
                    <a:pt x="5733" y="11756"/>
                  </a:lnTo>
                  <a:lnTo>
                    <a:pt x="7627" y="12236"/>
                  </a:lnTo>
                  <a:lnTo>
                    <a:pt x="8650" y="13688"/>
                  </a:lnTo>
                  <a:lnTo>
                    <a:pt x="6288" y="13082"/>
                  </a:lnTo>
                  <a:lnTo>
                    <a:pt x="5101" y="14509"/>
                  </a:lnTo>
                  <a:lnTo>
                    <a:pt x="2816" y="14509"/>
                  </a:lnTo>
                  <a:lnTo>
                    <a:pt x="1642" y="14004"/>
                  </a:lnTo>
                  <a:lnTo>
                    <a:pt x="417" y="12741"/>
                  </a:lnTo>
                  <a:cubicBezTo>
                    <a:pt x="177" y="12905"/>
                    <a:pt x="0" y="14332"/>
                    <a:pt x="0" y="14332"/>
                  </a:cubicBezTo>
                  <a:lnTo>
                    <a:pt x="1212" y="15822"/>
                  </a:lnTo>
                  <a:lnTo>
                    <a:pt x="631" y="18007"/>
                  </a:lnTo>
                  <a:lnTo>
                    <a:pt x="51" y="19459"/>
                  </a:lnTo>
                  <a:lnTo>
                    <a:pt x="3914" y="20494"/>
                  </a:lnTo>
                  <a:lnTo>
                    <a:pt x="6566" y="21201"/>
                  </a:lnTo>
                  <a:lnTo>
                    <a:pt x="7551" y="20810"/>
                  </a:lnTo>
                  <a:lnTo>
                    <a:pt x="7551" y="19232"/>
                  </a:lnTo>
                  <a:lnTo>
                    <a:pt x="5809" y="18689"/>
                  </a:lnTo>
                  <a:lnTo>
                    <a:pt x="3927" y="18032"/>
                  </a:lnTo>
                  <a:lnTo>
                    <a:pt x="3296" y="16403"/>
                  </a:lnTo>
                  <a:lnTo>
                    <a:pt x="4748" y="16138"/>
                  </a:lnTo>
                  <a:lnTo>
                    <a:pt x="7071" y="17653"/>
                  </a:lnTo>
                  <a:lnTo>
                    <a:pt x="9129" y="17653"/>
                  </a:lnTo>
                  <a:lnTo>
                    <a:pt x="11024" y="18348"/>
                  </a:lnTo>
                  <a:lnTo>
                    <a:pt x="11806" y="15140"/>
                  </a:lnTo>
                  <a:lnTo>
                    <a:pt x="13625" y="13398"/>
                  </a:lnTo>
                  <a:lnTo>
                    <a:pt x="15115" y="12224"/>
                  </a:lnTo>
                  <a:lnTo>
                    <a:pt x="15115" y="10405"/>
                  </a:lnTo>
                  <a:lnTo>
                    <a:pt x="18587" y="9231"/>
                  </a:lnTo>
                  <a:lnTo>
                    <a:pt x="21277" y="7728"/>
                  </a:lnTo>
                  <a:lnTo>
                    <a:pt x="23322" y="5986"/>
                  </a:lnTo>
                  <a:lnTo>
                    <a:pt x="25494" y="5216"/>
                  </a:lnTo>
                  <a:lnTo>
                    <a:pt x="26694" y="3322"/>
                  </a:lnTo>
                  <a:lnTo>
                    <a:pt x="25671" y="1390"/>
                  </a:lnTo>
                  <a:lnTo>
                    <a:pt x="2276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7"/>
            <p:cNvSpPr/>
            <p:nvPr/>
          </p:nvSpPr>
          <p:spPr>
            <a:xfrm>
              <a:off x="2057975" y="732525"/>
              <a:ext cx="685375" cy="546450"/>
            </a:xfrm>
            <a:custGeom>
              <a:avLst/>
              <a:gdLst/>
              <a:ahLst/>
              <a:cxnLst/>
              <a:rect l="l" t="t" r="r" b="b"/>
              <a:pathLst>
                <a:path w="27415" h="21858" extrusionOk="0">
                  <a:moveTo>
                    <a:pt x="23058" y="631"/>
                  </a:moveTo>
                  <a:lnTo>
                    <a:pt x="25811" y="1919"/>
                  </a:lnTo>
                  <a:lnTo>
                    <a:pt x="26682" y="3599"/>
                  </a:lnTo>
                  <a:lnTo>
                    <a:pt x="25646" y="5240"/>
                  </a:lnTo>
                  <a:lnTo>
                    <a:pt x="23576" y="5998"/>
                  </a:lnTo>
                  <a:lnTo>
                    <a:pt x="21480" y="7753"/>
                  </a:lnTo>
                  <a:lnTo>
                    <a:pt x="18853" y="9230"/>
                  </a:lnTo>
                  <a:lnTo>
                    <a:pt x="15166" y="10493"/>
                  </a:lnTo>
                  <a:lnTo>
                    <a:pt x="15166" y="12387"/>
                  </a:lnTo>
                  <a:lnTo>
                    <a:pt x="13764" y="13486"/>
                  </a:lnTo>
                  <a:lnTo>
                    <a:pt x="11883" y="15291"/>
                  </a:lnTo>
                  <a:lnTo>
                    <a:pt x="11163" y="18246"/>
                  </a:lnTo>
                  <a:lnTo>
                    <a:pt x="9597" y="17678"/>
                  </a:lnTo>
                  <a:lnTo>
                    <a:pt x="7539" y="17665"/>
                  </a:lnTo>
                  <a:lnTo>
                    <a:pt x="5191" y="16125"/>
                  </a:lnTo>
                  <a:lnTo>
                    <a:pt x="3233" y="16478"/>
                  </a:lnTo>
                  <a:lnTo>
                    <a:pt x="4067" y="18600"/>
                  </a:lnTo>
                  <a:lnTo>
                    <a:pt x="6087" y="19307"/>
                  </a:lnTo>
                  <a:lnTo>
                    <a:pt x="7602" y="19786"/>
                  </a:lnTo>
                  <a:lnTo>
                    <a:pt x="7602" y="20910"/>
                  </a:lnTo>
                  <a:lnTo>
                    <a:pt x="6921" y="21188"/>
                  </a:lnTo>
                  <a:lnTo>
                    <a:pt x="847" y="19559"/>
                  </a:lnTo>
                  <a:lnTo>
                    <a:pt x="1301" y="18398"/>
                  </a:lnTo>
                  <a:lnTo>
                    <a:pt x="1920" y="16062"/>
                  </a:lnTo>
                  <a:lnTo>
                    <a:pt x="695" y="14559"/>
                  </a:lnTo>
                  <a:cubicBezTo>
                    <a:pt x="733" y="14243"/>
                    <a:pt x="796" y="13915"/>
                    <a:pt x="872" y="13612"/>
                  </a:cubicBezTo>
                  <a:lnTo>
                    <a:pt x="1769" y="14534"/>
                  </a:lnTo>
                  <a:lnTo>
                    <a:pt x="3057" y="15114"/>
                  </a:lnTo>
                  <a:lnTo>
                    <a:pt x="5620" y="15140"/>
                  </a:lnTo>
                  <a:lnTo>
                    <a:pt x="6769" y="13751"/>
                  </a:lnTo>
                  <a:lnTo>
                    <a:pt x="9762" y="14521"/>
                  </a:lnTo>
                  <a:lnTo>
                    <a:pt x="8183" y="12261"/>
                  </a:lnTo>
                  <a:lnTo>
                    <a:pt x="6327" y="11794"/>
                  </a:lnTo>
                  <a:lnTo>
                    <a:pt x="5481" y="9963"/>
                  </a:lnTo>
                  <a:lnTo>
                    <a:pt x="5860" y="7122"/>
                  </a:lnTo>
                  <a:lnTo>
                    <a:pt x="8133" y="3005"/>
                  </a:lnTo>
                  <a:lnTo>
                    <a:pt x="8890" y="3296"/>
                  </a:lnTo>
                  <a:lnTo>
                    <a:pt x="9130" y="5152"/>
                  </a:lnTo>
                  <a:lnTo>
                    <a:pt x="11365" y="6793"/>
                  </a:lnTo>
                  <a:lnTo>
                    <a:pt x="15684" y="6692"/>
                  </a:lnTo>
                  <a:lnTo>
                    <a:pt x="12678" y="5228"/>
                  </a:lnTo>
                  <a:lnTo>
                    <a:pt x="11024" y="3472"/>
                  </a:lnTo>
                  <a:lnTo>
                    <a:pt x="11971" y="2475"/>
                  </a:lnTo>
                  <a:lnTo>
                    <a:pt x="15090" y="1174"/>
                  </a:lnTo>
                  <a:lnTo>
                    <a:pt x="19585" y="631"/>
                  </a:lnTo>
                  <a:close/>
                  <a:moveTo>
                    <a:pt x="19548" y="0"/>
                  </a:moveTo>
                  <a:lnTo>
                    <a:pt x="14977" y="556"/>
                  </a:lnTo>
                  <a:lnTo>
                    <a:pt x="11656" y="1919"/>
                  </a:lnTo>
                  <a:lnTo>
                    <a:pt x="10166" y="3472"/>
                  </a:lnTo>
                  <a:lnTo>
                    <a:pt x="12262" y="5695"/>
                  </a:lnTo>
                  <a:lnTo>
                    <a:pt x="13083" y="6124"/>
                  </a:lnTo>
                  <a:lnTo>
                    <a:pt x="11567" y="6162"/>
                  </a:lnTo>
                  <a:lnTo>
                    <a:pt x="9724" y="4798"/>
                  </a:lnTo>
                  <a:lnTo>
                    <a:pt x="9471" y="2854"/>
                  </a:lnTo>
                  <a:lnTo>
                    <a:pt x="7868" y="2210"/>
                  </a:lnTo>
                  <a:lnTo>
                    <a:pt x="5279" y="6869"/>
                  </a:lnTo>
                  <a:lnTo>
                    <a:pt x="4837" y="10064"/>
                  </a:lnTo>
                  <a:lnTo>
                    <a:pt x="5885" y="12337"/>
                  </a:lnTo>
                  <a:lnTo>
                    <a:pt x="7804" y="12816"/>
                  </a:lnTo>
                  <a:lnTo>
                    <a:pt x="8272" y="13486"/>
                  </a:lnTo>
                  <a:lnTo>
                    <a:pt x="6542" y="13044"/>
                  </a:lnTo>
                  <a:lnTo>
                    <a:pt x="5330" y="14508"/>
                  </a:lnTo>
                  <a:lnTo>
                    <a:pt x="3259" y="14508"/>
                  </a:lnTo>
                  <a:lnTo>
                    <a:pt x="2185" y="14054"/>
                  </a:lnTo>
                  <a:lnTo>
                    <a:pt x="822" y="12652"/>
                  </a:lnTo>
                  <a:lnTo>
                    <a:pt x="607" y="12791"/>
                  </a:lnTo>
                  <a:cubicBezTo>
                    <a:pt x="519" y="12854"/>
                    <a:pt x="253" y="13031"/>
                    <a:pt x="51" y="14609"/>
                  </a:cubicBezTo>
                  <a:lnTo>
                    <a:pt x="39" y="14748"/>
                  </a:lnTo>
                  <a:lnTo>
                    <a:pt x="1238" y="16213"/>
                  </a:lnTo>
                  <a:lnTo>
                    <a:pt x="708" y="18208"/>
                  </a:lnTo>
                  <a:lnTo>
                    <a:pt x="1" y="19989"/>
                  </a:lnTo>
                  <a:lnTo>
                    <a:pt x="6946" y="21857"/>
                  </a:lnTo>
                  <a:lnTo>
                    <a:pt x="8234" y="21340"/>
                  </a:lnTo>
                  <a:lnTo>
                    <a:pt x="8234" y="19319"/>
                  </a:lnTo>
                  <a:lnTo>
                    <a:pt x="6289" y="18701"/>
                  </a:lnTo>
                  <a:lnTo>
                    <a:pt x="4547" y="18094"/>
                  </a:lnTo>
                  <a:lnTo>
                    <a:pt x="4092" y="16958"/>
                  </a:lnTo>
                  <a:lnTo>
                    <a:pt x="5052" y="16781"/>
                  </a:lnTo>
                  <a:lnTo>
                    <a:pt x="7350" y="18284"/>
                  </a:lnTo>
                  <a:lnTo>
                    <a:pt x="9433" y="18284"/>
                  </a:lnTo>
                  <a:lnTo>
                    <a:pt x="11605" y="19079"/>
                  </a:lnTo>
                  <a:lnTo>
                    <a:pt x="12464" y="15620"/>
                  </a:lnTo>
                  <a:lnTo>
                    <a:pt x="14181" y="13953"/>
                  </a:lnTo>
                  <a:lnTo>
                    <a:pt x="15797" y="12690"/>
                  </a:lnTo>
                  <a:lnTo>
                    <a:pt x="15797" y="10948"/>
                  </a:lnTo>
                  <a:lnTo>
                    <a:pt x="19106" y="9811"/>
                  </a:lnTo>
                  <a:lnTo>
                    <a:pt x="21833" y="8283"/>
                  </a:lnTo>
                  <a:lnTo>
                    <a:pt x="23853" y="6579"/>
                  </a:lnTo>
                  <a:lnTo>
                    <a:pt x="26063" y="5783"/>
                  </a:lnTo>
                  <a:lnTo>
                    <a:pt x="27414" y="3637"/>
                  </a:lnTo>
                  <a:lnTo>
                    <a:pt x="26265" y="1452"/>
                  </a:lnTo>
                  <a:lnTo>
                    <a:pt x="2320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7"/>
            <p:cNvSpPr/>
            <p:nvPr/>
          </p:nvSpPr>
          <p:spPr>
            <a:xfrm>
              <a:off x="2007475" y="1152350"/>
              <a:ext cx="49275" cy="59075"/>
            </a:xfrm>
            <a:custGeom>
              <a:avLst/>
              <a:gdLst/>
              <a:ahLst/>
              <a:cxnLst/>
              <a:rect l="l" t="t" r="r" b="b"/>
              <a:pathLst>
                <a:path w="1971" h="2363" extrusionOk="0">
                  <a:moveTo>
                    <a:pt x="1339" y="1"/>
                  </a:moveTo>
                  <a:cubicBezTo>
                    <a:pt x="1023" y="241"/>
                    <a:pt x="1" y="1554"/>
                    <a:pt x="1" y="1554"/>
                  </a:cubicBezTo>
                  <a:lnTo>
                    <a:pt x="1339" y="2362"/>
                  </a:lnTo>
                  <a:lnTo>
                    <a:pt x="1970" y="1188"/>
                  </a:lnTo>
                  <a:lnTo>
                    <a:pt x="133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27"/>
            <p:cNvSpPr/>
            <p:nvPr/>
          </p:nvSpPr>
          <p:spPr>
            <a:xfrm>
              <a:off x="1995800" y="1140375"/>
              <a:ext cx="70100" cy="82100"/>
            </a:xfrm>
            <a:custGeom>
              <a:avLst/>
              <a:gdLst/>
              <a:ahLst/>
              <a:cxnLst/>
              <a:rect l="l" t="t" r="r" b="b"/>
              <a:pathLst>
                <a:path w="2804" h="3284" extrusionOk="0">
                  <a:moveTo>
                    <a:pt x="1730" y="998"/>
                  </a:moveTo>
                  <a:lnTo>
                    <a:pt x="2084" y="1667"/>
                  </a:lnTo>
                  <a:lnTo>
                    <a:pt x="1692" y="2399"/>
                  </a:lnTo>
                  <a:lnTo>
                    <a:pt x="935" y="1945"/>
                  </a:lnTo>
                  <a:cubicBezTo>
                    <a:pt x="1200" y="1629"/>
                    <a:pt x="1516" y="1250"/>
                    <a:pt x="1730" y="998"/>
                  </a:cubicBezTo>
                  <a:close/>
                  <a:moveTo>
                    <a:pt x="1920" y="0"/>
                  </a:moveTo>
                  <a:lnTo>
                    <a:pt x="1617" y="227"/>
                  </a:lnTo>
                  <a:cubicBezTo>
                    <a:pt x="1288" y="480"/>
                    <a:pt x="392" y="1616"/>
                    <a:pt x="228" y="1844"/>
                  </a:cubicBezTo>
                  <a:lnTo>
                    <a:pt x="0" y="2121"/>
                  </a:lnTo>
                  <a:lnTo>
                    <a:pt x="1932" y="3283"/>
                  </a:lnTo>
                  <a:lnTo>
                    <a:pt x="2804" y="1654"/>
                  </a:lnTo>
                  <a:lnTo>
                    <a:pt x="192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7"/>
            <p:cNvSpPr/>
            <p:nvPr/>
          </p:nvSpPr>
          <p:spPr>
            <a:xfrm>
              <a:off x="2092700" y="954125"/>
              <a:ext cx="54950" cy="101675"/>
            </a:xfrm>
            <a:custGeom>
              <a:avLst/>
              <a:gdLst/>
              <a:ahLst/>
              <a:cxnLst/>
              <a:rect l="l" t="t" r="r" b="b"/>
              <a:pathLst>
                <a:path w="2198" h="4067" extrusionOk="0">
                  <a:moveTo>
                    <a:pt x="1125" y="0"/>
                  </a:moveTo>
                  <a:lnTo>
                    <a:pt x="1" y="2096"/>
                  </a:lnTo>
                  <a:lnTo>
                    <a:pt x="455" y="4066"/>
                  </a:lnTo>
                  <a:lnTo>
                    <a:pt x="847" y="4066"/>
                  </a:lnTo>
                  <a:lnTo>
                    <a:pt x="847" y="2488"/>
                  </a:lnTo>
                  <a:lnTo>
                    <a:pt x="2198" y="1717"/>
                  </a:lnTo>
                  <a:lnTo>
                    <a:pt x="112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7"/>
            <p:cNvSpPr/>
            <p:nvPr/>
          </p:nvSpPr>
          <p:spPr>
            <a:xfrm>
              <a:off x="2084500" y="938325"/>
              <a:ext cx="73900" cy="125350"/>
            </a:xfrm>
            <a:custGeom>
              <a:avLst/>
              <a:gdLst/>
              <a:ahLst/>
              <a:cxnLst/>
              <a:rect l="l" t="t" r="r" b="b"/>
              <a:pathLst>
                <a:path w="2956" h="5014" extrusionOk="0">
                  <a:moveTo>
                    <a:pt x="1478" y="1263"/>
                  </a:moveTo>
                  <a:lnTo>
                    <a:pt x="2084" y="2236"/>
                  </a:lnTo>
                  <a:lnTo>
                    <a:pt x="859" y="2943"/>
                  </a:lnTo>
                  <a:lnTo>
                    <a:pt x="859" y="3637"/>
                  </a:lnTo>
                  <a:lnTo>
                    <a:pt x="670" y="2779"/>
                  </a:lnTo>
                  <a:lnTo>
                    <a:pt x="1478" y="1263"/>
                  </a:lnTo>
                  <a:close/>
                  <a:moveTo>
                    <a:pt x="1440" y="1"/>
                  </a:moveTo>
                  <a:lnTo>
                    <a:pt x="1" y="2690"/>
                  </a:lnTo>
                  <a:lnTo>
                    <a:pt x="531" y="5014"/>
                  </a:lnTo>
                  <a:lnTo>
                    <a:pt x="1491" y="5014"/>
                  </a:lnTo>
                  <a:lnTo>
                    <a:pt x="1491" y="3296"/>
                  </a:lnTo>
                  <a:lnTo>
                    <a:pt x="2955" y="2463"/>
                  </a:lnTo>
                  <a:lnTo>
                    <a:pt x="144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7"/>
            <p:cNvSpPr/>
            <p:nvPr/>
          </p:nvSpPr>
          <p:spPr>
            <a:xfrm>
              <a:off x="1999575" y="874575"/>
              <a:ext cx="83050" cy="141750"/>
            </a:xfrm>
            <a:custGeom>
              <a:avLst/>
              <a:gdLst/>
              <a:ahLst/>
              <a:cxnLst/>
              <a:rect l="l" t="t" r="r" b="b"/>
              <a:pathLst>
                <a:path w="3322" h="5670" extrusionOk="0">
                  <a:moveTo>
                    <a:pt x="796" y="0"/>
                  </a:moveTo>
                  <a:lnTo>
                    <a:pt x="796" y="1882"/>
                  </a:lnTo>
                  <a:lnTo>
                    <a:pt x="1" y="2601"/>
                  </a:lnTo>
                  <a:lnTo>
                    <a:pt x="1264" y="4407"/>
                  </a:lnTo>
                  <a:lnTo>
                    <a:pt x="1617" y="5670"/>
                  </a:lnTo>
                  <a:lnTo>
                    <a:pt x="3322" y="2286"/>
                  </a:lnTo>
                  <a:lnTo>
                    <a:pt x="3322" y="631"/>
                  </a:lnTo>
                  <a:lnTo>
                    <a:pt x="79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7"/>
            <p:cNvSpPr/>
            <p:nvPr/>
          </p:nvSpPr>
          <p:spPr>
            <a:xfrm>
              <a:off x="1989175" y="864475"/>
              <a:ext cx="101025" cy="173625"/>
            </a:xfrm>
            <a:custGeom>
              <a:avLst/>
              <a:gdLst/>
              <a:ahLst/>
              <a:cxnLst/>
              <a:rect l="l" t="t" r="r" b="b"/>
              <a:pathLst>
                <a:path w="4041" h="6945" extrusionOk="0">
                  <a:moveTo>
                    <a:pt x="1528" y="808"/>
                  </a:moveTo>
                  <a:lnTo>
                    <a:pt x="3422" y="1275"/>
                  </a:lnTo>
                  <a:lnTo>
                    <a:pt x="3422" y="2614"/>
                  </a:lnTo>
                  <a:lnTo>
                    <a:pt x="2109" y="5202"/>
                  </a:lnTo>
                  <a:lnTo>
                    <a:pt x="1970" y="4735"/>
                  </a:lnTo>
                  <a:lnTo>
                    <a:pt x="834" y="3043"/>
                  </a:lnTo>
                  <a:lnTo>
                    <a:pt x="1528" y="2437"/>
                  </a:lnTo>
                  <a:lnTo>
                    <a:pt x="1528" y="808"/>
                  </a:lnTo>
                  <a:close/>
                  <a:moveTo>
                    <a:pt x="884" y="0"/>
                  </a:moveTo>
                  <a:lnTo>
                    <a:pt x="884" y="2147"/>
                  </a:lnTo>
                  <a:lnTo>
                    <a:pt x="0" y="2955"/>
                  </a:lnTo>
                  <a:lnTo>
                    <a:pt x="1389" y="4950"/>
                  </a:lnTo>
                  <a:lnTo>
                    <a:pt x="1932" y="6945"/>
                  </a:lnTo>
                  <a:lnTo>
                    <a:pt x="4041" y="2765"/>
                  </a:lnTo>
                  <a:lnTo>
                    <a:pt x="4041" y="783"/>
                  </a:lnTo>
                  <a:lnTo>
                    <a:pt x="88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7"/>
            <p:cNvSpPr/>
            <p:nvPr/>
          </p:nvSpPr>
          <p:spPr>
            <a:xfrm>
              <a:off x="1924775" y="1047875"/>
              <a:ext cx="106400" cy="104500"/>
            </a:xfrm>
            <a:custGeom>
              <a:avLst/>
              <a:gdLst/>
              <a:ahLst/>
              <a:cxnLst/>
              <a:rect l="l" t="t" r="r" b="b"/>
              <a:pathLst>
                <a:path w="4256" h="4180" extrusionOk="0">
                  <a:moveTo>
                    <a:pt x="0" y="0"/>
                  </a:moveTo>
                  <a:lnTo>
                    <a:pt x="0" y="1894"/>
                  </a:lnTo>
                  <a:lnTo>
                    <a:pt x="1263" y="2690"/>
                  </a:lnTo>
                  <a:lnTo>
                    <a:pt x="947" y="4180"/>
                  </a:lnTo>
                  <a:cubicBezTo>
                    <a:pt x="947" y="4180"/>
                    <a:pt x="2481" y="3571"/>
                    <a:pt x="2595" y="3571"/>
                  </a:cubicBezTo>
                  <a:cubicBezTo>
                    <a:pt x="2599" y="3571"/>
                    <a:pt x="2601" y="3572"/>
                    <a:pt x="2601" y="3574"/>
                  </a:cubicBezTo>
                  <a:cubicBezTo>
                    <a:pt x="2601" y="3574"/>
                    <a:pt x="2602" y="3575"/>
                    <a:pt x="2602" y="3575"/>
                  </a:cubicBezTo>
                  <a:cubicBezTo>
                    <a:pt x="2638" y="3575"/>
                    <a:pt x="4256" y="1389"/>
                    <a:pt x="4256" y="1389"/>
                  </a:cubicBezTo>
                  <a:lnTo>
                    <a:pt x="3296" y="0"/>
                  </a:lnTo>
                  <a:lnTo>
                    <a:pt x="2147" y="796"/>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7"/>
            <p:cNvSpPr/>
            <p:nvPr/>
          </p:nvSpPr>
          <p:spPr>
            <a:xfrm>
              <a:off x="1916875" y="1036500"/>
              <a:ext cx="124100" cy="128500"/>
            </a:xfrm>
            <a:custGeom>
              <a:avLst/>
              <a:gdLst/>
              <a:ahLst/>
              <a:cxnLst/>
              <a:rect l="l" t="t" r="r" b="b"/>
              <a:pathLst>
                <a:path w="4964" h="5140" extrusionOk="0">
                  <a:moveTo>
                    <a:pt x="3524" y="897"/>
                  </a:moveTo>
                  <a:lnTo>
                    <a:pt x="4180" y="1844"/>
                  </a:lnTo>
                  <a:cubicBezTo>
                    <a:pt x="3675" y="2526"/>
                    <a:pt x="2968" y="3473"/>
                    <a:pt x="2753" y="3738"/>
                  </a:cubicBezTo>
                  <a:cubicBezTo>
                    <a:pt x="2577" y="3789"/>
                    <a:pt x="2261" y="3903"/>
                    <a:pt x="1693" y="4130"/>
                  </a:cubicBezTo>
                  <a:lnTo>
                    <a:pt x="1933" y="2981"/>
                  </a:lnTo>
                  <a:lnTo>
                    <a:pt x="632" y="2173"/>
                  </a:lnTo>
                  <a:lnTo>
                    <a:pt x="632" y="910"/>
                  </a:lnTo>
                  <a:lnTo>
                    <a:pt x="2501" y="1604"/>
                  </a:lnTo>
                  <a:lnTo>
                    <a:pt x="3524" y="897"/>
                  </a:lnTo>
                  <a:close/>
                  <a:moveTo>
                    <a:pt x="1" y="1"/>
                  </a:moveTo>
                  <a:lnTo>
                    <a:pt x="1" y="2526"/>
                  </a:lnTo>
                  <a:lnTo>
                    <a:pt x="1225" y="3284"/>
                  </a:lnTo>
                  <a:lnTo>
                    <a:pt x="834" y="5140"/>
                  </a:lnTo>
                  <a:lnTo>
                    <a:pt x="1377" y="4925"/>
                  </a:lnTo>
                  <a:cubicBezTo>
                    <a:pt x="1996" y="4685"/>
                    <a:pt x="2690" y="4420"/>
                    <a:pt x="2905" y="4344"/>
                  </a:cubicBezTo>
                  <a:cubicBezTo>
                    <a:pt x="2916" y="4347"/>
                    <a:pt x="2927" y="4348"/>
                    <a:pt x="2938" y="4348"/>
                  </a:cubicBezTo>
                  <a:cubicBezTo>
                    <a:pt x="3130" y="4348"/>
                    <a:pt x="3368" y="4002"/>
                    <a:pt x="4824" y="2021"/>
                  </a:cubicBezTo>
                  <a:lnTo>
                    <a:pt x="4963" y="1832"/>
                  </a:lnTo>
                  <a:lnTo>
                    <a:pt x="3688" y="13"/>
                  </a:lnTo>
                  <a:lnTo>
                    <a:pt x="2412" y="885"/>
                  </a:lnTo>
                  <a:lnTo>
                    <a:pt x="1"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27"/>
            <p:cNvSpPr/>
            <p:nvPr/>
          </p:nvSpPr>
          <p:spPr>
            <a:xfrm>
              <a:off x="1706650" y="1016300"/>
              <a:ext cx="192575" cy="136400"/>
            </a:xfrm>
            <a:custGeom>
              <a:avLst/>
              <a:gdLst/>
              <a:ahLst/>
              <a:cxnLst/>
              <a:rect l="l" t="t" r="r" b="b"/>
              <a:pathLst>
                <a:path w="7703" h="5456" extrusionOk="0">
                  <a:moveTo>
                    <a:pt x="2412" y="1"/>
                  </a:moveTo>
                  <a:lnTo>
                    <a:pt x="1616" y="518"/>
                  </a:lnTo>
                  <a:cubicBezTo>
                    <a:pt x="1376" y="594"/>
                    <a:pt x="0" y="2147"/>
                    <a:pt x="0" y="2147"/>
                  </a:cubicBezTo>
                  <a:lnTo>
                    <a:pt x="859" y="4029"/>
                  </a:lnTo>
                  <a:lnTo>
                    <a:pt x="1692" y="5456"/>
                  </a:lnTo>
                  <a:lnTo>
                    <a:pt x="4142" y="4849"/>
                  </a:lnTo>
                  <a:lnTo>
                    <a:pt x="5253" y="4269"/>
                  </a:lnTo>
                  <a:lnTo>
                    <a:pt x="7387" y="4837"/>
                  </a:lnTo>
                  <a:lnTo>
                    <a:pt x="7703" y="2652"/>
                  </a:lnTo>
                  <a:lnTo>
                    <a:pt x="6907" y="480"/>
                  </a:lnTo>
                  <a:lnTo>
                    <a:pt x="5013" y="1819"/>
                  </a:lnTo>
                  <a:lnTo>
                    <a:pt x="4520" y="2968"/>
                  </a:lnTo>
                  <a:lnTo>
                    <a:pt x="3043" y="2652"/>
                  </a:lnTo>
                  <a:lnTo>
                    <a:pt x="3043" y="1263"/>
                  </a:lnTo>
                  <a:lnTo>
                    <a:pt x="241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7"/>
            <p:cNvSpPr/>
            <p:nvPr/>
          </p:nvSpPr>
          <p:spPr>
            <a:xfrm>
              <a:off x="1697800" y="1004950"/>
              <a:ext cx="209625" cy="156600"/>
            </a:xfrm>
            <a:custGeom>
              <a:avLst/>
              <a:gdLst/>
              <a:ahLst/>
              <a:cxnLst/>
              <a:rect l="l" t="t" r="r" b="b"/>
              <a:pathLst>
                <a:path w="8385" h="6264" extrusionOk="0">
                  <a:moveTo>
                    <a:pt x="2652" y="909"/>
                  </a:moveTo>
                  <a:lnTo>
                    <a:pt x="3094" y="1793"/>
                  </a:lnTo>
                  <a:lnTo>
                    <a:pt x="3094" y="3359"/>
                  </a:lnTo>
                  <a:lnTo>
                    <a:pt x="5064" y="3788"/>
                  </a:lnTo>
                  <a:lnTo>
                    <a:pt x="5632" y="2475"/>
                  </a:lnTo>
                  <a:lnTo>
                    <a:pt x="7122" y="1427"/>
                  </a:lnTo>
                  <a:lnTo>
                    <a:pt x="7728" y="3132"/>
                  </a:lnTo>
                  <a:lnTo>
                    <a:pt x="7476" y="4887"/>
                  </a:lnTo>
                  <a:lnTo>
                    <a:pt x="5582" y="4382"/>
                  </a:lnTo>
                  <a:lnTo>
                    <a:pt x="4395" y="5000"/>
                  </a:lnTo>
                  <a:lnTo>
                    <a:pt x="2210" y="5531"/>
                  </a:lnTo>
                  <a:lnTo>
                    <a:pt x="1503" y="4356"/>
                  </a:lnTo>
                  <a:lnTo>
                    <a:pt x="733" y="2664"/>
                  </a:lnTo>
                  <a:cubicBezTo>
                    <a:pt x="1288" y="2033"/>
                    <a:pt x="1920" y="1364"/>
                    <a:pt x="2084" y="1263"/>
                  </a:cubicBezTo>
                  <a:lnTo>
                    <a:pt x="2652" y="909"/>
                  </a:lnTo>
                  <a:close/>
                  <a:moveTo>
                    <a:pt x="2917" y="0"/>
                  </a:moveTo>
                  <a:lnTo>
                    <a:pt x="1831" y="682"/>
                  </a:lnTo>
                  <a:cubicBezTo>
                    <a:pt x="1705" y="745"/>
                    <a:pt x="1352" y="1010"/>
                    <a:pt x="139" y="2387"/>
                  </a:cubicBezTo>
                  <a:lnTo>
                    <a:pt x="0" y="2551"/>
                  </a:lnTo>
                  <a:lnTo>
                    <a:pt x="947" y="4647"/>
                  </a:lnTo>
                  <a:lnTo>
                    <a:pt x="1907" y="6263"/>
                  </a:lnTo>
                  <a:lnTo>
                    <a:pt x="4584" y="5606"/>
                  </a:lnTo>
                  <a:lnTo>
                    <a:pt x="5645" y="5051"/>
                  </a:lnTo>
                  <a:lnTo>
                    <a:pt x="8006" y="5682"/>
                  </a:lnTo>
                  <a:lnTo>
                    <a:pt x="8385" y="3068"/>
                  </a:lnTo>
                  <a:lnTo>
                    <a:pt x="7438" y="429"/>
                  </a:lnTo>
                  <a:lnTo>
                    <a:pt x="5127" y="2058"/>
                  </a:lnTo>
                  <a:lnTo>
                    <a:pt x="4710" y="3043"/>
                  </a:lnTo>
                  <a:lnTo>
                    <a:pt x="3738" y="2841"/>
                  </a:lnTo>
                  <a:lnTo>
                    <a:pt x="3738" y="1642"/>
                  </a:lnTo>
                  <a:lnTo>
                    <a:pt x="291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7"/>
            <p:cNvSpPr/>
            <p:nvPr/>
          </p:nvSpPr>
          <p:spPr>
            <a:xfrm>
              <a:off x="1640975" y="919700"/>
              <a:ext cx="161975" cy="96625"/>
            </a:xfrm>
            <a:custGeom>
              <a:avLst/>
              <a:gdLst/>
              <a:ahLst/>
              <a:cxnLst/>
              <a:rect l="l" t="t" r="r" b="b"/>
              <a:pathLst>
                <a:path w="6479" h="3865" extrusionOk="0">
                  <a:moveTo>
                    <a:pt x="5203" y="1"/>
                  </a:moveTo>
                  <a:lnTo>
                    <a:pt x="3549" y="632"/>
                  </a:lnTo>
                  <a:lnTo>
                    <a:pt x="783" y="1819"/>
                  </a:lnTo>
                  <a:lnTo>
                    <a:pt x="1" y="3334"/>
                  </a:lnTo>
                  <a:lnTo>
                    <a:pt x="1579" y="3865"/>
                  </a:lnTo>
                  <a:lnTo>
                    <a:pt x="3157" y="3334"/>
                  </a:lnTo>
                  <a:lnTo>
                    <a:pt x="4572" y="3094"/>
                  </a:lnTo>
                  <a:lnTo>
                    <a:pt x="5759" y="1933"/>
                  </a:lnTo>
                  <a:lnTo>
                    <a:pt x="6478" y="708"/>
                  </a:lnTo>
                  <a:lnTo>
                    <a:pt x="520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7"/>
            <p:cNvSpPr/>
            <p:nvPr/>
          </p:nvSpPr>
          <p:spPr>
            <a:xfrm>
              <a:off x="1629625" y="910875"/>
              <a:ext cx="184375" cy="113650"/>
            </a:xfrm>
            <a:custGeom>
              <a:avLst/>
              <a:gdLst/>
              <a:ahLst/>
              <a:cxnLst/>
              <a:rect l="l" t="t" r="r" b="b"/>
              <a:pathLst>
                <a:path w="7375" h="4546" extrusionOk="0">
                  <a:moveTo>
                    <a:pt x="5632" y="707"/>
                  </a:moveTo>
                  <a:lnTo>
                    <a:pt x="6503" y="1175"/>
                  </a:lnTo>
                  <a:lnTo>
                    <a:pt x="5960" y="2084"/>
                  </a:lnTo>
                  <a:lnTo>
                    <a:pt x="4874" y="3144"/>
                  </a:lnTo>
                  <a:lnTo>
                    <a:pt x="3561" y="3372"/>
                  </a:lnTo>
                  <a:lnTo>
                    <a:pt x="2033" y="3877"/>
                  </a:lnTo>
                  <a:lnTo>
                    <a:pt x="909" y="3511"/>
                  </a:lnTo>
                  <a:lnTo>
                    <a:pt x="1477" y="2412"/>
                  </a:lnTo>
                  <a:lnTo>
                    <a:pt x="4116" y="1276"/>
                  </a:lnTo>
                  <a:lnTo>
                    <a:pt x="5632" y="707"/>
                  </a:lnTo>
                  <a:close/>
                  <a:moveTo>
                    <a:pt x="5682" y="0"/>
                  </a:moveTo>
                  <a:lnTo>
                    <a:pt x="3877" y="695"/>
                  </a:lnTo>
                  <a:lnTo>
                    <a:pt x="1010" y="1920"/>
                  </a:lnTo>
                  <a:lnTo>
                    <a:pt x="0" y="3877"/>
                  </a:lnTo>
                  <a:lnTo>
                    <a:pt x="2033" y="4546"/>
                  </a:lnTo>
                  <a:lnTo>
                    <a:pt x="3687" y="4003"/>
                  </a:lnTo>
                  <a:lnTo>
                    <a:pt x="5177" y="3750"/>
                  </a:lnTo>
                  <a:lnTo>
                    <a:pt x="6427" y="2513"/>
                  </a:lnTo>
                  <a:lnTo>
                    <a:pt x="7374" y="947"/>
                  </a:lnTo>
                  <a:lnTo>
                    <a:pt x="568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7"/>
            <p:cNvSpPr/>
            <p:nvPr/>
          </p:nvSpPr>
          <p:spPr>
            <a:xfrm>
              <a:off x="1843950" y="961050"/>
              <a:ext cx="72950" cy="40125"/>
            </a:xfrm>
            <a:custGeom>
              <a:avLst/>
              <a:gdLst/>
              <a:ahLst/>
              <a:cxnLst/>
              <a:rect l="l" t="t" r="r" b="b"/>
              <a:pathLst>
                <a:path w="2918" h="1605" extrusionOk="0">
                  <a:moveTo>
                    <a:pt x="392" y="1"/>
                  </a:moveTo>
                  <a:lnTo>
                    <a:pt x="1" y="594"/>
                  </a:lnTo>
                  <a:lnTo>
                    <a:pt x="1024" y="1605"/>
                  </a:lnTo>
                  <a:lnTo>
                    <a:pt x="2211" y="670"/>
                  </a:lnTo>
                  <a:lnTo>
                    <a:pt x="291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7"/>
            <p:cNvSpPr/>
            <p:nvPr/>
          </p:nvSpPr>
          <p:spPr>
            <a:xfrm>
              <a:off x="1833850" y="953475"/>
              <a:ext cx="102950" cy="58125"/>
            </a:xfrm>
            <a:custGeom>
              <a:avLst/>
              <a:gdLst/>
              <a:ahLst/>
              <a:cxnLst/>
              <a:rect l="l" t="t" r="r" b="b"/>
              <a:pathLst>
                <a:path w="4118" h="2325" extrusionOk="0">
                  <a:moveTo>
                    <a:pt x="2526" y="632"/>
                  </a:moveTo>
                  <a:lnTo>
                    <a:pt x="1453" y="1491"/>
                  </a:lnTo>
                  <a:lnTo>
                    <a:pt x="809" y="860"/>
                  </a:lnTo>
                  <a:lnTo>
                    <a:pt x="973" y="632"/>
                  </a:lnTo>
                  <a:close/>
                  <a:moveTo>
                    <a:pt x="632" y="1"/>
                  </a:moveTo>
                  <a:lnTo>
                    <a:pt x="1" y="948"/>
                  </a:lnTo>
                  <a:lnTo>
                    <a:pt x="1402" y="2324"/>
                  </a:lnTo>
                  <a:lnTo>
                    <a:pt x="2829" y="1213"/>
                  </a:lnTo>
                  <a:lnTo>
                    <a:pt x="411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7"/>
            <p:cNvSpPr/>
            <p:nvPr/>
          </p:nvSpPr>
          <p:spPr>
            <a:xfrm>
              <a:off x="1900150" y="882450"/>
              <a:ext cx="40425" cy="51500"/>
            </a:xfrm>
            <a:custGeom>
              <a:avLst/>
              <a:gdLst/>
              <a:ahLst/>
              <a:cxnLst/>
              <a:rect l="l" t="t" r="r" b="b"/>
              <a:pathLst>
                <a:path w="1617" h="2060" extrusionOk="0">
                  <a:moveTo>
                    <a:pt x="354" y="1"/>
                  </a:moveTo>
                  <a:lnTo>
                    <a:pt x="0" y="708"/>
                  </a:lnTo>
                  <a:lnTo>
                    <a:pt x="695" y="1137"/>
                  </a:lnTo>
                  <a:lnTo>
                    <a:pt x="1351" y="2059"/>
                  </a:lnTo>
                  <a:lnTo>
                    <a:pt x="1617" y="1339"/>
                  </a:lnTo>
                  <a:lnTo>
                    <a:pt x="1617" y="316"/>
                  </a:lnTo>
                  <a:lnTo>
                    <a:pt x="35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7"/>
            <p:cNvSpPr/>
            <p:nvPr/>
          </p:nvSpPr>
          <p:spPr>
            <a:xfrm>
              <a:off x="1889725" y="873000"/>
              <a:ext cx="58750" cy="77975"/>
            </a:xfrm>
            <a:custGeom>
              <a:avLst/>
              <a:gdLst/>
              <a:ahLst/>
              <a:cxnLst/>
              <a:rect l="l" t="t" r="r" b="b"/>
              <a:pathLst>
                <a:path w="2350" h="3119" extrusionOk="0">
                  <a:moveTo>
                    <a:pt x="948" y="745"/>
                  </a:moveTo>
                  <a:lnTo>
                    <a:pt x="1718" y="934"/>
                  </a:lnTo>
                  <a:lnTo>
                    <a:pt x="1718" y="1654"/>
                  </a:lnTo>
                  <a:lnTo>
                    <a:pt x="1680" y="1768"/>
                  </a:lnTo>
                  <a:lnTo>
                    <a:pt x="1364" y="1326"/>
                  </a:lnTo>
                  <a:lnTo>
                    <a:pt x="821" y="972"/>
                  </a:lnTo>
                  <a:lnTo>
                    <a:pt x="948" y="745"/>
                  </a:lnTo>
                  <a:close/>
                  <a:moveTo>
                    <a:pt x="607" y="0"/>
                  </a:moveTo>
                  <a:lnTo>
                    <a:pt x="1" y="1200"/>
                  </a:lnTo>
                  <a:lnTo>
                    <a:pt x="885" y="1755"/>
                  </a:lnTo>
                  <a:lnTo>
                    <a:pt x="1857" y="3119"/>
                  </a:lnTo>
                  <a:lnTo>
                    <a:pt x="2324" y="1818"/>
                  </a:lnTo>
                  <a:lnTo>
                    <a:pt x="2349" y="442"/>
                  </a:lnTo>
                  <a:lnTo>
                    <a:pt x="6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7"/>
            <p:cNvSpPr/>
            <p:nvPr/>
          </p:nvSpPr>
          <p:spPr>
            <a:xfrm>
              <a:off x="1439900" y="1099950"/>
              <a:ext cx="185325" cy="192275"/>
            </a:xfrm>
            <a:custGeom>
              <a:avLst/>
              <a:gdLst/>
              <a:ahLst/>
              <a:cxnLst/>
              <a:rect l="l" t="t" r="r" b="b"/>
              <a:pathLst>
                <a:path w="7413" h="7691" extrusionOk="0">
                  <a:moveTo>
                    <a:pt x="5682" y="1"/>
                  </a:moveTo>
                  <a:lnTo>
                    <a:pt x="3826" y="354"/>
                  </a:lnTo>
                  <a:cubicBezTo>
                    <a:pt x="3586" y="544"/>
                    <a:pt x="2374" y="834"/>
                    <a:pt x="2374" y="834"/>
                  </a:cubicBezTo>
                  <a:lnTo>
                    <a:pt x="2374" y="2337"/>
                  </a:lnTo>
                  <a:lnTo>
                    <a:pt x="1111" y="3991"/>
                  </a:lnTo>
                  <a:lnTo>
                    <a:pt x="0" y="4900"/>
                  </a:lnTo>
                  <a:lnTo>
                    <a:pt x="632" y="7691"/>
                  </a:lnTo>
                  <a:lnTo>
                    <a:pt x="2058" y="7691"/>
                  </a:lnTo>
                  <a:lnTo>
                    <a:pt x="4293" y="5254"/>
                  </a:lnTo>
                  <a:lnTo>
                    <a:pt x="5834" y="4622"/>
                  </a:lnTo>
                  <a:lnTo>
                    <a:pt x="7412" y="3650"/>
                  </a:lnTo>
                  <a:lnTo>
                    <a:pt x="7412" y="1705"/>
                  </a:lnTo>
                  <a:lnTo>
                    <a:pt x="6238" y="910"/>
                  </a:lnTo>
                  <a:lnTo>
                    <a:pt x="568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27"/>
            <p:cNvSpPr/>
            <p:nvPr/>
          </p:nvSpPr>
          <p:spPr>
            <a:xfrm>
              <a:off x="1431375" y="1091425"/>
              <a:ext cx="201725" cy="208700"/>
            </a:xfrm>
            <a:custGeom>
              <a:avLst/>
              <a:gdLst/>
              <a:ahLst/>
              <a:cxnLst/>
              <a:rect l="l" t="t" r="r" b="b"/>
              <a:pathLst>
                <a:path w="8069" h="8348" extrusionOk="0">
                  <a:moveTo>
                    <a:pt x="5859" y="708"/>
                  </a:moveTo>
                  <a:lnTo>
                    <a:pt x="6301" y="1428"/>
                  </a:lnTo>
                  <a:lnTo>
                    <a:pt x="7438" y="2223"/>
                  </a:lnTo>
                  <a:lnTo>
                    <a:pt x="7438" y="3814"/>
                  </a:lnTo>
                  <a:lnTo>
                    <a:pt x="6049" y="4673"/>
                  </a:lnTo>
                  <a:lnTo>
                    <a:pt x="4521" y="5304"/>
                  </a:lnTo>
                  <a:lnTo>
                    <a:pt x="2260" y="7716"/>
                  </a:lnTo>
                  <a:lnTo>
                    <a:pt x="1225" y="7716"/>
                  </a:lnTo>
                  <a:lnTo>
                    <a:pt x="695" y="5367"/>
                  </a:lnTo>
                  <a:lnTo>
                    <a:pt x="1642" y="4584"/>
                  </a:lnTo>
                  <a:lnTo>
                    <a:pt x="3018" y="2791"/>
                  </a:lnTo>
                  <a:lnTo>
                    <a:pt x="3018" y="1428"/>
                  </a:lnTo>
                  <a:cubicBezTo>
                    <a:pt x="3422" y="1327"/>
                    <a:pt x="4003" y="1163"/>
                    <a:pt x="4281" y="998"/>
                  </a:cubicBezTo>
                  <a:lnTo>
                    <a:pt x="5859" y="708"/>
                  </a:lnTo>
                  <a:close/>
                  <a:moveTo>
                    <a:pt x="6175" y="1"/>
                  </a:moveTo>
                  <a:lnTo>
                    <a:pt x="4117" y="380"/>
                  </a:lnTo>
                  <a:lnTo>
                    <a:pt x="4028" y="405"/>
                  </a:lnTo>
                  <a:lnTo>
                    <a:pt x="3965" y="443"/>
                  </a:lnTo>
                  <a:cubicBezTo>
                    <a:pt x="3851" y="544"/>
                    <a:pt x="3182" y="733"/>
                    <a:pt x="2639" y="872"/>
                  </a:cubicBezTo>
                  <a:lnTo>
                    <a:pt x="2399" y="923"/>
                  </a:lnTo>
                  <a:lnTo>
                    <a:pt x="2399" y="2564"/>
                  </a:lnTo>
                  <a:lnTo>
                    <a:pt x="1225" y="4105"/>
                  </a:lnTo>
                  <a:lnTo>
                    <a:pt x="0" y="5115"/>
                  </a:lnTo>
                  <a:lnTo>
                    <a:pt x="733" y="8347"/>
                  </a:lnTo>
                  <a:lnTo>
                    <a:pt x="2538" y="8347"/>
                  </a:lnTo>
                  <a:lnTo>
                    <a:pt x="4836" y="5847"/>
                  </a:lnTo>
                  <a:lnTo>
                    <a:pt x="6352" y="5228"/>
                  </a:lnTo>
                  <a:lnTo>
                    <a:pt x="8069" y="4168"/>
                  </a:lnTo>
                  <a:lnTo>
                    <a:pt x="8069" y="1870"/>
                  </a:lnTo>
                  <a:lnTo>
                    <a:pt x="6806" y="1024"/>
                  </a:lnTo>
                  <a:lnTo>
                    <a:pt x="617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7"/>
            <p:cNvSpPr/>
            <p:nvPr/>
          </p:nvSpPr>
          <p:spPr>
            <a:xfrm>
              <a:off x="1514700" y="1211400"/>
              <a:ext cx="329275" cy="270225"/>
            </a:xfrm>
            <a:custGeom>
              <a:avLst/>
              <a:gdLst/>
              <a:ahLst/>
              <a:cxnLst/>
              <a:rect l="l" t="t" r="r" b="b"/>
              <a:pathLst>
                <a:path w="13171" h="10809" extrusionOk="0">
                  <a:moveTo>
                    <a:pt x="12072" y="0"/>
                  </a:moveTo>
                  <a:lnTo>
                    <a:pt x="9623" y="480"/>
                  </a:lnTo>
                  <a:lnTo>
                    <a:pt x="8676" y="4180"/>
                  </a:lnTo>
                  <a:lnTo>
                    <a:pt x="7678" y="3536"/>
                  </a:lnTo>
                  <a:lnTo>
                    <a:pt x="8297" y="1503"/>
                  </a:lnTo>
                  <a:lnTo>
                    <a:pt x="4925" y="707"/>
                  </a:lnTo>
                  <a:lnTo>
                    <a:pt x="1440" y="1818"/>
                  </a:lnTo>
                  <a:lnTo>
                    <a:pt x="1074" y="2993"/>
                  </a:lnTo>
                  <a:lnTo>
                    <a:pt x="2791" y="3574"/>
                  </a:lnTo>
                  <a:lnTo>
                    <a:pt x="1" y="3940"/>
                  </a:lnTo>
                  <a:lnTo>
                    <a:pt x="1" y="6389"/>
                  </a:lnTo>
                  <a:lnTo>
                    <a:pt x="2842" y="6389"/>
                  </a:lnTo>
                  <a:lnTo>
                    <a:pt x="3549" y="6781"/>
                  </a:lnTo>
                  <a:lnTo>
                    <a:pt x="632" y="7021"/>
                  </a:lnTo>
                  <a:lnTo>
                    <a:pt x="1503" y="8637"/>
                  </a:lnTo>
                  <a:lnTo>
                    <a:pt x="1819" y="10177"/>
                  </a:lnTo>
                  <a:lnTo>
                    <a:pt x="4736" y="10177"/>
                  </a:lnTo>
                  <a:lnTo>
                    <a:pt x="6706" y="9142"/>
                  </a:lnTo>
                  <a:lnTo>
                    <a:pt x="8751" y="10809"/>
                  </a:lnTo>
                  <a:lnTo>
                    <a:pt x="10570" y="10089"/>
                  </a:lnTo>
                  <a:lnTo>
                    <a:pt x="11529" y="8789"/>
                  </a:lnTo>
                  <a:lnTo>
                    <a:pt x="10102" y="5695"/>
                  </a:lnTo>
                  <a:lnTo>
                    <a:pt x="11201" y="2614"/>
                  </a:lnTo>
                  <a:lnTo>
                    <a:pt x="13171" y="1111"/>
                  </a:lnTo>
                  <a:lnTo>
                    <a:pt x="1207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7"/>
            <p:cNvSpPr/>
            <p:nvPr/>
          </p:nvSpPr>
          <p:spPr>
            <a:xfrm>
              <a:off x="1506825" y="1202875"/>
              <a:ext cx="349150" cy="287600"/>
            </a:xfrm>
            <a:custGeom>
              <a:avLst/>
              <a:gdLst/>
              <a:ahLst/>
              <a:cxnLst/>
              <a:rect l="l" t="t" r="r" b="b"/>
              <a:pathLst>
                <a:path w="13966" h="11504" extrusionOk="0">
                  <a:moveTo>
                    <a:pt x="12274" y="682"/>
                  </a:moveTo>
                  <a:lnTo>
                    <a:pt x="13006" y="1414"/>
                  </a:lnTo>
                  <a:lnTo>
                    <a:pt x="11238" y="2766"/>
                  </a:lnTo>
                  <a:lnTo>
                    <a:pt x="10064" y="6061"/>
                  </a:lnTo>
                  <a:lnTo>
                    <a:pt x="11478" y="9092"/>
                  </a:lnTo>
                  <a:lnTo>
                    <a:pt x="10683" y="10178"/>
                  </a:lnTo>
                  <a:lnTo>
                    <a:pt x="9129" y="10784"/>
                  </a:lnTo>
                  <a:lnTo>
                    <a:pt x="7059" y="9117"/>
                  </a:lnTo>
                  <a:lnTo>
                    <a:pt x="4975" y="10203"/>
                  </a:lnTo>
                  <a:lnTo>
                    <a:pt x="2399" y="10203"/>
                  </a:lnTo>
                  <a:lnTo>
                    <a:pt x="2134" y="8915"/>
                  </a:lnTo>
                  <a:lnTo>
                    <a:pt x="1465" y="7640"/>
                  </a:lnTo>
                  <a:lnTo>
                    <a:pt x="4937" y="7349"/>
                  </a:lnTo>
                  <a:lnTo>
                    <a:pt x="3245" y="6415"/>
                  </a:lnTo>
                  <a:lnTo>
                    <a:pt x="644" y="6415"/>
                  </a:lnTo>
                  <a:lnTo>
                    <a:pt x="644" y="4559"/>
                  </a:lnTo>
                  <a:lnTo>
                    <a:pt x="4495" y="4053"/>
                  </a:lnTo>
                  <a:lnTo>
                    <a:pt x="1781" y="3132"/>
                  </a:lnTo>
                  <a:lnTo>
                    <a:pt x="2008" y="2399"/>
                  </a:lnTo>
                  <a:lnTo>
                    <a:pt x="5253" y="1377"/>
                  </a:lnTo>
                  <a:lnTo>
                    <a:pt x="8208" y="2071"/>
                  </a:lnTo>
                  <a:lnTo>
                    <a:pt x="7627" y="4003"/>
                  </a:lnTo>
                  <a:lnTo>
                    <a:pt x="9193" y="5026"/>
                  </a:lnTo>
                  <a:lnTo>
                    <a:pt x="10190" y="1086"/>
                  </a:lnTo>
                  <a:lnTo>
                    <a:pt x="12274" y="682"/>
                  </a:lnTo>
                  <a:close/>
                  <a:moveTo>
                    <a:pt x="12488" y="0"/>
                  </a:moveTo>
                  <a:lnTo>
                    <a:pt x="9685" y="543"/>
                  </a:lnTo>
                  <a:lnTo>
                    <a:pt x="8801" y="4016"/>
                  </a:lnTo>
                  <a:lnTo>
                    <a:pt x="8372" y="3738"/>
                  </a:lnTo>
                  <a:lnTo>
                    <a:pt x="9003" y="1616"/>
                  </a:lnTo>
                  <a:lnTo>
                    <a:pt x="5228" y="733"/>
                  </a:lnTo>
                  <a:lnTo>
                    <a:pt x="1503" y="1907"/>
                  </a:lnTo>
                  <a:lnTo>
                    <a:pt x="998" y="3536"/>
                  </a:lnTo>
                  <a:lnTo>
                    <a:pt x="1717" y="3788"/>
                  </a:lnTo>
                  <a:lnTo>
                    <a:pt x="0" y="4003"/>
                  </a:lnTo>
                  <a:lnTo>
                    <a:pt x="0" y="7046"/>
                  </a:lnTo>
                  <a:lnTo>
                    <a:pt x="1010" y="7046"/>
                  </a:lnTo>
                  <a:lnTo>
                    <a:pt x="442" y="7097"/>
                  </a:lnTo>
                  <a:lnTo>
                    <a:pt x="1515" y="9079"/>
                  </a:lnTo>
                  <a:lnTo>
                    <a:pt x="1882" y="10834"/>
                  </a:lnTo>
                  <a:lnTo>
                    <a:pt x="5127" y="10834"/>
                  </a:lnTo>
                  <a:lnTo>
                    <a:pt x="6983" y="9862"/>
                  </a:lnTo>
                  <a:lnTo>
                    <a:pt x="9016" y="11503"/>
                  </a:lnTo>
                  <a:lnTo>
                    <a:pt x="11087" y="10708"/>
                  </a:lnTo>
                  <a:lnTo>
                    <a:pt x="12210" y="9167"/>
                  </a:lnTo>
                  <a:lnTo>
                    <a:pt x="10758" y="6023"/>
                  </a:lnTo>
                  <a:lnTo>
                    <a:pt x="11781" y="3144"/>
                  </a:lnTo>
                  <a:lnTo>
                    <a:pt x="13966" y="1490"/>
                  </a:lnTo>
                  <a:lnTo>
                    <a:pt x="1248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7"/>
            <p:cNvSpPr/>
            <p:nvPr/>
          </p:nvSpPr>
          <p:spPr>
            <a:xfrm>
              <a:off x="1843950" y="1219275"/>
              <a:ext cx="96625" cy="163875"/>
            </a:xfrm>
            <a:custGeom>
              <a:avLst/>
              <a:gdLst/>
              <a:ahLst/>
              <a:cxnLst/>
              <a:rect l="l" t="t" r="r" b="b"/>
              <a:pathLst>
                <a:path w="3865" h="6555" extrusionOk="0">
                  <a:moveTo>
                    <a:pt x="2602" y="1"/>
                  </a:moveTo>
                  <a:lnTo>
                    <a:pt x="2046" y="1339"/>
                  </a:lnTo>
                  <a:lnTo>
                    <a:pt x="1466" y="3334"/>
                  </a:lnTo>
                  <a:lnTo>
                    <a:pt x="1024" y="1642"/>
                  </a:lnTo>
                  <a:lnTo>
                    <a:pt x="1" y="3246"/>
                  </a:lnTo>
                  <a:lnTo>
                    <a:pt x="392" y="5026"/>
                  </a:lnTo>
                  <a:lnTo>
                    <a:pt x="1024" y="6554"/>
                  </a:lnTo>
                  <a:lnTo>
                    <a:pt x="3057" y="5014"/>
                  </a:lnTo>
                  <a:lnTo>
                    <a:pt x="3865" y="3221"/>
                  </a:lnTo>
                  <a:lnTo>
                    <a:pt x="3865" y="1339"/>
                  </a:lnTo>
                  <a:lnTo>
                    <a:pt x="260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7"/>
            <p:cNvSpPr/>
            <p:nvPr/>
          </p:nvSpPr>
          <p:spPr>
            <a:xfrm>
              <a:off x="1835425" y="1205075"/>
              <a:ext cx="113050" cy="190700"/>
            </a:xfrm>
            <a:custGeom>
              <a:avLst/>
              <a:gdLst/>
              <a:ahLst/>
              <a:cxnLst/>
              <a:rect l="l" t="t" r="r" b="b"/>
              <a:pathLst>
                <a:path w="4522" h="7628" extrusionOk="0">
                  <a:moveTo>
                    <a:pt x="3044" y="1150"/>
                  </a:moveTo>
                  <a:lnTo>
                    <a:pt x="3890" y="2034"/>
                  </a:lnTo>
                  <a:lnTo>
                    <a:pt x="3890" y="3726"/>
                  </a:lnTo>
                  <a:lnTo>
                    <a:pt x="3145" y="5380"/>
                  </a:lnTo>
                  <a:lnTo>
                    <a:pt x="1503" y="6630"/>
                  </a:lnTo>
                  <a:lnTo>
                    <a:pt x="1049" y="5519"/>
                  </a:lnTo>
                  <a:lnTo>
                    <a:pt x="683" y="3877"/>
                  </a:lnTo>
                  <a:lnTo>
                    <a:pt x="1238" y="2981"/>
                  </a:lnTo>
                  <a:lnTo>
                    <a:pt x="1781" y="5089"/>
                  </a:lnTo>
                  <a:lnTo>
                    <a:pt x="2678" y="2034"/>
                  </a:lnTo>
                  <a:lnTo>
                    <a:pt x="3044" y="1150"/>
                  </a:lnTo>
                  <a:close/>
                  <a:moveTo>
                    <a:pt x="2842" y="1"/>
                  </a:moveTo>
                  <a:lnTo>
                    <a:pt x="2084" y="1819"/>
                  </a:lnTo>
                  <a:lnTo>
                    <a:pt x="1819" y="2715"/>
                  </a:lnTo>
                  <a:lnTo>
                    <a:pt x="1491" y="1427"/>
                  </a:lnTo>
                  <a:lnTo>
                    <a:pt x="1" y="3763"/>
                  </a:lnTo>
                  <a:lnTo>
                    <a:pt x="443" y="5708"/>
                  </a:lnTo>
                  <a:lnTo>
                    <a:pt x="1238" y="7627"/>
                  </a:lnTo>
                  <a:lnTo>
                    <a:pt x="3650" y="5784"/>
                  </a:lnTo>
                  <a:lnTo>
                    <a:pt x="4496" y="3915"/>
                  </a:lnTo>
                  <a:lnTo>
                    <a:pt x="4521" y="1781"/>
                  </a:lnTo>
                  <a:lnTo>
                    <a:pt x="284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7"/>
            <p:cNvSpPr/>
            <p:nvPr/>
          </p:nvSpPr>
          <p:spPr>
            <a:xfrm>
              <a:off x="1794700" y="1458875"/>
              <a:ext cx="74850" cy="69800"/>
            </a:xfrm>
            <a:custGeom>
              <a:avLst/>
              <a:gdLst/>
              <a:ahLst/>
              <a:cxnLst/>
              <a:rect l="l" t="t" r="r" b="b"/>
              <a:pathLst>
                <a:path w="2994" h="2792" extrusionOk="0">
                  <a:moveTo>
                    <a:pt x="1971" y="1"/>
                  </a:moveTo>
                  <a:lnTo>
                    <a:pt x="872" y="847"/>
                  </a:lnTo>
                  <a:lnTo>
                    <a:pt x="1" y="1465"/>
                  </a:lnTo>
                  <a:lnTo>
                    <a:pt x="1504" y="2791"/>
                  </a:lnTo>
                  <a:lnTo>
                    <a:pt x="2994" y="2791"/>
                  </a:lnTo>
                  <a:lnTo>
                    <a:pt x="1971"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7"/>
            <p:cNvSpPr/>
            <p:nvPr/>
          </p:nvSpPr>
          <p:spPr>
            <a:xfrm>
              <a:off x="1782075" y="1445925"/>
              <a:ext cx="98850" cy="90625"/>
            </a:xfrm>
            <a:custGeom>
              <a:avLst/>
              <a:gdLst/>
              <a:ahLst/>
              <a:cxnLst/>
              <a:rect l="l" t="t" r="r" b="b"/>
              <a:pathLst>
                <a:path w="3954" h="3625" extrusionOk="0">
                  <a:moveTo>
                    <a:pt x="2324" y="1024"/>
                  </a:moveTo>
                  <a:lnTo>
                    <a:pt x="3057" y="2994"/>
                  </a:lnTo>
                  <a:lnTo>
                    <a:pt x="2122" y="2994"/>
                  </a:lnTo>
                  <a:lnTo>
                    <a:pt x="1011" y="2009"/>
                  </a:lnTo>
                  <a:lnTo>
                    <a:pt x="2324" y="1024"/>
                  </a:lnTo>
                  <a:close/>
                  <a:moveTo>
                    <a:pt x="2627" y="1"/>
                  </a:moveTo>
                  <a:lnTo>
                    <a:pt x="1188" y="1112"/>
                  </a:lnTo>
                  <a:lnTo>
                    <a:pt x="1" y="1958"/>
                  </a:lnTo>
                  <a:lnTo>
                    <a:pt x="1882" y="3625"/>
                  </a:lnTo>
                  <a:lnTo>
                    <a:pt x="3953" y="3625"/>
                  </a:lnTo>
                  <a:lnTo>
                    <a:pt x="262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7"/>
            <p:cNvSpPr/>
            <p:nvPr/>
          </p:nvSpPr>
          <p:spPr>
            <a:xfrm>
              <a:off x="241275" y="1079650"/>
              <a:ext cx="2559200" cy="3887025"/>
            </a:xfrm>
            <a:custGeom>
              <a:avLst/>
              <a:gdLst/>
              <a:ahLst/>
              <a:cxnLst/>
              <a:rect l="l" t="t" r="r" b="b"/>
              <a:pathLst>
                <a:path w="102368" h="155481" extrusionOk="0">
                  <a:moveTo>
                    <a:pt x="22033" y="0"/>
                  </a:moveTo>
                  <a:cubicBezTo>
                    <a:pt x="21541" y="0"/>
                    <a:pt x="20848" y="207"/>
                    <a:pt x="19875" y="825"/>
                  </a:cubicBezTo>
                  <a:cubicBezTo>
                    <a:pt x="16958" y="2669"/>
                    <a:pt x="16718" y="2669"/>
                    <a:pt x="16718" y="2669"/>
                  </a:cubicBezTo>
                  <a:lnTo>
                    <a:pt x="14357" y="4096"/>
                  </a:lnTo>
                  <a:lnTo>
                    <a:pt x="14357" y="5043"/>
                  </a:lnTo>
                  <a:lnTo>
                    <a:pt x="15304" y="8351"/>
                  </a:lnTo>
                  <a:lnTo>
                    <a:pt x="15532" y="10056"/>
                  </a:lnTo>
                  <a:lnTo>
                    <a:pt x="13423" y="9450"/>
                  </a:lnTo>
                  <a:lnTo>
                    <a:pt x="12665" y="8869"/>
                  </a:lnTo>
                  <a:lnTo>
                    <a:pt x="10051" y="10043"/>
                  </a:lnTo>
                  <a:lnTo>
                    <a:pt x="9319" y="11584"/>
                  </a:lnTo>
                  <a:lnTo>
                    <a:pt x="9319" y="12606"/>
                  </a:lnTo>
                  <a:lnTo>
                    <a:pt x="11920" y="12998"/>
                  </a:lnTo>
                  <a:lnTo>
                    <a:pt x="13890" y="12846"/>
                  </a:lnTo>
                  <a:lnTo>
                    <a:pt x="13890" y="12846"/>
                  </a:lnTo>
                  <a:lnTo>
                    <a:pt x="12236" y="14854"/>
                  </a:lnTo>
                  <a:lnTo>
                    <a:pt x="9281" y="15447"/>
                  </a:lnTo>
                  <a:lnTo>
                    <a:pt x="7324" y="17884"/>
                  </a:lnTo>
                  <a:lnTo>
                    <a:pt x="5922" y="20094"/>
                  </a:lnTo>
                  <a:lnTo>
                    <a:pt x="6478" y="22228"/>
                  </a:lnTo>
                  <a:lnTo>
                    <a:pt x="7665" y="23491"/>
                  </a:lnTo>
                  <a:lnTo>
                    <a:pt x="9559" y="25069"/>
                  </a:lnTo>
                  <a:cubicBezTo>
                    <a:pt x="9559" y="25069"/>
                    <a:pt x="8448" y="26534"/>
                    <a:pt x="8372" y="26862"/>
                  </a:cubicBezTo>
                  <a:cubicBezTo>
                    <a:pt x="8296" y="27191"/>
                    <a:pt x="2841" y="30196"/>
                    <a:pt x="2841" y="30196"/>
                  </a:cubicBezTo>
                  <a:lnTo>
                    <a:pt x="0" y="31610"/>
                  </a:lnTo>
                  <a:lnTo>
                    <a:pt x="0" y="31610"/>
                  </a:lnTo>
                  <a:lnTo>
                    <a:pt x="4344" y="30903"/>
                  </a:lnTo>
                  <a:lnTo>
                    <a:pt x="10178" y="28529"/>
                  </a:lnTo>
                  <a:lnTo>
                    <a:pt x="12476" y="25852"/>
                  </a:lnTo>
                  <a:lnTo>
                    <a:pt x="14446" y="24110"/>
                  </a:lnTo>
                  <a:lnTo>
                    <a:pt x="16883" y="22380"/>
                  </a:lnTo>
                  <a:lnTo>
                    <a:pt x="15393" y="25132"/>
                  </a:lnTo>
                  <a:lnTo>
                    <a:pt x="17287" y="24741"/>
                  </a:lnTo>
                  <a:cubicBezTo>
                    <a:pt x="17287" y="24741"/>
                    <a:pt x="19648" y="24034"/>
                    <a:pt x="19812" y="23794"/>
                  </a:cubicBezTo>
                  <a:cubicBezTo>
                    <a:pt x="19818" y="23784"/>
                    <a:pt x="19832" y="23779"/>
                    <a:pt x="19854" y="23779"/>
                  </a:cubicBezTo>
                  <a:cubicBezTo>
                    <a:pt x="20342" y="23779"/>
                    <a:pt x="24610" y="26319"/>
                    <a:pt x="24610" y="26319"/>
                  </a:cubicBezTo>
                  <a:lnTo>
                    <a:pt x="26113" y="29085"/>
                  </a:lnTo>
                  <a:lnTo>
                    <a:pt x="26820" y="33100"/>
                  </a:lnTo>
                  <a:lnTo>
                    <a:pt x="26189" y="36105"/>
                  </a:lnTo>
                  <a:lnTo>
                    <a:pt x="25633" y="38151"/>
                  </a:lnTo>
                  <a:lnTo>
                    <a:pt x="26429" y="40045"/>
                  </a:lnTo>
                  <a:lnTo>
                    <a:pt x="27376" y="37040"/>
                  </a:lnTo>
                  <a:lnTo>
                    <a:pt x="28474" y="36105"/>
                  </a:lnTo>
                  <a:lnTo>
                    <a:pt x="29194" y="40512"/>
                  </a:lnTo>
                  <a:lnTo>
                    <a:pt x="30457" y="43505"/>
                  </a:lnTo>
                  <a:lnTo>
                    <a:pt x="28083" y="42015"/>
                  </a:lnTo>
                  <a:lnTo>
                    <a:pt x="27856" y="43505"/>
                  </a:lnTo>
                  <a:lnTo>
                    <a:pt x="29585" y="47293"/>
                  </a:lnTo>
                  <a:lnTo>
                    <a:pt x="29346" y="49894"/>
                  </a:lnTo>
                  <a:lnTo>
                    <a:pt x="28083" y="52419"/>
                  </a:lnTo>
                  <a:lnTo>
                    <a:pt x="27616" y="56763"/>
                  </a:lnTo>
                  <a:lnTo>
                    <a:pt x="27931" y="61258"/>
                  </a:lnTo>
                  <a:lnTo>
                    <a:pt x="29661" y="64011"/>
                  </a:lnTo>
                  <a:lnTo>
                    <a:pt x="31404" y="65198"/>
                  </a:lnTo>
                  <a:lnTo>
                    <a:pt x="32666" y="68670"/>
                  </a:lnTo>
                  <a:lnTo>
                    <a:pt x="33538" y="71713"/>
                  </a:lnTo>
                  <a:lnTo>
                    <a:pt x="34081" y="73708"/>
                  </a:lnTo>
                  <a:lnTo>
                    <a:pt x="36631" y="76398"/>
                  </a:lnTo>
                  <a:lnTo>
                    <a:pt x="36631" y="76398"/>
                  </a:lnTo>
                  <a:lnTo>
                    <a:pt x="36050" y="73241"/>
                  </a:lnTo>
                  <a:lnTo>
                    <a:pt x="34560" y="71347"/>
                  </a:lnTo>
                  <a:lnTo>
                    <a:pt x="33929" y="66852"/>
                  </a:lnTo>
                  <a:lnTo>
                    <a:pt x="35343" y="68506"/>
                  </a:lnTo>
                  <a:lnTo>
                    <a:pt x="36215" y="71713"/>
                  </a:lnTo>
                  <a:lnTo>
                    <a:pt x="38424" y="73784"/>
                  </a:lnTo>
                  <a:lnTo>
                    <a:pt x="40470" y="77332"/>
                  </a:lnTo>
                  <a:lnTo>
                    <a:pt x="40634" y="79618"/>
                  </a:lnTo>
                  <a:lnTo>
                    <a:pt x="42288" y="81436"/>
                  </a:lnTo>
                  <a:lnTo>
                    <a:pt x="46241" y="82623"/>
                  </a:lnTo>
                  <a:lnTo>
                    <a:pt x="49082" y="84113"/>
                  </a:lnTo>
                  <a:lnTo>
                    <a:pt x="49940" y="83557"/>
                  </a:lnTo>
                  <a:lnTo>
                    <a:pt x="52541" y="85616"/>
                  </a:lnTo>
                  <a:lnTo>
                    <a:pt x="55458" y="86247"/>
                  </a:lnTo>
                  <a:lnTo>
                    <a:pt x="57428" y="88457"/>
                  </a:lnTo>
                  <a:lnTo>
                    <a:pt x="58855" y="90035"/>
                  </a:lnTo>
                  <a:lnTo>
                    <a:pt x="61380" y="91373"/>
                  </a:lnTo>
                  <a:lnTo>
                    <a:pt x="62643" y="90275"/>
                  </a:lnTo>
                  <a:lnTo>
                    <a:pt x="64221" y="92081"/>
                  </a:lnTo>
                  <a:lnTo>
                    <a:pt x="63906" y="95553"/>
                  </a:lnTo>
                  <a:lnTo>
                    <a:pt x="62378" y="97346"/>
                  </a:lnTo>
                  <a:lnTo>
                    <a:pt x="61595" y="99644"/>
                  </a:lnTo>
                  <a:lnTo>
                    <a:pt x="61355" y="101854"/>
                  </a:lnTo>
                  <a:lnTo>
                    <a:pt x="60875" y="103028"/>
                  </a:lnTo>
                  <a:lnTo>
                    <a:pt x="63325" y="105629"/>
                  </a:lnTo>
                  <a:lnTo>
                    <a:pt x="65459" y="108862"/>
                  </a:lnTo>
                  <a:lnTo>
                    <a:pt x="67580" y="112170"/>
                  </a:lnTo>
                  <a:lnTo>
                    <a:pt x="69550" y="113281"/>
                  </a:lnTo>
                  <a:lnTo>
                    <a:pt x="70813" y="115011"/>
                  </a:lnTo>
                  <a:lnTo>
                    <a:pt x="71293" y="119746"/>
                  </a:lnTo>
                  <a:lnTo>
                    <a:pt x="71532" y="123610"/>
                  </a:lnTo>
                  <a:lnTo>
                    <a:pt x="71293" y="127562"/>
                  </a:lnTo>
                  <a:lnTo>
                    <a:pt x="71444" y="129608"/>
                  </a:lnTo>
                  <a:lnTo>
                    <a:pt x="70661" y="132765"/>
                  </a:lnTo>
                  <a:lnTo>
                    <a:pt x="70585" y="135214"/>
                  </a:lnTo>
                  <a:lnTo>
                    <a:pt x="70813" y="138220"/>
                  </a:lnTo>
                  <a:lnTo>
                    <a:pt x="72151" y="139167"/>
                  </a:lnTo>
                  <a:lnTo>
                    <a:pt x="70346" y="143334"/>
                  </a:lnTo>
                  <a:lnTo>
                    <a:pt x="71684" y="145392"/>
                  </a:lnTo>
                  <a:lnTo>
                    <a:pt x="72000" y="147210"/>
                  </a:lnTo>
                  <a:lnTo>
                    <a:pt x="73225" y="150998"/>
                  </a:lnTo>
                  <a:lnTo>
                    <a:pt x="75548" y="154344"/>
                  </a:lnTo>
                  <a:lnTo>
                    <a:pt x="77278" y="155481"/>
                  </a:lnTo>
                  <a:lnTo>
                    <a:pt x="80283" y="155481"/>
                  </a:lnTo>
                  <a:lnTo>
                    <a:pt x="81546" y="153991"/>
                  </a:lnTo>
                  <a:lnTo>
                    <a:pt x="78313" y="152248"/>
                  </a:lnTo>
                  <a:lnTo>
                    <a:pt x="77126" y="149331"/>
                  </a:lnTo>
                  <a:cubicBezTo>
                    <a:pt x="77126" y="149331"/>
                    <a:pt x="75864" y="148826"/>
                    <a:pt x="77050" y="147399"/>
                  </a:cubicBezTo>
                  <a:cubicBezTo>
                    <a:pt x="78237" y="145985"/>
                    <a:pt x="78237" y="145960"/>
                    <a:pt x="78237" y="145960"/>
                  </a:cubicBezTo>
                  <a:lnTo>
                    <a:pt x="78553" y="144925"/>
                  </a:lnTo>
                  <a:lnTo>
                    <a:pt x="76899" y="143738"/>
                  </a:lnTo>
                  <a:lnTo>
                    <a:pt x="77758" y="142083"/>
                  </a:lnTo>
                  <a:lnTo>
                    <a:pt x="78553" y="141528"/>
                  </a:lnTo>
                  <a:lnTo>
                    <a:pt x="78945" y="139318"/>
                  </a:lnTo>
                  <a:lnTo>
                    <a:pt x="78389" y="138055"/>
                  </a:lnTo>
                  <a:lnTo>
                    <a:pt x="78465" y="136957"/>
                  </a:lnTo>
                  <a:lnTo>
                    <a:pt x="79892" y="137108"/>
                  </a:lnTo>
                  <a:lnTo>
                    <a:pt x="79967" y="135530"/>
                  </a:lnTo>
                  <a:lnTo>
                    <a:pt x="79967" y="134962"/>
                  </a:lnTo>
                  <a:lnTo>
                    <a:pt x="81861" y="134406"/>
                  </a:lnTo>
                  <a:lnTo>
                    <a:pt x="83755" y="133926"/>
                  </a:lnTo>
                  <a:lnTo>
                    <a:pt x="83755" y="131805"/>
                  </a:lnTo>
                  <a:lnTo>
                    <a:pt x="83604" y="130542"/>
                  </a:lnTo>
                  <a:lnTo>
                    <a:pt x="83516" y="129595"/>
                  </a:lnTo>
                  <a:lnTo>
                    <a:pt x="86205" y="130063"/>
                  </a:lnTo>
                  <a:lnTo>
                    <a:pt x="87821" y="128484"/>
                  </a:lnTo>
                  <a:lnTo>
                    <a:pt x="89261" y="126047"/>
                  </a:lnTo>
                  <a:lnTo>
                    <a:pt x="90612" y="124065"/>
                  </a:lnTo>
                  <a:lnTo>
                    <a:pt x="91079" y="121312"/>
                  </a:lnTo>
                  <a:lnTo>
                    <a:pt x="93605" y="119570"/>
                  </a:lnTo>
                  <a:lnTo>
                    <a:pt x="96294" y="118155"/>
                  </a:lnTo>
                  <a:lnTo>
                    <a:pt x="97633" y="117360"/>
                  </a:lnTo>
                  <a:lnTo>
                    <a:pt x="98188" y="113572"/>
                  </a:lnTo>
                  <a:lnTo>
                    <a:pt x="99047" y="110415"/>
                  </a:lnTo>
                  <a:lnTo>
                    <a:pt x="99451" y="108445"/>
                  </a:lnTo>
                  <a:lnTo>
                    <a:pt x="101257" y="106160"/>
                  </a:lnTo>
                  <a:lnTo>
                    <a:pt x="102368" y="104190"/>
                  </a:lnTo>
                  <a:lnTo>
                    <a:pt x="101332" y="102296"/>
                  </a:lnTo>
                  <a:cubicBezTo>
                    <a:pt x="101332" y="102296"/>
                    <a:pt x="101888" y="102220"/>
                    <a:pt x="98655" y="100957"/>
                  </a:cubicBezTo>
                  <a:lnTo>
                    <a:pt x="95423" y="99695"/>
                  </a:lnTo>
                  <a:lnTo>
                    <a:pt x="93529" y="99379"/>
                  </a:lnTo>
                  <a:lnTo>
                    <a:pt x="91471" y="98596"/>
                  </a:lnTo>
                  <a:lnTo>
                    <a:pt x="89185" y="97649"/>
                  </a:lnTo>
                  <a:lnTo>
                    <a:pt x="88011" y="94884"/>
                  </a:lnTo>
                  <a:lnTo>
                    <a:pt x="86508" y="92750"/>
                  </a:lnTo>
                  <a:lnTo>
                    <a:pt x="83124" y="91651"/>
                  </a:lnTo>
                  <a:lnTo>
                    <a:pt x="80914" y="91411"/>
                  </a:lnTo>
                  <a:lnTo>
                    <a:pt x="78616" y="89202"/>
                  </a:lnTo>
                  <a:lnTo>
                    <a:pt x="76571" y="88015"/>
                  </a:lnTo>
                  <a:lnTo>
                    <a:pt x="74121" y="87787"/>
                  </a:lnTo>
                  <a:lnTo>
                    <a:pt x="71596" y="87156"/>
                  </a:lnTo>
                  <a:lnTo>
                    <a:pt x="68755" y="87232"/>
                  </a:lnTo>
                  <a:cubicBezTo>
                    <a:pt x="68755" y="87232"/>
                    <a:pt x="65522" y="88179"/>
                    <a:pt x="65446" y="88495"/>
                  </a:cubicBezTo>
                  <a:cubicBezTo>
                    <a:pt x="65358" y="88810"/>
                    <a:pt x="64903" y="90174"/>
                    <a:pt x="64903" y="90174"/>
                  </a:cubicBezTo>
                  <a:lnTo>
                    <a:pt x="63325" y="88911"/>
                  </a:lnTo>
                  <a:lnTo>
                    <a:pt x="61595" y="89467"/>
                  </a:lnTo>
                  <a:lnTo>
                    <a:pt x="59852" y="88596"/>
                  </a:lnTo>
                  <a:lnTo>
                    <a:pt x="58590" y="85994"/>
                  </a:lnTo>
                  <a:lnTo>
                    <a:pt x="59385" y="83949"/>
                  </a:lnTo>
                  <a:lnTo>
                    <a:pt x="57491" y="83317"/>
                  </a:lnTo>
                  <a:lnTo>
                    <a:pt x="54966" y="83002"/>
                  </a:lnTo>
                  <a:lnTo>
                    <a:pt x="55673" y="81032"/>
                  </a:lnTo>
                  <a:lnTo>
                    <a:pt x="56380" y="79643"/>
                  </a:lnTo>
                  <a:lnTo>
                    <a:pt x="56532" y="78507"/>
                  </a:lnTo>
                  <a:lnTo>
                    <a:pt x="53779" y="78507"/>
                  </a:lnTo>
                  <a:lnTo>
                    <a:pt x="52592" y="80476"/>
                  </a:lnTo>
                  <a:lnTo>
                    <a:pt x="49915" y="81423"/>
                  </a:lnTo>
                  <a:lnTo>
                    <a:pt x="47933" y="78747"/>
                  </a:lnTo>
                  <a:lnTo>
                    <a:pt x="47541" y="75160"/>
                  </a:lnTo>
                  <a:lnTo>
                    <a:pt x="48412" y="72218"/>
                  </a:lnTo>
                  <a:lnTo>
                    <a:pt x="51165" y="70173"/>
                  </a:lnTo>
                  <a:lnTo>
                    <a:pt x="54095" y="69769"/>
                  </a:lnTo>
                  <a:lnTo>
                    <a:pt x="55433" y="70880"/>
                  </a:lnTo>
                  <a:lnTo>
                    <a:pt x="56064" y="69693"/>
                  </a:lnTo>
                  <a:lnTo>
                    <a:pt x="58198" y="69693"/>
                  </a:lnTo>
                  <a:lnTo>
                    <a:pt x="60964" y="70552"/>
                  </a:lnTo>
                  <a:lnTo>
                    <a:pt x="61191" y="72521"/>
                  </a:lnTo>
                  <a:lnTo>
                    <a:pt x="62529" y="74567"/>
                  </a:lnTo>
                  <a:lnTo>
                    <a:pt x="62933" y="72484"/>
                  </a:lnTo>
                  <a:lnTo>
                    <a:pt x="62769" y="68759"/>
                  </a:lnTo>
                  <a:lnTo>
                    <a:pt x="63805" y="66852"/>
                  </a:lnTo>
                  <a:lnTo>
                    <a:pt x="66797" y="64806"/>
                  </a:lnTo>
                  <a:lnTo>
                    <a:pt x="68300" y="62281"/>
                  </a:lnTo>
                  <a:lnTo>
                    <a:pt x="69083" y="60248"/>
                  </a:lnTo>
                  <a:lnTo>
                    <a:pt x="71684" y="57697"/>
                  </a:lnTo>
                  <a:lnTo>
                    <a:pt x="73338" y="57697"/>
                  </a:lnTo>
                  <a:lnTo>
                    <a:pt x="74197" y="55412"/>
                  </a:lnTo>
                  <a:lnTo>
                    <a:pt x="76722" y="53758"/>
                  </a:lnTo>
                  <a:lnTo>
                    <a:pt x="77833" y="55488"/>
                  </a:lnTo>
                  <a:lnTo>
                    <a:pt x="79879" y="54187"/>
                  </a:lnTo>
                  <a:lnTo>
                    <a:pt x="83351" y="52748"/>
                  </a:lnTo>
                  <a:lnTo>
                    <a:pt x="82569" y="51876"/>
                  </a:lnTo>
                  <a:lnTo>
                    <a:pt x="79412" y="52104"/>
                  </a:lnTo>
                  <a:lnTo>
                    <a:pt x="78692" y="50525"/>
                  </a:lnTo>
                  <a:lnTo>
                    <a:pt x="78692" y="49187"/>
                  </a:lnTo>
                  <a:lnTo>
                    <a:pt x="77833" y="48707"/>
                  </a:lnTo>
                  <a:lnTo>
                    <a:pt x="76091" y="49502"/>
                  </a:lnTo>
                  <a:lnTo>
                    <a:pt x="78540" y="48240"/>
                  </a:lnTo>
                  <a:lnTo>
                    <a:pt x="80902" y="48240"/>
                  </a:lnTo>
                  <a:lnTo>
                    <a:pt x="83111" y="48391"/>
                  </a:lnTo>
                  <a:lnTo>
                    <a:pt x="85725" y="46901"/>
                  </a:lnTo>
                  <a:cubicBezTo>
                    <a:pt x="85725" y="46901"/>
                    <a:pt x="87619" y="45474"/>
                    <a:pt x="87695" y="45361"/>
                  </a:cubicBezTo>
                  <a:cubicBezTo>
                    <a:pt x="87771" y="45247"/>
                    <a:pt x="86041" y="42204"/>
                    <a:pt x="86041" y="42204"/>
                  </a:cubicBezTo>
                  <a:lnTo>
                    <a:pt x="83983" y="40297"/>
                  </a:lnTo>
                  <a:lnTo>
                    <a:pt x="83591" y="38151"/>
                  </a:lnTo>
                  <a:lnTo>
                    <a:pt x="83111" y="33820"/>
                  </a:lnTo>
                  <a:lnTo>
                    <a:pt x="81066" y="36105"/>
                  </a:lnTo>
                  <a:lnTo>
                    <a:pt x="79172" y="35701"/>
                  </a:lnTo>
                  <a:lnTo>
                    <a:pt x="78856" y="33656"/>
                  </a:lnTo>
                  <a:lnTo>
                    <a:pt x="79639" y="32203"/>
                  </a:lnTo>
                  <a:lnTo>
                    <a:pt x="77909" y="31724"/>
                  </a:lnTo>
                  <a:lnTo>
                    <a:pt x="76798" y="30575"/>
                  </a:lnTo>
                  <a:lnTo>
                    <a:pt x="73957" y="30575"/>
                  </a:lnTo>
                  <a:lnTo>
                    <a:pt x="73098" y="30650"/>
                  </a:lnTo>
                  <a:lnTo>
                    <a:pt x="73010" y="33491"/>
                  </a:lnTo>
                  <a:lnTo>
                    <a:pt x="71671" y="34918"/>
                  </a:lnTo>
                  <a:lnTo>
                    <a:pt x="72467" y="36156"/>
                  </a:lnTo>
                  <a:lnTo>
                    <a:pt x="72694" y="38479"/>
                  </a:lnTo>
                  <a:lnTo>
                    <a:pt x="70573" y="40285"/>
                  </a:lnTo>
                  <a:lnTo>
                    <a:pt x="68603" y="40979"/>
                  </a:lnTo>
                  <a:lnTo>
                    <a:pt x="68603" y="44136"/>
                  </a:lnTo>
                  <a:lnTo>
                    <a:pt x="67340" y="44767"/>
                  </a:lnTo>
                  <a:lnTo>
                    <a:pt x="65913" y="42962"/>
                  </a:lnTo>
                  <a:lnTo>
                    <a:pt x="66545" y="40196"/>
                  </a:lnTo>
                  <a:lnTo>
                    <a:pt x="64386" y="39098"/>
                  </a:lnTo>
                  <a:lnTo>
                    <a:pt x="62113" y="37747"/>
                  </a:lnTo>
                  <a:lnTo>
                    <a:pt x="61115" y="36888"/>
                  </a:lnTo>
                  <a:lnTo>
                    <a:pt x="60092" y="36888"/>
                  </a:lnTo>
                  <a:lnTo>
                    <a:pt x="59852" y="34123"/>
                  </a:lnTo>
                  <a:lnTo>
                    <a:pt x="60244" y="31686"/>
                  </a:lnTo>
                  <a:lnTo>
                    <a:pt x="61088" y="29679"/>
                  </a:lnTo>
                  <a:lnTo>
                    <a:pt x="61088" y="29679"/>
                  </a:lnTo>
                  <a:cubicBezTo>
                    <a:pt x="61170" y="29674"/>
                    <a:pt x="61518" y="29543"/>
                    <a:pt x="62694" y="28958"/>
                  </a:cubicBezTo>
                  <a:cubicBezTo>
                    <a:pt x="63454" y="28578"/>
                    <a:pt x="63639" y="28510"/>
                    <a:pt x="63679" y="28510"/>
                  </a:cubicBezTo>
                  <a:cubicBezTo>
                    <a:pt x="63702" y="28510"/>
                    <a:pt x="63680" y="28531"/>
                    <a:pt x="63688" y="28531"/>
                  </a:cubicBezTo>
                  <a:cubicBezTo>
                    <a:pt x="63704" y="28531"/>
                    <a:pt x="63843" y="28444"/>
                    <a:pt x="64739" y="27910"/>
                  </a:cubicBezTo>
                  <a:cubicBezTo>
                    <a:pt x="66873" y="26648"/>
                    <a:pt x="66873" y="26648"/>
                    <a:pt x="66873" y="26648"/>
                  </a:cubicBezTo>
                  <a:lnTo>
                    <a:pt x="68451" y="25145"/>
                  </a:lnTo>
                  <a:lnTo>
                    <a:pt x="69714" y="23870"/>
                  </a:lnTo>
                  <a:lnTo>
                    <a:pt x="70585" y="23642"/>
                  </a:lnTo>
                  <a:lnTo>
                    <a:pt x="73969" y="23642"/>
                  </a:lnTo>
                  <a:lnTo>
                    <a:pt x="74121" y="21597"/>
                  </a:lnTo>
                  <a:lnTo>
                    <a:pt x="75144" y="19779"/>
                  </a:lnTo>
                  <a:lnTo>
                    <a:pt x="74677" y="18049"/>
                  </a:lnTo>
                  <a:lnTo>
                    <a:pt x="73035" y="16660"/>
                  </a:lnTo>
                  <a:lnTo>
                    <a:pt x="71987" y="18693"/>
                  </a:lnTo>
                  <a:lnTo>
                    <a:pt x="70371" y="19943"/>
                  </a:lnTo>
                  <a:lnTo>
                    <a:pt x="69234" y="20726"/>
                  </a:lnTo>
                  <a:lnTo>
                    <a:pt x="69234" y="18276"/>
                  </a:lnTo>
                  <a:lnTo>
                    <a:pt x="69487" y="17013"/>
                  </a:lnTo>
                  <a:lnTo>
                    <a:pt x="69487" y="17013"/>
                  </a:lnTo>
                  <a:lnTo>
                    <a:pt x="68439" y="17960"/>
                  </a:lnTo>
                  <a:lnTo>
                    <a:pt x="67403" y="15599"/>
                  </a:lnTo>
                  <a:lnTo>
                    <a:pt x="68565" y="14336"/>
                  </a:lnTo>
                  <a:lnTo>
                    <a:pt x="69373" y="12594"/>
                  </a:lnTo>
                  <a:lnTo>
                    <a:pt x="70636" y="9841"/>
                  </a:lnTo>
                  <a:lnTo>
                    <a:pt x="71633" y="9450"/>
                  </a:lnTo>
                  <a:lnTo>
                    <a:pt x="73401" y="7783"/>
                  </a:lnTo>
                  <a:lnTo>
                    <a:pt x="72618" y="7379"/>
                  </a:lnTo>
                  <a:lnTo>
                    <a:pt x="71633" y="7240"/>
                  </a:lnTo>
                  <a:lnTo>
                    <a:pt x="69234" y="7240"/>
                  </a:lnTo>
                  <a:lnTo>
                    <a:pt x="69234" y="9450"/>
                  </a:lnTo>
                  <a:lnTo>
                    <a:pt x="67164" y="12152"/>
                  </a:lnTo>
                  <a:lnTo>
                    <a:pt x="65408" y="14854"/>
                  </a:lnTo>
                  <a:lnTo>
                    <a:pt x="66280" y="16091"/>
                  </a:lnTo>
                  <a:lnTo>
                    <a:pt x="65926" y="18516"/>
                  </a:lnTo>
                  <a:lnTo>
                    <a:pt x="62921" y="20094"/>
                  </a:lnTo>
                  <a:lnTo>
                    <a:pt x="62921" y="18276"/>
                  </a:lnTo>
                  <a:lnTo>
                    <a:pt x="61191" y="18124"/>
                  </a:lnTo>
                  <a:lnTo>
                    <a:pt x="59701" y="19299"/>
                  </a:lnTo>
                  <a:lnTo>
                    <a:pt x="57845" y="16698"/>
                  </a:lnTo>
                  <a:lnTo>
                    <a:pt x="55673" y="16698"/>
                  </a:lnTo>
                  <a:lnTo>
                    <a:pt x="54966" y="18049"/>
                  </a:lnTo>
                  <a:lnTo>
                    <a:pt x="54259" y="19071"/>
                  </a:lnTo>
                  <a:lnTo>
                    <a:pt x="53223" y="16786"/>
                  </a:lnTo>
                  <a:cubicBezTo>
                    <a:pt x="53223" y="16786"/>
                    <a:pt x="52623" y="16998"/>
                    <a:pt x="52038" y="16998"/>
                  </a:cubicBezTo>
                  <a:cubicBezTo>
                    <a:pt x="51500" y="16998"/>
                    <a:pt x="50974" y="16819"/>
                    <a:pt x="50938" y="16129"/>
                  </a:cubicBezTo>
                  <a:cubicBezTo>
                    <a:pt x="50862" y="14690"/>
                    <a:pt x="50862" y="14677"/>
                    <a:pt x="50862" y="14677"/>
                  </a:cubicBezTo>
                  <a:lnTo>
                    <a:pt x="47629" y="11672"/>
                  </a:lnTo>
                  <a:lnTo>
                    <a:pt x="46594" y="10952"/>
                  </a:lnTo>
                  <a:lnTo>
                    <a:pt x="44788" y="11268"/>
                  </a:lnTo>
                  <a:lnTo>
                    <a:pt x="43993" y="8869"/>
                  </a:lnTo>
                  <a:lnTo>
                    <a:pt x="42579" y="8427"/>
                  </a:lnTo>
                  <a:lnTo>
                    <a:pt x="39030" y="8869"/>
                  </a:lnTo>
                  <a:lnTo>
                    <a:pt x="36972" y="8427"/>
                  </a:lnTo>
                  <a:lnTo>
                    <a:pt x="34295" y="6141"/>
                  </a:lnTo>
                  <a:lnTo>
                    <a:pt x="30747" y="4462"/>
                  </a:lnTo>
                  <a:lnTo>
                    <a:pt x="28159" y="1962"/>
                  </a:lnTo>
                  <a:lnTo>
                    <a:pt x="26037" y="194"/>
                  </a:lnTo>
                  <a:lnTo>
                    <a:pt x="23196" y="825"/>
                  </a:lnTo>
                  <a:cubicBezTo>
                    <a:pt x="23196" y="825"/>
                    <a:pt x="23017" y="0"/>
                    <a:pt x="22033" y="0"/>
                  </a:cubicBez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7"/>
            <p:cNvSpPr/>
            <p:nvPr/>
          </p:nvSpPr>
          <p:spPr>
            <a:xfrm>
              <a:off x="238125" y="1071925"/>
              <a:ext cx="2568675" cy="3902025"/>
            </a:xfrm>
            <a:custGeom>
              <a:avLst/>
              <a:gdLst/>
              <a:ahLst/>
              <a:cxnLst/>
              <a:rect l="l" t="t" r="r" b="b"/>
              <a:pathLst>
                <a:path w="102747" h="156081" extrusionOk="0">
                  <a:moveTo>
                    <a:pt x="61468" y="29836"/>
                  </a:moveTo>
                  <a:cubicBezTo>
                    <a:pt x="61506" y="29899"/>
                    <a:pt x="61519" y="29962"/>
                    <a:pt x="61506" y="30025"/>
                  </a:cubicBezTo>
                  <a:lnTo>
                    <a:pt x="61342" y="29899"/>
                  </a:lnTo>
                  <a:lnTo>
                    <a:pt x="61468" y="29836"/>
                  </a:lnTo>
                  <a:close/>
                  <a:moveTo>
                    <a:pt x="101181" y="102504"/>
                  </a:moveTo>
                  <a:lnTo>
                    <a:pt x="101282" y="102542"/>
                  </a:lnTo>
                  <a:lnTo>
                    <a:pt x="101193" y="102718"/>
                  </a:lnTo>
                  <a:cubicBezTo>
                    <a:pt x="101155" y="102655"/>
                    <a:pt x="101143" y="102567"/>
                    <a:pt x="101181" y="102504"/>
                  </a:cubicBezTo>
                  <a:close/>
                  <a:moveTo>
                    <a:pt x="22159" y="618"/>
                  </a:moveTo>
                  <a:cubicBezTo>
                    <a:pt x="22328" y="618"/>
                    <a:pt x="22461" y="648"/>
                    <a:pt x="22565" y="692"/>
                  </a:cubicBezTo>
                  <a:cubicBezTo>
                    <a:pt x="22779" y="781"/>
                    <a:pt x="22943" y="970"/>
                    <a:pt x="23019" y="1198"/>
                  </a:cubicBezTo>
                  <a:lnTo>
                    <a:pt x="23385" y="1437"/>
                  </a:lnTo>
                  <a:lnTo>
                    <a:pt x="26075" y="844"/>
                  </a:lnTo>
                  <a:lnTo>
                    <a:pt x="28057" y="2498"/>
                  </a:lnTo>
                  <a:lnTo>
                    <a:pt x="30658" y="4998"/>
                  </a:lnTo>
                  <a:lnTo>
                    <a:pt x="34257" y="6716"/>
                  </a:lnTo>
                  <a:lnTo>
                    <a:pt x="36909" y="8976"/>
                  </a:lnTo>
                  <a:lnTo>
                    <a:pt x="37048" y="9052"/>
                  </a:lnTo>
                  <a:lnTo>
                    <a:pt x="39093" y="9481"/>
                  </a:lnTo>
                  <a:lnTo>
                    <a:pt x="39207" y="9481"/>
                  </a:lnTo>
                  <a:lnTo>
                    <a:pt x="42679" y="9052"/>
                  </a:lnTo>
                  <a:lnTo>
                    <a:pt x="43879" y="9430"/>
                  </a:lnTo>
                  <a:lnTo>
                    <a:pt x="44624" y="11678"/>
                  </a:lnTo>
                  <a:lnTo>
                    <a:pt x="44978" y="11893"/>
                  </a:lnTo>
                  <a:lnTo>
                    <a:pt x="46657" y="11590"/>
                  </a:lnTo>
                  <a:lnTo>
                    <a:pt x="47541" y="12208"/>
                  </a:lnTo>
                  <a:lnTo>
                    <a:pt x="50685" y="15125"/>
                  </a:lnTo>
                  <a:cubicBezTo>
                    <a:pt x="50698" y="15302"/>
                    <a:pt x="50710" y="15668"/>
                    <a:pt x="50761" y="16464"/>
                  </a:cubicBezTo>
                  <a:cubicBezTo>
                    <a:pt x="50761" y="16830"/>
                    <a:pt x="50937" y="17183"/>
                    <a:pt x="51253" y="17385"/>
                  </a:cubicBezTo>
                  <a:cubicBezTo>
                    <a:pt x="51517" y="17561"/>
                    <a:pt x="51851" y="17620"/>
                    <a:pt x="52180" y="17620"/>
                  </a:cubicBezTo>
                  <a:cubicBezTo>
                    <a:pt x="52561" y="17620"/>
                    <a:pt x="52935" y="17541"/>
                    <a:pt x="53185" y="17474"/>
                  </a:cubicBezTo>
                  <a:lnTo>
                    <a:pt x="54094" y="19507"/>
                  </a:lnTo>
                  <a:lnTo>
                    <a:pt x="54637" y="19557"/>
                  </a:lnTo>
                  <a:lnTo>
                    <a:pt x="55370" y="18497"/>
                  </a:lnTo>
                  <a:lnTo>
                    <a:pt x="55988" y="17322"/>
                  </a:lnTo>
                  <a:lnTo>
                    <a:pt x="57807" y="17322"/>
                  </a:lnTo>
                  <a:lnTo>
                    <a:pt x="59562" y="19784"/>
                  </a:lnTo>
                  <a:lnTo>
                    <a:pt x="60016" y="19848"/>
                  </a:lnTo>
                  <a:lnTo>
                    <a:pt x="61418" y="18762"/>
                  </a:lnTo>
                  <a:lnTo>
                    <a:pt x="62744" y="18875"/>
                  </a:lnTo>
                  <a:lnTo>
                    <a:pt x="62744" y="20403"/>
                  </a:lnTo>
                  <a:lnTo>
                    <a:pt x="63198" y="20681"/>
                  </a:lnTo>
                  <a:lnTo>
                    <a:pt x="66204" y="19103"/>
                  </a:lnTo>
                  <a:lnTo>
                    <a:pt x="66355" y="18875"/>
                  </a:lnTo>
                  <a:lnTo>
                    <a:pt x="66709" y="16451"/>
                  </a:lnTo>
                  <a:lnTo>
                    <a:pt x="66658" y="16224"/>
                  </a:lnTo>
                  <a:lnTo>
                    <a:pt x="65913" y="15150"/>
                  </a:lnTo>
                  <a:lnTo>
                    <a:pt x="67542" y="12650"/>
                  </a:lnTo>
                  <a:lnTo>
                    <a:pt x="69613" y="9961"/>
                  </a:lnTo>
                  <a:lnTo>
                    <a:pt x="69676" y="9771"/>
                  </a:lnTo>
                  <a:lnTo>
                    <a:pt x="69676" y="7877"/>
                  </a:lnTo>
                  <a:lnTo>
                    <a:pt x="71709" y="7877"/>
                  </a:lnTo>
                  <a:lnTo>
                    <a:pt x="72631" y="8004"/>
                  </a:lnTo>
                  <a:lnTo>
                    <a:pt x="72984" y="8180"/>
                  </a:lnTo>
                  <a:lnTo>
                    <a:pt x="71570" y="9493"/>
                  </a:lnTo>
                  <a:lnTo>
                    <a:pt x="70636" y="9872"/>
                  </a:lnTo>
                  <a:lnTo>
                    <a:pt x="70472" y="10024"/>
                  </a:lnTo>
                  <a:lnTo>
                    <a:pt x="68413" y="14469"/>
                  </a:lnTo>
                  <a:lnTo>
                    <a:pt x="67290" y="15693"/>
                  </a:lnTo>
                  <a:lnTo>
                    <a:pt x="67226" y="16034"/>
                  </a:lnTo>
                  <a:lnTo>
                    <a:pt x="68274" y="18408"/>
                  </a:lnTo>
                  <a:lnTo>
                    <a:pt x="68780" y="18509"/>
                  </a:lnTo>
                  <a:lnTo>
                    <a:pt x="69108" y="18206"/>
                  </a:lnTo>
                  <a:lnTo>
                    <a:pt x="69108" y="18206"/>
                  </a:lnTo>
                  <a:lnTo>
                    <a:pt x="69045" y="18522"/>
                  </a:lnTo>
                  <a:lnTo>
                    <a:pt x="69045" y="21035"/>
                  </a:lnTo>
                  <a:lnTo>
                    <a:pt x="69537" y="21287"/>
                  </a:lnTo>
                  <a:lnTo>
                    <a:pt x="70686" y="20504"/>
                  </a:lnTo>
                  <a:lnTo>
                    <a:pt x="72315" y="19254"/>
                  </a:lnTo>
                  <a:lnTo>
                    <a:pt x="73262" y="17474"/>
                  </a:lnTo>
                  <a:lnTo>
                    <a:pt x="74525" y="18534"/>
                  </a:lnTo>
                  <a:lnTo>
                    <a:pt x="74929" y="20050"/>
                  </a:lnTo>
                  <a:lnTo>
                    <a:pt x="73982" y="21742"/>
                  </a:lnTo>
                  <a:lnTo>
                    <a:pt x="73805" y="23636"/>
                  </a:lnTo>
                  <a:lnTo>
                    <a:pt x="70699" y="23636"/>
                  </a:lnTo>
                  <a:lnTo>
                    <a:pt x="69752" y="23863"/>
                  </a:lnTo>
                  <a:lnTo>
                    <a:pt x="69613" y="23951"/>
                  </a:lnTo>
                  <a:lnTo>
                    <a:pt x="68350" y="25227"/>
                  </a:lnTo>
                  <a:lnTo>
                    <a:pt x="66797" y="26704"/>
                  </a:lnTo>
                  <a:cubicBezTo>
                    <a:pt x="66721" y="26755"/>
                    <a:pt x="66368" y="26982"/>
                    <a:pt x="64701" y="27954"/>
                  </a:cubicBezTo>
                  <a:lnTo>
                    <a:pt x="64171" y="28270"/>
                  </a:lnTo>
                  <a:lnTo>
                    <a:pt x="63779" y="28510"/>
                  </a:lnTo>
                  <a:cubicBezTo>
                    <a:pt x="63602" y="28535"/>
                    <a:pt x="63299" y="28674"/>
                    <a:pt x="62668" y="28990"/>
                  </a:cubicBezTo>
                  <a:cubicBezTo>
                    <a:pt x="61443" y="29608"/>
                    <a:pt x="61216" y="29684"/>
                    <a:pt x="61178" y="29684"/>
                  </a:cubicBezTo>
                  <a:lnTo>
                    <a:pt x="61178" y="29785"/>
                  </a:lnTo>
                  <a:lnTo>
                    <a:pt x="61039" y="29684"/>
                  </a:lnTo>
                  <a:cubicBezTo>
                    <a:pt x="60938" y="29747"/>
                    <a:pt x="60875" y="29861"/>
                    <a:pt x="60862" y="29974"/>
                  </a:cubicBezTo>
                  <a:lnTo>
                    <a:pt x="60079" y="31868"/>
                  </a:lnTo>
                  <a:lnTo>
                    <a:pt x="59663" y="34381"/>
                  </a:lnTo>
                  <a:lnTo>
                    <a:pt x="59663" y="34457"/>
                  </a:lnTo>
                  <a:lnTo>
                    <a:pt x="59890" y="37222"/>
                  </a:lnTo>
                  <a:lnTo>
                    <a:pt x="60206" y="37500"/>
                  </a:lnTo>
                  <a:lnTo>
                    <a:pt x="61115" y="37500"/>
                  </a:lnTo>
                  <a:lnTo>
                    <a:pt x="62075" y="38321"/>
                  </a:lnTo>
                  <a:lnTo>
                    <a:pt x="64360" y="39685"/>
                  </a:lnTo>
                  <a:lnTo>
                    <a:pt x="66317" y="40669"/>
                  </a:lnTo>
                  <a:lnTo>
                    <a:pt x="65736" y="43195"/>
                  </a:lnTo>
                  <a:lnTo>
                    <a:pt x="65800" y="43460"/>
                  </a:lnTo>
                  <a:lnTo>
                    <a:pt x="67214" y="45278"/>
                  </a:lnTo>
                  <a:lnTo>
                    <a:pt x="67605" y="45354"/>
                  </a:lnTo>
                  <a:lnTo>
                    <a:pt x="68868" y="44723"/>
                  </a:lnTo>
                  <a:lnTo>
                    <a:pt x="69045" y="44445"/>
                  </a:lnTo>
                  <a:lnTo>
                    <a:pt x="69045" y="41516"/>
                  </a:lnTo>
                  <a:lnTo>
                    <a:pt x="70800" y="40884"/>
                  </a:lnTo>
                  <a:lnTo>
                    <a:pt x="73035" y="39028"/>
                  </a:lnTo>
                  <a:lnTo>
                    <a:pt x="73136" y="38750"/>
                  </a:lnTo>
                  <a:lnTo>
                    <a:pt x="72909" y="36414"/>
                  </a:lnTo>
                  <a:lnTo>
                    <a:pt x="72858" y="36275"/>
                  </a:lnTo>
                  <a:lnTo>
                    <a:pt x="72201" y="35253"/>
                  </a:lnTo>
                  <a:lnTo>
                    <a:pt x="73376" y="34015"/>
                  </a:lnTo>
                  <a:lnTo>
                    <a:pt x="73464" y="33800"/>
                  </a:lnTo>
                  <a:lnTo>
                    <a:pt x="73527" y="31250"/>
                  </a:lnTo>
                  <a:lnTo>
                    <a:pt x="74095" y="31199"/>
                  </a:lnTo>
                  <a:lnTo>
                    <a:pt x="76798" y="31199"/>
                  </a:lnTo>
                  <a:lnTo>
                    <a:pt x="77808" y="32247"/>
                  </a:lnTo>
                  <a:lnTo>
                    <a:pt x="77947" y="32323"/>
                  </a:lnTo>
                  <a:lnTo>
                    <a:pt x="79298" y="32702"/>
                  </a:lnTo>
                  <a:lnTo>
                    <a:pt x="78704" y="33813"/>
                  </a:lnTo>
                  <a:lnTo>
                    <a:pt x="78666" y="34015"/>
                  </a:lnTo>
                  <a:lnTo>
                    <a:pt x="78982" y="36061"/>
                  </a:lnTo>
                  <a:lnTo>
                    <a:pt x="79235" y="36326"/>
                  </a:lnTo>
                  <a:lnTo>
                    <a:pt x="81129" y="36730"/>
                  </a:lnTo>
                  <a:lnTo>
                    <a:pt x="81419" y="36629"/>
                  </a:lnTo>
                  <a:lnTo>
                    <a:pt x="82998" y="34861"/>
                  </a:lnTo>
                  <a:lnTo>
                    <a:pt x="83402" y="38523"/>
                  </a:lnTo>
                  <a:lnTo>
                    <a:pt x="83793" y="40657"/>
                  </a:lnTo>
                  <a:lnTo>
                    <a:pt x="83894" y="40834"/>
                  </a:lnTo>
                  <a:lnTo>
                    <a:pt x="85902" y="42715"/>
                  </a:lnTo>
                  <a:cubicBezTo>
                    <a:pt x="86558" y="43864"/>
                    <a:pt x="87253" y="45127"/>
                    <a:pt x="87455" y="45569"/>
                  </a:cubicBezTo>
                  <a:cubicBezTo>
                    <a:pt x="87152" y="45821"/>
                    <a:pt x="86369" y="46415"/>
                    <a:pt x="85687" y="46932"/>
                  </a:cubicBezTo>
                  <a:lnTo>
                    <a:pt x="83162" y="48385"/>
                  </a:lnTo>
                  <a:lnTo>
                    <a:pt x="81028" y="48220"/>
                  </a:lnTo>
                  <a:lnTo>
                    <a:pt x="78654" y="48220"/>
                  </a:lnTo>
                  <a:lnTo>
                    <a:pt x="78515" y="48258"/>
                  </a:lnTo>
                  <a:lnTo>
                    <a:pt x="76065" y="49521"/>
                  </a:lnTo>
                  <a:lnTo>
                    <a:pt x="76343" y="50089"/>
                  </a:lnTo>
                  <a:lnTo>
                    <a:pt x="77934" y="49369"/>
                  </a:lnTo>
                  <a:lnTo>
                    <a:pt x="78502" y="49685"/>
                  </a:lnTo>
                  <a:lnTo>
                    <a:pt x="78502" y="50834"/>
                  </a:lnTo>
                  <a:lnTo>
                    <a:pt x="79235" y="52539"/>
                  </a:lnTo>
                  <a:lnTo>
                    <a:pt x="79550" y="52728"/>
                  </a:lnTo>
                  <a:lnTo>
                    <a:pt x="82556" y="52514"/>
                  </a:lnTo>
                  <a:lnTo>
                    <a:pt x="82934" y="52930"/>
                  </a:lnTo>
                  <a:lnTo>
                    <a:pt x="79828" y="54231"/>
                  </a:lnTo>
                  <a:lnTo>
                    <a:pt x="78048" y="55355"/>
                  </a:lnTo>
                  <a:lnTo>
                    <a:pt x="77113" y="53890"/>
                  </a:lnTo>
                  <a:lnTo>
                    <a:pt x="76671" y="53802"/>
                  </a:lnTo>
                  <a:lnTo>
                    <a:pt x="74146" y="55456"/>
                  </a:lnTo>
                  <a:lnTo>
                    <a:pt x="74032" y="55607"/>
                  </a:lnTo>
                  <a:lnTo>
                    <a:pt x="73237" y="57691"/>
                  </a:lnTo>
                  <a:lnTo>
                    <a:pt x="71797" y="57691"/>
                  </a:lnTo>
                  <a:lnTo>
                    <a:pt x="71583" y="57779"/>
                  </a:lnTo>
                  <a:lnTo>
                    <a:pt x="68982" y="60330"/>
                  </a:lnTo>
                  <a:lnTo>
                    <a:pt x="68136" y="62426"/>
                  </a:lnTo>
                  <a:lnTo>
                    <a:pt x="66671" y="64888"/>
                  </a:lnTo>
                  <a:lnTo>
                    <a:pt x="63741" y="66908"/>
                  </a:lnTo>
                  <a:lnTo>
                    <a:pt x="63640" y="67009"/>
                  </a:lnTo>
                  <a:lnTo>
                    <a:pt x="62618" y="68916"/>
                  </a:lnTo>
                  <a:lnTo>
                    <a:pt x="62580" y="69068"/>
                  </a:lnTo>
                  <a:lnTo>
                    <a:pt x="62731" y="72767"/>
                  </a:lnTo>
                  <a:lnTo>
                    <a:pt x="62491" y="74043"/>
                  </a:lnTo>
                  <a:lnTo>
                    <a:pt x="61620" y="72717"/>
                  </a:lnTo>
                  <a:lnTo>
                    <a:pt x="61393" y="70823"/>
                  </a:lnTo>
                  <a:lnTo>
                    <a:pt x="61178" y="70558"/>
                  </a:lnTo>
                  <a:lnTo>
                    <a:pt x="58413" y="69686"/>
                  </a:lnTo>
                  <a:lnTo>
                    <a:pt x="56190" y="69674"/>
                  </a:lnTo>
                  <a:lnTo>
                    <a:pt x="55913" y="69838"/>
                  </a:lnTo>
                  <a:lnTo>
                    <a:pt x="55471" y="70684"/>
                  </a:lnTo>
                  <a:lnTo>
                    <a:pt x="54423" y="69838"/>
                  </a:lnTo>
                  <a:lnTo>
                    <a:pt x="54183" y="69762"/>
                  </a:lnTo>
                  <a:lnTo>
                    <a:pt x="51266" y="70166"/>
                  </a:lnTo>
                  <a:lnTo>
                    <a:pt x="51114" y="70229"/>
                  </a:lnTo>
                  <a:lnTo>
                    <a:pt x="48362" y="72287"/>
                  </a:lnTo>
                  <a:lnTo>
                    <a:pt x="48248" y="72452"/>
                  </a:lnTo>
                  <a:lnTo>
                    <a:pt x="47377" y="75381"/>
                  </a:lnTo>
                  <a:lnTo>
                    <a:pt x="47377" y="75507"/>
                  </a:lnTo>
                  <a:lnTo>
                    <a:pt x="47768" y="79093"/>
                  </a:lnTo>
                  <a:lnTo>
                    <a:pt x="47819" y="79245"/>
                  </a:lnTo>
                  <a:lnTo>
                    <a:pt x="49801" y="81934"/>
                  </a:lnTo>
                  <a:lnTo>
                    <a:pt x="50155" y="82048"/>
                  </a:lnTo>
                  <a:lnTo>
                    <a:pt x="52832" y="81101"/>
                  </a:lnTo>
                  <a:lnTo>
                    <a:pt x="52996" y="80962"/>
                  </a:lnTo>
                  <a:lnTo>
                    <a:pt x="54082" y="79144"/>
                  </a:lnTo>
                  <a:lnTo>
                    <a:pt x="56304" y="79144"/>
                  </a:lnTo>
                  <a:lnTo>
                    <a:pt x="56203" y="79876"/>
                  </a:lnTo>
                  <a:lnTo>
                    <a:pt x="55496" y="81240"/>
                  </a:lnTo>
                  <a:lnTo>
                    <a:pt x="54789" y="83210"/>
                  </a:lnTo>
                  <a:lnTo>
                    <a:pt x="55054" y="83639"/>
                  </a:lnTo>
                  <a:lnTo>
                    <a:pt x="57516" y="83930"/>
                  </a:lnTo>
                  <a:lnTo>
                    <a:pt x="59095" y="84460"/>
                  </a:lnTo>
                  <a:lnTo>
                    <a:pt x="58413" y="86202"/>
                  </a:lnTo>
                  <a:lnTo>
                    <a:pt x="58425" y="86455"/>
                  </a:lnTo>
                  <a:lnTo>
                    <a:pt x="59688" y="89056"/>
                  </a:lnTo>
                  <a:lnTo>
                    <a:pt x="59840" y="89195"/>
                  </a:lnTo>
                  <a:lnTo>
                    <a:pt x="61569" y="90066"/>
                  </a:lnTo>
                  <a:lnTo>
                    <a:pt x="61809" y="90079"/>
                  </a:lnTo>
                  <a:lnTo>
                    <a:pt x="63388" y="89586"/>
                  </a:lnTo>
                  <a:lnTo>
                    <a:pt x="64827" y="90735"/>
                  </a:lnTo>
                  <a:lnTo>
                    <a:pt x="65320" y="90597"/>
                  </a:lnTo>
                  <a:cubicBezTo>
                    <a:pt x="65345" y="90546"/>
                    <a:pt x="65749" y="89397"/>
                    <a:pt x="65863" y="88980"/>
                  </a:cubicBezTo>
                  <a:cubicBezTo>
                    <a:pt x="66166" y="88766"/>
                    <a:pt x="67656" y="88261"/>
                    <a:pt x="68944" y="87882"/>
                  </a:cubicBezTo>
                  <a:lnTo>
                    <a:pt x="71696" y="87806"/>
                  </a:lnTo>
                  <a:lnTo>
                    <a:pt x="74222" y="88437"/>
                  </a:lnTo>
                  <a:lnTo>
                    <a:pt x="76596" y="88665"/>
                  </a:lnTo>
                  <a:lnTo>
                    <a:pt x="78553" y="89788"/>
                  </a:lnTo>
                  <a:lnTo>
                    <a:pt x="80813" y="91973"/>
                  </a:lnTo>
                  <a:lnTo>
                    <a:pt x="81002" y="92061"/>
                  </a:lnTo>
                  <a:lnTo>
                    <a:pt x="83174" y="92289"/>
                  </a:lnTo>
                  <a:lnTo>
                    <a:pt x="86432" y="93362"/>
                  </a:lnTo>
                  <a:lnTo>
                    <a:pt x="87846" y="95370"/>
                  </a:lnTo>
                  <a:lnTo>
                    <a:pt x="89021" y="98097"/>
                  </a:lnTo>
                  <a:lnTo>
                    <a:pt x="89185" y="98274"/>
                  </a:lnTo>
                  <a:lnTo>
                    <a:pt x="91470" y="99221"/>
                  </a:lnTo>
                  <a:lnTo>
                    <a:pt x="93529" y="100016"/>
                  </a:lnTo>
                  <a:lnTo>
                    <a:pt x="95448" y="100345"/>
                  </a:lnTo>
                  <a:lnTo>
                    <a:pt x="98655" y="101595"/>
                  </a:lnTo>
                  <a:cubicBezTo>
                    <a:pt x="100625" y="102365"/>
                    <a:pt x="101092" y="102655"/>
                    <a:pt x="101193" y="102731"/>
                  </a:cubicBezTo>
                  <a:lnTo>
                    <a:pt x="101168" y="102782"/>
                  </a:lnTo>
                  <a:lnTo>
                    <a:pt x="102115" y="104524"/>
                  </a:lnTo>
                  <a:lnTo>
                    <a:pt x="101130" y="106305"/>
                  </a:lnTo>
                  <a:lnTo>
                    <a:pt x="99312" y="108590"/>
                  </a:lnTo>
                  <a:lnTo>
                    <a:pt x="99249" y="108716"/>
                  </a:lnTo>
                  <a:lnTo>
                    <a:pt x="98857" y="110673"/>
                  </a:lnTo>
                  <a:lnTo>
                    <a:pt x="97986" y="113855"/>
                  </a:lnTo>
                  <a:lnTo>
                    <a:pt x="97456" y="117492"/>
                  </a:lnTo>
                  <a:lnTo>
                    <a:pt x="96256" y="118199"/>
                  </a:lnTo>
                  <a:lnTo>
                    <a:pt x="93541" y="119639"/>
                  </a:lnTo>
                  <a:lnTo>
                    <a:pt x="91016" y="121369"/>
                  </a:lnTo>
                  <a:lnTo>
                    <a:pt x="90889" y="121583"/>
                  </a:lnTo>
                  <a:lnTo>
                    <a:pt x="90422" y="124260"/>
                  </a:lnTo>
                  <a:lnTo>
                    <a:pt x="89096" y="126192"/>
                  </a:lnTo>
                  <a:lnTo>
                    <a:pt x="87682" y="128604"/>
                  </a:lnTo>
                  <a:lnTo>
                    <a:pt x="86205" y="130031"/>
                  </a:lnTo>
                  <a:lnTo>
                    <a:pt x="83679" y="129589"/>
                  </a:lnTo>
                  <a:lnTo>
                    <a:pt x="83313" y="129930"/>
                  </a:lnTo>
                  <a:lnTo>
                    <a:pt x="83389" y="130889"/>
                  </a:lnTo>
                  <a:lnTo>
                    <a:pt x="83553" y="132114"/>
                  </a:lnTo>
                  <a:lnTo>
                    <a:pt x="83553" y="134008"/>
                  </a:lnTo>
                  <a:lnTo>
                    <a:pt x="81886" y="134412"/>
                  </a:lnTo>
                  <a:lnTo>
                    <a:pt x="79992" y="134968"/>
                  </a:lnTo>
                  <a:lnTo>
                    <a:pt x="79765" y="135271"/>
                  </a:lnTo>
                  <a:lnTo>
                    <a:pt x="79765" y="135801"/>
                  </a:lnTo>
                  <a:lnTo>
                    <a:pt x="79702" y="137039"/>
                  </a:lnTo>
                  <a:lnTo>
                    <a:pt x="78616" y="136912"/>
                  </a:lnTo>
                  <a:lnTo>
                    <a:pt x="78262" y="137215"/>
                  </a:lnTo>
                  <a:lnTo>
                    <a:pt x="78187" y="138314"/>
                  </a:lnTo>
                  <a:lnTo>
                    <a:pt x="78212" y="138465"/>
                  </a:lnTo>
                  <a:lnTo>
                    <a:pt x="78730" y="139640"/>
                  </a:lnTo>
                  <a:lnTo>
                    <a:pt x="78376" y="141622"/>
                  </a:lnTo>
                  <a:lnTo>
                    <a:pt x="77694" y="142102"/>
                  </a:lnTo>
                  <a:lnTo>
                    <a:pt x="77593" y="142216"/>
                  </a:lnTo>
                  <a:lnTo>
                    <a:pt x="76722" y="143882"/>
                  </a:lnTo>
                  <a:lnTo>
                    <a:pt x="76823" y="144274"/>
                  </a:lnTo>
                  <a:lnTo>
                    <a:pt x="78300" y="145335"/>
                  </a:lnTo>
                  <a:lnTo>
                    <a:pt x="78060" y="146105"/>
                  </a:lnTo>
                  <a:cubicBezTo>
                    <a:pt x="77997" y="146181"/>
                    <a:pt x="77757" y="146484"/>
                    <a:pt x="76924" y="147481"/>
                  </a:cubicBezTo>
                  <a:cubicBezTo>
                    <a:pt x="76444" y="148062"/>
                    <a:pt x="76255" y="148592"/>
                    <a:pt x="76381" y="149059"/>
                  </a:cubicBezTo>
                  <a:cubicBezTo>
                    <a:pt x="76469" y="149388"/>
                    <a:pt x="76697" y="149678"/>
                    <a:pt x="77000" y="149842"/>
                  </a:cubicBezTo>
                  <a:lnTo>
                    <a:pt x="78136" y="152646"/>
                  </a:lnTo>
                  <a:lnTo>
                    <a:pt x="78275" y="152810"/>
                  </a:lnTo>
                  <a:lnTo>
                    <a:pt x="81167" y="154363"/>
                  </a:lnTo>
                  <a:lnTo>
                    <a:pt x="80245" y="155449"/>
                  </a:lnTo>
                  <a:lnTo>
                    <a:pt x="77492" y="155449"/>
                  </a:lnTo>
                  <a:lnTo>
                    <a:pt x="75889" y="154401"/>
                  </a:lnTo>
                  <a:lnTo>
                    <a:pt x="73628" y="151130"/>
                  </a:lnTo>
                  <a:lnTo>
                    <a:pt x="72429" y="147443"/>
                  </a:lnTo>
                  <a:lnTo>
                    <a:pt x="72113" y="145625"/>
                  </a:lnTo>
                  <a:lnTo>
                    <a:pt x="70825" y="143605"/>
                  </a:lnTo>
                  <a:lnTo>
                    <a:pt x="72568" y="139577"/>
                  </a:lnTo>
                  <a:lnTo>
                    <a:pt x="72454" y="139198"/>
                  </a:lnTo>
                  <a:lnTo>
                    <a:pt x="71242" y="138327"/>
                  </a:lnTo>
                  <a:lnTo>
                    <a:pt x="71014" y="135523"/>
                  </a:lnTo>
                  <a:lnTo>
                    <a:pt x="71090" y="133112"/>
                  </a:lnTo>
                  <a:lnTo>
                    <a:pt x="71873" y="129993"/>
                  </a:lnTo>
                  <a:lnTo>
                    <a:pt x="71886" y="129892"/>
                  </a:lnTo>
                  <a:lnTo>
                    <a:pt x="71722" y="127884"/>
                  </a:lnTo>
                  <a:lnTo>
                    <a:pt x="71962" y="123907"/>
                  </a:lnTo>
                  <a:lnTo>
                    <a:pt x="71722" y="120030"/>
                  </a:lnTo>
                  <a:lnTo>
                    <a:pt x="71242" y="115295"/>
                  </a:lnTo>
                  <a:lnTo>
                    <a:pt x="71191" y="115131"/>
                  </a:lnTo>
                  <a:lnTo>
                    <a:pt x="69929" y="113401"/>
                  </a:lnTo>
                  <a:lnTo>
                    <a:pt x="67921" y="112252"/>
                  </a:lnTo>
                  <a:lnTo>
                    <a:pt x="65837" y="109007"/>
                  </a:lnTo>
                  <a:lnTo>
                    <a:pt x="63678" y="105724"/>
                  </a:lnTo>
                  <a:lnTo>
                    <a:pt x="61367" y="103274"/>
                  </a:lnTo>
                  <a:lnTo>
                    <a:pt x="61772" y="102277"/>
                  </a:lnTo>
                  <a:lnTo>
                    <a:pt x="62024" y="100029"/>
                  </a:lnTo>
                  <a:lnTo>
                    <a:pt x="62782" y="97832"/>
                  </a:lnTo>
                  <a:lnTo>
                    <a:pt x="64246" y="96051"/>
                  </a:lnTo>
                  <a:lnTo>
                    <a:pt x="64322" y="95887"/>
                  </a:lnTo>
                  <a:lnTo>
                    <a:pt x="64638" y="92415"/>
                  </a:lnTo>
                  <a:lnTo>
                    <a:pt x="64562" y="92175"/>
                  </a:lnTo>
                  <a:lnTo>
                    <a:pt x="62971" y="90369"/>
                  </a:lnTo>
                  <a:lnTo>
                    <a:pt x="62529" y="90344"/>
                  </a:lnTo>
                  <a:lnTo>
                    <a:pt x="61431" y="91304"/>
                  </a:lnTo>
                  <a:lnTo>
                    <a:pt x="59145" y="90091"/>
                  </a:lnTo>
                  <a:lnTo>
                    <a:pt x="55799" y="86341"/>
                  </a:lnTo>
                  <a:lnTo>
                    <a:pt x="55622" y="86253"/>
                  </a:lnTo>
                  <a:lnTo>
                    <a:pt x="52781" y="85634"/>
                  </a:lnTo>
                  <a:lnTo>
                    <a:pt x="50243" y="83626"/>
                  </a:lnTo>
                  <a:lnTo>
                    <a:pt x="49877" y="83614"/>
                  </a:lnTo>
                  <a:lnTo>
                    <a:pt x="49157" y="84068"/>
                  </a:lnTo>
                  <a:lnTo>
                    <a:pt x="46430" y="82629"/>
                  </a:lnTo>
                  <a:lnTo>
                    <a:pt x="42566" y="81467"/>
                  </a:lnTo>
                  <a:lnTo>
                    <a:pt x="41051" y="79801"/>
                  </a:lnTo>
                  <a:lnTo>
                    <a:pt x="40899" y="77629"/>
                  </a:lnTo>
                  <a:lnTo>
                    <a:pt x="40861" y="77490"/>
                  </a:lnTo>
                  <a:lnTo>
                    <a:pt x="38803" y="73942"/>
                  </a:lnTo>
                  <a:lnTo>
                    <a:pt x="36606" y="71858"/>
                  </a:lnTo>
                  <a:lnTo>
                    <a:pt x="35760" y="68739"/>
                  </a:lnTo>
                  <a:lnTo>
                    <a:pt x="34282" y="66959"/>
                  </a:lnTo>
                  <a:lnTo>
                    <a:pt x="33727" y="67199"/>
                  </a:lnTo>
                  <a:lnTo>
                    <a:pt x="34358" y="71694"/>
                  </a:lnTo>
                  <a:lnTo>
                    <a:pt x="34421" y="71858"/>
                  </a:lnTo>
                  <a:lnTo>
                    <a:pt x="35873" y="73689"/>
                  </a:lnTo>
                  <a:lnTo>
                    <a:pt x="36240" y="75722"/>
                  </a:lnTo>
                  <a:lnTo>
                    <a:pt x="36240" y="75722"/>
                  </a:lnTo>
                  <a:lnTo>
                    <a:pt x="34484" y="73866"/>
                  </a:lnTo>
                  <a:lnTo>
                    <a:pt x="33070" y="68878"/>
                  </a:lnTo>
                  <a:lnTo>
                    <a:pt x="31808" y="65406"/>
                  </a:lnTo>
                  <a:lnTo>
                    <a:pt x="31694" y="65242"/>
                  </a:lnTo>
                  <a:lnTo>
                    <a:pt x="30014" y="64093"/>
                  </a:lnTo>
                  <a:lnTo>
                    <a:pt x="28360" y="61454"/>
                  </a:lnTo>
                  <a:lnTo>
                    <a:pt x="28045" y="57097"/>
                  </a:lnTo>
                  <a:lnTo>
                    <a:pt x="28512" y="52817"/>
                  </a:lnTo>
                  <a:lnTo>
                    <a:pt x="29749" y="50354"/>
                  </a:lnTo>
                  <a:lnTo>
                    <a:pt x="30014" y="47627"/>
                  </a:lnTo>
                  <a:lnTo>
                    <a:pt x="29989" y="47475"/>
                  </a:lnTo>
                  <a:lnTo>
                    <a:pt x="28310" y="43776"/>
                  </a:lnTo>
                  <a:lnTo>
                    <a:pt x="28449" y="42841"/>
                  </a:lnTo>
                  <a:lnTo>
                    <a:pt x="30419" y="44079"/>
                  </a:lnTo>
                  <a:lnTo>
                    <a:pt x="30873" y="43700"/>
                  </a:lnTo>
                  <a:lnTo>
                    <a:pt x="29623" y="40733"/>
                  </a:lnTo>
                  <a:lnTo>
                    <a:pt x="28916" y="36364"/>
                  </a:lnTo>
                  <a:lnTo>
                    <a:pt x="28411" y="36174"/>
                  </a:lnTo>
                  <a:lnTo>
                    <a:pt x="27300" y="37109"/>
                  </a:lnTo>
                  <a:lnTo>
                    <a:pt x="27211" y="37260"/>
                  </a:lnTo>
                  <a:lnTo>
                    <a:pt x="26517" y="39432"/>
                  </a:lnTo>
                  <a:lnTo>
                    <a:pt x="26100" y="38435"/>
                  </a:lnTo>
                  <a:lnTo>
                    <a:pt x="26630" y="36477"/>
                  </a:lnTo>
                  <a:lnTo>
                    <a:pt x="27262" y="33472"/>
                  </a:lnTo>
                  <a:lnTo>
                    <a:pt x="27262" y="33358"/>
                  </a:lnTo>
                  <a:lnTo>
                    <a:pt x="26555" y="29330"/>
                  </a:lnTo>
                  <a:lnTo>
                    <a:pt x="25027" y="26477"/>
                  </a:lnTo>
                  <a:lnTo>
                    <a:pt x="24901" y="26363"/>
                  </a:lnTo>
                  <a:cubicBezTo>
                    <a:pt x="21319" y="24236"/>
                    <a:pt x="20275" y="23768"/>
                    <a:pt x="19914" y="23768"/>
                  </a:cubicBezTo>
                  <a:cubicBezTo>
                    <a:pt x="19779" y="23768"/>
                    <a:pt x="19739" y="23832"/>
                    <a:pt x="19698" y="23901"/>
                  </a:cubicBezTo>
                  <a:cubicBezTo>
                    <a:pt x="19521" y="24040"/>
                    <a:pt x="18322" y="24444"/>
                    <a:pt x="17337" y="24747"/>
                  </a:cubicBezTo>
                  <a:lnTo>
                    <a:pt x="16112" y="24999"/>
                  </a:lnTo>
                  <a:lnTo>
                    <a:pt x="17299" y="22840"/>
                  </a:lnTo>
                  <a:lnTo>
                    <a:pt x="16832" y="22436"/>
                  </a:lnTo>
                  <a:lnTo>
                    <a:pt x="14370" y="24191"/>
                  </a:lnTo>
                  <a:lnTo>
                    <a:pt x="12362" y="25959"/>
                  </a:lnTo>
                  <a:lnTo>
                    <a:pt x="10127" y="28573"/>
                  </a:lnTo>
                  <a:lnTo>
                    <a:pt x="4394" y="30896"/>
                  </a:lnTo>
                  <a:lnTo>
                    <a:pt x="2134" y="31262"/>
                  </a:lnTo>
                  <a:lnTo>
                    <a:pt x="3132" y="30770"/>
                  </a:lnTo>
                  <a:cubicBezTo>
                    <a:pt x="8687" y="27702"/>
                    <a:pt x="8763" y="27399"/>
                    <a:pt x="8801" y="27247"/>
                  </a:cubicBezTo>
                  <a:cubicBezTo>
                    <a:pt x="8852" y="27058"/>
                    <a:pt x="9432" y="26224"/>
                    <a:pt x="9937" y="25555"/>
                  </a:cubicBezTo>
                  <a:lnTo>
                    <a:pt x="9887" y="25126"/>
                  </a:lnTo>
                  <a:lnTo>
                    <a:pt x="8018" y="23573"/>
                  </a:lnTo>
                  <a:lnTo>
                    <a:pt x="6882" y="22373"/>
                  </a:lnTo>
                  <a:lnTo>
                    <a:pt x="6389" y="20454"/>
                  </a:lnTo>
                  <a:lnTo>
                    <a:pt x="7702" y="18396"/>
                  </a:lnTo>
                  <a:lnTo>
                    <a:pt x="9584" y="16034"/>
                  </a:lnTo>
                  <a:lnTo>
                    <a:pt x="12425" y="15466"/>
                  </a:lnTo>
                  <a:lnTo>
                    <a:pt x="12602" y="15365"/>
                  </a:lnTo>
                  <a:lnTo>
                    <a:pt x="14256" y="13332"/>
                  </a:lnTo>
                  <a:lnTo>
                    <a:pt x="13991" y="12814"/>
                  </a:lnTo>
                  <a:lnTo>
                    <a:pt x="12059" y="12979"/>
                  </a:lnTo>
                  <a:lnTo>
                    <a:pt x="9761" y="12625"/>
                  </a:lnTo>
                  <a:lnTo>
                    <a:pt x="9761" y="11943"/>
                  </a:lnTo>
                  <a:lnTo>
                    <a:pt x="10405" y="10579"/>
                  </a:lnTo>
                  <a:lnTo>
                    <a:pt x="12753" y="9531"/>
                  </a:lnTo>
                  <a:lnTo>
                    <a:pt x="13347" y="9999"/>
                  </a:lnTo>
                  <a:lnTo>
                    <a:pt x="15582" y="10655"/>
                  </a:lnTo>
                  <a:lnTo>
                    <a:pt x="15986" y="10302"/>
                  </a:lnTo>
                  <a:lnTo>
                    <a:pt x="15733" y="8572"/>
                  </a:lnTo>
                  <a:lnTo>
                    <a:pt x="14799" y="5301"/>
                  </a:lnTo>
                  <a:lnTo>
                    <a:pt x="14799" y="4582"/>
                  </a:lnTo>
                  <a:lnTo>
                    <a:pt x="16996" y="3268"/>
                  </a:lnTo>
                  <a:cubicBezTo>
                    <a:pt x="17249" y="3167"/>
                    <a:pt x="17943" y="2814"/>
                    <a:pt x="20178" y="1387"/>
                  </a:cubicBezTo>
                  <a:cubicBezTo>
                    <a:pt x="21117" y="797"/>
                    <a:pt x="21746" y="618"/>
                    <a:pt x="22159" y="618"/>
                  </a:cubicBezTo>
                  <a:close/>
                  <a:moveTo>
                    <a:pt x="22164" y="0"/>
                  </a:moveTo>
                  <a:cubicBezTo>
                    <a:pt x="21532" y="0"/>
                    <a:pt x="20754" y="291"/>
                    <a:pt x="19837" y="869"/>
                  </a:cubicBezTo>
                  <a:cubicBezTo>
                    <a:pt x="17274" y="2498"/>
                    <a:pt x="16819" y="2675"/>
                    <a:pt x="16781" y="2688"/>
                  </a:cubicBezTo>
                  <a:lnTo>
                    <a:pt x="14332" y="4127"/>
                  </a:lnTo>
                  <a:lnTo>
                    <a:pt x="14180" y="4392"/>
                  </a:lnTo>
                  <a:lnTo>
                    <a:pt x="14180" y="5339"/>
                  </a:lnTo>
                  <a:lnTo>
                    <a:pt x="15127" y="8698"/>
                  </a:lnTo>
                  <a:lnTo>
                    <a:pt x="15291" y="9923"/>
                  </a:lnTo>
                  <a:lnTo>
                    <a:pt x="13688" y="9468"/>
                  </a:lnTo>
                  <a:lnTo>
                    <a:pt x="12993" y="8925"/>
                  </a:lnTo>
                  <a:lnTo>
                    <a:pt x="12665" y="8875"/>
                  </a:lnTo>
                  <a:lnTo>
                    <a:pt x="10051" y="10062"/>
                  </a:lnTo>
                  <a:lnTo>
                    <a:pt x="9887" y="10213"/>
                  </a:lnTo>
                  <a:lnTo>
                    <a:pt x="9155" y="11754"/>
                  </a:lnTo>
                  <a:lnTo>
                    <a:pt x="9129" y="12915"/>
                  </a:lnTo>
                  <a:lnTo>
                    <a:pt x="9395" y="13231"/>
                  </a:lnTo>
                  <a:lnTo>
                    <a:pt x="11983" y="13623"/>
                  </a:lnTo>
                  <a:lnTo>
                    <a:pt x="12059" y="13623"/>
                  </a:lnTo>
                  <a:lnTo>
                    <a:pt x="13284" y="13521"/>
                  </a:lnTo>
                  <a:lnTo>
                    <a:pt x="12185" y="14873"/>
                  </a:lnTo>
                  <a:lnTo>
                    <a:pt x="9344" y="15441"/>
                  </a:lnTo>
                  <a:lnTo>
                    <a:pt x="9155" y="15554"/>
                  </a:lnTo>
                  <a:lnTo>
                    <a:pt x="7185" y="18029"/>
                  </a:lnTo>
                  <a:lnTo>
                    <a:pt x="5771" y="20239"/>
                  </a:lnTo>
                  <a:lnTo>
                    <a:pt x="5733" y="20479"/>
                  </a:lnTo>
                  <a:lnTo>
                    <a:pt x="6288" y="22613"/>
                  </a:lnTo>
                  <a:lnTo>
                    <a:pt x="6364" y="22752"/>
                  </a:lnTo>
                  <a:lnTo>
                    <a:pt x="7576" y="24040"/>
                  </a:lnTo>
                  <a:lnTo>
                    <a:pt x="9243" y="25416"/>
                  </a:lnTo>
                  <a:cubicBezTo>
                    <a:pt x="8877" y="25909"/>
                    <a:pt x="8334" y="26679"/>
                    <a:pt x="8208" y="27032"/>
                  </a:cubicBezTo>
                  <a:cubicBezTo>
                    <a:pt x="7841" y="27386"/>
                    <a:pt x="4874" y="29091"/>
                    <a:pt x="2841" y="30214"/>
                  </a:cubicBezTo>
                  <a:lnTo>
                    <a:pt x="0" y="31629"/>
                  </a:lnTo>
                  <a:lnTo>
                    <a:pt x="189" y="32222"/>
                  </a:lnTo>
                  <a:lnTo>
                    <a:pt x="4533" y="31515"/>
                  </a:lnTo>
                  <a:lnTo>
                    <a:pt x="10430" y="29128"/>
                  </a:lnTo>
                  <a:lnTo>
                    <a:pt x="10556" y="29040"/>
                  </a:lnTo>
                  <a:lnTo>
                    <a:pt x="12804" y="26388"/>
                  </a:lnTo>
                  <a:lnTo>
                    <a:pt x="14748" y="24684"/>
                  </a:lnTo>
                  <a:lnTo>
                    <a:pt x="16087" y="23737"/>
                  </a:lnTo>
                  <a:lnTo>
                    <a:pt x="15241" y="25302"/>
                  </a:lnTo>
                  <a:lnTo>
                    <a:pt x="15582" y="25757"/>
                  </a:lnTo>
                  <a:lnTo>
                    <a:pt x="17488" y="25366"/>
                  </a:lnTo>
                  <a:cubicBezTo>
                    <a:pt x="19180" y="24861"/>
                    <a:pt x="19787" y="24595"/>
                    <a:pt x="20026" y="24431"/>
                  </a:cubicBezTo>
                  <a:cubicBezTo>
                    <a:pt x="20544" y="24595"/>
                    <a:pt x="22628" y="25757"/>
                    <a:pt x="24496" y="26868"/>
                  </a:cubicBezTo>
                  <a:lnTo>
                    <a:pt x="25936" y="29507"/>
                  </a:lnTo>
                  <a:lnTo>
                    <a:pt x="26618" y="33409"/>
                  </a:lnTo>
                  <a:lnTo>
                    <a:pt x="26012" y="36338"/>
                  </a:lnTo>
                  <a:lnTo>
                    <a:pt x="25456" y="38384"/>
                  </a:lnTo>
                  <a:lnTo>
                    <a:pt x="25469" y="38586"/>
                  </a:lnTo>
                  <a:lnTo>
                    <a:pt x="26264" y="40480"/>
                  </a:lnTo>
                  <a:lnTo>
                    <a:pt x="26858" y="40455"/>
                  </a:lnTo>
                  <a:lnTo>
                    <a:pt x="27767" y="37538"/>
                  </a:lnTo>
                  <a:lnTo>
                    <a:pt x="28373" y="37033"/>
                  </a:lnTo>
                  <a:lnTo>
                    <a:pt x="29004" y="40884"/>
                  </a:lnTo>
                  <a:lnTo>
                    <a:pt x="29888" y="43018"/>
                  </a:lnTo>
                  <a:lnTo>
                    <a:pt x="28360" y="42058"/>
                  </a:lnTo>
                  <a:lnTo>
                    <a:pt x="27893" y="42273"/>
                  </a:lnTo>
                  <a:lnTo>
                    <a:pt x="27653" y="43763"/>
                  </a:lnTo>
                  <a:lnTo>
                    <a:pt x="27678" y="43953"/>
                  </a:lnTo>
                  <a:lnTo>
                    <a:pt x="29383" y="47652"/>
                  </a:lnTo>
                  <a:lnTo>
                    <a:pt x="29156" y="50114"/>
                  </a:lnTo>
                  <a:lnTo>
                    <a:pt x="27918" y="52589"/>
                  </a:lnTo>
                  <a:lnTo>
                    <a:pt x="27413" y="57085"/>
                  </a:lnTo>
                  <a:lnTo>
                    <a:pt x="27729" y="61580"/>
                  </a:lnTo>
                  <a:lnTo>
                    <a:pt x="27779" y="61719"/>
                  </a:lnTo>
                  <a:lnTo>
                    <a:pt x="29522" y="64484"/>
                  </a:lnTo>
                  <a:lnTo>
                    <a:pt x="31252" y="65696"/>
                  </a:lnTo>
                  <a:lnTo>
                    <a:pt x="32464" y="69030"/>
                  </a:lnTo>
                  <a:lnTo>
                    <a:pt x="33891" y="74080"/>
                  </a:lnTo>
                  <a:lnTo>
                    <a:pt x="33967" y="74219"/>
                  </a:lnTo>
                  <a:lnTo>
                    <a:pt x="36505" y="76896"/>
                  </a:lnTo>
                  <a:lnTo>
                    <a:pt x="37048" y="76631"/>
                  </a:lnTo>
                  <a:lnTo>
                    <a:pt x="36467" y="73474"/>
                  </a:lnTo>
                  <a:lnTo>
                    <a:pt x="36404" y="73335"/>
                  </a:lnTo>
                  <a:lnTo>
                    <a:pt x="34964" y="71505"/>
                  </a:lnTo>
                  <a:lnTo>
                    <a:pt x="34484" y="68171"/>
                  </a:lnTo>
                  <a:lnTo>
                    <a:pt x="34484" y="68171"/>
                  </a:lnTo>
                  <a:lnTo>
                    <a:pt x="35166" y="68954"/>
                  </a:lnTo>
                  <a:lnTo>
                    <a:pt x="36012" y="72098"/>
                  </a:lnTo>
                  <a:lnTo>
                    <a:pt x="36101" y="72237"/>
                  </a:lnTo>
                  <a:lnTo>
                    <a:pt x="38273" y="74295"/>
                  </a:lnTo>
                  <a:lnTo>
                    <a:pt x="40268" y="77730"/>
                  </a:lnTo>
                  <a:lnTo>
                    <a:pt x="40419" y="79939"/>
                  </a:lnTo>
                  <a:lnTo>
                    <a:pt x="40508" y="80141"/>
                  </a:lnTo>
                  <a:lnTo>
                    <a:pt x="42162" y="81947"/>
                  </a:lnTo>
                  <a:lnTo>
                    <a:pt x="42301" y="82035"/>
                  </a:lnTo>
                  <a:lnTo>
                    <a:pt x="46202" y="83197"/>
                  </a:lnTo>
                  <a:lnTo>
                    <a:pt x="49043" y="84700"/>
                  </a:lnTo>
                  <a:lnTo>
                    <a:pt x="49359" y="84687"/>
                  </a:lnTo>
                  <a:lnTo>
                    <a:pt x="50028" y="84245"/>
                  </a:lnTo>
                  <a:lnTo>
                    <a:pt x="52453" y="86165"/>
                  </a:lnTo>
                  <a:lnTo>
                    <a:pt x="52592" y="86228"/>
                  </a:lnTo>
                  <a:lnTo>
                    <a:pt x="55407" y="86834"/>
                  </a:lnTo>
                  <a:lnTo>
                    <a:pt x="58716" y="90546"/>
                  </a:lnTo>
                  <a:lnTo>
                    <a:pt x="61330" y="91960"/>
                  </a:lnTo>
                  <a:lnTo>
                    <a:pt x="61683" y="91910"/>
                  </a:lnTo>
                  <a:lnTo>
                    <a:pt x="62706" y="91013"/>
                  </a:lnTo>
                  <a:lnTo>
                    <a:pt x="63994" y="92491"/>
                  </a:lnTo>
                  <a:lnTo>
                    <a:pt x="63691" y="95723"/>
                  </a:lnTo>
                  <a:lnTo>
                    <a:pt x="62251" y="97466"/>
                  </a:lnTo>
                  <a:lnTo>
                    <a:pt x="61405" y="99840"/>
                  </a:lnTo>
                  <a:lnTo>
                    <a:pt x="61165" y="102074"/>
                  </a:lnTo>
                  <a:lnTo>
                    <a:pt x="60711" y="103224"/>
                  </a:lnTo>
                  <a:lnTo>
                    <a:pt x="60774" y="103552"/>
                  </a:lnTo>
                  <a:lnTo>
                    <a:pt x="63186" y="106115"/>
                  </a:lnTo>
                  <a:lnTo>
                    <a:pt x="65320" y="109335"/>
                  </a:lnTo>
                  <a:lnTo>
                    <a:pt x="67441" y="112656"/>
                  </a:lnTo>
                  <a:lnTo>
                    <a:pt x="67555" y="112757"/>
                  </a:lnTo>
                  <a:lnTo>
                    <a:pt x="69461" y="113818"/>
                  </a:lnTo>
                  <a:lnTo>
                    <a:pt x="70623" y="115421"/>
                  </a:lnTo>
                  <a:lnTo>
                    <a:pt x="71090" y="120055"/>
                  </a:lnTo>
                  <a:lnTo>
                    <a:pt x="71330" y="123881"/>
                  </a:lnTo>
                  <a:lnTo>
                    <a:pt x="71090" y="127871"/>
                  </a:lnTo>
                  <a:lnTo>
                    <a:pt x="71254" y="129866"/>
                  </a:lnTo>
                  <a:lnTo>
                    <a:pt x="70472" y="132973"/>
                  </a:lnTo>
                  <a:lnTo>
                    <a:pt x="70383" y="135511"/>
                  </a:lnTo>
                  <a:lnTo>
                    <a:pt x="70623" y="138516"/>
                  </a:lnTo>
                  <a:lnTo>
                    <a:pt x="70749" y="138743"/>
                  </a:lnTo>
                  <a:lnTo>
                    <a:pt x="71886" y="139539"/>
                  </a:lnTo>
                  <a:lnTo>
                    <a:pt x="70168" y="143491"/>
                  </a:lnTo>
                  <a:lnTo>
                    <a:pt x="70194" y="143794"/>
                  </a:lnTo>
                  <a:lnTo>
                    <a:pt x="71507" y="145789"/>
                  </a:lnTo>
                  <a:lnTo>
                    <a:pt x="71823" y="147582"/>
                  </a:lnTo>
                  <a:lnTo>
                    <a:pt x="73035" y="151370"/>
                  </a:lnTo>
                  <a:lnTo>
                    <a:pt x="75409" y="154805"/>
                  </a:lnTo>
                  <a:lnTo>
                    <a:pt x="77227" y="156030"/>
                  </a:lnTo>
                  <a:lnTo>
                    <a:pt x="77391" y="156080"/>
                  </a:lnTo>
                  <a:lnTo>
                    <a:pt x="80396" y="156080"/>
                  </a:lnTo>
                  <a:lnTo>
                    <a:pt x="80624" y="155966"/>
                  </a:lnTo>
                  <a:lnTo>
                    <a:pt x="81886" y="154476"/>
                  </a:lnTo>
                  <a:lnTo>
                    <a:pt x="81798" y="153984"/>
                  </a:lnTo>
                  <a:lnTo>
                    <a:pt x="78666" y="152305"/>
                  </a:lnTo>
                  <a:lnTo>
                    <a:pt x="77530" y="149501"/>
                  </a:lnTo>
                  <a:lnTo>
                    <a:pt x="77353" y="149325"/>
                  </a:lnTo>
                  <a:cubicBezTo>
                    <a:pt x="77176" y="149249"/>
                    <a:pt x="77038" y="149097"/>
                    <a:pt x="76974" y="148908"/>
                  </a:cubicBezTo>
                  <a:cubicBezTo>
                    <a:pt x="76911" y="148643"/>
                    <a:pt x="77063" y="148289"/>
                    <a:pt x="77391" y="147885"/>
                  </a:cubicBezTo>
                  <a:cubicBezTo>
                    <a:pt x="78363" y="146723"/>
                    <a:pt x="78591" y="146458"/>
                    <a:pt x="78641" y="146332"/>
                  </a:cubicBezTo>
                  <a:lnTo>
                    <a:pt x="78957" y="145309"/>
                  </a:lnTo>
                  <a:lnTo>
                    <a:pt x="78831" y="144956"/>
                  </a:lnTo>
                  <a:lnTo>
                    <a:pt x="77404" y="143933"/>
                  </a:lnTo>
                  <a:lnTo>
                    <a:pt x="78111" y="142582"/>
                  </a:lnTo>
                  <a:lnTo>
                    <a:pt x="78831" y="142077"/>
                  </a:lnTo>
                  <a:lnTo>
                    <a:pt x="78957" y="141862"/>
                  </a:lnTo>
                  <a:lnTo>
                    <a:pt x="79361" y="139652"/>
                  </a:lnTo>
                  <a:lnTo>
                    <a:pt x="79336" y="139476"/>
                  </a:lnTo>
                  <a:lnTo>
                    <a:pt x="78818" y="138289"/>
                  </a:lnTo>
                  <a:lnTo>
                    <a:pt x="78869" y="137582"/>
                  </a:lnTo>
                  <a:lnTo>
                    <a:pt x="79954" y="137708"/>
                  </a:lnTo>
                  <a:lnTo>
                    <a:pt x="80308" y="137417"/>
                  </a:lnTo>
                  <a:lnTo>
                    <a:pt x="80384" y="135814"/>
                  </a:lnTo>
                  <a:lnTo>
                    <a:pt x="80384" y="135498"/>
                  </a:lnTo>
                  <a:lnTo>
                    <a:pt x="82038" y="135018"/>
                  </a:lnTo>
                  <a:lnTo>
                    <a:pt x="83932" y="134551"/>
                  </a:lnTo>
                  <a:lnTo>
                    <a:pt x="84172" y="134235"/>
                  </a:lnTo>
                  <a:lnTo>
                    <a:pt x="84172" y="132076"/>
                  </a:lnTo>
                  <a:lnTo>
                    <a:pt x="84020" y="130826"/>
                  </a:lnTo>
                  <a:lnTo>
                    <a:pt x="83970" y="130283"/>
                  </a:lnTo>
                  <a:lnTo>
                    <a:pt x="86243" y="130675"/>
                  </a:lnTo>
                  <a:lnTo>
                    <a:pt x="86521" y="130586"/>
                  </a:lnTo>
                  <a:lnTo>
                    <a:pt x="88137" y="129008"/>
                  </a:lnTo>
                  <a:lnTo>
                    <a:pt x="89614" y="126520"/>
                  </a:lnTo>
                  <a:lnTo>
                    <a:pt x="90965" y="124551"/>
                  </a:lnTo>
                  <a:lnTo>
                    <a:pt x="91470" y="121798"/>
                  </a:lnTo>
                  <a:lnTo>
                    <a:pt x="93857" y="120156"/>
                  </a:lnTo>
                  <a:lnTo>
                    <a:pt x="96546" y="118742"/>
                  </a:lnTo>
                  <a:lnTo>
                    <a:pt x="97897" y="117947"/>
                  </a:lnTo>
                  <a:lnTo>
                    <a:pt x="98049" y="117719"/>
                  </a:lnTo>
                  <a:lnTo>
                    <a:pt x="98592" y="113982"/>
                  </a:lnTo>
                  <a:lnTo>
                    <a:pt x="99463" y="110800"/>
                  </a:lnTo>
                  <a:lnTo>
                    <a:pt x="99842" y="108906"/>
                  </a:lnTo>
                  <a:lnTo>
                    <a:pt x="101648" y="106645"/>
                  </a:lnTo>
                  <a:lnTo>
                    <a:pt x="102746" y="104676"/>
                  </a:lnTo>
                  <a:lnTo>
                    <a:pt x="102746" y="104373"/>
                  </a:lnTo>
                  <a:lnTo>
                    <a:pt x="101799" y="102617"/>
                  </a:lnTo>
                  <a:cubicBezTo>
                    <a:pt x="101824" y="102352"/>
                    <a:pt x="101774" y="102125"/>
                    <a:pt x="98882" y="100989"/>
                  </a:cubicBezTo>
                  <a:lnTo>
                    <a:pt x="95650" y="99726"/>
                  </a:lnTo>
                  <a:lnTo>
                    <a:pt x="93718" y="99410"/>
                  </a:lnTo>
                  <a:lnTo>
                    <a:pt x="91710" y="98627"/>
                  </a:lnTo>
                  <a:lnTo>
                    <a:pt x="89551" y="97731"/>
                  </a:lnTo>
                  <a:lnTo>
                    <a:pt x="88415" y="95092"/>
                  </a:lnTo>
                  <a:lnTo>
                    <a:pt x="86887" y="92907"/>
                  </a:lnTo>
                  <a:lnTo>
                    <a:pt x="86735" y="92794"/>
                  </a:lnTo>
                  <a:lnTo>
                    <a:pt x="83338" y="91682"/>
                  </a:lnTo>
                  <a:lnTo>
                    <a:pt x="81179" y="91455"/>
                  </a:lnTo>
                  <a:lnTo>
                    <a:pt x="78970" y="89321"/>
                  </a:lnTo>
                  <a:lnTo>
                    <a:pt x="76861" y="88084"/>
                  </a:lnTo>
                  <a:lnTo>
                    <a:pt x="74335" y="87819"/>
                  </a:lnTo>
                  <a:lnTo>
                    <a:pt x="71810" y="87187"/>
                  </a:lnTo>
                  <a:lnTo>
                    <a:pt x="71722" y="87175"/>
                  </a:lnTo>
                  <a:lnTo>
                    <a:pt x="68881" y="87263"/>
                  </a:lnTo>
                  <a:lnTo>
                    <a:pt x="68792" y="87276"/>
                  </a:lnTo>
                  <a:cubicBezTo>
                    <a:pt x="65395" y="88273"/>
                    <a:pt x="65320" y="88576"/>
                    <a:pt x="65269" y="88753"/>
                  </a:cubicBezTo>
                  <a:cubicBezTo>
                    <a:pt x="65219" y="88942"/>
                    <a:pt x="65029" y="89523"/>
                    <a:pt x="64878" y="89965"/>
                  </a:cubicBezTo>
                  <a:lnTo>
                    <a:pt x="63640" y="88993"/>
                  </a:lnTo>
                  <a:lnTo>
                    <a:pt x="63350" y="88930"/>
                  </a:lnTo>
                  <a:lnTo>
                    <a:pt x="61734" y="89448"/>
                  </a:lnTo>
                  <a:lnTo>
                    <a:pt x="60218" y="88690"/>
                  </a:lnTo>
                  <a:lnTo>
                    <a:pt x="59057" y="86303"/>
                  </a:lnTo>
                  <a:lnTo>
                    <a:pt x="59802" y="84384"/>
                  </a:lnTo>
                  <a:lnTo>
                    <a:pt x="59600" y="83967"/>
                  </a:lnTo>
                  <a:lnTo>
                    <a:pt x="57655" y="83311"/>
                  </a:lnTo>
                  <a:lnTo>
                    <a:pt x="55521" y="83046"/>
                  </a:lnTo>
                  <a:lnTo>
                    <a:pt x="56077" y="81480"/>
                  </a:lnTo>
                  <a:lnTo>
                    <a:pt x="56796" y="80104"/>
                  </a:lnTo>
                  <a:lnTo>
                    <a:pt x="56986" y="78853"/>
                  </a:lnTo>
                  <a:lnTo>
                    <a:pt x="56670" y="78500"/>
                  </a:lnTo>
                  <a:lnTo>
                    <a:pt x="53905" y="78500"/>
                  </a:lnTo>
                  <a:lnTo>
                    <a:pt x="53640" y="78651"/>
                  </a:lnTo>
                  <a:lnTo>
                    <a:pt x="52516" y="80533"/>
                  </a:lnTo>
                  <a:lnTo>
                    <a:pt x="50155" y="81366"/>
                  </a:lnTo>
                  <a:lnTo>
                    <a:pt x="48374" y="78942"/>
                  </a:lnTo>
                  <a:lnTo>
                    <a:pt x="47995" y="75495"/>
                  </a:lnTo>
                  <a:lnTo>
                    <a:pt x="48816" y="72717"/>
                  </a:lnTo>
                  <a:lnTo>
                    <a:pt x="51443" y="70772"/>
                  </a:lnTo>
                  <a:lnTo>
                    <a:pt x="54132" y="70393"/>
                  </a:lnTo>
                  <a:lnTo>
                    <a:pt x="55370" y="71416"/>
                  </a:lnTo>
                  <a:lnTo>
                    <a:pt x="55849" y="71315"/>
                  </a:lnTo>
                  <a:lnTo>
                    <a:pt x="56392" y="70305"/>
                  </a:lnTo>
                  <a:lnTo>
                    <a:pt x="58286" y="70305"/>
                  </a:lnTo>
                  <a:lnTo>
                    <a:pt x="60799" y="71088"/>
                  </a:lnTo>
                  <a:lnTo>
                    <a:pt x="61014" y="72856"/>
                  </a:lnTo>
                  <a:lnTo>
                    <a:pt x="61064" y="72995"/>
                  </a:lnTo>
                  <a:lnTo>
                    <a:pt x="62403" y="75040"/>
                  </a:lnTo>
                  <a:lnTo>
                    <a:pt x="62971" y="74926"/>
                  </a:lnTo>
                  <a:lnTo>
                    <a:pt x="63363" y="72843"/>
                  </a:lnTo>
                  <a:lnTo>
                    <a:pt x="63363" y="72767"/>
                  </a:lnTo>
                  <a:lnTo>
                    <a:pt x="63211" y="69131"/>
                  </a:lnTo>
                  <a:lnTo>
                    <a:pt x="64158" y="67376"/>
                  </a:lnTo>
                  <a:lnTo>
                    <a:pt x="67087" y="65355"/>
                  </a:lnTo>
                  <a:lnTo>
                    <a:pt x="68704" y="62691"/>
                  </a:lnTo>
                  <a:lnTo>
                    <a:pt x="69461" y="60721"/>
                  </a:lnTo>
                  <a:lnTo>
                    <a:pt x="71924" y="58322"/>
                  </a:lnTo>
                  <a:lnTo>
                    <a:pt x="73452" y="58322"/>
                  </a:lnTo>
                  <a:lnTo>
                    <a:pt x="73755" y="58107"/>
                  </a:lnTo>
                  <a:lnTo>
                    <a:pt x="74575" y="55923"/>
                  </a:lnTo>
                  <a:lnTo>
                    <a:pt x="76747" y="54496"/>
                  </a:lnTo>
                  <a:lnTo>
                    <a:pt x="77682" y="55961"/>
                  </a:lnTo>
                  <a:lnTo>
                    <a:pt x="78124" y="56062"/>
                  </a:lnTo>
                  <a:lnTo>
                    <a:pt x="80119" y="54786"/>
                  </a:lnTo>
                  <a:lnTo>
                    <a:pt x="83591" y="53347"/>
                  </a:lnTo>
                  <a:lnTo>
                    <a:pt x="83705" y="52855"/>
                  </a:lnTo>
                  <a:lnTo>
                    <a:pt x="82909" y="51983"/>
                  </a:lnTo>
                  <a:lnTo>
                    <a:pt x="82657" y="51870"/>
                  </a:lnTo>
                  <a:lnTo>
                    <a:pt x="79715" y="52084"/>
                  </a:lnTo>
                  <a:lnTo>
                    <a:pt x="79134" y="50771"/>
                  </a:lnTo>
                  <a:lnTo>
                    <a:pt x="79134" y="49496"/>
                  </a:lnTo>
                  <a:lnTo>
                    <a:pt x="78970" y="49218"/>
                  </a:lnTo>
                  <a:lnTo>
                    <a:pt x="78528" y="48978"/>
                  </a:lnTo>
                  <a:lnTo>
                    <a:pt x="78742" y="48864"/>
                  </a:lnTo>
                  <a:lnTo>
                    <a:pt x="81002" y="48864"/>
                  </a:lnTo>
                  <a:lnTo>
                    <a:pt x="83212" y="49029"/>
                  </a:lnTo>
                  <a:lnTo>
                    <a:pt x="83389" y="48991"/>
                  </a:lnTo>
                  <a:lnTo>
                    <a:pt x="86028" y="47463"/>
                  </a:lnTo>
                  <a:cubicBezTo>
                    <a:pt x="87973" y="46023"/>
                    <a:pt x="88048" y="45910"/>
                    <a:pt x="88074" y="45847"/>
                  </a:cubicBezTo>
                  <a:cubicBezTo>
                    <a:pt x="88213" y="45657"/>
                    <a:pt x="88263" y="45569"/>
                    <a:pt x="86432" y="42362"/>
                  </a:cubicBezTo>
                  <a:lnTo>
                    <a:pt x="84399" y="40455"/>
                  </a:lnTo>
                  <a:lnTo>
                    <a:pt x="84033" y="38435"/>
                  </a:lnTo>
                  <a:lnTo>
                    <a:pt x="83553" y="34103"/>
                  </a:lnTo>
                  <a:lnTo>
                    <a:pt x="83010" y="33927"/>
                  </a:lnTo>
                  <a:lnTo>
                    <a:pt x="81078" y="36086"/>
                  </a:lnTo>
                  <a:lnTo>
                    <a:pt x="79576" y="35758"/>
                  </a:lnTo>
                  <a:lnTo>
                    <a:pt x="79310" y="34028"/>
                  </a:lnTo>
                  <a:lnTo>
                    <a:pt x="80055" y="32677"/>
                  </a:lnTo>
                  <a:lnTo>
                    <a:pt x="79866" y="32222"/>
                  </a:lnTo>
                  <a:lnTo>
                    <a:pt x="78212" y="31755"/>
                  </a:lnTo>
                  <a:lnTo>
                    <a:pt x="77164" y="30669"/>
                  </a:lnTo>
                  <a:lnTo>
                    <a:pt x="76937" y="30568"/>
                  </a:lnTo>
                  <a:lnTo>
                    <a:pt x="74070" y="30568"/>
                  </a:lnTo>
                  <a:lnTo>
                    <a:pt x="73199" y="30656"/>
                  </a:lnTo>
                  <a:lnTo>
                    <a:pt x="72921" y="30959"/>
                  </a:lnTo>
                  <a:lnTo>
                    <a:pt x="72845" y="33674"/>
                  </a:lnTo>
                  <a:lnTo>
                    <a:pt x="71583" y="35013"/>
                  </a:lnTo>
                  <a:lnTo>
                    <a:pt x="71545" y="35391"/>
                  </a:lnTo>
                  <a:lnTo>
                    <a:pt x="72290" y="36566"/>
                  </a:lnTo>
                  <a:lnTo>
                    <a:pt x="72492" y="38662"/>
                  </a:lnTo>
                  <a:lnTo>
                    <a:pt x="70535" y="40316"/>
                  </a:lnTo>
                  <a:lnTo>
                    <a:pt x="68615" y="40998"/>
                  </a:lnTo>
                  <a:lnTo>
                    <a:pt x="68401" y="41288"/>
                  </a:lnTo>
                  <a:lnTo>
                    <a:pt x="68401" y="44256"/>
                  </a:lnTo>
                  <a:lnTo>
                    <a:pt x="67555" y="44685"/>
                  </a:lnTo>
                  <a:lnTo>
                    <a:pt x="66380" y="43195"/>
                  </a:lnTo>
                  <a:lnTo>
                    <a:pt x="66974" y="40581"/>
                  </a:lnTo>
                  <a:lnTo>
                    <a:pt x="66822" y="40228"/>
                  </a:lnTo>
                  <a:lnTo>
                    <a:pt x="64676" y="39142"/>
                  </a:lnTo>
                  <a:lnTo>
                    <a:pt x="62453" y="37816"/>
                  </a:lnTo>
                  <a:lnTo>
                    <a:pt x="61443" y="36957"/>
                  </a:lnTo>
                  <a:lnTo>
                    <a:pt x="61241" y="36881"/>
                  </a:lnTo>
                  <a:lnTo>
                    <a:pt x="60509" y="36881"/>
                  </a:lnTo>
                  <a:lnTo>
                    <a:pt x="60307" y="34444"/>
                  </a:lnTo>
                  <a:lnTo>
                    <a:pt x="60686" y="32083"/>
                  </a:lnTo>
                  <a:lnTo>
                    <a:pt x="61456" y="30252"/>
                  </a:lnTo>
                  <a:cubicBezTo>
                    <a:pt x="61974" y="30050"/>
                    <a:pt x="62479" y="29823"/>
                    <a:pt x="62971" y="29558"/>
                  </a:cubicBezTo>
                  <a:cubicBezTo>
                    <a:pt x="63413" y="29330"/>
                    <a:pt x="63640" y="29229"/>
                    <a:pt x="63754" y="29179"/>
                  </a:cubicBezTo>
                  <a:cubicBezTo>
                    <a:pt x="63761" y="29180"/>
                    <a:pt x="63768" y="29180"/>
                    <a:pt x="63775" y="29180"/>
                  </a:cubicBezTo>
                  <a:cubicBezTo>
                    <a:pt x="63887" y="29180"/>
                    <a:pt x="64048" y="29086"/>
                    <a:pt x="64499" y="28813"/>
                  </a:cubicBezTo>
                  <a:lnTo>
                    <a:pt x="65029" y="28497"/>
                  </a:lnTo>
                  <a:cubicBezTo>
                    <a:pt x="66469" y="27638"/>
                    <a:pt x="66999" y="27323"/>
                    <a:pt x="67201" y="27171"/>
                  </a:cubicBezTo>
                  <a:lnTo>
                    <a:pt x="67214" y="27184"/>
                  </a:lnTo>
                  <a:lnTo>
                    <a:pt x="68792" y="25681"/>
                  </a:lnTo>
                  <a:lnTo>
                    <a:pt x="69992" y="24456"/>
                  </a:lnTo>
                  <a:lnTo>
                    <a:pt x="70737" y="24267"/>
                  </a:lnTo>
                  <a:lnTo>
                    <a:pt x="74083" y="24267"/>
                  </a:lnTo>
                  <a:lnTo>
                    <a:pt x="74399" y="23977"/>
                  </a:lnTo>
                  <a:lnTo>
                    <a:pt x="74550" y="21994"/>
                  </a:lnTo>
                  <a:lnTo>
                    <a:pt x="75548" y="20252"/>
                  </a:lnTo>
                  <a:lnTo>
                    <a:pt x="75573" y="20012"/>
                  </a:lnTo>
                  <a:lnTo>
                    <a:pt x="75106" y="18269"/>
                  </a:lnTo>
                  <a:lnTo>
                    <a:pt x="75005" y="18118"/>
                  </a:lnTo>
                  <a:lnTo>
                    <a:pt x="73363" y="16741"/>
                  </a:lnTo>
                  <a:lnTo>
                    <a:pt x="72883" y="16830"/>
                  </a:lnTo>
                  <a:lnTo>
                    <a:pt x="71873" y="18800"/>
                  </a:lnTo>
                  <a:lnTo>
                    <a:pt x="70320" y="19999"/>
                  </a:lnTo>
                  <a:lnTo>
                    <a:pt x="69676" y="20441"/>
                  </a:lnTo>
                  <a:lnTo>
                    <a:pt x="69676" y="18623"/>
                  </a:lnTo>
                  <a:lnTo>
                    <a:pt x="69929" y="17385"/>
                  </a:lnTo>
                  <a:lnTo>
                    <a:pt x="69411" y="17082"/>
                  </a:lnTo>
                  <a:lnTo>
                    <a:pt x="68691" y="17739"/>
                  </a:lnTo>
                  <a:lnTo>
                    <a:pt x="67896" y="15959"/>
                  </a:lnTo>
                  <a:lnTo>
                    <a:pt x="68918" y="14860"/>
                  </a:lnTo>
                  <a:lnTo>
                    <a:pt x="71002" y="10403"/>
                  </a:lnTo>
                  <a:lnTo>
                    <a:pt x="71873" y="10049"/>
                  </a:lnTo>
                  <a:lnTo>
                    <a:pt x="73767" y="8332"/>
                  </a:lnTo>
                  <a:lnTo>
                    <a:pt x="73691" y="7827"/>
                  </a:lnTo>
                  <a:lnTo>
                    <a:pt x="72896" y="7410"/>
                  </a:lnTo>
                  <a:lnTo>
                    <a:pt x="71785" y="7233"/>
                  </a:lnTo>
                  <a:lnTo>
                    <a:pt x="69373" y="7233"/>
                  </a:lnTo>
                  <a:lnTo>
                    <a:pt x="69057" y="7549"/>
                  </a:lnTo>
                  <a:lnTo>
                    <a:pt x="69057" y="9658"/>
                  </a:lnTo>
                  <a:lnTo>
                    <a:pt x="67037" y="12284"/>
                  </a:lnTo>
                  <a:lnTo>
                    <a:pt x="65294" y="14986"/>
                  </a:lnTo>
                  <a:lnTo>
                    <a:pt x="65294" y="15340"/>
                  </a:lnTo>
                  <a:lnTo>
                    <a:pt x="66077" y="16476"/>
                  </a:lnTo>
                  <a:lnTo>
                    <a:pt x="65762" y="18623"/>
                  </a:lnTo>
                  <a:lnTo>
                    <a:pt x="63375" y="19885"/>
                  </a:lnTo>
                  <a:lnTo>
                    <a:pt x="63375" y="18585"/>
                  </a:lnTo>
                  <a:lnTo>
                    <a:pt x="63085" y="18269"/>
                  </a:lnTo>
                  <a:lnTo>
                    <a:pt x="61342" y="18118"/>
                  </a:lnTo>
                  <a:lnTo>
                    <a:pt x="61128" y="18181"/>
                  </a:lnTo>
                  <a:lnTo>
                    <a:pt x="59890" y="19153"/>
                  </a:lnTo>
                  <a:lnTo>
                    <a:pt x="58223" y="16830"/>
                  </a:lnTo>
                  <a:lnTo>
                    <a:pt x="57971" y="16703"/>
                  </a:lnTo>
                  <a:lnTo>
                    <a:pt x="55799" y="16703"/>
                  </a:lnTo>
                  <a:lnTo>
                    <a:pt x="55521" y="16868"/>
                  </a:lnTo>
                  <a:lnTo>
                    <a:pt x="54827" y="18168"/>
                  </a:lnTo>
                  <a:lnTo>
                    <a:pt x="54435" y="18736"/>
                  </a:lnTo>
                  <a:lnTo>
                    <a:pt x="53652" y="16969"/>
                  </a:lnTo>
                  <a:lnTo>
                    <a:pt x="53261" y="16792"/>
                  </a:lnTo>
                  <a:cubicBezTo>
                    <a:pt x="53061" y="16867"/>
                    <a:pt x="52586" y="16997"/>
                    <a:pt x="52167" y="16997"/>
                  </a:cubicBezTo>
                  <a:cubicBezTo>
                    <a:pt x="51950" y="16997"/>
                    <a:pt x="51749" y="16962"/>
                    <a:pt x="51607" y="16868"/>
                  </a:cubicBezTo>
                  <a:cubicBezTo>
                    <a:pt x="51455" y="16767"/>
                    <a:pt x="51379" y="16590"/>
                    <a:pt x="51392" y="16426"/>
                  </a:cubicBezTo>
                  <a:cubicBezTo>
                    <a:pt x="51316" y="15112"/>
                    <a:pt x="51316" y="14986"/>
                    <a:pt x="51316" y="14974"/>
                  </a:cubicBezTo>
                  <a:lnTo>
                    <a:pt x="51215" y="14746"/>
                  </a:lnTo>
                  <a:lnTo>
                    <a:pt x="47945" y="11716"/>
                  </a:lnTo>
                  <a:lnTo>
                    <a:pt x="46922" y="11009"/>
                  </a:lnTo>
                  <a:lnTo>
                    <a:pt x="46682" y="10958"/>
                  </a:lnTo>
                  <a:lnTo>
                    <a:pt x="45142" y="11223"/>
                  </a:lnTo>
                  <a:lnTo>
                    <a:pt x="44435" y="9077"/>
                  </a:lnTo>
                  <a:lnTo>
                    <a:pt x="44233" y="8875"/>
                  </a:lnTo>
                  <a:lnTo>
                    <a:pt x="42806" y="8433"/>
                  </a:lnTo>
                  <a:lnTo>
                    <a:pt x="42679" y="8420"/>
                  </a:lnTo>
                  <a:lnTo>
                    <a:pt x="39182" y="8862"/>
                  </a:lnTo>
                  <a:lnTo>
                    <a:pt x="37262" y="8445"/>
                  </a:lnTo>
                  <a:lnTo>
                    <a:pt x="34649" y="6210"/>
                  </a:lnTo>
                  <a:lnTo>
                    <a:pt x="31075" y="4506"/>
                  </a:lnTo>
                  <a:lnTo>
                    <a:pt x="28499" y="2031"/>
                  </a:lnTo>
                  <a:lnTo>
                    <a:pt x="26365" y="263"/>
                  </a:lnTo>
                  <a:lnTo>
                    <a:pt x="26100" y="187"/>
                  </a:lnTo>
                  <a:lnTo>
                    <a:pt x="23524" y="756"/>
                  </a:lnTo>
                  <a:cubicBezTo>
                    <a:pt x="23360" y="465"/>
                    <a:pt x="23120" y="238"/>
                    <a:pt x="22817" y="124"/>
                  </a:cubicBezTo>
                  <a:cubicBezTo>
                    <a:pt x="22620" y="41"/>
                    <a:pt x="22402" y="0"/>
                    <a:pt x="22164" y="0"/>
                  </a:cubicBez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7"/>
            <p:cNvSpPr/>
            <p:nvPr/>
          </p:nvSpPr>
          <p:spPr>
            <a:xfrm>
              <a:off x="1940550" y="1654925"/>
              <a:ext cx="124725" cy="149650"/>
            </a:xfrm>
            <a:custGeom>
              <a:avLst/>
              <a:gdLst/>
              <a:ahLst/>
              <a:cxnLst/>
              <a:rect l="l" t="t" r="r" b="b"/>
              <a:pathLst>
                <a:path w="4989" h="5986" extrusionOk="0">
                  <a:moveTo>
                    <a:pt x="2425" y="0"/>
                  </a:moveTo>
                  <a:lnTo>
                    <a:pt x="1023" y="1200"/>
                  </a:lnTo>
                  <a:lnTo>
                    <a:pt x="1" y="3851"/>
                  </a:lnTo>
                  <a:lnTo>
                    <a:pt x="1" y="5985"/>
                  </a:lnTo>
                  <a:lnTo>
                    <a:pt x="2362" y="4104"/>
                  </a:lnTo>
                  <a:lnTo>
                    <a:pt x="3511" y="4887"/>
                  </a:lnTo>
                  <a:lnTo>
                    <a:pt x="4988" y="4419"/>
                  </a:lnTo>
                  <a:lnTo>
                    <a:pt x="3271" y="2210"/>
                  </a:lnTo>
                  <a:lnTo>
                    <a:pt x="242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7"/>
            <p:cNvSpPr/>
            <p:nvPr/>
          </p:nvSpPr>
          <p:spPr>
            <a:xfrm>
              <a:off x="1932650" y="1641650"/>
              <a:ext cx="145575" cy="179325"/>
            </a:xfrm>
            <a:custGeom>
              <a:avLst/>
              <a:gdLst/>
              <a:ahLst/>
              <a:cxnLst/>
              <a:rect l="l" t="t" r="r" b="b"/>
              <a:pathLst>
                <a:path w="5823" h="7173" extrusionOk="0">
                  <a:moveTo>
                    <a:pt x="2602" y="1049"/>
                  </a:moveTo>
                  <a:lnTo>
                    <a:pt x="3297" y="2842"/>
                  </a:lnTo>
                  <a:lnTo>
                    <a:pt x="4774" y="4774"/>
                  </a:lnTo>
                  <a:lnTo>
                    <a:pt x="3877" y="5064"/>
                  </a:lnTo>
                  <a:lnTo>
                    <a:pt x="2665" y="4231"/>
                  </a:lnTo>
                  <a:lnTo>
                    <a:pt x="632" y="5860"/>
                  </a:lnTo>
                  <a:lnTo>
                    <a:pt x="632" y="4433"/>
                  </a:lnTo>
                  <a:lnTo>
                    <a:pt x="1605" y="1907"/>
                  </a:lnTo>
                  <a:lnTo>
                    <a:pt x="2602" y="1049"/>
                  </a:lnTo>
                  <a:close/>
                  <a:moveTo>
                    <a:pt x="2880" y="1"/>
                  </a:moveTo>
                  <a:lnTo>
                    <a:pt x="1074" y="1541"/>
                  </a:lnTo>
                  <a:lnTo>
                    <a:pt x="26" y="4269"/>
                  </a:lnTo>
                  <a:lnTo>
                    <a:pt x="1" y="7173"/>
                  </a:lnTo>
                  <a:lnTo>
                    <a:pt x="1" y="7173"/>
                  </a:lnTo>
                  <a:lnTo>
                    <a:pt x="2703" y="5026"/>
                  </a:lnTo>
                  <a:lnTo>
                    <a:pt x="3776" y="5771"/>
                  </a:lnTo>
                  <a:lnTo>
                    <a:pt x="5822" y="5102"/>
                  </a:lnTo>
                  <a:lnTo>
                    <a:pt x="3865" y="2577"/>
                  </a:lnTo>
                  <a:lnTo>
                    <a:pt x="288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7"/>
            <p:cNvSpPr/>
            <p:nvPr/>
          </p:nvSpPr>
          <p:spPr>
            <a:xfrm>
              <a:off x="2019475" y="1292525"/>
              <a:ext cx="410075" cy="583375"/>
            </a:xfrm>
            <a:custGeom>
              <a:avLst/>
              <a:gdLst/>
              <a:ahLst/>
              <a:cxnLst/>
              <a:rect l="l" t="t" r="r" b="b"/>
              <a:pathLst>
                <a:path w="16403" h="23335" extrusionOk="0">
                  <a:moveTo>
                    <a:pt x="4129" y="0"/>
                  </a:moveTo>
                  <a:lnTo>
                    <a:pt x="1213" y="2122"/>
                  </a:lnTo>
                  <a:lnTo>
                    <a:pt x="0" y="4407"/>
                  </a:lnTo>
                  <a:lnTo>
                    <a:pt x="0" y="7248"/>
                  </a:lnTo>
                  <a:lnTo>
                    <a:pt x="2122" y="6857"/>
                  </a:lnTo>
                  <a:lnTo>
                    <a:pt x="4571" y="8347"/>
                  </a:lnTo>
                  <a:lnTo>
                    <a:pt x="6541" y="8827"/>
                  </a:lnTo>
                  <a:lnTo>
                    <a:pt x="7210" y="7576"/>
                  </a:lnTo>
                  <a:lnTo>
                    <a:pt x="8170" y="11339"/>
                  </a:lnTo>
                  <a:lnTo>
                    <a:pt x="9521" y="12842"/>
                  </a:lnTo>
                  <a:lnTo>
                    <a:pt x="8258" y="15052"/>
                  </a:lnTo>
                  <a:cubicBezTo>
                    <a:pt x="8258" y="15052"/>
                    <a:pt x="8978" y="16314"/>
                    <a:pt x="6996" y="16706"/>
                  </a:cubicBezTo>
                  <a:cubicBezTo>
                    <a:pt x="5026" y="17097"/>
                    <a:pt x="6364" y="16946"/>
                    <a:pt x="5026" y="17097"/>
                  </a:cubicBezTo>
                  <a:cubicBezTo>
                    <a:pt x="3688" y="17261"/>
                    <a:pt x="3688" y="17539"/>
                    <a:pt x="3688" y="17539"/>
                  </a:cubicBezTo>
                  <a:lnTo>
                    <a:pt x="4180" y="18915"/>
                  </a:lnTo>
                  <a:lnTo>
                    <a:pt x="6604" y="18915"/>
                  </a:lnTo>
                  <a:lnTo>
                    <a:pt x="7943" y="20810"/>
                  </a:lnTo>
                  <a:lnTo>
                    <a:pt x="9521" y="22539"/>
                  </a:lnTo>
                  <a:lnTo>
                    <a:pt x="11579" y="23335"/>
                  </a:lnTo>
                  <a:lnTo>
                    <a:pt x="10405" y="20532"/>
                  </a:lnTo>
                  <a:lnTo>
                    <a:pt x="12375" y="21693"/>
                  </a:lnTo>
                  <a:lnTo>
                    <a:pt x="13473" y="20115"/>
                  </a:lnTo>
                  <a:lnTo>
                    <a:pt x="12059" y="16794"/>
                  </a:lnTo>
                  <a:lnTo>
                    <a:pt x="12615" y="15923"/>
                  </a:lnTo>
                  <a:lnTo>
                    <a:pt x="14420" y="18360"/>
                  </a:lnTo>
                  <a:lnTo>
                    <a:pt x="15683" y="16794"/>
                  </a:lnTo>
                  <a:lnTo>
                    <a:pt x="16403" y="15052"/>
                  </a:lnTo>
                  <a:lnTo>
                    <a:pt x="12931" y="12135"/>
                  </a:lnTo>
                  <a:lnTo>
                    <a:pt x="14269" y="11630"/>
                  </a:lnTo>
                  <a:lnTo>
                    <a:pt x="13549" y="8195"/>
                  </a:lnTo>
                  <a:lnTo>
                    <a:pt x="12211" y="5821"/>
                  </a:lnTo>
                  <a:lnTo>
                    <a:pt x="10721" y="4963"/>
                  </a:lnTo>
                  <a:lnTo>
                    <a:pt x="9067" y="3624"/>
                  </a:lnTo>
                  <a:lnTo>
                    <a:pt x="10557" y="3069"/>
                  </a:lnTo>
                  <a:lnTo>
                    <a:pt x="10165" y="1414"/>
                  </a:lnTo>
                  <a:lnTo>
                    <a:pt x="7918" y="354"/>
                  </a:lnTo>
                  <a:lnTo>
                    <a:pt x="5670" y="1326"/>
                  </a:lnTo>
                  <a:lnTo>
                    <a:pt x="5165" y="2677"/>
                  </a:lnTo>
                  <a:lnTo>
                    <a:pt x="3814" y="4256"/>
                  </a:lnTo>
                  <a:lnTo>
                    <a:pt x="2993" y="3069"/>
                  </a:lnTo>
                  <a:lnTo>
                    <a:pt x="412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7"/>
            <p:cNvSpPr/>
            <p:nvPr/>
          </p:nvSpPr>
          <p:spPr>
            <a:xfrm>
              <a:off x="2011275" y="1270725"/>
              <a:ext cx="427750" cy="619075"/>
            </a:xfrm>
            <a:custGeom>
              <a:avLst/>
              <a:gdLst/>
              <a:ahLst/>
              <a:cxnLst/>
              <a:rect l="l" t="t" r="r" b="b"/>
              <a:pathLst>
                <a:path w="17110" h="24763" extrusionOk="0">
                  <a:moveTo>
                    <a:pt x="8246" y="1567"/>
                  </a:moveTo>
                  <a:lnTo>
                    <a:pt x="10228" y="2501"/>
                  </a:lnTo>
                  <a:lnTo>
                    <a:pt x="10518" y="3739"/>
                  </a:lnTo>
                  <a:lnTo>
                    <a:pt x="8763" y="4383"/>
                  </a:lnTo>
                  <a:lnTo>
                    <a:pt x="10885" y="6087"/>
                  </a:lnTo>
                  <a:lnTo>
                    <a:pt x="12311" y="6908"/>
                  </a:lnTo>
                  <a:lnTo>
                    <a:pt x="13587" y="9156"/>
                  </a:lnTo>
                  <a:lnTo>
                    <a:pt x="14231" y="12287"/>
                  </a:lnTo>
                  <a:lnTo>
                    <a:pt x="12640" y="12881"/>
                  </a:lnTo>
                  <a:lnTo>
                    <a:pt x="16340" y="15999"/>
                  </a:lnTo>
                  <a:lnTo>
                    <a:pt x="15733" y="17477"/>
                  </a:lnTo>
                  <a:lnTo>
                    <a:pt x="14761" y="18689"/>
                  </a:lnTo>
                  <a:lnTo>
                    <a:pt x="12918" y="16227"/>
                  </a:lnTo>
                  <a:lnTo>
                    <a:pt x="12021" y="17616"/>
                  </a:lnTo>
                  <a:lnTo>
                    <a:pt x="13448" y="20937"/>
                  </a:lnTo>
                  <a:lnTo>
                    <a:pt x="12615" y="22136"/>
                  </a:lnTo>
                  <a:lnTo>
                    <a:pt x="10076" y="20633"/>
                  </a:lnTo>
                  <a:lnTo>
                    <a:pt x="11339" y="23639"/>
                  </a:lnTo>
                  <a:lnTo>
                    <a:pt x="10051" y="23146"/>
                  </a:lnTo>
                  <a:lnTo>
                    <a:pt x="8549" y="21492"/>
                  </a:lnTo>
                  <a:lnTo>
                    <a:pt x="7109" y="19459"/>
                  </a:lnTo>
                  <a:lnTo>
                    <a:pt x="4748" y="19459"/>
                  </a:lnTo>
                  <a:lnTo>
                    <a:pt x="4407" y="18500"/>
                  </a:lnTo>
                  <a:cubicBezTo>
                    <a:pt x="4723" y="18373"/>
                    <a:pt x="5064" y="18297"/>
                    <a:pt x="5417" y="18272"/>
                  </a:cubicBezTo>
                  <a:cubicBezTo>
                    <a:pt x="6124" y="18196"/>
                    <a:pt x="6124" y="18196"/>
                    <a:pt x="6238" y="18146"/>
                  </a:cubicBezTo>
                  <a:cubicBezTo>
                    <a:pt x="6301" y="18121"/>
                    <a:pt x="6453" y="18070"/>
                    <a:pt x="7412" y="17881"/>
                  </a:cubicBezTo>
                  <a:cubicBezTo>
                    <a:pt x="8208" y="17717"/>
                    <a:pt x="8725" y="17401"/>
                    <a:pt x="8940" y="16934"/>
                  </a:cubicBezTo>
                  <a:cubicBezTo>
                    <a:pt x="9079" y="16618"/>
                    <a:pt x="9079" y="16265"/>
                    <a:pt x="8953" y="15936"/>
                  </a:cubicBezTo>
                  <a:lnTo>
                    <a:pt x="10253" y="13676"/>
                  </a:lnTo>
                  <a:lnTo>
                    <a:pt x="8801" y="12060"/>
                  </a:lnTo>
                  <a:lnTo>
                    <a:pt x="7652" y="7590"/>
                  </a:lnTo>
                  <a:lnTo>
                    <a:pt x="6718" y="9332"/>
                  </a:lnTo>
                  <a:lnTo>
                    <a:pt x="5026" y="8928"/>
                  </a:lnTo>
                  <a:lnTo>
                    <a:pt x="2513" y="7388"/>
                  </a:lnTo>
                  <a:lnTo>
                    <a:pt x="644" y="7741"/>
                  </a:lnTo>
                  <a:lnTo>
                    <a:pt x="644" y="5367"/>
                  </a:lnTo>
                  <a:lnTo>
                    <a:pt x="1793" y="3208"/>
                  </a:lnTo>
                  <a:lnTo>
                    <a:pt x="3801" y="1744"/>
                  </a:lnTo>
                  <a:lnTo>
                    <a:pt x="3801" y="1744"/>
                  </a:lnTo>
                  <a:lnTo>
                    <a:pt x="2980" y="3991"/>
                  </a:lnTo>
                  <a:lnTo>
                    <a:pt x="4129" y="5645"/>
                  </a:lnTo>
                  <a:lnTo>
                    <a:pt x="5745" y="3751"/>
                  </a:lnTo>
                  <a:lnTo>
                    <a:pt x="6263" y="2438"/>
                  </a:lnTo>
                  <a:lnTo>
                    <a:pt x="8246" y="1567"/>
                  </a:lnTo>
                  <a:close/>
                  <a:moveTo>
                    <a:pt x="5114" y="1"/>
                  </a:moveTo>
                  <a:lnTo>
                    <a:pt x="1288" y="2779"/>
                  </a:lnTo>
                  <a:lnTo>
                    <a:pt x="0" y="5203"/>
                  </a:lnTo>
                  <a:lnTo>
                    <a:pt x="0" y="8486"/>
                  </a:lnTo>
                  <a:lnTo>
                    <a:pt x="2374" y="8044"/>
                  </a:lnTo>
                  <a:lnTo>
                    <a:pt x="4723" y="9471"/>
                  </a:lnTo>
                  <a:lnTo>
                    <a:pt x="7021" y="10039"/>
                  </a:lnTo>
                  <a:lnTo>
                    <a:pt x="7425" y="9294"/>
                  </a:lnTo>
                  <a:lnTo>
                    <a:pt x="8208" y="12350"/>
                  </a:lnTo>
                  <a:lnTo>
                    <a:pt x="9458" y="13739"/>
                  </a:lnTo>
                  <a:lnTo>
                    <a:pt x="8321" y="15747"/>
                  </a:lnTo>
                  <a:lnTo>
                    <a:pt x="8233" y="15911"/>
                  </a:lnTo>
                  <a:lnTo>
                    <a:pt x="8309" y="16063"/>
                  </a:lnTo>
                  <a:cubicBezTo>
                    <a:pt x="8410" y="16252"/>
                    <a:pt x="8422" y="16467"/>
                    <a:pt x="8347" y="16669"/>
                  </a:cubicBezTo>
                  <a:cubicBezTo>
                    <a:pt x="8220" y="16946"/>
                    <a:pt x="7842" y="17148"/>
                    <a:pt x="7273" y="17262"/>
                  </a:cubicBezTo>
                  <a:cubicBezTo>
                    <a:pt x="6263" y="17464"/>
                    <a:pt x="6099" y="17527"/>
                    <a:pt x="6011" y="17565"/>
                  </a:cubicBezTo>
                  <a:cubicBezTo>
                    <a:pt x="5783" y="17603"/>
                    <a:pt x="5556" y="17641"/>
                    <a:pt x="5329" y="17654"/>
                  </a:cubicBezTo>
                  <a:cubicBezTo>
                    <a:pt x="4937" y="17704"/>
                    <a:pt x="3712" y="17843"/>
                    <a:pt x="3712" y="18411"/>
                  </a:cubicBezTo>
                  <a:lnTo>
                    <a:pt x="4293" y="20103"/>
                  </a:lnTo>
                  <a:lnTo>
                    <a:pt x="6793" y="20103"/>
                  </a:lnTo>
                  <a:lnTo>
                    <a:pt x="8056" y="21884"/>
                  </a:lnTo>
                  <a:lnTo>
                    <a:pt x="9685" y="23677"/>
                  </a:lnTo>
                  <a:lnTo>
                    <a:pt x="12488" y="24763"/>
                  </a:lnTo>
                  <a:lnTo>
                    <a:pt x="11390" y="22161"/>
                  </a:lnTo>
                  <a:lnTo>
                    <a:pt x="12791" y="22982"/>
                  </a:lnTo>
                  <a:lnTo>
                    <a:pt x="14168" y="20987"/>
                  </a:lnTo>
                  <a:lnTo>
                    <a:pt x="12741" y="17666"/>
                  </a:lnTo>
                  <a:lnTo>
                    <a:pt x="12968" y="17325"/>
                  </a:lnTo>
                  <a:lnTo>
                    <a:pt x="14748" y="19712"/>
                  </a:lnTo>
                  <a:lnTo>
                    <a:pt x="16264" y="17830"/>
                  </a:lnTo>
                  <a:lnTo>
                    <a:pt x="17110" y="15810"/>
                  </a:lnTo>
                  <a:lnTo>
                    <a:pt x="13877" y="13083"/>
                  </a:lnTo>
                  <a:lnTo>
                    <a:pt x="14963" y="12678"/>
                  </a:lnTo>
                  <a:lnTo>
                    <a:pt x="14193" y="8979"/>
                  </a:lnTo>
                  <a:lnTo>
                    <a:pt x="12779" y="6453"/>
                  </a:lnTo>
                  <a:lnTo>
                    <a:pt x="11238" y="5569"/>
                  </a:lnTo>
                  <a:lnTo>
                    <a:pt x="10013" y="4585"/>
                  </a:lnTo>
                  <a:lnTo>
                    <a:pt x="11263" y="4117"/>
                  </a:lnTo>
                  <a:lnTo>
                    <a:pt x="10771" y="2047"/>
                  </a:lnTo>
                  <a:lnTo>
                    <a:pt x="8258" y="860"/>
                  </a:lnTo>
                  <a:lnTo>
                    <a:pt x="5758" y="1958"/>
                  </a:lnTo>
                  <a:lnTo>
                    <a:pt x="5215" y="3372"/>
                  </a:lnTo>
                  <a:lnTo>
                    <a:pt x="4180" y="4597"/>
                  </a:lnTo>
                  <a:lnTo>
                    <a:pt x="3675" y="3890"/>
                  </a:lnTo>
                  <a:lnTo>
                    <a:pt x="511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7"/>
            <p:cNvSpPr/>
            <p:nvPr/>
          </p:nvSpPr>
          <p:spPr>
            <a:xfrm>
              <a:off x="2342725" y="2272700"/>
              <a:ext cx="102300" cy="109875"/>
            </a:xfrm>
            <a:custGeom>
              <a:avLst/>
              <a:gdLst/>
              <a:ahLst/>
              <a:cxnLst/>
              <a:rect l="l" t="t" r="r" b="b"/>
              <a:pathLst>
                <a:path w="4092" h="4395" extrusionOk="0">
                  <a:moveTo>
                    <a:pt x="112" y="2946"/>
                  </a:moveTo>
                  <a:cubicBezTo>
                    <a:pt x="41" y="2963"/>
                    <a:pt x="1" y="2986"/>
                    <a:pt x="1" y="3018"/>
                  </a:cubicBezTo>
                  <a:cubicBezTo>
                    <a:pt x="1" y="3026"/>
                    <a:pt x="3" y="3031"/>
                    <a:pt x="9" y="3031"/>
                  </a:cubicBezTo>
                  <a:cubicBezTo>
                    <a:pt x="25" y="3031"/>
                    <a:pt x="60" y="3000"/>
                    <a:pt x="112" y="2946"/>
                  </a:cubicBezTo>
                  <a:close/>
                  <a:moveTo>
                    <a:pt x="2337" y="0"/>
                  </a:moveTo>
                  <a:cubicBezTo>
                    <a:pt x="2337" y="0"/>
                    <a:pt x="576" y="2455"/>
                    <a:pt x="112" y="2946"/>
                  </a:cubicBezTo>
                  <a:lnTo>
                    <a:pt x="112" y="2946"/>
                  </a:lnTo>
                  <a:cubicBezTo>
                    <a:pt x="226" y="2918"/>
                    <a:pt x="419" y="2908"/>
                    <a:pt x="644" y="2908"/>
                  </a:cubicBezTo>
                  <a:cubicBezTo>
                    <a:pt x="1336" y="2908"/>
                    <a:pt x="2337" y="3005"/>
                    <a:pt x="2337" y="3005"/>
                  </a:cubicBezTo>
                  <a:lnTo>
                    <a:pt x="3145" y="4394"/>
                  </a:lnTo>
                  <a:lnTo>
                    <a:pt x="4092" y="3990"/>
                  </a:lnTo>
                  <a:lnTo>
                    <a:pt x="4092" y="2096"/>
                  </a:lnTo>
                  <a:lnTo>
                    <a:pt x="2438" y="1465"/>
                  </a:lnTo>
                  <a:lnTo>
                    <a:pt x="233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7"/>
            <p:cNvSpPr/>
            <p:nvPr/>
          </p:nvSpPr>
          <p:spPr>
            <a:xfrm>
              <a:off x="2334825" y="2250600"/>
              <a:ext cx="118400" cy="142075"/>
            </a:xfrm>
            <a:custGeom>
              <a:avLst/>
              <a:gdLst/>
              <a:ahLst/>
              <a:cxnLst/>
              <a:rect l="l" t="t" r="r" b="b"/>
              <a:pathLst>
                <a:path w="4736" h="5683" extrusionOk="0">
                  <a:moveTo>
                    <a:pt x="2387" y="1781"/>
                  </a:moveTo>
                  <a:lnTo>
                    <a:pt x="2450" y="2576"/>
                  </a:lnTo>
                  <a:lnTo>
                    <a:pt x="4079" y="3207"/>
                  </a:lnTo>
                  <a:lnTo>
                    <a:pt x="4079" y="4659"/>
                  </a:lnTo>
                  <a:lnTo>
                    <a:pt x="3587" y="4874"/>
                  </a:lnTo>
                  <a:lnTo>
                    <a:pt x="2829" y="3586"/>
                  </a:lnTo>
                  <a:lnTo>
                    <a:pt x="2665" y="3574"/>
                  </a:lnTo>
                  <a:cubicBezTo>
                    <a:pt x="1983" y="3510"/>
                    <a:pt x="1491" y="3473"/>
                    <a:pt x="1125" y="3473"/>
                  </a:cubicBezTo>
                  <a:lnTo>
                    <a:pt x="1137" y="3473"/>
                  </a:lnTo>
                  <a:cubicBezTo>
                    <a:pt x="1428" y="3106"/>
                    <a:pt x="1819" y="2576"/>
                    <a:pt x="2387" y="1781"/>
                  </a:cubicBezTo>
                  <a:close/>
                  <a:moveTo>
                    <a:pt x="2905" y="0"/>
                  </a:moveTo>
                  <a:lnTo>
                    <a:pt x="2400" y="707"/>
                  </a:lnTo>
                  <a:cubicBezTo>
                    <a:pt x="1541" y="1894"/>
                    <a:pt x="582" y="3195"/>
                    <a:pt x="253" y="3561"/>
                  </a:cubicBezTo>
                  <a:cubicBezTo>
                    <a:pt x="203" y="3574"/>
                    <a:pt x="165" y="3599"/>
                    <a:pt x="127" y="3637"/>
                  </a:cubicBezTo>
                  <a:lnTo>
                    <a:pt x="1" y="3763"/>
                  </a:lnTo>
                  <a:lnTo>
                    <a:pt x="1" y="4142"/>
                  </a:lnTo>
                  <a:lnTo>
                    <a:pt x="228" y="4218"/>
                  </a:lnTo>
                  <a:cubicBezTo>
                    <a:pt x="268" y="4227"/>
                    <a:pt x="302" y="4237"/>
                    <a:pt x="339" y="4237"/>
                  </a:cubicBezTo>
                  <a:cubicBezTo>
                    <a:pt x="396" y="4237"/>
                    <a:pt x="462" y="4214"/>
                    <a:pt x="569" y="4129"/>
                  </a:cubicBezTo>
                  <a:cubicBezTo>
                    <a:pt x="771" y="4117"/>
                    <a:pt x="974" y="4111"/>
                    <a:pt x="1176" y="4111"/>
                  </a:cubicBezTo>
                  <a:cubicBezTo>
                    <a:pt x="1605" y="4111"/>
                    <a:pt x="2034" y="4137"/>
                    <a:pt x="2463" y="4180"/>
                  </a:cubicBezTo>
                  <a:lnTo>
                    <a:pt x="3334" y="5682"/>
                  </a:lnTo>
                  <a:lnTo>
                    <a:pt x="4736" y="5076"/>
                  </a:lnTo>
                  <a:lnTo>
                    <a:pt x="4736" y="2753"/>
                  </a:lnTo>
                  <a:lnTo>
                    <a:pt x="3069" y="2121"/>
                  </a:lnTo>
                  <a:lnTo>
                    <a:pt x="290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7"/>
            <p:cNvSpPr/>
            <p:nvPr/>
          </p:nvSpPr>
          <p:spPr>
            <a:xfrm>
              <a:off x="1713900" y="3010725"/>
              <a:ext cx="224775" cy="69925"/>
            </a:xfrm>
            <a:custGeom>
              <a:avLst/>
              <a:gdLst/>
              <a:ahLst/>
              <a:cxnLst/>
              <a:rect l="l" t="t" r="r" b="b"/>
              <a:pathLst>
                <a:path w="8991" h="2797" extrusionOk="0">
                  <a:moveTo>
                    <a:pt x="1112" y="1"/>
                  </a:moveTo>
                  <a:lnTo>
                    <a:pt x="0" y="556"/>
                  </a:lnTo>
                  <a:lnTo>
                    <a:pt x="1112" y="834"/>
                  </a:lnTo>
                  <a:cubicBezTo>
                    <a:pt x="1112" y="834"/>
                    <a:pt x="3864" y="1125"/>
                    <a:pt x="4104" y="1125"/>
                  </a:cubicBezTo>
                  <a:cubicBezTo>
                    <a:pt x="4344" y="1125"/>
                    <a:pt x="6705" y="2110"/>
                    <a:pt x="6705" y="2110"/>
                  </a:cubicBezTo>
                  <a:cubicBezTo>
                    <a:pt x="6705" y="2110"/>
                    <a:pt x="5423" y="2797"/>
                    <a:pt x="5497" y="2797"/>
                  </a:cubicBezTo>
                  <a:cubicBezTo>
                    <a:pt x="5501" y="2797"/>
                    <a:pt x="5508" y="2795"/>
                    <a:pt x="5518" y="2791"/>
                  </a:cubicBezTo>
                  <a:cubicBezTo>
                    <a:pt x="5758" y="2716"/>
                    <a:pt x="8991" y="2463"/>
                    <a:pt x="8991" y="2463"/>
                  </a:cubicBezTo>
                  <a:lnTo>
                    <a:pt x="7892" y="1390"/>
                  </a:lnTo>
                  <a:lnTo>
                    <a:pt x="324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7"/>
            <p:cNvSpPr/>
            <p:nvPr/>
          </p:nvSpPr>
          <p:spPr>
            <a:xfrm>
              <a:off x="1691475" y="3002850"/>
              <a:ext cx="265200" cy="86825"/>
            </a:xfrm>
            <a:custGeom>
              <a:avLst/>
              <a:gdLst/>
              <a:ahLst/>
              <a:cxnLst/>
              <a:rect l="l" t="t" r="r" b="b"/>
              <a:pathLst>
                <a:path w="10608" h="3473" extrusionOk="0">
                  <a:moveTo>
                    <a:pt x="4079" y="644"/>
                  </a:moveTo>
                  <a:lnTo>
                    <a:pt x="8613" y="1995"/>
                  </a:lnTo>
                  <a:lnTo>
                    <a:pt x="9168" y="2526"/>
                  </a:lnTo>
                  <a:cubicBezTo>
                    <a:pt x="8764" y="2551"/>
                    <a:pt x="8310" y="2589"/>
                    <a:pt x="7880" y="2627"/>
                  </a:cubicBezTo>
                  <a:lnTo>
                    <a:pt x="8335" y="2387"/>
                  </a:lnTo>
                  <a:lnTo>
                    <a:pt x="7716" y="2134"/>
                  </a:lnTo>
                  <a:cubicBezTo>
                    <a:pt x="6112" y="1465"/>
                    <a:pt x="5191" y="1124"/>
                    <a:pt x="5001" y="1124"/>
                  </a:cubicBezTo>
                  <a:cubicBezTo>
                    <a:pt x="4824" y="1124"/>
                    <a:pt x="3095" y="947"/>
                    <a:pt x="2072" y="846"/>
                  </a:cubicBezTo>
                  <a:lnTo>
                    <a:pt x="1807" y="770"/>
                  </a:lnTo>
                  <a:lnTo>
                    <a:pt x="2072" y="644"/>
                  </a:lnTo>
                  <a:close/>
                  <a:moveTo>
                    <a:pt x="1933" y="0"/>
                  </a:moveTo>
                  <a:lnTo>
                    <a:pt x="1" y="973"/>
                  </a:lnTo>
                  <a:lnTo>
                    <a:pt x="1971" y="1465"/>
                  </a:lnTo>
                  <a:cubicBezTo>
                    <a:pt x="2438" y="1515"/>
                    <a:pt x="4749" y="1755"/>
                    <a:pt x="4976" y="1755"/>
                  </a:cubicBezTo>
                  <a:cubicBezTo>
                    <a:pt x="5127" y="1781"/>
                    <a:pt x="5974" y="2096"/>
                    <a:pt x="6857" y="2462"/>
                  </a:cubicBezTo>
                  <a:cubicBezTo>
                    <a:pt x="5974" y="2942"/>
                    <a:pt x="5986" y="2980"/>
                    <a:pt x="6100" y="3233"/>
                  </a:cubicBezTo>
                  <a:lnTo>
                    <a:pt x="6251" y="3473"/>
                  </a:lnTo>
                  <a:lnTo>
                    <a:pt x="6516" y="3410"/>
                  </a:lnTo>
                  <a:cubicBezTo>
                    <a:pt x="6706" y="3359"/>
                    <a:pt x="8411" y="3207"/>
                    <a:pt x="9913" y="3094"/>
                  </a:cubicBezTo>
                  <a:lnTo>
                    <a:pt x="10608" y="3043"/>
                  </a:lnTo>
                  <a:lnTo>
                    <a:pt x="8953" y="1427"/>
                  </a:lnTo>
                  <a:lnTo>
                    <a:pt x="4231" y="13"/>
                  </a:lnTo>
                  <a:lnTo>
                    <a:pt x="193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7"/>
            <p:cNvSpPr/>
            <p:nvPr/>
          </p:nvSpPr>
          <p:spPr>
            <a:xfrm>
              <a:off x="1938650" y="3067875"/>
              <a:ext cx="120300" cy="55275"/>
            </a:xfrm>
            <a:custGeom>
              <a:avLst/>
              <a:gdLst/>
              <a:ahLst/>
              <a:cxnLst/>
              <a:rect l="l" t="t" r="r" b="b"/>
              <a:pathLst>
                <a:path w="4812" h="2211" extrusionOk="0">
                  <a:moveTo>
                    <a:pt x="1807" y="0"/>
                  </a:moveTo>
                  <a:lnTo>
                    <a:pt x="1099" y="1036"/>
                  </a:lnTo>
                  <a:lnTo>
                    <a:pt x="1" y="2210"/>
                  </a:lnTo>
                  <a:lnTo>
                    <a:pt x="1" y="2210"/>
                  </a:lnTo>
                  <a:lnTo>
                    <a:pt x="2842" y="1743"/>
                  </a:lnTo>
                  <a:lnTo>
                    <a:pt x="4812" y="2210"/>
                  </a:lnTo>
                  <a:lnTo>
                    <a:pt x="4812" y="2210"/>
                  </a:lnTo>
                  <a:lnTo>
                    <a:pt x="4408" y="493"/>
                  </a:lnTo>
                  <a:lnTo>
                    <a:pt x="18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7"/>
            <p:cNvSpPr/>
            <p:nvPr/>
          </p:nvSpPr>
          <p:spPr>
            <a:xfrm>
              <a:off x="1916875" y="3059350"/>
              <a:ext cx="152175" cy="75475"/>
            </a:xfrm>
            <a:custGeom>
              <a:avLst/>
              <a:gdLst/>
              <a:ahLst/>
              <a:cxnLst/>
              <a:rect l="l" t="t" r="r" b="b"/>
              <a:pathLst>
                <a:path w="6087" h="3019" extrusionOk="0">
                  <a:moveTo>
                    <a:pt x="2829" y="695"/>
                  </a:moveTo>
                  <a:lnTo>
                    <a:pt x="5026" y="1099"/>
                  </a:lnTo>
                  <a:lnTo>
                    <a:pt x="5253" y="2122"/>
                  </a:lnTo>
                  <a:lnTo>
                    <a:pt x="5253" y="2122"/>
                  </a:lnTo>
                  <a:lnTo>
                    <a:pt x="3713" y="1756"/>
                  </a:lnTo>
                  <a:lnTo>
                    <a:pt x="1731" y="2084"/>
                  </a:lnTo>
                  <a:lnTo>
                    <a:pt x="2236" y="1541"/>
                  </a:lnTo>
                  <a:lnTo>
                    <a:pt x="2829" y="695"/>
                  </a:lnTo>
                  <a:close/>
                  <a:moveTo>
                    <a:pt x="2526" y="0"/>
                  </a:moveTo>
                  <a:lnTo>
                    <a:pt x="1743" y="1162"/>
                  </a:lnTo>
                  <a:lnTo>
                    <a:pt x="1" y="3018"/>
                  </a:lnTo>
                  <a:lnTo>
                    <a:pt x="3675" y="2400"/>
                  </a:lnTo>
                  <a:lnTo>
                    <a:pt x="6087" y="2980"/>
                  </a:lnTo>
                  <a:lnTo>
                    <a:pt x="5531" y="556"/>
                  </a:lnTo>
                  <a:lnTo>
                    <a:pt x="252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7"/>
            <p:cNvSpPr/>
            <p:nvPr/>
          </p:nvSpPr>
          <p:spPr>
            <a:xfrm>
              <a:off x="1843950" y="3121225"/>
              <a:ext cx="55275" cy="29075"/>
            </a:xfrm>
            <a:custGeom>
              <a:avLst/>
              <a:gdLst/>
              <a:ahLst/>
              <a:cxnLst/>
              <a:rect l="l" t="t" r="r" b="b"/>
              <a:pathLst>
                <a:path w="2211" h="1163" extrusionOk="0">
                  <a:moveTo>
                    <a:pt x="1" y="0"/>
                  </a:moveTo>
                  <a:lnTo>
                    <a:pt x="1226" y="1162"/>
                  </a:lnTo>
                  <a:lnTo>
                    <a:pt x="2211" y="278"/>
                  </a:lnTo>
                  <a:lnTo>
                    <a:pt x="165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7"/>
            <p:cNvSpPr/>
            <p:nvPr/>
          </p:nvSpPr>
          <p:spPr>
            <a:xfrm>
              <a:off x="1824375" y="3113325"/>
              <a:ext cx="88750" cy="47700"/>
            </a:xfrm>
            <a:custGeom>
              <a:avLst/>
              <a:gdLst/>
              <a:ahLst/>
              <a:cxnLst/>
              <a:rect l="l" t="t" r="r" b="b"/>
              <a:pathLst>
                <a:path w="3550" h="1908" extrusionOk="0">
                  <a:moveTo>
                    <a:pt x="2375" y="632"/>
                  </a:moveTo>
                  <a:lnTo>
                    <a:pt x="2438" y="670"/>
                  </a:lnTo>
                  <a:lnTo>
                    <a:pt x="2021" y="1049"/>
                  </a:lnTo>
                  <a:lnTo>
                    <a:pt x="1579" y="632"/>
                  </a:lnTo>
                  <a:close/>
                  <a:moveTo>
                    <a:pt x="1" y="1"/>
                  </a:moveTo>
                  <a:lnTo>
                    <a:pt x="1996" y="1907"/>
                  </a:lnTo>
                  <a:lnTo>
                    <a:pt x="3549" y="518"/>
                  </a:lnTo>
                  <a:lnTo>
                    <a:pt x="251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7"/>
            <p:cNvSpPr/>
            <p:nvPr/>
          </p:nvSpPr>
          <p:spPr>
            <a:xfrm>
              <a:off x="2090500" y="3105425"/>
              <a:ext cx="65050" cy="33175"/>
            </a:xfrm>
            <a:custGeom>
              <a:avLst/>
              <a:gdLst/>
              <a:ahLst/>
              <a:cxnLst/>
              <a:rect l="l" t="t" r="r" b="b"/>
              <a:pathLst>
                <a:path w="2602" h="1327" extrusionOk="0">
                  <a:moveTo>
                    <a:pt x="0" y="1"/>
                  </a:moveTo>
                  <a:lnTo>
                    <a:pt x="468" y="1327"/>
                  </a:lnTo>
                  <a:lnTo>
                    <a:pt x="2602" y="658"/>
                  </a:lnTo>
                  <a:lnTo>
                    <a:pt x="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7"/>
            <p:cNvSpPr/>
            <p:nvPr/>
          </p:nvSpPr>
          <p:spPr>
            <a:xfrm>
              <a:off x="2077875" y="3094075"/>
              <a:ext cx="106725" cy="54325"/>
            </a:xfrm>
            <a:custGeom>
              <a:avLst/>
              <a:gdLst/>
              <a:ahLst/>
              <a:cxnLst/>
              <a:rect l="l" t="t" r="r" b="b"/>
              <a:pathLst>
                <a:path w="4269" h="2173" extrusionOk="0">
                  <a:moveTo>
                    <a:pt x="998" y="910"/>
                  </a:moveTo>
                  <a:lnTo>
                    <a:pt x="1945" y="1137"/>
                  </a:lnTo>
                  <a:lnTo>
                    <a:pt x="1162" y="1377"/>
                  </a:lnTo>
                  <a:lnTo>
                    <a:pt x="998" y="910"/>
                  </a:lnTo>
                  <a:close/>
                  <a:moveTo>
                    <a:pt x="0" y="0"/>
                  </a:moveTo>
                  <a:lnTo>
                    <a:pt x="783" y="2172"/>
                  </a:lnTo>
                  <a:lnTo>
                    <a:pt x="4268" y="1086"/>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67" name="Google Shape;2467;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68" name="Google Shape;2468;p27"/>
          <p:cNvSpPr txBox="1">
            <a:spLocks noGrp="1"/>
          </p:cNvSpPr>
          <p:nvPr>
            <p:ph type="title" idx="2"/>
          </p:nvPr>
        </p:nvSpPr>
        <p:spPr>
          <a:xfrm>
            <a:off x="719987" y="1921263"/>
            <a:ext cx="2299500" cy="378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469" name="Google Shape;2469;p27"/>
          <p:cNvSpPr txBox="1">
            <a:spLocks noGrp="1"/>
          </p:cNvSpPr>
          <p:nvPr>
            <p:ph type="subTitle" idx="1"/>
          </p:nvPr>
        </p:nvSpPr>
        <p:spPr>
          <a:xfrm>
            <a:off x="720062" y="2220884"/>
            <a:ext cx="2299500" cy="61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70" name="Google Shape;2470;p27"/>
          <p:cNvSpPr txBox="1">
            <a:spLocks noGrp="1"/>
          </p:cNvSpPr>
          <p:nvPr>
            <p:ph type="title" idx="3"/>
          </p:nvPr>
        </p:nvSpPr>
        <p:spPr>
          <a:xfrm>
            <a:off x="3422112" y="1921263"/>
            <a:ext cx="2299500" cy="378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471" name="Google Shape;2471;p27"/>
          <p:cNvSpPr txBox="1">
            <a:spLocks noGrp="1"/>
          </p:cNvSpPr>
          <p:nvPr>
            <p:ph type="subTitle" idx="4"/>
          </p:nvPr>
        </p:nvSpPr>
        <p:spPr>
          <a:xfrm>
            <a:off x="3422187" y="2220884"/>
            <a:ext cx="2299500" cy="61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72" name="Google Shape;2472;p27"/>
          <p:cNvSpPr txBox="1">
            <a:spLocks noGrp="1"/>
          </p:cNvSpPr>
          <p:nvPr>
            <p:ph type="title" idx="5"/>
          </p:nvPr>
        </p:nvSpPr>
        <p:spPr>
          <a:xfrm>
            <a:off x="720100" y="3686427"/>
            <a:ext cx="2299500" cy="378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473" name="Google Shape;2473;p27"/>
          <p:cNvSpPr txBox="1">
            <a:spLocks noGrp="1"/>
          </p:cNvSpPr>
          <p:nvPr>
            <p:ph type="subTitle" idx="6"/>
          </p:nvPr>
        </p:nvSpPr>
        <p:spPr>
          <a:xfrm>
            <a:off x="720037" y="3990200"/>
            <a:ext cx="2299500" cy="61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74" name="Google Shape;2474;p27"/>
          <p:cNvSpPr txBox="1">
            <a:spLocks noGrp="1"/>
          </p:cNvSpPr>
          <p:nvPr>
            <p:ph type="title" idx="7"/>
          </p:nvPr>
        </p:nvSpPr>
        <p:spPr>
          <a:xfrm>
            <a:off x="3422225" y="3686427"/>
            <a:ext cx="2299500" cy="378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475" name="Google Shape;2475;p27"/>
          <p:cNvSpPr txBox="1">
            <a:spLocks noGrp="1"/>
          </p:cNvSpPr>
          <p:nvPr>
            <p:ph type="subTitle" idx="8"/>
          </p:nvPr>
        </p:nvSpPr>
        <p:spPr>
          <a:xfrm>
            <a:off x="3422162" y="3990200"/>
            <a:ext cx="2299500" cy="61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76" name="Google Shape;2476;p27"/>
          <p:cNvSpPr txBox="1">
            <a:spLocks noGrp="1"/>
          </p:cNvSpPr>
          <p:nvPr>
            <p:ph type="title" idx="9"/>
          </p:nvPr>
        </p:nvSpPr>
        <p:spPr>
          <a:xfrm>
            <a:off x="6124363" y="1921263"/>
            <a:ext cx="2299500" cy="378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477" name="Google Shape;2477;p27"/>
          <p:cNvSpPr txBox="1">
            <a:spLocks noGrp="1"/>
          </p:cNvSpPr>
          <p:nvPr>
            <p:ph type="subTitle" idx="13"/>
          </p:nvPr>
        </p:nvSpPr>
        <p:spPr>
          <a:xfrm>
            <a:off x="6124438" y="2220884"/>
            <a:ext cx="2299500" cy="61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478" name="Google Shape;2478;p27"/>
          <p:cNvSpPr txBox="1">
            <a:spLocks noGrp="1"/>
          </p:cNvSpPr>
          <p:nvPr>
            <p:ph type="title" idx="14"/>
          </p:nvPr>
        </p:nvSpPr>
        <p:spPr>
          <a:xfrm>
            <a:off x="6124475" y="3686427"/>
            <a:ext cx="2299500" cy="378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479" name="Google Shape;2479;p27"/>
          <p:cNvSpPr txBox="1">
            <a:spLocks noGrp="1"/>
          </p:cNvSpPr>
          <p:nvPr>
            <p:ph type="subTitle" idx="15"/>
          </p:nvPr>
        </p:nvSpPr>
        <p:spPr>
          <a:xfrm>
            <a:off x="6124413" y="3990200"/>
            <a:ext cx="2299500" cy="61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2480"/>
        <p:cNvGrpSpPr/>
        <p:nvPr/>
      </p:nvGrpSpPr>
      <p:grpSpPr>
        <a:xfrm>
          <a:off x="0" y="0"/>
          <a:ext cx="0" cy="0"/>
          <a:chOff x="0" y="0"/>
          <a:chExt cx="0" cy="0"/>
        </a:xfrm>
      </p:grpSpPr>
      <p:pic>
        <p:nvPicPr>
          <p:cNvPr id="2481" name="Google Shape;2481;p28"/>
          <p:cNvPicPr preferRelativeResize="0"/>
          <p:nvPr/>
        </p:nvPicPr>
        <p:blipFill>
          <a:blip r:embed="rId2">
            <a:alphaModFix amt="62000"/>
          </a:blip>
          <a:stretch>
            <a:fillRect/>
          </a:stretch>
        </p:blipFill>
        <p:spPr>
          <a:xfrm>
            <a:off x="2" y="0"/>
            <a:ext cx="9144003" cy="5143499"/>
          </a:xfrm>
          <a:prstGeom prst="rect">
            <a:avLst/>
          </a:prstGeom>
          <a:noFill/>
          <a:ln>
            <a:noFill/>
          </a:ln>
        </p:spPr>
      </p:pic>
      <p:sp>
        <p:nvSpPr>
          <p:cNvPr id="2482" name="Google Shape;2482;p28"/>
          <p:cNvSpPr txBox="1">
            <a:spLocks noGrp="1"/>
          </p:cNvSpPr>
          <p:nvPr>
            <p:ph type="title" hasCustomPrompt="1"/>
          </p:nvPr>
        </p:nvSpPr>
        <p:spPr>
          <a:xfrm>
            <a:off x="2223600" y="670225"/>
            <a:ext cx="4696800" cy="7689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483" name="Google Shape;2483;p28"/>
          <p:cNvSpPr txBox="1">
            <a:spLocks noGrp="1"/>
          </p:cNvSpPr>
          <p:nvPr>
            <p:ph type="subTitle" idx="1"/>
          </p:nvPr>
        </p:nvSpPr>
        <p:spPr>
          <a:xfrm>
            <a:off x="2223600" y="1446639"/>
            <a:ext cx="4696800" cy="3801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16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484" name="Google Shape;2484;p28"/>
          <p:cNvSpPr txBox="1">
            <a:spLocks noGrp="1"/>
          </p:cNvSpPr>
          <p:nvPr>
            <p:ph type="title" idx="2" hasCustomPrompt="1"/>
          </p:nvPr>
        </p:nvSpPr>
        <p:spPr>
          <a:xfrm>
            <a:off x="2223600" y="1954311"/>
            <a:ext cx="4696800" cy="7689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485" name="Google Shape;2485;p28"/>
          <p:cNvSpPr txBox="1">
            <a:spLocks noGrp="1"/>
          </p:cNvSpPr>
          <p:nvPr>
            <p:ph type="subTitle" idx="3"/>
          </p:nvPr>
        </p:nvSpPr>
        <p:spPr>
          <a:xfrm>
            <a:off x="2223600" y="2734324"/>
            <a:ext cx="4696800" cy="3801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16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486" name="Google Shape;2486;p28"/>
          <p:cNvSpPr txBox="1">
            <a:spLocks noGrp="1"/>
          </p:cNvSpPr>
          <p:nvPr>
            <p:ph type="title" idx="4" hasCustomPrompt="1"/>
          </p:nvPr>
        </p:nvSpPr>
        <p:spPr>
          <a:xfrm>
            <a:off x="2223600" y="3265638"/>
            <a:ext cx="4696800" cy="7689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5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487" name="Google Shape;2487;p28"/>
          <p:cNvSpPr txBox="1">
            <a:spLocks noGrp="1"/>
          </p:cNvSpPr>
          <p:nvPr>
            <p:ph type="subTitle" idx="5"/>
          </p:nvPr>
        </p:nvSpPr>
        <p:spPr>
          <a:xfrm>
            <a:off x="2223600" y="4044848"/>
            <a:ext cx="4696800" cy="38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16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grpSp>
        <p:nvGrpSpPr>
          <p:cNvPr id="2488" name="Google Shape;2488;p28"/>
          <p:cNvGrpSpPr/>
          <p:nvPr/>
        </p:nvGrpSpPr>
        <p:grpSpPr>
          <a:xfrm>
            <a:off x="75" y="-96"/>
            <a:ext cx="9143852" cy="5143692"/>
            <a:chOff x="259925" y="865675"/>
            <a:chExt cx="7117500" cy="3993550"/>
          </a:xfrm>
        </p:grpSpPr>
        <p:sp>
          <p:nvSpPr>
            <p:cNvPr id="2489" name="Google Shape;2489;p28"/>
            <p:cNvSpPr/>
            <p:nvPr/>
          </p:nvSpPr>
          <p:spPr>
            <a:xfrm>
              <a:off x="259925" y="47917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8"/>
            <p:cNvSpPr/>
            <p:nvPr/>
          </p:nvSpPr>
          <p:spPr>
            <a:xfrm>
              <a:off x="734900" y="47917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8"/>
            <p:cNvSpPr/>
            <p:nvPr/>
          </p:nvSpPr>
          <p:spPr>
            <a:xfrm>
              <a:off x="1208850" y="47917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8"/>
            <p:cNvSpPr/>
            <p:nvPr/>
          </p:nvSpPr>
          <p:spPr>
            <a:xfrm>
              <a:off x="1683825" y="47917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8"/>
            <p:cNvSpPr/>
            <p:nvPr/>
          </p:nvSpPr>
          <p:spPr>
            <a:xfrm>
              <a:off x="2157800" y="4791775"/>
              <a:ext cx="474975" cy="67450"/>
            </a:xfrm>
            <a:custGeom>
              <a:avLst/>
              <a:gdLst/>
              <a:ahLst/>
              <a:cxnLst/>
              <a:rect l="l" t="t" r="r" b="b"/>
              <a:pathLst>
                <a:path w="18999" h="2698" extrusionOk="0">
                  <a:moveTo>
                    <a:pt x="0" y="0"/>
                  </a:moveTo>
                  <a:lnTo>
                    <a:pt x="0" y="2697"/>
                  </a:lnTo>
                  <a:lnTo>
                    <a:pt x="18998" y="2697"/>
                  </a:lnTo>
                  <a:lnTo>
                    <a:pt x="18998"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8"/>
            <p:cNvSpPr/>
            <p:nvPr/>
          </p:nvSpPr>
          <p:spPr>
            <a:xfrm>
              <a:off x="2632750" y="4791775"/>
              <a:ext cx="474500" cy="67450"/>
            </a:xfrm>
            <a:custGeom>
              <a:avLst/>
              <a:gdLst/>
              <a:ahLst/>
              <a:cxnLst/>
              <a:rect l="l" t="t" r="r" b="b"/>
              <a:pathLst>
                <a:path w="18980"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8"/>
            <p:cNvSpPr/>
            <p:nvPr/>
          </p:nvSpPr>
          <p:spPr>
            <a:xfrm>
              <a:off x="3106725" y="47917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8"/>
            <p:cNvSpPr/>
            <p:nvPr/>
          </p:nvSpPr>
          <p:spPr>
            <a:xfrm>
              <a:off x="3581675" y="47917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8"/>
            <p:cNvSpPr/>
            <p:nvPr/>
          </p:nvSpPr>
          <p:spPr>
            <a:xfrm>
              <a:off x="4055650" y="47917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8"/>
            <p:cNvSpPr/>
            <p:nvPr/>
          </p:nvSpPr>
          <p:spPr>
            <a:xfrm>
              <a:off x="4530600" y="47917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8"/>
            <p:cNvSpPr/>
            <p:nvPr/>
          </p:nvSpPr>
          <p:spPr>
            <a:xfrm>
              <a:off x="5004575" y="47917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8"/>
            <p:cNvSpPr/>
            <p:nvPr/>
          </p:nvSpPr>
          <p:spPr>
            <a:xfrm>
              <a:off x="5479550" y="47917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8"/>
            <p:cNvSpPr/>
            <p:nvPr/>
          </p:nvSpPr>
          <p:spPr>
            <a:xfrm>
              <a:off x="5954000" y="47917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8"/>
            <p:cNvSpPr/>
            <p:nvPr/>
          </p:nvSpPr>
          <p:spPr>
            <a:xfrm>
              <a:off x="6428475" y="47917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8"/>
            <p:cNvSpPr/>
            <p:nvPr/>
          </p:nvSpPr>
          <p:spPr>
            <a:xfrm>
              <a:off x="6902925" y="4791775"/>
              <a:ext cx="474500" cy="67450"/>
            </a:xfrm>
            <a:custGeom>
              <a:avLst/>
              <a:gdLst/>
              <a:ahLst/>
              <a:cxnLst/>
              <a:rect l="l" t="t" r="r" b="b"/>
              <a:pathLst>
                <a:path w="18980" h="2698" extrusionOk="0">
                  <a:moveTo>
                    <a:pt x="1" y="0"/>
                  </a:moveTo>
                  <a:lnTo>
                    <a:pt x="1" y="2697"/>
                  </a:lnTo>
                  <a:lnTo>
                    <a:pt x="18980" y="2697"/>
                  </a:lnTo>
                  <a:lnTo>
                    <a:pt x="18980"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8"/>
            <p:cNvSpPr/>
            <p:nvPr/>
          </p:nvSpPr>
          <p:spPr>
            <a:xfrm>
              <a:off x="259925" y="8656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8"/>
            <p:cNvSpPr/>
            <p:nvPr/>
          </p:nvSpPr>
          <p:spPr>
            <a:xfrm>
              <a:off x="734900" y="8656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8"/>
            <p:cNvSpPr/>
            <p:nvPr/>
          </p:nvSpPr>
          <p:spPr>
            <a:xfrm>
              <a:off x="1208850" y="8656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8"/>
            <p:cNvSpPr/>
            <p:nvPr/>
          </p:nvSpPr>
          <p:spPr>
            <a:xfrm>
              <a:off x="1683825" y="8656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8"/>
            <p:cNvSpPr/>
            <p:nvPr/>
          </p:nvSpPr>
          <p:spPr>
            <a:xfrm>
              <a:off x="2157800" y="865675"/>
              <a:ext cx="474975" cy="67450"/>
            </a:xfrm>
            <a:custGeom>
              <a:avLst/>
              <a:gdLst/>
              <a:ahLst/>
              <a:cxnLst/>
              <a:rect l="l" t="t" r="r" b="b"/>
              <a:pathLst>
                <a:path w="18999" h="2698" extrusionOk="0">
                  <a:moveTo>
                    <a:pt x="0" y="0"/>
                  </a:moveTo>
                  <a:lnTo>
                    <a:pt x="0" y="2697"/>
                  </a:lnTo>
                  <a:lnTo>
                    <a:pt x="18998" y="2697"/>
                  </a:lnTo>
                  <a:lnTo>
                    <a:pt x="18998"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8"/>
            <p:cNvSpPr/>
            <p:nvPr/>
          </p:nvSpPr>
          <p:spPr>
            <a:xfrm>
              <a:off x="2632750" y="865675"/>
              <a:ext cx="474500" cy="67450"/>
            </a:xfrm>
            <a:custGeom>
              <a:avLst/>
              <a:gdLst/>
              <a:ahLst/>
              <a:cxnLst/>
              <a:rect l="l" t="t" r="r" b="b"/>
              <a:pathLst>
                <a:path w="18980" h="2698" extrusionOk="0">
                  <a:moveTo>
                    <a:pt x="0" y="0"/>
                  </a:moveTo>
                  <a:lnTo>
                    <a:pt x="0" y="2697"/>
                  </a:lnTo>
                  <a:lnTo>
                    <a:pt x="18979" y="2697"/>
                  </a:lnTo>
                  <a:lnTo>
                    <a:pt x="18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8"/>
            <p:cNvSpPr/>
            <p:nvPr/>
          </p:nvSpPr>
          <p:spPr>
            <a:xfrm>
              <a:off x="3106725" y="8656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8"/>
            <p:cNvSpPr/>
            <p:nvPr/>
          </p:nvSpPr>
          <p:spPr>
            <a:xfrm>
              <a:off x="3581675" y="8656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8"/>
            <p:cNvSpPr/>
            <p:nvPr/>
          </p:nvSpPr>
          <p:spPr>
            <a:xfrm>
              <a:off x="4055650" y="8656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8"/>
            <p:cNvSpPr/>
            <p:nvPr/>
          </p:nvSpPr>
          <p:spPr>
            <a:xfrm>
              <a:off x="4530600" y="8656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8"/>
            <p:cNvSpPr/>
            <p:nvPr/>
          </p:nvSpPr>
          <p:spPr>
            <a:xfrm>
              <a:off x="5004575" y="8656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8"/>
            <p:cNvSpPr/>
            <p:nvPr/>
          </p:nvSpPr>
          <p:spPr>
            <a:xfrm>
              <a:off x="5479550" y="8656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8"/>
            <p:cNvSpPr/>
            <p:nvPr/>
          </p:nvSpPr>
          <p:spPr>
            <a:xfrm>
              <a:off x="5954000" y="8656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8"/>
            <p:cNvSpPr/>
            <p:nvPr/>
          </p:nvSpPr>
          <p:spPr>
            <a:xfrm>
              <a:off x="6428475" y="8656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8"/>
            <p:cNvSpPr/>
            <p:nvPr/>
          </p:nvSpPr>
          <p:spPr>
            <a:xfrm>
              <a:off x="6902925" y="865675"/>
              <a:ext cx="474500" cy="67450"/>
            </a:xfrm>
            <a:custGeom>
              <a:avLst/>
              <a:gdLst/>
              <a:ahLst/>
              <a:cxnLst/>
              <a:rect l="l" t="t" r="r" b="b"/>
              <a:pathLst>
                <a:path w="18980" h="2698" extrusionOk="0">
                  <a:moveTo>
                    <a:pt x="1" y="0"/>
                  </a:moveTo>
                  <a:lnTo>
                    <a:pt x="1" y="2697"/>
                  </a:lnTo>
                  <a:lnTo>
                    <a:pt x="18980" y="2697"/>
                  </a:lnTo>
                  <a:lnTo>
                    <a:pt x="18980"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8"/>
            <p:cNvSpPr/>
            <p:nvPr/>
          </p:nvSpPr>
          <p:spPr>
            <a:xfrm>
              <a:off x="7297075" y="4405550"/>
              <a:ext cx="80350" cy="386250"/>
            </a:xfrm>
            <a:custGeom>
              <a:avLst/>
              <a:gdLst/>
              <a:ahLst/>
              <a:cxnLst/>
              <a:rect l="l" t="t" r="r" b="b"/>
              <a:pathLst>
                <a:path w="3214" h="15450" extrusionOk="0">
                  <a:moveTo>
                    <a:pt x="1" y="1"/>
                  </a:moveTo>
                  <a:lnTo>
                    <a:pt x="1" y="15449"/>
                  </a:lnTo>
                  <a:lnTo>
                    <a:pt x="3214" y="15449"/>
                  </a:lnTo>
                  <a:lnTo>
                    <a:pt x="3214"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8"/>
            <p:cNvSpPr/>
            <p:nvPr/>
          </p:nvSpPr>
          <p:spPr>
            <a:xfrm>
              <a:off x="7297575" y="4019825"/>
              <a:ext cx="79850" cy="386250"/>
            </a:xfrm>
            <a:custGeom>
              <a:avLst/>
              <a:gdLst/>
              <a:ahLst/>
              <a:cxnLst/>
              <a:rect l="l" t="t" r="r" b="b"/>
              <a:pathLst>
                <a:path w="3194" h="15450" extrusionOk="0">
                  <a:moveTo>
                    <a:pt x="1" y="1"/>
                  </a:moveTo>
                  <a:lnTo>
                    <a:pt x="1" y="15449"/>
                  </a:lnTo>
                  <a:lnTo>
                    <a:pt x="3194" y="15449"/>
                  </a:lnTo>
                  <a:lnTo>
                    <a:pt x="3194"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8"/>
            <p:cNvSpPr/>
            <p:nvPr/>
          </p:nvSpPr>
          <p:spPr>
            <a:xfrm>
              <a:off x="7297575" y="3634125"/>
              <a:ext cx="79850" cy="385725"/>
            </a:xfrm>
            <a:custGeom>
              <a:avLst/>
              <a:gdLst/>
              <a:ahLst/>
              <a:cxnLst/>
              <a:rect l="l" t="t" r="r" b="b"/>
              <a:pathLst>
                <a:path w="3194" h="15429" extrusionOk="0">
                  <a:moveTo>
                    <a:pt x="1" y="0"/>
                  </a:moveTo>
                  <a:lnTo>
                    <a:pt x="1" y="15429"/>
                  </a:lnTo>
                  <a:lnTo>
                    <a:pt x="3194" y="15429"/>
                  </a:lnTo>
                  <a:lnTo>
                    <a:pt x="3194"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8"/>
            <p:cNvSpPr/>
            <p:nvPr/>
          </p:nvSpPr>
          <p:spPr>
            <a:xfrm>
              <a:off x="7297075" y="3248400"/>
              <a:ext cx="80350" cy="385750"/>
            </a:xfrm>
            <a:custGeom>
              <a:avLst/>
              <a:gdLst/>
              <a:ahLst/>
              <a:cxnLst/>
              <a:rect l="l" t="t" r="r" b="b"/>
              <a:pathLst>
                <a:path w="3214" h="15430" extrusionOk="0">
                  <a:moveTo>
                    <a:pt x="1" y="0"/>
                  </a:moveTo>
                  <a:lnTo>
                    <a:pt x="1" y="15429"/>
                  </a:lnTo>
                  <a:lnTo>
                    <a:pt x="3214" y="15429"/>
                  </a:lnTo>
                  <a:lnTo>
                    <a:pt x="3214"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8"/>
            <p:cNvSpPr/>
            <p:nvPr/>
          </p:nvSpPr>
          <p:spPr>
            <a:xfrm>
              <a:off x="7297575" y="2862175"/>
              <a:ext cx="79850" cy="386250"/>
            </a:xfrm>
            <a:custGeom>
              <a:avLst/>
              <a:gdLst/>
              <a:ahLst/>
              <a:cxnLst/>
              <a:rect l="l" t="t" r="r" b="b"/>
              <a:pathLst>
                <a:path w="3194" h="15450" extrusionOk="0">
                  <a:moveTo>
                    <a:pt x="1" y="1"/>
                  </a:moveTo>
                  <a:lnTo>
                    <a:pt x="1" y="15449"/>
                  </a:lnTo>
                  <a:lnTo>
                    <a:pt x="3194" y="15449"/>
                  </a:lnTo>
                  <a:lnTo>
                    <a:pt x="3194"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8"/>
            <p:cNvSpPr/>
            <p:nvPr/>
          </p:nvSpPr>
          <p:spPr>
            <a:xfrm>
              <a:off x="7297075" y="2476475"/>
              <a:ext cx="80350" cy="386225"/>
            </a:xfrm>
            <a:custGeom>
              <a:avLst/>
              <a:gdLst/>
              <a:ahLst/>
              <a:cxnLst/>
              <a:rect l="l" t="t" r="r" b="b"/>
              <a:pathLst>
                <a:path w="3214" h="15449" extrusionOk="0">
                  <a:moveTo>
                    <a:pt x="1" y="0"/>
                  </a:moveTo>
                  <a:lnTo>
                    <a:pt x="1" y="15449"/>
                  </a:lnTo>
                  <a:lnTo>
                    <a:pt x="3214" y="15449"/>
                  </a:lnTo>
                  <a:lnTo>
                    <a:pt x="3214"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8"/>
            <p:cNvSpPr/>
            <p:nvPr/>
          </p:nvSpPr>
          <p:spPr>
            <a:xfrm>
              <a:off x="7297075" y="2090250"/>
              <a:ext cx="80350" cy="386250"/>
            </a:xfrm>
            <a:custGeom>
              <a:avLst/>
              <a:gdLst/>
              <a:ahLst/>
              <a:cxnLst/>
              <a:rect l="l" t="t" r="r" b="b"/>
              <a:pathLst>
                <a:path w="3214" h="15450" extrusionOk="0">
                  <a:moveTo>
                    <a:pt x="1" y="1"/>
                  </a:moveTo>
                  <a:lnTo>
                    <a:pt x="1" y="15449"/>
                  </a:lnTo>
                  <a:lnTo>
                    <a:pt x="3214" y="15449"/>
                  </a:lnTo>
                  <a:lnTo>
                    <a:pt x="3214"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8"/>
            <p:cNvSpPr/>
            <p:nvPr/>
          </p:nvSpPr>
          <p:spPr>
            <a:xfrm>
              <a:off x="7297075" y="1704525"/>
              <a:ext cx="80350" cy="386250"/>
            </a:xfrm>
            <a:custGeom>
              <a:avLst/>
              <a:gdLst/>
              <a:ahLst/>
              <a:cxnLst/>
              <a:rect l="l" t="t" r="r" b="b"/>
              <a:pathLst>
                <a:path w="3214" h="15450" extrusionOk="0">
                  <a:moveTo>
                    <a:pt x="1" y="1"/>
                  </a:moveTo>
                  <a:lnTo>
                    <a:pt x="1" y="15449"/>
                  </a:lnTo>
                  <a:lnTo>
                    <a:pt x="3214" y="15449"/>
                  </a:lnTo>
                  <a:lnTo>
                    <a:pt x="3214"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8"/>
            <p:cNvSpPr/>
            <p:nvPr/>
          </p:nvSpPr>
          <p:spPr>
            <a:xfrm>
              <a:off x="7297075" y="1318825"/>
              <a:ext cx="80350" cy="385725"/>
            </a:xfrm>
            <a:custGeom>
              <a:avLst/>
              <a:gdLst/>
              <a:ahLst/>
              <a:cxnLst/>
              <a:rect l="l" t="t" r="r" b="b"/>
              <a:pathLst>
                <a:path w="3214" h="15429" extrusionOk="0">
                  <a:moveTo>
                    <a:pt x="1" y="0"/>
                  </a:moveTo>
                  <a:lnTo>
                    <a:pt x="1" y="15429"/>
                  </a:lnTo>
                  <a:lnTo>
                    <a:pt x="3214" y="15429"/>
                  </a:lnTo>
                  <a:lnTo>
                    <a:pt x="3214"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8"/>
            <p:cNvSpPr/>
            <p:nvPr/>
          </p:nvSpPr>
          <p:spPr>
            <a:xfrm>
              <a:off x="7297575" y="933100"/>
              <a:ext cx="79850" cy="385750"/>
            </a:xfrm>
            <a:custGeom>
              <a:avLst/>
              <a:gdLst/>
              <a:ahLst/>
              <a:cxnLst/>
              <a:rect l="l" t="t" r="r" b="b"/>
              <a:pathLst>
                <a:path w="3194" h="15430" extrusionOk="0">
                  <a:moveTo>
                    <a:pt x="1" y="0"/>
                  </a:moveTo>
                  <a:lnTo>
                    <a:pt x="1" y="15429"/>
                  </a:lnTo>
                  <a:lnTo>
                    <a:pt x="3194" y="15429"/>
                  </a:lnTo>
                  <a:lnTo>
                    <a:pt x="3194"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8"/>
            <p:cNvSpPr/>
            <p:nvPr/>
          </p:nvSpPr>
          <p:spPr>
            <a:xfrm>
              <a:off x="259925" y="4405550"/>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8"/>
            <p:cNvSpPr/>
            <p:nvPr/>
          </p:nvSpPr>
          <p:spPr>
            <a:xfrm>
              <a:off x="259925" y="4019825"/>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8"/>
            <p:cNvSpPr/>
            <p:nvPr/>
          </p:nvSpPr>
          <p:spPr>
            <a:xfrm>
              <a:off x="259925" y="3634125"/>
              <a:ext cx="80350" cy="385725"/>
            </a:xfrm>
            <a:custGeom>
              <a:avLst/>
              <a:gdLst/>
              <a:ahLst/>
              <a:cxnLst/>
              <a:rect l="l" t="t" r="r" b="b"/>
              <a:pathLst>
                <a:path w="3214" h="15429" extrusionOk="0">
                  <a:moveTo>
                    <a:pt x="1" y="0"/>
                  </a:moveTo>
                  <a:lnTo>
                    <a:pt x="1" y="15429"/>
                  </a:lnTo>
                  <a:lnTo>
                    <a:pt x="3213" y="15429"/>
                  </a:lnTo>
                  <a:lnTo>
                    <a:pt x="3213"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8"/>
            <p:cNvSpPr/>
            <p:nvPr/>
          </p:nvSpPr>
          <p:spPr>
            <a:xfrm>
              <a:off x="259925" y="3248400"/>
              <a:ext cx="80350" cy="385750"/>
            </a:xfrm>
            <a:custGeom>
              <a:avLst/>
              <a:gdLst/>
              <a:ahLst/>
              <a:cxnLst/>
              <a:rect l="l" t="t" r="r" b="b"/>
              <a:pathLst>
                <a:path w="3214" h="15430" extrusionOk="0">
                  <a:moveTo>
                    <a:pt x="1" y="0"/>
                  </a:moveTo>
                  <a:lnTo>
                    <a:pt x="1" y="15429"/>
                  </a:lnTo>
                  <a:lnTo>
                    <a:pt x="3213" y="15429"/>
                  </a:lnTo>
                  <a:lnTo>
                    <a:pt x="3213"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8"/>
            <p:cNvSpPr/>
            <p:nvPr/>
          </p:nvSpPr>
          <p:spPr>
            <a:xfrm>
              <a:off x="259925" y="2862175"/>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8"/>
            <p:cNvSpPr/>
            <p:nvPr/>
          </p:nvSpPr>
          <p:spPr>
            <a:xfrm>
              <a:off x="259925" y="2476475"/>
              <a:ext cx="80350" cy="386225"/>
            </a:xfrm>
            <a:custGeom>
              <a:avLst/>
              <a:gdLst/>
              <a:ahLst/>
              <a:cxnLst/>
              <a:rect l="l" t="t" r="r" b="b"/>
              <a:pathLst>
                <a:path w="3214" h="15449" extrusionOk="0">
                  <a:moveTo>
                    <a:pt x="1" y="0"/>
                  </a:moveTo>
                  <a:lnTo>
                    <a:pt x="1" y="15449"/>
                  </a:lnTo>
                  <a:lnTo>
                    <a:pt x="3213" y="15449"/>
                  </a:lnTo>
                  <a:lnTo>
                    <a:pt x="3213"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8"/>
            <p:cNvSpPr/>
            <p:nvPr/>
          </p:nvSpPr>
          <p:spPr>
            <a:xfrm>
              <a:off x="259925" y="2090250"/>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8"/>
            <p:cNvSpPr/>
            <p:nvPr/>
          </p:nvSpPr>
          <p:spPr>
            <a:xfrm>
              <a:off x="259925" y="1704525"/>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8"/>
            <p:cNvSpPr/>
            <p:nvPr/>
          </p:nvSpPr>
          <p:spPr>
            <a:xfrm>
              <a:off x="259925" y="1318825"/>
              <a:ext cx="80350" cy="385725"/>
            </a:xfrm>
            <a:custGeom>
              <a:avLst/>
              <a:gdLst/>
              <a:ahLst/>
              <a:cxnLst/>
              <a:rect l="l" t="t" r="r" b="b"/>
              <a:pathLst>
                <a:path w="3214" h="15429" extrusionOk="0">
                  <a:moveTo>
                    <a:pt x="1" y="0"/>
                  </a:moveTo>
                  <a:lnTo>
                    <a:pt x="1" y="15429"/>
                  </a:lnTo>
                  <a:lnTo>
                    <a:pt x="3213" y="15429"/>
                  </a:lnTo>
                  <a:lnTo>
                    <a:pt x="3213"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8"/>
            <p:cNvSpPr/>
            <p:nvPr/>
          </p:nvSpPr>
          <p:spPr>
            <a:xfrm>
              <a:off x="259925" y="933100"/>
              <a:ext cx="80350" cy="385750"/>
            </a:xfrm>
            <a:custGeom>
              <a:avLst/>
              <a:gdLst/>
              <a:ahLst/>
              <a:cxnLst/>
              <a:rect l="l" t="t" r="r" b="b"/>
              <a:pathLst>
                <a:path w="3214" h="15430" extrusionOk="0">
                  <a:moveTo>
                    <a:pt x="1" y="0"/>
                  </a:moveTo>
                  <a:lnTo>
                    <a:pt x="1" y="15429"/>
                  </a:lnTo>
                  <a:lnTo>
                    <a:pt x="3213" y="15429"/>
                  </a:lnTo>
                  <a:lnTo>
                    <a:pt x="3213"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8"/>
            <p:cNvSpPr/>
            <p:nvPr/>
          </p:nvSpPr>
          <p:spPr>
            <a:xfrm>
              <a:off x="337775" y="931125"/>
              <a:ext cx="6961825" cy="3862650"/>
            </a:xfrm>
            <a:custGeom>
              <a:avLst/>
              <a:gdLst/>
              <a:ahLst/>
              <a:cxnLst/>
              <a:rect l="l" t="t" r="r" b="b"/>
              <a:pathLst>
                <a:path w="278473" h="154506" extrusionOk="0">
                  <a:moveTo>
                    <a:pt x="278294" y="159"/>
                  </a:moveTo>
                  <a:lnTo>
                    <a:pt x="278294" y="154347"/>
                  </a:lnTo>
                  <a:lnTo>
                    <a:pt x="198" y="154347"/>
                  </a:lnTo>
                  <a:lnTo>
                    <a:pt x="198" y="159"/>
                  </a:lnTo>
                  <a:close/>
                  <a:moveTo>
                    <a:pt x="0" y="0"/>
                  </a:moveTo>
                  <a:lnTo>
                    <a:pt x="0" y="154505"/>
                  </a:lnTo>
                  <a:lnTo>
                    <a:pt x="278472" y="154505"/>
                  </a:lnTo>
                  <a:lnTo>
                    <a:pt x="2784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8"/>
            <p:cNvSpPr/>
            <p:nvPr/>
          </p:nvSpPr>
          <p:spPr>
            <a:xfrm>
              <a:off x="6557375" y="4824000"/>
              <a:ext cx="209750" cy="7950"/>
            </a:xfrm>
            <a:custGeom>
              <a:avLst/>
              <a:gdLst/>
              <a:ahLst/>
              <a:cxnLst/>
              <a:rect l="l" t="t" r="r" b="b"/>
              <a:pathLst>
                <a:path w="8390" h="318" extrusionOk="0">
                  <a:moveTo>
                    <a:pt x="0" y="0"/>
                  </a:moveTo>
                  <a:lnTo>
                    <a:pt x="0"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8"/>
            <p:cNvSpPr/>
            <p:nvPr/>
          </p:nvSpPr>
          <p:spPr>
            <a:xfrm>
              <a:off x="6086375"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8"/>
            <p:cNvSpPr/>
            <p:nvPr/>
          </p:nvSpPr>
          <p:spPr>
            <a:xfrm>
              <a:off x="5609925"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8"/>
            <p:cNvSpPr/>
            <p:nvPr/>
          </p:nvSpPr>
          <p:spPr>
            <a:xfrm>
              <a:off x="5139425"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8"/>
            <p:cNvSpPr/>
            <p:nvPr/>
          </p:nvSpPr>
          <p:spPr>
            <a:xfrm>
              <a:off x="4662975" y="4824000"/>
              <a:ext cx="209750" cy="7950"/>
            </a:xfrm>
            <a:custGeom>
              <a:avLst/>
              <a:gdLst/>
              <a:ahLst/>
              <a:cxnLst/>
              <a:rect l="l" t="t" r="r" b="b"/>
              <a:pathLst>
                <a:path w="8390" h="318" extrusionOk="0">
                  <a:moveTo>
                    <a:pt x="1" y="0"/>
                  </a:moveTo>
                  <a:lnTo>
                    <a:pt x="1" y="318"/>
                  </a:lnTo>
                  <a:lnTo>
                    <a:pt x="8390" y="318"/>
                  </a:lnTo>
                  <a:lnTo>
                    <a:pt x="8390"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8"/>
            <p:cNvSpPr/>
            <p:nvPr/>
          </p:nvSpPr>
          <p:spPr>
            <a:xfrm>
              <a:off x="419200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8"/>
            <p:cNvSpPr/>
            <p:nvPr/>
          </p:nvSpPr>
          <p:spPr>
            <a:xfrm>
              <a:off x="371555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8"/>
            <p:cNvSpPr/>
            <p:nvPr/>
          </p:nvSpPr>
          <p:spPr>
            <a:xfrm>
              <a:off x="324505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8"/>
            <p:cNvSpPr/>
            <p:nvPr/>
          </p:nvSpPr>
          <p:spPr>
            <a:xfrm>
              <a:off x="276860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8"/>
            <p:cNvSpPr/>
            <p:nvPr/>
          </p:nvSpPr>
          <p:spPr>
            <a:xfrm>
              <a:off x="2297600" y="4824000"/>
              <a:ext cx="209750" cy="7950"/>
            </a:xfrm>
            <a:custGeom>
              <a:avLst/>
              <a:gdLst/>
              <a:ahLst/>
              <a:cxnLst/>
              <a:rect l="l" t="t" r="r" b="b"/>
              <a:pathLst>
                <a:path w="8390" h="318" extrusionOk="0">
                  <a:moveTo>
                    <a:pt x="0" y="0"/>
                  </a:moveTo>
                  <a:lnTo>
                    <a:pt x="0"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8"/>
            <p:cNvSpPr/>
            <p:nvPr/>
          </p:nvSpPr>
          <p:spPr>
            <a:xfrm>
              <a:off x="1821150"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8"/>
            <p:cNvSpPr/>
            <p:nvPr/>
          </p:nvSpPr>
          <p:spPr>
            <a:xfrm>
              <a:off x="1350650"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8"/>
            <p:cNvSpPr/>
            <p:nvPr/>
          </p:nvSpPr>
          <p:spPr>
            <a:xfrm>
              <a:off x="874200"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8"/>
            <p:cNvSpPr/>
            <p:nvPr/>
          </p:nvSpPr>
          <p:spPr>
            <a:xfrm>
              <a:off x="403200" y="4824000"/>
              <a:ext cx="209750" cy="7950"/>
            </a:xfrm>
            <a:custGeom>
              <a:avLst/>
              <a:gdLst/>
              <a:ahLst/>
              <a:cxnLst/>
              <a:rect l="l" t="t" r="r" b="b"/>
              <a:pathLst>
                <a:path w="8390" h="318" extrusionOk="0">
                  <a:moveTo>
                    <a:pt x="1" y="0"/>
                  </a:moveTo>
                  <a:lnTo>
                    <a:pt x="1" y="318"/>
                  </a:lnTo>
                  <a:lnTo>
                    <a:pt x="8390" y="318"/>
                  </a:lnTo>
                  <a:lnTo>
                    <a:pt x="8390"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8"/>
            <p:cNvSpPr/>
            <p:nvPr/>
          </p:nvSpPr>
          <p:spPr>
            <a:xfrm>
              <a:off x="7035300" y="4824000"/>
              <a:ext cx="209750" cy="7950"/>
            </a:xfrm>
            <a:custGeom>
              <a:avLst/>
              <a:gdLst/>
              <a:ahLst/>
              <a:cxnLst/>
              <a:rect l="l" t="t" r="r" b="b"/>
              <a:pathLst>
                <a:path w="8390" h="318" extrusionOk="0">
                  <a:moveTo>
                    <a:pt x="1" y="0"/>
                  </a:moveTo>
                  <a:lnTo>
                    <a:pt x="1" y="318"/>
                  </a:lnTo>
                  <a:lnTo>
                    <a:pt x="8390" y="318"/>
                  </a:lnTo>
                  <a:lnTo>
                    <a:pt x="8390"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8"/>
            <p:cNvSpPr/>
            <p:nvPr/>
          </p:nvSpPr>
          <p:spPr>
            <a:xfrm>
              <a:off x="6557375" y="897400"/>
              <a:ext cx="209750" cy="7950"/>
            </a:xfrm>
            <a:custGeom>
              <a:avLst/>
              <a:gdLst/>
              <a:ahLst/>
              <a:cxnLst/>
              <a:rect l="l" t="t" r="r" b="b"/>
              <a:pathLst>
                <a:path w="8390" h="318" extrusionOk="0">
                  <a:moveTo>
                    <a:pt x="0" y="1"/>
                  </a:moveTo>
                  <a:lnTo>
                    <a:pt x="0"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8"/>
            <p:cNvSpPr/>
            <p:nvPr/>
          </p:nvSpPr>
          <p:spPr>
            <a:xfrm>
              <a:off x="6086375"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8"/>
            <p:cNvSpPr/>
            <p:nvPr/>
          </p:nvSpPr>
          <p:spPr>
            <a:xfrm>
              <a:off x="5609925"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8"/>
            <p:cNvSpPr/>
            <p:nvPr/>
          </p:nvSpPr>
          <p:spPr>
            <a:xfrm>
              <a:off x="5139425"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8"/>
            <p:cNvSpPr/>
            <p:nvPr/>
          </p:nvSpPr>
          <p:spPr>
            <a:xfrm>
              <a:off x="4662975"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8"/>
            <p:cNvSpPr/>
            <p:nvPr/>
          </p:nvSpPr>
          <p:spPr>
            <a:xfrm>
              <a:off x="419200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8"/>
            <p:cNvSpPr/>
            <p:nvPr/>
          </p:nvSpPr>
          <p:spPr>
            <a:xfrm>
              <a:off x="371555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8"/>
            <p:cNvSpPr/>
            <p:nvPr/>
          </p:nvSpPr>
          <p:spPr>
            <a:xfrm>
              <a:off x="324505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8"/>
            <p:cNvSpPr/>
            <p:nvPr/>
          </p:nvSpPr>
          <p:spPr>
            <a:xfrm>
              <a:off x="276860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8"/>
            <p:cNvSpPr/>
            <p:nvPr/>
          </p:nvSpPr>
          <p:spPr>
            <a:xfrm>
              <a:off x="2297600" y="897400"/>
              <a:ext cx="209750" cy="7950"/>
            </a:xfrm>
            <a:custGeom>
              <a:avLst/>
              <a:gdLst/>
              <a:ahLst/>
              <a:cxnLst/>
              <a:rect l="l" t="t" r="r" b="b"/>
              <a:pathLst>
                <a:path w="8390" h="318" extrusionOk="0">
                  <a:moveTo>
                    <a:pt x="0" y="1"/>
                  </a:moveTo>
                  <a:lnTo>
                    <a:pt x="0" y="318"/>
                  </a:lnTo>
                  <a:lnTo>
                    <a:pt x="8389" y="318"/>
                  </a:lnTo>
                  <a:lnTo>
                    <a:pt x="8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8"/>
            <p:cNvSpPr/>
            <p:nvPr/>
          </p:nvSpPr>
          <p:spPr>
            <a:xfrm>
              <a:off x="1821150"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8"/>
            <p:cNvSpPr/>
            <p:nvPr/>
          </p:nvSpPr>
          <p:spPr>
            <a:xfrm>
              <a:off x="1350650"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8"/>
            <p:cNvSpPr/>
            <p:nvPr/>
          </p:nvSpPr>
          <p:spPr>
            <a:xfrm>
              <a:off x="874200"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8"/>
            <p:cNvSpPr/>
            <p:nvPr/>
          </p:nvSpPr>
          <p:spPr>
            <a:xfrm>
              <a:off x="403200"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8"/>
            <p:cNvSpPr/>
            <p:nvPr/>
          </p:nvSpPr>
          <p:spPr>
            <a:xfrm>
              <a:off x="7035300"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8"/>
            <p:cNvSpPr/>
            <p:nvPr/>
          </p:nvSpPr>
          <p:spPr>
            <a:xfrm>
              <a:off x="403200"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8"/>
            <p:cNvSpPr/>
            <p:nvPr/>
          </p:nvSpPr>
          <p:spPr>
            <a:xfrm>
              <a:off x="298100" y="1035725"/>
              <a:ext cx="9450" cy="176025"/>
            </a:xfrm>
            <a:custGeom>
              <a:avLst/>
              <a:gdLst/>
              <a:ahLst/>
              <a:cxnLst/>
              <a:rect l="l" t="t" r="r" b="b"/>
              <a:pathLst>
                <a:path w="378" h="7041" extrusionOk="0">
                  <a:moveTo>
                    <a:pt x="1" y="1"/>
                  </a:moveTo>
                  <a:lnTo>
                    <a:pt x="1" y="7041"/>
                  </a:lnTo>
                  <a:lnTo>
                    <a:pt x="377" y="704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8"/>
            <p:cNvSpPr/>
            <p:nvPr/>
          </p:nvSpPr>
          <p:spPr>
            <a:xfrm>
              <a:off x="298100" y="142342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8"/>
            <p:cNvSpPr/>
            <p:nvPr/>
          </p:nvSpPr>
          <p:spPr>
            <a:xfrm>
              <a:off x="298100" y="1808150"/>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8"/>
            <p:cNvSpPr/>
            <p:nvPr/>
          </p:nvSpPr>
          <p:spPr>
            <a:xfrm>
              <a:off x="298100" y="2196350"/>
              <a:ext cx="9450" cy="176525"/>
            </a:xfrm>
            <a:custGeom>
              <a:avLst/>
              <a:gdLst/>
              <a:ahLst/>
              <a:cxnLst/>
              <a:rect l="l" t="t" r="r" b="b"/>
              <a:pathLst>
                <a:path w="378" h="7061" extrusionOk="0">
                  <a:moveTo>
                    <a:pt x="1" y="1"/>
                  </a:moveTo>
                  <a:lnTo>
                    <a:pt x="1" y="7060"/>
                  </a:lnTo>
                  <a:lnTo>
                    <a:pt x="377" y="7060"/>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8"/>
            <p:cNvSpPr/>
            <p:nvPr/>
          </p:nvSpPr>
          <p:spPr>
            <a:xfrm>
              <a:off x="298100" y="258107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8"/>
            <p:cNvSpPr/>
            <p:nvPr/>
          </p:nvSpPr>
          <p:spPr>
            <a:xfrm>
              <a:off x="298100" y="296877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8"/>
            <p:cNvSpPr/>
            <p:nvPr/>
          </p:nvSpPr>
          <p:spPr>
            <a:xfrm>
              <a:off x="298100" y="3353500"/>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8"/>
            <p:cNvSpPr/>
            <p:nvPr/>
          </p:nvSpPr>
          <p:spPr>
            <a:xfrm>
              <a:off x="298100" y="3741700"/>
              <a:ext cx="9450" cy="176525"/>
            </a:xfrm>
            <a:custGeom>
              <a:avLst/>
              <a:gdLst/>
              <a:ahLst/>
              <a:cxnLst/>
              <a:rect l="l" t="t" r="r" b="b"/>
              <a:pathLst>
                <a:path w="378" h="7061" extrusionOk="0">
                  <a:moveTo>
                    <a:pt x="1" y="1"/>
                  </a:moveTo>
                  <a:lnTo>
                    <a:pt x="1" y="7060"/>
                  </a:lnTo>
                  <a:lnTo>
                    <a:pt x="377" y="7060"/>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8"/>
            <p:cNvSpPr/>
            <p:nvPr/>
          </p:nvSpPr>
          <p:spPr>
            <a:xfrm>
              <a:off x="298100" y="412642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8"/>
            <p:cNvSpPr/>
            <p:nvPr/>
          </p:nvSpPr>
          <p:spPr>
            <a:xfrm>
              <a:off x="298100" y="451412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8"/>
            <p:cNvSpPr/>
            <p:nvPr/>
          </p:nvSpPr>
          <p:spPr>
            <a:xfrm>
              <a:off x="7335250" y="1035725"/>
              <a:ext cx="9450" cy="176025"/>
            </a:xfrm>
            <a:custGeom>
              <a:avLst/>
              <a:gdLst/>
              <a:ahLst/>
              <a:cxnLst/>
              <a:rect l="l" t="t" r="r" b="b"/>
              <a:pathLst>
                <a:path w="378" h="7041" extrusionOk="0">
                  <a:moveTo>
                    <a:pt x="1" y="1"/>
                  </a:moveTo>
                  <a:lnTo>
                    <a:pt x="1" y="7041"/>
                  </a:lnTo>
                  <a:lnTo>
                    <a:pt x="378" y="704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8"/>
            <p:cNvSpPr/>
            <p:nvPr/>
          </p:nvSpPr>
          <p:spPr>
            <a:xfrm>
              <a:off x="7335250" y="142342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8"/>
            <p:cNvSpPr/>
            <p:nvPr/>
          </p:nvSpPr>
          <p:spPr>
            <a:xfrm>
              <a:off x="7335250" y="1808150"/>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8"/>
            <p:cNvSpPr/>
            <p:nvPr/>
          </p:nvSpPr>
          <p:spPr>
            <a:xfrm>
              <a:off x="7335250" y="2196350"/>
              <a:ext cx="9450" cy="176525"/>
            </a:xfrm>
            <a:custGeom>
              <a:avLst/>
              <a:gdLst/>
              <a:ahLst/>
              <a:cxnLst/>
              <a:rect l="l" t="t" r="r" b="b"/>
              <a:pathLst>
                <a:path w="378" h="7061" extrusionOk="0">
                  <a:moveTo>
                    <a:pt x="1" y="1"/>
                  </a:moveTo>
                  <a:lnTo>
                    <a:pt x="1" y="7060"/>
                  </a:lnTo>
                  <a:lnTo>
                    <a:pt x="378" y="7060"/>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8"/>
            <p:cNvSpPr/>
            <p:nvPr/>
          </p:nvSpPr>
          <p:spPr>
            <a:xfrm>
              <a:off x="7335250" y="258107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8"/>
            <p:cNvSpPr/>
            <p:nvPr/>
          </p:nvSpPr>
          <p:spPr>
            <a:xfrm>
              <a:off x="7335250" y="296877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8"/>
            <p:cNvSpPr/>
            <p:nvPr/>
          </p:nvSpPr>
          <p:spPr>
            <a:xfrm>
              <a:off x="7335250" y="3353500"/>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8"/>
            <p:cNvSpPr/>
            <p:nvPr/>
          </p:nvSpPr>
          <p:spPr>
            <a:xfrm>
              <a:off x="7335250" y="3741700"/>
              <a:ext cx="9450" cy="176525"/>
            </a:xfrm>
            <a:custGeom>
              <a:avLst/>
              <a:gdLst/>
              <a:ahLst/>
              <a:cxnLst/>
              <a:rect l="l" t="t" r="r" b="b"/>
              <a:pathLst>
                <a:path w="378" h="7061" extrusionOk="0">
                  <a:moveTo>
                    <a:pt x="1" y="1"/>
                  </a:moveTo>
                  <a:lnTo>
                    <a:pt x="1" y="7060"/>
                  </a:lnTo>
                  <a:lnTo>
                    <a:pt x="378" y="7060"/>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8"/>
            <p:cNvSpPr/>
            <p:nvPr/>
          </p:nvSpPr>
          <p:spPr>
            <a:xfrm>
              <a:off x="7335250" y="412642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8"/>
            <p:cNvSpPr/>
            <p:nvPr/>
          </p:nvSpPr>
          <p:spPr>
            <a:xfrm>
              <a:off x="7335250" y="451412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2591"/>
        <p:cNvGrpSpPr/>
        <p:nvPr/>
      </p:nvGrpSpPr>
      <p:grpSpPr>
        <a:xfrm>
          <a:off x="0" y="0"/>
          <a:ext cx="0" cy="0"/>
          <a:chOff x="0" y="0"/>
          <a:chExt cx="0" cy="0"/>
        </a:xfrm>
      </p:grpSpPr>
      <p:pic>
        <p:nvPicPr>
          <p:cNvPr id="2592" name="Google Shape;2592;p29"/>
          <p:cNvPicPr preferRelativeResize="0"/>
          <p:nvPr/>
        </p:nvPicPr>
        <p:blipFill>
          <a:blip r:embed="rId2">
            <a:alphaModFix amt="62000"/>
          </a:blip>
          <a:stretch>
            <a:fillRect/>
          </a:stretch>
        </p:blipFill>
        <p:spPr>
          <a:xfrm>
            <a:off x="2" y="0"/>
            <a:ext cx="9144003" cy="5143499"/>
          </a:xfrm>
          <a:prstGeom prst="rect">
            <a:avLst/>
          </a:prstGeom>
          <a:noFill/>
          <a:ln>
            <a:noFill/>
          </a:ln>
        </p:spPr>
      </p:pic>
      <p:grpSp>
        <p:nvGrpSpPr>
          <p:cNvPr id="2593" name="Google Shape;2593;p29"/>
          <p:cNvGrpSpPr/>
          <p:nvPr/>
        </p:nvGrpSpPr>
        <p:grpSpPr>
          <a:xfrm>
            <a:off x="-2324050" y="-390069"/>
            <a:ext cx="11810960" cy="7143832"/>
            <a:chOff x="238125" y="732525"/>
            <a:chExt cx="7130500" cy="4241425"/>
          </a:xfrm>
        </p:grpSpPr>
        <p:sp>
          <p:nvSpPr>
            <p:cNvPr id="2594" name="Google Shape;2594;p29"/>
            <p:cNvSpPr/>
            <p:nvPr/>
          </p:nvSpPr>
          <p:spPr>
            <a:xfrm>
              <a:off x="3175800" y="1003350"/>
              <a:ext cx="3741725" cy="3331975"/>
            </a:xfrm>
            <a:custGeom>
              <a:avLst/>
              <a:gdLst/>
              <a:ahLst/>
              <a:cxnLst/>
              <a:rect l="l" t="t" r="r" b="b"/>
              <a:pathLst>
                <a:path w="149669" h="133279" extrusionOk="0">
                  <a:moveTo>
                    <a:pt x="81445" y="1"/>
                  </a:moveTo>
                  <a:lnTo>
                    <a:pt x="79450" y="1466"/>
                  </a:lnTo>
                  <a:lnTo>
                    <a:pt x="78288" y="3145"/>
                  </a:lnTo>
                  <a:lnTo>
                    <a:pt x="77341" y="834"/>
                  </a:lnTo>
                  <a:lnTo>
                    <a:pt x="75131" y="834"/>
                  </a:lnTo>
                  <a:lnTo>
                    <a:pt x="73868" y="2413"/>
                  </a:lnTo>
                  <a:lnTo>
                    <a:pt x="73161" y="4888"/>
                  </a:lnTo>
                  <a:lnTo>
                    <a:pt x="69891" y="7325"/>
                  </a:lnTo>
                  <a:lnTo>
                    <a:pt x="68313" y="10330"/>
                  </a:lnTo>
                  <a:lnTo>
                    <a:pt x="69474" y="11466"/>
                  </a:lnTo>
                  <a:lnTo>
                    <a:pt x="66318" y="13247"/>
                  </a:lnTo>
                  <a:lnTo>
                    <a:pt x="67782" y="14825"/>
                  </a:lnTo>
                  <a:lnTo>
                    <a:pt x="69790" y="15873"/>
                  </a:lnTo>
                  <a:lnTo>
                    <a:pt x="68729" y="16504"/>
                  </a:lnTo>
                  <a:lnTo>
                    <a:pt x="65888" y="14812"/>
                  </a:lnTo>
                  <a:lnTo>
                    <a:pt x="65257" y="16605"/>
                  </a:lnTo>
                  <a:lnTo>
                    <a:pt x="63994" y="17439"/>
                  </a:lnTo>
                  <a:lnTo>
                    <a:pt x="65358" y="21644"/>
                  </a:lnTo>
                  <a:lnTo>
                    <a:pt x="67050" y="21959"/>
                  </a:lnTo>
                  <a:lnTo>
                    <a:pt x="68199" y="22906"/>
                  </a:lnTo>
                  <a:cubicBezTo>
                    <a:pt x="67252" y="23336"/>
                    <a:pt x="65674" y="23651"/>
                    <a:pt x="65674" y="23651"/>
                  </a:cubicBezTo>
                  <a:lnTo>
                    <a:pt x="66419" y="25230"/>
                  </a:lnTo>
                  <a:lnTo>
                    <a:pt x="65358" y="26593"/>
                  </a:lnTo>
                  <a:lnTo>
                    <a:pt x="63577" y="25962"/>
                  </a:lnTo>
                  <a:lnTo>
                    <a:pt x="64625" y="23967"/>
                  </a:lnTo>
                  <a:lnTo>
                    <a:pt x="63262" y="20394"/>
                  </a:lnTo>
                  <a:lnTo>
                    <a:pt x="62214" y="17439"/>
                  </a:lnTo>
                  <a:lnTo>
                    <a:pt x="61368" y="15343"/>
                  </a:lnTo>
                  <a:lnTo>
                    <a:pt x="59688" y="14711"/>
                  </a:lnTo>
                  <a:lnTo>
                    <a:pt x="58842" y="18386"/>
                  </a:lnTo>
                  <a:lnTo>
                    <a:pt x="58792" y="21012"/>
                  </a:lnTo>
                  <a:lnTo>
                    <a:pt x="60951" y="22906"/>
                  </a:lnTo>
                  <a:lnTo>
                    <a:pt x="60951" y="24485"/>
                  </a:lnTo>
                  <a:lnTo>
                    <a:pt x="58009" y="23020"/>
                  </a:lnTo>
                  <a:lnTo>
                    <a:pt x="55319" y="22389"/>
                  </a:lnTo>
                  <a:lnTo>
                    <a:pt x="54978" y="23437"/>
                  </a:lnTo>
                  <a:lnTo>
                    <a:pt x="55547" y="24598"/>
                  </a:lnTo>
                  <a:lnTo>
                    <a:pt x="52516" y="25230"/>
                  </a:lnTo>
                  <a:lnTo>
                    <a:pt x="48526" y="27326"/>
                  </a:lnTo>
                  <a:lnTo>
                    <a:pt x="46632" y="29535"/>
                  </a:lnTo>
                  <a:lnTo>
                    <a:pt x="46114" y="26909"/>
                  </a:lnTo>
                  <a:lnTo>
                    <a:pt x="44852" y="26391"/>
                  </a:lnTo>
                  <a:lnTo>
                    <a:pt x="44536" y="29119"/>
                  </a:lnTo>
                  <a:lnTo>
                    <a:pt x="42326" y="30381"/>
                  </a:lnTo>
                  <a:lnTo>
                    <a:pt x="43488" y="32162"/>
                  </a:lnTo>
                  <a:lnTo>
                    <a:pt x="41379" y="32061"/>
                  </a:lnTo>
                  <a:lnTo>
                    <a:pt x="40647" y="33223"/>
                  </a:lnTo>
                  <a:lnTo>
                    <a:pt x="39169" y="30381"/>
                  </a:lnTo>
                  <a:lnTo>
                    <a:pt x="37490" y="29119"/>
                  </a:lnTo>
                  <a:lnTo>
                    <a:pt x="37490" y="29119"/>
                  </a:lnTo>
                  <a:lnTo>
                    <a:pt x="40748" y="29750"/>
                  </a:lnTo>
                  <a:lnTo>
                    <a:pt x="42225" y="28803"/>
                  </a:lnTo>
                  <a:lnTo>
                    <a:pt x="41379" y="26593"/>
                  </a:lnTo>
                  <a:lnTo>
                    <a:pt x="37806" y="24699"/>
                  </a:lnTo>
                  <a:lnTo>
                    <a:pt x="35078" y="23538"/>
                  </a:lnTo>
                  <a:lnTo>
                    <a:pt x="32654" y="22906"/>
                  </a:lnTo>
                  <a:lnTo>
                    <a:pt x="29181" y="24068"/>
                  </a:lnTo>
                  <a:lnTo>
                    <a:pt x="25292" y="28172"/>
                  </a:lnTo>
                  <a:lnTo>
                    <a:pt x="22767" y="31745"/>
                  </a:lnTo>
                  <a:lnTo>
                    <a:pt x="21403" y="34586"/>
                  </a:lnTo>
                  <a:lnTo>
                    <a:pt x="18878" y="37112"/>
                  </a:lnTo>
                  <a:lnTo>
                    <a:pt x="18082" y="38892"/>
                  </a:lnTo>
                  <a:lnTo>
                    <a:pt x="19130" y="42680"/>
                  </a:lnTo>
                  <a:lnTo>
                    <a:pt x="20923" y="42364"/>
                  </a:lnTo>
                  <a:lnTo>
                    <a:pt x="22186" y="40786"/>
                  </a:lnTo>
                  <a:lnTo>
                    <a:pt x="23651" y="43311"/>
                  </a:lnTo>
                  <a:lnTo>
                    <a:pt x="23449" y="44776"/>
                  </a:lnTo>
                  <a:lnTo>
                    <a:pt x="26441" y="45092"/>
                  </a:lnTo>
                  <a:cubicBezTo>
                    <a:pt x="26441" y="45092"/>
                    <a:pt x="28058" y="42882"/>
                    <a:pt x="28058" y="42566"/>
                  </a:cubicBezTo>
                  <a:cubicBezTo>
                    <a:pt x="28058" y="42251"/>
                    <a:pt x="28487" y="40256"/>
                    <a:pt x="28487" y="40256"/>
                  </a:cubicBezTo>
                  <a:lnTo>
                    <a:pt x="26909" y="37932"/>
                  </a:lnTo>
                  <a:lnTo>
                    <a:pt x="27111" y="35622"/>
                  </a:lnTo>
                  <a:lnTo>
                    <a:pt x="28904" y="34157"/>
                  </a:lnTo>
                  <a:lnTo>
                    <a:pt x="29535" y="32364"/>
                  </a:lnTo>
                  <a:lnTo>
                    <a:pt x="30899" y="31202"/>
                  </a:lnTo>
                  <a:lnTo>
                    <a:pt x="32376" y="32263"/>
                  </a:lnTo>
                  <a:lnTo>
                    <a:pt x="29535" y="35836"/>
                  </a:lnTo>
                  <a:lnTo>
                    <a:pt x="30684" y="39309"/>
                  </a:lnTo>
                  <a:lnTo>
                    <a:pt x="32477" y="39523"/>
                  </a:lnTo>
                  <a:lnTo>
                    <a:pt x="35002" y="38778"/>
                  </a:lnTo>
                  <a:lnTo>
                    <a:pt x="36467" y="39725"/>
                  </a:lnTo>
                  <a:lnTo>
                    <a:pt x="34257" y="41089"/>
                  </a:lnTo>
                  <a:lnTo>
                    <a:pt x="31416" y="41203"/>
                  </a:lnTo>
                  <a:lnTo>
                    <a:pt x="31101" y="42983"/>
                  </a:lnTo>
                  <a:lnTo>
                    <a:pt x="29952" y="44360"/>
                  </a:lnTo>
                  <a:lnTo>
                    <a:pt x="29219" y="46822"/>
                  </a:lnTo>
                  <a:lnTo>
                    <a:pt x="25532" y="47504"/>
                  </a:lnTo>
                  <a:lnTo>
                    <a:pt x="21555" y="47504"/>
                  </a:lnTo>
                  <a:lnTo>
                    <a:pt x="22287" y="45092"/>
                  </a:lnTo>
                  <a:lnTo>
                    <a:pt x="21239" y="43880"/>
                  </a:lnTo>
                  <a:lnTo>
                    <a:pt x="19976" y="45382"/>
                  </a:lnTo>
                  <a:lnTo>
                    <a:pt x="19762" y="48072"/>
                  </a:lnTo>
                  <a:lnTo>
                    <a:pt x="17022" y="49208"/>
                  </a:lnTo>
                  <a:lnTo>
                    <a:pt x="16075" y="52618"/>
                  </a:lnTo>
                  <a:lnTo>
                    <a:pt x="14294" y="54448"/>
                  </a:lnTo>
                  <a:lnTo>
                    <a:pt x="12716" y="54448"/>
                  </a:lnTo>
                  <a:lnTo>
                    <a:pt x="10822" y="54764"/>
                  </a:lnTo>
                  <a:lnTo>
                    <a:pt x="12501" y="55648"/>
                  </a:lnTo>
                  <a:lnTo>
                    <a:pt x="13448" y="57681"/>
                  </a:lnTo>
                  <a:lnTo>
                    <a:pt x="11971" y="59209"/>
                  </a:lnTo>
                  <a:lnTo>
                    <a:pt x="8460" y="58780"/>
                  </a:lnTo>
                  <a:lnTo>
                    <a:pt x="6087" y="60017"/>
                  </a:lnTo>
                  <a:lnTo>
                    <a:pt x="6087" y="65484"/>
                  </a:lnTo>
                  <a:lnTo>
                    <a:pt x="8612" y="66217"/>
                  </a:lnTo>
                  <a:lnTo>
                    <a:pt x="9723" y="67164"/>
                  </a:lnTo>
                  <a:lnTo>
                    <a:pt x="11150" y="66318"/>
                  </a:lnTo>
                  <a:lnTo>
                    <a:pt x="13233" y="66431"/>
                  </a:lnTo>
                  <a:lnTo>
                    <a:pt x="15115" y="63691"/>
                  </a:lnTo>
                  <a:lnTo>
                    <a:pt x="16176" y="61797"/>
                  </a:lnTo>
                  <a:lnTo>
                    <a:pt x="17123" y="61381"/>
                  </a:lnTo>
                  <a:lnTo>
                    <a:pt x="17438" y="59600"/>
                  </a:lnTo>
                  <a:lnTo>
                    <a:pt x="19850" y="60232"/>
                  </a:lnTo>
                  <a:lnTo>
                    <a:pt x="21226" y="59487"/>
                  </a:lnTo>
                  <a:lnTo>
                    <a:pt x="22805" y="59487"/>
                  </a:lnTo>
                  <a:lnTo>
                    <a:pt x="24699" y="61595"/>
                  </a:lnTo>
                  <a:lnTo>
                    <a:pt x="26113" y="62909"/>
                  </a:lnTo>
                  <a:lnTo>
                    <a:pt x="26896" y="64222"/>
                  </a:lnTo>
                  <a:lnTo>
                    <a:pt x="26896" y="65484"/>
                  </a:lnTo>
                  <a:lnTo>
                    <a:pt x="28159" y="64752"/>
                  </a:lnTo>
                  <a:lnTo>
                    <a:pt x="28159" y="62959"/>
                  </a:lnTo>
                  <a:lnTo>
                    <a:pt x="29421" y="63376"/>
                  </a:lnTo>
                  <a:lnTo>
                    <a:pt x="29787" y="62542"/>
                  </a:lnTo>
                  <a:lnTo>
                    <a:pt x="27035" y="60964"/>
                  </a:lnTo>
                  <a:lnTo>
                    <a:pt x="24661" y="58653"/>
                  </a:lnTo>
                  <a:lnTo>
                    <a:pt x="25103" y="57075"/>
                  </a:lnTo>
                  <a:lnTo>
                    <a:pt x="27527" y="58754"/>
                  </a:lnTo>
                  <a:lnTo>
                    <a:pt x="30368" y="61595"/>
                  </a:lnTo>
                  <a:lnTo>
                    <a:pt x="31846" y="65383"/>
                  </a:lnTo>
                  <a:lnTo>
                    <a:pt x="33525" y="66671"/>
                  </a:lnTo>
                  <a:lnTo>
                    <a:pt x="34889" y="65383"/>
                  </a:lnTo>
                  <a:lnTo>
                    <a:pt x="33740" y="64020"/>
                  </a:lnTo>
                  <a:lnTo>
                    <a:pt x="35002" y="62643"/>
                  </a:lnTo>
                  <a:lnTo>
                    <a:pt x="36366" y="62441"/>
                  </a:lnTo>
                  <a:lnTo>
                    <a:pt x="37945" y="62126"/>
                  </a:lnTo>
                  <a:lnTo>
                    <a:pt x="37831" y="59701"/>
                  </a:lnTo>
                  <a:lnTo>
                    <a:pt x="39409" y="56343"/>
                  </a:lnTo>
                  <a:lnTo>
                    <a:pt x="41101" y="55913"/>
                  </a:lnTo>
                  <a:lnTo>
                    <a:pt x="41733" y="58237"/>
                  </a:lnTo>
                  <a:lnTo>
                    <a:pt x="43627" y="58237"/>
                  </a:lnTo>
                  <a:lnTo>
                    <a:pt x="43513" y="56759"/>
                  </a:lnTo>
                  <a:lnTo>
                    <a:pt x="45407" y="55547"/>
                  </a:lnTo>
                  <a:lnTo>
                    <a:pt x="44776" y="57466"/>
                  </a:lnTo>
                  <a:lnTo>
                    <a:pt x="47402" y="60168"/>
                  </a:lnTo>
                  <a:lnTo>
                    <a:pt x="49195" y="61507"/>
                  </a:lnTo>
                  <a:lnTo>
                    <a:pt x="45306" y="62340"/>
                  </a:lnTo>
                  <a:lnTo>
                    <a:pt x="42149" y="61494"/>
                  </a:lnTo>
                  <a:lnTo>
                    <a:pt x="39624" y="62126"/>
                  </a:lnTo>
                  <a:lnTo>
                    <a:pt x="38147" y="62972"/>
                  </a:lnTo>
                  <a:lnTo>
                    <a:pt x="37099" y="65497"/>
                  </a:lnTo>
                  <a:lnTo>
                    <a:pt x="38892" y="66671"/>
                  </a:lnTo>
                  <a:lnTo>
                    <a:pt x="41619" y="67366"/>
                  </a:lnTo>
                  <a:lnTo>
                    <a:pt x="44031" y="66002"/>
                  </a:lnTo>
                  <a:lnTo>
                    <a:pt x="44978" y="67366"/>
                  </a:lnTo>
                  <a:lnTo>
                    <a:pt x="44144" y="70523"/>
                  </a:lnTo>
                  <a:lnTo>
                    <a:pt x="41404" y="71785"/>
                  </a:lnTo>
                  <a:lnTo>
                    <a:pt x="38046" y="72316"/>
                  </a:lnTo>
                  <a:lnTo>
                    <a:pt x="32578" y="70737"/>
                  </a:lnTo>
                  <a:lnTo>
                    <a:pt x="30684" y="71053"/>
                  </a:lnTo>
                  <a:lnTo>
                    <a:pt x="29005" y="72518"/>
                  </a:lnTo>
                  <a:lnTo>
                    <a:pt x="26441" y="70422"/>
                  </a:lnTo>
                  <a:lnTo>
                    <a:pt x="23966" y="69891"/>
                  </a:lnTo>
                  <a:lnTo>
                    <a:pt x="23600" y="67139"/>
                  </a:lnTo>
                  <a:lnTo>
                    <a:pt x="22186" y="66823"/>
                  </a:lnTo>
                  <a:lnTo>
                    <a:pt x="20077" y="67164"/>
                  </a:lnTo>
                  <a:lnTo>
                    <a:pt x="15948" y="67139"/>
                  </a:lnTo>
                  <a:lnTo>
                    <a:pt x="11554" y="68742"/>
                  </a:lnTo>
                  <a:lnTo>
                    <a:pt x="10291" y="68111"/>
                  </a:lnTo>
                  <a:lnTo>
                    <a:pt x="8511" y="69891"/>
                  </a:lnTo>
                  <a:lnTo>
                    <a:pt x="6718" y="71785"/>
                  </a:lnTo>
                  <a:lnTo>
                    <a:pt x="6087" y="73793"/>
                  </a:lnTo>
                  <a:lnTo>
                    <a:pt x="3460" y="75687"/>
                  </a:lnTo>
                  <a:lnTo>
                    <a:pt x="1048" y="79564"/>
                  </a:lnTo>
                  <a:lnTo>
                    <a:pt x="0" y="82089"/>
                  </a:lnTo>
                  <a:lnTo>
                    <a:pt x="518" y="84501"/>
                  </a:lnTo>
                  <a:lnTo>
                    <a:pt x="0" y="87342"/>
                  </a:lnTo>
                  <a:lnTo>
                    <a:pt x="834" y="90814"/>
                  </a:lnTo>
                  <a:lnTo>
                    <a:pt x="3258" y="93340"/>
                  </a:lnTo>
                  <a:lnTo>
                    <a:pt x="5038" y="95234"/>
                  </a:lnTo>
                  <a:lnTo>
                    <a:pt x="8094" y="97027"/>
                  </a:lnTo>
                  <a:lnTo>
                    <a:pt x="10822" y="96711"/>
                  </a:lnTo>
                  <a:lnTo>
                    <a:pt x="13347" y="96711"/>
                  </a:lnTo>
                  <a:lnTo>
                    <a:pt x="16075" y="95335"/>
                  </a:lnTo>
                  <a:lnTo>
                    <a:pt x="18398" y="95600"/>
                  </a:lnTo>
                  <a:lnTo>
                    <a:pt x="19345" y="97203"/>
                  </a:lnTo>
                  <a:lnTo>
                    <a:pt x="22186" y="97052"/>
                  </a:lnTo>
                  <a:lnTo>
                    <a:pt x="23335" y="98921"/>
                  </a:lnTo>
                  <a:lnTo>
                    <a:pt x="22918" y="103012"/>
                  </a:lnTo>
                  <a:lnTo>
                    <a:pt x="25040" y="106169"/>
                  </a:lnTo>
                  <a:lnTo>
                    <a:pt x="25646" y="109325"/>
                  </a:lnTo>
                  <a:lnTo>
                    <a:pt x="25646" y="112166"/>
                  </a:lnTo>
                  <a:lnTo>
                    <a:pt x="23752" y="114793"/>
                  </a:lnTo>
                  <a:lnTo>
                    <a:pt x="23752" y="117205"/>
                  </a:lnTo>
                  <a:lnTo>
                    <a:pt x="25646" y="119945"/>
                  </a:lnTo>
                  <a:lnTo>
                    <a:pt x="25646" y="123505"/>
                  </a:lnTo>
                  <a:lnTo>
                    <a:pt x="27641" y="126132"/>
                  </a:lnTo>
                  <a:lnTo>
                    <a:pt x="28752" y="128228"/>
                  </a:lnTo>
                  <a:lnTo>
                    <a:pt x="29143" y="130539"/>
                  </a:lnTo>
                  <a:lnTo>
                    <a:pt x="30899" y="133279"/>
                  </a:lnTo>
                  <a:lnTo>
                    <a:pt x="35419" y="133279"/>
                  </a:lnTo>
                  <a:lnTo>
                    <a:pt x="37945" y="131385"/>
                  </a:lnTo>
                  <a:lnTo>
                    <a:pt x="39624" y="129541"/>
                  </a:lnTo>
                  <a:lnTo>
                    <a:pt x="42149" y="126675"/>
                  </a:lnTo>
                  <a:lnTo>
                    <a:pt x="42781" y="123808"/>
                  </a:lnTo>
                  <a:lnTo>
                    <a:pt x="44258" y="123808"/>
                  </a:lnTo>
                  <a:lnTo>
                    <a:pt x="44574" y="119705"/>
                  </a:lnTo>
                  <a:lnTo>
                    <a:pt x="44574" y="118442"/>
                  </a:lnTo>
                  <a:lnTo>
                    <a:pt x="48678" y="115285"/>
                  </a:lnTo>
                  <a:lnTo>
                    <a:pt x="50256" y="112874"/>
                  </a:lnTo>
                  <a:lnTo>
                    <a:pt x="50256" y="110260"/>
                  </a:lnTo>
                  <a:lnTo>
                    <a:pt x="49410" y="108265"/>
                  </a:lnTo>
                  <a:lnTo>
                    <a:pt x="49460" y="105954"/>
                  </a:lnTo>
                  <a:lnTo>
                    <a:pt x="48905" y="104477"/>
                  </a:lnTo>
                  <a:lnTo>
                    <a:pt x="51683" y="101951"/>
                  </a:lnTo>
                  <a:lnTo>
                    <a:pt x="54334" y="99009"/>
                  </a:lnTo>
                  <a:lnTo>
                    <a:pt x="57592" y="97014"/>
                  </a:lnTo>
                  <a:cubicBezTo>
                    <a:pt x="57592" y="97014"/>
                    <a:pt x="59070" y="94388"/>
                    <a:pt x="59070" y="93958"/>
                  </a:cubicBezTo>
                  <a:cubicBezTo>
                    <a:pt x="59070" y="93542"/>
                    <a:pt x="59916" y="91433"/>
                    <a:pt x="59916" y="91433"/>
                  </a:cubicBezTo>
                  <a:lnTo>
                    <a:pt x="59398" y="89754"/>
                  </a:lnTo>
                  <a:lnTo>
                    <a:pt x="57921" y="90498"/>
                  </a:lnTo>
                  <a:lnTo>
                    <a:pt x="54132" y="91016"/>
                  </a:lnTo>
                  <a:lnTo>
                    <a:pt x="52870" y="91648"/>
                  </a:lnTo>
                  <a:lnTo>
                    <a:pt x="52238" y="89754"/>
                  </a:lnTo>
                  <a:lnTo>
                    <a:pt x="51721" y="88604"/>
                  </a:lnTo>
                  <a:lnTo>
                    <a:pt x="49612" y="86597"/>
                  </a:lnTo>
                  <a:lnTo>
                    <a:pt x="48248" y="85650"/>
                  </a:lnTo>
                  <a:lnTo>
                    <a:pt x="46139" y="80826"/>
                  </a:lnTo>
                  <a:lnTo>
                    <a:pt x="45306" y="79665"/>
                  </a:lnTo>
                  <a:lnTo>
                    <a:pt x="44258" y="76823"/>
                  </a:lnTo>
                  <a:lnTo>
                    <a:pt x="43513" y="75561"/>
                  </a:lnTo>
                  <a:lnTo>
                    <a:pt x="44675" y="75144"/>
                  </a:lnTo>
                  <a:lnTo>
                    <a:pt x="47200" y="78617"/>
                  </a:lnTo>
                  <a:lnTo>
                    <a:pt x="48665" y="80927"/>
                  </a:lnTo>
                  <a:lnTo>
                    <a:pt x="49511" y="83339"/>
                  </a:lnTo>
                  <a:lnTo>
                    <a:pt x="51506" y="84917"/>
                  </a:lnTo>
                  <a:lnTo>
                    <a:pt x="52769" y="87973"/>
                  </a:lnTo>
                  <a:lnTo>
                    <a:pt x="53299" y="89438"/>
                  </a:lnTo>
                  <a:lnTo>
                    <a:pt x="56771" y="87859"/>
                  </a:lnTo>
                  <a:lnTo>
                    <a:pt x="60560" y="87026"/>
                  </a:lnTo>
                  <a:lnTo>
                    <a:pt x="64449" y="85018"/>
                  </a:lnTo>
                  <a:lnTo>
                    <a:pt x="65585" y="82922"/>
                  </a:lnTo>
                  <a:lnTo>
                    <a:pt x="66431" y="80814"/>
                  </a:lnTo>
                  <a:lnTo>
                    <a:pt x="64853" y="79235"/>
                  </a:lnTo>
                  <a:lnTo>
                    <a:pt x="63476" y="77771"/>
                  </a:lnTo>
                  <a:lnTo>
                    <a:pt x="61065" y="78503"/>
                  </a:lnTo>
                  <a:lnTo>
                    <a:pt x="58956" y="78604"/>
                  </a:lnTo>
                  <a:lnTo>
                    <a:pt x="57693" y="76293"/>
                  </a:lnTo>
                  <a:lnTo>
                    <a:pt x="55799" y="74740"/>
                  </a:lnTo>
                  <a:lnTo>
                    <a:pt x="56746" y="73149"/>
                  </a:lnTo>
                  <a:lnTo>
                    <a:pt x="59587" y="75460"/>
                  </a:lnTo>
                  <a:lnTo>
                    <a:pt x="61696" y="76609"/>
                  </a:lnTo>
                  <a:lnTo>
                    <a:pt x="63476" y="76722"/>
                  </a:lnTo>
                  <a:lnTo>
                    <a:pt x="65269" y="77669"/>
                  </a:lnTo>
                  <a:lnTo>
                    <a:pt x="67997" y="78086"/>
                  </a:lnTo>
                  <a:lnTo>
                    <a:pt x="71368" y="77669"/>
                  </a:lnTo>
                  <a:lnTo>
                    <a:pt x="73995" y="79564"/>
                  </a:lnTo>
                  <a:lnTo>
                    <a:pt x="75358" y="81874"/>
                  </a:lnTo>
                  <a:lnTo>
                    <a:pt x="76621" y="82076"/>
                  </a:lnTo>
                  <a:lnTo>
                    <a:pt x="77884" y="80612"/>
                  </a:lnTo>
                  <a:lnTo>
                    <a:pt x="78515" y="83137"/>
                  </a:lnTo>
                  <a:lnTo>
                    <a:pt x="79147" y="85864"/>
                  </a:lnTo>
                  <a:lnTo>
                    <a:pt x="80510" y="88806"/>
                  </a:lnTo>
                  <a:lnTo>
                    <a:pt x="81988" y="92178"/>
                  </a:lnTo>
                  <a:lnTo>
                    <a:pt x="82505" y="94072"/>
                  </a:lnTo>
                  <a:lnTo>
                    <a:pt x="84298" y="91231"/>
                  </a:lnTo>
                  <a:lnTo>
                    <a:pt x="84298" y="88188"/>
                  </a:lnTo>
                  <a:lnTo>
                    <a:pt x="85245" y="86609"/>
                  </a:lnTo>
                  <a:lnTo>
                    <a:pt x="87291" y="84816"/>
                  </a:lnTo>
                  <a:lnTo>
                    <a:pt x="90322" y="82089"/>
                  </a:lnTo>
                  <a:lnTo>
                    <a:pt x="91622" y="80296"/>
                  </a:lnTo>
                  <a:lnTo>
                    <a:pt x="94375" y="79665"/>
                  </a:lnTo>
                  <a:lnTo>
                    <a:pt x="95120" y="82720"/>
                  </a:lnTo>
                  <a:lnTo>
                    <a:pt x="96913" y="83554"/>
                  </a:lnTo>
                  <a:lnTo>
                    <a:pt x="96913" y="86925"/>
                  </a:lnTo>
                  <a:lnTo>
                    <a:pt x="98857" y="85763"/>
                  </a:lnTo>
                  <a:lnTo>
                    <a:pt x="100701" y="89652"/>
                  </a:lnTo>
                  <a:lnTo>
                    <a:pt x="100701" y="93857"/>
                  </a:lnTo>
                  <a:lnTo>
                    <a:pt x="102696" y="94905"/>
                  </a:lnTo>
                  <a:lnTo>
                    <a:pt x="103694" y="97014"/>
                  </a:lnTo>
                  <a:lnTo>
                    <a:pt x="105133" y="98908"/>
                  </a:lnTo>
                  <a:lnTo>
                    <a:pt x="107179" y="99741"/>
                  </a:lnTo>
                  <a:lnTo>
                    <a:pt x="107179" y="99741"/>
                  </a:lnTo>
                  <a:lnTo>
                    <a:pt x="106560" y="97746"/>
                  </a:lnTo>
                  <a:lnTo>
                    <a:pt x="106257" y="96067"/>
                  </a:lnTo>
                  <a:lnTo>
                    <a:pt x="104577" y="94804"/>
                  </a:lnTo>
                  <a:lnTo>
                    <a:pt x="103428" y="93226"/>
                  </a:lnTo>
                  <a:lnTo>
                    <a:pt x="102797" y="91761"/>
                  </a:lnTo>
                  <a:lnTo>
                    <a:pt x="103113" y="89551"/>
                  </a:lnTo>
                  <a:lnTo>
                    <a:pt x="103845" y="88604"/>
                  </a:lnTo>
                  <a:lnTo>
                    <a:pt x="105537" y="90183"/>
                  </a:lnTo>
                  <a:lnTo>
                    <a:pt x="107217" y="91963"/>
                  </a:lnTo>
                  <a:lnTo>
                    <a:pt x="108050" y="92393"/>
                  </a:lnTo>
                  <a:cubicBezTo>
                    <a:pt x="108050" y="92393"/>
                    <a:pt x="110146" y="90814"/>
                    <a:pt x="110146" y="90498"/>
                  </a:cubicBezTo>
                  <a:lnTo>
                    <a:pt x="110146" y="86925"/>
                  </a:lnTo>
                  <a:lnTo>
                    <a:pt x="108252" y="85132"/>
                  </a:lnTo>
                  <a:lnTo>
                    <a:pt x="107469" y="83554"/>
                  </a:lnTo>
                  <a:cubicBezTo>
                    <a:pt x="107469" y="83554"/>
                    <a:pt x="107747" y="81975"/>
                    <a:pt x="108063" y="81773"/>
                  </a:cubicBezTo>
                  <a:cubicBezTo>
                    <a:pt x="108378" y="81559"/>
                    <a:pt x="110209" y="80927"/>
                    <a:pt x="110209" y="80927"/>
                  </a:cubicBezTo>
                  <a:lnTo>
                    <a:pt x="110752" y="82190"/>
                  </a:lnTo>
                  <a:lnTo>
                    <a:pt x="112646" y="80826"/>
                  </a:lnTo>
                  <a:lnTo>
                    <a:pt x="116434" y="78932"/>
                  </a:lnTo>
                  <a:lnTo>
                    <a:pt x="118177" y="75775"/>
                  </a:lnTo>
                  <a:lnTo>
                    <a:pt x="118960" y="73566"/>
                  </a:lnTo>
                  <a:lnTo>
                    <a:pt x="118960" y="69891"/>
                  </a:lnTo>
                  <a:lnTo>
                    <a:pt x="117520" y="66949"/>
                  </a:lnTo>
                  <a:lnTo>
                    <a:pt x="116093" y="65169"/>
                  </a:lnTo>
                  <a:lnTo>
                    <a:pt x="118278" y="63691"/>
                  </a:lnTo>
                  <a:lnTo>
                    <a:pt x="118947" y="63174"/>
                  </a:lnTo>
                  <a:lnTo>
                    <a:pt x="117280" y="62643"/>
                  </a:lnTo>
                  <a:lnTo>
                    <a:pt x="115816" y="63174"/>
                  </a:lnTo>
                  <a:lnTo>
                    <a:pt x="114868" y="62113"/>
                  </a:lnTo>
                  <a:lnTo>
                    <a:pt x="114237" y="61280"/>
                  </a:lnTo>
                  <a:lnTo>
                    <a:pt x="116030" y="60219"/>
                  </a:lnTo>
                  <a:lnTo>
                    <a:pt x="116876" y="58540"/>
                  </a:lnTo>
                  <a:lnTo>
                    <a:pt x="117924" y="59070"/>
                  </a:lnTo>
                  <a:lnTo>
                    <a:pt x="117394" y="60964"/>
                  </a:lnTo>
                  <a:lnTo>
                    <a:pt x="117394" y="60964"/>
                  </a:lnTo>
                  <a:lnTo>
                    <a:pt x="119086" y="60118"/>
                  </a:lnTo>
                  <a:lnTo>
                    <a:pt x="120235" y="61065"/>
                  </a:lnTo>
                  <a:lnTo>
                    <a:pt x="121182" y="62744"/>
                  </a:lnTo>
                  <a:lnTo>
                    <a:pt x="122129" y="63906"/>
                  </a:lnTo>
                  <a:lnTo>
                    <a:pt x="122129" y="65484"/>
                  </a:lnTo>
                  <a:lnTo>
                    <a:pt x="122975" y="66318"/>
                  </a:lnTo>
                  <a:lnTo>
                    <a:pt x="124806" y="64853"/>
                  </a:lnTo>
                  <a:lnTo>
                    <a:pt x="124263" y="62542"/>
                  </a:lnTo>
                  <a:lnTo>
                    <a:pt x="122621" y="60850"/>
                  </a:lnTo>
                  <a:lnTo>
                    <a:pt x="122116" y="59802"/>
                  </a:lnTo>
                  <a:lnTo>
                    <a:pt x="123594" y="58540"/>
                  </a:lnTo>
                  <a:lnTo>
                    <a:pt x="123707" y="55699"/>
                  </a:lnTo>
                  <a:lnTo>
                    <a:pt x="124970" y="54651"/>
                  </a:lnTo>
                  <a:lnTo>
                    <a:pt x="126233" y="55383"/>
                  </a:lnTo>
                  <a:lnTo>
                    <a:pt x="128127" y="52125"/>
                  </a:lnTo>
                  <a:lnTo>
                    <a:pt x="129705" y="47289"/>
                  </a:lnTo>
                  <a:lnTo>
                    <a:pt x="128544" y="44031"/>
                  </a:lnTo>
                  <a:lnTo>
                    <a:pt x="127811" y="41102"/>
                  </a:lnTo>
                  <a:lnTo>
                    <a:pt x="126132" y="39523"/>
                  </a:lnTo>
                  <a:lnTo>
                    <a:pt x="123922" y="38892"/>
                  </a:lnTo>
                  <a:lnTo>
                    <a:pt x="122558" y="38362"/>
                  </a:lnTo>
                  <a:lnTo>
                    <a:pt x="121498" y="37516"/>
                  </a:lnTo>
                  <a:lnTo>
                    <a:pt x="123606" y="33311"/>
                  </a:lnTo>
                  <a:lnTo>
                    <a:pt x="124440" y="30533"/>
                  </a:lnTo>
                  <a:lnTo>
                    <a:pt x="126650" y="29220"/>
                  </a:lnTo>
                  <a:lnTo>
                    <a:pt x="130021" y="29220"/>
                  </a:lnTo>
                  <a:lnTo>
                    <a:pt x="132332" y="28588"/>
                  </a:lnTo>
                  <a:lnTo>
                    <a:pt x="132231" y="28588"/>
                  </a:lnTo>
                  <a:lnTo>
                    <a:pt x="132231" y="23222"/>
                  </a:lnTo>
                  <a:lnTo>
                    <a:pt x="135072" y="21959"/>
                  </a:lnTo>
                  <a:lnTo>
                    <a:pt x="135804" y="23853"/>
                  </a:lnTo>
                  <a:lnTo>
                    <a:pt x="136650" y="21959"/>
                  </a:lnTo>
                  <a:lnTo>
                    <a:pt x="136650" y="20065"/>
                  </a:lnTo>
                  <a:lnTo>
                    <a:pt x="138115" y="20899"/>
                  </a:lnTo>
                  <a:lnTo>
                    <a:pt x="137433" y="24788"/>
                  </a:lnTo>
                  <a:lnTo>
                    <a:pt x="136006" y="30571"/>
                  </a:lnTo>
                  <a:lnTo>
                    <a:pt x="136006" y="33942"/>
                  </a:lnTo>
                  <a:lnTo>
                    <a:pt x="139428" y="38677"/>
                  </a:lnTo>
                  <a:lnTo>
                    <a:pt x="140426" y="42049"/>
                  </a:lnTo>
                  <a:lnTo>
                    <a:pt x="140426" y="43412"/>
                  </a:lnTo>
                  <a:lnTo>
                    <a:pt x="141688" y="42364"/>
                  </a:lnTo>
                  <a:lnTo>
                    <a:pt x="141688" y="38993"/>
                  </a:lnTo>
                  <a:lnTo>
                    <a:pt x="143166" y="35622"/>
                  </a:lnTo>
                  <a:lnTo>
                    <a:pt x="142370" y="32894"/>
                  </a:lnTo>
                  <a:lnTo>
                    <a:pt x="142244" y="31316"/>
                  </a:lnTo>
                  <a:lnTo>
                    <a:pt x="141966" y="29220"/>
                  </a:lnTo>
                  <a:lnTo>
                    <a:pt x="140085" y="27742"/>
                  </a:lnTo>
                  <a:lnTo>
                    <a:pt x="139782" y="24800"/>
                  </a:lnTo>
                  <a:lnTo>
                    <a:pt x="142522" y="23020"/>
                  </a:lnTo>
                  <a:lnTo>
                    <a:pt x="144832" y="23336"/>
                  </a:lnTo>
                  <a:lnTo>
                    <a:pt x="144832" y="20697"/>
                  </a:lnTo>
                  <a:lnTo>
                    <a:pt x="145881" y="18967"/>
                  </a:lnTo>
                  <a:lnTo>
                    <a:pt x="148090" y="17855"/>
                  </a:lnTo>
                  <a:lnTo>
                    <a:pt x="148936" y="17855"/>
                  </a:lnTo>
                  <a:lnTo>
                    <a:pt x="147573" y="14067"/>
                  </a:lnTo>
                  <a:lnTo>
                    <a:pt x="144315" y="12868"/>
                  </a:lnTo>
                  <a:lnTo>
                    <a:pt x="144832" y="10784"/>
                  </a:lnTo>
                  <a:lnTo>
                    <a:pt x="144517" y="8751"/>
                  </a:lnTo>
                  <a:lnTo>
                    <a:pt x="144315" y="7577"/>
                  </a:lnTo>
                  <a:lnTo>
                    <a:pt x="146310" y="8613"/>
                  </a:lnTo>
                  <a:lnTo>
                    <a:pt x="147674" y="7565"/>
                  </a:lnTo>
                  <a:lnTo>
                    <a:pt x="148936" y="8398"/>
                  </a:lnTo>
                  <a:lnTo>
                    <a:pt x="149669" y="6188"/>
                  </a:lnTo>
                  <a:lnTo>
                    <a:pt x="148406" y="4509"/>
                  </a:lnTo>
                  <a:lnTo>
                    <a:pt x="147775" y="2084"/>
                  </a:lnTo>
                  <a:lnTo>
                    <a:pt x="144201" y="1567"/>
                  </a:lnTo>
                  <a:lnTo>
                    <a:pt x="144201" y="3031"/>
                  </a:lnTo>
                  <a:lnTo>
                    <a:pt x="142623" y="2981"/>
                  </a:lnTo>
                  <a:lnTo>
                    <a:pt x="141890" y="2084"/>
                  </a:lnTo>
                  <a:lnTo>
                    <a:pt x="134440" y="2084"/>
                  </a:lnTo>
                  <a:lnTo>
                    <a:pt x="131069" y="2400"/>
                  </a:lnTo>
                  <a:lnTo>
                    <a:pt x="133493" y="4774"/>
                  </a:lnTo>
                  <a:lnTo>
                    <a:pt x="130867" y="4799"/>
                  </a:lnTo>
                  <a:lnTo>
                    <a:pt x="130337" y="3499"/>
                  </a:lnTo>
                  <a:lnTo>
                    <a:pt x="127294" y="4837"/>
                  </a:lnTo>
                  <a:lnTo>
                    <a:pt x="124654" y="6504"/>
                  </a:lnTo>
                  <a:lnTo>
                    <a:pt x="123076" y="6504"/>
                  </a:lnTo>
                  <a:lnTo>
                    <a:pt x="122028" y="4294"/>
                  </a:lnTo>
                  <a:lnTo>
                    <a:pt x="119503" y="3928"/>
                  </a:lnTo>
                  <a:lnTo>
                    <a:pt x="117407" y="5115"/>
                  </a:lnTo>
                  <a:lnTo>
                    <a:pt x="114149" y="4016"/>
                  </a:lnTo>
                  <a:lnTo>
                    <a:pt x="112040" y="3158"/>
                  </a:lnTo>
                  <a:lnTo>
                    <a:pt x="107835" y="3461"/>
                  </a:lnTo>
                  <a:lnTo>
                    <a:pt x="106055" y="4610"/>
                  </a:lnTo>
                  <a:lnTo>
                    <a:pt x="107204" y="7767"/>
                  </a:lnTo>
                  <a:lnTo>
                    <a:pt x="104792" y="7767"/>
                  </a:lnTo>
                  <a:lnTo>
                    <a:pt x="103529" y="7653"/>
                  </a:lnTo>
                  <a:lnTo>
                    <a:pt x="101951" y="8448"/>
                  </a:lnTo>
                  <a:lnTo>
                    <a:pt x="102898" y="10153"/>
                  </a:lnTo>
                  <a:lnTo>
                    <a:pt x="100587" y="9484"/>
                  </a:lnTo>
                  <a:lnTo>
                    <a:pt x="99741" y="6529"/>
                  </a:lnTo>
                  <a:lnTo>
                    <a:pt x="97115" y="4319"/>
                  </a:lnTo>
                  <a:lnTo>
                    <a:pt x="93327" y="4837"/>
                  </a:lnTo>
                  <a:lnTo>
                    <a:pt x="94173" y="7577"/>
                  </a:lnTo>
                  <a:lnTo>
                    <a:pt x="91016" y="7463"/>
                  </a:lnTo>
                  <a:lnTo>
                    <a:pt x="89968" y="6100"/>
                  </a:lnTo>
                  <a:lnTo>
                    <a:pt x="87758" y="7249"/>
                  </a:lnTo>
                  <a:lnTo>
                    <a:pt x="86066" y="7779"/>
                  </a:lnTo>
                  <a:lnTo>
                    <a:pt x="83541" y="10822"/>
                  </a:lnTo>
                  <a:lnTo>
                    <a:pt x="83023" y="8827"/>
                  </a:lnTo>
                  <a:lnTo>
                    <a:pt x="85233" y="5468"/>
                  </a:lnTo>
                  <a:lnTo>
                    <a:pt x="84601" y="2312"/>
                  </a:lnTo>
                  <a:lnTo>
                    <a:pt x="8144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9"/>
            <p:cNvSpPr/>
            <p:nvPr/>
          </p:nvSpPr>
          <p:spPr>
            <a:xfrm>
              <a:off x="3167575" y="993250"/>
              <a:ext cx="3759100" cy="3349975"/>
            </a:xfrm>
            <a:custGeom>
              <a:avLst/>
              <a:gdLst/>
              <a:ahLst/>
              <a:cxnLst/>
              <a:rect l="l" t="t" r="r" b="b"/>
              <a:pathLst>
                <a:path w="150364" h="133999" extrusionOk="0">
                  <a:moveTo>
                    <a:pt x="81786" y="784"/>
                  </a:moveTo>
                  <a:lnTo>
                    <a:pt x="84653" y="2892"/>
                  </a:lnTo>
                  <a:lnTo>
                    <a:pt x="85234" y="5797"/>
                  </a:lnTo>
                  <a:lnTo>
                    <a:pt x="83024" y="9168"/>
                  </a:lnTo>
                  <a:lnTo>
                    <a:pt x="83731" y="11895"/>
                  </a:lnTo>
                  <a:lnTo>
                    <a:pt x="86597" y="8448"/>
                  </a:lnTo>
                  <a:lnTo>
                    <a:pt x="88239" y="7931"/>
                  </a:lnTo>
                  <a:lnTo>
                    <a:pt x="90209" y="6895"/>
                  </a:lnTo>
                  <a:lnTo>
                    <a:pt x="91193" y="8171"/>
                  </a:lnTo>
                  <a:lnTo>
                    <a:pt x="94931" y="8297"/>
                  </a:lnTo>
                  <a:lnTo>
                    <a:pt x="94931" y="8297"/>
                  </a:lnTo>
                  <a:lnTo>
                    <a:pt x="94072" y="5494"/>
                  </a:lnTo>
                  <a:lnTo>
                    <a:pt x="97355" y="5039"/>
                  </a:lnTo>
                  <a:lnTo>
                    <a:pt x="99805" y="7110"/>
                  </a:lnTo>
                  <a:lnTo>
                    <a:pt x="100664" y="10140"/>
                  </a:lnTo>
                  <a:lnTo>
                    <a:pt x="103871" y="11075"/>
                  </a:lnTo>
                  <a:lnTo>
                    <a:pt x="102722" y="8991"/>
                  </a:lnTo>
                  <a:lnTo>
                    <a:pt x="103922" y="8385"/>
                  </a:lnTo>
                  <a:lnTo>
                    <a:pt x="105121" y="8486"/>
                  </a:lnTo>
                  <a:lnTo>
                    <a:pt x="107987" y="8486"/>
                  </a:lnTo>
                  <a:lnTo>
                    <a:pt x="106763" y="5153"/>
                  </a:lnTo>
                  <a:lnTo>
                    <a:pt x="108265" y="4180"/>
                  </a:lnTo>
                  <a:lnTo>
                    <a:pt x="112319" y="3890"/>
                  </a:lnTo>
                  <a:lnTo>
                    <a:pt x="114377" y="4723"/>
                  </a:lnTo>
                  <a:lnTo>
                    <a:pt x="117761" y="5860"/>
                  </a:lnTo>
                  <a:lnTo>
                    <a:pt x="119895" y="4673"/>
                  </a:lnTo>
                  <a:lnTo>
                    <a:pt x="122142" y="5001"/>
                  </a:lnTo>
                  <a:lnTo>
                    <a:pt x="123216" y="7236"/>
                  </a:lnTo>
                  <a:lnTo>
                    <a:pt x="125084" y="7236"/>
                  </a:lnTo>
                  <a:lnTo>
                    <a:pt x="127749" y="5544"/>
                  </a:lnTo>
                  <a:lnTo>
                    <a:pt x="130489" y="4332"/>
                  </a:lnTo>
                  <a:lnTo>
                    <a:pt x="130981" y="5532"/>
                  </a:lnTo>
                  <a:lnTo>
                    <a:pt x="134580" y="5494"/>
                  </a:lnTo>
                  <a:lnTo>
                    <a:pt x="132105" y="3069"/>
                  </a:lnTo>
                  <a:lnTo>
                    <a:pt x="134769" y="2817"/>
                  </a:lnTo>
                  <a:lnTo>
                    <a:pt x="142080" y="2817"/>
                  </a:lnTo>
                  <a:lnTo>
                    <a:pt x="142813" y="3713"/>
                  </a:lnTo>
                  <a:lnTo>
                    <a:pt x="144858" y="3776"/>
                  </a:lnTo>
                  <a:lnTo>
                    <a:pt x="144858" y="2337"/>
                  </a:lnTo>
                  <a:lnTo>
                    <a:pt x="147864" y="2779"/>
                  </a:lnTo>
                  <a:lnTo>
                    <a:pt x="148432" y="4989"/>
                  </a:lnTo>
                  <a:lnTo>
                    <a:pt x="149657" y="6643"/>
                  </a:lnTo>
                  <a:lnTo>
                    <a:pt x="149101" y="8309"/>
                  </a:lnTo>
                  <a:lnTo>
                    <a:pt x="147990" y="7564"/>
                  </a:lnTo>
                  <a:lnTo>
                    <a:pt x="146601" y="8638"/>
                  </a:lnTo>
                  <a:lnTo>
                    <a:pt x="144214" y="7400"/>
                  </a:lnTo>
                  <a:lnTo>
                    <a:pt x="144846" y="11163"/>
                  </a:lnTo>
                  <a:lnTo>
                    <a:pt x="144278" y="13461"/>
                  </a:lnTo>
                  <a:lnTo>
                    <a:pt x="147662" y="14724"/>
                  </a:lnTo>
                  <a:lnTo>
                    <a:pt x="148823" y="17944"/>
                  </a:lnTo>
                  <a:lnTo>
                    <a:pt x="148356" y="17944"/>
                  </a:lnTo>
                  <a:lnTo>
                    <a:pt x="145995" y="19118"/>
                  </a:lnTo>
                  <a:lnTo>
                    <a:pt x="144846" y="21012"/>
                  </a:lnTo>
                  <a:lnTo>
                    <a:pt x="144846" y="23373"/>
                  </a:lnTo>
                  <a:lnTo>
                    <a:pt x="142775" y="23096"/>
                  </a:lnTo>
                  <a:lnTo>
                    <a:pt x="139770" y="25040"/>
                  </a:lnTo>
                  <a:lnTo>
                    <a:pt x="140111" y="28311"/>
                  </a:lnTo>
                  <a:lnTo>
                    <a:pt x="141992" y="29788"/>
                  </a:lnTo>
                  <a:lnTo>
                    <a:pt x="142257" y="31745"/>
                  </a:lnTo>
                  <a:lnTo>
                    <a:pt x="142396" y="33387"/>
                  </a:lnTo>
                  <a:lnTo>
                    <a:pt x="143154" y="36000"/>
                  </a:lnTo>
                  <a:lnTo>
                    <a:pt x="141727" y="39271"/>
                  </a:lnTo>
                  <a:lnTo>
                    <a:pt x="141702" y="42604"/>
                  </a:lnTo>
                  <a:lnTo>
                    <a:pt x="141070" y="43135"/>
                  </a:lnTo>
                  <a:lnTo>
                    <a:pt x="141070" y="42440"/>
                  </a:lnTo>
                  <a:lnTo>
                    <a:pt x="140060" y="38993"/>
                  </a:lnTo>
                  <a:lnTo>
                    <a:pt x="136651" y="34245"/>
                  </a:lnTo>
                  <a:lnTo>
                    <a:pt x="136651" y="31025"/>
                  </a:lnTo>
                  <a:lnTo>
                    <a:pt x="138078" y="25255"/>
                  </a:lnTo>
                  <a:lnTo>
                    <a:pt x="138797" y="21151"/>
                  </a:lnTo>
                  <a:lnTo>
                    <a:pt x="136663" y="19939"/>
                  </a:lnTo>
                  <a:lnTo>
                    <a:pt x="136663" y="22300"/>
                  </a:lnTo>
                  <a:lnTo>
                    <a:pt x="136158" y="23437"/>
                  </a:lnTo>
                  <a:lnTo>
                    <a:pt x="135578" y="21947"/>
                  </a:lnTo>
                  <a:lnTo>
                    <a:pt x="132244" y="23424"/>
                  </a:lnTo>
                  <a:lnTo>
                    <a:pt x="132244" y="28765"/>
                  </a:lnTo>
                  <a:lnTo>
                    <a:pt x="130312" y="29295"/>
                  </a:lnTo>
                  <a:lnTo>
                    <a:pt x="126890" y="29295"/>
                  </a:lnTo>
                  <a:lnTo>
                    <a:pt x="124504" y="30722"/>
                  </a:lnTo>
                  <a:lnTo>
                    <a:pt x="123645" y="33576"/>
                  </a:lnTo>
                  <a:lnTo>
                    <a:pt x="121435" y="38008"/>
                  </a:lnTo>
                  <a:lnTo>
                    <a:pt x="122685" y="39006"/>
                  </a:lnTo>
                  <a:lnTo>
                    <a:pt x="124163" y="39586"/>
                  </a:lnTo>
                  <a:lnTo>
                    <a:pt x="126297" y="40193"/>
                  </a:lnTo>
                  <a:lnTo>
                    <a:pt x="127862" y="41657"/>
                  </a:lnTo>
                  <a:lnTo>
                    <a:pt x="128582" y="44549"/>
                  </a:lnTo>
                  <a:lnTo>
                    <a:pt x="129706" y="47706"/>
                  </a:lnTo>
                  <a:lnTo>
                    <a:pt x="128178" y="52403"/>
                  </a:lnTo>
                  <a:lnTo>
                    <a:pt x="126461" y="55358"/>
                  </a:lnTo>
                  <a:lnTo>
                    <a:pt x="125274" y="54676"/>
                  </a:lnTo>
                  <a:lnTo>
                    <a:pt x="123733" y="55951"/>
                  </a:lnTo>
                  <a:lnTo>
                    <a:pt x="123620" y="58792"/>
                  </a:lnTo>
                  <a:lnTo>
                    <a:pt x="122067" y="60118"/>
                  </a:lnTo>
                  <a:lnTo>
                    <a:pt x="122673" y="61393"/>
                  </a:lnTo>
                  <a:lnTo>
                    <a:pt x="124314" y="63098"/>
                  </a:lnTo>
                  <a:lnTo>
                    <a:pt x="124807" y="65131"/>
                  </a:lnTo>
                  <a:lnTo>
                    <a:pt x="123342" y="66305"/>
                  </a:lnTo>
                  <a:lnTo>
                    <a:pt x="122786" y="65750"/>
                  </a:lnTo>
                  <a:lnTo>
                    <a:pt x="122786" y="64196"/>
                  </a:lnTo>
                  <a:lnTo>
                    <a:pt x="121801" y="62997"/>
                  </a:lnTo>
                  <a:lnTo>
                    <a:pt x="120854" y="61317"/>
                  </a:lnTo>
                  <a:lnTo>
                    <a:pt x="119465" y="60143"/>
                  </a:lnTo>
                  <a:lnTo>
                    <a:pt x="118241" y="60762"/>
                  </a:lnTo>
                  <a:lnTo>
                    <a:pt x="118241" y="60762"/>
                  </a:lnTo>
                  <a:lnTo>
                    <a:pt x="118645" y="59297"/>
                  </a:lnTo>
                  <a:lnTo>
                    <a:pt x="117079" y="58514"/>
                  </a:lnTo>
                  <a:lnTo>
                    <a:pt x="116132" y="60396"/>
                  </a:lnTo>
                  <a:lnTo>
                    <a:pt x="114112" y="61583"/>
                  </a:lnTo>
                  <a:lnTo>
                    <a:pt x="114970" y="62719"/>
                  </a:lnTo>
                  <a:lnTo>
                    <a:pt x="116056" y="63931"/>
                  </a:lnTo>
                  <a:lnTo>
                    <a:pt x="117622" y="63376"/>
                  </a:lnTo>
                  <a:lnTo>
                    <a:pt x="118607" y="63691"/>
                  </a:lnTo>
                  <a:lnTo>
                    <a:pt x="115968" y="65497"/>
                  </a:lnTo>
                  <a:lnTo>
                    <a:pt x="117597" y="67530"/>
                  </a:lnTo>
                  <a:lnTo>
                    <a:pt x="119011" y="70371"/>
                  </a:lnTo>
                  <a:lnTo>
                    <a:pt x="119011" y="73919"/>
                  </a:lnTo>
                  <a:lnTo>
                    <a:pt x="118266" y="76028"/>
                  </a:lnTo>
                  <a:lnTo>
                    <a:pt x="116574" y="79096"/>
                  </a:lnTo>
                  <a:lnTo>
                    <a:pt x="112824" y="80978"/>
                  </a:lnTo>
                  <a:lnTo>
                    <a:pt x="111245" y="82114"/>
                  </a:lnTo>
                  <a:lnTo>
                    <a:pt x="110740" y="80940"/>
                  </a:lnTo>
                  <a:lnTo>
                    <a:pt x="110462" y="81041"/>
                  </a:lnTo>
                  <a:cubicBezTo>
                    <a:pt x="110159" y="81142"/>
                    <a:pt x="108594" y="81697"/>
                    <a:pt x="108253" y="81912"/>
                  </a:cubicBezTo>
                  <a:cubicBezTo>
                    <a:pt x="107886" y="82165"/>
                    <a:pt x="107634" y="83276"/>
                    <a:pt x="107520" y="83907"/>
                  </a:cubicBezTo>
                  <a:lnTo>
                    <a:pt x="107495" y="84008"/>
                  </a:lnTo>
                  <a:lnTo>
                    <a:pt x="108341" y="85688"/>
                  </a:lnTo>
                  <a:lnTo>
                    <a:pt x="110197" y="87468"/>
                  </a:lnTo>
                  <a:lnTo>
                    <a:pt x="110197" y="90852"/>
                  </a:lnTo>
                  <a:cubicBezTo>
                    <a:pt x="110046" y="91092"/>
                    <a:pt x="109174" y="91824"/>
                    <a:pt x="108379" y="92430"/>
                  </a:cubicBezTo>
                  <a:lnTo>
                    <a:pt x="107760" y="92115"/>
                  </a:lnTo>
                  <a:lnTo>
                    <a:pt x="106093" y="90360"/>
                  </a:lnTo>
                  <a:lnTo>
                    <a:pt x="104161" y="88541"/>
                  </a:lnTo>
                  <a:lnTo>
                    <a:pt x="103164" y="89829"/>
                  </a:lnTo>
                  <a:lnTo>
                    <a:pt x="102823" y="92203"/>
                  </a:lnTo>
                  <a:lnTo>
                    <a:pt x="103492" y="93756"/>
                  </a:lnTo>
                  <a:lnTo>
                    <a:pt x="104679" y="95398"/>
                  </a:lnTo>
                  <a:lnTo>
                    <a:pt x="106321" y="96648"/>
                  </a:lnTo>
                  <a:lnTo>
                    <a:pt x="106611" y="98239"/>
                  </a:lnTo>
                  <a:lnTo>
                    <a:pt x="107028" y="99602"/>
                  </a:lnTo>
                  <a:lnTo>
                    <a:pt x="105689" y="99047"/>
                  </a:lnTo>
                  <a:lnTo>
                    <a:pt x="104313" y="97254"/>
                  </a:lnTo>
                  <a:lnTo>
                    <a:pt x="103290" y="95082"/>
                  </a:lnTo>
                  <a:lnTo>
                    <a:pt x="101371" y="94072"/>
                  </a:lnTo>
                  <a:lnTo>
                    <a:pt x="101371" y="90056"/>
                  </a:lnTo>
                  <a:lnTo>
                    <a:pt x="99351" y="85725"/>
                  </a:lnTo>
                  <a:lnTo>
                    <a:pt x="97583" y="86773"/>
                  </a:lnTo>
                  <a:lnTo>
                    <a:pt x="97583" y="83756"/>
                  </a:lnTo>
                  <a:lnTo>
                    <a:pt x="95739" y="82897"/>
                  </a:lnTo>
                  <a:lnTo>
                    <a:pt x="94944" y="79690"/>
                  </a:lnTo>
                  <a:lnTo>
                    <a:pt x="91774" y="80422"/>
                  </a:lnTo>
                  <a:lnTo>
                    <a:pt x="90423" y="82278"/>
                  </a:lnTo>
                  <a:lnTo>
                    <a:pt x="87431" y="84980"/>
                  </a:lnTo>
                  <a:lnTo>
                    <a:pt x="85372" y="86773"/>
                  </a:lnTo>
                  <a:lnTo>
                    <a:pt x="84324" y="88503"/>
                  </a:lnTo>
                  <a:lnTo>
                    <a:pt x="84324" y="91546"/>
                  </a:lnTo>
                  <a:lnTo>
                    <a:pt x="82961" y="93706"/>
                  </a:lnTo>
                  <a:lnTo>
                    <a:pt x="82620" y="92456"/>
                  </a:lnTo>
                  <a:lnTo>
                    <a:pt x="81142" y="89084"/>
                  </a:lnTo>
                  <a:lnTo>
                    <a:pt x="79791" y="86180"/>
                  </a:lnTo>
                  <a:lnTo>
                    <a:pt x="79160" y="83465"/>
                  </a:lnTo>
                  <a:lnTo>
                    <a:pt x="78377" y="80359"/>
                  </a:lnTo>
                  <a:lnTo>
                    <a:pt x="76837" y="82152"/>
                  </a:lnTo>
                  <a:lnTo>
                    <a:pt x="75890" y="82000"/>
                  </a:lnTo>
                  <a:lnTo>
                    <a:pt x="74602" y="79803"/>
                  </a:lnTo>
                  <a:lnTo>
                    <a:pt x="71773" y="77745"/>
                  </a:lnTo>
                  <a:lnTo>
                    <a:pt x="68326" y="78175"/>
                  </a:lnTo>
                  <a:lnTo>
                    <a:pt x="65687" y="77770"/>
                  </a:lnTo>
                  <a:lnTo>
                    <a:pt x="63957" y="76849"/>
                  </a:lnTo>
                  <a:lnTo>
                    <a:pt x="62113" y="76710"/>
                  </a:lnTo>
                  <a:lnTo>
                    <a:pt x="60118" y="75624"/>
                  </a:lnTo>
                  <a:lnTo>
                    <a:pt x="56999" y="73086"/>
                  </a:lnTo>
                  <a:lnTo>
                    <a:pt x="55737" y="75232"/>
                  </a:lnTo>
                  <a:lnTo>
                    <a:pt x="57782" y="76912"/>
                  </a:lnTo>
                  <a:lnTo>
                    <a:pt x="59108" y="79349"/>
                  </a:lnTo>
                  <a:lnTo>
                    <a:pt x="61419" y="79235"/>
                  </a:lnTo>
                  <a:lnTo>
                    <a:pt x="63717" y="78541"/>
                  </a:lnTo>
                  <a:lnTo>
                    <a:pt x="64954" y="79879"/>
                  </a:lnTo>
                  <a:lnTo>
                    <a:pt x="66394" y="81306"/>
                  </a:lnTo>
                  <a:lnTo>
                    <a:pt x="65636" y="83187"/>
                  </a:lnTo>
                  <a:lnTo>
                    <a:pt x="64538" y="85208"/>
                  </a:lnTo>
                  <a:lnTo>
                    <a:pt x="60775" y="87140"/>
                  </a:lnTo>
                  <a:lnTo>
                    <a:pt x="57025" y="87973"/>
                  </a:lnTo>
                  <a:lnTo>
                    <a:pt x="53805" y="89425"/>
                  </a:lnTo>
                  <a:lnTo>
                    <a:pt x="53388" y="88263"/>
                  </a:lnTo>
                  <a:lnTo>
                    <a:pt x="52100" y="85132"/>
                  </a:lnTo>
                  <a:lnTo>
                    <a:pt x="50105" y="83554"/>
                  </a:lnTo>
                  <a:lnTo>
                    <a:pt x="49297" y="81230"/>
                  </a:lnTo>
                  <a:lnTo>
                    <a:pt x="47782" y="78831"/>
                  </a:lnTo>
                  <a:lnTo>
                    <a:pt x="45117" y="75169"/>
                  </a:lnTo>
                  <a:lnTo>
                    <a:pt x="43387" y="75801"/>
                  </a:lnTo>
                  <a:lnTo>
                    <a:pt x="44284" y="77341"/>
                  </a:lnTo>
                  <a:lnTo>
                    <a:pt x="45332" y="80182"/>
                  </a:lnTo>
                  <a:lnTo>
                    <a:pt x="46203" y="81382"/>
                  </a:lnTo>
                  <a:lnTo>
                    <a:pt x="48325" y="86281"/>
                  </a:lnTo>
                  <a:lnTo>
                    <a:pt x="49726" y="87241"/>
                  </a:lnTo>
                  <a:lnTo>
                    <a:pt x="51772" y="89198"/>
                  </a:lnTo>
                  <a:lnTo>
                    <a:pt x="52264" y="90271"/>
                  </a:lnTo>
                  <a:lnTo>
                    <a:pt x="53009" y="92506"/>
                  </a:lnTo>
                  <a:lnTo>
                    <a:pt x="54550" y="91736"/>
                  </a:lnTo>
                  <a:lnTo>
                    <a:pt x="58287" y="91218"/>
                  </a:lnTo>
                  <a:lnTo>
                    <a:pt x="59525" y="90612"/>
                  </a:lnTo>
                  <a:lnTo>
                    <a:pt x="59904" y="91837"/>
                  </a:lnTo>
                  <a:cubicBezTo>
                    <a:pt x="59664" y="92443"/>
                    <a:pt x="59070" y="93946"/>
                    <a:pt x="59070" y="94362"/>
                  </a:cubicBezTo>
                  <a:cubicBezTo>
                    <a:pt x="59045" y="94615"/>
                    <a:pt x="58338" y="96016"/>
                    <a:pt x="57681" y="97191"/>
                  </a:cubicBezTo>
                  <a:lnTo>
                    <a:pt x="54487" y="99148"/>
                  </a:lnTo>
                  <a:lnTo>
                    <a:pt x="51784" y="102128"/>
                  </a:lnTo>
                  <a:lnTo>
                    <a:pt x="48855" y="104792"/>
                  </a:lnTo>
                  <a:lnTo>
                    <a:pt x="49474" y="106408"/>
                  </a:lnTo>
                  <a:lnTo>
                    <a:pt x="49411" y="108719"/>
                  </a:lnTo>
                  <a:lnTo>
                    <a:pt x="50257" y="110727"/>
                  </a:lnTo>
                  <a:lnTo>
                    <a:pt x="50257" y="113189"/>
                  </a:lnTo>
                  <a:lnTo>
                    <a:pt x="48767" y="115487"/>
                  </a:lnTo>
                  <a:lnTo>
                    <a:pt x="44587" y="118694"/>
                  </a:lnTo>
                  <a:lnTo>
                    <a:pt x="44587" y="120096"/>
                  </a:lnTo>
                  <a:lnTo>
                    <a:pt x="44297" y="123897"/>
                  </a:lnTo>
                  <a:lnTo>
                    <a:pt x="42845" y="123897"/>
                  </a:lnTo>
                  <a:lnTo>
                    <a:pt x="42175" y="126927"/>
                  </a:lnTo>
                  <a:lnTo>
                    <a:pt x="39713" y="129730"/>
                  </a:lnTo>
                  <a:lnTo>
                    <a:pt x="38084" y="131536"/>
                  </a:lnTo>
                  <a:lnTo>
                    <a:pt x="35647" y="133367"/>
                  </a:lnTo>
                  <a:lnTo>
                    <a:pt x="31404" y="133367"/>
                  </a:lnTo>
                  <a:lnTo>
                    <a:pt x="29776" y="130842"/>
                  </a:lnTo>
                  <a:lnTo>
                    <a:pt x="29371" y="128581"/>
                  </a:lnTo>
                  <a:lnTo>
                    <a:pt x="28210" y="126334"/>
                  </a:lnTo>
                  <a:lnTo>
                    <a:pt x="26278" y="123796"/>
                  </a:lnTo>
                  <a:lnTo>
                    <a:pt x="26278" y="120222"/>
                  </a:lnTo>
                  <a:lnTo>
                    <a:pt x="24384" y="117495"/>
                  </a:lnTo>
                  <a:lnTo>
                    <a:pt x="24384" y="115285"/>
                  </a:lnTo>
                  <a:lnTo>
                    <a:pt x="26278" y="112659"/>
                  </a:lnTo>
                  <a:lnTo>
                    <a:pt x="26278" y="109654"/>
                  </a:lnTo>
                  <a:lnTo>
                    <a:pt x="25672" y="106509"/>
                  </a:lnTo>
                  <a:lnTo>
                    <a:pt x="23563" y="103340"/>
                  </a:lnTo>
                  <a:lnTo>
                    <a:pt x="23992" y="99262"/>
                  </a:lnTo>
                  <a:lnTo>
                    <a:pt x="22679" y="97140"/>
                  </a:lnTo>
                  <a:lnTo>
                    <a:pt x="19838" y="97279"/>
                  </a:lnTo>
                  <a:lnTo>
                    <a:pt x="18916" y="95701"/>
                  </a:lnTo>
                  <a:lnTo>
                    <a:pt x="16353" y="95410"/>
                  </a:lnTo>
                  <a:lnTo>
                    <a:pt x="13600" y="96787"/>
                  </a:lnTo>
                  <a:lnTo>
                    <a:pt x="11113" y="96787"/>
                  </a:lnTo>
                  <a:lnTo>
                    <a:pt x="8486" y="97090"/>
                  </a:lnTo>
                  <a:lnTo>
                    <a:pt x="5570" y="95385"/>
                  </a:lnTo>
                  <a:lnTo>
                    <a:pt x="1453" y="91067"/>
                  </a:lnTo>
                  <a:lnTo>
                    <a:pt x="645" y="87746"/>
                  </a:lnTo>
                  <a:lnTo>
                    <a:pt x="1175" y="84905"/>
                  </a:lnTo>
                  <a:lnTo>
                    <a:pt x="658" y="82518"/>
                  </a:lnTo>
                  <a:lnTo>
                    <a:pt x="1642" y="80132"/>
                  </a:lnTo>
                  <a:lnTo>
                    <a:pt x="4029" y="76306"/>
                  </a:lnTo>
                  <a:lnTo>
                    <a:pt x="6681" y="74386"/>
                  </a:lnTo>
                  <a:lnTo>
                    <a:pt x="7325" y="72353"/>
                  </a:lnTo>
                  <a:lnTo>
                    <a:pt x="9055" y="70523"/>
                  </a:lnTo>
                  <a:lnTo>
                    <a:pt x="10683" y="68894"/>
                  </a:lnTo>
                  <a:lnTo>
                    <a:pt x="11870" y="69487"/>
                  </a:lnTo>
                  <a:lnTo>
                    <a:pt x="16328" y="67858"/>
                  </a:lnTo>
                  <a:lnTo>
                    <a:pt x="20457" y="67871"/>
                  </a:lnTo>
                  <a:lnTo>
                    <a:pt x="22490" y="67543"/>
                  </a:lnTo>
                  <a:lnTo>
                    <a:pt x="23639" y="67795"/>
                  </a:lnTo>
                  <a:lnTo>
                    <a:pt x="24005" y="70560"/>
                  </a:lnTo>
                  <a:lnTo>
                    <a:pt x="26619" y="71116"/>
                  </a:lnTo>
                  <a:lnTo>
                    <a:pt x="29334" y="73338"/>
                  </a:lnTo>
                  <a:lnTo>
                    <a:pt x="31152" y="71747"/>
                  </a:lnTo>
                  <a:lnTo>
                    <a:pt x="32894" y="71457"/>
                  </a:lnTo>
                  <a:lnTo>
                    <a:pt x="38349" y="73035"/>
                  </a:lnTo>
                  <a:lnTo>
                    <a:pt x="41784" y="72505"/>
                  </a:lnTo>
                  <a:lnTo>
                    <a:pt x="44739" y="71154"/>
                  </a:lnTo>
                  <a:lnTo>
                    <a:pt x="45648" y="67719"/>
                  </a:lnTo>
                  <a:lnTo>
                    <a:pt x="44461" y="65989"/>
                  </a:lnTo>
                  <a:lnTo>
                    <a:pt x="41910" y="67442"/>
                  </a:lnTo>
                  <a:lnTo>
                    <a:pt x="39347" y="66785"/>
                  </a:lnTo>
                  <a:lnTo>
                    <a:pt x="37819" y="65762"/>
                  </a:lnTo>
                  <a:lnTo>
                    <a:pt x="38715" y="63590"/>
                  </a:lnTo>
                  <a:lnTo>
                    <a:pt x="40067" y="62820"/>
                  </a:lnTo>
                  <a:lnTo>
                    <a:pt x="42466" y="62227"/>
                  </a:lnTo>
                  <a:lnTo>
                    <a:pt x="45610" y="63073"/>
                  </a:lnTo>
                  <a:lnTo>
                    <a:pt x="50244" y="62075"/>
                  </a:lnTo>
                  <a:lnTo>
                    <a:pt x="47946" y="60345"/>
                  </a:lnTo>
                  <a:lnTo>
                    <a:pt x="45458" y="57782"/>
                  </a:lnTo>
                  <a:lnTo>
                    <a:pt x="46304" y="55206"/>
                  </a:lnTo>
                  <a:lnTo>
                    <a:pt x="43501" y="56999"/>
                  </a:lnTo>
                  <a:lnTo>
                    <a:pt x="43602" y="58312"/>
                  </a:lnTo>
                  <a:lnTo>
                    <a:pt x="42289" y="58312"/>
                  </a:lnTo>
                  <a:lnTo>
                    <a:pt x="41632" y="55938"/>
                  </a:lnTo>
                  <a:lnTo>
                    <a:pt x="39511" y="56469"/>
                  </a:lnTo>
                  <a:lnTo>
                    <a:pt x="37832" y="60042"/>
                  </a:lnTo>
                  <a:lnTo>
                    <a:pt x="37933" y="62265"/>
                  </a:lnTo>
                  <a:lnTo>
                    <a:pt x="36632" y="62530"/>
                  </a:lnTo>
                  <a:lnTo>
                    <a:pt x="35167" y="62757"/>
                  </a:lnTo>
                  <a:lnTo>
                    <a:pt x="33639" y="64398"/>
                  </a:lnTo>
                  <a:lnTo>
                    <a:pt x="34776" y="65750"/>
                  </a:lnTo>
                  <a:lnTo>
                    <a:pt x="33829" y="66659"/>
                  </a:lnTo>
                  <a:lnTo>
                    <a:pt x="32427" y="65585"/>
                  </a:lnTo>
                  <a:lnTo>
                    <a:pt x="30988" y="61886"/>
                  </a:lnTo>
                  <a:lnTo>
                    <a:pt x="28033" y="58893"/>
                  </a:lnTo>
                  <a:lnTo>
                    <a:pt x="25242" y="56974"/>
                  </a:lnTo>
                  <a:lnTo>
                    <a:pt x="24636" y="59146"/>
                  </a:lnTo>
                  <a:lnTo>
                    <a:pt x="27136" y="61595"/>
                  </a:lnTo>
                  <a:lnTo>
                    <a:pt x="29712" y="63085"/>
                  </a:lnTo>
                  <a:lnTo>
                    <a:pt x="29574" y="63401"/>
                  </a:lnTo>
                  <a:lnTo>
                    <a:pt x="28172" y="62921"/>
                  </a:lnTo>
                  <a:lnTo>
                    <a:pt x="28172" y="64967"/>
                  </a:lnTo>
                  <a:lnTo>
                    <a:pt x="27541" y="65333"/>
                  </a:lnTo>
                  <a:lnTo>
                    <a:pt x="27541" y="64537"/>
                  </a:lnTo>
                  <a:lnTo>
                    <a:pt x="26720" y="63148"/>
                  </a:lnTo>
                  <a:lnTo>
                    <a:pt x="25255" y="61785"/>
                  </a:lnTo>
                  <a:lnTo>
                    <a:pt x="23273" y="59575"/>
                  </a:lnTo>
                  <a:lnTo>
                    <a:pt x="21467" y="59575"/>
                  </a:lnTo>
                  <a:lnTo>
                    <a:pt x="20141" y="60295"/>
                  </a:lnTo>
                  <a:lnTo>
                    <a:pt x="17515" y="59600"/>
                  </a:lnTo>
                  <a:lnTo>
                    <a:pt x="17174" y="61557"/>
                  </a:lnTo>
                  <a:lnTo>
                    <a:pt x="16277" y="61949"/>
                  </a:lnTo>
                  <a:lnTo>
                    <a:pt x="15179" y="63919"/>
                  </a:lnTo>
                  <a:lnTo>
                    <a:pt x="13386" y="66507"/>
                  </a:lnTo>
                  <a:lnTo>
                    <a:pt x="11391" y="66406"/>
                  </a:lnTo>
                  <a:lnTo>
                    <a:pt x="10065" y="67176"/>
                  </a:lnTo>
                  <a:lnTo>
                    <a:pt x="9143" y="66381"/>
                  </a:lnTo>
                  <a:lnTo>
                    <a:pt x="6719" y="65649"/>
                  </a:lnTo>
                  <a:lnTo>
                    <a:pt x="6719" y="60610"/>
                  </a:lnTo>
                  <a:lnTo>
                    <a:pt x="8827" y="59499"/>
                  </a:lnTo>
                  <a:lnTo>
                    <a:pt x="12413" y="59954"/>
                  </a:lnTo>
                  <a:lnTo>
                    <a:pt x="14156" y="58148"/>
                  </a:lnTo>
                  <a:lnTo>
                    <a:pt x="13070" y="55825"/>
                  </a:lnTo>
                  <a:lnTo>
                    <a:pt x="12110" y="55320"/>
                  </a:lnTo>
                  <a:lnTo>
                    <a:pt x="13045" y="55168"/>
                  </a:lnTo>
                  <a:lnTo>
                    <a:pt x="14749" y="55168"/>
                  </a:lnTo>
                  <a:lnTo>
                    <a:pt x="16694" y="53186"/>
                  </a:lnTo>
                  <a:lnTo>
                    <a:pt x="17616" y="49840"/>
                  </a:lnTo>
                  <a:lnTo>
                    <a:pt x="20381" y="48691"/>
                  </a:lnTo>
                  <a:lnTo>
                    <a:pt x="20608" y="45913"/>
                  </a:lnTo>
                  <a:lnTo>
                    <a:pt x="21568" y="44764"/>
                  </a:lnTo>
                  <a:lnTo>
                    <a:pt x="22250" y="45559"/>
                  </a:lnTo>
                  <a:lnTo>
                    <a:pt x="21442" y="48211"/>
                  </a:lnTo>
                  <a:lnTo>
                    <a:pt x="25924" y="48211"/>
                  </a:lnTo>
                  <a:lnTo>
                    <a:pt x="29788" y="47504"/>
                  </a:lnTo>
                  <a:lnTo>
                    <a:pt x="30558" y="44915"/>
                  </a:lnTo>
                  <a:lnTo>
                    <a:pt x="31733" y="43539"/>
                  </a:lnTo>
                  <a:lnTo>
                    <a:pt x="32023" y="41910"/>
                  </a:lnTo>
                  <a:lnTo>
                    <a:pt x="34687" y="41821"/>
                  </a:lnTo>
                  <a:lnTo>
                    <a:pt x="37390" y="40129"/>
                  </a:lnTo>
                  <a:lnTo>
                    <a:pt x="35369" y="38841"/>
                  </a:lnTo>
                  <a:lnTo>
                    <a:pt x="32768" y="39599"/>
                  </a:lnTo>
                  <a:lnTo>
                    <a:pt x="31253" y="39422"/>
                  </a:lnTo>
                  <a:lnTo>
                    <a:pt x="30205" y="36303"/>
                  </a:lnTo>
                  <a:lnTo>
                    <a:pt x="33147" y="32604"/>
                  </a:lnTo>
                  <a:lnTo>
                    <a:pt x="31202" y="31215"/>
                  </a:lnTo>
                  <a:lnTo>
                    <a:pt x="29586" y="32591"/>
                  </a:lnTo>
                  <a:lnTo>
                    <a:pt x="28955" y="34372"/>
                  </a:lnTo>
                  <a:lnTo>
                    <a:pt x="27136" y="35874"/>
                  </a:lnTo>
                  <a:lnTo>
                    <a:pt x="26897" y="38425"/>
                  </a:lnTo>
                  <a:lnTo>
                    <a:pt x="28462" y="40723"/>
                  </a:lnTo>
                  <a:cubicBezTo>
                    <a:pt x="28361" y="41241"/>
                    <a:pt x="28071" y="42667"/>
                    <a:pt x="28071" y="42933"/>
                  </a:cubicBezTo>
                  <a:cubicBezTo>
                    <a:pt x="28008" y="43147"/>
                    <a:pt x="27288" y="44233"/>
                    <a:pt x="26619" y="45155"/>
                  </a:cubicBezTo>
                  <a:lnTo>
                    <a:pt x="24131" y="44902"/>
                  </a:lnTo>
                  <a:lnTo>
                    <a:pt x="24308" y="43640"/>
                  </a:lnTo>
                  <a:lnTo>
                    <a:pt x="22553" y="40622"/>
                  </a:lnTo>
                  <a:lnTo>
                    <a:pt x="21076" y="42465"/>
                  </a:lnTo>
                  <a:lnTo>
                    <a:pt x="19687" y="42718"/>
                  </a:lnTo>
                  <a:lnTo>
                    <a:pt x="18740" y="39321"/>
                  </a:lnTo>
                  <a:lnTo>
                    <a:pt x="19510" y="37680"/>
                  </a:lnTo>
                  <a:lnTo>
                    <a:pt x="21985" y="35205"/>
                  </a:lnTo>
                  <a:lnTo>
                    <a:pt x="23386" y="32326"/>
                  </a:lnTo>
                  <a:lnTo>
                    <a:pt x="25874" y="28790"/>
                  </a:lnTo>
                  <a:lnTo>
                    <a:pt x="29712" y="24750"/>
                  </a:lnTo>
                  <a:lnTo>
                    <a:pt x="33021" y="23639"/>
                  </a:lnTo>
                  <a:lnTo>
                    <a:pt x="35294" y="24232"/>
                  </a:lnTo>
                  <a:lnTo>
                    <a:pt x="38008" y="25381"/>
                  </a:lnTo>
                  <a:lnTo>
                    <a:pt x="41481" y="27212"/>
                  </a:lnTo>
                  <a:lnTo>
                    <a:pt x="42188" y="29068"/>
                  </a:lnTo>
                  <a:lnTo>
                    <a:pt x="41039" y="29813"/>
                  </a:lnTo>
                  <a:lnTo>
                    <a:pt x="36556" y="28942"/>
                  </a:lnTo>
                  <a:lnTo>
                    <a:pt x="39284" y="30975"/>
                  </a:lnTo>
                  <a:lnTo>
                    <a:pt x="40976" y="34245"/>
                  </a:lnTo>
                  <a:lnTo>
                    <a:pt x="41910" y="32781"/>
                  </a:lnTo>
                  <a:lnTo>
                    <a:pt x="44436" y="32907"/>
                  </a:lnTo>
                  <a:lnTo>
                    <a:pt x="43135" y="30886"/>
                  </a:lnTo>
                  <a:lnTo>
                    <a:pt x="45181" y="29712"/>
                  </a:lnTo>
                  <a:lnTo>
                    <a:pt x="45471" y="27237"/>
                  </a:lnTo>
                  <a:lnTo>
                    <a:pt x="46191" y="27528"/>
                  </a:lnTo>
                  <a:lnTo>
                    <a:pt x="46809" y="30634"/>
                  </a:lnTo>
                  <a:lnTo>
                    <a:pt x="49082" y="27982"/>
                  </a:lnTo>
                  <a:lnTo>
                    <a:pt x="52971" y="25924"/>
                  </a:lnTo>
                  <a:lnTo>
                    <a:pt x="56330" y="25217"/>
                  </a:lnTo>
                  <a:lnTo>
                    <a:pt x="55648" y="23815"/>
                  </a:lnTo>
                  <a:lnTo>
                    <a:pt x="55863" y="23159"/>
                  </a:lnTo>
                  <a:lnTo>
                    <a:pt x="58224" y="23714"/>
                  </a:lnTo>
                  <a:lnTo>
                    <a:pt x="61596" y="25406"/>
                  </a:lnTo>
                  <a:lnTo>
                    <a:pt x="61596" y="23171"/>
                  </a:lnTo>
                  <a:lnTo>
                    <a:pt x="59449" y="21277"/>
                  </a:lnTo>
                  <a:lnTo>
                    <a:pt x="59500" y="18828"/>
                  </a:lnTo>
                  <a:lnTo>
                    <a:pt x="60245" y="15532"/>
                  </a:lnTo>
                  <a:lnTo>
                    <a:pt x="61457" y="15987"/>
                  </a:lnTo>
                  <a:lnTo>
                    <a:pt x="62252" y="17944"/>
                  </a:lnTo>
                  <a:lnTo>
                    <a:pt x="63300" y="20899"/>
                  </a:lnTo>
                  <a:lnTo>
                    <a:pt x="64614" y="24333"/>
                  </a:lnTo>
                  <a:lnTo>
                    <a:pt x="63464" y="26530"/>
                  </a:lnTo>
                  <a:lnTo>
                    <a:pt x="65813" y="27364"/>
                  </a:lnTo>
                  <a:lnTo>
                    <a:pt x="67114" y="25659"/>
                  </a:lnTo>
                  <a:lnTo>
                    <a:pt x="66470" y="24270"/>
                  </a:lnTo>
                  <a:cubicBezTo>
                    <a:pt x="67215" y="24106"/>
                    <a:pt x="67947" y="23879"/>
                    <a:pt x="68667" y="23601"/>
                  </a:cubicBezTo>
                  <a:lnTo>
                    <a:pt x="69134" y="23386"/>
                  </a:lnTo>
                  <a:lnTo>
                    <a:pt x="67530" y="22060"/>
                  </a:lnTo>
                  <a:lnTo>
                    <a:pt x="65952" y="21770"/>
                  </a:lnTo>
                  <a:lnTo>
                    <a:pt x="64715" y="17982"/>
                  </a:lnTo>
                  <a:lnTo>
                    <a:pt x="65864" y="17211"/>
                  </a:lnTo>
                  <a:lnTo>
                    <a:pt x="66407" y="15696"/>
                  </a:lnTo>
                  <a:lnTo>
                    <a:pt x="69071" y="17275"/>
                  </a:lnTo>
                  <a:lnTo>
                    <a:pt x="70750" y="16252"/>
                  </a:lnTo>
                  <a:lnTo>
                    <a:pt x="68313" y="14964"/>
                  </a:lnTo>
                  <a:lnTo>
                    <a:pt x="67152" y="13726"/>
                  </a:lnTo>
                  <a:lnTo>
                    <a:pt x="70321" y="11946"/>
                  </a:lnTo>
                  <a:lnTo>
                    <a:pt x="69033" y="10683"/>
                  </a:lnTo>
                  <a:lnTo>
                    <a:pt x="70460" y="7943"/>
                  </a:lnTo>
                  <a:lnTo>
                    <a:pt x="73743" y="5481"/>
                  </a:lnTo>
                  <a:lnTo>
                    <a:pt x="74501" y="2968"/>
                  </a:lnTo>
                  <a:lnTo>
                    <a:pt x="75624" y="1554"/>
                  </a:lnTo>
                  <a:lnTo>
                    <a:pt x="77468" y="1554"/>
                  </a:lnTo>
                  <a:lnTo>
                    <a:pt x="78554" y="4206"/>
                  </a:lnTo>
                  <a:lnTo>
                    <a:pt x="80019" y="2097"/>
                  </a:lnTo>
                  <a:lnTo>
                    <a:pt x="81786" y="784"/>
                  </a:lnTo>
                  <a:close/>
                  <a:moveTo>
                    <a:pt x="81786" y="1"/>
                  </a:moveTo>
                  <a:lnTo>
                    <a:pt x="79614" y="1605"/>
                  </a:lnTo>
                  <a:lnTo>
                    <a:pt x="78705" y="2880"/>
                  </a:lnTo>
                  <a:lnTo>
                    <a:pt x="77910" y="910"/>
                  </a:lnTo>
                  <a:lnTo>
                    <a:pt x="75334" y="910"/>
                  </a:lnTo>
                  <a:lnTo>
                    <a:pt x="73983" y="2615"/>
                  </a:lnTo>
                  <a:lnTo>
                    <a:pt x="73213" y="5090"/>
                  </a:lnTo>
                  <a:lnTo>
                    <a:pt x="70043" y="7476"/>
                  </a:lnTo>
                  <a:lnTo>
                    <a:pt x="68263" y="10784"/>
                  </a:lnTo>
                  <a:lnTo>
                    <a:pt x="69286" y="11794"/>
                  </a:lnTo>
                  <a:lnTo>
                    <a:pt x="66154" y="13562"/>
                  </a:lnTo>
                  <a:lnTo>
                    <a:pt x="67897" y="15431"/>
                  </a:lnTo>
                  <a:lnTo>
                    <a:pt x="69475" y="16277"/>
                  </a:lnTo>
                  <a:lnTo>
                    <a:pt x="69071" y="16517"/>
                  </a:lnTo>
                  <a:lnTo>
                    <a:pt x="66066" y="14737"/>
                  </a:lnTo>
                  <a:lnTo>
                    <a:pt x="65346" y="16795"/>
                  </a:lnTo>
                  <a:lnTo>
                    <a:pt x="63970" y="17704"/>
                  </a:lnTo>
                  <a:lnTo>
                    <a:pt x="65472" y="22313"/>
                  </a:lnTo>
                  <a:lnTo>
                    <a:pt x="67253" y="22654"/>
                  </a:lnTo>
                  <a:lnTo>
                    <a:pt x="67934" y="23209"/>
                  </a:lnTo>
                  <a:cubicBezTo>
                    <a:pt x="67290" y="23411"/>
                    <a:pt x="66634" y="23588"/>
                    <a:pt x="65965" y="23727"/>
                  </a:cubicBezTo>
                  <a:lnTo>
                    <a:pt x="65573" y="23803"/>
                  </a:lnTo>
                  <a:lnTo>
                    <a:pt x="66394" y="25571"/>
                  </a:lnTo>
                  <a:lnTo>
                    <a:pt x="65611" y="26606"/>
                  </a:lnTo>
                  <a:lnTo>
                    <a:pt x="64386" y="26177"/>
                  </a:lnTo>
                  <a:lnTo>
                    <a:pt x="65333" y="24371"/>
                  </a:lnTo>
                  <a:lnTo>
                    <a:pt x="63906" y="20671"/>
                  </a:lnTo>
                  <a:lnTo>
                    <a:pt x="62858" y="17717"/>
                  </a:lnTo>
                  <a:lnTo>
                    <a:pt x="61962" y="15482"/>
                  </a:lnTo>
                  <a:lnTo>
                    <a:pt x="59815" y="14686"/>
                  </a:lnTo>
                  <a:lnTo>
                    <a:pt x="58894" y="18714"/>
                  </a:lnTo>
                  <a:lnTo>
                    <a:pt x="58830" y="21555"/>
                  </a:lnTo>
                  <a:lnTo>
                    <a:pt x="60990" y="23449"/>
                  </a:lnTo>
                  <a:lnTo>
                    <a:pt x="60990" y="24371"/>
                  </a:lnTo>
                  <a:lnTo>
                    <a:pt x="58502" y="23121"/>
                  </a:lnTo>
                  <a:lnTo>
                    <a:pt x="55459" y="22401"/>
                  </a:lnTo>
                  <a:lnTo>
                    <a:pt x="54992" y="23853"/>
                  </a:lnTo>
                  <a:lnTo>
                    <a:pt x="55434" y="24762"/>
                  </a:lnTo>
                  <a:lnTo>
                    <a:pt x="52807" y="25305"/>
                  </a:lnTo>
                  <a:lnTo>
                    <a:pt x="48729" y="27439"/>
                  </a:lnTo>
                  <a:lnTo>
                    <a:pt x="47176" y="29232"/>
                  </a:lnTo>
                  <a:lnTo>
                    <a:pt x="46746" y="27073"/>
                  </a:lnTo>
                  <a:lnTo>
                    <a:pt x="44941" y="26316"/>
                  </a:lnTo>
                  <a:lnTo>
                    <a:pt x="44600" y="29321"/>
                  </a:lnTo>
                  <a:lnTo>
                    <a:pt x="42238" y="30672"/>
                  </a:lnTo>
                  <a:lnTo>
                    <a:pt x="43249" y="32212"/>
                  </a:lnTo>
                  <a:lnTo>
                    <a:pt x="41582" y="32137"/>
                  </a:lnTo>
                  <a:lnTo>
                    <a:pt x="41039" y="32983"/>
                  </a:lnTo>
                  <a:lnTo>
                    <a:pt x="39814" y="30634"/>
                  </a:lnTo>
                  <a:lnTo>
                    <a:pt x="39145" y="30078"/>
                  </a:lnTo>
                  <a:lnTo>
                    <a:pt x="41178" y="30482"/>
                  </a:lnTo>
                  <a:lnTo>
                    <a:pt x="42971" y="29321"/>
                  </a:lnTo>
                  <a:lnTo>
                    <a:pt x="41999" y="26770"/>
                  </a:lnTo>
                  <a:lnTo>
                    <a:pt x="38299" y="24813"/>
                  </a:lnTo>
                  <a:lnTo>
                    <a:pt x="35496" y="23639"/>
                  </a:lnTo>
                  <a:lnTo>
                    <a:pt x="32983" y="22982"/>
                  </a:lnTo>
                  <a:lnTo>
                    <a:pt x="29359" y="24194"/>
                  </a:lnTo>
                  <a:lnTo>
                    <a:pt x="25381" y="28386"/>
                  </a:lnTo>
                  <a:lnTo>
                    <a:pt x="22831" y="32010"/>
                  </a:lnTo>
                  <a:lnTo>
                    <a:pt x="21492" y="34801"/>
                  </a:lnTo>
                  <a:lnTo>
                    <a:pt x="19005" y="37276"/>
                  </a:lnTo>
                  <a:lnTo>
                    <a:pt x="18058" y="39258"/>
                  </a:lnTo>
                  <a:lnTo>
                    <a:pt x="19219" y="43438"/>
                  </a:lnTo>
                  <a:lnTo>
                    <a:pt x="21404" y="43046"/>
                  </a:lnTo>
                  <a:lnTo>
                    <a:pt x="22452" y="41733"/>
                  </a:lnTo>
                  <a:lnTo>
                    <a:pt x="23639" y="43766"/>
                  </a:lnTo>
                  <a:lnTo>
                    <a:pt x="23399" y="45458"/>
                  </a:lnTo>
                  <a:lnTo>
                    <a:pt x="26909" y="45824"/>
                  </a:lnTo>
                  <a:lnTo>
                    <a:pt x="27010" y="45673"/>
                  </a:lnTo>
                  <a:cubicBezTo>
                    <a:pt x="28702" y="43387"/>
                    <a:pt x="28702" y="43072"/>
                    <a:pt x="28702" y="42970"/>
                  </a:cubicBezTo>
                  <a:cubicBezTo>
                    <a:pt x="28702" y="42794"/>
                    <a:pt x="28904" y="41683"/>
                    <a:pt x="29106" y="40723"/>
                  </a:cubicBezTo>
                  <a:lnTo>
                    <a:pt x="29144" y="40597"/>
                  </a:lnTo>
                  <a:lnTo>
                    <a:pt x="27566" y="38261"/>
                  </a:lnTo>
                  <a:lnTo>
                    <a:pt x="27743" y="36190"/>
                  </a:lnTo>
                  <a:lnTo>
                    <a:pt x="29498" y="34750"/>
                  </a:lnTo>
                  <a:lnTo>
                    <a:pt x="30129" y="32957"/>
                  </a:lnTo>
                  <a:lnTo>
                    <a:pt x="31240" y="32010"/>
                  </a:lnTo>
                  <a:lnTo>
                    <a:pt x="32238" y="32730"/>
                  </a:lnTo>
                  <a:lnTo>
                    <a:pt x="29510" y="36177"/>
                  </a:lnTo>
                  <a:lnTo>
                    <a:pt x="30773" y="39991"/>
                  </a:lnTo>
                  <a:lnTo>
                    <a:pt x="32831" y="40243"/>
                  </a:lnTo>
                  <a:lnTo>
                    <a:pt x="35281" y="39523"/>
                  </a:lnTo>
                  <a:lnTo>
                    <a:pt x="36203" y="40129"/>
                  </a:lnTo>
                  <a:lnTo>
                    <a:pt x="34498" y="41190"/>
                  </a:lnTo>
                  <a:lnTo>
                    <a:pt x="31493" y="41291"/>
                  </a:lnTo>
                  <a:lnTo>
                    <a:pt x="31139" y="43248"/>
                  </a:lnTo>
                  <a:lnTo>
                    <a:pt x="30041" y="44549"/>
                  </a:lnTo>
                  <a:lnTo>
                    <a:pt x="29296" y="46948"/>
                  </a:lnTo>
                  <a:lnTo>
                    <a:pt x="25861" y="47592"/>
                  </a:lnTo>
                  <a:lnTo>
                    <a:pt x="22288" y="47592"/>
                  </a:lnTo>
                  <a:lnTo>
                    <a:pt x="22957" y="45420"/>
                  </a:lnTo>
                  <a:lnTo>
                    <a:pt x="21543" y="43804"/>
                  </a:lnTo>
                  <a:lnTo>
                    <a:pt x="19990" y="45660"/>
                  </a:lnTo>
                  <a:lnTo>
                    <a:pt x="19775" y="48261"/>
                  </a:lnTo>
                  <a:lnTo>
                    <a:pt x="17085" y="49385"/>
                  </a:lnTo>
                  <a:lnTo>
                    <a:pt x="16113" y="52857"/>
                  </a:lnTo>
                  <a:lnTo>
                    <a:pt x="14484" y="54524"/>
                  </a:lnTo>
                  <a:lnTo>
                    <a:pt x="12982" y="54524"/>
                  </a:lnTo>
                  <a:lnTo>
                    <a:pt x="10178" y="55004"/>
                  </a:lnTo>
                  <a:lnTo>
                    <a:pt x="12590" y="56279"/>
                  </a:lnTo>
                  <a:lnTo>
                    <a:pt x="13398" y="58022"/>
                  </a:lnTo>
                  <a:lnTo>
                    <a:pt x="12186" y="59285"/>
                  </a:lnTo>
                  <a:lnTo>
                    <a:pt x="8714" y="58855"/>
                  </a:lnTo>
                  <a:lnTo>
                    <a:pt x="6100" y="60232"/>
                  </a:lnTo>
                  <a:lnTo>
                    <a:pt x="6100" y="66116"/>
                  </a:lnTo>
                  <a:lnTo>
                    <a:pt x="8777" y="66899"/>
                  </a:lnTo>
                  <a:lnTo>
                    <a:pt x="10002" y="67947"/>
                  </a:lnTo>
                  <a:lnTo>
                    <a:pt x="11555" y="67038"/>
                  </a:lnTo>
                  <a:lnTo>
                    <a:pt x="13714" y="67151"/>
                  </a:lnTo>
                  <a:lnTo>
                    <a:pt x="15709" y="64247"/>
                  </a:lnTo>
                  <a:lnTo>
                    <a:pt x="16719" y="62441"/>
                  </a:lnTo>
                  <a:lnTo>
                    <a:pt x="17729" y="61999"/>
                  </a:lnTo>
                  <a:lnTo>
                    <a:pt x="18020" y="60383"/>
                  </a:lnTo>
                  <a:lnTo>
                    <a:pt x="20229" y="60964"/>
                  </a:lnTo>
                  <a:lnTo>
                    <a:pt x="21631" y="60194"/>
                  </a:lnTo>
                  <a:lnTo>
                    <a:pt x="22982" y="60194"/>
                  </a:lnTo>
                  <a:lnTo>
                    <a:pt x="24800" y="62227"/>
                  </a:lnTo>
                  <a:lnTo>
                    <a:pt x="26202" y="63502"/>
                  </a:lnTo>
                  <a:lnTo>
                    <a:pt x="26909" y="64702"/>
                  </a:lnTo>
                  <a:lnTo>
                    <a:pt x="26909" y="66444"/>
                  </a:lnTo>
                  <a:lnTo>
                    <a:pt x="28803" y="65333"/>
                  </a:lnTo>
                  <a:lnTo>
                    <a:pt x="28803" y="63805"/>
                  </a:lnTo>
                  <a:lnTo>
                    <a:pt x="29927" y="64171"/>
                  </a:lnTo>
                  <a:lnTo>
                    <a:pt x="30521" y="62807"/>
                  </a:lnTo>
                  <a:lnTo>
                    <a:pt x="27553" y="61115"/>
                  </a:lnTo>
                  <a:lnTo>
                    <a:pt x="25343" y="58956"/>
                  </a:lnTo>
                  <a:lnTo>
                    <a:pt x="25609" y="57997"/>
                  </a:lnTo>
                  <a:lnTo>
                    <a:pt x="27629" y="59386"/>
                  </a:lnTo>
                  <a:lnTo>
                    <a:pt x="30432" y="62176"/>
                  </a:lnTo>
                  <a:lnTo>
                    <a:pt x="31910" y="65977"/>
                  </a:lnTo>
                  <a:lnTo>
                    <a:pt x="33879" y="67492"/>
                  </a:lnTo>
                  <a:lnTo>
                    <a:pt x="35660" y="65800"/>
                  </a:lnTo>
                  <a:lnTo>
                    <a:pt x="34498" y="64424"/>
                  </a:lnTo>
                  <a:lnTo>
                    <a:pt x="35496" y="63338"/>
                  </a:lnTo>
                  <a:lnTo>
                    <a:pt x="36758" y="63148"/>
                  </a:lnTo>
                  <a:lnTo>
                    <a:pt x="38602" y="62782"/>
                  </a:lnTo>
                  <a:lnTo>
                    <a:pt x="38488" y="60168"/>
                  </a:lnTo>
                  <a:lnTo>
                    <a:pt x="39966" y="57012"/>
                  </a:lnTo>
                  <a:lnTo>
                    <a:pt x="41203" y="56696"/>
                  </a:lnTo>
                  <a:lnTo>
                    <a:pt x="41809" y="58944"/>
                  </a:lnTo>
                  <a:lnTo>
                    <a:pt x="44284" y="58944"/>
                  </a:lnTo>
                  <a:lnTo>
                    <a:pt x="44158" y="57315"/>
                  </a:lnTo>
                  <a:lnTo>
                    <a:pt x="45155" y="56683"/>
                  </a:lnTo>
                  <a:lnTo>
                    <a:pt x="44739" y="57946"/>
                  </a:lnTo>
                  <a:lnTo>
                    <a:pt x="47529" y="60812"/>
                  </a:lnTo>
                  <a:lnTo>
                    <a:pt x="48767" y="61747"/>
                  </a:lnTo>
                  <a:lnTo>
                    <a:pt x="45635" y="62416"/>
                  </a:lnTo>
                  <a:lnTo>
                    <a:pt x="42478" y="61570"/>
                  </a:lnTo>
                  <a:lnTo>
                    <a:pt x="39877" y="62214"/>
                  </a:lnTo>
                  <a:lnTo>
                    <a:pt x="38223" y="63136"/>
                  </a:lnTo>
                  <a:lnTo>
                    <a:pt x="37036" y="66002"/>
                  </a:lnTo>
                  <a:lnTo>
                    <a:pt x="39044" y="67341"/>
                  </a:lnTo>
                  <a:lnTo>
                    <a:pt x="41999" y="68111"/>
                  </a:lnTo>
                  <a:lnTo>
                    <a:pt x="44284" y="66823"/>
                  </a:lnTo>
                  <a:lnTo>
                    <a:pt x="44979" y="67833"/>
                  </a:lnTo>
                  <a:lnTo>
                    <a:pt x="44208" y="70712"/>
                  </a:lnTo>
                  <a:lnTo>
                    <a:pt x="41658" y="71886"/>
                  </a:lnTo>
                  <a:lnTo>
                    <a:pt x="38400" y="72391"/>
                  </a:lnTo>
                  <a:lnTo>
                    <a:pt x="32932" y="70813"/>
                  </a:lnTo>
                  <a:lnTo>
                    <a:pt x="30887" y="71154"/>
                  </a:lnTo>
                  <a:lnTo>
                    <a:pt x="29334" y="72518"/>
                  </a:lnTo>
                  <a:lnTo>
                    <a:pt x="26922" y="70535"/>
                  </a:lnTo>
                  <a:lnTo>
                    <a:pt x="24586" y="70030"/>
                  </a:lnTo>
                  <a:lnTo>
                    <a:pt x="24207" y="67277"/>
                  </a:lnTo>
                  <a:lnTo>
                    <a:pt x="22515" y="66899"/>
                  </a:lnTo>
                  <a:lnTo>
                    <a:pt x="20406" y="67252"/>
                  </a:lnTo>
                  <a:lnTo>
                    <a:pt x="16227" y="67227"/>
                  </a:lnTo>
                  <a:lnTo>
                    <a:pt x="11908" y="68805"/>
                  </a:lnTo>
                  <a:lnTo>
                    <a:pt x="10570" y="68136"/>
                  </a:lnTo>
                  <a:lnTo>
                    <a:pt x="8613" y="70081"/>
                  </a:lnTo>
                  <a:lnTo>
                    <a:pt x="6782" y="72025"/>
                  </a:lnTo>
                  <a:lnTo>
                    <a:pt x="6163" y="73995"/>
                  </a:lnTo>
                  <a:lnTo>
                    <a:pt x="3612" y="75826"/>
                  </a:lnTo>
                  <a:lnTo>
                    <a:pt x="1087" y="79854"/>
                  </a:lnTo>
                  <a:lnTo>
                    <a:pt x="1" y="82468"/>
                  </a:lnTo>
                  <a:lnTo>
                    <a:pt x="531" y="84917"/>
                  </a:lnTo>
                  <a:lnTo>
                    <a:pt x="14" y="87758"/>
                  </a:lnTo>
                  <a:lnTo>
                    <a:pt x="885" y="91382"/>
                  </a:lnTo>
                  <a:lnTo>
                    <a:pt x="5140" y="95852"/>
                  </a:lnTo>
                  <a:lnTo>
                    <a:pt x="8347" y="97746"/>
                  </a:lnTo>
                  <a:lnTo>
                    <a:pt x="11151" y="97418"/>
                  </a:lnTo>
                  <a:lnTo>
                    <a:pt x="13752" y="97418"/>
                  </a:lnTo>
                  <a:lnTo>
                    <a:pt x="16467" y="96054"/>
                  </a:lnTo>
                  <a:lnTo>
                    <a:pt x="18525" y="96294"/>
                  </a:lnTo>
                  <a:lnTo>
                    <a:pt x="19497" y="97923"/>
                  </a:lnTo>
                  <a:lnTo>
                    <a:pt x="22338" y="97784"/>
                  </a:lnTo>
                  <a:lnTo>
                    <a:pt x="23336" y="99400"/>
                  </a:lnTo>
                  <a:lnTo>
                    <a:pt x="22906" y="103492"/>
                  </a:lnTo>
                  <a:lnTo>
                    <a:pt x="25066" y="106686"/>
                  </a:lnTo>
                  <a:lnTo>
                    <a:pt x="25659" y="109717"/>
                  </a:lnTo>
                  <a:lnTo>
                    <a:pt x="25659" y="112457"/>
                  </a:lnTo>
                  <a:lnTo>
                    <a:pt x="23765" y="115083"/>
                  </a:lnTo>
                  <a:lnTo>
                    <a:pt x="23765" y="117697"/>
                  </a:lnTo>
                  <a:lnTo>
                    <a:pt x="25659" y="120437"/>
                  </a:lnTo>
                  <a:lnTo>
                    <a:pt x="25659" y="124010"/>
                  </a:lnTo>
                  <a:lnTo>
                    <a:pt x="27692" y="126675"/>
                  </a:lnTo>
                  <a:lnTo>
                    <a:pt x="28778" y="128733"/>
                  </a:lnTo>
                  <a:lnTo>
                    <a:pt x="29157" y="130993"/>
                  </a:lnTo>
                  <a:lnTo>
                    <a:pt x="31051" y="133998"/>
                  </a:lnTo>
                  <a:lnTo>
                    <a:pt x="35849" y="133998"/>
                  </a:lnTo>
                  <a:lnTo>
                    <a:pt x="38501" y="132003"/>
                  </a:lnTo>
                  <a:lnTo>
                    <a:pt x="40193" y="130160"/>
                  </a:lnTo>
                  <a:lnTo>
                    <a:pt x="42769" y="127243"/>
                  </a:lnTo>
                  <a:lnTo>
                    <a:pt x="43362" y="124541"/>
                  </a:lnTo>
                  <a:lnTo>
                    <a:pt x="44865" y="124541"/>
                  </a:lnTo>
                  <a:lnTo>
                    <a:pt x="45206" y="120121"/>
                  </a:lnTo>
                  <a:lnTo>
                    <a:pt x="45206" y="119010"/>
                  </a:lnTo>
                  <a:lnTo>
                    <a:pt x="49183" y="115954"/>
                  </a:lnTo>
                  <a:lnTo>
                    <a:pt x="50888" y="113379"/>
                  </a:lnTo>
                  <a:lnTo>
                    <a:pt x="50888" y="110651"/>
                  </a:lnTo>
                  <a:lnTo>
                    <a:pt x="50042" y="108606"/>
                  </a:lnTo>
                  <a:lnTo>
                    <a:pt x="50092" y="106295"/>
                  </a:lnTo>
                  <a:lnTo>
                    <a:pt x="49600" y="104969"/>
                  </a:lnTo>
                  <a:lnTo>
                    <a:pt x="52239" y="102570"/>
                  </a:lnTo>
                  <a:lnTo>
                    <a:pt x="54853" y="99653"/>
                  </a:lnTo>
                  <a:lnTo>
                    <a:pt x="58149" y="97645"/>
                  </a:lnTo>
                  <a:lnTo>
                    <a:pt x="58186" y="97570"/>
                  </a:lnTo>
                  <a:cubicBezTo>
                    <a:pt x="58641" y="96761"/>
                    <a:pt x="59702" y="94817"/>
                    <a:pt x="59702" y="94362"/>
                  </a:cubicBezTo>
                  <a:cubicBezTo>
                    <a:pt x="59702" y="94148"/>
                    <a:pt x="60131" y="92948"/>
                    <a:pt x="60522" y="91963"/>
                  </a:cubicBezTo>
                  <a:lnTo>
                    <a:pt x="60573" y="91862"/>
                  </a:lnTo>
                  <a:lnTo>
                    <a:pt x="59904" y="89716"/>
                  </a:lnTo>
                  <a:lnTo>
                    <a:pt x="58149" y="90587"/>
                  </a:lnTo>
                  <a:lnTo>
                    <a:pt x="54411" y="91117"/>
                  </a:lnTo>
                  <a:lnTo>
                    <a:pt x="53375" y="91610"/>
                  </a:lnTo>
                  <a:lnTo>
                    <a:pt x="52858" y="90031"/>
                  </a:lnTo>
                  <a:lnTo>
                    <a:pt x="52327" y="88870"/>
                  </a:lnTo>
                  <a:lnTo>
                    <a:pt x="50118" y="86748"/>
                  </a:lnTo>
                  <a:lnTo>
                    <a:pt x="48830" y="85852"/>
                  </a:lnTo>
                  <a:lnTo>
                    <a:pt x="46772" y="81104"/>
                  </a:lnTo>
                  <a:lnTo>
                    <a:pt x="45913" y="79917"/>
                  </a:lnTo>
                  <a:lnTo>
                    <a:pt x="44852" y="77076"/>
                  </a:lnTo>
                  <a:lnTo>
                    <a:pt x="44309" y="76142"/>
                  </a:lnTo>
                  <a:lnTo>
                    <a:pt x="44890" y="75927"/>
                  </a:lnTo>
                  <a:lnTo>
                    <a:pt x="47264" y="79185"/>
                  </a:lnTo>
                  <a:lnTo>
                    <a:pt x="48716" y="81470"/>
                  </a:lnTo>
                  <a:lnTo>
                    <a:pt x="49562" y="83945"/>
                  </a:lnTo>
                  <a:lnTo>
                    <a:pt x="51570" y="85523"/>
                  </a:lnTo>
                  <a:lnTo>
                    <a:pt x="52795" y="88478"/>
                  </a:lnTo>
                  <a:lnTo>
                    <a:pt x="53439" y="90271"/>
                  </a:lnTo>
                  <a:lnTo>
                    <a:pt x="57189" y="88579"/>
                  </a:lnTo>
                  <a:lnTo>
                    <a:pt x="60939" y="87746"/>
                  </a:lnTo>
                  <a:lnTo>
                    <a:pt x="65005" y="85675"/>
                  </a:lnTo>
                  <a:lnTo>
                    <a:pt x="66230" y="83453"/>
                  </a:lnTo>
                  <a:lnTo>
                    <a:pt x="67139" y="81154"/>
                  </a:lnTo>
                  <a:lnTo>
                    <a:pt x="65422" y="79437"/>
                  </a:lnTo>
                  <a:lnTo>
                    <a:pt x="63932" y="77821"/>
                  </a:lnTo>
                  <a:lnTo>
                    <a:pt x="61356" y="78616"/>
                  </a:lnTo>
                  <a:lnTo>
                    <a:pt x="59487" y="78705"/>
                  </a:lnTo>
                  <a:lnTo>
                    <a:pt x="58325" y="76571"/>
                  </a:lnTo>
                  <a:lnTo>
                    <a:pt x="56570" y="75094"/>
                  </a:lnTo>
                  <a:lnTo>
                    <a:pt x="57189" y="74045"/>
                  </a:lnTo>
                  <a:lnTo>
                    <a:pt x="59790" y="76154"/>
                  </a:lnTo>
                  <a:lnTo>
                    <a:pt x="61886" y="77303"/>
                  </a:lnTo>
                  <a:lnTo>
                    <a:pt x="63742" y="77442"/>
                  </a:lnTo>
                  <a:lnTo>
                    <a:pt x="65472" y="78364"/>
                  </a:lnTo>
                  <a:lnTo>
                    <a:pt x="68351" y="78818"/>
                  </a:lnTo>
                  <a:lnTo>
                    <a:pt x="71634" y="78414"/>
                  </a:lnTo>
                  <a:lnTo>
                    <a:pt x="74109" y="80195"/>
                  </a:lnTo>
                  <a:lnTo>
                    <a:pt x="75511" y="82569"/>
                  </a:lnTo>
                  <a:lnTo>
                    <a:pt x="77089" y="82834"/>
                  </a:lnTo>
                  <a:lnTo>
                    <a:pt x="78074" y="81697"/>
                  </a:lnTo>
                  <a:lnTo>
                    <a:pt x="78541" y="83617"/>
                  </a:lnTo>
                  <a:lnTo>
                    <a:pt x="79173" y="86357"/>
                  </a:lnTo>
                  <a:lnTo>
                    <a:pt x="80562" y="89349"/>
                  </a:lnTo>
                  <a:lnTo>
                    <a:pt x="82014" y="92670"/>
                  </a:lnTo>
                  <a:lnTo>
                    <a:pt x="82721" y="95246"/>
                  </a:lnTo>
                  <a:lnTo>
                    <a:pt x="84930" y="91723"/>
                  </a:lnTo>
                  <a:lnTo>
                    <a:pt x="84930" y="88668"/>
                  </a:lnTo>
                  <a:lnTo>
                    <a:pt x="85802" y="87215"/>
                  </a:lnTo>
                  <a:lnTo>
                    <a:pt x="87822" y="85460"/>
                  </a:lnTo>
                  <a:lnTo>
                    <a:pt x="90840" y="82720"/>
                  </a:lnTo>
                  <a:lnTo>
                    <a:pt x="92115" y="80990"/>
                  </a:lnTo>
                  <a:lnTo>
                    <a:pt x="94451" y="80447"/>
                  </a:lnTo>
                  <a:lnTo>
                    <a:pt x="95158" y="83339"/>
                  </a:lnTo>
                  <a:lnTo>
                    <a:pt x="96914" y="84160"/>
                  </a:lnTo>
                  <a:lnTo>
                    <a:pt x="96914" y="87885"/>
                  </a:lnTo>
                  <a:lnTo>
                    <a:pt x="99035" y="86622"/>
                  </a:lnTo>
                  <a:lnTo>
                    <a:pt x="100702" y="90132"/>
                  </a:lnTo>
                  <a:lnTo>
                    <a:pt x="100702" y="94451"/>
                  </a:lnTo>
                  <a:lnTo>
                    <a:pt x="102772" y="95549"/>
                  </a:lnTo>
                  <a:lnTo>
                    <a:pt x="103720" y="97557"/>
                  </a:lnTo>
                  <a:lnTo>
                    <a:pt x="105247" y="99565"/>
                  </a:lnTo>
                  <a:lnTo>
                    <a:pt x="107975" y="100701"/>
                  </a:lnTo>
                  <a:lnTo>
                    <a:pt x="107192" y="98100"/>
                  </a:lnTo>
                  <a:lnTo>
                    <a:pt x="106864" y="96294"/>
                  </a:lnTo>
                  <a:lnTo>
                    <a:pt x="105121" y="94994"/>
                  </a:lnTo>
                  <a:lnTo>
                    <a:pt x="104023" y="93478"/>
                  </a:lnTo>
                  <a:lnTo>
                    <a:pt x="103442" y="92127"/>
                  </a:lnTo>
                  <a:lnTo>
                    <a:pt x="103732" y="90082"/>
                  </a:lnTo>
                  <a:lnTo>
                    <a:pt x="104212" y="89476"/>
                  </a:lnTo>
                  <a:lnTo>
                    <a:pt x="105626" y="90801"/>
                  </a:lnTo>
                  <a:lnTo>
                    <a:pt x="107306" y="92595"/>
                  </a:lnTo>
                  <a:lnTo>
                    <a:pt x="108417" y="93163"/>
                  </a:lnTo>
                  <a:lnTo>
                    <a:pt x="108568" y="93049"/>
                  </a:lnTo>
                  <a:cubicBezTo>
                    <a:pt x="110803" y="91382"/>
                    <a:pt x="110803" y="91041"/>
                    <a:pt x="110803" y="90902"/>
                  </a:cubicBezTo>
                  <a:lnTo>
                    <a:pt x="110803" y="87203"/>
                  </a:lnTo>
                  <a:lnTo>
                    <a:pt x="108846" y="85359"/>
                  </a:lnTo>
                  <a:lnTo>
                    <a:pt x="108139" y="83932"/>
                  </a:lnTo>
                  <a:cubicBezTo>
                    <a:pt x="108265" y="83238"/>
                    <a:pt x="108480" y="82556"/>
                    <a:pt x="108581" y="82455"/>
                  </a:cubicBezTo>
                  <a:cubicBezTo>
                    <a:pt x="108758" y="82341"/>
                    <a:pt x="109654" y="82000"/>
                    <a:pt x="110374" y="81748"/>
                  </a:cubicBezTo>
                  <a:lnTo>
                    <a:pt x="110967" y="83099"/>
                  </a:lnTo>
                  <a:lnTo>
                    <a:pt x="113139" y="81521"/>
                  </a:lnTo>
                  <a:lnTo>
                    <a:pt x="117016" y="79589"/>
                  </a:lnTo>
                  <a:lnTo>
                    <a:pt x="118821" y="76293"/>
                  </a:lnTo>
                  <a:lnTo>
                    <a:pt x="119604" y="74083"/>
                  </a:lnTo>
                  <a:lnTo>
                    <a:pt x="119630" y="70232"/>
                  </a:lnTo>
                  <a:lnTo>
                    <a:pt x="118140" y="67227"/>
                  </a:lnTo>
                  <a:lnTo>
                    <a:pt x="116890" y="65649"/>
                  </a:lnTo>
                  <a:lnTo>
                    <a:pt x="118809" y="64348"/>
                  </a:lnTo>
                  <a:lnTo>
                    <a:pt x="119958" y="63451"/>
                  </a:lnTo>
                  <a:lnTo>
                    <a:pt x="117622" y="62719"/>
                  </a:lnTo>
                  <a:lnTo>
                    <a:pt x="116258" y="63212"/>
                  </a:lnTo>
                  <a:lnTo>
                    <a:pt x="115475" y="62340"/>
                  </a:lnTo>
                  <a:lnTo>
                    <a:pt x="115059" y="61772"/>
                  </a:lnTo>
                  <a:lnTo>
                    <a:pt x="116624" y="60863"/>
                  </a:lnTo>
                  <a:lnTo>
                    <a:pt x="117369" y="59373"/>
                  </a:lnTo>
                  <a:lnTo>
                    <a:pt x="117900" y="59638"/>
                  </a:lnTo>
                  <a:lnTo>
                    <a:pt x="117256" y="61974"/>
                  </a:lnTo>
                  <a:lnTo>
                    <a:pt x="119390" y="60901"/>
                  </a:lnTo>
                  <a:lnTo>
                    <a:pt x="120337" y="61684"/>
                  </a:lnTo>
                  <a:lnTo>
                    <a:pt x="121284" y="63350"/>
                  </a:lnTo>
                  <a:lnTo>
                    <a:pt x="122168" y="64424"/>
                  </a:lnTo>
                  <a:lnTo>
                    <a:pt x="122168" y="66015"/>
                  </a:lnTo>
                  <a:lnTo>
                    <a:pt x="123291" y="67151"/>
                  </a:lnTo>
                  <a:lnTo>
                    <a:pt x="125501" y="65383"/>
                  </a:lnTo>
                  <a:lnTo>
                    <a:pt x="124882" y="62782"/>
                  </a:lnTo>
                  <a:lnTo>
                    <a:pt x="123216" y="61078"/>
                  </a:lnTo>
                  <a:lnTo>
                    <a:pt x="122837" y="60295"/>
                  </a:lnTo>
                  <a:lnTo>
                    <a:pt x="124238" y="59095"/>
                  </a:lnTo>
                  <a:lnTo>
                    <a:pt x="124352" y="56254"/>
                  </a:lnTo>
                  <a:lnTo>
                    <a:pt x="125337" y="55433"/>
                  </a:lnTo>
                  <a:lnTo>
                    <a:pt x="126688" y="56229"/>
                  </a:lnTo>
                  <a:lnTo>
                    <a:pt x="128734" y="52693"/>
                  </a:lnTo>
                  <a:lnTo>
                    <a:pt x="130363" y="47693"/>
                  </a:lnTo>
                  <a:lnTo>
                    <a:pt x="129176" y="44359"/>
                  </a:lnTo>
                  <a:lnTo>
                    <a:pt x="128418" y="41329"/>
                  </a:lnTo>
                  <a:lnTo>
                    <a:pt x="126625" y="39650"/>
                  </a:lnTo>
                  <a:lnTo>
                    <a:pt x="124365" y="39006"/>
                  </a:lnTo>
                  <a:lnTo>
                    <a:pt x="123039" y="38501"/>
                  </a:lnTo>
                  <a:lnTo>
                    <a:pt x="122231" y="37844"/>
                  </a:lnTo>
                  <a:lnTo>
                    <a:pt x="124238" y="33816"/>
                  </a:lnTo>
                  <a:lnTo>
                    <a:pt x="125047" y="31152"/>
                  </a:lnTo>
                  <a:lnTo>
                    <a:pt x="127067" y="29939"/>
                  </a:lnTo>
                  <a:lnTo>
                    <a:pt x="130350" y="29939"/>
                  </a:lnTo>
                  <a:lnTo>
                    <a:pt x="135009" y="28677"/>
                  </a:lnTo>
                  <a:lnTo>
                    <a:pt x="132875" y="28677"/>
                  </a:lnTo>
                  <a:lnTo>
                    <a:pt x="132875" y="23841"/>
                  </a:lnTo>
                  <a:lnTo>
                    <a:pt x="135224" y="22793"/>
                  </a:lnTo>
                  <a:lnTo>
                    <a:pt x="136108" y="25091"/>
                  </a:lnTo>
                  <a:lnTo>
                    <a:pt x="137257" y="22490"/>
                  </a:lnTo>
                  <a:lnTo>
                    <a:pt x="137282" y="21025"/>
                  </a:lnTo>
                  <a:lnTo>
                    <a:pt x="138090" y="21479"/>
                  </a:lnTo>
                  <a:lnTo>
                    <a:pt x="137446" y="25129"/>
                  </a:lnTo>
                  <a:lnTo>
                    <a:pt x="136032" y="30912"/>
                  </a:lnTo>
                  <a:lnTo>
                    <a:pt x="136019" y="34447"/>
                  </a:lnTo>
                  <a:lnTo>
                    <a:pt x="139467" y="39220"/>
                  </a:lnTo>
                  <a:lnTo>
                    <a:pt x="140452" y="42491"/>
                  </a:lnTo>
                  <a:lnTo>
                    <a:pt x="140452" y="44486"/>
                  </a:lnTo>
                  <a:lnTo>
                    <a:pt x="142346" y="42907"/>
                  </a:lnTo>
                  <a:lnTo>
                    <a:pt x="142346" y="39460"/>
                  </a:lnTo>
                  <a:lnTo>
                    <a:pt x="143836" y="36051"/>
                  </a:lnTo>
                  <a:lnTo>
                    <a:pt x="143028" y="33273"/>
                  </a:lnTo>
                  <a:lnTo>
                    <a:pt x="142901" y="31682"/>
                  </a:lnTo>
                  <a:lnTo>
                    <a:pt x="142598" y="29447"/>
                  </a:lnTo>
                  <a:lnTo>
                    <a:pt x="140742" y="27982"/>
                  </a:lnTo>
                  <a:lnTo>
                    <a:pt x="140464" y="25356"/>
                  </a:lnTo>
                  <a:lnTo>
                    <a:pt x="142939" y="23740"/>
                  </a:lnTo>
                  <a:lnTo>
                    <a:pt x="145502" y="24093"/>
                  </a:lnTo>
                  <a:lnTo>
                    <a:pt x="145502" y="21189"/>
                  </a:lnTo>
                  <a:lnTo>
                    <a:pt x="146462" y="19611"/>
                  </a:lnTo>
                  <a:lnTo>
                    <a:pt x="148508" y="18588"/>
                  </a:lnTo>
                  <a:lnTo>
                    <a:pt x="149732" y="18588"/>
                  </a:lnTo>
                  <a:lnTo>
                    <a:pt x="148141" y="14231"/>
                  </a:lnTo>
                  <a:lnTo>
                    <a:pt x="145010" y="13070"/>
                  </a:lnTo>
                  <a:lnTo>
                    <a:pt x="145490" y="11214"/>
                  </a:lnTo>
                  <a:lnTo>
                    <a:pt x="145161" y="9105"/>
                  </a:lnTo>
                  <a:lnTo>
                    <a:pt x="145060" y="8562"/>
                  </a:lnTo>
                  <a:lnTo>
                    <a:pt x="146664" y="9395"/>
                  </a:lnTo>
                  <a:lnTo>
                    <a:pt x="148015" y="8360"/>
                  </a:lnTo>
                  <a:lnTo>
                    <a:pt x="149442" y="9307"/>
                  </a:lnTo>
                  <a:lnTo>
                    <a:pt x="150364" y="6542"/>
                  </a:lnTo>
                  <a:lnTo>
                    <a:pt x="149038" y="4774"/>
                  </a:lnTo>
                  <a:lnTo>
                    <a:pt x="148369" y="2223"/>
                  </a:lnTo>
                  <a:lnTo>
                    <a:pt x="144227" y="1605"/>
                  </a:lnTo>
                  <a:lnTo>
                    <a:pt x="144227" y="3120"/>
                  </a:lnTo>
                  <a:lnTo>
                    <a:pt x="143116" y="3082"/>
                  </a:lnTo>
                  <a:lnTo>
                    <a:pt x="142384" y="2185"/>
                  </a:lnTo>
                  <a:lnTo>
                    <a:pt x="134744" y="2185"/>
                  </a:lnTo>
                  <a:lnTo>
                    <a:pt x="130704" y="2564"/>
                  </a:lnTo>
                  <a:lnTo>
                    <a:pt x="133065" y="4875"/>
                  </a:lnTo>
                  <a:lnTo>
                    <a:pt x="131411" y="4888"/>
                  </a:lnTo>
                  <a:lnTo>
                    <a:pt x="130842" y="3486"/>
                  </a:lnTo>
                  <a:lnTo>
                    <a:pt x="127458" y="4989"/>
                  </a:lnTo>
                  <a:lnTo>
                    <a:pt x="124908" y="6605"/>
                  </a:lnTo>
                  <a:lnTo>
                    <a:pt x="123620" y="6605"/>
                  </a:lnTo>
                  <a:lnTo>
                    <a:pt x="122584" y="4420"/>
                  </a:lnTo>
                  <a:lnTo>
                    <a:pt x="119781" y="4016"/>
                  </a:lnTo>
                  <a:lnTo>
                    <a:pt x="117710" y="5178"/>
                  </a:lnTo>
                  <a:lnTo>
                    <a:pt x="114604" y="4143"/>
                  </a:lnTo>
                  <a:lnTo>
                    <a:pt x="112432" y="3259"/>
                  </a:lnTo>
                  <a:lnTo>
                    <a:pt x="108076" y="3574"/>
                  </a:lnTo>
                  <a:lnTo>
                    <a:pt x="106005" y="4900"/>
                  </a:lnTo>
                  <a:lnTo>
                    <a:pt x="107091" y="7842"/>
                  </a:lnTo>
                  <a:lnTo>
                    <a:pt x="105146" y="7842"/>
                  </a:lnTo>
                  <a:lnTo>
                    <a:pt x="103795" y="7729"/>
                  </a:lnTo>
                  <a:lnTo>
                    <a:pt x="101851" y="8714"/>
                  </a:lnTo>
                  <a:lnTo>
                    <a:pt x="102583" y="10039"/>
                  </a:lnTo>
                  <a:lnTo>
                    <a:pt x="102583" y="10039"/>
                  </a:lnTo>
                  <a:lnTo>
                    <a:pt x="101169" y="9623"/>
                  </a:lnTo>
                  <a:lnTo>
                    <a:pt x="100348" y="6744"/>
                  </a:lnTo>
                  <a:lnTo>
                    <a:pt x="97545" y="4370"/>
                  </a:lnTo>
                  <a:lnTo>
                    <a:pt x="93252" y="4963"/>
                  </a:lnTo>
                  <a:lnTo>
                    <a:pt x="94072" y="7628"/>
                  </a:lnTo>
                  <a:lnTo>
                    <a:pt x="91509" y="7539"/>
                  </a:lnTo>
                  <a:lnTo>
                    <a:pt x="90385" y="6074"/>
                  </a:lnTo>
                  <a:lnTo>
                    <a:pt x="87999" y="7337"/>
                  </a:lnTo>
                  <a:lnTo>
                    <a:pt x="86231" y="7893"/>
                  </a:lnTo>
                  <a:lnTo>
                    <a:pt x="84034" y="10544"/>
                  </a:lnTo>
                  <a:lnTo>
                    <a:pt x="83706" y="9282"/>
                  </a:lnTo>
                  <a:lnTo>
                    <a:pt x="85915" y="5923"/>
                  </a:lnTo>
                  <a:lnTo>
                    <a:pt x="85234" y="2526"/>
                  </a:lnTo>
                  <a:lnTo>
                    <a:pt x="8178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9"/>
            <p:cNvSpPr/>
            <p:nvPr/>
          </p:nvSpPr>
          <p:spPr>
            <a:xfrm>
              <a:off x="4467225" y="3815075"/>
              <a:ext cx="177425" cy="289800"/>
            </a:xfrm>
            <a:custGeom>
              <a:avLst/>
              <a:gdLst/>
              <a:ahLst/>
              <a:cxnLst/>
              <a:rect l="l" t="t" r="r" b="b"/>
              <a:pathLst>
                <a:path w="7097" h="11592" extrusionOk="0">
                  <a:moveTo>
                    <a:pt x="5683" y="0"/>
                  </a:moveTo>
                  <a:lnTo>
                    <a:pt x="4572" y="1339"/>
                  </a:lnTo>
                  <a:lnTo>
                    <a:pt x="2602" y="2513"/>
                  </a:lnTo>
                  <a:lnTo>
                    <a:pt x="1023" y="3271"/>
                  </a:lnTo>
                  <a:lnTo>
                    <a:pt x="1415" y="5809"/>
                  </a:lnTo>
                  <a:lnTo>
                    <a:pt x="1023" y="7362"/>
                  </a:lnTo>
                  <a:lnTo>
                    <a:pt x="1" y="8524"/>
                  </a:lnTo>
                  <a:lnTo>
                    <a:pt x="556" y="10809"/>
                  </a:lnTo>
                  <a:lnTo>
                    <a:pt x="2134" y="11592"/>
                  </a:lnTo>
                  <a:lnTo>
                    <a:pt x="3864" y="9849"/>
                  </a:lnTo>
                  <a:lnTo>
                    <a:pt x="5203" y="6541"/>
                  </a:lnTo>
                  <a:lnTo>
                    <a:pt x="6226" y="3384"/>
                  </a:lnTo>
                  <a:lnTo>
                    <a:pt x="7097" y="1655"/>
                  </a:lnTo>
                  <a:lnTo>
                    <a:pt x="615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9"/>
            <p:cNvSpPr/>
            <p:nvPr/>
          </p:nvSpPr>
          <p:spPr>
            <a:xfrm>
              <a:off x="4458375" y="3806875"/>
              <a:ext cx="194800" cy="307475"/>
            </a:xfrm>
            <a:custGeom>
              <a:avLst/>
              <a:gdLst/>
              <a:ahLst/>
              <a:cxnLst/>
              <a:rect l="l" t="t" r="r" b="b"/>
              <a:pathLst>
                <a:path w="7792" h="12299" extrusionOk="0">
                  <a:moveTo>
                    <a:pt x="6327" y="644"/>
                  </a:moveTo>
                  <a:lnTo>
                    <a:pt x="7097" y="1995"/>
                  </a:lnTo>
                  <a:lnTo>
                    <a:pt x="6277" y="3611"/>
                  </a:lnTo>
                  <a:lnTo>
                    <a:pt x="5266" y="6756"/>
                  </a:lnTo>
                  <a:lnTo>
                    <a:pt x="3953" y="10001"/>
                  </a:lnTo>
                  <a:lnTo>
                    <a:pt x="2413" y="11529"/>
                  </a:lnTo>
                  <a:lnTo>
                    <a:pt x="1175" y="10910"/>
                  </a:lnTo>
                  <a:lnTo>
                    <a:pt x="695" y="8940"/>
                  </a:lnTo>
                  <a:lnTo>
                    <a:pt x="1668" y="7829"/>
                  </a:lnTo>
                  <a:lnTo>
                    <a:pt x="2097" y="6149"/>
                  </a:lnTo>
                  <a:lnTo>
                    <a:pt x="1731" y="3776"/>
                  </a:lnTo>
                  <a:lnTo>
                    <a:pt x="3120" y="3119"/>
                  </a:lnTo>
                  <a:lnTo>
                    <a:pt x="5090" y="1932"/>
                  </a:lnTo>
                  <a:lnTo>
                    <a:pt x="6176" y="644"/>
                  </a:lnTo>
                  <a:close/>
                  <a:moveTo>
                    <a:pt x="5873" y="0"/>
                  </a:moveTo>
                  <a:lnTo>
                    <a:pt x="4711" y="1427"/>
                  </a:lnTo>
                  <a:lnTo>
                    <a:pt x="2817" y="2563"/>
                  </a:lnTo>
                  <a:lnTo>
                    <a:pt x="1024" y="3409"/>
                  </a:lnTo>
                  <a:lnTo>
                    <a:pt x="1440" y="6124"/>
                  </a:lnTo>
                  <a:lnTo>
                    <a:pt x="1087" y="7538"/>
                  </a:lnTo>
                  <a:lnTo>
                    <a:pt x="1" y="8776"/>
                  </a:lnTo>
                  <a:lnTo>
                    <a:pt x="632" y="11352"/>
                  </a:lnTo>
                  <a:lnTo>
                    <a:pt x="2552" y="12299"/>
                  </a:lnTo>
                  <a:lnTo>
                    <a:pt x="4420" y="10405"/>
                  </a:lnTo>
                  <a:lnTo>
                    <a:pt x="5847" y="6958"/>
                  </a:lnTo>
                  <a:lnTo>
                    <a:pt x="6845" y="3851"/>
                  </a:lnTo>
                  <a:lnTo>
                    <a:pt x="7792" y="1970"/>
                  </a:lnTo>
                  <a:lnTo>
                    <a:pt x="668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9"/>
            <p:cNvSpPr/>
            <p:nvPr/>
          </p:nvSpPr>
          <p:spPr>
            <a:xfrm>
              <a:off x="5304725" y="3312525"/>
              <a:ext cx="45475" cy="78625"/>
            </a:xfrm>
            <a:custGeom>
              <a:avLst/>
              <a:gdLst/>
              <a:ahLst/>
              <a:cxnLst/>
              <a:rect l="l" t="t" r="r" b="b"/>
              <a:pathLst>
                <a:path w="1819" h="3145" extrusionOk="0">
                  <a:moveTo>
                    <a:pt x="480" y="0"/>
                  </a:moveTo>
                  <a:lnTo>
                    <a:pt x="0" y="1654"/>
                  </a:lnTo>
                  <a:lnTo>
                    <a:pt x="480" y="3144"/>
                  </a:lnTo>
                  <a:lnTo>
                    <a:pt x="1503" y="2753"/>
                  </a:lnTo>
                  <a:lnTo>
                    <a:pt x="1818" y="1566"/>
                  </a:lnTo>
                  <a:lnTo>
                    <a:pt x="48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9"/>
            <p:cNvSpPr/>
            <p:nvPr/>
          </p:nvSpPr>
          <p:spPr>
            <a:xfrm>
              <a:off x="5296500" y="3296100"/>
              <a:ext cx="62525" cy="105475"/>
            </a:xfrm>
            <a:custGeom>
              <a:avLst/>
              <a:gdLst/>
              <a:ahLst/>
              <a:cxnLst/>
              <a:rect l="l" t="t" r="r" b="b"/>
              <a:pathLst>
                <a:path w="2501" h="4219" extrusionOk="0">
                  <a:moveTo>
                    <a:pt x="948" y="1301"/>
                  </a:moveTo>
                  <a:lnTo>
                    <a:pt x="1806" y="2311"/>
                  </a:lnTo>
                  <a:lnTo>
                    <a:pt x="1567" y="3170"/>
                  </a:lnTo>
                  <a:lnTo>
                    <a:pt x="1011" y="3397"/>
                  </a:lnTo>
                  <a:lnTo>
                    <a:pt x="657" y="2299"/>
                  </a:lnTo>
                  <a:lnTo>
                    <a:pt x="948" y="1301"/>
                  </a:lnTo>
                  <a:close/>
                  <a:moveTo>
                    <a:pt x="670" y="1"/>
                  </a:moveTo>
                  <a:lnTo>
                    <a:pt x="1" y="2311"/>
                  </a:lnTo>
                  <a:lnTo>
                    <a:pt x="607" y="4218"/>
                  </a:lnTo>
                  <a:lnTo>
                    <a:pt x="2097" y="3650"/>
                  </a:lnTo>
                  <a:lnTo>
                    <a:pt x="2501" y="2147"/>
                  </a:lnTo>
                  <a:lnTo>
                    <a:pt x="67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9"/>
            <p:cNvSpPr/>
            <p:nvPr/>
          </p:nvSpPr>
          <p:spPr>
            <a:xfrm>
              <a:off x="5643750" y="3420800"/>
              <a:ext cx="232675" cy="252250"/>
            </a:xfrm>
            <a:custGeom>
              <a:avLst/>
              <a:gdLst/>
              <a:ahLst/>
              <a:cxnLst/>
              <a:rect l="l" t="t" r="r" b="b"/>
              <a:pathLst>
                <a:path w="9307" h="10090" extrusionOk="0">
                  <a:moveTo>
                    <a:pt x="1" y="0"/>
                  </a:moveTo>
                  <a:lnTo>
                    <a:pt x="948" y="1301"/>
                  </a:lnTo>
                  <a:lnTo>
                    <a:pt x="2337" y="1553"/>
                  </a:lnTo>
                  <a:cubicBezTo>
                    <a:pt x="2337" y="1553"/>
                    <a:pt x="3536" y="3852"/>
                    <a:pt x="3688" y="4091"/>
                  </a:cubicBezTo>
                  <a:cubicBezTo>
                    <a:pt x="3852" y="4331"/>
                    <a:pt x="5897" y="8233"/>
                    <a:pt x="5897" y="8233"/>
                  </a:cubicBezTo>
                  <a:lnTo>
                    <a:pt x="7804" y="10089"/>
                  </a:lnTo>
                  <a:lnTo>
                    <a:pt x="8587" y="10089"/>
                  </a:lnTo>
                  <a:lnTo>
                    <a:pt x="9307" y="8119"/>
                  </a:lnTo>
                  <a:lnTo>
                    <a:pt x="7880" y="5039"/>
                  </a:lnTo>
                  <a:lnTo>
                    <a:pt x="4647" y="1882"/>
                  </a:lnTo>
                  <a:lnTo>
                    <a:pt x="3473" y="1061"/>
                  </a:lnTo>
                  <a:lnTo>
                    <a:pt x="197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9"/>
            <p:cNvSpPr/>
            <p:nvPr/>
          </p:nvSpPr>
          <p:spPr>
            <a:xfrm>
              <a:off x="5628275" y="3412900"/>
              <a:ext cx="256350" cy="268025"/>
            </a:xfrm>
            <a:custGeom>
              <a:avLst/>
              <a:gdLst/>
              <a:ahLst/>
              <a:cxnLst/>
              <a:rect l="l" t="t" r="r" b="b"/>
              <a:pathLst>
                <a:path w="10254" h="10721" extrusionOk="0">
                  <a:moveTo>
                    <a:pt x="2488" y="632"/>
                  </a:moveTo>
                  <a:lnTo>
                    <a:pt x="5052" y="2438"/>
                  </a:lnTo>
                  <a:lnTo>
                    <a:pt x="8246" y="5544"/>
                  </a:lnTo>
                  <a:lnTo>
                    <a:pt x="9585" y="8448"/>
                  </a:lnTo>
                  <a:lnTo>
                    <a:pt x="9004" y="10090"/>
                  </a:lnTo>
                  <a:lnTo>
                    <a:pt x="8562" y="10090"/>
                  </a:lnTo>
                  <a:lnTo>
                    <a:pt x="6782" y="8360"/>
                  </a:lnTo>
                  <a:cubicBezTo>
                    <a:pt x="6478" y="7792"/>
                    <a:pt x="4723" y="4471"/>
                    <a:pt x="4572" y="4231"/>
                  </a:cubicBezTo>
                  <a:cubicBezTo>
                    <a:pt x="4458" y="4067"/>
                    <a:pt x="3688" y="2614"/>
                    <a:pt x="3233" y="1731"/>
                  </a:cubicBezTo>
                  <a:lnTo>
                    <a:pt x="3158" y="1592"/>
                  </a:lnTo>
                  <a:lnTo>
                    <a:pt x="1743" y="1327"/>
                  </a:lnTo>
                  <a:lnTo>
                    <a:pt x="1238" y="632"/>
                  </a:lnTo>
                  <a:close/>
                  <a:moveTo>
                    <a:pt x="1" y="1"/>
                  </a:moveTo>
                  <a:lnTo>
                    <a:pt x="1390" y="1907"/>
                  </a:lnTo>
                  <a:lnTo>
                    <a:pt x="2741" y="2160"/>
                  </a:lnTo>
                  <a:cubicBezTo>
                    <a:pt x="3019" y="2690"/>
                    <a:pt x="3903" y="4370"/>
                    <a:pt x="4041" y="4584"/>
                  </a:cubicBezTo>
                  <a:cubicBezTo>
                    <a:pt x="4155" y="4748"/>
                    <a:pt x="5430" y="7135"/>
                    <a:pt x="6251" y="8701"/>
                  </a:cubicBezTo>
                  <a:lnTo>
                    <a:pt x="8297" y="10721"/>
                  </a:lnTo>
                  <a:lnTo>
                    <a:pt x="9433" y="10721"/>
                  </a:lnTo>
                  <a:lnTo>
                    <a:pt x="10254" y="8423"/>
                  </a:lnTo>
                  <a:lnTo>
                    <a:pt x="8789" y="5228"/>
                  </a:lnTo>
                  <a:lnTo>
                    <a:pt x="5443" y="1945"/>
                  </a:lnTo>
                  <a:lnTo>
                    <a:pt x="269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9"/>
            <p:cNvSpPr/>
            <p:nvPr/>
          </p:nvSpPr>
          <p:spPr>
            <a:xfrm>
              <a:off x="5873550" y="3662925"/>
              <a:ext cx="284775" cy="73250"/>
            </a:xfrm>
            <a:custGeom>
              <a:avLst/>
              <a:gdLst/>
              <a:ahLst/>
              <a:cxnLst/>
              <a:rect l="l" t="t" r="r" b="b"/>
              <a:pathLst>
                <a:path w="11391" h="2930" extrusionOk="0">
                  <a:moveTo>
                    <a:pt x="1150" y="0"/>
                  </a:moveTo>
                  <a:lnTo>
                    <a:pt x="1" y="998"/>
                  </a:lnTo>
                  <a:lnTo>
                    <a:pt x="2324" y="2058"/>
                  </a:lnTo>
                  <a:lnTo>
                    <a:pt x="5696" y="2930"/>
                  </a:lnTo>
                  <a:lnTo>
                    <a:pt x="11391" y="2930"/>
                  </a:lnTo>
                  <a:lnTo>
                    <a:pt x="8082" y="1667"/>
                  </a:lnTo>
                  <a:lnTo>
                    <a:pt x="5708" y="1667"/>
                  </a:lnTo>
                  <a:lnTo>
                    <a:pt x="115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9"/>
            <p:cNvSpPr/>
            <p:nvPr/>
          </p:nvSpPr>
          <p:spPr>
            <a:xfrm>
              <a:off x="5859050" y="3654075"/>
              <a:ext cx="342200" cy="90000"/>
            </a:xfrm>
            <a:custGeom>
              <a:avLst/>
              <a:gdLst/>
              <a:ahLst/>
              <a:cxnLst/>
              <a:rect l="l" t="t" r="r" b="b"/>
              <a:pathLst>
                <a:path w="13688" h="3600" extrusionOk="0">
                  <a:moveTo>
                    <a:pt x="1806" y="720"/>
                  </a:moveTo>
                  <a:lnTo>
                    <a:pt x="6187" y="2311"/>
                  </a:lnTo>
                  <a:lnTo>
                    <a:pt x="8599" y="2337"/>
                  </a:lnTo>
                  <a:lnTo>
                    <a:pt x="10266" y="2968"/>
                  </a:lnTo>
                  <a:lnTo>
                    <a:pt x="6314" y="2968"/>
                  </a:lnTo>
                  <a:lnTo>
                    <a:pt x="3043" y="2122"/>
                  </a:lnTo>
                  <a:lnTo>
                    <a:pt x="1174" y="1263"/>
                  </a:lnTo>
                  <a:lnTo>
                    <a:pt x="1806" y="720"/>
                  </a:lnTo>
                  <a:close/>
                  <a:moveTo>
                    <a:pt x="1667" y="1"/>
                  </a:moveTo>
                  <a:lnTo>
                    <a:pt x="0" y="1428"/>
                  </a:lnTo>
                  <a:lnTo>
                    <a:pt x="2829" y="2715"/>
                  </a:lnTo>
                  <a:lnTo>
                    <a:pt x="6200" y="3587"/>
                  </a:lnTo>
                  <a:lnTo>
                    <a:pt x="13688" y="3599"/>
                  </a:lnTo>
                  <a:lnTo>
                    <a:pt x="8763" y="1731"/>
                  </a:lnTo>
                  <a:lnTo>
                    <a:pt x="6352" y="1705"/>
                  </a:lnTo>
                  <a:lnTo>
                    <a:pt x="166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9"/>
            <p:cNvSpPr/>
            <p:nvPr/>
          </p:nvSpPr>
          <p:spPr>
            <a:xfrm>
              <a:off x="6185775" y="3706475"/>
              <a:ext cx="137975" cy="31600"/>
            </a:xfrm>
            <a:custGeom>
              <a:avLst/>
              <a:gdLst/>
              <a:ahLst/>
              <a:cxnLst/>
              <a:rect l="l" t="t" r="r" b="b"/>
              <a:pathLst>
                <a:path w="5519" h="1264" extrusionOk="0">
                  <a:moveTo>
                    <a:pt x="3397" y="1"/>
                  </a:moveTo>
                  <a:lnTo>
                    <a:pt x="0" y="556"/>
                  </a:lnTo>
                  <a:lnTo>
                    <a:pt x="1818" y="1263"/>
                  </a:lnTo>
                  <a:lnTo>
                    <a:pt x="5518" y="556"/>
                  </a:lnTo>
                  <a:lnTo>
                    <a:pt x="339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9"/>
            <p:cNvSpPr/>
            <p:nvPr/>
          </p:nvSpPr>
          <p:spPr>
            <a:xfrm>
              <a:off x="6156100" y="3698600"/>
              <a:ext cx="203625" cy="47675"/>
            </a:xfrm>
            <a:custGeom>
              <a:avLst/>
              <a:gdLst/>
              <a:ahLst/>
              <a:cxnLst/>
              <a:rect l="l" t="t" r="r" b="b"/>
              <a:pathLst>
                <a:path w="8145" h="1907" extrusionOk="0">
                  <a:moveTo>
                    <a:pt x="4571" y="644"/>
                  </a:moveTo>
                  <a:lnTo>
                    <a:pt x="5278" y="821"/>
                  </a:lnTo>
                  <a:lnTo>
                    <a:pt x="3031" y="1250"/>
                  </a:lnTo>
                  <a:lnTo>
                    <a:pt x="2374" y="998"/>
                  </a:lnTo>
                  <a:lnTo>
                    <a:pt x="4571" y="644"/>
                  </a:lnTo>
                  <a:close/>
                  <a:moveTo>
                    <a:pt x="4596" y="0"/>
                  </a:moveTo>
                  <a:lnTo>
                    <a:pt x="0" y="745"/>
                  </a:lnTo>
                  <a:lnTo>
                    <a:pt x="2968" y="1907"/>
                  </a:lnTo>
                  <a:lnTo>
                    <a:pt x="8145" y="922"/>
                  </a:lnTo>
                  <a:lnTo>
                    <a:pt x="459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9"/>
            <p:cNvSpPr/>
            <p:nvPr/>
          </p:nvSpPr>
          <p:spPr>
            <a:xfrm>
              <a:off x="6158300" y="3493725"/>
              <a:ext cx="139875" cy="161950"/>
            </a:xfrm>
            <a:custGeom>
              <a:avLst/>
              <a:gdLst/>
              <a:ahLst/>
              <a:cxnLst/>
              <a:rect l="l" t="t" r="r" b="b"/>
              <a:pathLst>
                <a:path w="5595" h="6478" extrusionOk="0">
                  <a:moveTo>
                    <a:pt x="3864" y="0"/>
                  </a:moveTo>
                  <a:lnTo>
                    <a:pt x="632" y="1579"/>
                  </a:lnTo>
                  <a:lnTo>
                    <a:pt x="1" y="4925"/>
                  </a:lnTo>
                  <a:lnTo>
                    <a:pt x="1099" y="6478"/>
                  </a:lnTo>
                  <a:lnTo>
                    <a:pt x="1730" y="4420"/>
                  </a:lnTo>
                  <a:lnTo>
                    <a:pt x="3473" y="6225"/>
                  </a:lnTo>
                  <a:lnTo>
                    <a:pt x="3473" y="4331"/>
                  </a:lnTo>
                  <a:lnTo>
                    <a:pt x="2678" y="3510"/>
                  </a:lnTo>
                  <a:lnTo>
                    <a:pt x="4104" y="2765"/>
                  </a:lnTo>
                  <a:lnTo>
                    <a:pt x="1895" y="2765"/>
                  </a:lnTo>
                  <a:lnTo>
                    <a:pt x="5594" y="1023"/>
                  </a:lnTo>
                  <a:lnTo>
                    <a:pt x="386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9"/>
            <p:cNvSpPr/>
            <p:nvPr/>
          </p:nvSpPr>
          <p:spPr>
            <a:xfrm>
              <a:off x="6149775" y="3484875"/>
              <a:ext cx="165125" cy="188175"/>
            </a:xfrm>
            <a:custGeom>
              <a:avLst/>
              <a:gdLst/>
              <a:ahLst/>
              <a:cxnLst/>
              <a:rect l="l" t="t" r="r" b="b"/>
              <a:pathLst>
                <a:path w="6605" h="7527" extrusionOk="0">
                  <a:moveTo>
                    <a:pt x="4193" y="708"/>
                  </a:moveTo>
                  <a:lnTo>
                    <a:pt x="5266" y="1339"/>
                  </a:lnTo>
                  <a:lnTo>
                    <a:pt x="1023" y="3334"/>
                  </a:lnTo>
                  <a:lnTo>
                    <a:pt x="1023" y="3334"/>
                  </a:lnTo>
                  <a:lnTo>
                    <a:pt x="1251" y="2147"/>
                  </a:lnTo>
                  <a:lnTo>
                    <a:pt x="4193" y="708"/>
                  </a:lnTo>
                  <a:close/>
                  <a:moveTo>
                    <a:pt x="3157" y="3423"/>
                  </a:moveTo>
                  <a:lnTo>
                    <a:pt x="2501" y="3776"/>
                  </a:lnTo>
                  <a:lnTo>
                    <a:pt x="3486" y="4812"/>
                  </a:lnTo>
                  <a:lnTo>
                    <a:pt x="3486" y="5796"/>
                  </a:lnTo>
                  <a:lnTo>
                    <a:pt x="1933" y="4168"/>
                  </a:lnTo>
                  <a:lnTo>
                    <a:pt x="1326" y="6125"/>
                  </a:lnTo>
                  <a:lnTo>
                    <a:pt x="670" y="5203"/>
                  </a:lnTo>
                  <a:lnTo>
                    <a:pt x="1011" y="3423"/>
                  </a:lnTo>
                  <a:close/>
                  <a:moveTo>
                    <a:pt x="4218" y="1"/>
                  </a:moveTo>
                  <a:lnTo>
                    <a:pt x="683" y="1718"/>
                  </a:lnTo>
                  <a:lnTo>
                    <a:pt x="1" y="5354"/>
                  </a:lnTo>
                  <a:lnTo>
                    <a:pt x="1554" y="7526"/>
                  </a:lnTo>
                  <a:lnTo>
                    <a:pt x="2210" y="5392"/>
                  </a:lnTo>
                  <a:lnTo>
                    <a:pt x="4117" y="7375"/>
                  </a:lnTo>
                  <a:lnTo>
                    <a:pt x="4117" y="4572"/>
                  </a:lnTo>
                  <a:lnTo>
                    <a:pt x="3536" y="3953"/>
                  </a:lnTo>
                  <a:lnTo>
                    <a:pt x="5708" y="2804"/>
                  </a:lnTo>
                  <a:lnTo>
                    <a:pt x="3650" y="2804"/>
                  </a:lnTo>
                  <a:lnTo>
                    <a:pt x="6605" y="1415"/>
                  </a:lnTo>
                  <a:lnTo>
                    <a:pt x="421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9"/>
            <p:cNvSpPr/>
            <p:nvPr/>
          </p:nvSpPr>
          <p:spPr>
            <a:xfrm>
              <a:off x="5945525" y="3367450"/>
              <a:ext cx="213125" cy="254775"/>
            </a:xfrm>
            <a:custGeom>
              <a:avLst/>
              <a:gdLst/>
              <a:ahLst/>
              <a:cxnLst/>
              <a:rect l="l" t="t" r="r" b="b"/>
              <a:pathLst>
                <a:path w="8525" h="10191" extrusionOk="0">
                  <a:moveTo>
                    <a:pt x="6542" y="0"/>
                  </a:moveTo>
                  <a:lnTo>
                    <a:pt x="3941" y="3119"/>
                  </a:lnTo>
                  <a:lnTo>
                    <a:pt x="2817" y="5291"/>
                  </a:lnTo>
                  <a:lnTo>
                    <a:pt x="935" y="5291"/>
                  </a:lnTo>
                  <a:lnTo>
                    <a:pt x="1" y="6869"/>
                  </a:lnTo>
                  <a:lnTo>
                    <a:pt x="1491" y="9067"/>
                  </a:lnTo>
                  <a:lnTo>
                    <a:pt x="2817" y="9546"/>
                  </a:lnTo>
                  <a:lnTo>
                    <a:pt x="4686" y="9344"/>
                  </a:lnTo>
                  <a:lnTo>
                    <a:pt x="6049" y="10190"/>
                  </a:lnTo>
                  <a:lnTo>
                    <a:pt x="7363" y="6516"/>
                  </a:lnTo>
                  <a:lnTo>
                    <a:pt x="8524" y="4874"/>
                  </a:lnTo>
                  <a:lnTo>
                    <a:pt x="7653" y="3384"/>
                  </a:lnTo>
                  <a:lnTo>
                    <a:pt x="8512" y="2134"/>
                  </a:lnTo>
                  <a:lnTo>
                    <a:pt x="654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9"/>
            <p:cNvSpPr/>
            <p:nvPr/>
          </p:nvSpPr>
          <p:spPr>
            <a:xfrm>
              <a:off x="5936075" y="3355775"/>
              <a:ext cx="232350" cy="278450"/>
            </a:xfrm>
            <a:custGeom>
              <a:avLst/>
              <a:gdLst/>
              <a:ahLst/>
              <a:cxnLst/>
              <a:rect l="l" t="t" r="r" b="b"/>
              <a:pathLst>
                <a:path w="9294" h="11138" extrusionOk="0">
                  <a:moveTo>
                    <a:pt x="6932" y="947"/>
                  </a:moveTo>
                  <a:lnTo>
                    <a:pt x="8486" y="2627"/>
                  </a:lnTo>
                  <a:lnTo>
                    <a:pt x="7652" y="3839"/>
                  </a:lnTo>
                  <a:lnTo>
                    <a:pt x="8523" y="5329"/>
                  </a:lnTo>
                  <a:lnTo>
                    <a:pt x="7475" y="6806"/>
                  </a:lnTo>
                  <a:lnTo>
                    <a:pt x="6263" y="10190"/>
                  </a:lnTo>
                  <a:lnTo>
                    <a:pt x="5139" y="9496"/>
                  </a:lnTo>
                  <a:lnTo>
                    <a:pt x="3220" y="9685"/>
                  </a:lnTo>
                  <a:lnTo>
                    <a:pt x="2071" y="9281"/>
                  </a:lnTo>
                  <a:lnTo>
                    <a:pt x="745" y="7324"/>
                  </a:lnTo>
                  <a:lnTo>
                    <a:pt x="1490" y="6074"/>
                  </a:lnTo>
                  <a:lnTo>
                    <a:pt x="3384" y="6074"/>
                  </a:lnTo>
                  <a:lnTo>
                    <a:pt x="4584" y="3763"/>
                  </a:lnTo>
                  <a:lnTo>
                    <a:pt x="6932" y="947"/>
                  </a:lnTo>
                  <a:close/>
                  <a:moveTo>
                    <a:pt x="6907" y="0"/>
                  </a:moveTo>
                  <a:lnTo>
                    <a:pt x="4079" y="3397"/>
                  </a:lnTo>
                  <a:lnTo>
                    <a:pt x="3005" y="5442"/>
                  </a:lnTo>
                  <a:lnTo>
                    <a:pt x="1137" y="5442"/>
                  </a:lnTo>
                  <a:lnTo>
                    <a:pt x="0" y="7336"/>
                  </a:lnTo>
                  <a:lnTo>
                    <a:pt x="1667" y="9799"/>
                  </a:lnTo>
                  <a:lnTo>
                    <a:pt x="3157" y="10329"/>
                  </a:lnTo>
                  <a:lnTo>
                    <a:pt x="4988" y="10140"/>
                  </a:lnTo>
                  <a:lnTo>
                    <a:pt x="6591" y="11137"/>
                  </a:lnTo>
                  <a:lnTo>
                    <a:pt x="8018" y="7147"/>
                  </a:lnTo>
                  <a:lnTo>
                    <a:pt x="9281" y="5379"/>
                  </a:lnTo>
                  <a:lnTo>
                    <a:pt x="8397" y="3877"/>
                  </a:lnTo>
                  <a:lnTo>
                    <a:pt x="9294" y="2576"/>
                  </a:lnTo>
                  <a:lnTo>
                    <a:pt x="69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9"/>
            <p:cNvSpPr/>
            <p:nvPr/>
          </p:nvSpPr>
          <p:spPr>
            <a:xfrm>
              <a:off x="6429775" y="3529075"/>
              <a:ext cx="453650" cy="254450"/>
            </a:xfrm>
            <a:custGeom>
              <a:avLst/>
              <a:gdLst/>
              <a:ahLst/>
              <a:cxnLst/>
              <a:rect l="l" t="t" r="r" b="b"/>
              <a:pathLst>
                <a:path w="18146" h="10178" extrusionOk="0">
                  <a:moveTo>
                    <a:pt x="1794" y="0"/>
                  </a:moveTo>
                  <a:lnTo>
                    <a:pt x="1" y="745"/>
                  </a:lnTo>
                  <a:lnTo>
                    <a:pt x="1705" y="2576"/>
                  </a:lnTo>
                  <a:lnTo>
                    <a:pt x="2223" y="4496"/>
                  </a:lnTo>
                  <a:lnTo>
                    <a:pt x="4281" y="4496"/>
                  </a:lnTo>
                  <a:lnTo>
                    <a:pt x="5847" y="5039"/>
                  </a:lnTo>
                  <a:lnTo>
                    <a:pt x="5847" y="6705"/>
                  </a:lnTo>
                  <a:lnTo>
                    <a:pt x="8764" y="8915"/>
                  </a:lnTo>
                  <a:lnTo>
                    <a:pt x="11214" y="8915"/>
                  </a:lnTo>
                  <a:lnTo>
                    <a:pt x="12236" y="7412"/>
                  </a:lnTo>
                  <a:lnTo>
                    <a:pt x="14055" y="8120"/>
                  </a:lnTo>
                  <a:lnTo>
                    <a:pt x="15633" y="10178"/>
                  </a:lnTo>
                  <a:lnTo>
                    <a:pt x="18146" y="10178"/>
                  </a:lnTo>
                  <a:lnTo>
                    <a:pt x="14522" y="5443"/>
                  </a:lnTo>
                  <a:lnTo>
                    <a:pt x="10431" y="3157"/>
                  </a:lnTo>
                  <a:lnTo>
                    <a:pt x="5531" y="1819"/>
                  </a:lnTo>
                  <a:lnTo>
                    <a:pt x="3650" y="2652"/>
                  </a:lnTo>
                  <a:lnTo>
                    <a:pt x="3094" y="733"/>
                  </a:lnTo>
                  <a:lnTo>
                    <a:pt x="17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9"/>
            <p:cNvSpPr/>
            <p:nvPr/>
          </p:nvSpPr>
          <p:spPr>
            <a:xfrm>
              <a:off x="6416200" y="3519925"/>
              <a:ext cx="483325" cy="271500"/>
            </a:xfrm>
            <a:custGeom>
              <a:avLst/>
              <a:gdLst/>
              <a:ahLst/>
              <a:cxnLst/>
              <a:rect l="l" t="t" r="r" b="b"/>
              <a:pathLst>
                <a:path w="19333" h="10860" extrusionOk="0">
                  <a:moveTo>
                    <a:pt x="2312" y="707"/>
                  </a:moveTo>
                  <a:lnTo>
                    <a:pt x="3372" y="1313"/>
                  </a:lnTo>
                  <a:lnTo>
                    <a:pt x="3991" y="3447"/>
                  </a:lnTo>
                  <a:lnTo>
                    <a:pt x="6112" y="2513"/>
                  </a:lnTo>
                  <a:lnTo>
                    <a:pt x="10860" y="3814"/>
                  </a:lnTo>
                  <a:lnTo>
                    <a:pt x="14863" y="6061"/>
                  </a:lnTo>
                  <a:lnTo>
                    <a:pt x="18058" y="10228"/>
                  </a:lnTo>
                  <a:lnTo>
                    <a:pt x="16328" y="10228"/>
                  </a:lnTo>
                  <a:lnTo>
                    <a:pt x="14787" y="8233"/>
                  </a:lnTo>
                  <a:lnTo>
                    <a:pt x="12653" y="7400"/>
                  </a:lnTo>
                  <a:lnTo>
                    <a:pt x="11580" y="8965"/>
                  </a:lnTo>
                  <a:lnTo>
                    <a:pt x="9408" y="8965"/>
                  </a:lnTo>
                  <a:lnTo>
                    <a:pt x="6706" y="6920"/>
                  </a:lnTo>
                  <a:lnTo>
                    <a:pt x="6706" y="5177"/>
                  </a:lnTo>
                  <a:lnTo>
                    <a:pt x="4913" y="4571"/>
                  </a:lnTo>
                  <a:lnTo>
                    <a:pt x="3006" y="4546"/>
                  </a:lnTo>
                  <a:lnTo>
                    <a:pt x="2526" y="2778"/>
                  </a:lnTo>
                  <a:lnTo>
                    <a:pt x="1074" y="1225"/>
                  </a:lnTo>
                  <a:lnTo>
                    <a:pt x="2312" y="707"/>
                  </a:lnTo>
                  <a:close/>
                  <a:moveTo>
                    <a:pt x="2362" y="0"/>
                  </a:moveTo>
                  <a:lnTo>
                    <a:pt x="1" y="998"/>
                  </a:lnTo>
                  <a:lnTo>
                    <a:pt x="1958" y="3094"/>
                  </a:lnTo>
                  <a:lnTo>
                    <a:pt x="2526" y="5177"/>
                  </a:lnTo>
                  <a:lnTo>
                    <a:pt x="4761" y="5177"/>
                  </a:lnTo>
                  <a:lnTo>
                    <a:pt x="6074" y="5632"/>
                  </a:lnTo>
                  <a:lnTo>
                    <a:pt x="6074" y="7223"/>
                  </a:lnTo>
                  <a:lnTo>
                    <a:pt x="9206" y="9597"/>
                  </a:lnTo>
                  <a:lnTo>
                    <a:pt x="11921" y="9597"/>
                  </a:lnTo>
                  <a:lnTo>
                    <a:pt x="12906" y="8170"/>
                  </a:lnTo>
                  <a:lnTo>
                    <a:pt x="14396" y="8751"/>
                  </a:lnTo>
                  <a:lnTo>
                    <a:pt x="16025" y="10859"/>
                  </a:lnTo>
                  <a:lnTo>
                    <a:pt x="19333" y="10859"/>
                  </a:lnTo>
                  <a:lnTo>
                    <a:pt x="15317" y="5607"/>
                  </a:lnTo>
                  <a:lnTo>
                    <a:pt x="11125" y="3245"/>
                  </a:lnTo>
                  <a:lnTo>
                    <a:pt x="6049" y="1844"/>
                  </a:lnTo>
                  <a:lnTo>
                    <a:pt x="4395" y="2576"/>
                  </a:lnTo>
                  <a:lnTo>
                    <a:pt x="3903" y="884"/>
                  </a:lnTo>
                  <a:lnTo>
                    <a:pt x="236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9"/>
            <p:cNvSpPr/>
            <p:nvPr/>
          </p:nvSpPr>
          <p:spPr>
            <a:xfrm>
              <a:off x="5992575" y="3785400"/>
              <a:ext cx="867500" cy="764650"/>
            </a:xfrm>
            <a:custGeom>
              <a:avLst/>
              <a:gdLst/>
              <a:ahLst/>
              <a:cxnLst/>
              <a:rect l="l" t="t" r="r" b="b"/>
              <a:pathLst>
                <a:path w="34700" h="30586" extrusionOk="0">
                  <a:moveTo>
                    <a:pt x="18082" y="1"/>
                  </a:moveTo>
                  <a:lnTo>
                    <a:pt x="15494" y="2602"/>
                  </a:lnTo>
                  <a:lnTo>
                    <a:pt x="13953" y="3574"/>
                  </a:lnTo>
                  <a:lnTo>
                    <a:pt x="12577" y="3006"/>
                  </a:lnTo>
                  <a:lnTo>
                    <a:pt x="9976" y="5430"/>
                  </a:lnTo>
                  <a:lnTo>
                    <a:pt x="8195" y="7627"/>
                  </a:lnTo>
                  <a:lnTo>
                    <a:pt x="4950" y="9572"/>
                  </a:lnTo>
                  <a:lnTo>
                    <a:pt x="1617" y="10228"/>
                  </a:lnTo>
                  <a:lnTo>
                    <a:pt x="0" y="12779"/>
                  </a:lnTo>
                  <a:lnTo>
                    <a:pt x="0" y="15999"/>
                  </a:lnTo>
                  <a:lnTo>
                    <a:pt x="973" y="20835"/>
                  </a:lnTo>
                  <a:lnTo>
                    <a:pt x="480" y="22704"/>
                  </a:lnTo>
                  <a:lnTo>
                    <a:pt x="1857" y="24244"/>
                  </a:lnTo>
                  <a:lnTo>
                    <a:pt x="5481" y="23424"/>
                  </a:lnTo>
                  <a:lnTo>
                    <a:pt x="9408" y="22211"/>
                  </a:lnTo>
                  <a:lnTo>
                    <a:pt x="12223" y="20999"/>
                  </a:lnTo>
                  <a:lnTo>
                    <a:pt x="16214" y="21365"/>
                  </a:lnTo>
                  <a:lnTo>
                    <a:pt x="18070" y="24964"/>
                  </a:lnTo>
                  <a:lnTo>
                    <a:pt x="20103" y="23184"/>
                  </a:lnTo>
                  <a:lnTo>
                    <a:pt x="20911" y="26833"/>
                  </a:lnTo>
                  <a:cubicBezTo>
                    <a:pt x="20911" y="26833"/>
                    <a:pt x="21719" y="29421"/>
                    <a:pt x="22047" y="29421"/>
                  </a:cubicBezTo>
                  <a:cubicBezTo>
                    <a:pt x="22349" y="29421"/>
                    <a:pt x="23677" y="30586"/>
                    <a:pt x="24015" y="30586"/>
                  </a:cubicBezTo>
                  <a:cubicBezTo>
                    <a:pt x="24045" y="30586"/>
                    <a:pt x="24067" y="30577"/>
                    <a:pt x="24080" y="30558"/>
                  </a:cubicBezTo>
                  <a:cubicBezTo>
                    <a:pt x="24232" y="30318"/>
                    <a:pt x="25621" y="29990"/>
                    <a:pt x="25621" y="29990"/>
                  </a:cubicBezTo>
                  <a:lnTo>
                    <a:pt x="28133" y="30229"/>
                  </a:lnTo>
                  <a:cubicBezTo>
                    <a:pt x="28133" y="30229"/>
                    <a:pt x="30735" y="28045"/>
                    <a:pt x="30735" y="27729"/>
                  </a:cubicBezTo>
                  <a:cubicBezTo>
                    <a:pt x="30735" y="27401"/>
                    <a:pt x="32831" y="23348"/>
                    <a:pt x="32831" y="23348"/>
                  </a:cubicBezTo>
                  <a:lnTo>
                    <a:pt x="34371" y="19699"/>
                  </a:lnTo>
                  <a:lnTo>
                    <a:pt x="34700" y="14193"/>
                  </a:lnTo>
                  <a:lnTo>
                    <a:pt x="31303" y="8107"/>
                  </a:lnTo>
                  <a:lnTo>
                    <a:pt x="30078" y="5114"/>
                  </a:lnTo>
                  <a:lnTo>
                    <a:pt x="29434" y="3081"/>
                  </a:lnTo>
                  <a:lnTo>
                    <a:pt x="27654" y="1"/>
                  </a:lnTo>
                  <a:lnTo>
                    <a:pt x="26025" y="3410"/>
                  </a:lnTo>
                  <a:lnTo>
                    <a:pt x="26113" y="4950"/>
                  </a:lnTo>
                  <a:lnTo>
                    <a:pt x="24333" y="6251"/>
                  </a:lnTo>
                  <a:lnTo>
                    <a:pt x="21971" y="4054"/>
                  </a:lnTo>
                  <a:lnTo>
                    <a:pt x="22224" y="1301"/>
                  </a:lnTo>
                  <a:lnTo>
                    <a:pt x="1808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9"/>
            <p:cNvSpPr/>
            <p:nvPr/>
          </p:nvSpPr>
          <p:spPr>
            <a:xfrm>
              <a:off x="5985000" y="3768350"/>
              <a:ext cx="883600" cy="789850"/>
            </a:xfrm>
            <a:custGeom>
              <a:avLst/>
              <a:gdLst/>
              <a:ahLst/>
              <a:cxnLst/>
              <a:rect l="l" t="t" r="r" b="b"/>
              <a:pathLst>
                <a:path w="35344" h="31594" extrusionOk="0">
                  <a:moveTo>
                    <a:pt x="18474" y="1049"/>
                  </a:moveTo>
                  <a:lnTo>
                    <a:pt x="22186" y="2210"/>
                  </a:lnTo>
                  <a:lnTo>
                    <a:pt x="21946" y="4862"/>
                  </a:lnTo>
                  <a:lnTo>
                    <a:pt x="24598" y="7337"/>
                  </a:lnTo>
                  <a:lnTo>
                    <a:pt x="26732" y="5784"/>
                  </a:lnTo>
                  <a:lnTo>
                    <a:pt x="26643" y="4155"/>
                  </a:lnTo>
                  <a:lnTo>
                    <a:pt x="27969" y="1364"/>
                  </a:lnTo>
                  <a:lnTo>
                    <a:pt x="29447" y="3890"/>
                  </a:lnTo>
                  <a:lnTo>
                    <a:pt x="30091" y="5910"/>
                  </a:lnTo>
                  <a:lnTo>
                    <a:pt x="31315" y="8941"/>
                  </a:lnTo>
                  <a:lnTo>
                    <a:pt x="34674" y="14938"/>
                  </a:lnTo>
                  <a:lnTo>
                    <a:pt x="34359" y="20305"/>
                  </a:lnTo>
                  <a:lnTo>
                    <a:pt x="32856" y="23891"/>
                  </a:lnTo>
                  <a:cubicBezTo>
                    <a:pt x="31530" y="26442"/>
                    <a:pt x="30810" y="27932"/>
                    <a:pt x="30722" y="28336"/>
                  </a:cubicBezTo>
                  <a:cubicBezTo>
                    <a:pt x="30583" y="28601"/>
                    <a:pt x="29396" y="29687"/>
                    <a:pt x="28335" y="30596"/>
                  </a:cubicBezTo>
                  <a:lnTo>
                    <a:pt x="25898" y="30356"/>
                  </a:lnTo>
                  <a:lnTo>
                    <a:pt x="25848" y="30369"/>
                  </a:lnTo>
                  <a:cubicBezTo>
                    <a:pt x="25052" y="30558"/>
                    <a:pt x="24522" y="30747"/>
                    <a:pt x="24257" y="30937"/>
                  </a:cubicBezTo>
                  <a:cubicBezTo>
                    <a:pt x="23979" y="30773"/>
                    <a:pt x="23714" y="30596"/>
                    <a:pt x="23461" y="30406"/>
                  </a:cubicBezTo>
                  <a:cubicBezTo>
                    <a:pt x="22931" y="30028"/>
                    <a:pt x="22666" y="29851"/>
                    <a:pt x="22464" y="29800"/>
                  </a:cubicBezTo>
                  <a:cubicBezTo>
                    <a:pt x="22262" y="29560"/>
                    <a:pt x="21832" y="28411"/>
                    <a:pt x="21517" y="27439"/>
                  </a:cubicBezTo>
                  <a:lnTo>
                    <a:pt x="20595" y="23272"/>
                  </a:lnTo>
                  <a:lnTo>
                    <a:pt x="18474" y="25141"/>
                  </a:lnTo>
                  <a:lnTo>
                    <a:pt x="16706" y="21744"/>
                  </a:lnTo>
                  <a:lnTo>
                    <a:pt x="12463" y="21353"/>
                  </a:lnTo>
                  <a:lnTo>
                    <a:pt x="9610" y="22590"/>
                  </a:lnTo>
                  <a:lnTo>
                    <a:pt x="5708" y="23803"/>
                  </a:lnTo>
                  <a:lnTo>
                    <a:pt x="2261" y="24573"/>
                  </a:lnTo>
                  <a:lnTo>
                    <a:pt x="1124" y="23297"/>
                  </a:lnTo>
                  <a:lnTo>
                    <a:pt x="1591" y="21530"/>
                  </a:lnTo>
                  <a:lnTo>
                    <a:pt x="619" y="16681"/>
                  </a:lnTo>
                  <a:lnTo>
                    <a:pt x="619" y="13537"/>
                  </a:lnTo>
                  <a:lnTo>
                    <a:pt x="2109" y="11188"/>
                  </a:lnTo>
                  <a:lnTo>
                    <a:pt x="5316" y="10557"/>
                  </a:lnTo>
                  <a:lnTo>
                    <a:pt x="8662" y="8574"/>
                  </a:lnTo>
                  <a:lnTo>
                    <a:pt x="10493" y="6352"/>
                  </a:lnTo>
                  <a:lnTo>
                    <a:pt x="12943" y="4054"/>
                  </a:lnTo>
                  <a:lnTo>
                    <a:pt x="14282" y="4609"/>
                  </a:lnTo>
                  <a:lnTo>
                    <a:pt x="15961" y="3549"/>
                  </a:lnTo>
                  <a:lnTo>
                    <a:pt x="18474" y="1049"/>
                  </a:lnTo>
                  <a:close/>
                  <a:moveTo>
                    <a:pt x="27944" y="1"/>
                  </a:moveTo>
                  <a:lnTo>
                    <a:pt x="26025" y="4016"/>
                  </a:lnTo>
                  <a:lnTo>
                    <a:pt x="26100" y="5468"/>
                  </a:lnTo>
                  <a:lnTo>
                    <a:pt x="24674" y="6516"/>
                  </a:lnTo>
                  <a:lnTo>
                    <a:pt x="22615" y="4609"/>
                  </a:lnTo>
                  <a:lnTo>
                    <a:pt x="22868" y="1756"/>
                  </a:lnTo>
                  <a:lnTo>
                    <a:pt x="18310" y="316"/>
                  </a:lnTo>
                  <a:lnTo>
                    <a:pt x="15607" y="3018"/>
                  </a:lnTo>
                  <a:lnTo>
                    <a:pt x="14231" y="3890"/>
                  </a:lnTo>
                  <a:lnTo>
                    <a:pt x="12817" y="3309"/>
                  </a:lnTo>
                  <a:lnTo>
                    <a:pt x="10039" y="5910"/>
                  </a:lnTo>
                  <a:lnTo>
                    <a:pt x="8296" y="8057"/>
                  </a:lnTo>
                  <a:lnTo>
                    <a:pt x="5152" y="9951"/>
                  </a:lnTo>
                  <a:lnTo>
                    <a:pt x="1743" y="10633"/>
                  </a:lnTo>
                  <a:lnTo>
                    <a:pt x="0" y="13360"/>
                  </a:lnTo>
                  <a:lnTo>
                    <a:pt x="0" y="16744"/>
                  </a:lnTo>
                  <a:lnTo>
                    <a:pt x="947" y="21504"/>
                  </a:lnTo>
                  <a:lnTo>
                    <a:pt x="430" y="23462"/>
                  </a:lnTo>
                  <a:lnTo>
                    <a:pt x="2046" y="25267"/>
                  </a:lnTo>
                  <a:lnTo>
                    <a:pt x="5872" y="24409"/>
                  </a:lnTo>
                  <a:lnTo>
                    <a:pt x="9824" y="23184"/>
                  </a:lnTo>
                  <a:lnTo>
                    <a:pt x="12564" y="21997"/>
                  </a:lnTo>
                  <a:lnTo>
                    <a:pt x="16314" y="22338"/>
                  </a:lnTo>
                  <a:lnTo>
                    <a:pt x="18284" y="26151"/>
                  </a:lnTo>
                  <a:lnTo>
                    <a:pt x="20216" y="24459"/>
                  </a:lnTo>
                  <a:lnTo>
                    <a:pt x="20923" y="27616"/>
                  </a:lnTo>
                  <a:cubicBezTo>
                    <a:pt x="21795" y="30419"/>
                    <a:pt x="22136" y="30419"/>
                    <a:pt x="22325" y="30419"/>
                  </a:cubicBezTo>
                  <a:cubicBezTo>
                    <a:pt x="22590" y="30571"/>
                    <a:pt x="22855" y="30735"/>
                    <a:pt x="23095" y="30924"/>
                  </a:cubicBezTo>
                  <a:cubicBezTo>
                    <a:pt x="23752" y="31391"/>
                    <a:pt x="24067" y="31593"/>
                    <a:pt x="24320" y="31593"/>
                  </a:cubicBezTo>
                  <a:cubicBezTo>
                    <a:pt x="24345" y="31581"/>
                    <a:pt x="24383" y="31581"/>
                    <a:pt x="24421" y="31568"/>
                  </a:cubicBezTo>
                  <a:cubicBezTo>
                    <a:pt x="24509" y="31555"/>
                    <a:pt x="24598" y="31505"/>
                    <a:pt x="24648" y="31429"/>
                  </a:cubicBezTo>
                  <a:cubicBezTo>
                    <a:pt x="24749" y="31341"/>
                    <a:pt x="25355" y="31126"/>
                    <a:pt x="25962" y="30987"/>
                  </a:cubicBezTo>
                  <a:lnTo>
                    <a:pt x="28563" y="31240"/>
                  </a:lnTo>
                  <a:lnTo>
                    <a:pt x="28664" y="31151"/>
                  </a:lnTo>
                  <a:cubicBezTo>
                    <a:pt x="31366" y="28866"/>
                    <a:pt x="31366" y="28550"/>
                    <a:pt x="31366" y="28424"/>
                  </a:cubicBezTo>
                  <a:cubicBezTo>
                    <a:pt x="31416" y="28146"/>
                    <a:pt x="32464" y="26037"/>
                    <a:pt x="33449" y="24143"/>
                  </a:cubicBezTo>
                  <a:lnTo>
                    <a:pt x="34990" y="20494"/>
                  </a:lnTo>
                  <a:lnTo>
                    <a:pt x="35343" y="14787"/>
                  </a:lnTo>
                  <a:lnTo>
                    <a:pt x="31909" y="8663"/>
                  </a:lnTo>
                  <a:lnTo>
                    <a:pt x="30697" y="5683"/>
                  </a:lnTo>
                  <a:lnTo>
                    <a:pt x="30053" y="3662"/>
                  </a:lnTo>
                  <a:lnTo>
                    <a:pt x="2794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9"/>
            <p:cNvSpPr/>
            <p:nvPr/>
          </p:nvSpPr>
          <p:spPr>
            <a:xfrm>
              <a:off x="6575950" y="4616250"/>
              <a:ext cx="97550" cy="109575"/>
            </a:xfrm>
            <a:custGeom>
              <a:avLst/>
              <a:gdLst/>
              <a:ahLst/>
              <a:cxnLst/>
              <a:rect l="l" t="t" r="r" b="b"/>
              <a:pathLst>
                <a:path w="3902" h="4383" extrusionOk="0">
                  <a:moveTo>
                    <a:pt x="303" y="1"/>
                  </a:moveTo>
                  <a:lnTo>
                    <a:pt x="0" y="430"/>
                  </a:lnTo>
                  <a:lnTo>
                    <a:pt x="0" y="2955"/>
                  </a:lnTo>
                  <a:lnTo>
                    <a:pt x="1326" y="4382"/>
                  </a:lnTo>
                  <a:lnTo>
                    <a:pt x="3498" y="2753"/>
                  </a:lnTo>
                  <a:lnTo>
                    <a:pt x="3902" y="430"/>
                  </a:lnTo>
                  <a:lnTo>
                    <a:pt x="2273" y="1213"/>
                  </a:lnTo>
                  <a:lnTo>
                    <a:pt x="30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9"/>
            <p:cNvSpPr/>
            <p:nvPr/>
          </p:nvSpPr>
          <p:spPr>
            <a:xfrm>
              <a:off x="6568050" y="4609625"/>
              <a:ext cx="115875" cy="126600"/>
            </a:xfrm>
            <a:custGeom>
              <a:avLst/>
              <a:gdLst/>
              <a:ahLst/>
              <a:cxnLst/>
              <a:rect l="l" t="t" r="r" b="b"/>
              <a:pathLst>
                <a:path w="4635" h="5064" extrusionOk="0">
                  <a:moveTo>
                    <a:pt x="783" y="1"/>
                  </a:moveTo>
                  <a:lnTo>
                    <a:pt x="455" y="531"/>
                  </a:lnTo>
                  <a:lnTo>
                    <a:pt x="2564" y="1844"/>
                  </a:lnTo>
                  <a:lnTo>
                    <a:pt x="3814" y="1251"/>
                  </a:lnTo>
                  <a:lnTo>
                    <a:pt x="3536" y="2842"/>
                  </a:lnTo>
                  <a:lnTo>
                    <a:pt x="1680" y="4218"/>
                  </a:lnTo>
                  <a:lnTo>
                    <a:pt x="632" y="3094"/>
                  </a:lnTo>
                  <a:lnTo>
                    <a:pt x="632" y="695"/>
                  </a:lnTo>
                  <a:lnTo>
                    <a:pt x="0" y="695"/>
                  </a:lnTo>
                  <a:lnTo>
                    <a:pt x="0" y="3347"/>
                  </a:lnTo>
                  <a:lnTo>
                    <a:pt x="1592" y="5064"/>
                  </a:lnTo>
                  <a:lnTo>
                    <a:pt x="4104" y="3208"/>
                  </a:lnTo>
                  <a:lnTo>
                    <a:pt x="4635" y="139"/>
                  </a:lnTo>
                  <a:lnTo>
                    <a:pt x="2602" y="1124"/>
                  </a:lnTo>
                  <a:lnTo>
                    <a:pt x="78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9"/>
            <p:cNvSpPr/>
            <p:nvPr/>
          </p:nvSpPr>
          <p:spPr>
            <a:xfrm>
              <a:off x="6995150" y="4713800"/>
              <a:ext cx="195750" cy="190700"/>
            </a:xfrm>
            <a:custGeom>
              <a:avLst/>
              <a:gdLst/>
              <a:ahLst/>
              <a:cxnLst/>
              <a:rect l="l" t="t" r="r" b="b"/>
              <a:pathLst>
                <a:path w="7830" h="7628" extrusionOk="0">
                  <a:moveTo>
                    <a:pt x="6883" y="0"/>
                  </a:moveTo>
                  <a:lnTo>
                    <a:pt x="4648" y="1932"/>
                  </a:lnTo>
                  <a:lnTo>
                    <a:pt x="2615" y="2905"/>
                  </a:lnTo>
                  <a:lnTo>
                    <a:pt x="468" y="4660"/>
                  </a:lnTo>
                  <a:lnTo>
                    <a:pt x="1" y="5859"/>
                  </a:lnTo>
                  <a:lnTo>
                    <a:pt x="1958" y="7627"/>
                  </a:lnTo>
                  <a:lnTo>
                    <a:pt x="4471" y="4622"/>
                  </a:lnTo>
                  <a:lnTo>
                    <a:pt x="6921" y="2425"/>
                  </a:lnTo>
                  <a:lnTo>
                    <a:pt x="7830" y="1124"/>
                  </a:lnTo>
                  <a:lnTo>
                    <a:pt x="783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9"/>
            <p:cNvSpPr/>
            <p:nvPr/>
          </p:nvSpPr>
          <p:spPr>
            <a:xfrm>
              <a:off x="6985700" y="4705900"/>
              <a:ext cx="213100" cy="209650"/>
            </a:xfrm>
            <a:custGeom>
              <a:avLst/>
              <a:gdLst/>
              <a:ahLst/>
              <a:cxnLst/>
              <a:rect l="l" t="t" r="r" b="b"/>
              <a:pathLst>
                <a:path w="8524" h="8386" extrusionOk="0">
                  <a:moveTo>
                    <a:pt x="7905" y="632"/>
                  </a:moveTo>
                  <a:lnTo>
                    <a:pt x="7905" y="1339"/>
                  </a:lnTo>
                  <a:lnTo>
                    <a:pt x="7071" y="2526"/>
                  </a:lnTo>
                  <a:lnTo>
                    <a:pt x="4609" y="4736"/>
                  </a:lnTo>
                  <a:lnTo>
                    <a:pt x="2311" y="7489"/>
                  </a:lnTo>
                  <a:lnTo>
                    <a:pt x="758" y="6074"/>
                  </a:lnTo>
                  <a:lnTo>
                    <a:pt x="1111" y="5165"/>
                  </a:lnTo>
                  <a:lnTo>
                    <a:pt x="3169" y="3486"/>
                  </a:lnTo>
                  <a:lnTo>
                    <a:pt x="5165" y="2526"/>
                  </a:lnTo>
                  <a:lnTo>
                    <a:pt x="7387" y="632"/>
                  </a:lnTo>
                  <a:close/>
                  <a:moveTo>
                    <a:pt x="7147" y="1"/>
                  </a:moveTo>
                  <a:lnTo>
                    <a:pt x="4836" y="1971"/>
                  </a:lnTo>
                  <a:lnTo>
                    <a:pt x="2854" y="2943"/>
                  </a:lnTo>
                  <a:lnTo>
                    <a:pt x="568" y="4786"/>
                  </a:lnTo>
                  <a:lnTo>
                    <a:pt x="0" y="6251"/>
                  </a:lnTo>
                  <a:lnTo>
                    <a:pt x="2374" y="8385"/>
                  </a:lnTo>
                  <a:lnTo>
                    <a:pt x="5064" y="5165"/>
                  </a:lnTo>
                  <a:lnTo>
                    <a:pt x="7513" y="2981"/>
                  </a:lnTo>
                  <a:lnTo>
                    <a:pt x="8523" y="1541"/>
                  </a:lnTo>
                  <a:lnTo>
                    <a:pt x="852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9"/>
            <p:cNvSpPr/>
            <p:nvPr/>
          </p:nvSpPr>
          <p:spPr>
            <a:xfrm>
              <a:off x="7223700" y="4478300"/>
              <a:ext cx="126625" cy="235850"/>
            </a:xfrm>
            <a:custGeom>
              <a:avLst/>
              <a:gdLst/>
              <a:ahLst/>
              <a:cxnLst/>
              <a:rect l="l" t="t" r="r" b="b"/>
              <a:pathLst>
                <a:path w="5065" h="9434" extrusionOk="0">
                  <a:moveTo>
                    <a:pt x="607" y="1"/>
                  </a:moveTo>
                  <a:lnTo>
                    <a:pt x="1099" y="3334"/>
                  </a:lnTo>
                  <a:lnTo>
                    <a:pt x="1175" y="5557"/>
                  </a:lnTo>
                  <a:lnTo>
                    <a:pt x="266" y="5948"/>
                  </a:lnTo>
                  <a:lnTo>
                    <a:pt x="1087" y="7792"/>
                  </a:lnTo>
                  <a:cubicBezTo>
                    <a:pt x="1087" y="7792"/>
                    <a:pt x="1" y="8612"/>
                    <a:pt x="317" y="8827"/>
                  </a:cubicBezTo>
                  <a:cubicBezTo>
                    <a:pt x="569" y="9004"/>
                    <a:pt x="809" y="9206"/>
                    <a:pt x="1036" y="9433"/>
                  </a:cubicBezTo>
                  <a:lnTo>
                    <a:pt x="2640" y="7716"/>
                  </a:lnTo>
                  <a:lnTo>
                    <a:pt x="3448" y="5531"/>
                  </a:lnTo>
                  <a:lnTo>
                    <a:pt x="5064" y="5026"/>
                  </a:lnTo>
                  <a:lnTo>
                    <a:pt x="4092" y="4370"/>
                  </a:lnTo>
                  <a:lnTo>
                    <a:pt x="2791" y="4370"/>
                  </a:lnTo>
                  <a:lnTo>
                    <a:pt x="2665" y="733"/>
                  </a:lnTo>
                  <a:lnTo>
                    <a:pt x="60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9"/>
            <p:cNvSpPr/>
            <p:nvPr/>
          </p:nvSpPr>
          <p:spPr>
            <a:xfrm>
              <a:off x="7219600" y="4466625"/>
              <a:ext cx="149025" cy="258875"/>
            </a:xfrm>
            <a:custGeom>
              <a:avLst/>
              <a:gdLst/>
              <a:ahLst/>
              <a:cxnLst/>
              <a:rect l="l" t="t" r="r" b="b"/>
              <a:pathLst>
                <a:path w="5961" h="10355" extrusionOk="0">
                  <a:moveTo>
                    <a:pt x="1162" y="948"/>
                  </a:moveTo>
                  <a:lnTo>
                    <a:pt x="2526" y="1427"/>
                  </a:lnTo>
                  <a:lnTo>
                    <a:pt x="2652" y="5152"/>
                  </a:lnTo>
                  <a:lnTo>
                    <a:pt x="4155" y="5152"/>
                  </a:lnTo>
                  <a:lnTo>
                    <a:pt x="4509" y="5392"/>
                  </a:lnTo>
                  <a:lnTo>
                    <a:pt x="3372" y="5733"/>
                  </a:lnTo>
                  <a:lnTo>
                    <a:pt x="2539" y="8019"/>
                  </a:lnTo>
                  <a:lnTo>
                    <a:pt x="1188" y="9458"/>
                  </a:lnTo>
                  <a:cubicBezTo>
                    <a:pt x="1074" y="9344"/>
                    <a:pt x="922" y="9231"/>
                    <a:pt x="784" y="9117"/>
                  </a:cubicBezTo>
                  <a:cubicBezTo>
                    <a:pt x="973" y="8903"/>
                    <a:pt x="1200" y="8701"/>
                    <a:pt x="1440" y="8524"/>
                  </a:cubicBezTo>
                  <a:lnTo>
                    <a:pt x="1642" y="8360"/>
                  </a:lnTo>
                  <a:lnTo>
                    <a:pt x="847" y="6579"/>
                  </a:lnTo>
                  <a:lnTo>
                    <a:pt x="1667" y="6238"/>
                  </a:lnTo>
                  <a:lnTo>
                    <a:pt x="1566" y="3751"/>
                  </a:lnTo>
                  <a:lnTo>
                    <a:pt x="1162" y="948"/>
                  </a:lnTo>
                  <a:close/>
                  <a:moveTo>
                    <a:pt x="380" y="1"/>
                  </a:moveTo>
                  <a:lnTo>
                    <a:pt x="948" y="3814"/>
                  </a:lnTo>
                  <a:lnTo>
                    <a:pt x="1011" y="5822"/>
                  </a:lnTo>
                  <a:lnTo>
                    <a:pt x="1" y="6251"/>
                  </a:lnTo>
                  <a:lnTo>
                    <a:pt x="859" y="8158"/>
                  </a:lnTo>
                  <a:cubicBezTo>
                    <a:pt x="481" y="8473"/>
                    <a:pt x="114" y="8865"/>
                    <a:pt x="114" y="9193"/>
                  </a:cubicBezTo>
                  <a:cubicBezTo>
                    <a:pt x="114" y="9332"/>
                    <a:pt x="190" y="9471"/>
                    <a:pt x="304" y="9559"/>
                  </a:cubicBezTo>
                  <a:cubicBezTo>
                    <a:pt x="544" y="9723"/>
                    <a:pt x="771" y="9913"/>
                    <a:pt x="973" y="10127"/>
                  </a:cubicBezTo>
                  <a:lnTo>
                    <a:pt x="1200" y="10355"/>
                  </a:lnTo>
                  <a:lnTo>
                    <a:pt x="3044" y="8397"/>
                  </a:lnTo>
                  <a:lnTo>
                    <a:pt x="3852" y="6251"/>
                  </a:lnTo>
                  <a:lnTo>
                    <a:pt x="5961" y="5607"/>
                  </a:lnTo>
                  <a:lnTo>
                    <a:pt x="4357" y="4521"/>
                  </a:lnTo>
                  <a:lnTo>
                    <a:pt x="3258" y="4521"/>
                  </a:lnTo>
                  <a:lnTo>
                    <a:pt x="3132" y="973"/>
                  </a:lnTo>
                  <a:lnTo>
                    <a:pt x="38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9"/>
            <p:cNvSpPr/>
            <p:nvPr/>
          </p:nvSpPr>
          <p:spPr>
            <a:xfrm>
              <a:off x="6134625" y="2921400"/>
              <a:ext cx="43275" cy="96300"/>
            </a:xfrm>
            <a:custGeom>
              <a:avLst/>
              <a:gdLst/>
              <a:ahLst/>
              <a:cxnLst/>
              <a:rect l="l" t="t" r="r" b="b"/>
              <a:pathLst>
                <a:path w="1731" h="3852" extrusionOk="0">
                  <a:moveTo>
                    <a:pt x="1415" y="0"/>
                  </a:moveTo>
                  <a:lnTo>
                    <a:pt x="1" y="682"/>
                  </a:lnTo>
                  <a:lnTo>
                    <a:pt x="1" y="2627"/>
                  </a:lnTo>
                  <a:lnTo>
                    <a:pt x="1415" y="3852"/>
                  </a:lnTo>
                  <a:lnTo>
                    <a:pt x="1730" y="1920"/>
                  </a:lnTo>
                  <a:lnTo>
                    <a:pt x="141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9"/>
            <p:cNvSpPr/>
            <p:nvPr/>
          </p:nvSpPr>
          <p:spPr>
            <a:xfrm>
              <a:off x="6126725" y="2909725"/>
              <a:ext cx="59375" cy="122825"/>
            </a:xfrm>
            <a:custGeom>
              <a:avLst/>
              <a:gdLst/>
              <a:ahLst/>
              <a:cxnLst/>
              <a:rect l="l" t="t" r="r" b="b"/>
              <a:pathLst>
                <a:path w="2375" h="4913" extrusionOk="0">
                  <a:moveTo>
                    <a:pt x="1491" y="935"/>
                  </a:moveTo>
                  <a:lnTo>
                    <a:pt x="1731" y="2387"/>
                  </a:lnTo>
                  <a:lnTo>
                    <a:pt x="1516" y="3713"/>
                  </a:lnTo>
                  <a:lnTo>
                    <a:pt x="632" y="2955"/>
                  </a:lnTo>
                  <a:lnTo>
                    <a:pt x="632" y="1351"/>
                  </a:lnTo>
                  <a:lnTo>
                    <a:pt x="1491" y="935"/>
                  </a:lnTo>
                  <a:close/>
                  <a:moveTo>
                    <a:pt x="1983" y="0"/>
                  </a:moveTo>
                  <a:lnTo>
                    <a:pt x="1" y="960"/>
                  </a:lnTo>
                  <a:lnTo>
                    <a:pt x="1" y="3245"/>
                  </a:lnTo>
                  <a:lnTo>
                    <a:pt x="1958" y="4912"/>
                  </a:lnTo>
                  <a:lnTo>
                    <a:pt x="2375" y="2387"/>
                  </a:lnTo>
                  <a:lnTo>
                    <a:pt x="198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9"/>
            <p:cNvSpPr/>
            <p:nvPr/>
          </p:nvSpPr>
          <p:spPr>
            <a:xfrm>
              <a:off x="5917450" y="3060600"/>
              <a:ext cx="65350" cy="60650"/>
            </a:xfrm>
            <a:custGeom>
              <a:avLst/>
              <a:gdLst/>
              <a:ahLst/>
              <a:cxnLst/>
              <a:rect l="l" t="t" r="r" b="b"/>
              <a:pathLst>
                <a:path w="2614" h="2426" extrusionOk="0">
                  <a:moveTo>
                    <a:pt x="1099" y="1"/>
                  </a:moveTo>
                  <a:lnTo>
                    <a:pt x="0" y="1175"/>
                  </a:lnTo>
                  <a:lnTo>
                    <a:pt x="568" y="2425"/>
                  </a:lnTo>
                  <a:lnTo>
                    <a:pt x="1440" y="2425"/>
                  </a:lnTo>
                  <a:lnTo>
                    <a:pt x="2614" y="708"/>
                  </a:lnTo>
                  <a:lnTo>
                    <a:pt x="109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9"/>
            <p:cNvSpPr/>
            <p:nvPr/>
          </p:nvSpPr>
          <p:spPr>
            <a:xfrm>
              <a:off x="5908275" y="3050825"/>
              <a:ext cx="86225" cy="78325"/>
            </a:xfrm>
            <a:custGeom>
              <a:avLst/>
              <a:gdLst/>
              <a:ahLst/>
              <a:cxnLst/>
              <a:rect l="l" t="t" r="r" b="b"/>
              <a:pathLst>
                <a:path w="3449" h="3133" extrusionOk="0">
                  <a:moveTo>
                    <a:pt x="1541" y="771"/>
                  </a:moveTo>
                  <a:lnTo>
                    <a:pt x="2514" y="1225"/>
                  </a:lnTo>
                  <a:lnTo>
                    <a:pt x="1630" y="2501"/>
                  </a:lnTo>
                  <a:lnTo>
                    <a:pt x="1137" y="2501"/>
                  </a:lnTo>
                  <a:lnTo>
                    <a:pt x="746" y="1617"/>
                  </a:lnTo>
                  <a:lnTo>
                    <a:pt x="1541" y="771"/>
                  </a:lnTo>
                  <a:close/>
                  <a:moveTo>
                    <a:pt x="1390" y="1"/>
                  </a:moveTo>
                  <a:lnTo>
                    <a:pt x="1" y="1503"/>
                  </a:lnTo>
                  <a:lnTo>
                    <a:pt x="733" y="3132"/>
                  </a:lnTo>
                  <a:lnTo>
                    <a:pt x="1971" y="3132"/>
                  </a:lnTo>
                  <a:lnTo>
                    <a:pt x="3448" y="960"/>
                  </a:lnTo>
                  <a:lnTo>
                    <a:pt x="139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9"/>
            <p:cNvSpPr/>
            <p:nvPr/>
          </p:nvSpPr>
          <p:spPr>
            <a:xfrm>
              <a:off x="6168100" y="3083025"/>
              <a:ext cx="108300" cy="173650"/>
            </a:xfrm>
            <a:custGeom>
              <a:avLst/>
              <a:gdLst/>
              <a:ahLst/>
              <a:cxnLst/>
              <a:rect l="l" t="t" r="r" b="b"/>
              <a:pathLst>
                <a:path w="4332" h="6946" extrusionOk="0">
                  <a:moveTo>
                    <a:pt x="1578" y="0"/>
                  </a:moveTo>
                  <a:lnTo>
                    <a:pt x="707" y="1440"/>
                  </a:lnTo>
                  <a:lnTo>
                    <a:pt x="0" y="3132"/>
                  </a:lnTo>
                  <a:lnTo>
                    <a:pt x="783" y="5897"/>
                  </a:lnTo>
                  <a:lnTo>
                    <a:pt x="2399" y="5405"/>
                  </a:lnTo>
                  <a:lnTo>
                    <a:pt x="3472" y="6945"/>
                  </a:lnTo>
                  <a:lnTo>
                    <a:pt x="4331" y="5241"/>
                  </a:lnTo>
                  <a:lnTo>
                    <a:pt x="3472" y="3789"/>
                  </a:lnTo>
                  <a:lnTo>
                    <a:pt x="1818" y="2564"/>
                  </a:lnTo>
                  <a:lnTo>
                    <a:pt x="2399" y="1352"/>
                  </a:lnTo>
                  <a:lnTo>
                    <a:pt x="157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9"/>
            <p:cNvSpPr/>
            <p:nvPr/>
          </p:nvSpPr>
          <p:spPr>
            <a:xfrm>
              <a:off x="6159575" y="3067875"/>
              <a:ext cx="125650" cy="204275"/>
            </a:xfrm>
            <a:custGeom>
              <a:avLst/>
              <a:gdLst/>
              <a:ahLst/>
              <a:cxnLst/>
              <a:rect l="l" t="t" r="r" b="b"/>
              <a:pathLst>
                <a:path w="5026" h="8171" extrusionOk="0">
                  <a:moveTo>
                    <a:pt x="1932" y="1213"/>
                  </a:moveTo>
                  <a:lnTo>
                    <a:pt x="2399" y="1970"/>
                  </a:lnTo>
                  <a:lnTo>
                    <a:pt x="1768" y="3271"/>
                  </a:lnTo>
                  <a:lnTo>
                    <a:pt x="3574" y="4609"/>
                  </a:lnTo>
                  <a:lnTo>
                    <a:pt x="4319" y="5872"/>
                  </a:lnTo>
                  <a:lnTo>
                    <a:pt x="3763" y="6933"/>
                  </a:lnTo>
                  <a:lnTo>
                    <a:pt x="2866" y="5645"/>
                  </a:lnTo>
                  <a:lnTo>
                    <a:pt x="1351" y="6099"/>
                  </a:lnTo>
                  <a:lnTo>
                    <a:pt x="682" y="3763"/>
                  </a:lnTo>
                  <a:lnTo>
                    <a:pt x="1326" y="2197"/>
                  </a:lnTo>
                  <a:lnTo>
                    <a:pt x="1932" y="1213"/>
                  </a:lnTo>
                  <a:close/>
                  <a:moveTo>
                    <a:pt x="1907" y="0"/>
                  </a:moveTo>
                  <a:lnTo>
                    <a:pt x="758" y="1920"/>
                  </a:lnTo>
                  <a:lnTo>
                    <a:pt x="0" y="3725"/>
                  </a:lnTo>
                  <a:lnTo>
                    <a:pt x="909" y="6895"/>
                  </a:lnTo>
                  <a:lnTo>
                    <a:pt x="2614" y="6377"/>
                  </a:lnTo>
                  <a:lnTo>
                    <a:pt x="3851" y="8170"/>
                  </a:lnTo>
                  <a:lnTo>
                    <a:pt x="5026" y="5834"/>
                  </a:lnTo>
                  <a:lnTo>
                    <a:pt x="4079" y="4230"/>
                  </a:lnTo>
                  <a:lnTo>
                    <a:pt x="2551" y="3081"/>
                  </a:lnTo>
                  <a:lnTo>
                    <a:pt x="3094" y="1945"/>
                  </a:lnTo>
                  <a:lnTo>
                    <a:pt x="19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9"/>
            <p:cNvSpPr/>
            <p:nvPr/>
          </p:nvSpPr>
          <p:spPr>
            <a:xfrm>
              <a:off x="6241950" y="3244650"/>
              <a:ext cx="111475" cy="160375"/>
            </a:xfrm>
            <a:custGeom>
              <a:avLst/>
              <a:gdLst/>
              <a:ahLst/>
              <a:cxnLst/>
              <a:rect l="l" t="t" r="r" b="b"/>
              <a:pathLst>
                <a:path w="4459" h="6415" extrusionOk="0">
                  <a:moveTo>
                    <a:pt x="2248" y="0"/>
                  </a:moveTo>
                  <a:lnTo>
                    <a:pt x="1781" y="1693"/>
                  </a:lnTo>
                  <a:lnTo>
                    <a:pt x="2021" y="3069"/>
                  </a:lnTo>
                  <a:lnTo>
                    <a:pt x="518" y="3965"/>
                  </a:lnTo>
                  <a:lnTo>
                    <a:pt x="1" y="4281"/>
                  </a:lnTo>
                  <a:lnTo>
                    <a:pt x="1377" y="4912"/>
                  </a:lnTo>
                  <a:lnTo>
                    <a:pt x="2842" y="6415"/>
                  </a:lnTo>
                  <a:lnTo>
                    <a:pt x="4458" y="4912"/>
                  </a:lnTo>
                  <a:lnTo>
                    <a:pt x="3271" y="3208"/>
                  </a:lnTo>
                  <a:lnTo>
                    <a:pt x="3650" y="1541"/>
                  </a:lnTo>
                  <a:lnTo>
                    <a:pt x="224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9"/>
            <p:cNvSpPr/>
            <p:nvPr/>
          </p:nvSpPr>
          <p:spPr>
            <a:xfrm>
              <a:off x="6225225" y="3228550"/>
              <a:ext cx="138600" cy="187525"/>
            </a:xfrm>
            <a:custGeom>
              <a:avLst/>
              <a:gdLst/>
              <a:ahLst/>
              <a:cxnLst/>
              <a:rect l="l" t="t" r="r" b="b"/>
              <a:pathLst>
                <a:path w="5544" h="7501" extrusionOk="0">
                  <a:moveTo>
                    <a:pt x="3082" y="1276"/>
                  </a:moveTo>
                  <a:lnTo>
                    <a:pt x="3978" y="2273"/>
                  </a:lnTo>
                  <a:lnTo>
                    <a:pt x="3612" y="3915"/>
                  </a:lnTo>
                  <a:lnTo>
                    <a:pt x="4723" y="5519"/>
                  </a:lnTo>
                  <a:lnTo>
                    <a:pt x="3523" y="6617"/>
                  </a:lnTo>
                  <a:lnTo>
                    <a:pt x="2286" y="5342"/>
                  </a:lnTo>
                  <a:lnTo>
                    <a:pt x="1339" y="4887"/>
                  </a:lnTo>
                  <a:lnTo>
                    <a:pt x="3044" y="3877"/>
                  </a:lnTo>
                  <a:lnTo>
                    <a:pt x="2791" y="2362"/>
                  </a:lnTo>
                  <a:lnTo>
                    <a:pt x="3082" y="1276"/>
                  </a:lnTo>
                  <a:close/>
                  <a:moveTo>
                    <a:pt x="2766" y="1"/>
                  </a:moveTo>
                  <a:lnTo>
                    <a:pt x="2134" y="2324"/>
                  </a:lnTo>
                  <a:lnTo>
                    <a:pt x="2337" y="3549"/>
                  </a:lnTo>
                  <a:lnTo>
                    <a:pt x="1023" y="4344"/>
                  </a:lnTo>
                  <a:lnTo>
                    <a:pt x="1" y="4976"/>
                  </a:lnTo>
                  <a:lnTo>
                    <a:pt x="1857" y="5822"/>
                  </a:lnTo>
                  <a:lnTo>
                    <a:pt x="3498" y="7501"/>
                  </a:lnTo>
                  <a:lnTo>
                    <a:pt x="5544" y="5607"/>
                  </a:lnTo>
                  <a:lnTo>
                    <a:pt x="4281" y="3776"/>
                  </a:lnTo>
                  <a:lnTo>
                    <a:pt x="4660" y="2084"/>
                  </a:lnTo>
                  <a:lnTo>
                    <a:pt x="276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9"/>
            <p:cNvSpPr/>
            <p:nvPr/>
          </p:nvSpPr>
          <p:spPr>
            <a:xfrm>
              <a:off x="6323400" y="2434950"/>
              <a:ext cx="220375" cy="347575"/>
            </a:xfrm>
            <a:custGeom>
              <a:avLst/>
              <a:gdLst/>
              <a:ahLst/>
              <a:cxnLst/>
              <a:rect l="l" t="t" r="r" b="b"/>
              <a:pathLst>
                <a:path w="8815" h="13903" extrusionOk="0">
                  <a:moveTo>
                    <a:pt x="7766" y="0"/>
                  </a:moveTo>
                  <a:lnTo>
                    <a:pt x="6718" y="392"/>
                  </a:lnTo>
                  <a:lnTo>
                    <a:pt x="6301" y="2235"/>
                  </a:lnTo>
                  <a:lnTo>
                    <a:pt x="6150" y="4836"/>
                  </a:lnTo>
                  <a:lnTo>
                    <a:pt x="4433" y="5960"/>
                  </a:lnTo>
                  <a:lnTo>
                    <a:pt x="3877" y="7337"/>
                  </a:lnTo>
                  <a:lnTo>
                    <a:pt x="2248" y="7425"/>
                  </a:lnTo>
                  <a:lnTo>
                    <a:pt x="847" y="9104"/>
                  </a:lnTo>
                  <a:lnTo>
                    <a:pt x="1" y="10367"/>
                  </a:lnTo>
                  <a:lnTo>
                    <a:pt x="1187" y="12640"/>
                  </a:lnTo>
                  <a:lnTo>
                    <a:pt x="1932" y="13903"/>
                  </a:lnTo>
                  <a:lnTo>
                    <a:pt x="2652" y="11478"/>
                  </a:lnTo>
                  <a:lnTo>
                    <a:pt x="2248" y="10304"/>
                  </a:lnTo>
                  <a:lnTo>
                    <a:pt x="4256" y="9799"/>
                  </a:lnTo>
                  <a:lnTo>
                    <a:pt x="6011" y="9799"/>
                  </a:lnTo>
                  <a:lnTo>
                    <a:pt x="8814" y="7576"/>
                  </a:lnTo>
                  <a:lnTo>
                    <a:pt x="8499" y="4660"/>
                  </a:lnTo>
                  <a:lnTo>
                    <a:pt x="8814" y="2639"/>
                  </a:lnTo>
                  <a:lnTo>
                    <a:pt x="776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9"/>
            <p:cNvSpPr/>
            <p:nvPr/>
          </p:nvSpPr>
          <p:spPr>
            <a:xfrm>
              <a:off x="6314250" y="2424850"/>
              <a:ext cx="238050" cy="377575"/>
            </a:xfrm>
            <a:custGeom>
              <a:avLst/>
              <a:gdLst/>
              <a:ahLst/>
              <a:cxnLst/>
              <a:rect l="l" t="t" r="r" b="b"/>
              <a:pathLst>
                <a:path w="9522" h="15103" extrusionOk="0">
                  <a:moveTo>
                    <a:pt x="7955" y="808"/>
                  </a:moveTo>
                  <a:lnTo>
                    <a:pt x="8852" y="3069"/>
                  </a:lnTo>
                  <a:lnTo>
                    <a:pt x="8536" y="5051"/>
                  </a:lnTo>
                  <a:lnTo>
                    <a:pt x="8852" y="7842"/>
                  </a:lnTo>
                  <a:lnTo>
                    <a:pt x="6263" y="9887"/>
                  </a:lnTo>
                  <a:lnTo>
                    <a:pt x="4622" y="9887"/>
                  </a:lnTo>
                  <a:lnTo>
                    <a:pt x="2210" y="10493"/>
                  </a:lnTo>
                  <a:lnTo>
                    <a:pt x="2690" y="11895"/>
                  </a:lnTo>
                  <a:lnTo>
                    <a:pt x="2197" y="13536"/>
                  </a:lnTo>
                  <a:lnTo>
                    <a:pt x="1844" y="12905"/>
                  </a:lnTo>
                  <a:lnTo>
                    <a:pt x="733" y="10784"/>
                  </a:lnTo>
                  <a:lnTo>
                    <a:pt x="1478" y="9710"/>
                  </a:lnTo>
                  <a:lnTo>
                    <a:pt x="2778" y="8132"/>
                  </a:lnTo>
                  <a:lnTo>
                    <a:pt x="4470" y="8044"/>
                  </a:lnTo>
                  <a:lnTo>
                    <a:pt x="5064" y="6579"/>
                  </a:lnTo>
                  <a:lnTo>
                    <a:pt x="6819" y="5417"/>
                  </a:lnTo>
                  <a:lnTo>
                    <a:pt x="6983" y="2715"/>
                  </a:lnTo>
                  <a:lnTo>
                    <a:pt x="7349" y="1036"/>
                  </a:lnTo>
                  <a:lnTo>
                    <a:pt x="7955" y="808"/>
                  </a:lnTo>
                  <a:close/>
                  <a:moveTo>
                    <a:pt x="8309" y="0"/>
                  </a:moveTo>
                  <a:lnTo>
                    <a:pt x="6806" y="556"/>
                  </a:lnTo>
                  <a:lnTo>
                    <a:pt x="6364" y="2627"/>
                  </a:lnTo>
                  <a:lnTo>
                    <a:pt x="6200" y="5064"/>
                  </a:lnTo>
                  <a:lnTo>
                    <a:pt x="4546" y="6162"/>
                  </a:lnTo>
                  <a:lnTo>
                    <a:pt x="4028" y="7450"/>
                  </a:lnTo>
                  <a:lnTo>
                    <a:pt x="2463" y="7526"/>
                  </a:lnTo>
                  <a:lnTo>
                    <a:pt x="973" y="9319"/>
                  </a:lnTo>
                  <a:lnTo>
                    <a:pt x="0" y="10758"/>
                  </a:lnTo>
                  <a:lnTo>
                    <a:pt x="1276" y="13208"/>
                  </a:lnTo>
                  <a:lnTo>
                    <a:pt x="2387" y="15102"/>
                  </a:lnTo>
                  <a:lnTo>
                    <a:pt x="3347" y="11870"/>
                  </a:lnTo>
                  <a:lnTo>
                    <a:pt x="3031" y="10923"/>
                  </a:lnTo>
                  <a:lnTo>
                    <a:pt x="4660" y="10506"/>
                  </a:lnTo>
                  <a:lnTo>
                    <a:pt x="6491" y="10506"/>
                  </a:lnTo>
                  <a:lnTo>
                    <a:pt x="9521" y="8119"/>
                  </a:lnTo>
                  <a:lnTo>
                    <a:pt x="9180" y="5076"/>
                  </a:lnTo>
                  <a:lnTo>
                    <a:pt x="9509" y="3005"/>
                  </a:lnTo>
                  <a:lnTo>
                    <a:pt x="830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9"/>
            <p:cNvSpPr/>
            <p:nvPr/>
          </p:nvSpPr>
          <p:spPr>
            <a:xfrm>
              <a:off x="6470500" y="2285950"/>
              <a:ext cx="89675" cy="141450"/>
            </a:xfrm>
            <a:custGeom>
              <a:avLst/>
              <a:gdLst/>
              <a:ahLst/>
              <a:cxnLst/>
              <a:rect l="l" t="t" r="r" b="b"/>
              <a:pathLst>
                <a:path w="3587" h="5658" extrusionOk="0">
                  <a:moveTo>
                    <a:pt x="266" y="0"/>
                  </a:moveTo>
                  <a:lnTo>
                    <a:pt x="1" y="897"/>
                  </a:lnTo>
                  <a:lnTo>
                    <a:pt x="380" y="2677"/>
                  </a:lnTo>
                  <a:lnTo>
                    <a:pt x="76" y="3940"/>
                  </a:lnTo>
                  <a:lnTo>
                    <a:pt x="342" y="5657"/>
                  </a:lnTo>
                  <a:lnTo>
                    <a:pt x="2021" y="5657"/>
                  </a:lnTo>
                  <a:lnTo>
                    <a:pt x="1554" y="3801"/>
                  </a:lnTo>
                  <a:lnTo>
                    <a:pt x="1554" y="3801"/>
                  </a:lnTo>
                  <a:lnTo>
                    <a:pt x="2943" y="4420"/>
                  </a:lnTo>
                  <a:lnTo>
                    <a:pt x="3587" y="2677"/>
                  </a:lnTo>
                  <a:lnTo>
                    <a:pt x="3587" y="1566"/>
                  </a:lnTo>
                  <a:lnTo>
                    <a:pt x="1832" y="821"/>
                  </a:lnTo>
                  <a:lnTo>
                    <a:pt x="26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9"/>
            <p:cNvSpPr/>
            <p:nvPr/>
          </p:nvSpPr>
          <p:spPr>
            <a:xfrm>
              <a:off x="6462300" y="2274900"/>
              <a:ext cx="105775" cy="160375"/>
            </a:xfrm>
            <a:custGeom>
              <a:avLst/>
              <a:gdLst/>
              <a:ahLst/>
              <a:cxnLst/>
              <a:rect l="l" t="t" r="r" b="b"/>
              <a:pathLst>
                <a:path w="4231" h="6415" extrusionOk="0">
                  <a:moveTo>
                    <a:pt x="783" y="897"/>
                  </a:moveTo>
                  <a:lnTo>
                    <a:pt x="2033" y="1541"/>
                  </a:lnTo>
                  <a:lnTo>
                    <a:pt x="3599" y="2210"/>
                  </a:lnTo>
                  <a:lnTo>
                    <a:pt x="3599" y="3069"/>
                  </a:lnTo>
                  <a:lnTo>
                    <a:pt x="3094" y="4432"/>
                  </a:lnTo>
                  <a:lnTo>
                    <a:pt x="1427" y="3700"/>
                  </a:lnTo>
                  <a:lnTo>
                    <a:pt x="1945" y="5784"/>
                  </a:lnTo>
                  <a:lnTo>
                    <a:pt x="935" y="5784"/>
                  </a:lnTo>
                  <a:lnTo>
                    <a:pt x="733" y="4395"/>
                  </a:lnTo>
                  <a:lnTo>
                    <a:pt x="1036" y="3119"/>
                  </a:lnTo>
                  <a:lnTo>
                    <a:pt x="657" y="1352"/>
                  </a:lnTo>
                  <a:lnTo>
                    <a:pt x="783" y="897"/>
                  </a:lnTo>
                  <a:close/>
                  <a:moveTo>
                    <a:pt x="392" y="0"/>
                  </a:moveTo>
                  <a:lnTo>
                    <a:pt x="0" y="1326"/>
                  </a:lnTo>
                  <a:lnTo>
                    <a:pt x="379" y="3119"/>
                  </a:lnTo>
                  <a:lnTo>
                    <a:pt x="89" y="4369"/>
                  </a:lnTo>
                  <a:lnTo>
                    <a:pt x="404" y="6415"/>
                  </a:lnTo>
                  <a:lnTo>
                    <a:pt x="2753" y="6415"/>
                  </a:lnTo>
                  <a:lnTo>
                    <a:pt x="2336" y="4799"/>
                  </a:lnTo>
                  <a:lnTo>
                    <a:pt x="2336" y="4799"/>
                  </a:lnTo>
                  <a:lnTo>
                    <a:pt x="3448" y="5291"/>
                  </a:lnTo>
                  <a:lnTo>
                    <a:pt x="4205" y="3233"/>
                  </a:lnTo>
                  <a:lnTo>
                    <a:pt x="4230" y="1793"/>
                  </a:lnTo>
                  <a:lnTo>
                    <a:pt x="2299" y="985"/>
                  </a:lnTo>
                  <a:lnTo>
                    <a:pt x="39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9"/>
            <p:cNvSpPr/>
            <p:nvPr/>
          </p:nvSpPr>
          <p:spPr>
            <a:xfrm>
              <a:off x="6378950" y="1950375"/>
              <a:ext cx="126300" cy="303725"/>
            </a:xfrm>
            <a:custGeom>
              <a:avLst/>
              <a:gdLst/>
              <a:ahLst/>
              <a:cxnLst/>
              <a:rect l="l" t="t" r="r" b="b"/>
              <a:pathLst>
                <a:path w="5052" h="12149" extrusionOk="0">
                  <a:moveTo>
                    <a:pt x="708" y="1"/>
                  </a:moveTo>
                  <a:lnTo>
                    <a:pt x="1" y="1365"/>
                  </a:lnTo>
                  <a:lnTo>
                    <a:pt x="1428" y="5456"/>
                  </a:lnTo>
                  <a:lnTo>
                    <a:pt x="2211" y="7021"/>
                  </a:lnTo>
                  <a:lnTo>
                    <a:pt x="2211" y="8676"/>
                  </a:lnTo>
                  <a:lnTo>
                    <a:pt x="3271" y="12148"/>
                  </a:lnTo>
                  <a:lnTo>
                    <a:pt x="5052" y="12148"/>
                  </a:lnTo>
                  <a:lnTo>
                    <a:pt x="4168" y="8878"/>
                  </a:lnTo>
                  <a:lnTo>
                    <a:pt x="5052" y="8398"/>
                  </a:lnTo>
                  <a:lnTo>
                    <a:pt x="3360" y="5317"/>
                  </a:lnTo>
                  <a:lnTo>
                    <a:pt x="2185" y="2198"/>
                  </a:lnTo>
                  <a:lnTo>
                    <a:pt x="70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9"/>
            <p:cNvSpPr/>
            <p:nvPr/>
          </p:nvSpPr>
          <p:spPr>
            <a:xfrm>
              <a:off x="6370425" y="1934925"/>
              <a:ext cx="145575" cy="327050"/>
            </a:xfrm>
            <a:custGeom>
              <a:avLst/>
              <a:gdLst/>
              <a:ahLst/>
              <a:cxnLst/>
              <a:rect l="l" t="t" r="r" b="b"/>
              <a:pathLst>
                <a:path w="5823" h="13082" extrusionOk="0">
                  <a:moveTo>
                    <a:pt x="1074" y="1238"/>
                  </a:moveTo>
                  <a:lnTo>
                    <a:pt x="2249" y="2968"/>
                  </a:lnTo>
                  <a:lnTo>
                    <a:pt x="3423" y="6086"/>
                  </a:lnTo>
                  <a:lnTo>
                    <a:pt x="4963" y="8890"/>
                  </a:lnTo>
                  <a:lnTo>
                    <a:pt x="4143" y="9344"/>
                  </a:lnTo>
                  <a:lnTo>
                    <a:pt x="4976" y="12450"/>
                  </a:lnTo>
                  <a:lnTo>
                    <a:pt x="3852" y="12450"/>
                  </a:lnTo>
                  <a:lnTo>
                    <a:pt x="2867" y="9243"/>
                  </a:lnTo>
                  <a:lnTo>
                    <a:pt x="2867" y="7564"/>
                  </a:lnTo>
                  <a:lnTo>
                    <a:pt x="2072" y="5960"/>
                  </a:lnTo>
                  <a:lnTo>
                    <a:pt x="683" y="2008"/>
                  </a:lnTo>
                  <a:lnTo>
                    <a:pt x="1074" y="1238"/>
                  </a:lnTo>
                  <a:close/>
                  <a:moveTo>
                    <a:pt x="998" y="0"/>
                  </a:moveTo>
                  <a:lnTo>
                    <a:pt x="1" y="1957"/>
                  </a:lnTo>
                  <a:lnTo>
                    <a:pt x="1491" y="6213"/>
                  </a:lnTo>
                  <a:lnTo>
                    <a:pt x="2236" y="7715"/>
                  </a:lnTo>
                  <a:lnTo>
                    <a:pt x="2236" y="9294"/>
                  </a:lnTo>
                  <a:lnTo>
                    <a:pt x="3385" y="13082"/>
                  </a:lnTo>
                  <a:lnTo>
                    <a:pt x="5797" y="13082"/>
                  </a:lnTo>
                  <a:lnTo>
                    <a:pt x="4875" y="9660"/>
                  </a:lnTo>
                  <a:lnTo>
                    <a:pt x="5822" y="9142"/>
                  </a:lnTo>
                  <a:lnTo>
                    <a:pt x="3991" y="5834"/>
                  </a:lnTo>
                  <a:lnTo>
                    <a:pt x="2829" y="2715"/>
                  </a:lnTo>
                  <a:lnTo>
                    <a:pt x="99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29"/>
            <p:cNvSpPr/>
            <p:nvPr/>
          </p:nvSpPr>
          <p:spPr>
            <a:xfrm>
              <a:off x="5626075" y="893825"/>
              <a:ext cx="145875" cy="113350"/>
            </a:xfrm>
            <a:custGeom>
              <a:avLst/>
              <a:gdLst/>
              <a:ahLst/>
              <a:cxnLst/>
              <a:rect l="l" t="t" r="r" b="b"/>
              <a:pathLst>
                <a:path w="5835" h="4534" extrusionOk="0">
                  <a:moveTo>
                    <a:pt x="4142" y="0"/>
                  </a:moveTo>
                  <a:lnTo>
                    <a:pt x="2362" y="796"/>
                  </a:lnTo>
                  <a:lnTo>
                    <a:pt x="480" y="796"/>
                  </a:lnTo>
                  <a:lnTo>
                    <a:pt x="0" y="2425"/>
                  </a:lnTo>
                  <a:lnTo>
                    <a:pt x="2362" y="4533"/>
                  </a:lnTo>
                  <a:lnTo>
                    <a:pt x="4458" y="3334"/>
                  </a:lnTo>
                  <a:lnTo>
                    <a:pt x="5834" y="2273"/>
                  </a:lnTo>
                  <a:lnTo>
                    <a:pt x="5834" y="480"/>
                  </a:lnTo>
                  <a:lnTo>
                    <a:pt x="414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9"/>
            <p:cNvSpPr/>
            <p:nvPr/>
          </p:nvSpPr>
          <p:spPr>
            <a:xfrm>
              <a:off x="5617225" y="885625"/>
              <a:ext cx="162600" cy="131025"/>
            </a:xfrm>
            <a:custGeom>
              <a:avLst/>
              <a:gdLst/>
              <a:ahLst/>
              <a:cxnLst/>
              <a:rect l="l" t="t" r="r" b="b"/>
              <a:pathLst>
                <a:path w="6504" h="5241" extrusionOk="0">
                  <a:moveTo>
                    <a:pt x="4521" y="657"/>
                  </a:moveTo>
                  <a:lnTo>
                    <a:pt x="5872" y="1048"/>
                  </a:lnTo>
                  <a:lnTo>
                    <a:pt x="5872" y="2437"/>
                  </a:lnTo>
                  <a:lnTo>
                    <a:pt x="4660" y="3371"/>
                  </a:lnTo>
                  <a:lnTo>
                    <a:pt x="2766" y="4470"/>
                  </a:lnTo>
                  <a:lnTo>
                    <a:pt x="708" y="2652"/>
                  </a:lnTo>
                  <a:lnTo>
                    <a:pt x="1074" y="1452"/>
                  </a:lnTo>
                  <a:lnTo>
                    <a:pt x="2728" y="1452"/>
                  </a:lnTo>
                  <a:lnTo>
                    <a:pt x="4521" y="657"/>
                  </a:lnTo>
                  <a:close/>
                  <a:moveTo>
                    <a:pt x="4471" y="0"/>
                  </a:moveTo>
                  <a:lnTo>
                    <a:pt x="2653" y="821"/>
                  </a:lnTo>
                  <a:lnTo>
                    <a:pt x="607" y="821"/>
                  </a:lnTo>
                  <a:lnTo>
                    <a:pt x="1" y="2854"/>
                  </a:lnTo>
                  <a:lnTo>
                    <a:pt x="2678" y="5240"/>
                  </a:lnTo>
                  <a:lnTo>
                    <a:pt x="5001" y="3902"/>
                  </a:lnTo>
                  <a:lnTo>
                    <a:pt x="6504" y="2753"/>
                  </a:lnTo>
                  <a:lnTo>
                    <a:pt x="6504" y="581"/>
                  </a:lnTo>
                  <a:lnTo>
                    <a:pt x="447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29"/>
            <p:cNvSpPr/>
            <p:nvPr/>
          </p:nvSpPr>
          <p:spPr>
            <a:xfrm>
              <a:off x="5828725" y="897925"/>
              <a:ext cx="80850" cy="36650"/>
            </a:xfrm>
            <a:custGeom>
              <a:avLst/>
              <a:gdLst/>
              <a:ahLst/>
              <a:cxnLst/>
              <a:rect l="l" t="t" r="r" b="b"/>
              <a:pathLst>
                <a:path w="3234" h="1466" extrusionOk="0">
                  <a:moveTo>
                    <a:pt x="1" y="1"/>
                  </a:moveTo>
                  <a:lnTo>
                    <a:pt x="885" y="1465"/>
                  </a:lnTo>
                  <a:lnTo>
                    <a:pt x="3233" y="733"/>
                  </a:lnTo>
                  <a:lnTo>
                    <a:pt x="235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29"/>
            <p:cNvSpPr/>
            <p:nvPr/>
          </p:nvSpPr>
          <p:spPr>
            <a:xfrm>
              <a:off x="5814525" y="890350"/>
              <a:ext cx="111475" cy="53700"/>
            </a:xfrm>
            <a:custGeom>
              <a:avLst/>
              <a:gdLst/>
              <a:ahLst/>
              <a:cxnLst/>
              <a:rect l="l" t="t" r="r" b="b"/>
              <a:pathLst>
                <a:path w="4459" h="2148" extrusionOk="0">
                  <a:moveTo>
                    <a:pt x="2804" y="632"/>
                  </a:moveTo>
                  <a:lnTo>
                    <a:pt x="3157" y="922"/>
                  </a:lnTo>
                  <a:lnTo>
                    <a:pt x="1604" y="1402"/>
                  </a:lnTo>
                  <a:lnTo>
                    <a:pt x="1125" y="632"/>
                  </a:lnTo>
                  <a:close/>
                  <a:moveTo>
                    <a:pt x="1" y="0"/>
                  </a:moveTo>
                  <a:lnTo>
                    <a:pt x="1314" y="2147"/>
                  </a:lnTo>
                  <a:lnTo>
                    <a:pt x="4458" y="1175"/>
                  </a:lnTo>
                  <a:lnTo>
                    <a:pt x="303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9"/>
            <p:cNvSpPr/>
            <p:nvPr/>
          </p:nvSpPr>
          <p:spPr>
            <a:xfrm>
              <a:off x="5765925" y="1013475"/>
              <a:ext cx="80825" cy="48625"/>
            </a:xfrm>
            <a:custGeom>
              <a:avLst/>
              <a:gdLst/>
              <a:ahLst/>
              <a:cxnLst/>
              <a:rect l="l" t="t" r="r" b="b"/>
              <a:pathLst>
                <a:path w="3233" h="1945" extrusionOk="0">
                  <a:moveTo>
                    <a:pt x="0" y="0"/>
                  </a:moveTo>
                  <a:lnTo>
                    <a:pt x="871" y="1945"/>
                  </a:lnTo>
                  <a:lnTo>
                    <a:pt x="3233" y="972"/>
                  </a:lnTo>
                  <a:lnTo>
                    <a:pt x="1616" y="164"/>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9"/>
            <p:cNvSpPr/>
            <p:nvPr/>
          </p:nvSpPr>
          <p:spPr>
            <a:xfrm>
              <a:off x="5752975" y="1004300"/>
              <a:ext cx="113025" cy="68225"/>
            </a:xfrm>
            <a:custGeom>
              <a:avLst/>
              <a:gdLst/>
              <a:ahLst/>
              <a:cxnLst/>
              <a:rect l="l" t="t" r="r" b="b"/>
              <a:pathLst>
                <a:path w="4521" h="2729" extrusionOk="0">
                  <a:moveTo>
                    <a:pt x="1023" y="733"/>
                  </a:moveTo>
                  <a:lnTo>
                    <a:pt x="2046" y="847"/>
                  </a:lnTo>
                  <a:lnTo>
                    <a:pt x="2993" y="1314"/>
                  </a:lnTo>
                  <a:lnTo>
                    <a:pt x="1554" y="1908"/>
                  </a:lnTo>
                  <a:lnTo>
                    <a:pt x="1023" y="733"/>
                  </a:lnTo>
                  <a:close/>
                  <a:moveTo>
                    <a:pt x="0" y="1"/>
                  </a:moveTo>
                  <a:lnTo>
                    <a:pt x="1225" y="2728"/>
                  </a:lnTo>
                  <a:lnTo>
                    <a:pt x="4521" y="1365"/>
                  </a:lnTo>
                  <a:lnTo>
                    <a:pt x="2273" y="253"/>
                  </a:lnTo>
                  <a:lnTo>
                    <a:pt x="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9"/>
            <p:cNvSpPr/>
            <p:nvPr/>
          </p:nvSpPr>
          <p:spPr>
            <a:xfrm>
              <a:off x="4952100" y="890350"/>
              <a:ext cx="78950" cy="112725"/>
            </a:xfrm>
            <a:custGeom>
              <a:avLst/>
              <a:gdLst/>
              <a:ahLst/>
              <a:cxnLst/>
              <a:rect l="l" t="t" r="r" b="b"/>
              <a:pathLst>
                <a:path w="3158" h="4509" extrusionOk="0">
                  <a:moveTo>
                    <a:pt x="1" y="0"/>
                  </a:moveTo>
                  <a:lnTo>
                    <a:pt x="1" y="1882"/>
                  </a:lnTo>
                  <a:lnTo>
                    <a:pt x="960" y="4508"/>
                  </a:lnTo>
                  <a:lnTo>
                    <a:pt x="3157" y="2576"/>
                  </a:lnTo>
                  <a:lnTo>
                    <a:pt x="3157" y="1251"/>
                  </a:lnTo>
                  <a:lnTo>
                    <a:pt x="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9"/>
            <p:cNvSpPr/>
            <p:nvPr/>
          </p:nvSpPr>
          <p:spPr>
            <a:xfrm>
              <a:off x="4944200" y="878675"/>
              <a:ext cx="94750" cy="137975"/>
            </a:xfrm>
            <a:custGeom>
              <a:avLst/>
              <a:gdLst/>
              <a:ahLst/>
              <a:cxnLst/>
              <a:rect l="l" t="t" r="r" b="b"/>
              <a:pathLst>
                <a:path w="3790" h="5519" extrusionOk="0">
                  <a:moveTo>
                    <a:pt x="620" y="922"/>
                  </a:moveTo>
                  <a:lnTo>
                    <a:pt x="3145" y="1932"/>
                  </a:lnTo>
                  <a:lnTo>
                    <a:pt x="3145" y="2892"/>
                  </a:lnTo>
                  <a:lnTo>
                    <a:pt x="1415" y="4432"/>
                  </a:lnTo>
                  <a:lnTo>
                    <a:pt x="632" y="2298"/>
                  </a:lnTo>
                  <a:lnTo>
                    <a:pt x="620" y="922"/>
                  </a:lnTo>
                  <a:close/>
                  <a:moveTo>
                    <a:pt x="1" y="0"/>
                  </a:moveTo>
                  <a:lnTo>
                    <a:pt x="1" y="2349"/>
                  </a:lnTo>
                  <a:lnTo>
                    <a:pt x="1137" y="5518"/>
                  </a:lnTo>
                  <a:lnTo>
                    <a:pt x="3789" y="3182"/>
                  </a:lnTo>
                  <a:lnTo>
                    <a:pt x="3789" y="1503"/>
                  </a:lnTo>
                  <a:lnTo>
                    <a:pt x="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9"/>
            <p:cNvSpPr/>
            <p:nvPr/>
          </p:nvSpPr>
          <p:spPr>
            <a:xfrm>
              <a:off x="4770275" y="799125"/>
              <a:ext cx="164800" cy="161950"/>
            </a:xfrm>
            <a:custGeom>
              <a:avLst/>
              <a:gdLst/>
              <a:ahLst/>
              <a:cxnLst/>
              <a:rect l="l" t="t" r="r" b="b"/>
              <a:pathLst>
                <a:path w="6592" h="6478" extrusionOk="0">
                  <a:moveTo>
                    <a:pt x="1049" y="0"/>
                  </a:moveTo>
                  <a:lnTo>
                    <a:pt x="0" y="1856"/>
                  </a:lnTo>
                  <a:lnTo>
                    <a:pt x="948" y="4546"/>
                  </a:lnTo>
                  <a:lnTo>
                    <a:pt x="2539" y="6478"/>
                  </a:lnTo>
                  <a:lnTo>
                    <a:pt x="5064" y="6478"/>
                  </a:lnTo>
                  <a:lnTo>
                    <a:pt x="6592" y="6213"/>
                  </a:lnTo>
                  <a:lnTo>
                    <a:pt x="5695" y="3801"/>
                  </a:lnTo>
                  <a:lnTo>
                    <a:pt x="3296" y="2500"/>
                  </a:lnTo>
                  <a:lnTo>
                    <a:pt x="104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9"/>
            <p:cNvSpPr/>
            <p:nvPr/>
          </p:nvSpPr>
          <p:spPr>
            <a:xfrm>
              <a:off x="4761750" y="785550"/>
              <a:ext cx="184075" cy="183425"/>
            </a:xfrm>
            <a:custGeom>
              <a:avLst/>
              <a:gdLst/>
              <a:ahLst/>
              <a:cxnLst/>
              <a:rect l="l" t="t" r="r" b="b"/>
              <a:pathLst>
                <a:path w="7363" h="7337" extrusionOk="0">
                  <a:moveTo>
                    <a:pt x="1453" y="1074"/>
                  </a:moveTo>
                  <a:lnTo>
                    <a:pt x="3410" y="3245"/>
                  </a:lnTo>
                  <a:lnTo>
                    <a:pt x="5784" y="4559"/>
                  </a:lnTo>
                  <a:lnTo>
                    <a:pt x="6503" y="6516"/>
                  </a:lnTo>
                  <a:lnTo>
                    <a:pt x="5405" y="6705"/>
                  </a:lnTo>
                  <a:lnTo>
                    <a:pt x="3031" y="6705"/>
                  </a:lnTo>
                  <a:lnTo>
                    <a:pt x="1566" y="4937"/>
                  </a:lnTo>
                  <a:lnTo>
                    <a:pt x="695" y="2425"/>
                  </a:lnTo>
                  <a:lnTo>
                    <a:pt x="1453" y="1074"/>
                  </a:lnTo>
                  <a:close/>
                  <a:moveTo>
                    <a:pt x="1326" y="0"/>
                  </a:moveTo>
                  <a:lnTo>
                    <a:pt x="1" y="2374"/>
                  </a:lnTo>
                  <a:lnTo>
                    <a:pt x="985" y="5203"/>
                  </a:lnTo>
                  <a:lnTo>
                    <a:pt x="2728" y="7337"/>
                  </a:lnTo>
                  <a:lnTo>
                    <a:pt x="5468" y="7337"/>
                  </a:lnTo>
                  <a:lnTo>
                    <a:pt x="7362" y="7008"/>
                  </a:lnTo>
                  <a:lnTo>
                    <a:pt x="6289" y="4129"/>
                  </a:lnTo>
                  <a:lnTo>
                    <a:pt x="3839" y="2791"/>
                  </a:lnTo>
                  <a:lnTo>
                    <a:pt x="132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9"/>
            <p:cNvSpPr/>
            <p:nvPr/>
          </p:nvSpPr>
          <p:spPr>
            <a:xfrm>
              <a:off x="4392100" y="1174150"/>
              <a:ext cx="165750" cy="386075"/>
            </a:xfrm>
            <a:custGeom>
              <a:avLst/>
              <a:gdLst/>
              <a:ahLst/>
              <a:cxnLst/>
              <a:rect l="l" t="t" r="r" b="b"/>
              <a:pathLst>
                <a:path w="6630" h="15443" extrusionOk="0">
                  <a:moveTo>
                    <a:pt x="6629" y="0"/>
                  </a:moveTo>
                  <a:lnTo>
                    <a:pt x="4521" y="1036"/>
                  </a:lnTo>
                  <a:lnTo>
                    <a:pt x="2261" y="3056"/>
                  </a:lnTo>
                  <a:lnTo>
                    <a:pt x="0" y="6301"/>
                  </a:lnTo>
                  <a:lnTo>
                    <a:pt x="354" y="10594"/>
                  </a:lnTo>
                  <a:lnTo>
                    <a:pt x="51" y="12652"/>
                  </a:lnTo>
                  <a:lnTo>
                    <a:pt x="1288" y="15443"/>
                  </a:lnTo>
                  <a:lnTo>
                    <a:pt x="4357" y="15443"/>
                  </a:lnTo>
                  <a:lnTo>
                    <a:pt x="2425" y="11731"/>
                  </a:lnTo>
                  <a:lnTo>
                    <a:pt x="2955" y="7033"/>
                  </a:lnTo>
                  <a:lnTo>
                    <a:pt x="4634" y="4154"/>
                  </a:lnTo>
                  <a:lnTo>
                    <a:pt x="6629" y="1844"/>
                  </a:lnTo>
                  <a:lnTo>
                    <a:pt x="662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9"/>
            <p:cNvSpPr/>
            <p:nvPr/>
          </p:nvSpPr>
          <p:spPr>
            <a:xfrm>
              <a:off x="4383875" y="1161200"/>
              <a:ext cx="181875" cy="406925"/>
            </a:xfrm>
            <a:custGeom>
              <a:avLst/>
              <a:gdLst/>
              <a:ahLst/>
              <a:cxnLst/>
              <a:rect l="l" t="t" r="r" b="b"/>
              <a:pathLst>
                <a:path w="7275" h="16277" extrusionOk="0">
                  <a:moveTo>
                    <a:pt x="6643" y="1023"/>
                  </a:moveTo>
                  <a:lnTo>
                    <a:pt x="6643" y="2248"/>
                  </a:lnTo>
                  <a:lnTo>
                    <a:pt x="4686" y="4508"/>
                  </a:lnTo>
                  <a:lnTo>
                    <a:pt x="3006" y="7387"/>
                  </a:lnTo>
                  <a:lnTo>
                    <a:pt x="2425" y="12299"/>
                  </a:lnTo>
                  <a:lnTo>
                    <a:pt x="4168" y="15645"/>
                  </a:lnTo>
                  <a:lnTo>
                    <a:pt x="1819" y="15645"/>
                  </a:lnTo>
                  <a:lnTo>
                    <a:pt x="708" y="13120"/>
                  </a:lnTo>
                  <a:lnTo>
                    <a:pt x="999" y="11125"/>
                  </a:lnTo>
                  <a:lnTo>
                    <a:pt x="645" y="6895"/>
                  </a:lnTo>
                  <a:lnTo>
                    <a:pt x="2829" y="3789"/>
                  </a:lnTo>
                  <a:lnTo>
                    <a:pt x="5039" y="1806"/>
                  </a:lnTo>
                  <a:lnTo>
                    <a:pt x="6643" y="1023"/>
                  </a:lnTo>
                  <a:close/>
                  <a:moveTo>
                    <a:pt x="7274" y="0"/>
                  </a:moveTo>
                  <a:lnTo>
                    <a:pt x="4723" y="1263"/>
                  </a:lnTo>
                  <a:lnTo>
                    <a:pt x="2387" y="3347"/>
                  </a:lnTo>
                  <a:lnTo>
                    <a:pt x="1" y="6731"/>
                  </a:lnTo>
                  <a:lnTo>
                    <a:pt x="380" y="11112"/>
                  </a:lnTo>
                  <a:lnTo>
                    <a:pt x="64" y="13221"/>
                  </a:lnTo>
                  <a:lnTo>
                    <a:pt x="1415" y="16277"/>
                  </a:lnTo>
                  <a:lnTo>
                    <a:pt x="5203" y="16277"/>
                  </a:lnTo>
                  <a:lnTo>
                    <a:pt x="3069" y="12185"/>
                  </a:lnTo>
                  <a:lnTo>
                    <a:pt x="3587" y="7652"/>
                  </a:lnTo>
                  <a:lnTo>
                    <a:pt x="5203" y="4874"/>
                  </a:lnTo>
                  <a:lnTo>
                    <a:pt x="7274" y="2475"/>
                  </a:lnTo>
                  <a:lnTo>
                    <a:pt x="727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9"/>
            <p:cNvSpPr/>
            <p:nvPr/>
          </p:nvSpPr>
          <p:spPr>
            <a:xfrm>
              <a:off x="3327950" y="2153675"/>
              <a:ext cx="78950" cy="116200"/>
            </a:xfrm>
            <a:custGeom>
              <a:avLst/>
              <a:gdLst/>
              <a:ahLst/>
              <a:cxnLst/>
              <a:rect l="l" t="t" r="r" b="b"/>
              <a:pathLst>
                <a:path w="3158" h="4648" extrusionOk="0">
                  <a:moveTo>
                    <a:pt x="1288" y="1"/>
                  </a:moveTo>
                  <a:lnTo>
                    <a:pt x="1" y="1655"/>
                  </a:lnTo>
                  <a:lnTo>
                    <a:pt x="1" y="3069"/>
                  </a:lnTo>
                  <a:lnTo>
                    <a:pt x="1" y="3700"/>
                  </a:lnTo>
                  <a:lnTo>
                    <a:pt x="884" y="4647"/>
                  </a:lnTo>
                  <a:lnTo>
                    <a:pt x="2677" y="3915"/>
                  </a:lnTo>
                  <a:lnTo>
                    <a:pt x="3157" y="1731"/>
                  </a:lnTo>
                  <a:lnTo>
                    <a:pt x="3157" y="544"/>
                  </a:lnTo>
                  <a:lnTo>
                    <a:pt x="128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9"/>
            <p:cNvSpPr/>
            <p:nvPr/>
          </p:nvSpPr>
          <p:spPr>
            <a:xfrm>
              <a:off x="3320050" y="2144525"/>
              <a:ext cx="94725" cy="134825"/>
            </a:xfrm>
            <a:custGeom>
              <a:avLst/>
              <a:gdLst/>
              <a:ahLst/>
              <a:cxnLst/>
              <a:rect l="l" t="t" r="r" b="b"/>
              <a:pathLst>
                <a:path w="3789" h="5393" extrusionOk="0">
                  <a:moveTo>
                    <a:pt x="1718" y="720"/>
                  </a:moveTo>
                  <a:lnTo>
                    <a:pt x="3158" y="1150"/>
                  </a:lnTo>
                  <a:lnTo>
                    <a:pt x="3158" y="2059"/>
                  </a:lnTo>
                  <a:lnTo>
                    <a:pt x="2728" y="4054"/>
                  </a:lnTo>
                  <a:lnTo>
                    <a:pt x="1289" y="4647"/>
                  </a:lnTo>
                  <a:lnTo>
                    <a:pt x="632" y="3953"/>
                  </a:lnTo>
                  <a:lnTo>
                    <a:pt x="632" y="2122"/>
                  </a:lnTo>
                  <a:lnTo>
                    <a:pt x="1718" y="720"/>
                  </a:lnTo>
                  <a:close/>
                  <a:moveTo>
                    <a:pt x="1491" y="0"/>
                  </a:moveTo>
                  <a:lnTo>
                    <a:pt x="1" y="1907"/>
                  </a:lnTo>
                  <a:lnTo>
                    <a:pt x="1" y="4193"/>
                  </a:lnTo>
                  <a:lnTo>
                    <a:pt x="1125" y="5392"/>
                  </a:lnTo>
                  <a:lnTo>
                    <a:pt x="3271" y="4508"/>
                  </a:lnTo>
                  <a:lnTo>
                    <a:pt x="3789" y="2160"/>
                  </a:lnTo>
                  <a:lnTo>
                    <a:pt x="3789" y="682"/>
                  </a:lnTo>
                  <a:lnTo>
                    <a:pt x="149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9"/>
            <p:cNvSpPr/>
            <p:nvPr/>
          </p:nvSpPr>
          <p:spPr>
            <a:xfrm>
              <a:off x="3404025" y="2057075"/>
              <a:ext cx="144925" cy="252250"/>
            </a:xfrm>
            <a:custGeom>
              <a:avLst/>
              <a:gdLst/>
              <a:ahLst/>
              <a:cxnLst/>
              <a:rect l="l" t="t" r="r" b="b"/>
              <a:pathLst>
                <a:path w="5797" h="10090" extrusionOk="0">
                  <a:moveTo>
                    <a:pt x="2602" y="1"/>
                  </a:moveTo>
                  <a:lnTo>
                    <a:pt x="834" y="443"/>
                  </a:lnTo>
                  <a:lnTo>
                    <a:pt x="1" y="1680"/>
                  </a:lnTo>
                  <a:lnTo>
                    <a:pt x="2097" y="4408"/>
                  </a:lnTo>
                  <a:lnTo>
                    <a:pt x="2311" y="6201"/>
                  </a:lnTo>
                  <a:lnTo>
                    <a:pt x="746" y="7703"/>
                  </a:lnTo>
                  <a:lnTo>
                    <a:pt x="746" y="10090"/>
                  </a:lnTo>
                  <a:lnTo>
                    <a:pt x="5796" y="9155"/>
                  </a:lnTo>
                  <a:lnTo>
                    <a:pt x="5796" y="7564"/>
                  </a:lnTo>
                  <a:lnTo>
                    <a:pt x="4837" y="5266"/>
                  </a:lnTo>
                  <a:lnTo>
                    <a:pt x="2728" y="2753"/>
                  </a:lnTo>
                  <a:lnTo>
                    <a:pt x="3700" y="1213"/>
                  </a:lnTo>
                  <a:lnTo>
                    <a:pt x="260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9"/>
            <p:cNvSpPr/>
            <p:nvPr/>
          </p:nvSpPr>
          <p:spPr>
            <a:xfrm>
              <a:off x="3394250" y="2048250"/>
              <a:ext cx="162600" cy="270550"/>
            </a:xfrm>
            <a:custGeom>
              <a:avLst/>
              <a:gdLst/>
              <a:ahLst/>
              <a:cxnLst/>
              <a:rect l="l" t="t" r="r" b="b"/>
              <a:pathLst>
                <a:path w="6504" h="10822" extrusionOk="0">
                  <a:moveTo>
                    <a:pt x="2879" y="707"/>
                  </a:moveTo>
                  <a:lnTo>
                    <a:pt x="3687" y="1604"/>
                  </a:lnTo>
                  <a:lnTo>
                    <a:pt x="2728" y="3132"/>
                  </a:lnTo>
                  <a:lnTo>
                    <a:pt x="4950" y="5783"/>
                  </a:lnTo>
                  <a:lnTo>
                    <a:pt x="5872" y="7980"/>
                  </a:lnTo>
                  <a:lnTo>
                    <a:pt x="5872" y="9243"/>
                  </a:lnTo>
                  <a:lnTo>
                    <a:pt x="1452" y="10064"/>
                  </a:lnTo>
                  <a:lnTo>
                    <a:pt x="1452" y="8195"/>
                  </a:lnTo>
                  <a:lnTo>
                    <a:pt x="3031" y="6667"/>
                  </a:lnTo>
                  <a:lnTo>
                    <a:pt x="2791" y="4634"/>
                  </a:lnTo>
                  <a:lnTo>
                    <a:pt x="783" y="2008"/>
                  </a:lnTo>
                  <a:lnTo>
                    <a:pt x="1414" y="1061"/>
                  </a:lnTo>
                  <a:lnTo>
                    <a:pt x="2879" y="707"/>
                  </a:lnTo>
                  <a:close/>
                  <a:moveTo>
                    <a:pt x="3094" y="0"/>
                  </a:moveTo>
                  <a:lnTo>
                    <a:pt x="1023" y="505"/>
                  </a:lnTo>
                  <a:lnTo>
                    <a:pt x="0" y="2046"/>
                  </a:lnTo>
                  <a:lnTo>
                    <a:pt x="2172" y="4887"/>
                  </a:lnTo>
                  <a:lnTo>
                    <a:pt x="2361" y="6440"/>
                  </a:lnTo>
                  <a:lnTo>
                    <a:pt x="821" y="7917"/>
                  </a:lnTo>
                  <a:lnTo>
                    <a:pt x="821" y="10822"/>
                  </a:lnTo>
                  <a:lnTo>
                    <a:pt x="6503" y="9774"/>
                  </a:lnTo>
                  <a:lnTo>
                    <a:pt x="6503" y="7917"/>
                  </a:lnTo>
                  <a:lnTo>
                    <a:pt x="5506" y="5493"/>
                  </a:lnTo>
                  <a:lnTo>
                    <a:pt x="3498" y="3094"/>
                  </a:lnTo>
                  <a:lnTo>
                    <a:pt x="4470" y="1541"/>
                  </a:lnTo>
                  <a:lnTo>
                    <a:pt x="30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9"/>
            <p:cNvSpPr/>
            <p:nvPr/>
          </p:nvSpPr>
          <p:spPr>
            <a:xfrm>
              <a:off x="3658775" y="1084500"/>
              <a:ext cx="236775" cy="215300"/>
            </a:xfrm>
            <a:custGeom>
              <a:avLst/>
              <a:gdLst/>
              <a:ahLst/>
              <a:cxnLst/>
              <a:rect l="l" t="t" r="r" b="b"/>
              <a:pathLst>
                <a:path w="9471" h="8612" extrusionOk="0">
                  <a:moveTo>
                    <a:pt x="3498" y="0"/>
                  </a:moveTo>
                  <a:lnTo>
                    <a:pt x="1907" y="972"/>
                  </a:lnTo>
                  <a:lnTo>
                    <a:pt x="1907" y="1692"/>
                  </a:lnTo>
                  <a:lnTo>
                    <a:pt x="1" y="2273"/>
                  </a:lnTo>
                  <a:lnTo>
                    <a:pt x="2173" y="5026"/>
                  </a:lnTo>
                  <a:lnTo>
                    <a:pt x="3801" y="6162"/>
                  </a:lnTo>
                  <a:lnTo>
                    <a:pt x="3271" y="6970"/>
                  </a:lnTo>
                  <a:lnTo>
                    <a:pt x="5254" y="8612"/>
                  </a:lnTo>
                  <a:lnTo>
                    <a:pt x="6327" y="4028"/>
                  </a:lnTo>
                  <a:lnTo>
                    <a:pt x="7488" y="5278"/>
                  </a:lnTo>
                  <a:lnTo>
                    <a:pt x="7122" y="7046"/>
                  </a:lnTo>
                  <a:lnTo>
                    <a:pt x="8537" y="7046"/>
                  </a:lnTo>
                  <a:lnTo>
                    <a:pt x="9471" y="5177"/>
                  </a:lnTo>
                  <a:lnTo>
                    <a:pt x="6150" y="2513"/>
                  </a:lnTo>
                  <a:lnTo>
                    <a:pt x="349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9"/>
            <p:cNvSpPr/>
            <p:nvPr/>
          </p:nvSpPr>
          <p:spPr>
            <a:xfrm>
              <a:off x="3645200" y="1074400"/>
              <a:ext cx="260450" cy="239600"/>
            </a:xfrm>
            <a:custGeom>
              <a:avLst/>
              <a:gdLst/>
              <a:ahLst/>
              <a:cxnLst/>
              <a:rect l="l" t="t" r="r" b="b"/>
              <a:pathLst>
                <a:path w="10418" h="9584" extrusionOk="0">
                  <a:moveTo>
                    <a:pt x="4003" y="796"/>
                  </a:moveTo>
                  <a:lnTo>
                    <a:pt x="6491" y="3157"/>
                  </a:lnTo>
                  <a:lnTo>
                    <a:pt x="9610" y="5670"/>
                  </a:lnTo>
                  <a:lnTo>
                    <a:pt x="8878" y="7134"/>
                  </a:lnTo>
                  <a:lnTo>
                    <a:pt x="8057" y="7134"/>
                  </a:lnTo>
                  <a:lnTo>
                    <a:pt x="8372" y="5581"/>
                  </a:lnTo>
                  <a:lnTo>
                    <a:pt x="6693" y="3788"/>
                  </a:lnTo>
                  <a:lnTo>
                    <a:pt x="5607" y="8460"/>
                  </a:lnTo>
                  <a:lnTo>
                    <a:pt x="4231" y="7324"/>
                  </a:lnTo>
                  <a:lnTo>
                    <a:pt x="4774" y="6478"/>
                  </a:lnTo>
                  <a:lnTo>
                    <a:pt x="2943" y="5202"/>
                  </a:lnTo>
                  <a:lnTo>
                    <a:pt x="1074" y="2841"/>
                  </a:lnTo>
                  <a:lnTo>
                    <a:pt x="2779" y="2323"/>
                  </a:lnTo>
                  <a:lnTo>
                    <a:pt x="2779" y="1553"/>
                  </a:lnTo>
                  <a:lnTo>
                    <a:pt x="4003" y="796"/>
                  </a:lnTo>
                  <a:close/>
                  <a:moveTo>
                    <a:pt x="4092" y="0"/>
                  </a:moveTo>
                  <a:lnTo>
                    <a:pt x="2147" y="1200"/>
                  </a:lnTo>
                  <a:lnTo>
                    <a:pt x="2147" y="1856"/>
                  </a:lnTo>
                  <a:lnTo>
                    <a:pt x="1" y="2513"/>
                  </a:lnTo>
                  <a:lnTo>
                    <a:pt x="2476" y="5632"/>
                  </a:lnTo>
                  <a:lnTo>
                    <a:pt x="3915" y="6654"/>
                  </a:lnTo>
                  <a:lnTo>
                    <a:pt x="3397" y="7437"/>
                  </a:lnTo>
                  <a:lnTo>
                    <a:pt x="5986" y="9584"/>
                  </a:lnTo>
                  <a:lnTo>
                    <a:pt x="7047" y="5076"/>
                  </a:lnTo>
                  <a:lnTo>
                    <a:pt x="7691" y="5771"/>
                  </a:lnTo>
                  <a:lnTo>
                    <a:pt x="7274" y="7778"/>
                  </a:lnTo>
                  <a:lnTo>
                    <a:pt x="9269" y="7778"/>
                  </a:lnTo>
                  <a:lnTo>
                    <a:pt x="10418" y="5505"/>
                  </a:lnTo>
                  <a:lnTo>
                    <a:pt x="6908" y="2690"/>
                  </a:lnTo>
                  <a:lnTo>
                    <a:pt x="409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9"/>
            <p:cNvSpPr/>
            <p:nvPr/>
          </p:nvSpPr>
          <p:spPr>
            <a:xfrm>
              <a:off x="3780950" y="1045975"/>
              <a:ext cx="134825" cy="91250"/>
            </a:xfrm>
            <a:custGeom>
              <a:avLst/>
              <a:gdLst/>
              <a:ahLst/>
              <a:cxnLst/>
              <a:rect l="l" t="t" r="r" b="b"/>
              <a:pathLst>
                <a:path w="5393" h="3650" extrusionOk="0">
                  <a:moveTo>
                    <a:pt x="1175" y="1"/>
                  </a:moveTo>
                  <a:lnTo>
                    <a:pt x="0" y="1137"/>
                  </a:lnTo>
                  <a:lnTo>
                    <a:pt x="2235" y="2842"/>
                  </a:lnTo>
                  <a:lnTo>
                    <a:pt x="3612" y="3650"/>
                  </a:lnTo>
                  <a:lnTo>
                    <a:pt x="5392" y="1819"/>
                  </a:lnTo>
                  <a:lnTo>
                    <a:pt x="4584" y="329"/>
                  </a:lnTo>
                  <a:lnTo>
                    <a:pt x="3208" y="1"/>
                  </a:lnTo>
                  <a:lnTo>
                    <a:pt x="2703" y="1137"/>
                  </a:lnTo>
                  <a:lnTo>
                    <a:pt x="117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29"/>
            <p:cNvSpPr/>
            <p:nvPr/>
          </p:nvSpPr>
          <p:spPr>
            <a:xfrm>
              <a:off x="3768950" y="1035550"/>
              <a:ext cx="156600" cy="111475"/>
            </a:xfrm>
            <a:custGeom>
              <a:avLst/>
              <a:gdLst/>
              <a:ahLst/>
              <a:cxnLst/>
              <a:rect l="l" t="t" r="r" b="b"/>
              <a:pathLst>
                <a:path w="6264" h="4459" extrusionOk="0">
                  <a:moveTo>
                    <a:pt x="3864" y="784"/>
                  </a:moveTo>
                  <a:lnTo>
                    <a:pt x="4849" y="1011"/>
                  </a:lnTo>
                  <a:lnTo>
                    <a:pt x="5481" y="2185"/>
                  </a:lnTo>
                  <a:lnTo>
                    <a:pt x="4041" y="3663"/>
                  </a:lnTo>
                  <a:lnTo>
                    <a:pt x="2905" y="3006"/>
                  </a:lnTo>
                  <a:lnTo>
                    <a:pt x="960" y="1529"/>
                  </a:lnTo>
                  <a:lnTo>
                    <a:pt x="1680" y="834"/>
                  </a:lnTo>
                  <a:lnTo>
                    <a:pt x="3309" y="2046"/>
                  </a:lnTo>
                  <a:lnTo>
                    <a:pt x="3864" y="784"/>
                  </a:lnTo>
                  <a:close/>
                  <a:moveTo>
                    <a:pt x="1629" y="1"/>
                  </a:moveTo>
                  <a:lnTo>
                    <a:pt x="0" y="1579"/>
                  </a:lnTo>
                  <a:lnTo>
                    <a:pt x="2564" y="3524"/>
                  </a:lnTo>
                  <a:lnTo>
                    <a:pt x="4142" y="4458"/>
                  </a:lnTo>
                  <a:lnTo>
                    <a:pt x="6264" y="2299"/>
                  </a:lnTo>
                  <a:lnTo>
                    <a:pt x="5279" y="468"/>
                  </a:lnTo>
                  <a:lnTo>
                    <a:pt x="3511" y="51"/>
                  </a:lnTo>
                  <a:lnTo>
                    <a:pt x="3056" y="1062"/>
                  </a:lnTo>
                  <a:lnTo>
                    <a:pt x="162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29"/>
            <p:cNvSpPr/>
            <p:nvPr/>
          </p:nvSpPr>
          <p:spPr>
            <a:xfrm>
              <a:off x="3098775" y="1751200"/>
              <a:ext cx="166375" cy="133550"/>
            </a:xfrm>
            <a:custGeom>
              <a:avLst/>
              <a:gdLst/>
              <a:ahLst/>
              <a:cxnLst/>
              <a:rect l="l" t="t" r="r" b="b"/>
              <a:pathLst>
                <a:path w="6655" h="5342" extrusionOk="0">
                  <a:moveTo>
                    <a:pt x="5619" y="0"/>
                  </a:moveTo>
                  <a:lnTo>
                    <a:pt x="4205" y="985"/>
                  </a:lnTo>
                  <a:lnTo>
                    <a:pt x="2475" y="1869"/>
                  </a:lnTo>
                  <a:lnTo>
                    <a:pt x="1288" y="404"/>
                  </a:lnTo>
                  <a:lnTo>
                    <a:pt x="0" y="1856"/>
                  </a:lnTo>
                  <a:lnTo>
                    <a:pt x="341" y="2829"/>
                  </a:lnTo>
                  <a:lnTo>
                    <a:pt x="341" y="4028"/>
                  </a:lnTo>
                  <a:lnTo>
                    <a:pt x="2766" y="5341"/>
                  </a:lnTo>
                  <a:lnTo>
                    <a:pt x="4963" y="4369"/>
                  </a:lnTo>
                  <a:lnTo>
                    <a:pt x="6655" y="2854"/>
                  </a:lnTo>
                  <a:lnTo>
                    <a:pt x="6655" y="1515"/>
                  </a:lnTo>
                  <a:lnTo>
                    <a:pt x="561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9"/>
            <p:cNvSpPr/>
            <p:nvPr/>
          </p:nvSpPr>
          <p:spPr>
            <a:xfrm>
              <a:off x="3089925" y="1740150"/>
              <a:ext cx="182800" cy="153450"/>
            </a:xfrm>
            <a:custGeom>
              <a:avLst/>
              <a:gdLst/>
              <a:ahLst/>
              <a:cxnLst/>
              <a:rect l="l" t="t" r="r" b="b"/>
              <a:pathLst>
                <a:path w="7312" h="6138" extrusionOk="0">
                  <a:moveTo>
                    <a:pt x="5885" y="884"/>
                  </a:moveTo>
                  <a:lnTo>
                    <a:pt x="6693" y="2046"/>
                  </a:lnTo>
                  <a:lnTo>
                    <a:pt x="6693" y="3157"/>
                  </a:lnTo>
                  <a:lnTo>
                    <a:pt x="5140" y="4546"/>
                  </a:lnTo>
                  <a:lnTo>
                    <a:pt x="3132" y="5443"/>
                  </a:lnTo>
                  <a:lnTo>
                    <a:pt x="1011" y="4281"/>
                  </a:lnTo>
                  <a:lnTo>
                    <a:pt x="1011" y="3271"/>
                  </a:lnTo>
                  <a:lnTo>
                    <a:pt x="708" y="2374"/>
                  </a:lnTo>
                  <a:lnTo>
                    <a:pt x="1630" y="1339"/>
                  </a:lnTo>
                  <a:lnTo>
                    <a:pt x="2741" y="2715"/>
                  </a:lnTo>
                  <a:lnTo>
                    <a:pt x="4698" y="1705"/>
                  </a:lnTo>
                  <a:lnTo>
                    <a:pt x="5885" y="884"/>
                  </a:lnTo>
                  <a:close/>
                  <a:moveTo>
                    <a:pt x="6049" y="0"/>
                  </a:moveTo>
                  <a:lnTo>
                    <a:pt x="4395" y="1162"/>
                  </a:lnTo>
                  <a:lnTo>
                    <a:pt x="2918" y="1920"/>
                  </a:lnTo>
                  <a:lnTo>
                    <a:pt x="1655" y="366"/>
                  </a:lnTo>
                  <a:lnTo>
                    <a:pt x="1" y="2235"/>
                  </a:lnTo>
                  <a:lnTo>
                    <a:pt x="380" y="3334"/>
                  </a:lnTo>
                  <a:lnTo>
                    <a:pt x="380" y="4660"/>
                  </a:lnTo>
                  <a:lnTo>
                    <a:pt x="3094" y="6137"/>
                  </a:lnTo>
                  <a:lnTo>
                    <a:pt x="5443" y="5102"/>
                  </a:lnTo>
                  <a:lnTo>
                    <a:pt x="7312" y="3435"/>
                  </a:lnTo>
                  <a:lnTo>
                    <a:pt x="7312" y="1856"/>
                  </a:lnTo>
                  <a:lnTo>
                    <a:pt x="604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29"/>
            <p:cNvSpPr/>
            <p:nvPr/>
          </p:nvSpPr>
          <p:spPr>
            <a:xfrm>
              <a:off x="3793250" y="2636350"/>
              <a:ext cx="57175" cy="35700"/>
            </a:xfrm>
            <a:custGeom>
              <a:avLst/>
              <a:gdLst/>
              <a:ahLst/>
              <a:cxnLst/>
              <a:rect l="l" t="t" r="r" b="b"/>
              <a:pathLst>
                <a:path w="2287" h="1428" extrusionOk="0">
                  <a:moveTo>
                    <a:pt x="1743" y="0"/>
                  </a:moveTo>
                  <a:lnTo>
                    <a:pt x="1" y="480"/>
                  </a:lnTo>
                  <a:lnTo>
                    <a:pt x="2286" y="1427"/>
                  </a:lnTo>
                  <a:lnTo>
                    <a:pt x="2286" y="1427"/>
                  </a:lnTo>
                  <a:lnTo>
                    <a:pt x="174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29"/>
            <p:cNvSpPr/>
            <p:nvPr/>
          </p:nvSpPr>
          <p:spPr>
            <a:xfrm>
              <a:off x="3768950" y="2626875"/>
              <a:ext cx="95675" cy="59375"/>
            </a:xfrm>
            <a:custGeom>
              <a:avLst/>
              <a:gdLst/>
              <a:ahLst/>
              <a:cxnLst/>
              <a:rect l="l" t="t" r="r" b="b"/>
              <a:pathLst>
                <a:path w="3827" h="2375" extrusionOk="0">
                  <a:moveTo>
                    <a:pt x="2526" y="758"/>
                  </a:moveTo>
                  <a:lnTo>
                    <a:pt x="2703" y="1238"/>
                  </a:lnTo>
                  <a:lnTo>
                    <a:pt x="1958" y="922"/>
                  </a:lnTo>
                  <a:lnTo>
                    <a:pt x="2526" y="758"/>
                  </a:lnTo>
                  <a:close/>
                  <a:moveTo>
                    <a:pt x="2905" y="0"/>
                  </a:moveTo>
                  <a:lnTo>
                    <a:pt x="0" y="796"/>
                  </a:lnTo>
                  <a:lnTo>
                    <a:pt x="3826" y="2374"/>
                  </a:lnTo>
                  <a:lnTo>
                    <a:pt x="290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29"/>
            <p:cNvSpPr/>
            <p:nvPr/>
          </p:nvSpPr>
          <p:spPr>
            <a:xfrm>
              <a:off x="3702975" y="2517025"/>
              <a:ext cx="43275" cy="68200"/>
            </a:xfrm>
            <a:custGeom>
              <a:avLst/>
              <a:gdLst/>
              <a:ahLst/>
              <a:cxnLst/>
              <a:rect l="l" t="t" r="r" b="b"/>
              <a:pathLst>
                <a:path w="1731" h="2728" extrusionOk="0">
                  <a:moveTo>
                    <a:pt x="733" y="0"/>
                  </a:moveTo>
                  <a:cubicBezTo>
                    <a:pt x="493" y="164"/>
                    <a:pt x="0" y="1288"/>
                    <a:pt x="0" y="1288"/>
                  </a:cubicBezTo>
                  <a:lnTo>
                    <a:pt x="695" y="2728"/>
                  </a:lnTo>
                  <a:lnTo>
                    <a:pt x="1730" y="2728"/>
                  </a:lnTo>
                  <a:lnTo>
                    <a:pt x="73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9"/>
            <p:cNvSpPr/>
            <p:nvPr/>
          </p:nvSpPr>
          <p:spPr>
            <a:xfrm>
              <a:off x="3694450" y="2505025"/>
              <a:ext cx="62850" cy="88100"/>
            </a:xfrm>
            <a:custGeom>
              <a:avLst/>
              <a:gdLst/>
              <a:ahLst/>
              <a:cxnLst/>
              <a:rect l="l" t="t" r="r" b="b"/>
              <a:pathLst>
                <a:path w="2514" h="3524" extrusionOk="0">
                  <a:moveTo>
                    <a:pt x="973" y="1162"/>
                  </a:moveTo>
                  <a:lnTo>
                    <a:pt x="1604" y="2892"/>
                  </a:lnTo>
                  <a:lnTo>
                    <a:pt x="1225" y="2892"/>
                  </a:lnTo>
                  <a:lnTo>
                    <a:pt x="682" y="1756"/>
                  </a:lnTo>
                  <a:cubicBezTo>
                    <a:pt x="771" y="1554"/>
                    <a:pt x="884" y="1352"/>
                    <a:pt x="973" y="1162"/>
                  </a:cubicBezTo>
                  <a:close/>
                  <a:moveTo>
                    <a:pt x="1238" y="0"/>
                  </a:moveTo>
                  <a:lnTo>
                    <a:pt x="897" y="215"/>
                  </a:lnTo>
                  <a:cubicBezTo>
                    <a:pt x="619" y="405"/>
                    <a:pt x="253" y="1187"/>
                    <a:pt x="51" y="1642"/>
                  </a:cubicBezTo>
                  <a:lnTo>
                    <a:pt x="1" y="1768"/>
                  </a:lnTo>
                  <a:lnTo>
                    <a:pt x="834" y="3523"/>
                  </a:lnTo>
                  <a:lnTo>
                    <a:pt x="2513" y="3523"/>
                  </a:lnTo>
                  <a:lnTo>
                    <a:pt x="123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9"/>
            <p:cNvSpPr/>
            <p:nvPr/>
          </p:nvSpPr>
          <p:spPr>
            <a:xfrm>
              <a:off x="3696975" y="2570375"/>
              <a:ext cx="25275" cy="78000"/>
            </a:xfrm>
            <a:custGeom>
              <a:avLst/>
              <a:gdLst/>
              <a:ahLst/>
              <a:cxnLst/>
              <a:rect l="l" t="t" r="r" b="b"/>
              <a:pathLst>
                <a:path w="1011" h="3120" extrusionOk="0">
                  <a:moveTo>
                    <a:pt x="455" y="0"/>
                  </a:moveTo>
                  <a:lnTo>
                    <a:pt x="1" y="1402"/>
                  </a:lnTo>
                  <a:lnTo>
                    <a:pt x="581" y="3119"/>
                  </a:lnTo>
                  <a:lnTo>
                    <a:pt x="1011" y="3119"/>
                  </a:lnTo>
                  <a:lnTo>
                    <a:pt x="1011" y="278"/>
                  </a:lnTo>
                  <a:lnTo>
                    <a:pt x="45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9"/>
            <p:cNvSpPr/>
            <p:nvPr/>
          </p:nvSpPr>
          <p:spPr>
            <a:xfrm>
              <a:off x="3688775" y="2563750"/>
              <a:ext cx="43275" cy="92500"/>
            </a:xfrm>
            <a:custGeom>
              <a:avLst/>
              <a:gdLst/>
              <a:ahLst/>
              <a:cxnLst/>
              <a:rect l="l" t="t" r="r" b="b"/>
              <a:pathLst>
                <a:path w="1731" h="3700" extrusionOk="0">
                  <a:moveTo>
                    <a:pt x="1023" y="846"/>
                  </a:moveTo>
                  <a:lnTo>
                    <a:pt x="1074" y="871"/>
                  </a:lnTo>
                  <a:lnTo>
                    <a:pt x="1074" y="2765"/>
                  </a:lnTo>
                  <a:lnTo>
                    <a:pt x="695" y="1755"/>
                  </a:lnTo>
                  <a:lnTo>
                    <a:pt x="1023" y="846"/>
                  </a:lnTo>
                  <a:close/>
                  <a:moveTo>
                    <a:pt x="632" y="0"/>
                  </a:moveTo>
                  <a:lnTo>
                    <a:pt x="0" y="1755"/>
                  </a:lnTo>
                  <a:lnTo>
                    <a:pt x="720" y="3700"/>
                  </a:lnTo>
                  <a:lnTo>
                    <a:pt x="1730" y="3700"/>
                  </a:lnTo>
                  <a:lnTo>
                    <a:pt x="1730" y="493"/>
                  </a:lnTo>
                  <a:lnTo>
                    <a:pt x="63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9"/>
            <p:cNvSpPr/>
            <p:nvPr/>
          </p:nvSpPr>
          <p:spPr>
            <a:xfrm>
              <a:off x="4360850" y="1623350"/>
              <a:ext cx="47375" cy="27475"/>
            </a:xfrm>
            <a:custGeom>
              <a:avLst/>
              <a:gdLst/>
              <a:ahLst/>
              <a:cxnLst/>
              <a:rect l="l" t="t" r="r" b="b"/>
              <a:pathLst>
                <a:path w="1895" h="1099" extrusionOk="0">
                  <a:moveTo>
                    <a:pt x="0" y="0"/>
                  </a:moveTo>
                  <a:lnTo>
                    <a:pt x="556" y="1099"/>
                  </a:lnTo>
                  <a:lnTo>
                    <a:pt x="1326" y="947"/>
                  </a:lnTo>
                  <a:lnTo>
                    <a:pt x="18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9"/>
            <p:cNvSpPr/>
            <p:nvPr/>
          </p:nvSpPr>
          <p:spPr>
            <a:xfrm>
              <a:off x="4347900" y="1615450"/>
              <a:ext cx="74200" cy="44550"/>
            </a:xfrm>
            <a:custGeom>
              <a:avLst/>
              <a:gdLst/>
              <a:ahLst/>
              <a:cxnLst/>
              <a:rect l="l" t="t" r="r" b="b"/>
              <a:pathLst>
                <a:path w="2968" h="1782" extrusionOk="0">
                  <a:moveTo>
                    <a:pt x="1857" y="632"/>
                  </a:moveTo>
                  <a:lnTo>
                    <a:pt x="1642" y="973"/>
                  </a:lnTo>
                  <a:lnTo>
                    <a:pt x="1238" y="1061"/>
                  </a:lnTo>
                  <a:lnTo>
                    <a:pt x="1023" y="632"/>
                  </a:lnTo>
                  <a:close/>
                  <a:moveTo>
                    <a:pt x="0" y="1"/>
                  </a:moveTo>
                  <a:lnTo>
                    <a:pt x="897" y="1781"/>
                  </a:lnTo>
                  <a:lnTo>
                    <a:pt x="2046" y="1541"/>
                  </a:lnTo>
                  <a:lnTo>
                    <a:pt x="296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9"/>
            <p:cNvSpPr/>
            <p:nvPr/>
          </p:nvSpPr>
          <p:spPr>
            <a:xfrm>
              <a:off x="2445000" y="785850"/>
              <a:ext cx="922425" cy="1196450"/>
            </a:xfrm>
            <a:custGeom>
              <a:avLst/>
              <a:gdLst/>
              <a:ahLst/>
              <a:cxnLst/>
              <a:rect l="l" t="t" r="r" b="b"/>
              <a:pathLst>
                <a:path w="36897" h="47858" extrusionOk="0">
                  <a:moveTo>
                    <a:pt x="27288" y="1"/>
                  </a:moveTo>
                  <a:lnTo>
                    <a:pt x="21921" y="2324"/>
                  </a:lnTo>
                  <a:lnTo>
                    <a:pt x="20027" y="2375"/>
                  </a:lnTo>
                  <a:lnTo>
                    <a:pt x="19396" y="4067"/>
                  </a:lnTo>
                  <a:lnTo>
                    <a:pt x="20179" y="6378"/>
                  </a:lnTo>
                  <a:lnTo>
                    <a:pt x="18600" y="6378"/>
                  </a:lnTo>
                  <a:lnTo>
                    <a:pt x="18285" y="4016"/>
                  </a:lnTo>
                  <a:lnTo>
                    <a:pt x="17262" y="3625"/>
                  </a:lnTo>
                  <a:lnTo>
                    <a:pt x="16782" y="5203"/>
                  </a:lnTo>
                  <a:lnTo>
                    <a:pt x="15620" y="4850"/>
                  </a:lnTo>
                  <a:lnTo>
                    <a:pt x="15305" y="3006"/>
                  </a:lnTo>
                  <a:lnTo>
                    <a:pt x="13411" y="3322"/>
                  </a:lnTo>
                  <a:lnTo>
                    <a:pt x="11277" y="4105"/>
                  </a:lnTo>
                  <a:lnTo>
                    <a:pt x="9698" y="5683"/>
                  </a:lnTo>
                  <a:lnTo>
                    <a:pt x="7489" y="6163"/>
                  </a:lnTo>
                  <a:lnTo>
                    <a:pt x="6150" y="7893"/>
                  </a:lnTo>
                  <a:lnTo>
                    <a:pt x="6933" y="9080"/>
                  </a:lnTo>
                  <a:lnTo>
                    <a:pt x="5355" y="10418"/>
                  </a:lnTo>
                  <a:lnTo>
                    <a:pt x="2678" y="11529"/>
                  </a:lnTo>
                  <a:lnTo>
                    <a:pt x="784" y="11883"/>
                  </a:lnTo>
                  <a:lnTo>
                    <a:pt x="1251" y="13575"/>
                  </a:lnTo>
                  <a:lnTo>
                    <a:pt x="2678" y="13726"/>
                  </a:lnTo>
                  <a:lnTo>
                    <a:pt x="3069" y="14598"/>
                  </a:lnTo>
                  <a:lnTo>
                    <a:pt x="1" y="14838"/>
                  </a:lnTo>
                  <a:lnTo>
                    <a:pt x="1" y="16176"/>
                  </a:lnTo>
                  <a:lnTo>
                    <a:pt x="1731" y="17363"/>
                  </a:lnTo>
                  <a:cubicBezTo>
                    <a:pt x="1731" y="17363"/>
                    <a:pt x="1944" y="16942"/>
                    <a:pt x="2599" y="16942"/>
                  </a:cubicBezTo>
                  <a:cubicBezTo>
                    <a:pt x="2926" y="16942"/>
                    <a:pt x="3364" y="17047"/>
                    <a:pt x="3940" y="17363"/>
                  </a:cubicBezTo>
                  <a:cubicBezTo>
                    <a:pt x="5683" y="18310"/>
                    <a:pt x="5759" y="18310"/>
                    <a:pt x="5759" y="18310"/>
                  </a:cubicBezTo>
                  <a:lnTo>
                    <a:pt x="7337" y="21378"/>
                  </a:lnTo>
                  <a:lnTo>
                    <a:pt x="6946" y="25331"/>
                  </a:lnTo>
                  <a:lnTo>
                    <a:pt x="6946" y="29434"/>
                  </a:lnTo>
                  <a:lnTo>
                    <a:pt x="8436" y="29902"/>
                  </a:lnTo>
                  <a:lnTo>
                    <a:pt x="7615" y="31164"/>
                  </a:lnTo>
                  <a:lnTo>
                    <a:pt x="5683" y="30849"/>
                  </a:lnTo>
                  <a:lnTo>
                    <a:pt x="5683" y="33223"/>
                  </a:lnTo>
                  <a:lnTo>
                    <a:pt x="7173" y="34321"/>
                  </a:lnTo>
                  <a:lnTo>
                    <a:pt x="6074" y="36695"/>
                  </a:lnTo>
                  <a:lnTo>
                    <a:pt x="6541" y="40546"/>
                  </a:lnTo>
                  <a:lnTo>
                    <a:pt x="7135" y="43463"/>
                  </a:lnTo>
                  <a:lnTo>
                    <a:pt x="7627" y="46153"/>
                  </a:lnTo>
                  <a:lnTo>
                    <a:pt x="9218" y="45913"/>
                  </a:lnTo>
                  <a:lnTo>
                    <a:pt x="10885" y="47857"/>
                  </a:lnTo>
                  <a:lnTo>
                    <a:pt x="12186" y="45647"/>
                  </a:lnTo>
                  <a:lnTo>
                    <a:pt x="13310" y="42175"/>
                  </a:lnTo>
                  <a:lnTo>
                    <a:pt x="14812" y="39776"/>
                  </a:lnTo>
                  <a:lnTo>
                    <a:pt x="16946" y="39195"/>
                  </a:lnTo>
                  <a:lnTo>
                    <a:pt x="20103" y="37857"/>
                  </a:lnTo>
                  <a:lnTo>
                    <a:pt x="21770" y="35798"/>
                  </a:lnTo>
                  <a:lnTo>
                    <a:pt x="24762" y="35407"/>
                  </a:lnTo>
                  <a:lnTo>
                    <a:pt x="28462" y="33071"/>
                  </a:lnTo>
                  <a:lnTo>
                    <a:pt x="26480" y="32869"/>
                  </a:lnTo>
                  <a:lnTo>
                    <a:pt x="25545" y="32869"/>
                  </a:lnTo>
                  <a:lnTo>
                    <a:pt x="26480" y="30659"/>
                  </a:lnTo>
                  <a:lnTo>
                    <a:pt x="28462" y="32478"/>
                  </a:lnTo>
                  <a:lnTo>
                    <a:pt x="29232" y="30735"/>
                  </a:lnTo>
                  <a:lnTo>
                    <a:pt x="28538" y="28487"/>
                  </a:lnTo>
                  <a:lnTo>
                    <a:pt x="28538" y="28487"/>
                  </a:lnTo>
                  <a:cubicBezTo>
                    <a:pt x="28538" y="28487"/>
                    <a:pt x="28571" y="28497"/>
                    <a:pt x="28628" y="28497"/>
                  </a:cubicBezTo>
                  <a:cubicBezTo>
                    <a:pt x="28850" y="28497"/>
                    <a:pt x="29441" y="28361"/>
                    <a:pt x="29952" y="27048"/>
                  </a:cubicBezTo>
                  <a:cubicBezTo>
                    <a:pt x="30176" y="26473"/>
                    <a:pt x="30217" y="26354"/>
                    <a:pt x="30211" y="26354"/>
                  </a:cubicBezTo>
                  <a:lnTo>
                    <a:pt x="30211" y="26354"/>
                  </a:lnTo>
                  <a:cubicBezTo>
                    <a:pt x="30207" y="26354"/>
                    <a:pt x="30180" y="26414"/>
                    <a:pt x="30178" y="26414"/>
                  </a:cubicBezTo>
                  <a:cubicBezTo>
                    <a:pt x="30175" y="26414"/>
                    <a:pt x="30241" y="26250"/>
                    <a:pt x="30596" y="25381"/>
                  </a:cubicBezTo>
                  <a:cubicBezTo>
                    <a:pt x="31467" y="23260"/>
                    <a:pt x="31455" y="23247"/>
                    <a:pt x="31455" y="23247"/>
                  </a:cubicBezTo>
                  <a:cubicBezTo>
                    <a:pt x="31455" y="23247"/>
                    <a:pt x="32086" y="23007"/>
                    <a:pt x="31455" y="21593"/>
                  </a:cubicBezTo>
                  <a:cubicBezTo>
                    <a:pt x="30823" y="20179"/>
                    <a:pt x="29876" y="20722"/>
                    <a:pt x="30823" y="20166"/>
                  </a:cubicBezTo>
                  <a:lnTo>
                    <a:pt x="31770" y="19623"/>
                  </a:lnTo>
                  <a:lnTo>
                    <a:pt x="32642" y="19068"/>
                  </a:lnTo>
                  <a:lnTo>
                    <a:pt x="32250" y="16694"/>
                  </a:lnTo>
                  <a:lnTo>
                    <a:pt x="32642" y="14042"/>
                  </a:lnTo>
                  <a:lnTo>
                    <a:pt x="34611" y="11858"/>
                  </a:lnTo>
                  <a:lnTo>
                    <a:pt x="36354" y="9762"/>
                  </a:lnTo>
                  <a:lnTo>
                    <a:pt x="36897" y="8032"/>
                  </a:lnTo>
                  <a:lnTo>
                    <a:pt x="34851" y="7085"/>
                  </a:lnTo>
                  <a:lnTo>
                    <a:pt x="32566" y="7943"/>
                  </a:lnTo>
                  <a:lnTo>
                    <a:pt x="30280" y="10090"/>
                  </a:lnTo>
                  <a:lnTo>
                    <a:pt x="31770" y="7451"/>
                  </a:lnTo>
                  <a:lnTo>
                    <a:pt x="31859" y="7009"/>
                  </a:lnTo>
                  <a:lnTo>
                    <a:pt x="27439" y="7009"/>
                  </a:lnTo>
                  <a:lnTo>
                    <a:pt x="27351" y="5986"/>
                  </a:lnTo>
                  <a:lnTo>
                    <a:pt x="29232" y="5759"/>
                  </a:lnTo>
                  <a:lnTo>
                    <a:pt x="31859" y="5759"/>
                  </a:lnTo>
                  <a:lnTo>
                    <a:pt x="31543" y="3625"/>
                  </a:lnTo>
                  <a:lnTo>
                    <a:pt x="30672" y="1655"/>
                  </a:lnTo>
                  <a:lnTo>
                    <a:pt x="2728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9"/>
            <p:cNvSpPr/>
            <p:nvPr/>
          </p:nvSpPr>
          <p:spPr>
            <a:xfrm>
              <a:off x="2437100" y="777350"/>
              <a:ext cx="939800" cy="1218525"/>
            </a:xfrm>
            <a:custGeom>
              <a:avLst/>
              <a:gdLst/>
              <a:ahLst/>
              <a:cxnLst/>
              <a:rect l="l" t="t" r="r" b="b"/>
              <a:pathLst>
                <a:path w="37592" h="48741" extrusionOk="0">
                  <a:moveTo>
                    <a:pt x="26909" y="31530"/>
                  </a:moveTo>
                  <a:lnTo>
                    <a:pt x="28601" y="33070"/>
                  </a:lnTo>
                  <a:lnTo>
                    <a:pt x="26796" y="32893"/>
                  </a:lnTo>
                  <a:lnTo>
                    <a:pt x="26341" y="32893"/>
                  </a:lnTo>
                  <a:lnTo>
                    <a:pt x="26909" y="31530"/>
                  </a:lnTo>
                  <a:close/>
                  <a:moveTo>
                    <a:pt x="27591" y="682"/>
                  </a:moveTo>
                  <a:lnTo>
                    <a:pt x="30748" y="2222"/>
                  </a:lnTo>
                  <a:lnTo>
                    <a:pt x="31543" y="4053"/>
                  </a:lnTo>
                  <a:lnTo>
                    <a:pt x="31809" y="5783"/>
                  </a:lnTo>
                  <a:lnTo>
                    <a:pt x="29498" y="5783"/>
                  </a:lnTo>
                  <a:lnTo>
                    <a:pt x="27339" y="6048"/>
                  </a:lnTo>
                  <a:lnTo>
                    <a:pt x="27465" y="7665"/>
                  </a:lnTo>
                  <a:lnTo>
                    <a:pt x="31796" y="7665"/>
                  </a:lnTo>
                  <a:lnTo>
                    <a:pt x="29321" y="12059"/>
                  </a:lnTo>
                  <a:lnTo>
                    <a:pt x="33046" y="8574"/>
                  </a:lnTo>
                  <a:lnTo>
                    <a:pt x="35155" y="7778"/>
                  </a:lnTo>
                  <a:lnTo>
                    <a:pt x="36834" y="8548"/>
                  </a:lnTo>
                  <a:lnTo>
                    <a:pt x="36380" y="9963"/>
                  </a:lnTo>
                  <a:lnTo>
                    <a:pt x="34700" y="11996"/>
                  </a:lnTo>
                  <a:lnTo>
                    <a:pt x="32667" y="14256"/>
                  </a:lnTo>
                  <a:lnTo>
                    <a:pt x="32250" y="17059"/>
                  </a:lnTo>
                  <a:lnTo>
                    <a:pt x="32617" y="19269"/>
                  </a:lnTo>
                  <a:lnTo>
                    <a:pt x="31935" y="19698"/>
                  </a:lnTo>
                  <a:cubicBezTo>
                    <a:pt x="31922" y="19711"/>
                    <a:pt x="31834" y="19761"/>
                    <a:pt x="30988" y="20254"/>
                  </a:cubicBezTo>
                  <a:cubicBezTo>
                    <a:pt x="30584" y="20494"/>
                    <a:pt x="30432" y="20582"/>
                    <a:pt x="30432" y="20809"/>
                  </a:cubicBezTo>
                  <a:cubicBezTo>
                    <a:pt x="30445" y="20986"/>
                    <a:pt x="30558" y="21125"/>
                    <a:pt x="30710" y="21188"/>
                  </a:cubicBezTo>
                  <a:cubicBezTo>
                    <a:pt x="30887" y="21289"/>
                    <a:pt x="31215" y="21466"/>
                    <a:pt x="31480" y="22072"/>
                  </a:cubicBezTo>
                  <a:cubicBezTo>
                    <a:pt x="31872" y="22943"/>
                    <a:pt x="31733" y="23259"/>
                    <a:pt x="31657" y="23309"/>
                  </a:cubicBezTo>
                  <a:lnTo>
                    <a:pt x="31455" y="23385"/>
                  </a:lnTo>
                  <a:lnTo>
                    <a:pt x="31455" y="23537"/>
                  </a:lnTo>
                  <a:cubicBezTo>
                    <a:pt x="31404" y="23676"/>
                    <a:pt x="31228" y="24118"/>
                    <a:pt x="30609" y="25620"/>
                  </a:cubicBezTo>
                  <a:cubicBezTo>
                    <a:pt x="30432" y="26062"/>
                    <a:pt x="30319" y="26353"/>
                    <a:pt x="30243" y="26555"/>
                  </a:cubicBezTo>
                  <a:lnTo>
                    <a:pt x="30218" y="26618"/>
                  </a:lnTo>
                  <a:cubicBezTo>
                    <a:pt x="30218" y="26618"/>
                    <a:pt x="30218" y="26630"/>
                    <a:pt x="30218" y="26630"/>
                  </a:cubicBezTo>
                  <a:cubicBezTo>
                    <a:pt x="30205" y="26681"/>
                    <a:pt x="30154" y="26832"/>
                    <a:pt x="29978" y="27287"/>
                  </a:cubicBezTo>
                  <a:cubicBezTo>
                    <a:pt x="29498" y="28499"/>
                    <a:pt x="29018" y="28537"/>
                    <a:pt x="28955" y="28537"/>
                  </a:cubicBezTo>
                  <a:lnTo>
                    <a:pt x="28399" y="28373"/>
                  </a:lnTo>
                  <a:lnTo>
                    <a:pt x="28399" y="28373"/>
                  </a:lnTo>
                  <a:lnTo>
                    <a:pt x="29220" y="31062"/>
                  </a:lnTo>
                  <a:lnTo>
                    <a:pt x="28677" y="32287"/>
                  </a:lnTo>
                  <a:lnTo>
                    <a:pt x="26682" y="30469"/>
                  </a:lnTo>
                  <a:lnTo>
                    <a:pt x="25394" y="33525"/>
                  </a:lnTo>
                  <a:lnTo>
                    <a:pt x="26758" y="33525"/>
                  </a:lnTo>
                  <a:lnTo>
                    <a:pt x="27844" y="33626"/>
                  </a:lnTo>
                  <a:lnTo>
                    <a:pt x="24977" y="35431"/>
                  </a:lnTo>
                  <a:lnTo>
                    <a:pt x="21922" y="35835"/>
                  </a:lnTo>
                  <a:lnTo>
                    <a:pt x="20230" y="37931"/>
                  </a:lnTo>
                  <a:lnTo>
                    <a:pt x="17199" y="39232"/>
                  </a:lnTo>
                  <a:lnTo>
                    <a:pt x="14939" y="39838"/>
                  </a:lnTo>
                  <a:lnTo>
                    <a:pt x="13360" y="42351"/>
                  </a:lnTo>
                  <a:lnTo>
                    <a:pt x="12211" y="45861"/>
                  </a:lnTo>
                  <a:lnTo>
                    <a:pt x="11163" y="47654"/>
                  </a:lnTo>
                  <a:lnTo>
                    <a:pt x="9661" y="45874"/>
                  </a:lnTo>
                  <a:lnTo>
                    <a:pt x="8209" y="46101"/>
                  </a:lnTo>
                  <a:lnTo>
                    <a:pt x="7767" y="43715"/>
                  </a:lnTo>
                  <a:lnTo>
                    <a:pt x="7173" y="40823"/>
                  </a:lnTo>
                  <a:lnTo>
                    <a:pt x="6719" y="37048"/>
                  </a:lnTo>
                  <a:lnTo>
                    <a:pt x="7893" y="34535"/>
                  </a:lnTo>
                  <a:lnTo>
                    <a:pt x="6315" y="33373"/>
                  </a:lnTo>
                  <a:lnTo>
                    <a:pt x="6315" y="31542"/>
                  </a:lnTo>
                  <a:lnTo>
                    <a:pt x="8082" y="31833"/>
                  </a:lnTo>
                  <a:lnTo>
                    <a:pt x="9244" y="30040"/>
                  </a:lnTo>
                  <a:lnTo>
                    <a:pt x="7577" y="29509"/>
                  </a:lnTo>
                  <a:lnTo>
                    <a:pt x="7577" y="25671"/>
                  </a:lnTo>
                  <a:lnTo>
                    <a:pt x="7981" y="21643"/>
                  </a:lnTo>
                  <a:lnTo>
                    <a:pt x="6277" y="18309"/>
                  </a:lnTo>
                  <a:lnTo>
                    <a:pt x="6125" y="18309"/>
                  </a:lnTo>
                  <a:cubicBezTo>
                    <a:pt x="6024" y="18271"/>
                    <a:pt x="5645" y="18082"/>
                    <a:pt x="4408" y="17413"/>
                  </a:cubicBezTo>
                  <a:cubicBezTo>
                    <a:pt x="3845" y="17104"/>
                    <a:pt x="3347" y="16952"/>
                    <a:pt x="2915" y="16952"/>
                  </a:cubicBezTo>
                  <a:cubicBezTo>
                    <a:pt x="2746" y="16952"/>
                    <a:pt x="2587" y="16975"/>
                    <a:pt x="2438" y="17021"/>
                  </a:cubicBezTo>
                  <a:cubicBezTo>
                    <a:pt x="2274" y="17072"/>
                    <a:pt x="2122" y="17147"/>
                    <a:pt x="1983" y="17261"/>
                  </a:cubicBezTo>
                  <a:lnTo>
                    <a:pt x="620" y="16339"/>
                  </a:lnTo>
                  <a:lnTo>
                    <a:pt x="620" y="15455"/>
                  </a:lnTo>
                  <a:lnTo>
                    <a:pt x="3852" y="15203"/>
                  </a:lnTo>
                  <a:lnTo>
                    <a:pt x="3208" y="13763"/>
                  </a:lnTo>
                  <a:lnTo>
                    <a:pt x="1819" y="13612"/>
                  </a:lnTo>
                  <a:lnTo>
                    <a:pt x="1504" y="12450"/>
                  </a:lnTo>
                  <a:lnTo>
                    <a:pt x="3057" y="12160"/>
                  </a:lnTo>
                  <a:lnTo>
                    <a:pt x="5797" y="11036"/>
                  </a:lnTo>
                  <a:lnTo>
                    <a:pt x="7678" y="9470"/>
                  </a:lnTo>
                  <a:lnTo>
                    <a:pt x="6857" y="8233"/>
                  </a:lnTo>
                  <a:lnTo>
                    <a:pt x="7994" y="6781"/>
                  </a:lnTo>
                  <a:lnTo>
                    <a:pt x="10178" y="6301"/>
                  </a:lnTo>
                  <a:lnTo>
                    <a:pt x="11769" y="4710"/>
                  </a:lnTo>
                  <a:lnTo>
                    <a:pt x="13777" y="3965"/>
                  </a:lnTo>
                  <a:lnTo>
                    <a:pt x="15355" y="3712"/>
                  </a:lnTo>
                  <a:lnTo>
                    <a:pt x="15646" y="5430"/>
                  </a:lnTo>
                  <a:lnTo>
                    <a:pt x="17325" y="5935"/>
                  </a:lnTo>
                  <a:lnTo>
                    <a:pt x="17792" y="4382"/>
                  </a:lnTo>
                  <a:lnTo>
                    <a:pt x="18323" y="4584"/>
                  </a:lnTo>
                  <a:lnTo>
                    <a:pt x="18651" y="7033"/>
                  </a:lnTo>
                  <a:lnTo>
                    <a:pt x="20949" y="7033"/>
                  </a:lnTo>
                  <a:lnTo>
                    <a:pt x="20053" y="4407"/>
                  </a:lnTo>
                  <a:lnTo>
                    <a:pt x="20570" y="3031"/>
                  </a:lnTo>
                  <a:lnTo>
                    <a:pt x="22250" y="2980"/>
                  </a:lnTo>
                  <a:lnTo>
                    <a:pt x="27591" y="682"/>
                  </a:lnTo>
                  <a:close/>
                  <a:moveTo>
                    <a:pt x="27604" y="0"/>
                  </a:moveTo>
                  <a:lnTo>
                    <a:pt x="22161" y="2361"/>
                  </a:lnTo>
                  <a:lnTo>
                    <a:pt x="20116" y="2424"/>
                  </a:lnTo>
                  <a:lnTo>
                    <a:pt x="19371" y="4407"/>
                  </a:lnTo>
                  <a:lnTo>
                    <a:pt x="20053" y="6415"/>
                  </a:lnTo>
                  <a:lnTo>
                    <a:pt x="19194" y="6415"/>
                  </a:lnTo>
                  <a:lnTo>
                    <a:pt x="18891" y="4142"/>
                  </a:lnTo>
                  <a:lnTo>
                    <a:pt x="17376" y="3548"/>
                  </a:lnTo>
                  <a:lnTo>
                    <a:pt x="16896" y="5152"/>
                  </a:lnTo>
                  <a:lnTo>
                    <a:pt x="16214" y="4937"/>
                  </a:lnTo>
                  <a:lnTo>
                    <a:pt x="15861" y="2993"/>
                  </a:lnTo>
                  <a:lnTo>
                    <a:pt x="13600" y="3359"/>
                  </a:lnTo>
                  <a:lnTo>
                    <a:pt x="11479" y="4154"/>
                  </a:lnTo>
                  <a:lnTo>
                    <a:pt x="9850" y="5733"/>
                  </a:lnTo>
                  <a:lnTo>
                    <a:pt x="7628" y="6200"/>
                  </a:lnTo>
                  <a:lnTo>
                    <a:pt x="6075" y="8208"/>
                  </a:lnTo>
                  <a:lnTo>
                    <a:pt x="6832" y="9344"/>
                  </a:lnTo>
                  <a:lnTo>
                    <a:pt x="5506" y="10480"/>
                  </a:lnTo>
                  <a:lnTo>
                    <a:pt x="2905" y="11541"/>
                  </a:lnTo>
                  <a:lnTo>
                    <a:pt x="708" y="11958"/>
                  </a:lnTo>
                  <a:lnTo>
                    <a:pt x="1339" y="14193"/>
                  </a:lnTo>
                  <a:lnTo>
                    <a:pt x="2792" y="14344"/>
                  </a:lnTo>
                  <a:lnTo>
                    <a:pt x="2918" y="14635"/>
                  </a:lnTo>
                  <a:lnTo>
                    <a:pt x="1" y="14862"/>
                  </a:lnTo>
                  <a:lnTo>
                    <a:pt x="1" y="16655"/>
                  </a:lnTo>
                  <a:lnTo>
                    <a:pt x="2173" y="18132"/>
                  </a:lnTo>
                  <a:lnTo>
                    <a:pt x="2337" y="17817"/>
                  </a:lnTo>
                  <a:cubicBezTo>
                    <a:pt x="2400" y="17716"/>
                    <a:pt x="2514" y="17640"/>
                    <a:pt x="2627" y="17615"/>
                  </a:cubicBezTo>
                  <a:cubicBezTo>
                    <a:pt x="2703" y="17592"/>
                    <a:pt x="2796" y="17576"/>
                    <a:pt x="2911" y="17576"/>
                  </a:cubicBezTo>
                  <a:cubicBezTo>
                    <a:pt x="3180" y="17576"/>
                    <a:pt x="3565" y="17663"/>
                    <a:pt x="4105" y="17956"/>
                  </a:cubicBezTo>
                  <a:cubicBezTo>
                    <a:pt x="5153" y="18536"/>
                    <a:pt x="5620" y="18764"/>
                    <a:pt x="5847" y="18865"/>
                  </a:cubicBezTo>
                  <a:lnTo>
                    <a:pt x="7325" y="21756"/>
                  </a:lnTo>
                  <a:lnTo>
                    <a:pt x="6933" y="25645"/>
                  </a:lnTo>
                  <a:lnTo>
                    <a:pt x="6933" y="29976"/>
                  </a:lnTo>
                  <a:lnTo>
                    <a:pt x="8259" y="30393"/>
                  </a:lnTo>
                  <a:lnTo>
                    <a:pt x="7767" y="31138"/>
                  </a:lnTo>
                  <a:lnTo>
                    <a:pt x="5671" y="30785"/>
                  </a:lnTo>
                  <a:lnTo>
                    <a:pt x="5671" y="33689"/>
                  </a:lnTo>
                  <a:lnTo>
                    <a:pt x="7097" y="34737"/>
                  </a:lnTo>
                  <a:lnTo>
                    <a:pt x="6062" y="36947"/>
                  </a:lnTo>
                  <a:lnTo>
                    <a:pt x="6554" y="40924"/>
                  </a:lnTo>
                  <a:lnTo>
                    <a:pt x="7148" y="43828"/>
                  </a:lnTo>
                  <a:lnTo>
                    <a:pt x="7691" y="46808"/>
                  </a:lnTo>
                  <a:lnTo>
                    <a:pt x="9408" y="46556"/>
                  </a:lnTo>
                  <a:lnTo>
                    <a:pt x="11252" y="48740"/>
                  </a:lnTo>
                  <a:lnTo>
                    <a:pt x="12780" y="46152"/>
                  </a:lnTo>
                  <a:lnTo>
                    <a:pt x="13916" y="42654"/>
                  </a:lnTo>
                  <a:lnTo>
                    <a:pt x="15343" y="40381"/>
                  </a:lnTo>
                  <a:lnTo>
                    <a:pt x="17388" y="39826"/>
                  </a:lnTo>
                  <a:lnTo>
                    <a:pt x="20621" y="38449"/>
                  </a:lnTo>
                  <a:lnTo>
                    <a:pt x="22250" y="36429"/>
                  </a:lnTo>
                  <a:lnTo>
                    <a:pt x="25116" y="36050"/>
                  </a:lnTo>
                  <a:lnTo>
                    <a:pt x="29738" y="33184"/>
                  </a:lnTo>
                  <a:lnTo>
                    <a:pt x="29005" y="33108"/>
                  </a:lnTo>
                  <a:lnTo>
                    <a:pt x="29877" y="31100"/>
                  </a:lnTo>
                  <a:lnTo>
                    <a:pt x="29270" y="29105"/>
                  </a:lnTo>
                  <a:cubicBezTo>
                    <a:pt x="29637" y="28979"/>
                    <a:pt x="30142" y="28600"/>
                    <a:pt x="30558" y="27514"/>
                  </a:cubicBezTo>
                  <a:cubicBezTo>
                    <a:pt x="30659" y="27274"/>
                    <a:pt x="30748" y="27022"/>
                    <a:pt x="30824" y="26782"/>
                  </a:cubicBezTo>
                  <a:lnTo>
                    <a:pt x="31202" y="25847"/>
                  </a:lnTo>
                  <a:cubicBezTo>
                    <a:pt x="31720" y="24585"/>
                    <a:pt x="31935" y="24054"/>
                    <a:pt x="32036" y="23815"/>
                  </a:cubicBezTo>
                  <a:cubicBezTo>
                    <a:pt x="32149" y="23726"/>
                    <a:pt x="32238" y="23600"/>
                    <a:pt x="32288" y="23474"/>
                  </a:cubicBezTo>
                  <a:cubicBezTo>
                    <a:pt x="32452" y="23070"/>
                    <a:pt x="32389" y="22514"/>
                    <a:pt x="32074" y="21807"/>
                  </a:cubicBezTo>
                  <a:cubicBezTo>
                    <a:pt x="31910" y="21403"/>
                    <a:pt x="31644" y="21062"/>
                    <a:pt x="31303" y="20797"/>
                  </a:cubicBezTo>
                  <a:cubicBezTo>
                    <a:pt x="31834" y="20494"/>
                    <a:pt x="32112" y="20329"/>
                    <a:pt x="32250" y="20228"/>
                  </a:cubicBezTo>
                  <a:lnTo>
                    <a:pt x="32263" y="20241"/>
                  </a:lnTo>
                  <a:lnTo>
                    <a:pt x="33311" y="19572"/>
                  </a:lnTo>
                  <a:lnTo>
                    <a:pt x="32894" y="17046"/>
                  </a:lnTo>
                  <a:lnTo>
                    <a:pt x="33261" y="14534"/>
                  </a:lnTo>
                  <a:lnTo>
                    <a:pt x="35167" y="12412"/>
                  </a:lnTo>
                  <a:lnTo>
                    <a:pt x="36897" y="10329"/>
                  </a:lnTo>
                  <a:lnTo>
                    <a:pt x="37592" y="8220"/>
                  </a:lnTo>
                  <a:lnTo>
                    <a:pt x="35167" y="7096"/>
                  </a:lnTo>
                  <a:lnTo>
                    <a:pt x="32756" y="8018"/>
                  </a:lnTo>
                  <a:lnTo>
                    <a:pt x="31872" y="8801"/>
                  </a:lnTo>
                  <a:lnTo>
                    <a:pt x="32364" y="7942"/>
                  </a:lnTo>
                  <a:lnTo>
                    <a:pt x="32541" y="7046"/>
                  </a:lnTo>
                  <a:lnTo>
                    <a:pt x="28046" y="7046"/>
                  </a:lnTo>
                  <a:lnTo>
                    <a:pt x="28008" y="6604"/>
                  </a:lnTo>
                  <a:lnTo>
                    <a:pt x="29536" y="6415"/>
                  </a:lnTo>
                  <a:lnTo>
                    <a:pt x="32541" y="6415"/>
                  </a:lnTo>
                  <a:lnTo>
                    <a:pt x="32162" y="3927"/>
                  </a:lnTo>
                  <a:lnTo>
                    <a:pt x="31228" y="1768"/>
                  </a:lnTo>
                  <a:lnTo>
                    <a:pt x="2760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9"/>
            <p:cNvSpPr/>
            <p:nvPr/>
          </p:nvSpPr>
          <p:spPr>
            <a:xfrm>
              <a:off x="2067150" y="740400"/>
              <a:ext cx="667350" cy="530050"/>
            </a:xfrm>
            <a:custGeom>
              <a:avLst/>
              <a:gdLst/>
              <a:ahLst/>
              <a:cxnLst/>
              <a:rect l="l" t="t" r="r" b="b"/>
              <a:pathLst>
                <a:path w="26694" h="21202" extrusionOk="0">
                  <a:moveTo>
                    <a:pt x="19218" y="1"/>
                  </a:moveTo>
                  <a:lnTo>
                    <a:pt x="14635" y="556"/>
                  </a:lnTo>
                  <a:lnTo>
                    <a:pt x="11415" y="1895"/>
                  </a:lnTo>
                  <a:lnTo>
                    <a:pt x="10228" y="3157"/>
                  </a:lnTo>
                  <a:lnTo>
                    <a:pt x="12122" y="5165"/>
                  </a:lnTo>
                  <a:lnTo>
                    <a:pt x="14016" y="6100"/>
                  </a:lnTo>
                  <a:lnTo>
                    <a:pt x="11099" y="6163"/>
                  </a:lnTo>
                  <a:lnTo>
                    <a:pt x="9041" y="4660"/>
                  </a:lnTo>
                  <a:lnTo>
                    <a:pt x="8814" y="2766"/>
                  </a:lnTo>
                  <a:lnTo>
                    <a:pt x="7627" y="2286"/>
                  </a:lnTo>
                  <a:lnTo>
                    <a:pt x="5190" y="6706"/>
                  </a:lnTo>
                  <a:lnTo>
                    <a:pt x="4786" y="9711"/>
                  </a:lnTo>
                  <a:lnTo>
                    <a:pt x="5733" y="11756"/>
                  </a:lnTo>
                  <a:lnTo>
                    <a:pt x="7627" y="12236"/>
                  </a:lnTo>
                  <a:lnTo>
                    <a:pt x="8650" y="13688"/>
                  </a:lnTo>
                  <a:lnTo>
                    <a:pt x="6288" y="13082"/>
                  </a:lnTo>
                  <a:lnTo>
                    <a:pt x="5101" y="14509"/>
                  </a:lnTo>
                  <a:lnTo>
                    <a:pt x="2816" y="14509"/>
                  </a:lnTo>
                  <a:lnTo>
                    <a:pt x="1642" y="14004"/>
                  </a:lnTo>
                  <a:lnTo>
                    <a:pt x="417" y="12741"/>
                  </a:lnTo>
                  <a:cubicBezTo>
                    <a:pt x="177" y="12905"/>
                    <a:pt x="0" y="14332"/>
                    <a:pt x="0" y="14332"/>
                  </a:cubicBezTo>
                  <a:lnTo>
                    <a:pt x="1212" y="15822"/>
                  </a:lnTo>
                  <a:lnTo>
                    <a:pt x="631" y="18007"/>
                  </a:lnTo>
                  <a:lnTo>
                    <a:pt x="51" y="19459"/>
                  </a:lnTo>
                  <a:lnTo>
                    <a:pt x="3914" y="20494"/>
                  </a:lnTo>
                  <a:lnTo>
                    <a:pt x="6566" y="21201"/>
                  </a:lnTo>
                  <a:lnTo>
                    <a:pt x="7551" y="20810"/>
                  </a:lnTo>
                  <a:lnTo>
                    <a:pt x="7551" y="19232"/>
                  </a:lnTo>
                  <a:lnTo>
                    <a:pt x="5809" y="18689"/>
                  </a:lnTo>
                  <a:lnTo>
                    <a:pt x="3927" y="18032"/>
                  </a:lnTo>
                  <a:lnTo>
                    <a:pt x="3296" y="16403"/>
                  </a:lnTo>
                  <a:lnTo>
                    <a:pt x="4748" y="16138"/>
                  </a:lnTo>
                  <a:lnTo>
                    <a:pt x="7071" y="17653"/>
                  </a:lnTo>
                  <a:lnTo>
                    <a:pt x="9129" y="17653"/>
                  </a:lnTo>
                  <a:lnTo>
                    <a:pt x="11024" y="18348"/>
                  </a:lnTo>
                  <a:lnTo>
                    <a:pt x="11806" y="15140"/>
                  </a:lnTo>
                  <a:lnTo>
                    <a:pt x="13625" y="13398"/>
                  </a:lnTo>
                  <a:lnTo>
                    <a:pt x="15115" y="12224"/>
                  </a:lnTo>
                  <a:lnTo>
                    <a:pt x="15115" y="10405"/>
                  </a:lnTo>
                  <a:lnTo>
                    <a:pt x="18587" y="9231"/>
                  </a:lnTo>
                  <a:lnTo>
                    <a:pt x="21277" y="7728"/>
                  </a:lnTo>
                  <a:lnTo>
                    <a:pt x="23322" y="5986"/>
                  </a:lnTo>
                  <a:lnTo>
                    <a:pt x="25494" y="5216"/>
                  </a:lnTo>
                  <a:lnTo>
                    <a:pt x="26694" y="3322"/>
                  </a:lnTo>
                  <a:lnTo>
                    <a:pt x="25671" y="1390"/>
                  </a:lnTo>
                  <a:lnTo>
                    <a:pt x="2276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9"/>
            <p:cNvSpPr/>
            <p:nvPr/>
          </p:nvSpPr>
          <p:spPr>
            <a:xfrm>
              <a:off x="2057975" y="732525"/>
              <a:ext cx="685375" cy="546450"/>
            </a:xfrm>
            <a:custGeom>
              <a:avLst/>
              <a:gdLst/>
              <a:ahLst/>
              <a:cxnLst/>
              <a:rect l="l" t="t" r="r" b="b"/>
              <a:pathLst>
                <a:path w="27415" h="21858" extrusionOk="0">
                  <a:moveTo>
                    <a:pt x="23058" y="631"/>
                  </a:moveTo>
                  <a:lnTo>
                    <a:pt x="25811" y="1919"/>
                  </a:lnTo>
                  <a:lnTo>
                    <a:pt x="26682" y="3599"/>
                  </a:lnTo>
                  <a:lnTo>
                    <a:pt x="25646" y="5240"/>
                  </a:lnTo>
                  <a:lnTo>
                    <a:pt x="23576" y="5998"/>
                  </a:lnTo>
                  <a:lnTo>
                    <a:pt x="21480" y="7753"/>
                  </a:lnTo>
                  <a:lnTo>
                    <a:pt x="18853" y="9230"/>
                  </a:lnTo>
                  <a:lnTo>
                    <a:pt x="15166" y="10493"/>
                  </a:lnTo>
                  <a:lnTo>
                    <a:pt x="15166" y="12387"/>
                  </a:lnTo>
                  <a:lnTo>
                    <a:pt x="13764" y="13486"/>
                  </a:lnTo>
                  <a:lnTo>
                    <a:pt x="11883" y="15291"/>
                  </a:lnTo>
                  <a:lnTo>
                    <a:pt x="11163" y="18246"/>
                  </a:lnTo>
                  <a:lnTo>
                    <a:pt x="9597" y="17678"/>
                  </a:lnTo>
                  <a:lnTo>
                    <a:pt x="7539" y="17665"/>
                  </a:lnTo>
                  <a:lnTo>
                    <a:pt x="5191" y="16125"/>
                  </a:lnTo>
                  <a:lnTo>
                    <a:pt x="3233" y="16478"/>
                  </a:lnTo>
                  <a:lnTo>
                    <a:pt x="4067" y="18600"/>
                  </a:lnTo>
                  <a:lnTo>
                    <a:pt x="6087" y="19307"/>
                  </a:lnTo>
                  <a:lnTo>
                    <a:pt x="7602" y="19786"/>
                  </a:lnTo>
                  <a:lnTo>
                    <a:pt x="7602" y="20910"/>
                  </a:lnTo>
                  <a:lnTo>
                    <a:pt x="6921" y="21188"/>
                  </a:lnTo>
                  <a:lnTo>
                    <a:pt x="847" y="19559"/>
                  </a:lnTo>
                  <a:lnTo>
                    <a:pt x="1301" y="18398"/>
                  </a:lnTo>
                  <a:lnTo>
                    <a:pt x="1920" y="16062"/>
                  </a:lnTo>
                  <a:lnTo>
                    <a:pt x="695" y="14559"/>
                  </a:lnTo>
                  <a:cubicBezTo>
                    <a:pt x="733" y="14243"/>
                    <a:pt x="796" y="13915"/>
                    <a:pt x="872" y="13612"/>
                  </a:cubicBezTo>
                  <a:lnTo>
                    <a:pt x="1769" y="14534"/>
                  </a:lnTo>
                  <a:lnTo>
                    <a:pt x="3057" y="15114"/>
                  </a:lnTo>
                  <a:lnTo>
                    <a:pt x="5620" y="15140"/>
                  </a:lnTo>
                  <a:lnTo>
                    <a:pt x="6769" y="13751"/>
                  </a:lnTo>
                  <a:lnTo>
                    <a:pt x="9762" y="14521"/>
                  </a:lnTo>
                  <a:lnTo>
                    <a:pt x="8183" y="12261"/>
                  </a:lnTo>
                  <a:lnTo>
                    <a:pt x="6327" y="11794"/>
                  </a:lnTo>
                  <a:lnTo>
                    <a:pt x="5481" y="9963"/>
                  </a:lnTo>
                  <a:lnTo>
                    <a:pt x="5860" y="7122"/>
                  </a:lnTo>
                  <a:lnTo>
                    <a:pt x="8133" y="3005"/>
                  </a:lnTo>
                  <a:lnTo>
                    <a:pt x="8890" y="3296"/>
                  </a:lnTo>
                  <a:lnTo>
                    <a:pt x="9130" y="5152"/>
                  </a:lnTo>
                  <a:lnTo>
                    <a:pt x="11365" y="6793"/>
                  </a:lnTo>
                  <a:lnTo>
                    <a:pt x="15684" y="6692"/>
                  </a:lnTo>
                  <a:lnTo>
                    <a:pt x="12678" y="5228"/>
                  </a:lnTo>
                  <a:lnTo>
                    <a:pt x="11024" y="3472"/>
                  </a:lnTo>
                  <a:lnTo>
                    <a:pt x="11971" y="2475"/>
                  </a:lnTo>
                  <a:lnTo>
                    <a:pt x="15090" y="1174"/>
                  </a:lnTo>
                  <a:lnTo>
                    <a:pt x="19585" y="631"/>
                  </a:lnTo>
                  <a:close/>
                  <a:moveTo>
                    <a:pt x="19548" y="0"/>
                  </a:moveTo>
                  <a:lnTo>
                    <a:pt x="14977" y="556"/>
                  </a:lnTo>
                  <a:lnTo>
                    <a:pt x="11656" y="1919"/>
                  </a:lnTo>
                  <a:lnTo>
                    <a:pt x="10166" y="3472"/>
                  </a:lnTo>
                  <a:lnTo>
                    <a:pt x="12262" y="5695"/>
                  </a:lnTo>
                  <a:lnTo>
                    <a:pt x="13083" y="6124"/>
                  </a:lnTo>
                  <a:lnTo>
                    <a:pt x="11567" y="6162"/>
                  </a:lnTo>
                  <a:lnTo>
                    <a:pt x="9724" y="4798"/>
                  </a:lnTo>
                  <a:lnTo>
                    <a:pt x="9471" y="2854"/>
                  </a:lnTo>
                  <a:lnTo>
                    <a:pt x="7868" y="2210"/>
                  </a:lnTo>
                  <a:lnTo>
                    <a:pt x="5279" y="6869"/>
                  </a:lnTo>
                  <a:lnTo>
                    <a:pt x="4837" y="10064"/>
                  </a:lnTo>
                  <a:lnTo>
                    <a:pt x="5885" y="12337"/>
                  </a:lnTo>
                  <a:lnTo>
                    <a:pt x="7804" y="12816"/>
                  </a:lnTo>
                  <a:lnTo>
                    <a:pt x="8272" y="13486"/>
                  </a:lnTo>
                  <a:lnTo>
                    <a:pt x="6542" y="13044"/>
                  </a:lnTo>
                  <a:lnTo>
                    <a:pt x="5330" y="14508"/>
                  </a:lnTo>
                  <a:lnTo>
                    <a:pt x="3259" y="14508"/>
                  </a:lnTo>
                  <a:lnTo>
                    <a:pt x="2185" y="14054"/>
                  </a:lnTo>
                  <a:lnTo>
                    <a:pt x="822" y="12652"/>
                  </a:lnTo>
                  <a:lnTo>
                    <a:pt x="607" y="12791"/>
                  </a:lnTo>
                  <a:cubicBezTo>
                    <a:pt x="519" y="12854"/>
                    <a:pt x="253" y="13031"/>
                    <a:pt x="51" y="14609"/>
                  </a:cubicBezTo>
                  <a:lnTo>
                    <a:pt x="39" y="14748"/>
                  </a:lnTo>
                  <a:lnTo>
                    <a:pt x="1238" y="16213"/>
                  </a:lnTo>
                  <a:lnTo>
                    <a:pt x="708" y="18208"/>
                  </a:lnTo>
                  <a:lnTo>
                    <a:pt x="1" y="19989"/>
                  </a:lnTo>
                  <a:lnTo>
                    <a:pt x="6946" y="21857"/>
                  </a:lnTo>
                  <a:lnTo>
                    <a:pt x="8234" y="21340"/>
                  </a:lnTo>
                  <a:lnTo>
                    <a:pt x="8234" y="19319"/>
                  </a:lnTo>
                  <a:lnTo>
                    <a:pt x="6289" y="18701"/>
                  </a:lnTo>
                  <a:lnTo>
                    <a:pt x="4547" y="18094"/>
                  </a:lnTo>
                  <a:lnTo>
                    <a:pt x="4092" y="16958"/>
                  </a:lnTo>
                  <a:lnTo>
                    <a:pt x="5052" y="16781"/>
                  </a:lnTo>
                  <a:lnTo>
                    <a:pt x="7350" y="18284"/>
                  </a:lnTo>
                  <a:lnTo>
                    <a:pt x="9433" y="18284"/>
                  </a:lnTo>
                  <a:lnTo>
                    <a:pt x="11605" y="19079"/>
                  </a:lnTo>
                  <a:lnTo>
                    <a:pt x="12464" y="15620"/>
                  </a:lnTo>
                  <a:lnTo>
                    <a:pt x="14181" y="13953"/>
                  </a:lnTo>
                  <a:lnTo>
                    <a:pt x="15797" y="12690"/>
                  </a:lnTo>
                  <a:lnTo>
                    <a:pt x="15797" y="10948"/>
                  </a:lnTo>
                  <a:lnTo>
                    <a:pt x="19106" y="9811"/>
                  </a:lnTo>
                  <a:lnTo>
                    <a:pt x="21833" y="8283"/>
                  </a:lnTo>
                  <a:lnTo>
                    <a:pt x="23853" y="6579"/>
                  </a:lnTo>
                  <a:lnTo>
                    <a:pt x="26063" y="5783"/>
                  </a:lnTo>
                  <a:lnTo>
                    <a:pt x="27414" y="3637"/>
                  </a:lnTo>
                  <a:lnTo>
                    <a:pt x="26265" y="1452"/>
                  </a:lnTo>
                  <a:lnTo>
                    <a:pt x="2320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9"/>
            <p:cNvSpPr/>
            <p:nvPr/>
          </p:nvSpPr>
          <p:spPr>
            <a:xfrm>
              <a:off x="2007475" y="1152350"/>
              <a:ext cx="49275" cy="59075"/>
            </a:xfrm>
            <a:custGeom>
              <a:avLst/>
              <a:gdLst/>
              <a:ahLst/>
              <a:cxnLst/>
              <a:rect l="l" t="t" r="r" b="b"/>
              <a:pathLst>
                <a:path w="1971" h="2363" extrusionOk="0">
                  <a:moveTo>
                    <a:pt x="1339" y="1"/>
                  </a:moveTo>
                  <a:cubicBezTo>
                    <a:pt x="1023" y="241"/>
                    <a:pt x="1" y="1554"/>
                    <a:pt x="1" y="1554"/>
                  </a:cubicBezTo>
                  <a:lnTo>
                    <a:pt x="1339" y="2362"/>
                  </a:lnTo>
                  <a:lnTo>
                    <a:pt x="1970" y="1188"/>
                  </a:lnTo>
                  <a:lnTo>
                    <a:pt x="133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9"/>
            <p:cNvSpPr/>
            <p:nvPr/>
          </p:nvSpPr>
          <p:spPr>
            <a:xfrm>
              <a:off x="1995800" y="1140375"/>
              <a:ext cx="70100" cy="82100"/>
            </a:xfrm>
            <a:custGeom>
              <a:avLst/>
              <a:gdLst/>
              <a:ahLst/>
              <a:cxnLst/>
              <a:rect l="l" t="t" r="r" b="b"/>
              <a:pathLst>
                <a:path w="2804" h="3284" extrusionOk="0">
                  <a:moveTo>
                    <a:pt x="1730" y="998"/>
                  </a:moveTo>
                  <a:lnTo>
                    <a:pt x="2084" y="1667"/>
                  </a:lnTo>
                  <a:lnTo>
                    <a:pt x="1692" y="2399"/>
                  </a:lnTo>
                  <a:lnTo>
                    <a:pt x="935" y="1945"/>
                  </a:lnTo>
                  <a:cubicBezTo>
                    <a:pt x="1200" y="1629"/>
                    <a:pt x="1516" y="1250"/>
                    <a:pt x="1730" y="998"/>
                  </a:cubicBezTo>
                  <a:close/>
                  <a:moveTo>
                    <a:pt x="1920" y="0"/>
                  </a:moveTo>
                  <a:lnTo>
                    <a:pt x="1617" y="227"/>
                  </a:lnTo>
                  <a:cubicBezTo>
                    <a:pt x="1288" y="480"/>
                    <a:pt x="392" y="1616"/>
                    <a:pt x="228" y="1844"/>
                  </a:cubicBezTo>
                  <a:lnTo>
                    <a:pt x="0" y="2121"/>
                  </a:lnTo>
                  <a:lnTo>
                    <a:pt x="1932" y="3283"/>
                  </a:lnTo>
                  <a:lnTo>
                    <a:pt x="2804" y="1654"/>
                  </a:lnTo>
                  <a:lnTo>
                    <a:pt x="192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29"/>
            <p:cNvSpPr/>
            <p:nvPr/>
          </p:nvSpPr>
          <p:spPr>
            <a:xfrm>
              <a:off x="2092700" y="954125"/>
              <a:ext cx="54950" cy="101675"/>
            </a:xfrm>
            <a:custGeom>
              <a:avLst/>
              <a:gdLst/>
              <a:ahLst/>
              <a:cxnLst/>
              <a:rect l="l" t="t" r="r" b="b"/>
              <a:pathLst>
                <a:path w="2198" h="4067" extrusionOk="0">
                  <a:moveTo>
                    <a:pt x="1125" y="0"/>
                  </a:moveTo>
                  <a:lnTo>
                    <a:pt x="1" y="2096"/>
                  </a:lnTo>
                  <a:lnTo>
                    <a:pt x="455" y="4066"/>
                  </a:lnTo>
                  <a:lnTo>
                    <a:pt x="847" y="4066"/>
                  </a:lnTo>
                  <a:lnTo>
                    <a:pt x="847" y="2488"/>
                  </a:lnTo>
                  <a:lnTo>
                    <a:pt x="2198" y="1717"/>
                  </a:lnTo>
                  <a:lnTo>
                    <a:pt x="112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29"/>
            <p:cNvSpPr/>
            <p:nvPr/>
          </p:nvSpPr>
          <p:spPr>
            <a:xfrm>
              <a:off x="2084500" y="938325"/>
              <a:ext cx="73900" cy="125350"/>
            </a:xfrm>
            <a:custGeom>
              <a:avLst/>
              <a:gdLst/>
              <a:ahLst/>
              <a:cxnLst/>
              <a:rect l="l" t="t" r="r" b="b"/>
              <a:pathLst>
                <a:path w="2956" h="5014" extrusionOk="0">
                  <a:moveTo>
                    <a:pt x="1478" y="1263"/>
                  </a:moveTo>
                  <a:lnTo>
                    <a:pt x="2084" y="2236"/>
                  </a:lnTo>
                  <a:lnTo>
                    <a:pt x="859" y="2943"/>
                  </a:lnTo>
                  <a:lnTo>
                    <a:pt x="859" y="3637"/>
                  </a:lnTo>
                  <a:lnTo>
                    <a:pt x="670" y="2779"/>
                  </a:lnTo>
                  <a:lnTo>
                    <a:pt x="1478" y="1263"/>
                  </a:lnTo>
                  <a:close/>
                  <a:moveTo>
                    <a:pt x="1440" y="1"/>
                  </a:moveTo>
                  <a:lnTo>
                    <a:pt x="1" y="2690"/>
                  </a:lnTo>
                  <a:lnTo>
                    <a:pt x="531" y="5014"/>
                  </a:lnTo>
                  <a:lnTo>
                    <a:pt x="1491" y="5014"/>
                  </a:lnTo>
                  <a:lnTo>
                    <a:pt x="1491" y="3296"/>
                  </a:lnTo>
                  <a:lnTo>
                    <a:pt x="2955" y="2463"/>
                  </a:lnTo>
                  <a:lnTo>
                    <a:pt x="144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29"/>
            <p:cNvSpPr/>
            <p:nvPr/>
          </p:nvSpPr>
          <p:spPr>
            <a:xfrm>
              <a:off x="1999575" y="874575"/>
              <a:ext cx="83050" cy="141750"/>
            </a:xfrm>
            <a:custGeom>
              <a:avLst/>
              <a:gdLst/>
              <a:ahLst/>
              <a:cxnLst/>
              <a:rect l="l" t="t" r="r" b="b"/>
              <a:pathLst>
                <a:path w="3322" h="5670" extrusionOk="0">
                  <a:moveTo>
                    <a:pt x="796" y="0"/>
                  </a:moveTo>
                  <a:lnTo>
                    <a:pt x="796" y="1882"/>
                  </a:lnTo>
                  <a:lnTo>
                    <a:pt x="1" y="2601"/>
                  </a:lnTo>
                  <a:lnTo>
                    <a:pt x="1264" y="4407"/>
                  </a:lnTo>
                  <a:lnTo>
                    <a:pt x="1617" y="5670"/>
                  </a:lnTo>
                  <a:lnTo>
                    <a:pt x="3322" y="2286"/>
                  </a:lnTo>
                  <a:lnTo>
                    <a:pt x="3322" y="631"/>
                  </a:lnTo>
                  <a:lnTo>
                    <a:pt x="79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29"/>
            <p:cNvSpPr/>
            <p:nvPr/>
          </p:nvSpPr>
          <p:spPr>
            <a:xfrm>
              <a:off x="1989175" y="864475"/>
              <a:ext cx="101025" cy="173625"/>
            </a:xfrm>
            <a:custGeom>
              <a:avLst/>
              <a:gdLst/>
              <a:ahLst/>
              <a:cxnLst/>
              <a:rect l="l" t="t" r="r" b="b"/>
              <a:pathLst>
                <a:path w="4041" h="6945" extrusionOk="0">
                  <a:moveTo>
                    <a:pt x="1528" y="808"/>
                  </a:moveTo>
                  <a:lnTo>
                    <a:pt x="3422" y="1275"/>
                  </a:lnTo>
                  <a:lnTo>
                    <a:pt x="3422" y="2614"/>
                  </a:lnTo>
                  <a:lnTo>
                    <a:pt x="2109" y="5202"/>
                  </a:lnTo>
                  <a:lnTo>
                    <a:pt x="1970" y="4735"/>
                  </a:lnTo>
                  <a:lnTo>
                    <a:pt x="834" y="3043"/>
                  </a:lnTo>
                  <a:lnTo>
                    <a:pt x="1528" y="2437"/>
                  </a:lnTo>
                  <a:lnTo>
                    <a:pt x="1528" y="808"/>
                  </a:lnTo>
                  <a:close/>
                  <a:moveTo>
                    <a:pt x="884" y="0"/>
                  </a:moveTo>
                  <a:lnTo>
                    <a:pt x="884" y="2147"/>
                  </a:lnTo>
                  <a:lnTo>
                    <a:pt x="0" y="2955"/>
                  </a:lnTo>
                  <a:lnTo>
                    <a:pt x="1389" y="4950"/>
                  </a:lnTo>
                  <a:lnTo>
                    <a:pt x="1932" y="6945"/>
                  </a:lnTo>
                  <a:lnTo>
                    <a:pt x="4041" y="2765"/>
                  </a:lnTo>
                  <a:lnTo>
                    <a:pt x="4041" y="783"/>
                  </a:lnTo>
                  <a:lnTo>
                    <a:pt x="88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29"/>
            <p:cNvSpPr/>
            <p:nvPr/>
          </p:nvSpPr>
          <p:spPr>
            <a:xfrm>
              <a:off x="1924775" y="1047875"/>
              <a:ext cx="106400" cy="104500"/>
            </a:xfrm>
            <a:custGeom>
              <a:avLst/>
              <a:gdLst/>
              <a:ahLst/>
              <a:cxnLst/>
              <a:rect l="l" t="t" r="r" b="b"/>
              <a:pathLst>
                <a:path w="4256" h="4180" extrusionOk="0">
                  <a:moveTo>
                    <a:pt x="0" y="0"/>
                  </a:moveTo>
                  <a:lnTo>
                    <a:pt x="0" y="1894"/>
                  </a:lnTo>
                  <a:lnTo>
                    <a:pt x="1263" y="2690"/>
                  </a:lnTo>
                  <a:lnTo>
                    <a:pt x="947" y="4180"/>
                  </a:lnTo>
                  <a:cubicBezTo>
                    <a:pt x="947" y="4180"/>
                    <a:pt x="2481" y="3571"/>
                    <a:pt x="2595" y="3571"/>
                  </a:cubicBezTo>
                  <a:cubicBezTo>
                    <a:pt x="2599" y="3571"/>
                    <a:pt x="2601" y="3572"/>
                    <a:pt x="2601" y="3574"/>
                  </a:cubicBezTo>
                  <a:cubicBezTo>
                    <a:pt x="2601" y="3574"/>
                    <a:pt x="2602" y="3575"/>
                    <a:pt x="2602" y="3575"/>
                  </a:cubicBezTo>
                  <a:cubicBezTo>
                    <a:pt x="2638" y="3575"/>
                    <a:pt x="4256" y="1389"/>
                    <a:pt x="4256" y="1389"/>
                  </a:cubicBezTo>
                  <a:lnTo>
                    <a:pt x="3296" y="0"/>
                  </a:lnTo>
                  <a:lnTo>
                    <a:pt x="2147" y="796"/>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29"/>
            <p:cNvSpPr/>
            <p:nvPr/>
          </p:nvSpPr>
          <p:spPr>
            <a:xfrm>
              <a:off x="1916875" y="1036500"/>
              <a:ext cx="124100" cy="128500"/>
            </a:xfrm>
            <a:custGeom>
              <a:avLst/>
              <a:gdLst/>
              <a:ahLst/>
              <a:cxnLst/>
              <a:rect l="l" t="t" r="r" b="b"/>
              <a:pathLst>
                <a:path w="4964" h="5140" extrusionOk="0">
                  <a:moveTo>
                    <a:pt x="3524" y="897"/>
                  </a:moveTo>
                  <a:lnTo>
                    <a:pt x="4180" y="1844"/>
                  </a:lnTo>
                  <a:cubicBezTo>
                    <a:pt x="3675" y="2526"/>
                    <a:pt x="2968" y="3473"/>
                    <a:pt x="2753" y="3738"/>
                  </a:cubicBezTo>
                  <a:cubicBezTo>
                    <a:pt x="2577" y="3789"/>
                    <a:pt x="2261" y="3903"/>
                    <a:pt x="1693" y="4130"/>
                  </a:cubicBezTo>
                  <a:lnTo>
                    <a:pt x="1933" y="2981"/>
                  </a:lnTo>
                  <a:lnTo>
                    <a:pt x="632" y="2173"/>
                  </a:lnTo>
                  <a:lnTo>
                    <a:pt x="632" y="910"/>
                  </a:lnTo>
                  <a:lnTo>
                    <a:pt x="2501" y="1604"/>
                  </a:lnTo>
                  <a:lnTo>
                    <a:pt x="3524" y="897"/>
                  </a:lnTo>
                  <a:close/>
                  <a:moveTo>
                    <a:pt x="1" y="1"/>
                  </a:moveTo>
                  <a:lnTo>
                    <a:pt x="1" y="2526"/>
                  </a:lnTo>
                  <a:lnTo>
                    <a:pt x="1225" y="3284"/>
                  </a:lnTo>
                  <a:lnTo>
                    <a:pt x="834" y="5140"/>
                  </a:lnTo>
                  <a:lnTo>
                    <a:pt x="1377" y="4925"/>
                  </a:lnTo>
                  <a:cubicBezTo>
                    <a:pt x="1996" y="4685"/>
                    <a:pt x="2690" y="4420"/>
                    <a:pt x="2905" y="4344"/>
                  </a:cubicBezTo>
                  <a:cubicBezTo>
                    <a:pt x="2916" y="4347"/>
                    <a:pt x="2927" y="4348"/>
                    <a:pt x="2938" y="4348"/>
                  </a:cubicBezTo>
                  <a:cubicBezTo>
                    <a:pt x="3130" y="4348"/>
                    <a:pt x="3368" y="4002"/>
                    <a:pt x="4824" y="2021"/>
                  </a:cubicBezTo>
                  <a:lnTo>
                    <a:pt x="4963" y="1832"/>
                  </a:lnTo>
                  <a:lnTo>
                    <a:pt x="3688" y="13"/>
                  </a:lnTo>
                  <a:lnTo>
                    <a:pt x="2412" y="885"/>
                  </a:lnTo>
                  <a:lnTo>
                    <a:pt x="1"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29"/>
            <p:cNvSpPr/>
            <p:nvPr/>
          </p:nvSpPr>
          <p:spPr>
            <a:xfrm>
              <a:off x="1706650" y="1016300"/>
              <a:ext cx="192575" cy="136400"/>
            </a:xfrm>
            <a:custGeom>
              <a:avLst/>
              <a:gdLst/>
              <a:ahLst/>
              <a:cxnLst/>
              <a:rect l="l" t="t" r="r" b="b"/>
              <a:pathLst>
                <a:path w="7703" h="5456" extrusionOk="0">
                  <a:moveTo>
                    <a:pt x="2412" y="1"/>
                  </a:moveTo>
                  <a:lnTo>
                    <a:pt x="1616" y="518"/>
                  </a:lnTo>
                  <a:cubicBezTo>
                    <a:pt x="1376" y="594"/>
                    <a:pt x="0" y="2147"/>
                    <a:pt x="0" y="2147"/>
                  </a:cubicBezTo>
                  <a:lnTo>
                    <a:pt x="859" y="4029"/>
                  </a:lnTo>
                  <a:lnTo>
                    <a:pt x="1692" y="5456"/>
                  </a:lnTo>
                  <a:lnTo>
                    <a:pt x="4142" y="4849"/>
                  </a:lnTo>
                  <a:lnTo>
                    <a:pt x="5253" y="4269"/>
                  </a:lnTo>
                  <a:lnTo>
                    <a:pt x="7387" y="4837"/>
                  </a:lnTo>
                  <a:lnTo>
                    <a:pt x="7703" y="2652"/>
                  </a:lnTo>
                  <a:lnTo>
                    <a:pt x="6907" y="480"/>
                  </a:lnTo>
                  <a:lnTo>
                    <a:pt x="5013" y="1819"/>
                  </a:lnTo>
                  <a:lnTo>
                    <a:pt x="4520" y="2968"/>
                  </a:lnTo>
                  <a:lnTo>
                    <a:pt x="3043" y="2652"/>
                  </a:lnTo>
                  <a:lnTo>
                    <a:pt x="3043" y="1263"/>
                  </a:lnTo>
                  <a:lnTo>
                    <a:pt x="241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29"/>
            <p:cNvSpPr/>
            <p:nvPr/>
          </p:nvSpPr>
          <p:spPr>
            <a:xfrm>
              <a:off x="1697800" y="1004950"/>
              <a:ext cx="209625" cy="156600"/>
            </a:xfrm>
            <a:custGeom>
              <a:avLst/>
              <a:gdLst/>
              <a:ahLst/>
              <a:cxnLst/>
              <a:rect l="l" t="t" r="r" b="b"/>
              <a:pathLst>
                <a:path w="8385" h="6264" extrusionOk="0">
                  <a:moveTo>
                    <a:pt x="2652" y="909"/>
                  </a:moveTo>
                  <a:lnTo>
                    <a:pt x="3094" y="1793"/>
                  </a:lnTo>
                  <a:lnTo>
                    <a:pt x="3094" y="3359"/>
                  </a:lnTo>
                  <a:lnTo>
                    <a:pt x="5064" y="3788"/>
                  </a:lnTo>
                  <a:lnTo>
                    <a:pt x="5632" y="2475"/>
                  </a:lnTo>
                  <a:lnTo>
                    <a:pt x="7122" y="1427"/>
                  </a:lnTo>
                  <a:lnTo>
                    <a:pt x="7728" y="3132"/>
                  </a:lnTo>
                  <a:lnTo>
                    <a:pt x="7476" y="4887"/>
                  </a:lnTo>
                  <a:lnTo>
                    <a:pt x="5582" y="4382"/>
                  </a:lnTo>
                  <a:lnTo>
                    <a:pt x="4395" y="5000"/>
                  </a:lnTo>
                  <a:lnTo>
                    <a:pt x="2210" y="5531"/>
                  </a:lnTo>
                  <a:lnTo>
                    <a:pt x="1503" y="4356"/>
                  </a:lnTo>
                  <a:lnTo>
                    <a:pt x="733" y="2664"/>
                  </a:lnTo>
                  <a:cubicBezTo>
                    <a:pt x="1288" y="2033"/>
                    <a:pt x="1920" y="1364"/>
                    <a:pt x="2084" y="1263"/>
                  </a:cubicBezTo>
                  <a:lnTo>
                    <a:pt x="2652" y="909"/>
                  </a:lnTo>
                  <a:close/>
                  <a:moveTo>
                    <a:pt x="2917" y="0"/>
                  </a:moveTo>
                  <a:lnTo>
                    <a:pt x="1831" y="682"/>
                  </a:lnTo>
                  <a:cubicBezTo>
                    <a:pt x="1705" y="745"/>
                    <a:pt x="1352" y="1010"/>
                    <a:pt x="139" y="2387"/>
                  </a:cubicBezTo>
                  <a:lnTo>
                    <a:pt x="0" y="2551"/>
                  </a:lnTo>
                  <a:lnTo>
                    <a:pt x="947" y="4647"/>
                  </a:lnTo>
                  <a:lnTo>
                    <a:pt x="1907" y="6263"/>
                  </a:lnTo>
                  <a:lnTo>
                    <a:pt x="4584" y="5606"/>
                  </a:lnTo>
                  <a:lnTo>
                    <a:pt x="5645" y="5051"/>
                  </a:lnTo>
                  <a:lnTo>
                    <a:pt x="8006" y="5682"/>
                  </a:lnTo>
                  <a:lnTo>
                    <a:pt x="8385" y="3068"/>
                  </a:lnTo>
                  <a:lnTo>
                    <a:pt x="7438" y="429"/>
                  </a:lnTo>
                  <a:lnTo>
                    <a:pt x="5127" y="2058"/>
                  </a:lnTo>
                  <a:lnTo>
                    <a:pt x="4710" y="3043"/>
                  </a:lnTo>
                  <a:lnTo>
                    <a:pt x="3738" y="2841"/>
                  </a:lnTo>
                  <a:lnTo>
                    <a:pt x="3738" y="1642"/>
                  </a:lnTo>
                  <a:lnTo>
                    <a:pt x="291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29"/>
            <p:cNvSpPr/>
            <p:nvPr/>
          </p:nvSpPr>
          <p:spPr>
            <a:xfrm>
              <a:off x="1640975" y="919700"/>
              <a:ext cx="161975" cy="96625"/>
            </a:xfrm>
            <a:custGeom>
              <a:avLst/>
              <a:gdLst/>
              <a:ahLst/>
              <a:cxnLst/>
              <a:rect l="l" t="t" r="r" b="b"/>
              <a:pathLst>
                <a:path w="6479" h="3865" extrusionOk="0">
                  <a:moveTo>
                    <a:pt x="5203" y="1"/>
                  </a:moveTo>
                  <a:lnTo>
                    <a:pt x="3549" y="632"/>
                  </a:lnTo>
                  <a:lnTo>
                    <a:pt x="783" y="1819"/>
                  </a:lnTo>
                  <a:lnTo>
                    <a:pt x="1" y="3334"/>
                  </a:lnTo>
                  <a:lnTo>
                    <a:pt x="1579" y="3865"/>
                  </a:lnTo>
                  <a:lnTo>
                    <a:pt x="3157" y="3334"/>
                  </a:lnTo>
                  <a:lnTo>
                    <a:pt x="4572" y="3094"/>
                  </a:lnTo>
                  <a:lnTo>
                    <a:pt x="5759" y="1933"/>
                  </a:lnTo>
                  <a:lnTo>
                    <a:pt x="6478" y="708"/>
                  </a:lnTo>
                  <a:lnTo>
                    <a:pt x="520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29"/>
            <p:cNvSpPr/>
            <p:nvPr/>
          </p:nvSpPr>
          <p:spPr>
            <a:xfrm>
              <a:off x="1629625" y="910875"/>
              <a:ext cx="184375" cy="113650"/>
            </a:xfrm>
            <a:custGeom>
              <a:avLst/>
              <a:gdLst/>
              <a:ahLst/>
              <a:cxnLst/>
              <a:rect l="l" t="t" r="r" b="b"/>
              <a:pathLst>
                <a:path w="7375" h="4546" extrusionOk="0">
                  <a:moveTo>
                    <a:pt x="5632" y="707"/>
                  </a:moveTo>
                  <a:lnTo>
                    <a:pt x="6503" y="1175"/>
                  </a:lnTo>
                  <a:lnTo>
                    <a:pt x="5960" y="2084"/>
                  </a:lnTo>
                  <a:lnTo>
                    <a:pt x="4874" y="3144"/>
                  </a:lnTo>
                  <a:lnTo>
                    <a:pt x="3561" y="3372"/>
                  </a:lnTo>
                  <a:lnTo>
                    <a:pt x="2033" y="3877"/>
                  </a:lnTo>
                  <a:lnTo>
                    <a:pt x="909" y="3511"/>
                  </a:lnTo>
                  <a:lnTo>
                    <a:pt x="1477" y="2412"/>
                  </a:lnTo>
                  <a:lnTo>
                    <a:pt x="4116" y="1276"/>
                  </a:lnTo>
                  <a:lnTo>
                    <a:pt x="5632" y="707"/>
                  </a:lnTo>
                  <a:close/>
                  <a:moveTo>
                    <a:pt x="5682" y="0"/>
                  </a:moveTo>
                  <a:lnTo>
                    <a:pt x="3877" y="695"/>
                  </a:lnTo>
                  <a:lnTo>
                    <a:pt x="1010" y="1920"/>
                  </a:lnTo>
                  <a:lnTo>
                    <a:pt x="0" y="3877"/>
                  </a:lnTo>
                  <a:lnTo>
                    <a:pt x="2033" y="4546"/>
                  </a:lnTo>
                  <a:lnTo>
                    <a:pt x="3687" y="4003"/>
                  </a:lnTo>
                  <a:lnTo>
                    <a:pt x="5177" y="3750"/>
                  </a:lnTo>
                  <a:lnTo>
                    <a:pt x="6427" y="2513"/>
                  </a:lnTo>
                  <a:lnTo>
                    <a:pt x="7374" y="947"/>
                  </a:lnTo>
                  <a:lnTo>
                    <a:pt x="568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29"/>
            <p:cNvSpPr/>
            <p:nvPr/>
          </p:nvSpPr>
          <p:spPr>
            <a:xfrm>
              <a:off x="1843950" y="961050"/>
              <a:ext cx="72950" cy="40125"/>
            </a:xfrm>
            <a:custGeom>
              <a:avLst/>
              <a:gdLst/>
              <a:ahLst/>
              <a:cxnLst/>
              <a:rect l="l" t="t" r="r" b="b"/>
              <a:pathLst>
                <a:path w="2918" h="1605" extrusionOk="0">
                  <a:moveTo>
                    <a:pt x="392" y="1"/>
                  </a:moveTo>
                  <a:lnTo>
                    <a:pt x="1" y="594"/>
                  </a:lnTo>
                  <a:lnTo>
                    <a:pt x="1024" y="1605"/>
                  </a:lnTo>
                  <a:lnTo>
                    <a:pt x="2211" y="670"/>
                  </a:lnTo>
                  <a:lnTo>
                    <a:pt x="291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9"/>
            <p:cNvSpPr/>
            <p:nvPr/>
          </p:nvSpPr>
          <p:spPr>
            <a:xfrm>
              <a:off x="1833850" y="953475"/>
              <a:ext cx="102950" cy="58125"/>
            </a:xfrm>
            <a:custGeom>
              <a:avLst/>
              <a:gdLst/>
              <a:ahLst/>
              <a:cxnLst/>
              <a:rect l="l" t="t" r="r" b="b"/>
              <a:pathLst>
                <a:path w="4118" h="2325" extrusionOk="0">
                  <a:moveTo>
                    <a:pt x="2526" y="632"/>
                  </a:moveTo>
                  <a:lnTo>
                    <a:pt x="1453" y="1491"/>
                  </a:lnTo>
                  <a:lnTo>
                    <a:pt x="809" y="860"/>
                  </a:lnTo>
                  <a:lnTo>
                    <a:pt x="973" y="632"/>
                  </a:lnTo>
                  <a:close/>
                  <a:moveTo>
                    <a:pt x="632" y="1"/>
                  </a:moveTo>
                  <a:lnTo>
                    <a:pt x="1" y="948"/>
                  </a:lnTo>
                  <a:lnTo>
                    <a:pt x="1402" y="2324"/>
                  </a:lnTo>
                  <a:lnTo>
                    <a:pt x="2829" y="1213"/>
                  </a:lnTo>
                  <a:lnTo>
                    <a:pt x="411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29"/>
            <p:cNvSpPr/>
            <p:nvPr/>
          </p:nvSpPr>
          <p:spPr>
            <a:xfrm>
              <a:off x="1900150" y="882450"/>
              <a:ext cx="40425" cy="51500"/>
            </a:xfrm>
            <a:custGeom>
              <a:avLst/>
              <a:gdLst/>
              <a:ahLst/>
              <a:cxnLst/>
              <a:rect l="l" t="t" r="r" b="b"/>
              <a:pathLst>
                <a:path w="1617" h="2060" extrusionOk="0">
                  <a:moveTo>
                    <a:pt x="354" y="1"/>
                  </a:moveTo>
                  <a:lnTo>
                    <a:pt x="0" y="708"/>
                  </a:lnTo>
                  <a:lnTo>
                    <a:pt x="695" y="1137"/>
                  </a:lnTo>
                  <a:lnTo>
                    <a:pt x="1351" y="2059"/>
                  </a:lnTo>
                  <a:lnTo>
                    <a:pt x="1617" y="1339"/>
                  </a:lnTo>
                  <a:lnTo>
                    <a:pt x="1617" y="316"/>
                  </a:lnTo>
                  <a:lnTo>
                    <a:pt x="35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29"/>
            <p:cNvSpPr/>
            <p:nvPr/>
          </p:nvSpPr>
          <p:spPr>
            <a:xfrm>
              <a:off x="1889725" y="873000"/>
              <a:ext cx="58750" cy="77975"/>
            </a:xfrm>
            <a:custGeom>
              <a:avLst/>
              <a:gdLst/>
              <a:ahLst/>
              <a:cxnLst/>
              <a:rect l="l" t="t" r="r" b="b"/>
              <a:pathLst>
                <a:path w="2350" h="3119" extrusionOk="0">
                  <a:moveTo>
                    <a:pt x="948" y="745"/>
                  </a:moveTo>
                  <a:lnTo>
                    <a:pt x="1718" y="934"/>
                  </a:lnTo>
                  <a:lnTo>
                    <a:pt x="1718" y="1654"/>
                  </a:lnTo>
                  <a:lnTo>
                    <a:pt x="1680" y="1768"/>
                  </a:lnTo>
                  <a:lnTo>
                    <a:pt x="1364" y="1326"/>
                  </a:lnTo>
                  <a:lnTo>
                    <a:pt x="821" y="972"/>
                  </a:lnTo>
                  <a:lnTo>
                    <a:pt x="948" y="745"/>
                  </a:lnTo>
                  <a:close/>
                  <a:moveTo>
                    <a:pt x="607" y="0"/>
                  </a:moveTo>
                  <a:lnTo>
                    <a:pt x="1" y="1200"/>
                  </a:lnTo>
                  <a:lnTo>
                    <a:pt x="885" y="1755"/>
                  </a:lnTo>
                  <a:lnTo>
                    <a:pt x="1857" y="3119"/>
                  </a:lnTo>
                  <a:lnTo>
                    <a:pt x="2324" y="1818"/>
                  </a:lnTo>
                  <a:lnTo>
                    <a:pt x="2349" y="442"/>
                  </a:lnTo>
                  <a:lnTo>
                    <a:pt x="6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29"/>
            <p:cNvSpPr/>
            <p:nvPr/>
          </p:nvSpPr>
          <p:spPr>
            <a:xfrm>
              <a:off x="1439900" y="1099950"/>
              <a:ext cx="185325" cy="192275"/>
            </a:xfrm>
            <a:custGeom>
              <a:avLst/>
              <a:gdLst/>
              <a:ahLst/>
              <a:cxnLst/>
              <a:rect l="l" t="t" r="r" b="b"/>
              <a:pathLst>
                <a:path w="7413" h="7691" extrusionOk="0">
                  <a:moveTo>
                    <a:pt x="5682" y="1"/>
                  </a:moveTo>
                  <a:lnTo>
                    <a:pt x="3826" y="354"/>
                  </a:lnTo>
                  <a:cubicBezTo>
                    <a:pt x="3586" y="544"/>
                    <a:pt x="2374" y="834"/>
                    <a:pt x="2374" y="834"/>
                  </a:cubicBezTo>
                  <a:lnTo>
                    <a:pt x="2374" y="2337"/>
                  </a:lnTo>
                  <a:lnTo>
                    <a:pt x="1111" y="3991"/>
                  </a:lnTo>
                  <a:lnTo>
                    <a:pt x="0" y="4900"/>
                  </a:lnTo>
                  <a:lnTo>
                    <a:pt x="632" y="7691"/>
                  </a:lnTo>
                  <a:lnTo>
                    <a:pt x="2058" y="7691"/>
                  </a:lnTo>
                  <a:lnTo>
                    <a:pt x="4293" y="5254"/>
                  </a:lnTo>
                  <a:lnTo>
                    <a:pt x="5834" y="4622"/>
                  </a:lnTo>
                  <a:lnTo>
                    <a:pt x="7412" y="3650"/>
                  </a:lnTo>
                  <a:lnTo>
                    <a:pt x="7412" y="1705"/>
                  </a:lnTo>
                  <a:lnTo>
                    <a:pt x="6238" y="910"/>
                  </a:lnTo>
                  <a:lnTo>
                    <a:pt x="568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29"/>
            <p:cNvSpPr/>
            <p:nvPr/>
          </p:nvSpPr>
          <p:spPr>
            <a:xfrm>
              <a:off x="1431375" y="1091425"/>
              <a:ext cx="201725" cy="208700"/>
            </a:xfrm>
            <a:custGeom>
              <a:avLst/>
              <a:gdLst/>
              <a:ahLst/>
              <a:cxnLst/>
              <a:rect l="l" t="t" r="r" b="b"/>
              <a:pathLst>
                <a:path w="8069" h="8348" extrusionOk="0">
                  <a:moveTo>
                    <a:pt x="5859" y="708"/>
                  </a:moveTo>
                  <a:lnTo>
                    <a:pt x="6301" y="1428"/>
                  </a:lnTo>
                  <a:lnTo>
                    <a:pt x="7438" y="2223"/>
                  </a:lnTo>
                  <a:lnTo>
                    <a:pt x="7438" y="3814"/>
                  </a:lnTo>
                  <a:lnTo>
                    <a:pt x="6049" y="4673"/>
                  </a:lnTo>
                  <a:lnTo>
                    <a:pt x="4521" y="5304"/>
                  </a:lnTo>
                  <a:lnTo>
                    <a:pt x="2260" y="7716"/>
                  </a:lnTo>
                  <a:lnTo>
                    <a:pt x="1225" y="7716"/>
                  </a:lnTo>
                  <a:lnTo>
                    <a:pt x="695" y="5367"/>
                  </a:lnTo>
                  <a:lnTo>
                    <a:pt x="1642" y="4584"/>
                  </a:lnTo>
                  <a:lnTo>
                    <a:pt x="3018" y="2791"/>
                  </a:lnTo>
                  <a:lnTo>
                    <a:pt x="3018" y="1428"/>
                  </a:lnTo>
                  <a:cubicBezTo>
                    <a:pt x="3422" y="1327"/>
                    <a:pt x="4003" y="1163"/>
                    <a:pt x="4281" y="998"/>
                  </a:cubicBezTo>
                  <a:lnTo>
                    <a:pt x="5859" y="708"/>
                  </a:lnTo>
                  <a:close/>
                  <a:moveTo>
                    <a:pt x="6175" y="1"/>
                  </a:moveTo>
                  <a:lnTo>
                    <a:pt x="4117" y="380"/>
                  </a:lnTo>
                  <a:lnTo>
                    <a:pt x="4028" y="405"/>
                  </a:lnTo>
                  <a:lnTo>
                    <a:pt x="3965" y="443"/>
                  </a:lnTo>
                  <a:cubicBezTo>
                    <a:pt x="3851" y="544"/>
                    <a:pt x="3182" y="733"/>
                    <a:pt x="2639" y="872"/>
                  </a:cubicBezTo>
                  <a:lnTo>
                    <a:pt x="2399" y="923"/>
                  </a:lnTo>
                  <a:lnTo>
                    <a:pt x="2399" y="2564"/>
                  </a:lnTo>
                  <a:lnTo>
                    <a:pt x="1225" y="4105"/>
                  </a:lnTo>
                  <a:lnTo>
                    <a:pt x="0" y="5115"/>
                  </a:lnTo>
                  <a:lnTo>
                    <a:pt x="733" y="8347"/>
                  </a:lnTo>
                  <a:lnTo>
                    <a:pt x="2538" y="8347"/>
                  </a:lnTo>
                  <a:lnTo>
                    <a:pt x="4836" y="5847"/>
                  </a:lnTo>
                  <a:lnTo>
                    <a:pt x="6352" y="5228"/>
                  </a:lnTo>
                  <a:lnTo>
                    <a:pt x="8069" y="4168"/>
                  </a:lnTo>
                  <a:lnTo>
                    <a:pt x="8069" y="1870"/>
                  </a:lnTo>
                  <a:lnTo>
                    <a:pt x="6806" y="1024"/>
                  </a:lnTo>
                  <a:lnTo>
                    <a:pt x="617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29"/>
            <p:cNvSpPr/>
            <p:nvPr/>
          </p:nvSpPr>
          <p:spPr>
            <a:xfrm>
              <a:off x="1514700" y="1211400"/>
              <a:ext cx="329275" cy="270225"/>
            </a:xfrm>
            <a:custGeom>
              <a:avLst/>
              <a:gdLst/>
              <a:ahLst/>
              <a:cxnLst/>
              <a:rect l="l" t="t" r="r" b="b"/>
              <a:pathLst>
                <a:path w="13171" h="10809" extrusionOk="0">
                  <a:moveTo>
                    <a:pt x="12072" y="0"/>
                  </a:moveTo>
                  <a:lnTo>
                    <a:pt x="9623" y="480"/>
                  </a:lnTo>
                  <a:lnTo>
                    <a:pt x="8676" y="4180"/>
                  </a:lnTo>
                  <a:lnTo>
                    <a:pt x="7678" y="3536"/>
                  </a:lnTo>
                  <a:lnTo>
                    <a:pt x="8297" y="1503"/>
                  </a:lnTo>
                  <a:lnTo>
                    <a:pt x="4925" y="707"/>
                  </a:lnTo>
                  <a:lnTo>
                    <a:pt x="1440" y="1818"/>
                  </a:lnTo>
                  <a:lnTo>
                    <a:pt x="1074" y="2993"/>
                  </a:lnTo>
                  <a:lnTo>
                    <a:pt x="2791" y="3574"/>
                  </a:lnTo>
                  <a:lnTo>
                    <a:pt x="1" y="3940"/>
                  </a:lnTo>
                  <a:lnTo>
                    <a:pt x="1" y="6389"/>
                  </a:lnTo>
                  <a:lnTo>
                    <a:pt x="2842" y="6389"/>
                  </a:lnTo>
                  <a:lnTo>
                    <a:pt x="3549" y="6781"/>
                  </a:lnTo>
                  <a:lnTo>
                    <a:pt x="632" y="7021"/>
                  </a:lnTo>
                  <a:lnTo>
                    <a:pt x="1503" y="8637"/>
                  </a:lnTo>
                  <a:lnTo>
                    <a:pt x="1819" y="10177"/>
                  </a:lnTo>
                  <a:lnTo>
                    <a:pt x="4736" y="10177"/>
                  </a:lnTo>
                  <a:lnTo>
                    <a:pt x="6706" y="9142"/>
                  </a:lnTo>
                  <a:lnTo>
                    <a:pt x="8751" y="10809"/>
                  </a:lnTo>
                  <a:lnTo>
                    <a:pt x="10570" y="10089"/>
                  </a:lnTo>
                  <a:lnTo>
                    <a:pt x="11529" y="8789"/>
                  </a:lnTo>
                  <a:lnTo>
                    <a:pt x="10102" y="5695"/>
                  </a:lnTo>
                  <a:lnTo>
                    <a:pt x="11201" y="2614"/>
                  </a:lnTo>
                  <a:lnTo>
                    <a:pt x="13171" y="1111"/>
                  </a:lnTo>
                  <a:lnTo>
                    <a:pt x="1207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9"/>
            <p:cNvSpPr/>
            <p:nvPr/>
          </p:nvSpPr>
          <p:spPr>
            <a:xfrm>
              <a:off x="1506825" y="1202875"/>
              <a:ext cx="349150" cy="287600"/>
            </a:xfrm>
            <a:custGeom>
              <a:avLst/>
              <a:gdLst/>
              <a:ahLst/>
              <a:cxnLst/>
              <a:rect l="l" t="t" r="r" b="b"/>
              <a:pathLst>
                <a:path w="13966" h="11504" extrusionOk="0">
                  <a:moveTo>
                    <a:pt x="12274" y="682"/>
                  </a:moveTo>
                  <a:lnTo>
                    <a:pt x="13006" y="1414"/>
                  </a:lnTo>
                  <a:lnTo>
                    <a:pt x="11238" y="2766"/>
                  </a:lnTo>
                  <a:lnTo>
                    <a:pt x="10064" y="6061"/>
                  </a:lnTo>
                  <a:lnTo>
                    <a:pt x="11478" y="9092"/>
                  </a:lnTo>
                  <a:lnTo>
                    <a:pt x="10683" y="10178"/>
                  </a:lnTo>
                  <a:lnTo>
                    <a:pt x="9129" y="10784"/>
                  </a:lnTo>
                  <a:lnTo>
                    <a:pt x="7059" y="9117"/>
                  </a:lnTo>
                  <a:lnTo>
                    <a:pt x="4975" y="10203"/>
                  </a:lnTo>
                  <a:lnTo>
                    <a:pt x="2399" y="10203"/>
                  </a:lnTo>
                  <a:lnTo>
                    <a:pt x="2134" y="8915"/>
                  </a:lnTo>
                  <a:lnTo>
                    <a:pt x="1465" y="7640"/>
                  </a:lnTo>
                  <a:lnTo>
                    <a:pt x="4937" y="7349"/>
                  </a:lnTo>
                  <a:lnTo>
                    <a:pt x="3245" y="6415"/>
                  </a:lnTo>
                  <a:lnTo>
                    <a:pt x="644" y="6415"/>
                  </a:lnTo>
                  <a:lnTo>
                    <a:pt x="644" y="4559"/>
                  </a:lnTo>
                  <a:lnTo>
                    <a:pt x="4495" y="4053"/>
                  </a:lnTo>
                  <a:lnTo>
                    <a:pt x="1781" y="3132"/>
                  </a:lnTo>
                  <a:lnTo>
                    <a:pt x="2008" y="2399"/>
                  </a:lnTo>
                  <a:lnTo>
                    <a:pt x="5253" y="1377"/>
                  </a:lnTo>
                  <a:lnTo>
                    <a:pt x="8208" y="2071"/>
                  </a:lnTo>
                  <a:lnTo>
                    <a:pt x="7627" y="4003"/>
                  </a:lnTo>
                  <a:lnTo>
                    <a:pt x="9193" y="5026"/>
                  </a:lnTo>
                  <a:lnTo>
                    <a:pt x="10190" y="1086"/>
                  </a:lnTo>
                  <a:lnTo>
                    <a:pt x="12274" y="682"/>
                  </a:lnTo>
                  <a:close/>
                  <a:moveTo>
                    <a:pt x="12488" y="0"/>
                  </a:moveTo>
                  <a:lnTo>
                    <a:pt x="9685" y="543"/>
                  </a:lnTo>
                  <a:lnTo>
                    <a:pt x="8801" y="4016"/>
                  </a:lnTo>
                  <a:lnTo>
                    <a:pt x="8372" y="3738"/>
                  </a:lnTo>
                  <a:lnTo>
                    <a:pt x="9003" y="1616"/>
                  </a:lnTo>
                  <a:lnTo>
                    <a:pt x="5228" y="733"/>
                  </a:lnTo>
                  <a:lnTo>
                    <a:pt x="1503" y="1907"/>
                  </a:lnTo>
                  <a:lnTo>
                    <a:pt x="998" y="3536"/>
                  </a:lnTo>
                  <a:lnTo>
                    <a:pt x="1717" y="3788"/>
                  </a:lnTo>
                  <a:lnTo>
                    <a:pt x="0" y="4003"/>
                  </a:lnTo>
                  <a:lnTo>
                    <a:pt x="0" y="7046"/>
                  </a:lnTo>
                  <a:lnTo>
                    <a:pt x="1010" y="7046"/>
                  </a:lnTo>
                  <a:lnTo>
                    <a:pt x="442" y="7097"/>
                  </a:lnTo>
                  <a:lnTo>
                    <a:pt x="1515" y="9079"/>
                  </a:lnTo>
                  <a:lnTo>
                    <a:pt x="1882" y="10834"/>
                  </a:lnTo>
                  <a:lnTo>
                    <a:pt x="5127" y="10834"/>
                  </a:lnTo>
                  <a:lnTo>
                    <a:pt x="6983" y="9862"/>
                  </a:lnTo>
                  <a:lnTo>
                    <a:pt x="9016" y="11503"/>
                  </a:lnTo>
                  <a:lnTo>
                    <a:pt x="11087" y="10708"/>
                  </a:lnTo>
                  <a:lnTo>
                    <a:pt x="12210" y="9167"/>
                  </a:lnTo>
                  <a:lnTo>
                    <a:pt x="10758" y="6023"/>
                  </a:lnTo>
                  <a:lnTo>
                    <a:pt x="11781" y="3144"/>
                  </a:lnTo>
                  <a:lnTo>
                    <a:pt x="13966" y="1490"/>
                  </a:lnTo>
                  <a:lnTo>
                    <a:pt x="1248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29"/>
            <p:cNvSpPr/>
            <p:nvPr/>
          </p:nvSpPr>
          <p:spPr>
            <a:xfrm>
              <a:off x="1843950" y="1219275"/>
              <a:ext cx="96625" cy="163875"/>
            </a:xfrm>
            <a:custGeom>
              <a:avLst/>
              <a:gdLst/>
              <a:ahLst/>
              <a:cxnLst/>
              <a:rect l="l" t="t" r="r" b="b"/>
              <a:pathLst>
                <a:path w="3865" h="6555" extrusionOk="0">
                  <a:moveTo>
                    <a:pt x="2602" y="1"/>
                  </a:moveTo>
                  <a:lnTo>
                    <a:pt x="2046" y="1339"/>
                  </a:lnTo>
                  <a:lnTo>
                    <a:pt x="1466" y="3334"/>
                  </a:lnTo>
                  <a:lnTo>
                    <a:pt x="1024" y="1642"/>
                  </a:lnTo>
                  <a:lnTo>
                    <a:pt x="1" y="3246"/>
                  </a:lnTo>
                  <a:lnTo>
                    <a:pt x="392" y="5026"/>
                  </a:lnTo>
                  <a:lnTo>
                    <a:pt x="1024" y="6554"/>
                  </a:lnTo>
                  <a:lnTo>
                    <a:pt x="3057" y="5014"/>
                  </a:lnTo>
                  <a:lnTo>
                    <a:pt x="3865" y="3221"/>
                  </a:lnTo>
                  <a:lnTo>
                    <a:pt x="3865" y="1339"/>
                  </a:lnTo>
                  <a:lnTo>
                    <a:pt x="260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29"/>
            <p:cNvSpPr/>
            <p:nvPr/>
          </p:nvSpPr>
          <p:spPr>
            <a:xfrm>
              <a:off x="1835425" y="1205075"/>
              <a:ext cx="113050" cy="190700"/>
            </a:xfrm>
            <a:custGeom>
              <a:avLst/>
              <a:gdLst/>
              <a:ahLst/>
              <a:cxnLst/>
              <a:rect l="l" t="t" r="r" b="b"/>
              <a:pathLst>
                <a:path w="4522" h="7628" extrusionOk="0">
                  <a:moveTo>
                    <a:pt x="3044" y="1150"/>
                  </a:moveTo>
                  <a:lnTo>
                    <a:pt x="3890" y="2034"/>
                  </a:lnTo>
                  <a:lnTo>
                    <a:pt x="3890" y="3726"/>
                  </a:lnTo>
                  <a:lnTo>
                    <a:pt x="3145" y="5380"/>
                  </a:lnTo>
                  <a:lnTo>
                    <a:pt x="1503" y="6630"/>
                  </a:lnTo>
                  <a:lnTo>
                    <a:pt x="1049" y="5519"/>
                  </a:lnTo>
                  <a:lnTo>
                    <a:pt x="683" y="3877"/>
                  </a:lnTo>
                  <a:lnTo>
                    <a:pt x="1238" y="2981"/>
                  </a:lnTo>
                  <a:lnTo>
                    <a:pt x="1781" y="5089"/>
                  </a:lnTo>
                  <a:lnTo>
                    <a:pt x="2678" y="2034"/>
                  </a:lnTo>
                  <a:lnTo>
                    <a:pt x="3044" y="1150"/>
                  </a:lnTo>
                  <a:close/>
                  <a:moveTo>
                    <a:pt x="2842" y="1"/>
                  </a:moveTo>
                  <a:lnTo>
                    <a:pt x="2084" y="1819"/>
                  </a:lnTo>
                  <a:lnTo>
                    <a:pt x="1819" y="2715"/>
                  </a:lnTo>
                  <a:lnTo>
                    <a:pt x="1491" y="1427"/>
                  </a:lnTo>
                  <a:lnTo>
                    <a:pt x="1" y="3763"/>
                  </a:lnTo>
                  <a:lnTo>
                    <a:pt x="443" y="5708"/>
                  </a:lnTo>
                  <a:lnTo>
                    <a:pt x="1238" y="7627"/>
                  </a:lnTo>
                  <a:lnTo>
                    <a:pt x="3650" y="5784"/>
                  </a:lnTo>
                  <a:lnTo>
                    <a:pt x="4496" y="3915"/>
                  </a:lnTo>
                  <a:lnTo>
                    <a:pt x="4521" y="1781"/>
                  </a:lnTo>
                  <a:lnTo>
                    <a:pt x="284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29"/>
            <p:cNvSpPr/>
            <p:nvPr/>
          </p:nvSpPr>
          <p:spPr>
            <a:xfrm>
              <a:off x="1794700" y="1458875"/>
              <a:ext cx="74850" cy="69800"/>
            </a:xfrm>
            <a:custGeom>
              <a:avLst/>
              <a:gdLst/>
              <a:ahLst/>
              <a:cxnLst/>
              <a:rect l="l" t="t" r="r" b="b"/>
              <a:pathLst>
                <a:path w="2994" h="2792" extrusionOk="0">
                  <a:moveTo>
                    <a:pt x="1971" y="1"/>
                  </a:moveTo>
                  <a:lnTo>
                    <a:pt x="872" y="847"/>
                  </a:lnTo>
                  <a:lnTo>
                    <a:pt x="1" y="1465"/>
                  </a:lnTo>
                  <a:lnTo>
                    <a:pt x="1504" y="2791"/>
                  </a:lnTo>
                  <a:lnTo>
                    <a:pt x="2994" y="2791"/>
                  </a:lnTo>
                  <a:lnTo>
                    <a:pt x="1971"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29"/>
            <p:cNvSpPr/>
            <p:nvPr/>
          </p:nvSpPr>
          <p:spPr>
            <a:xfrm>
              <a:off x="1782075" y="1445925"/>
              <a:ext cx="98850" cy="90625"/>
            </a:xfrm>
            <a:custGeom>
              <a:avLst/>
              <a:gdLst/>
              <a:ahLst/>
              <a:cxnLst/>
              <a:rect l="l" t="t" r="r" b="b"/>
              <a:pathLst>
                <a:path w="3954" h="3625" extrusionOk="0">
                  <a:moveTo>
                    <a:pt x="2324" y="1024"/>
                  </a:moveTo>
                  <a:lnTo>
                    <a:pt x="3057" y="2994"/>
                  </a:lnTo>
                  <a:lnTo>
                    <a:pt x="2122" y="2994"/>
                  </a:lnTo>
                  <a:lnTo>
                    <a:pt x="1011" y="2009"/>
                  </a:lnTo>
                  <a:lnTo>
                    <a:pt x="2324" y="1024"/>
                  </a:lnTo>
                  <a:close/>
                  <a:moveTo>
                    <a:pt x="2627" y="1"/>
                  </a:moveTo>
                  <a:lnTo>
                    <a:pt x="1188" y="1112"/>
                  </a:lnTo>
                  <a:lnTo>
                    <a:pt x="1" y="1958"/>
                  </a:lnTo>
                  <a:lnTo>
                    <a:pt x="1882" y="3625"/>
                  </a:lnTo>
                  <a:lnTo>
                    <a:pt x="3953" y="3625"/>
                  </a:lnTo>
                  <a:lnTo>
                    <a:pt x="262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29"/>
            <p:cNvSpPr/>
            <p:nvPr/>
          </p:nvSpPr>
          <p:spPr>
            <a:xfrm>
              <a:off x="241275" y="1079650"/>
              <a:ext cx="2559200" cy="3887025"/>
            </a:xfrm>
            <a:custGeom>
              <a:avLst/>
              <a:gdLst/>
              <a:ahLst/>
              <a:cxnLst/>
              <a:rect l="l" t="t" r="r" b="b"/>
              <a:pathLst>
                <a:path w="102368" h="155481" extrusionOk="0">
                  <a:moveTo>
                    <a:pt x="22033" y="0"/>
                  </a:moveTo>
                  <a:cubicBezTo>
                    <a:pt x="21541" y="0"/>
                    <a:pt x="20848" y="207"/>
                    <a:pt x="19875" y="825"/>
                  </a:cubicBezTo>
                  <a:cubicBezTo>
                    <a:pt x="16958" y="2669"/>
                    <a:pt x="16718" y="2669"/>
                    <a:pt x="16718" y="2669"/>
                  </a:cubicBezTo>
                  <a:lnTo>
                    <a:pt x="14357" y="4096"/>
                  </a:lnTo>
                  <a:lnTo>
                    <a:pt x="14357" y="5043"/>
                  </a:lnTo>
                  <a:lnTo>
                    <a:pt x="15304" y="8351"/>
                  </a:lnTo>
                  <a:lnTo>
                    <a:pt x="15532" y="10056"/>
                  </a:lnTo>
                  <a:lnTo>
                    <a:pt x="13423" y="9450"/>
                  </a:lnTo>
                  <a:lnTo>
                    <a:pt x="12665" y="8869"/>
                  </a:lnTo>
                  <a:lnTo>
                    <a:pt x="10051" y="10043"/>
                  </a:lnTo>
                  <a:lnTo>
                    <a:pt x="9319" y="11584"/>
                  </a:lnTo>
                  <a:lnTo>
                    <a:pt x="9319" y="12606"/>
                  </a:lnTo>
                  <a:lnTo>
                    <a:pt x="11920" y="12998"/>
                  </a:lnTo>
                  <a:lnTo>
                    <a:pt x="13890" y="12846"/>
                  </a:lnTo>
                  <a:lnTo>
                    <a:pt x="13890" y="12846"/>
                  </a:lnTo>
                  <a:lnTo>
                    <a:pt x="12236" y="14854"/>
                  </a:lnTo>
                  <a:lnTo>
                    <a:pt x="9281" y="15447"/>
                  </a:lnTo>
                  <a:lnTo>
                    <a:pt x="7324" y="17884"/>
                  </a:lnTo>
                  <a:lnTo>
                    <a:pt x="5922" y="20094"/>
                  </a:lnTo>
                  <a:lnTo>
                    <a:pt x="6478" y="22228"/>
                  </a:lnTo>
                  <a:lnTo>
                    <a:pt x="7665" y="23491"/>
                  </a:lnTo>
                  <a:lnTo>
                    <a:pt x="9559" y="25069"/>
                  </a:lnTo>
                  <a:cubicBezTo>
                    <a:pt x="9559" y="25069"/>
                    <a:pt x="8448" y="26534"/>
                    <a:pt x="8372" y="26862"/>
                  </a:cubicBezTo>
                  <a:cubicBezTo>
                    <a:pt x="8296" y="27191"/>
                    <a:pt x="2841" y="30196"/>
                    <a:pt x="2841" y="30196"/>
                  </a:cubicBezTo>
                  <a:lnTo>
                    <a:pt x="0" y="31610"/>
                  </a:lnTo>
                  <a:lnTo>
                    <a:pt x="0" y="31610"/>
                  </a:lnTo>
                  <a:lnTo>
                    <a:pt x="4344" y="30903"/>
                  </a:lnTo>
                  <a:lnTo>
                    <a:pt x="10178" y="28529"/>
                  </a:lnTo>
                  <a:lnTo>
                    <a:pt x="12476" y="25852"/>
                  </a:lnTo>
                  <a:lnTo>
                    <a:pt x="14446" y="24110"/>
                  </a:lnTo>
                  <a:lnTo>
                    <a:pt x="16883" y="22380"/>
                  </a:lnTo>
                  <a:lnTo>
                    <a:pt x="15393" y="25132"/>
                  </a:lnTo>
                  <a:lnTo>
                    <a:pt x="17287" y="24741"/>
                  </a:lnTo>
                  <a:cubicBezTo>
                    <a:pt x="17287" y="24741"/>
                    <a:pt x="19648" y="24034"/>
                    <a:pt x="19812" y="23794"/>
                  </a:cubicBezTo>
                  <a:cubicBezTo>
                    <a:pt x="19818" y="23784"/>
                    <a:pt x="19832" y="23779"/>
                    <a:pt x="19854" y="23779"/>
                  </a:cubicBezTo>
                  <a:cubicBezTo>
                    <a:pt x="20342" y="23779"/>
                    <a:pt x="24610" y="26319"/>
                    <a:pt x="24610" y="26319"/>
                  </a:cubicBezTo>
                  <a:lnTo>
                    <a:pt x="26113" y="29085"/>
                  </a:lnTo>
                  <a:lnTo>
                    <a:pt x="26820" y="33100"/>
                  </a:lnTo>
                  <a:lnTo>
                    <a:pt x="26189" y="36105"/>
                  </a:lnTo>
                  <a:lnTo>
                    <a:pt x="25633" y="38151"/>
                  </a:lnTo>
                  <a:lnTo>
                    <a:pt x="26429" y="40045"/>
                  </a:lnTo>
                  <a:lnTo>
                    <a:pt x="27376" y="37040"/>
                  </a:lnTo>
                  <a:lnTo>
                    <a:pt x="28474" y="36105"/>
                  </a:lnTo>
                  <a:lnTo>
                    <a:pt x="29194" y="40512"/>
                  </a:lnTo>
                  <a:lnTo>
                    <a:pt x="30457" y="43505"/>
                  </a:lnTo>
                  <a:lnTo>
                    <a:pt x="28083" y="42015"/>
                  </a:lnTo>
                  <a:lnTo>
                    <a:pt x="27856" y="43505"/>
                  </a:lnTo>
                  <a:lnTo>
                    <a:pt x="29585" y="47293"/>
                  </a:lnTo>
                  <a:lnTo>
                    <a:pt x="29346" y="49894"/>
                  </a:lnTo>
                  <a:lnTo>
                    <a:pt x="28083" y="52419"/>
                  </a:lnTo>
                  <a:lnTo>
                    <a:pt x="27616" y="56763"/>
                  </a:lnTo>
                  <a:lnTo>
                    <a:pt x="27931" y="61258"/>
                  </a:lnTo>
                  <a:lnTo>
                    <a:pt x="29661" y="64011"/>
                  </a:lnTo>
                  <a:lnTo>
                    <a:pt x="31404" y="65198"/>
                  </a:lnTo>
                  <a:lnTo>
                    <a:pt x="32666" y="68670"/>
                  </a:lnTo>
                  <a:lnTo>
                    <a:pt x="33538" y="71713"/>
                  </a:lnTo>
                  <a:lnTo>
                    <a:pt x="34081" y="73708"/>
                  </a:lnTo>
                  <a:lnTo>
                    <a:pt x="36631" y="76398"/>
                  </a:lnTo>
                  <a:lnTo>
                    <a:pt x="36631" y="76398"/>
                  </a:lnTo>
                  <a:lnTo>
                    <a:pt x="36050" y="73241"/>
                  </a:lnTo>
                  <a:lnTo>
                    <a:pt x="34560" y="71347"/>
                  </a:lnTo>
                  <a:lnTo>
                    <a:pt x="33929" y="66852"/>
                  </a:lnTo>
                  <a:lnTo>
                    <a:pt x="35343" y="68506"/>
                  </a:lnTo>
                  <a:lnTo>
                    <a:pt x="36215" y="71713"/>
                  </a:lnTo>
                  <a:lnTo>
                    <a:pt x="38424" y="73784"/>
                  </a:lnTo>
                  <a:lnTo>
                    <a:pt x="40470" y="77332"/>
                  </a:lnTo>
                  <a:lnTo>
                    <a:pt x="40634" y="79618"/>
                  </a:lnTo>
                  <a:lnTo>
                    <a:pt x="42288" y="81436"/>
                  </a:lnTo>
                  <a:lnTo>
                    <a:pt x="46241" y="82623"/>
                  </a:lnTo>
                  <a:lnTo>
                    <a:pt x="49082" y="84113"/>
                  </a:lnTo>
                  <a:lnTo>
                    <a:pt x="49940" y="83557"/>
                  </a:lnTo>
                  <a:lnTo>
                    <a:pt x="52541" y="85616"/>
                  </a:lnTo>
                  <a:lnTo>
                    <a:pt x="55458" y="86247"/>
                  </a:lnTo>
                  <a:lnTo>
                    <a:pt x="57428" y="88457"/>
                  </a:lnTo>
                  <a:lnTo>
                    <a:pt x="58855" y="90035"/>
                  </a:lnTo>
                  <a:lnTo>
                    <a:pt x="61380" y="91373"/>
                  </a:lnTo>
                  <a:lnTo>
                    <a:pt x="62643" y="90275"/>
                  </a:lnTo>
                  <a:lnTo>
                    <a:pt x="64221" y="92081"/>
                  </a:lnTo>
                  <a:lnTo>
                    <a:pt x="63906" y="95553"/>
                  </a:lnTo>
                  <a:lnTo>
                    <a:pt x="62378" y="97346"/>
                  </a:lnTo>
                  <a:lnTo>
                    <a:pt x="61595" y="99644"/>
                  </a:lnTo>
                  <a:lnTo>
                    <a:pt x="61355" y="101854"/>
                  </a:lnTo>
                  <a:lnTo>
                    <a:pt x="60875" y="103028"/>
                  </a:lnTo>
                  <a:lnTo>
                    <a:pt x="63325" y="105629"/>
                  </a:lnTo>
                  <a:lnTo>
                    <a:pt x="65459" y="108862"/>
                  </a:lnTo>
                  <a:lnTo>
                    <a:pt x="67580" y="112170"/>
                  </a:lnTo>
                  <a:lnTo>
                    <a:pt x="69550" y="113281"/>
                  </a:lnTo>
                  <a:lnTo>
                    <a:pt x="70813" y="115011"/>
                  </a:lnTo>
                  <a:lnTo>
                    <a:pt x="71293" y="119746"/>
                  </a:lnTo>
                  <a:lnTo>
                    <a:pt x="71532" y="123610"/>
                  </a:lnTo>
                  <a:lnTo>
                    <a:pt x="71293" y="127562"/>
                  </a:lnTo>
                  <a:lnTo>
                    <a:pt x="71444" y="129608"/>
                  </a:lnTo>
                  <a:lnTo>
                    <a:pt x="70661" y="132765"/>
                  </a:lnTo>
                  <a:lnTo>
                    <a:pt x="70585" y="135214"/>
                  </a:lnTo>
                  <a:lnTo>
                    <a:pt x="70813" y="138220"/>
                  </a:lnTo>
                  <a:lnTo>
                    <a:pt x="72151" y="139167"/>
                  </a:lnTo>
                  <a:lnTo>
                    <a:pt x="70346" y="143334"/>
                  </a:lnTo>
                  <a:lnTo>
                    <a:pt x="71684" y="145392"/>
                  </a:lnTo>
                  <a:lnTo>
                    <a:pt x="72000" y="147210"/>
                  </a:lnTo>
                  <a:lnTo>
                    <a:pt x="73225" y="150998"/>
                  </a:lnTo>
                  <a:lnTo>
                    <a:pt x="75548" y="154344"/>
                  </a:lnTo>
                  <a:lnTo>
                    <a:pt x="77278" y="155481"/>
                  </a:lnTo>
                  <a:lnTo>
                    <a:pt x="80283" y="155481"/>
                  </a:lnTo>
                  <a:lnTo>
                    <a:pt x="81546" y="153991"/>
                  </a:lnTo>
                  <a:lnTo>
                    <a:pt x="78313" y="152248"/>
                  </a:lnTo>
                  <a:lnTo>
                    <a:pt x="77126" y="149331"/>
                  </a:lnTo>
                  <a:cubicBezTo>
                    <a:pt x="77126" y="149331"/>
                    <a:pt x="75864" y="148826"/>
                    <a:pt x="77050" y="147399"/>
                  </a:cubicBezTo>
                  <a:cubicBezTo>
                    <a:pt x="78237" y="145985"/>
                    <a:pt x="78237" y="145960"/>
                    <a:pt x="78237" y="145960"/>
                  </a:cubicBezTo>
                  <a:lnTo>
                    <a:pt x="78553" y="144925"/>
                  </a:lnTo>
                  <a:lnTo>
                    <a:pt x="76899" y="143738"/>
                  </a:lnTo>
                  <a:lnTo>
                    <a:pt x="77758" y="142083"/>
                  </a:lnTo>
                  <a:lnTo>
                    <a:pt x="78553" y="141528"/>
                  </a:lnTo>
                  <a:lnTo>
                    <a:pt x="78945" y="139318"/>
                  </a:lnTo>
                  <a:lnTo>
                    <a:pt x="78389" y="138055"/>
                  </a:lnTo>
                  <a:lnTo>
                    <a:pt x="78465" y="136957"/>
                  </a:lnTo>
                  <a:lnTo>
                    <a:pt x="79892" y="137108"/>
                  </a:lnTo>
                  <a:lnTo>
                    <a:pt x="79967" y="135530"/>
                  </a:lnTo>
                  <a:lnTo>
                    <a:pt x="79967" y="134962"/>
                  </a:lnTo>
                  <a:lnTo>
                    <a:pt x="81861" y="134406"/>
                  </a:lnTo>
                  <a:lnTo>
                    <a:pt x="83755" y="133926"/>
                  </a:lnTo>
                  <a:lnTo>
                    <a:pt x="83755" y="131805"/>
                  </a:lnTo>
                  <a:lnTo>
                    <a:pt x="83604" y="130542"/>
                  </a:lnTo>
                  <a:lnTo>
                    <a:pt x="83516" y="129595"/>
                  </a:lnTo>
                  <a:lnTo>
                    <a:pt x="86205" y="130063"/>
                  </a:lnTo>
                  <a:lnTo>
                    <a:pt x="87821" y="128484"/>
                  </a:lnTo>
                  <a:lnTo>
                    <a:pt x="89261" y="126047"/>
                  </a:lnTo>
                  <a:lnTo>
                    <a:pt x="90612" y="124065"/>
                  </a:lnTo>
                  <a:lnTo>
                    <a:pt x="91079" y="121312"/>
                  </a:lnTo>
                  <a:lnTo>
                    <a:pt x="93605" y="119570"/>
                  </a:lnTo>
                  <a:lnTo>
                    <a:pt x="96294" y="118155"/>
                  </a:lnTo>
                  <a:lnTo>
                    <a:pt x="97633" y="117360"/>
                  </a:lnTo>
                  <a:lnTo>
                    <a:pt x="98188" y="113572"/>
                  </a:lnTo>
                  <a:lnTo>
                    <a:pt x="99047" y="110415"/>
                  </a:lnTo>
                  <a:lnTo>
                    <a:pt x="99451" y="108445"/>
                  </a:lnTo>
                  <a:lnTo>
                    <a:pt x="101257" y="106160"/>
                  </a:lnTo>
                  <a:lnTo>
                    <a:pt x="102368" y="104190"/>
                  </a:lnTo>
                  <a:lnTo>
                    <a:pt x="101332" y="102296"/>
                  </a:lnTo>
                  <a:cubicBezTo>
                    <a:pt x="101332" y="102296"/>
                    <a:pt x="101888" y="102220"/>
                    <a:pt x="98655" y="100957"/>
                  </a:cubicBezTo>
                  <a:lnTo>
                    <a:pt x="95423" y="99695"/>
                  </a:lnTo>
                  <a:lnTo>
                    <a:pt x="93529" y="99379"/>
                  </a:lnTo>
                  <a:lnTo>
                    <a:pt x="91471" y="98596"/>
                  </a:lnTo>
                  <a:lnTo>
                    <a:pt x="89185" y="97649"/>
                  </a:lnTo>
                  <a:lnTo>
                    <a:pt x="88011" y="94884"/>
                  </a:lnTo>
                  <a:lnTo>
                    <a:pt x="86508" y="92750"/>
                  </a:lnTo>
                  <a:lnTo>
                    <a:pt x="83124" y="91651"/>
                  </a:lnTo>
                  <a:lnTo>
                    <a:pt x="80914" y="91411"/>
                  </a:lnTo>
                  <a:lnTo>
                    <a:pt x="78616" y="89202"/>
                  </a:lnTo>
                  <a:lnTo>
                    <a:pt x="76571" y="88015"/>
                  </a:lnTo>
                  <a:lnTo>
                    <a:pt x="74121" y="87787"/>
                  </a:lnTo>
                  <a:lnTo>
                    <a:pt x="71596" y="87156"/>
                  </a:lnTo>
                  <a:lnTo>
                    <a:pt x="68755" y="87232"/>
                  </a:lnTo>
                  <a:cubicBezTo>
                    <a:pt x="68755" y="87232"/>
                    <a:pt x="65522" y="88179"/>
                    <a:pt x="65446" y="88495"/>
                  </a:cubicBezTo>
                  <a:cubicBezTo>
                    <a:pt x="65358" y="88810"/>
                    <a:pt x="64903" y="90174"/>
                    <a:pt x="64903" y="90174"/>
                  </a:cubicBezTo>
                  <a:lnTo>
                    <a:pt x="63325" y="88911"/>
                  </a:lnTo>
                  <a:lnTo>
                    <a:pt x="61595" y="89467"/>
                  </a:lnTo>
                  <a:lnTo>
                    <a:pt x="59852" y="88596"/>
                  </a:lnTo>
                  <a:lnTo>
                    <a:pt x="58590" y="85994"/>
                  </a:lnTo>
                  <a:lnTo>
                    <a:pt x="59385" y="83949"/>
                  </a:lnTo>
                  <a:lnTo>
                    <a:pt x="57491" y="83317"/>
                  </a:lnTo>
                  <a:lnTo>
                    <a:pt x="54966" y="83002"/>
                  </a:lnTo>
                  <a:lnTo>
                    <a:pt x="55673" y="81032"/>
                  </a:lnTo>
                  <a:lnTo>
                    <a:pt x="56380" y="79643"/>
                  </a:lnTo>
                  <a:lnTo>
                    <a:pt x="56532" y="78507"/>
                  </a:lnTo>
                  <a:lnTo>
                    <a:pt x="53779" y="78507"/>
                  </a:lnTo>
                  <a:lnTo>
                    <a:pt x="52592" y="80476"/>
                  </a:lnTo>
                  <a:lnTo>
                    <a:pt x="49915" y="81423"/>
                  </a:lnTo>
                  <a:lnTo>
                    <a:pt x="47933" y="78747"/>
                  </a:lnTo>
                  <a:lnTo>
                    <a:pt x="47541" y="75160"/>
                  </a:lnTo>
                  <a:lnTo>
                    <a:pt x="48412" y="72218"/>
                  </a:lnTo>
                  <a:lnTo>
                    <a:pt x="51165" y="70173"/>
                  </a:lnTo>
                  <a:lnTo>
                    <a:pt x="54095" y="69769"/>
                  </a:lnTo>
                  <a:lnTo>
                    <a:pt x="55433" y="70880"/>
                  </a:lnTo>
                  <a:lnTo>
                    <a:pt x="56064" y="69693"/>
                  </a:lnTo>
                  <a:lnTo>
                    <a:pt x="58198" y="69693"/>
                  </a:lnTo>
                  <a:lnTo>
                    <a:pt x="60964" y="70552"/>
                  </a:lnTo>
                  <a:lnTo>
                    <a:pt x="61191" y="72521"/>
                  </a:lnTo>
                  <a:lnTo>
                    <a:pt x="62529" y="74567"/>
                  </a:lnTo>
                  <a:lnTo>
                    <a:pt x="62933" y="72484"/>
                  </a:lnTo>
                  <a:lnTo>
                    <a:pt x="62769" y="68759"/>
                  </a:lnTo>
                  <a:lnTo>
                    <a:pt x="63805" y="66852"/>
                  </a:lnTo>
                  <a:lnTo>
                    <a:pt x="66797" y="64806"/>
                  </a:lnTo>
                  <a:lnTo>
                    <a:pt x="68300" y="62281"/>
                  </a:lnTo>
                  <a:lnTo>
                    <a:pt x="69083" y="60248"/>
                  </a:lnTo>
                  <a:lnTo>
                    <a:pt x="71684" y="57697"/>
                  </a:lnTo>
                  <a:lnTo>
                    <a:pt x="73338" y="57697"/>
                  </a:lnTo>
                  <a:lnTo>
                    <a:pt x="74197" y="55412"/>
                  </a:lnTo>
                  <a:lnTo>
                    <a:pt x="76722" y="53758"/>
                  </a:lnTo>
                  <a:lnTo>
                    <a:pt x="77833" y="55488"/>
                  </a:lnTo>
                  <a:lnTo>
                    <a:pt x="79879" y="54187"/>
                  </a:lnTo>
                  <a:lnTo>
                    <a:pt x="83351" y="52748"/>
                  </a:lnTo>
                  <a:lnTo>
                    <a:pt x="82569" y="51876"/>
                  </a:lnTo>
                  <a:lnTo>
                    <a:pt x="79412" y="52104"/>
                  </a:lnTo>
                  <a:lnTo>
                    <a:pt x="78692" y="50525"/>
                  </a:lnTo>
                  <a:lnTo>
                    <a:pt x="78692" y="49187"/>
                  </a:lnTo>
                  <a:lnTo>
                    <a:pt x="77833" y="48707"/>
                  </a:lnTo>
                  <a:lnTo>
                    <a:pt x="76091" y="49502"/>
                  </a:lnTo>
                  <a:lnTo>
                    <a:pt x="78540" y="48240"/>
                  </a:lnTo>
                  <a:lnTo>
                    <a:pt x="80902" y="48240"/>
                  </a:lnTo>
                  <a:lnTo>
                    <a:pt x="83111" y="48391"/>
                  </a:lnTo>
                  <a:lnTo>
                    <a:pt x="85725" y="46901"/>
                  </a:lnTo>
                  <a:cubicBezTo>
                    <a:pt x="85725" y="46901"/>
                    <a:pt x="87619" y="45474"/>
                    <a:pt x="87695" y="45361"/>
                  </a:cubicBezTo>
                  <a:cubicBezTo>
                    <a:pt x="87771" y="45247"/>
                    <a:pt x="86041" y="42204"/>
                    <a:pt x="86041" y="42204"/>
                  </a:cubicBezTo>
                  <a:lnTo>
                    <a:pt x="83983" y="40297"/>
                  </a:lnTo>
                  <a:lnTo>
                    <a:pt x="83591" y="38151"/>
                  </a:lnTo>
                  <a:lnTo>
                    <a:pt x="83111" y="33820"/>
                  </a:lnTo>
                  <a:lnTo>
                    <a:pt x="81066" y="36105"/>
                  </a:lnTo>
                  <a:lnTo>
                    <a:pt x="79172" y="35701"/>
                  </a:lnTo>
                  <a:lnTo>
                    <a:pt x="78856" y="33656"/>
                  </a:lnTo>
                  <a:lnTo>
                    <a:pt x="79639" y="32203"/>
                  </a:lnTo>
                  <a:lnTo>
                    <a:pt x="77909" y="31724"/>
                  </a:lnTo>
                  <a:lnTo>
                    <a:pt x="76798" y="30575"/>
                  </a:lnTo>
                  <a:lnTo>
                    <a:pt x="73957" y="30575"/>
                  </a:lnTo>
                  <a:lnTo>
                    <a:pt x="73098" y="30650"/>
                  </a:lnTo>
                  <a:lnTo>
                    <a:pt x="73010" y="33491"/>
                  </a:lnTo>
                  <a:lnTo>
                    <a:pt x="71671" y="34918"/>
                  </a:lnTo>
                  <a:lnTo>
                    <a:pt x="72467" y="36156"/>
                  </a:lnTo>
                  <a:lnTo>
                    <a:pt x="72694" y="38479"/>
                  </a:lnTo>
                  <a:lnTo>
                    <a:pt x="70573" y="40285"/>
                  </a:lnTo>
                  <a:lnTo>
                    <a:pt x="68603" y="40979"/>
                  </a:lnTo>
                  <a:lnTo>
                    <a:pt x="68603" y="44136"/>
                  </a:lnTo>
                  <a:lnTo>
                    <a:pt x="67340" y="44767"/>
                  </a:lnTo>
                  <a:lnTo>
                    <a:pt x="65913" y="42962"/>
                  </a:lnTo>
                  <a:lnTo>
                    <a:pt x="66545" y="40196"/>
                  </a:lnTo>
                  <a:lnTo>
                    <a:pt x="64386" y="39098"/>
                  </a:lnTo>
                  <a:lnTo>
                    <a:pt x="62113" y="37747"/>
                  </a:lnTo>
                  <a:lnTo>
                    <a:pt x="61115" y="36888"/>
                  </a:lnTo>
                  <a:lnTo>
                    <a:pt x="60092" y="36888"/>
                  </a:lnTo>
                  <a:lnTo>
                    <a:pt x="59852" y="34123"/>
                  </a:lnTo>
                  <a:lnTo>
                    <a:pt x="60244" y="31686"/>
                  </a:lnTo>
                  <a:lnTo>
                    <a:pt x="61088" y="29679"/>
                  </a:lnTo>
                  <a:lnTo>
                    <a:pt x="61088" y="29679"/>
                  </a:lnTo>
                  <a:cubicBezTo>
                    <a:pt x="61170" y="29674"/>
                    <a:pt x="61518" y="29543"/>
                    <a:pt x="62694" y="28958"/>
                  </a:cubicBezTo>
                  <a:cubicBezTo>
                    <a:pt x="63454" y="28578"/>
                    <a:pt x="63639" y="28510"/>
                    <a:pt x="63679" y="28510"/>
                  </a:cubicBezTo>
                  <a:cubicBezTo>
                    <a:pt x="63702" y="28510"/>
                    <a:pt x="63680" y="28531"/>
                    <a:pt x="63688" y="28531"/>
                  </a:cubicBezTo>
                  <a:cubicBezTo>
                    <a:pt x="63704" y="28531"/>
                    <a:pt x="63843" y="28444"/>
                    <a:pt x="64739" y="27910"/>
                  </a:cubicBezTo>
                  <a:cubicBezTo>
                    <a:pt x="66873" y="26648"/>
                    <a:pt x="66873" y="26648"/>
                    <a:pt x="66873" y="26648"/>
                  </a:cubicBezTo>
                  <a:lnTo>
                    <a:pt x="68451" y="25145"/>
                  </a:lnTo>
                  <a:lnTo>
                    <a:pt x="69714" y="23870"/>
                  </a:lnTo>
                  <a:lnTo>
                    <a:pt x="70585" y="23642"/>
                  </a:lnTo>
                  <a:lnTo>
                    <a:pt x="73969" y="23642"/>
                  </a:lnTo>
                  <a:lnTo>
                    <a:pt x="74121" y="21597"/>
                  </a:lnTo>
                  <a:lnTo>
                    <a:pt x="75144" y="19779"/>
                  </a:lnTo>
                  <a:lnTo>
                    <a:pt x="74677" y="18049"/>
                  </a:lnTo>
                  <a:lnTo>
                    <a:pt x="73035" y="16660"/>
                  </a:lnTo>
                  <a:lnTo>
                    <a:pt x="71987" y="18693"/>
                  </a:lnTo>
                  <a:lnTo>
                    <a:pt x="70371" y="19943"/>
                  </a:lnTo>
                  <a:lnTo>
                    <a:pt x="69234" y="20726"/>
                  </a:lnTo>
                  <a:lnTo>
                    <a:pt x="69234" y="18276"/>
                  </a:lnTo>
                  <a:lnTo>
                    <a:pt x="69487" y="17013"/>
                  </a:lnTo>
                  <a:lnTo>
                    <a:pt x="69487" y="17013"/>
                  </a:lnTo>
                  <a:lnTo>
                    <a:pt x="68439" y="17960"/>
                  </a:lnTo>
                  <a:lnTo>
                    <a:pt x="67403" y="15599"/>
                  </a:lnTo>
                  <a:lnTo>
                    <a:pt x="68565" y="14336"/>
                  </a:lnTo>
                  <a:lnTo>
                    <a:pt x="69373" y="12594"/>
                  </a:lnTo>
                  <a:lnTo>
                    <a:pt x="70636" y="9841"/>
                  </a:lnTo>
                  <a:lnTo>
                    <a:pt x="71633" y="9450"/>
                  </a:lnTo>
                  <a:lnTo>
                    <a:pt x="73401" y="7783"/>
                  </a:lnTo>
                  <a:lnTo>
                    <a:pt x="72618" y="7379"/>
                  </a:lnTo>
                  <a:lnTo>
                    <a:pt x="71633" y="7240"/>
                  </a:lnTo>
                  <a:lnTo>
                    <a:pt x="69234" y="7240"/>
                  </a:lnTo>
                  <a:lnTo>
                    <a:pt x="69234" y="9450"/>
                  </a:lnTo>
                  <a:lnTo>
                    <a:pt x="67164" y="12152"/>
                  </a:lnTo>
                  <a:lnTo>
                    <a:pt x="65408" y="14854"/>
                  </a:lnTo>
                  <a:lnTo>
                    <a:pt x="66280" y="16091"/>
                  </a:lnTo>
                  <a:lnTo>
                    <a:pt x="65926" y="18516"/>
                  </a:lnTo>
                  <a:lnTo>
                    <a:pt x="62921" y="20094"/>
                  </a:lnTo>
                  <a:lnTo>
                    <a:pt x="62921" y="18276"/>
                  </a:lnTo>
                  <a:lnTo>
                    <a:pt x="61191" y="18124"/>
                  </a:lnTo>
                  <a:lnTo>
                    <a:pt x="59701" y="19299"/>
                  </a:lnTo>
                  <a:lnTo>
                    <a:pt x="57845" y="16698"/>
                  </a:lnTo>
                  <a:lnTo>
                    <a:pt x="55673" y="16698"/>
                  </a:lnTo>
                  <a:lnTo>
                    <a:pt x="54966" y="18049"/>
                  </a:lnTo>
                  <a:lnTo>
                    <a:pt x="54259" y="19071"/>
                  </a:lnTo>
                  <a:lnTo>
                    <a:pt x="53223" y="16786"/>
                  </a:lnTo>
                  <a:cubicBezTo>
                    <a:pt x="53223" y="16786"/>
                    <a:pt x="52623" y="16998"/>
                    <a:pt x="52038" y="16998"/>
                  </a:cubicBezTo>
                  <a:cubicBezTo>
                    <a:pt x="51500" y="16998"/>
                    <a:pt x="50974" y="16819"/>
                    <a:pt x="50938" y="16129"/>
                  </a:cubicBezTo>
                  <a:cubicBezTo>
                    <a:pt x="50862" y="14690"/>
                    <a:pt x="50862" y="14677"/>
                    <a:pt x="50862" y="14677"/>
                  </a:cubicBezTo>
                  <a:lnTo>
                    <a:pt x="47629" y="11672"/>
                  </a:lnTo>
                  <a:lnTo>
                    <a:pt x="46594" y="10952"/>
                  </a:lnTo>
                  <a:lnTo>
                    <a:pt x="44788" y="11268"/>
                  </a:lnTo>
                  <a:lnTo>
                    <a:pt x="43993" y="8869"/>
                  </a:lnTo>
                  <a:lnTo>
                    <a:pt x="42579" y="8427"/>
                  </a:lnTo>
                  <a:lnTo>
                    <a:pt x="39030" y="8869"/>
                  </a:lnTo>
                  <a:lnTo>
                    <a:pt x="36972" y="8427"/>
                  </a:lnTo>
                  <a:lnTo>
                    <a:pt x="34295" y="6141"/>
                  </a:lnTo>
                  <a:lnTo>
                    <a:pt x="30747" y="4462"/>
                  </a:lnTo>
                  <a:lnTo>
                    <a:pt x="28159" y="1962"/>
                  </a:lnTo>
                  <a:lnTo>
                    <a:pt x="26037" y="194"/>
                  </a:lnTo>
                  <a:lnTo>
                    <a:pt x="23196" y="825"/>
                  </a:lnTo>
                  <a:cubicBezTo>
                    <a:pt x="23196" y="825"/>
                    <a:pt x="23017" y="0"/>
                    <a:pt x="22033" y="0"/>
                  </a:cubicBez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29"/>
            <p:cNvSpPr/>
            <p:nvPr/>
          </p:nvSpPr>
          <p:spPr>
            <a:xfrm>
              <a:off x="238125" y="1071925"/>
              <a:ext cx="2568675" cy="3902025"/>
            </a:xfrm>
            <a:custGeom>
              <a:avLst/>
              <a:gdLst/>
              <a:ahLst/>
              <a:cxnLst/>
              <a:rect l="l" t="t" r="r" b="b"/>
              <a:pathLst>
                <a:path w="102747" h="156081" extrusionOk="0">
                  <a:moveTo>
                    <a:pt x="61468" y="29836"/>
                  </a:moveTo>
                  <a:cubicBezTo>
                    <a:pt x="61506" y="29899"/>
                    <a:pt x="61519" y="29962"/>
                    <a:pt x="61506" y="30025"/>
                  </a:cubicBezTo>
                  <a:lnTo>
                    <a:pt x="61342" y="29899"/>
                  </a:lnTo>
                  <a:lnTo>
                    <a:pt x="61468" y="29836"/>
                  </a:lnTo>
                  <a:close/>
                  <a:moveTo>
                    <a:pt x="101181" y="102504"/>
                  </a:moveTo>
                  <a:lnTo>
                    <a:pt x="101282" y="102542"/>
                  </a:lnTo>
                  <a:lnTo>
                    <a:pt x="101193" y="102718"/>
                  </a:lnTo>
                  <a:cubicBezTo>
                    <a:pt x="101155" y="102655"/>
                    <a:pt x="101143" y="102567"/>
                    <a:pt x="101181" y="102504"/>
                  </a:cubicBezTo>
                  <a:close/>
                  <a:moveTo>
                    <a:pt x="22159" y="618"/>
                  </a:moveTo>
                  <a:cubicBezTo>
                    <a:pt x="22328" y="618"/>
                    <a:pt x="22461" y="648"/>
                    <a:pt x="22565" y="692"/>
                  </a:cubicBezTo>
                  <a:cubicBezTo>
                    <a:pt x="22779" y="781"/>
                    <a:pt x="22943" y="970"/>
                    <a:pt x="23019" y="1198"/>
                  </a:cubicBezTo>
                  <a:lnTo>
                    <a:pt x="23385" y="1437"/>
                  </a:lnTo>
                  <a:lnTo>
                    <a:pt x="26075" y="844"/>
                  </a:lnTo>
                  <a:lnTo>
                    <a:pt x="28057" y="2498"/>
                  </a:lnTo>
                  <a:lnTo>
                    <a:pt x="30658" y="4998"/>
                  </a:lnTo>
                  <a:lnTo>
                    <a:pt x="34257" y="6716"/>
                  </a:lnTo>
                  <a:lnTo>
                    <a:pt x="36909" y="8976"/>
                  </a:lnTo>
                  <a:lnTo>
                    <a:pt x="37048" y="9052"/>
                  </a:lnTo>
                  <a:lnTo>
                    <a:pt x="39093" y="9481"/>
                  </a:lnTo>
                  <a:lnTo>
                    <a:pt x="39207" y="9481"/>
                  </a:lnTo>
                  <a:lnTo>
                    <a:pt x="42679" y="9052"/>
                  </a:lnTo>
                  <a:lnTo>
                    <a:pt x="43879" y="9430"/>
                  </a:lnTo>
                  <a:lnTo>
                    <a:pt x="44624" y="11678"/>
                  </a:lnTo>
                  <a:lnTo>
                    <a:pt x="44978" y="11893"/>
                  </a:lnTo>
                  <a:lnTo>
                    <a:pt x="46657" y="11590"/>
                  </a:lnTo>
                  <a:lnTo>
                    <a:pt x="47541" y="12208"/>
                  </a:lnTo>
                  <a:lnTo>
                    <a:pt x="50685" y="15125"/>
                  </a:lnTo>
                  <a:cubicBezTo>
                    <a:pt x="50698" y="15302"/>
                    <a:pt x="50710" y="15668"/>
                    <a:pt x="50761" y="16464"/>
                  </a:cubicBezTo>
                  <a:cubicBezTo>
                    <a:pt x="50761" y="16830"/>
                    <a:pt x="50937" y="17183"/>
                    <a:pt x="51253" y="17385"/>
                  </a:cubicBezTo>
                  <a:cubicBezTo>
                    <a:pt x="51517" y="17561"/>
                    <a:pt x="51851" y="17620"/>
                    <a:pt x="52180" y="17620"/>
                  </a:cubicBezTo>
                  <a:cubicBezTo>
                    <a:pt x="52561" y="17620"/>
                    <a:pt x="52935" y="17541"/>
                    <a:pt x="53185" y="17474"/>
                  </a:cubicBezTo>
                  <a:lnTo>
                    <a:pt x="54094" y="19507"/>
                  </a:lnTo>
                  <a:lnTo>
                    <a:pt x="54637" y="19557"/>
                  </a:lnTo>
                  <a:lnTo>
                    <a:pt x="55370" y="18497"/>
                  </a:lnTo>
                  <a:lnTo>
                    <a:pt x="55988" y="17322"/>
                  </a:lnTo>
                  <a:lnTo>
                    <a:pt x="57807" y="17322"/>
                  </a:lnTo>
                  <a:lnTo>
                    <a:pt x="59562" y="19784"/>
                  </a:lnTo>
                  <a:lnTo>
                    <a:pt x="60016" y="19848"/>
                  </a:lnTo>
                  <a:lnTo>
                    <a:pt x="61418" y="18762"/>
                  </a:lnTo>
                  <a:lnTo>
                    <a:pt x="62744" y="18875"/>
                  </a:lnTo>
                  <a:lnTo>
                    <a:pt x="62744" y="20403"/>
                  </a:lnTo>
                  <a:lnTo>
                    <a:pt x="63198" y="20681"/>
                  </a:lnTo>
                  <a:lnTo>
                    <a:pt x="66204" y="19103"/>
                  </a:lnTo>
                  <a:lnTo>
                    <a:pt x="66355" y="18875"/>
                  </a:lnTo>
                  <a:lnTo>
                    <a:pt x="66709" y="16451"/>
                  </a:lnTo>
                  <a:lnTo>
                    <a:pt x="66658" y="16224"/>
                  </a:lnTo>
                  <a:lnTo>
                    <a:pt x="65913" y="15150"/>
                  </a:lnTo>
                  <a:lnTo>
                    <a:pt x="67542" y="12650"/>
                  </a:lnTo>
                  <a:lnTo>
                    <a:pt x="69613" y="9961"/>
                  </a:lnTo>
                  <a:lnTo>
                    <a:pt x="69676" y="9771"/>
                  </a:lnTo>
                  <a:lnTo>
                    <a:pt x="69676" y="7877"/>
                  </a:lnTo>
                  <a:lnTo>
                    <a:pt x="71709" y="7877"/>
                  </a:lnTo>
                  <a:lnTo>
                    <a:pt x="72631" y="8004"/>
                  </a:lnTo>
                  <a:lnTo>
                    <a:pt x="72984" y="8180"/>
                  </a:lnTo>
                  <a:lnTo>
                    <a:pt x="71570" y="9493"/>
                  </a:lnTo>
                  <a:lnTo>
                    <a:pt x="70636" y="9872"/>
                  </a:lnTo>
                  <a:lnTo>
                    <a:pt x="70472" y="10024"/>
                  </a:lnTo>
                  <a:lnTo>
                    <a:pt x="68413" y="14469"/>
                  </a:lnTo>
                  <a:lnTo>
                    <a:pt x="67290" y="15693"/>
                  </a:lnTo>
                  <a:lnTo>
                    <a:pt x="67226" y="16034"/>
                  </a:lnTo>
                  <a:lnTo>
                    <a:pt x="68274" y="18408"/>
                  </a:lnTo>
                  <a:lnTo>
                    <a:pt x="68780" y="18509"/>
                  </a:lnTo>
                  <a:lnTo>
                    <a:pt x="69108" y="18206"/>
                  </a:lnTo>
                  <a:lnTo>
                    <a:pt x="69108" y="18206"/>
                  </a:lnTo>
                  <a:lnTo>
                    <a:pt x="69045" y="18522"/>
                  </a:lnTo>
                  <a:lnTo>
                    <a:pt x="69045" y="21035"/>
                  </a:lnTo>
                  <a:lnTo>
                    <a:pt x="69537" y="21287"/>
                  </a:lnTo>
                  <a:lnTo>
                    <a:pt x="70686" y="20504"/>
                  </a:lnTo>
                  <a:lnTo>
                    <a:pt x="72315" y="19254"/>
                  </a:lnTo>
                  <a:lnTo>
                    <a:pt x="73262" y="17474"/>
                  </a:lnTo>
                  <a:lnTo>
                    <a:pt x="74525" y="18534"/>
                  </a:lnTo>
                  <a:lnTo>
                    <a:pt x="74929" y="20050"/>
                  </a:lnTo>
                  <a:lnTo>
                    <a:pt x="73982" y="21742"/>
                  </a:lnTo>
                  <a:lnTo>
                    <a:pt x="73805" y="23636"/>
                  </a:lnTo>
                  <a:lnTo>
                    <a:pt x="70699" y="23636"/>
                  </a:lnTo>
                  <a:lnTo>
                    <a:pt x="69752" y="23863"/>
                  </a:lnTo>
                  <a:lnTo>
                    <a:pt x="69613" y="23951"/>
                  </a:lnTo>
                  <a:lnTo>
                    <a:pt x="68350" y="25227"/>
                  </a:lnTo>
                  <a:lnTo>
                    <a:pt x="66797" y="26704"/>
                  </a:lnTo>
                  <a:cubicBezTo>
                    <a:pt x="66721" y="26755"/>
                    <a:pt x="66368" y="26982"/>
                    <a:pt x="64701" y="27954"/>
                  </a:cubicBezTo>
                  <a:lnTo>
                    <a:pt x="64171" y="28270"/>
                  </a:lnTo>
                  <a:lnTo>
                    <a:pt x="63779" y="28510"/>
                  </a:lnTo>
                  <a:cubicBezTo>
                    <a:pt x="63602" y="28535"/>
                    <a:pt x="63299" y="28674"/>
                    <a:pt x="62668" y="28990"/>
                  </a:cubicBezTo>
                  <a:cubicBezTo>
                    <a:pt x="61443" y="29608"/>
                    <a:pt x="61216" y="29684"/>
                    <a:pt x="61178" y="29684"/>
                  </a:cubicBezTo>
                  <a:lnTo>
                    <a:pt x="61178" y="29785"/>
                  </a:lnTo>
                  <a:lnTo>
                    <a:pt x="61039" y="29684"/>
                  </a:lnTo>
                  <a:cubicBezTo>
                    <a:pt x="60938" y="29747"/>
                    <a:pt x="60875" y="29861"/>
                    <a:pt x="60862" y="29974"/>
                  </a:cubicBezTo>
                  <a:lnTo>
                    <a:pt x="60079" y="31868"/>
                  </a:lnTo>
                  <a:lnTo>
                    <a:pt x="59663" y="34381"/>
                  </a:lnTo>
                  <a:lnTo>
                    <a:pt x="59663" y="34457"/>
                  </a:lnTo>
                  <a:lnTo>
                    <a:pt x="59890" y="37222"/>
                  </a:lnTo>
                  <a:lnTo>
                    <a:pt x="60206" y="37500"/>
                  </a:lnTo>
                  <a:lnTo>
                    <a:pt x="61115" y="37500"/>
                  </a:lnTo>
                  <a:lnTo>
                    <a:pt x="62075" y="38321"/>
                  </a:lnTo>
                  <a:lnTo>
                    <a:pt x="64360" y="39685"/>
                  </a:lnTo>
                  <a:lnTo>
                    <a:pt x="66317" y="40669"/>
                  </a:lnTo>
                  <a:lnTo>
                    <a:pt x="65736" y="43195"/>
                  </a:lnTo>
                  <a:lnTo>
                    <a:pt x="65800" y="43460"/>
                  </a:lnTo>
                  <a:lnTo>
                    <a:pt x="67214" y="45278"/>
                  </a:lnTo>
                  <a:lnTo>
                    <a:pt x="67605" y="45354"/>
                  </a:lnTo>
                  <a:lnTo>
                    <a:pt x="68868" y="44723"/>
                  </a:lnTo>
                  <a:lnTo>
                    <a:pt x="69045" y="44445"/>
                  </a:lnTo>
                  <a:lnTo>
                    <a:pt x="69045" y="41516"/>
                  </a:lnTo>
                  <a:lnTo>
                    <a:pt x="70800" y="40884"/>
                  </a:lnTo>
                  <a:lnTo>
                    <a:pt x="73035" y="39028"/>
                  </a:lnTo>
                  <a:lnTo>
                    <a:pt x="73136" y="38750"/>
                  </a:lnTo>
                  <a:lnTo>
                    <a:pt x="72909" y="36414"/>
                  </a:lnTo>
                  <a:lnTo>
                    <a:pt x="72858" y="36275"/>
                  </a:lnTo>
                  <a:lnTo>
                    <a:pt x="72201" y="35253"/>
                  </a:lnTo>
                  <a:lnTo>
                    <a:pt x="73376" y="34015"/>
                  </a:lnTo>
                  <a:lnTo>
                    <a:pt x="73464" y="33800"/>
                  </a:lnTo>
                  <a:lnTo>
                    <a:pt x="73527" y="31250"/>
                  </a:lnTo>
                  <a:lnTo>
                    <a:pt x="74095" y="31199"/>
                  </a:lnTo>
                  <a:lnTo>
                    <a:pt x="76798" y="31199"/>
                  </a:lnTo>
                  <a:lnTo>
                    <a:pt x="77808" y="32247"/>
                  </a:lnTo>
                  <a:lnTo>
                    <a:pt x="77947" y="32323"/>
                  </a:lnTo>
                  <a:lnTo>
                    <a:pt x="79298" y="32702"/>
                  </a:lnTo>
                  <a:lnTo>
                    <a:pt x="78704" y="33813"/>
                  </a:lnTo>
                  <a:lnTo>
                    <a:pt x="78666" y="34015"/>
                  </a:lnTo>
                  <a:lnTo>
                    <a:pt x="78982" y="36061"/>
                  </a:lnTo>
                  <a:lnTo>
                    <a:pt x="79235" y="36326"/>
                  </a:lnTo>
                  <a:lnTo>
                    <a:pt x="81129" y="36730"/>
                  </a:lnTo>
                  <a:lnTo>
                    <a:pt x="81419" y="36629"/>
                  </a:lnTo>
                  <a:lnTo>
                    <a:pt x="82998" y="34861"/>
                  </a:lnTo>
                  <a:lnTo>
                    <a:pt x="83402" y="38523"/>
                  </a:lnTo>
                  <a:lnTo>
                    <a:pt x="83793" y="40657"/>
                  </a:lnTo>
                  <a:lnTo>
                    <a:pt x="83894" y="40834"/>
                  </a:lnTo>
                  <a:lnTo>
                    <a:pt x="85902" y="42715"/>
                  </a:lnTo>
                  <a:cubicBezTo>
                    <a:pt x="86558" y="43864"/>
                    <a:pt x="87253" y="45127"/>
                    <a:pt x="87455" y="45569"/>
                  </a:cubicBezTo>
                  <a:cubicBezTo>
                    <a:pt x="87152" y="45821"/>
                    <a:pt x="86369" y="46415"/>
                    <a:pt x="85687" y="46932"/>
                  </a:cubicBezTo>
                  <a:lnTo>
                    <a:pt x="83162" y="48385"/>
                  </a:lnTo>
                  <a:lnTo>
                    <a:pt x="81028" y="48220"/>
                  </a:lnTo>
                  <a:lnTo>
                    <a:pt x="78654" y="48220"/>
                  </a:lnTo>
                  <a:lnTo>
                    <a:pt x="78515" y="48258"/>
                  </a:lnTo>
                  <a:lnTo>
                    <a:pt x="76065" y="49521"/>
                  </a:lnTo>
                  <a:lnTo>
                    <a:pt x="76343" y="50089"/>
                  </a:lnTo>
                  <a:lnTo>
                    <a:pt x="77934" y="49369"/>
                  </a:lnTo>
                  <a:lnTo>
                    <a:pt x="78502" y="49685"/>
                  </a:lnTo>
                  <a:lnTo>
                    <a:pt x="78502" y="50834"/>
                  </a:lnTo>
                  <a:lnTo>
                    <a:pt x="79235" y="52539"/>
                  </a:lnTo>
                  <a:lnTo>
                    <a:pt x="79550" y="52728"/>
                  </a:lnTo>
                  <a:lnTo>
                    <a:pt x="82556" y="52514"/>
                  </a:lnTo>
                  <a:lnTo>
                    <a:pt x="82934" y="52930"/>
                  </a:lnTo>
                  <a:lnTo>
                    <a:pt x="79828" y="54231"/>
                  </a:lnTo>
                  <a:lnTo>
                    <a:pt x="78048" y="55355"/>
                  </a:lnTo>
                  <a:lnTo>
                    <a:pt x="77113" y="53890"/>
                  </a:lnTo>
                  <a:lnTo>
                    <a:pt x="76671" y="53802"/>
                  </a:lnTo>
                  <a:lnTo>
                    <a:pt x="74146" y="55456"/>
                  </a:lnTo>
                  <a:lnTo>
                    <a:pt x="74032" y="55607"/>
                  </a:lnTo>
                  <a:lnTo>
                    <a:pt x="73237" y="57691"/>
                  </a:lnTo>
                  <a:lnTo>
                    <a:pt x="71797" y="57691"/>
                  </a:lnTo>
                  <a:lnTo>
                    <a:pt x="71583" y="57779"/>
                  </a:lnTo>
                  <a:lnTo>
                    <a:pt x="68982" y="60330"/>
                  </a:lnTo>
                  <a:lnTo>
                    <a:pt x="68136" y="62426"/>
                  </a:lnTo>
                  <a:lnTo>
                    <a:pt x="66671" y="64888"/>
                  </a:lnTo>
                  <a:lnTo>
                    <a:pt x="63741" y="66908"/>
                  </a:lnTo>
                  <a:lnTo>
                    <a:pt x="63640" y="67009"/>
                  </a:lnTo>
                  <a:lnTo>
                    <a:pt x="62618" y="68916"/>
                  </a:lnTo>
                  <a:lnTo>
                    <a:pt x="62580" y="69068"/>
                  </a:lnTo>
                  <a:lnTo>
                    <a:pt x="62731" y="72767"/>
                  </a:lnTo>
                  <a:lnTo>
                    <a:pt x="62491" y="74043"/>
                  </a:lnTo>
                  <a:lnTo>
                    <a:pt x="61620" y="72717"/>
                  </a:lnTo>
                  <a:lnTo>
                    <a:pt x="61393" y="70823"/>
                  </a:lnTo>
                  <a:lnTo>
                    <a:pt x="61178" y="70558"/>
                  </a:lnTo>
                  <a:lnTo>
                    <a:pt x="58413" y="69686"/>
                  </a:lnTo>
                  <a:lnTo>
                    <a:pt x="56190" y="69674"/>
                  </a:lnTo>
                  <a:lnTo>
                    <a:pt x="55913" y="69838"/>
                  </a:lnTo>
                  <a:lnTo>
                    <a:pt x="55471" y="70684"/>
                  </a:lnTo>
                  <a:lnTo>
                    <a:pt x="54423" y="69838"/>
                  </a:lnTo>
                  <a:lnTo>
                    <a:pt x="54183" y="69762"/>
                  </a:lnTo>
                  <a:lnTo>
                    <a:pt x="51266" y="70166"/>
                  </a:lnTo>
                  <a:lnTo>
                    <a:pt x="51114" y="70229"/>
                  </a:lnTo>
                  <a:lnTo>
                    <a:pt x="48362" y="72287"/>
                  </a:lnTo>
                  <a:lnTo>
                    <a:pt x="48248" y="72452"/>
                  </a:lnTo>
                  <a:lnTo>
                    <a:pt x="47377" y="75381"/>
                  </a:lnTo>
                  <a:lnTo>
                    <a:pt x="47377" y="75507"/>
                  </a:lnTo>
                  <a:lnTo>
                    <a:pt x="47768" y="79093"/>
                  </a:lnTo>
                  <a:lnTo>
                    <a:pt x="47819" y="79245"/>
                  </a:lnTo>
                  <a:lnTo>
                    <a:pt x="49801" y="81934"/>
                  </a:lnTo>
                  <a:lnTo>
                    <a:pt x="50155" y="82048"/>
                  </a:lnTo>
                  <a:lnTo>
                    <a:pt x="52832" y="81101"/>
                  </a:lnTo>
                  <a:lnTo>
                    <a:pt x="52996" y="80962"/>
                  </a:lnTo>
                  <a:lnTo>
                    <a:pt x="54082" y="79144"/>
                  </a:lnTo>
                  <a:lnTo>
                    <a:pt x="56304" y="79144"/>
                  </a:lnTo>
                  <a:lnTo>
                    <a:pt x="56203" y="79876"/>
                  </a:lnTo>
                  <a:lnTo>
                    <a:pt x="55496" y="81240"/>
                  </a:lnTo>
                  <a:lnTo>
                    <a:pt x="54789" y="83210"/>
                  </a:lnTo>
                  <a:lnTo>
                    <a:pt x="55054" y="83639"/>
                  </a:lnTo>
                  <a:lnTo>
                    <a:pt x="57516" y="83930"/>
                  </a:lnTo>
                  <a:lnTo>
                    <a:pt x="59095" y="84460"/>
                  </a:lnTo>
                  <a:lnTo>
                    <a:pt x="58413" y="86202"/>
                  </a:lnTo>
                  <a:lnTo>
                    <a:pt x="58425" y="86455"/>
                  </a:lnTo>
                  <a:lnTo>
                    <a:pt x="59688" y="89056"/>
                  </a:lnTo>
                  <a:lnTo>
                    <a:pt x="59840" y="89195"/>
                  </a:lnTo>
                  <a:lnTo>
                    <a:pt x="61569" y="90066"/>
                  </a:lnTo>
                  <a:lnTo>
                    <a:pt x="61809" y="90079"/>
                  </a:lnTo>
                  <a:lnTo>
                    <a:pt x="63388" y="89586"/>
                  </a:lnTo>
                  <a:lnTo>
                    <a:pt x="64827" y="90735"/>
                  </a:lnTo>
                  <a:lnTo>
                    <a:pt x="65320" y="90597"/>
                  </a:lnTo>
                  <a:cubicBezTo>
                    <a:pt x="65345" y="90546"/>
                    <a:pt x="65749" y="89397"/>
                    <a:pt x="65863" y="88980"/>
                  </a:cubicBezTo>
                  <a:cubicBezTo>
                    <a:pt x="66166" y="88766"/>
                    <a:pt x="67656" y="88261"/>
                    <a:pt x="68944" y="87882"/>
                  </a:cubicBezTo>
                  <a:lnTo>
                    <a:pt x="71696" y="87806"/>
                  </a:lnTo>
                  <a:lnTo>
                    <a:pt x="74222" y="88437"/>
                  </a:lnTo>
                  <a:lnTo>
                    <a:pt x="76596" y="88665"/>
                  </a:lnTo>
                  <a:lnTo>
                    <a:pt x="78553" y="89788"/>
                  </a:lnTo>
                  <a:lnTo>
                    <a:pt x="80813" y="91973"/>
                  </a:lnTo>
                  <a:lnTo>
                    <a:pt x="81002" y="92061"/>
                  </a:lnTo>
                  <a:lnTo>
                    <a:pt x="83174" y="92289"/>
                  </a:lnTo>
                  <a:lnTo>
                    <a:pt x="86432" y="93362"/>
                  </a:lnTo>
                  <a:lnTo>
                    <a:pt x="87846" y="95370"/>
                  </a:lnTo>
                  <a:lnTo>
                    <a:pt x="89021" y="98097"/>
                  </a:lnTo>
                  <a:lnTo>
                    <a:pt x="89185" y="98274"/>
                  </a:lnTo>
                  <a:lnTo>
                    <a:pt x="91470" y="99221"/>
                  </a:lnTo>
                  <a:lnTo>
                    <a:pt x="93529" y="100016"/>
                  </a:lnTo>
                  <a:lnTo>
                    <a:pt x="95448" y="100345"/>
                  </a:lnTo>
                  <a:lnTo>
                    <a:pt x="98655" y="101595"/>
                  </a:lnTo>
                  <a:cubicBezTo>
                    <a:pt x="100625" y="102365"/>
                    <a:pt x="101092" y="102655"/>
                    <a:pt x="101193" y="102731"/>
                  </a:cubicBezTo>
                  <a:lnTo>
                    <a:pt x="101168" y="102782"/>
                  </a:lnTo>
                  <a:lnTo>
                    <a:pt x="102115" y="104524"/>
                  </a:lnTo>
                  <a:lnTo>
                    <a:pt x="101130" y="106305"/>
                  </a:lnTo>
                  <a:lnTo>
                    <a:pt x="99312" y="108590"/>
                  </a:lnTo>
                  <a:lnTo>
                    <a:pt x="99249" y="108716"/>
                  </a:lnTo>
                  <a:lnTo>
                    <a:pt x="98857" y="110673"/>
                  </a:lnTo>
                  <a:lnTo>
                    <a:pt x="97986" y="113855"/>
                  </a:lnTo>
                  <a:lnTo>
                    <a:pt x="97456" y="117492"/>
                  </a:lnTo>
                  <a:lnTo>
                    <a:pt x="96256" y="118199"/>
                  </a:lnTo>
                  <a:lnTo>
                    <a:pt x="93541" y="119639"/>
                  </a:lnTo>
                  <a:lnTo>
                    <a:pt x="91016" y="121369"/>
                  </a:lnTo>
                  <a:lnTo>
                    <a:pt x="90889" y="121583"/>
                  </a:lnTo>
                  <a:lnTo>
                    <a:pt x="90422" y="124260"/>
                  </a:lnTo>
                  <a:lnTo>
                    <a:pt x="89096" y="126192"/>
                  </a:lnTo>
                  <a:lnTo>
                    <a:pt x="87682" y="128604"/>
                  </a:lnTo>
                  <a:lnTo>
                    <a:pt x="86205" y="130031"/>
                  </a:lnTo>
                  <a:lnTo>
                    <a:pt x="83679" y="129589"/>
                  </a:lnTo>
                  <a:lnTo>
                    <a:pt x="83313" y="129930"/>
                  </a:lnTo>
                  <a:lnTo>
                    <a:pt x="83389" y="130889"/>
                  </a:lnTo>
                  <a:lnTo>
                    <a:pt x="83553" y="132114"/>
                  </a:lnTo>
                  <a:lnTo>
                    <a:pt x="83553" y="134008"/>
                  </a:lnTo>
                  <a:lnTo>
                    <a:pt x="81886" y="134412"/>
                  </a:lnTo>
                  <a:lnTo>
                    <a:pt x="79992" y="134968"/>
                  </a:lnTo>
                  <a:lnTo>
                    <a:pt x="79765" y="135271"/>
                  </a:lnTo>
                  <a:lnTo>
                    <a:pt x="79765" y="135801"/>
                  </a:lnTo>
                  <a:lnTo>
                    <a:pt x="79702" y="137039"/>
                  </a:lnTo>
                  <a:lnTo>
                    <a:pt x="78616" y="136912"/>
                  </a:lnTo>
                  <a:lnTo>
                    <a:pt x="78262" y="137215"/>
                  </a:lnTo>
                  <a:lnTo>
                    <a:pt x="78187" y="138314"/>
                  </a:lnTo>
                  <a:lnTo>
                    <a:pt x="78212" y="138465"/>
                  </a:lnTo>
                  <a:lnTo>
                    <a:pt x="78730" y="139640"/>
                  </a:lnTo>
                  <a:lnTo>
                    <a:pt x="78376" y="141622"/>
                  </a:lnTo>
                  <a:lnTo>
                    <a:pt x="77694" y="142102"/>
                  </a:lnTo>
                  <a:lnTo>
                    <a:pt x="77593" y="142216"/>
                  </a:lnTo>
                  <a:lnTo>
                    <a:pt x="76722" y="143882"/>
                  </a:lnTo>
                  <a:lnTo>
                    <a:pt x="76823" y="144274"/>
                  </a:lnTo>
                  <a:lnTo>
                    <a:pt x="78300" y="145335"/>
                  </a:lnTo>
                  <a:lnTo>
                    <a:pt x="78060" y="146105"/>
                  </a:lnTo>
                  <a:cubicBezTo>
                    <a:pt x="77997" y="146181"/>
                    <a:pt x="77757" y="146484"/>
                    <a:pt x="76924" y="147481"/>
                  </a:cubicBezTo>
                  <a:cubicBezTo>
                    <a:pt x="76444" y="148062"/>
                    <a:pt x="76255" y="148592"/>
                    <a:pt x="76381" y="149059"/>
                  </a:cubicBezTo>
                  <a:cubicBezTo>
                    <a:pt x="76469" y="149388"/>
                    <a:pt x="76697" y="149678"/>
                    <a:pt x="77000" y="149842"/>
                  </a:cubicBezTo>
                  <a:lnTo>
                    <a:pt x="78136" y="152646"/>
                  </a:lnTo>
                  <a:lnTo>
                    <a:pt x="78275" y="152810"/>
                  </a:lnTo>
                  <a:lnTo>
                    <a:pt x="81167" y="154363"/>
                  </a:lnTo>
                  <a:lnTo>
                    <a:pt x="80245" y="155449"/>
                  </a:lnTo>
                  <a:lnTo>
                    <a:pt x="77492" y="155449"/>
                  </a:lnTo>
                  <a:lnTo>
                    <a:pt x="75889" y="154401"/>
                  </a:lnTo>
                  <a:lnTo>
                    <a:pt x="73628" y="151130"/>
                  </a:lnTo>
                  <a:lnTo>
                    <a:pt x="72429" y="147443"/>
                  </a:lnTo>
                  <a:lnTo>
                    <a:pt x="72113" y="145625"/>
                  </a:lnTo>
                  <a:lnTo>
                    <a:pt x="70825" y="143605"/>
                  </a:lnTo>
                  <a:lnTo>
                    <a:pt x="72568" y="139577"/>
                  </a:lnTo>
                  <a:lnTo>
                    <a:pt x="72454" y="139198"/>
                  </a:lnTo>
                  <a:lnTo>
                    <a:pt x="71242" y="138327"/>
                  </a:lnTo>
                  <a:lnTo>
                    <a:pt x="71014" y="135523"/>
                  </a:lnTo>
                  <a:lnTo>
                    <a:pt x="71090" y="133112"/>
                  </a:lnTo>
                  <a:lnTo>
                    <a:pt x="71873" y="129993"/>
                  </a:lnTo>
                  <a:lnTo>
                    <a:pt x="71886" y="129892"/>
                  </a:lnTo>
                  <a:lnTo>
                    <a:pt x="71722" y="127884"/>
                  </a:lnTo>
                  <a:lnTo>
                    <a:pt x="71962" y="123907"/>
                  </a:lnTo>
                  <a:lnTo>
                    <a:pt x="71722" y="120030"/>
                  </a:lnTo>
                  <a:lnTo>
                    <a:pt x="71242" y="115295"/>
                  </a:lnTo>
                  <a:lnTo>
                    <a:pt x="71191" y="115131"/>
                  </a:lnTo>
                  <a:lnTo>
                    <a:pt x="69929" y="113401"/>
                  </a:lnTo>
                  <a:lnTo>
                    <a:pt x="67921" y="112252"/>
                  </a:lnTo>
                  <a:lnTo>
                    <a:pt x="65837" y="109007"/>
                  </a:lnTo>
                  <a:lnTo>
                    <a:pt x="63678" y="105724"/>
                  </a:lnTo>
                  <a:lnTo>
                    <a:pt x="61367" y="103274"/>
                  </a:lnTo>
                  <a:lnTo>
                    <a:pt x="61772" y="102277"/>
                  </a:lnTo>
                  <a:lnTo>
                    <a:pt x="62024" y="100029"/>
                  </a:lnTo>
                  <a:lnTo>
                    <a:pt x="62782" y="97832"/>
                  </a:lnTo>
                  <a:lnTo>
                    <a:pt x="64246" y="96051"/>
                  </a:lnTo>
                  <a:lnTo>
                    <a:pt x="64322" y="95887"/>
                  </a:lnTo>
                  <a:lnTo>
                    <a:pt x="64638" y="92415"/>
                  </a:lnTo>
                  <a:lnTo>
                    <a:pt x="64562" y="92175"/>
                  </a:lnTo>
                  <a:lnTo>
                    <a:pt x="62971" y="90369"/>
                  </a:lnTo>
                  <a:lnTo>
                    <a:pt x="62529" y="90344"/>
                  </a:lnTo>
                  <a:lnTo>
                    <a:pt x="61431" y="91304"/>
                  </a:lnTo>
                  <a:lnTo>
                    <a:pt x="59145" y="90091"/>
                  </a:lnTo>
                  <a:lnTo>
                    <a:pt x="55799" y="86341"/>
                  </a:lnTo>
                  <a:lnTo>
                    <a:pt x="55622" y="86253"/>
                  </a:lnTo>
                  <a:lnTo>
                    <a:pt x="52781" y="85634"/>
                  </a:lnTo>
                  <a:lnTo>
                    <a:pt x="50243" y="83626"/>
                  </a:lnTo>
                  <a:lnTo>
                    <a:pt x="49877" y="83614"/>
                  </a:lnTo>
                  <a:lnTo>
                    <a:pt x="49157" y="84068"/>
                  </a:lnTo>
                  <a:lnTo>
                    <a:pt x="46430" y="82629"/>
                  </a:lnTo>
                  <a:lnTo>
                    <a:pt x="42566" y="81467"/>
                  </a:lnTo>
                  <a:lnTo>
                    <a:pt x="41051" y="79801"/>
                  </a:lnTo>
                  <a:lnTo>
                    <a:pt x="40899" y="77629"/>
                  </a:lnTo>
                  <a:lnTo>
                    <a:pt x="40861" y="77490"/>
                  </a:lnTo>
                  <a:lnTo>
                    <a:pt x="38803" y="73942"/>
                  </a:lnTo>
                  <a:lnTo>
                    <a:pt x="36606" y="71858"/>
                  </a:lnTo>
                  <a:lnTo>
                    <a:pt x="35760" y="68739"/>
                  </a:lnTo>
                  <a:lnTo>
                    <a:pt x="34282" y="66959"/>
                  </a:lnTo>
                  <a:lnTo>
                    <a:pt x="33727" y="67199"/>
                  </a:lnTo>
                  <a:lnTo>
                    <a:pt x="34358" y="71694"/>
                  </a:lnTo>
                  <a:lnTo>
                    <a:pt x="34421" y="71858"/>
                  </a:lnTo>
                  <a:lnTo>
                    <a:pt x="35873" y="73689"/>
                  </a:lnTo>
                  <a:lnTo>
                    <a:pt x="36240" y="75722"/>
                  </a:lnTo>
                  <a:lnTo>
                    <a:pt x="36240" y="75722"/>
                  </a:lnTo>
                  <a:lnTo>
                    <a:pt x="34484" y="73866"/>
                  </a:lnTo>
                  <a:lnTo>
                    <a:pt x="33070" y="68878"/>
                  </a:lnTo>
                  <a:lnTo>
                    <a:pt x="31808" y="65406"/>
                  </a:lnTo>
                  <a:lnTo>
                    <a:pt x="31694" y="65242"/>
                  </a:lnTo>
                  <a:lnTo>
                    <a:pt x="30014" y="64093"/>
                  </a:lnTo>
                  <a:lnTo>
                    <a:pt x="28360" y="61454"/>
                  </a:lnTo>
                  <a:lnTo>
                    <a:pt x="28045" y="57097"/>
                  </a:lnTo>
                  <a:lnTo>
                    <a:pt x="28512" y="52817"/>
                  </a:lnTo>
                  <a:lnTo>
                    <a:pt x="29749" y="50354"/>
                  </a:lnTo>
                  <a:lnTo>
                    <a:pt x="30014" y="47627"/>
                  </a:lnTo>
                  <a:lnTo>
                    <a:pt x="29989" y="47475"/>
                  </a:lnTo>
                  <a:lnTo>
                    <a:pt x="28310" y="43776"/>
                  </a:lnTo>
                  <a:lnTo>
                    <a:pt x="28449" y="42841"/>
                  </a:lnTo>
                  <a:lnTo>
                    <a:pt x="30419" y="44079"/>
                  </a:lnTo>
                  <a:lnTo>
                    <a:pt x="30873" y="43700"/>
                  </a:lnTo>
                  <a:lnTo>
                    <a:pt x="29623" y="40733"/>
                  </a:lnTo>
                  <a:lnTo>
                    <a:pt x="28916" y="36364"/>
                  </a:lnTo>
                  <a:lnTo>
                    <a:pt x="28411" y="36174"/>
                  </a:lnTo>
                  <a:lnTo>
                    <a:pt x="27300" y="37109"/>
                  </a:lnTo>
                  <a:lnTo>
                    <a:pt x="27211" y="37260"/>
                  </a:lnTo>
                  <a:lnTo>
                    <a:pt x="26517" y="39432"/>
                  </a:lnTo>
                  <a:lnTo>
                    <a:pt x="26100" y="38435"/>
                  </a:lnTo>
                  <a:lnTo>
                    <a:pt x="26630" y="36477"/>
                  </a:lnTo>
                  <a:lnTo>
                    <a:pt x="27262" y="33472"/>
                  </a:lnTo>
                  <a:lnTo>
                    <a:pt x="27262" y="33358"/>
                  </a:lnTo>
                  <a:lnTo>
                    <a:pt x="26555" y="29330"/>
                  </a:lnTo>
                  <a:lnTo>
                    <a:pt x="25027" y="26477"/>
                  </a:lnTo>
                  <a:lnTo>
                    <a:pt x="24901" y="26363"/>
                  </a:lnTo>
                  <a:cubicBezTo>
                    <a:pt x="21319" y="24236"/>
                    <a:pt x="20275" y="23768"/>
                    <a:pt x="19914" y="23768"/>
                  </a:cubicBezTo>
                  <a:cubicBezTo>
                    <a:pt x="19779" y="23768"/>
                    <a:pt x="19739" y="23832"/>
                    <a:pt x="19698" y="23901"/>
                  </a:cubicBezTo>
                  <a:cubicBezTo>
                    <a:pt x="19521" y="24040"/>
                    <a:pt x="18322" y="24444"/>
                    <a:pt x="17337" y="24747"/>
                  </a:cubicBezTo>
                  <a:lnTo>
                    <a:pt x="16112" y="24999"/>
                  </a:lnTo>
                  <a:lnTo>
                    <a:pt x="17299" y="22840"/>
                  </a:lnTo>
                  <a:lnTo>
                    <a:pt x="16832" y="22436"/>
                  </a:lnTo>
                  <a:lnTo>
                    <a:pt x="14370" y="24191"/>
                  </a:lnTo>
                  <a:lnTo>
                    <a:pt x="12362" y="25959"/>
                  </a:lnTo>
                  <a:lnTo>
                    <a:pt x="10127" y="28573"/>
                  </a:lnTo>
                  <a:lnTo>
                    <a:pt x="4394" y="30896"/>
                  </a:lnTo>
                  <a:lnTo>
                    <a:pt x="2134" y="31262"/>
                  </a:lnTo>
                  <a:lnTo>
                    <a:pt x="3132" y="30770"/>
                  </a:lnTo>
                  <a:cubicBezTo>
                    <a:pt x="8687" y="27702"/>
                    <a:pt x="8763" y="27399"/>
                    <a:pt x="8801" y="27247"/>
                  </a:cubicBezTo>
                  <a:cubicBezTo>
                    <a:pt x="8852" y="27058"/>
                    <a:pt x="9432" y="26224"/>
                    <a:pt x="9937" y="25555"/>
                  </a:cubicBezTo>
                  <a:lnTo>
                    <a:pt x="9887" y="25126"/>
                  </a:lnTo>
                  <a:lnTo>
                    <a:pt x="8018" y="23573"/>
                  </a:lnTo>
                  <a:lnTo>
                    <a:pt x="6882" y="22373"/>
                  </a:lnTo>
                  <a:lnTo>
                    <a:pt x="6389" y="20454"/>
                  </a:lnTo>
                  <a:lnTo>
                    <a:pt x="7702" y="18396"/>
                  </a:lnTo>
                  <a:lnTo>
                    <a:pt x="9584" y="16034"/>
                  </a:lnTo>
                  <a:lnTo>
                    <a:pt x="12425" y="15466"/>
                  </a:lnTo>
                  <a:lnTo>
                    <a:pt x="12602" y="15365"/>
                  </a:lnTo>
                  <a:lnTo>
                    <a:pt x="14256" y="13332"/>
                  </a:lnTo>
                  <a:lnTo>
                    <a:pt x="13991" y="12814"/>
                  </a:lnTo>
                  <a:lnTo>
                    <a:pt x="12059" y="12979"/>
                  </a:lnTo>
                  <a:lnTo>
                    <a:pt x="9761" y="12625"/>
                  </a:lnTo>
                  <a:lnTo>
                    <a:pt x="9761" y="11943"/>
                  </a:lnTo>
                  <a:lnTo>
                    <a:pt x="10405" y="10579"/>
                  </a:lnTo>
                  <a:lnTo>
                    <a:pt x="12753" y="9531"/>
                  </a:lnTo>
                  <a:lnTo>
                    <a:pt x="13347" y="9999"/>
                  </a:lnTo>
                  <a:lnTo>
                    <a:pt x="15582" y="10655"/>
                  </a:lnTo>
                  <a:lnTo>
                    <a:pt x="15986" y="10302"/>
                  </a:lnTo>
                  <a:lnTo>
                    <a:pt x="15733" y="8572"/>
                  </a:lnTo>
                  <a:lnTo>
                    <a:pt x="14799" y="5301"/>
                  </a:lnTo>
                  <a:lnTo>
                    <a:pt x="14799" y="4582"/>
                  </a:lnTo>
                  <a:lnTo>
                    <a:pt x="16996" y="3268"/>
                  </a:lnTo>
                  <a:cubicBezTo>
                    <a:pt x="17249" y="3167"/>
                    <a:pt x="17943" y="2814"/>
                    <a:pt x="20178" y="1387"/>
                  </a:cubicBezTo>
                  <a:cubicBezTo>
                    <a:pt x="21117" y="797"/>
                    <a:pt x="21746" y="618"/>
                    <a:pt x="22159" y="618"/>
                  </a:cubicBezTo>
                  <a:close/>
                  <a:moveTo>
                    <a:pt x="22164" y="0"/>
                  </a:moveTo>
                  <a:cubicBezTo>
                    <a:pt x="21532" y="0"/>
                    <a:pt x="20754" y="291"/>
                    <a:pt x="19837" y="869"/>
                  </a:cubicBezTo>
                  <a:cubicBezTo>
                    <a:pt x="17274" y="2498"/>
                    <a:pt x="16819" y="2675"/>
                    <a:pt x="16781" y="2688"/>
                  </a:cubicBezTo>
                  <a:lnTo>
                    <a:pt x="14332" y="4127"/>
                  </a:lnTo>
                  <a:lnTo>
                    <a:pt x="14180" y="4392"/>
                  </a:lnTo>
                  <a:lnTo>
                    <a:pt x="14180" y="5339"/>
                  </a:lnTo>
                  <a:lnTo>
                    <a:pt x="15127" y="8698"/>
                  </a:lnTo>
                  <a:lnTo>
                    <a:pt x="15291" y="9923"/>
                  </a:lnTo>
                  <a:lnTo>
                    <a:pt x="13688" y="9468"/>
                  </a:lnTo>
                  <a:lnTo>
                    <a:pt x="12993" y="8925"/>
                  </a:lnTo>
                  <a:lnTo>
                    <a:pt x="12665" y="8875"/>
                  </a:lnTo>
                  <a:lnTo>
                    <a:pt x="10051" y="10062"/>
                  </a:lnTo>
                  <a:lnTo>
                    <a:pt x="9887" y="10213"/>
                  </a:lnTo>
                  <a:lnTo>
                    <a:pt x="9155" y="11754"/>
                  </a:lnTo>
                  <a:lnTo>
                    <a:pt x="9129" y="12915"/>
                  </a:lnTo>
                  <a:lnTo>
                    <a:pt x="9395" y="13231"/>
                  </a:lnTo>
                  <a:lnTo>
                    <a:pt x="11983" y="13623"/>
                  </a:lnTo>
                  <a:lnTo>
                    <a:pt x="12059" y="13623"/>
                  </a:lnTo>
                  <a:lnTo>
                    <a:pt x="13284" y="13521"/>
                  </a:lnTo>
                  <a:lnTo>
                    <a:pt x="12185" y="14873"/>
                  </a:lnTo>
                  <a:lnTo>
                    <a:pt x="9344" y="15441"/>
                  </a:lnTo>
                  <a:lnTo>
                    <a:pt x="9155" y="15554"/>
                  </a:lnTo>
                  <a:lnTo>
                    <a:pt x="7185" y="18029"/>
                  </a:lnTo>
                  <a:lnTo>
                    <a:pt x="5771" y="20239"/>
                  </a:lnTo>
                  <a:lnTo>
                    <a:pt x="5733" y="20479"/>
                  </a:lnTo>
                  <a:lnTo>
                    <a:pt x="6288" y="22613"/>
                  </a:lnTo>
                  <a:lnTo>
                    <a:pt x="6364" y="22752"/>
                  </a:lnTo>
                  <a:lnTo>
                    <a:pt x="7576" y="24040"/>
                  </a:lnTo>
                  <a:lnTo>
                    <a:pt x="9243" y="25416"/>
                  </a:lnTo>
                  <a:cubicBezTo>
                    <a:pt x="8877" y="25909"/>
                    <a:pt x="8334" y="26679"/>
                    <a:pt x="8208" y="27032"/>
                  </a:cubicBezTo>
                  <a:cubicBezTo>
                    <a:pt x="7841" y="27386"/>
                    <a:pt x="4874" y="29091"/>
                    <a:pt x="2841" y="30214"/>
                  </a:cubicBezTo>
                  <a:lnTo>
                    <a:pt x="0" y="31629"/>
                  </a:lnTo>
                  <a:lnTo>
                    <a:pt x="189" y="32222"/>
                  </a:lnTo>
                  <a:lnTo>
                    <a:pt x="4533" y="31515"/>
                  </a:lnTo>
                  <a:lnTo>
                    <a:pt x="10430" y="29128"/>
                  </a:lnTo>
                  <a:lnTo>
                    <a:pt x="10556" y="29040"/>
                  </a:lnTo>
                  <a:lnTo>
                    <a:pt x="12804" y="26388"/>
                  </a:lnTo>
                  <a:lnTo>
                    <a:pt x="14748" y="24684"/>
                  </a:lnTo>
                  <a:lnTo>
                    <a:pt x="16087" y="23737"/>
                  </a:lnTo>
                  <a:lnTo>
                    <a:pt x="15241" y="25302"/>
                  </a:lnTo>
                  <a:lnTo>
                    <a:pt x="15582" y="25757"/>
                  </a:lnTo>
                  <a:lnTo>
                    <a:pt x="17488" y="25366"/>
                  </a:lnTo>
                  <a:cubicBezTo>
                    <a:pt x="19180" y="24861"/>
                    <a:pt x="19787" y="24595"/>
                    <a:pt x="20026" y="24431"/>
                  </a:cubicBezTo>
                  <a:cubicBezTo>
                    <a:pt x="20544" y="24595"/>
                    <a:pt x="22628" y="25757"/>
                    <a:pt x="24496" y="26868"/>
                  </a:cubicBezTo>
                  <a:lnTo>
                    <a:pt x="25936" y="29507"/>
                  </a:lnTo>
                  <a:lnTo>
                    <a:pt x="26618" y="33409"/>
                  </a:lnTo>
                  <a:lnTo>
                    <a:pt x="26012" y="36338"/>
                  </a:lnTo>
                  <a:lnTo>
                    <a:pt x="25456" y="38384"/>
                  </a:lnTo>
                  <a:lnTo>
                    <a:pt x="25469" y="38586"/>
                  </a:lnTo>
                  <a:lnTo>
                    <a:pt x="26264" y="40480"/>
                  </a:lnTo>
                  <a:lnTo>
                    <a:pt x="26858" y="40455"/>
                  </a:lnTo>
                  <a:lnTo>
                    <a:pt x="27767" y="37538"/>
                  </a:lnTo>
                  <a:lnTo>
                    <a:pt x="28373" y="37033"/>
                  </a:lnTo>
                  <a:lnTo>
                    <a:pt x="29004" y="40884"/>
                  </a:lnTo>
                  <a:lnTo>
                    <a:pt x="29888" y="43018"/>
                  </a:lnTo>
                  <a:lnTo>
                    <a:pt x="28360" y="42058"/>
                  </a:lnTo>
                  <a:lnTo>
                    <a:pt x="27893" y="42273"/>
                  </a:lnTo>
                  <a:lnTo>
                    <a:pt x="27653" y="43763"/>
                  </a:lnTo>
                  <a:lnTo>
                    <a:pt x="27678" y="43953"/>
                  </a:lnTo>
                  <a:lnTo>
                    <a:pt x="29383" y="47652"/>
                  </a:lnTo>
                  <a:lnTo>
                    <a:pt x="29156" y="50114"/>
                  </a:lnTo>
                  <a:lnTo>
                    <a:pt x="27918" y="52589"/>
                  </a:lnTo>
                  <a:lnTo>
                    <a:pt x="27413" y="57085"/>
                  </a:lnTo>
                  <a:lnTo>
                    <a:pt x="27729" y="61580"/>
                  </a:lnTo>
                  <a:lnTo>
                    <a:pt x="27779" y="61719"/>
                  </a:lnTo>
                  <a:lnTo>
                    <a:pt x="29522" y="64484"/>
                  </a:lnTo>
                  <a:lnTo>
                    <a:pt x="31252" y="65696"/>
                  </a:lnTo>
                  <a:lnTo>
                    <a:pt x="32464" y="69030"/>
                  </a:lnTo>
                  <a:lnTo>
                    <a:pt x="33891" y="74080"/>
                  </a:lnTo>
                  <a:lnTo>
                    <a:pt x="33967" y="74219"/>
                  </a:lnTo>
                  <a:lnTo>
                    <a:pt x="36505" y="76896"/>
                  </a:lnTo>
                  <a:lnTo>
                    <a:pt x="37048" y="76631"/>
                  </a:lnTo>
                  <a:lnTo>
                    <a:pt x="36467" y="73474"/>
                  </a:lnTo>
                  <a:lnTo>
                    <a:pt x="36404" y="73335"/>
                  </a:lnTo>
                  <a:lnTo>
                    <a:pt x="34964" y="71505"/>
                  </a:lnTo>
                  <a:lnTo>
                    <a:pt x="34484" y="68171"/>
                  </a:lnTo>
                  <a:lnTo>
                    <a:pt x="34484" y="68171"/>
                  </a:lnTo>
                  <a:lnTo>
                    <a:pt x="35166" y="68954"/>
                  </a:lnTo>
                  <a:lnTo>
                    <a:pt x="36012" y="72098"/>
                  </a:lnTo>
                  <a:lnTo>
                    <a:pt x="36101" y="72237"/>
                  </a:lnTo>
                  <a:lnTo>
                    <a:pt x="38273" y="74295"/>
                  </a:lnTo>
                  <a:lnTo>
                    <a:pt x="40268" y="77730"/>
                  </a:lnTo>
                  <a:lnTo>
                    <a:pt x="40419" y="79939"/>
                  </a:lnTo>
                  <a:lnTo>
                    <a:pt x="40508" y="80141"/>
                  </a:lnTo>
                  <a:lnTo>
                    <a:pt x="42162" y="81947"/>
                  </a:lnTo>
                  <a:lnTo>
                    <a:pt x="42301" y="82035"/>
                  </a:lnTo>
                  <a:lnTo>
                    <a:pt x="46202" y="83197"/>
                  </a:lnTo>
                  <a:lnTo>
                    <a:pt x="49043" y="84700"/>
                  </a:lnTo>
                  <a:lnTo>
                    <a:pt x="49359" y="84687"/>
                  </a:lnTo>
                  <a:lnTo>
                    <a:pt x="50028" y="84245"/>
                  </a:lnTo>
                  <a:lnTo>
                    <a:pt x="52453" y="86165"/>
                  </a:lnTo>
                  <a:lnTo>
                    <a:pt x="52592" y="86228"/>
                  </a:lnTo>
                  <a:lnTo>
                    <a:pt x="55407" y="86834"/>
                  </a:lnTo>
                  <a:lnTo>
                    <a:pt x="58716" y="90546"/>
                  </a:lnTo>
                  <a:lnTo>
                    <a:pt x="61330" y="91960"/>
                  </a:lnTo>
                  <a:lnTo>
                    <a:pt x="61683" y="91910"/>
                  </a:lnTo>
                  <a:lnTo>
                    <a:pt x="62706" y="91013"/>
                  </a:lnTo>
                  <a:lnTo>
                    <a:pt x="63994" y="92491"/>
                  </a:lnTo>
                  <a:lnTo>
                    <a:pt x="63691" y="95723"/>
                  </a:lnTo>
                  <a:lnTo>
                    <a:pt x="62251" y="97466"/>
                  </a:lnTo>
                  <a:lnTo>
                    <a:pt x="61405" y="99840"/>
                  </a:lnTo>
                  <a:lnTo>
                    <a:pt x="61165" y="102074"/>
                  </a:lnTo>
                  <a:lnTo>
                    <a:pt x="60711" y="103224"/>
                  </a:lnTo>
                  <a:lnTo>
                    <a:pt x="60774" y="103552"/>
                  </a:lnTo>
                  <a:lnTo>
                    <a:pt x="63186" y="106115"/>
                  </a:lnTo>
                  <a:lnTo>
                    <a:pt x="65320" y="109335"/>
                  </a:lnTo>
                  <a:lnTo>
                    <a:pt x="67441" y="112656"/>
                  </a:lnTo>
                  <a:lnTo>
                    <a:pt x="67555" y="112757"/>
                  </a:lnTo>
                  <a:lnTo>
                    <a:pt x="69461" y="113818"/>
                  </a:lnTo>
                  <a:lnTo>
                    <a:pt x="70623" y="115421"/>
                  </a:lnTo>
                  <a:lnTo>
                    <a:pt x="71090" y="120055"/>
                  </a:lnTo>
                  <a:lnTo>
                    <a:pt x="71330" y="123881"/>
                  </a:lnTo>
                  <a:lnTo>
                    <a:pt x="71090" y="127871"/>
                  </a:lnTo>
                  <a:lnTo>
                    <a:pt x="71254" y="129866"/>
                  </a:lnTo>
                  <a:lnTo>
                    <a:pt x="70472" y="132973"/>
                  </a:lnTo>
                  <a:lnTo>
                    <a:pt x="70383" y="135511"/>
                  </a:lnTo>
                  <a:lnTo>
                    <a:pt x="70623" y="138516"/>
                  </a:lnTo>
                  <a:lnTo>
                    <a:pt x="70749" y="138743"/>
                  </a:lnTo>
                  <a:lnTo>
                    <a:pt x="71886" y="139539"/>
                  </a:lnTo>
                  <a:lnTo>
                    <a:pt x="70168" y="143491"/>
                  </a:lnTo>
                  <a:lnTo>
                    <a:pt x="70194" y="143794"/>
                  </a:lnTo>
                  <a:lnTo>
                    <a:pt x="71507" y="145789"/>
                  </a:lnTo>
                  <a:lnTo>
                    <a:pt x="71823" y="147582"/>
                  </a:lnTo>
                  <a:lnTo>
                    <a:pt x="73035" y="151370"/>
                  </a:lnTo>
                  <a:lnTo>
                    <a:pt x="75409" y="154805"/>
                  </a:lnTo>
                  <a:lnTo>
                    <a:pt x="77227" y="156030"/>
                  </a:lnTo>
                  <a:lnTo>
                    <a:pt x="77391" y="156080"/>
                  </a:lnTo>
                  <a:lnTo>
                    <a:pt x="80396" y="156080"/>
                  </a:lnTo>
                  <a:lnTo>
                    <a:pt x="80624" y="155966"/>
                  </a:lnTo>
                  <a:lnTo>
                    <a:pt x="81886" y="154476"/>
                  </a:lnTo>
                  <a:lnTo>
                    <a:pt x="81798" y="153984"/>
                  </a:lnTo>
                  <a:lnTo>
                    <a:pt x="78666" y="152305"/>
                  </a:lnTo>
                  <a:lnTo>
                    <a:pt x="77530" y="149501"/>
                  </a:lnTo>
                  <a:lnTo>
                    <a:pt x="77353" y="149325"/>
                  </a:lnTo>
                  <a:cubicBezTo>
                    <a:pt x="77176" y="149249"/>
                    <a:pt x="77038" y="149097"/>
                    <a:pt x="76974" y="148908"/>
                  </a:cubicBezTo>
                  <a:cubicBezTo>
                    <a:pt x="76911" y="148643"/>
                    <a:pt x="77063" y="148289"/>
                    <a:pt x="77391" y="147885"/>
                  </a:cubicBezTo>
                  <a:cubicBezTo>
                    <a:pt x="78363" y="146723"/>
                    <a:pt x="78591" y="146458"/>
                    <a:pt x="78641" y="146332"/>
                  </a:cubicBezTo>
                  <a:lnTo>
                    <a:pt x="78957" y="145309"/>
                  </a:lnTo>
                  <a:lnTo>
                    <a:pt x="78831" y="144956"/>
                  </a:lnTo>
                  <a:lnTo>
                    <a:pt x="77404" y="143933"/>
                  </a:lnTo>
                  <a:lnTo>
                    <a:pt x="78111" y="142582"/>
                  </a:lnTo>
                  <a:lnTo>
                    <a:pt x="78831" y="142077"/>
                  </a:lnTo>
                  <a:lnTo>
                    <a:pt x="78957" y="141862"/>
                  </a:lnTo>
                  <a:lnTo>
                    <a:pt x="79361" y="139652"/>
                  </a:lnTo>
                  <a:lnTo>
                    <a:pt x="79336" y="139476"/>
                  </a:lnTo>
                  <a:lnTo>
                    <a:pt x="78818" y="138289"/>
                  </a:lnTo>
                  <a:lnTo>
                    <a:pt x="78869" y="137582"/>
                  </a:lnTo>
                  <a:lnTo>
                    <a:pt x="79954" y="137708"/>
                  </a:lnTo>
                  <a:lnTo>
                    <a:pt x="80308" y="137417"/>
                  </a:lnTo>
                  <a:lnTo>
                    <a:pt x="80384" y="135814"/>
                  </a:lnTo>
                  <a:lnTo>
                    <a:pt x="80384" y="135498"/>
                  </a:lnTo>
                  <a:lnTo>
                    <a:pt x="82038" y="135018"/>
                  </a:lnTo>
                  <a:lnTo>
                    <a:pt x="83932" y="134551"/>
                  </a:lnTo>
                  <a:lnTo>
                    <a:pt x="84172" y="134235"/>
                  </a:lnTo>
                  <a:lnTo>
                    <a:pt x="84172" y="132076"/>
                  </a:lnTo>
                  <a:lnTo>
                    <a:pt x="84020" y="130826"/>
                  </a:lnTo>
                  <a:lnTo>
                    <a:pt x="83970" y="130283"/>
                  </a:lnTo>
                  <a:lnTo>
                    <a:pt x="86243" y="130675"/>
                  </a:lnTo>
                  <a:lnTo>
                    <a:pt x="86521" y="130586"/>
                  </a:lnTo>
                  <a:lnTo>
                    <a:pt x="88137" y="129008"/>
                  </a:lnTo>
                  <a:lnTo>
                    <a:pt x="89614" y="126520"/>
                  </a:lnTo>
                  <a:lnTo>
                    <a:pt x="90965" y="124551"/>
                  </a:lnTo>
                  <a:lnTo>
                    <a:pt x="91470" y="121798"/>
                  </a:lnTo>
                  <a:lnTo>
                    <a:pt x="93857" y="120156"/>
                  </a:lnTo>
                  <a:lnTo>
                    <a:pt x="96546" y="118742"/>
                  </a:lnTo>
                  <a:lnTo>
                    <a:pt x="97897" y="117947"/>
                  </a:lnTo>
                  <a:lnTo>
                    <a:pt x="98049" y="117719"/>
                  </a:lnTo>
                  <a:lnTo>
                    <a:pt x="98592" y="113982"/>
                  </a:lnTo>
                  <a:lnTo>
                    <a:pt x="99463" y="110800"/>
                  </a:lnTo>
                  <a:lnTo>
                    <a:pt x="99842" y="108906"/>
                  </a:lnTo>
                  <a:lnTo>
                    <a:pt x="101648" y="106645"/>
                  </a:lnTo>
                  <a:lnTo>
                    <a:pt x="102746" y="104676"/>
                  </a:lnTo>
                  <a:lnTo>
                    <a:pt x="102746" y="104373"/>
                  </a:lnTo>
                  <a:lnTo>
                    <a:pt x="101799" y="102617"/>
                  </a:lnTo>
                  <a:cubicBezTo>
                    <a:pt x="101824" y="102352"/>
                    <a:pt x="101774" y="102125"/>
                    <a:pt x="98882" y="100989"/>
                  </a:cubicBezTo>
                  <a:lnTo>
                    <a:pt x="95650" y="99726"/>
                  </a:lnTo>
                  <a:lnTo>
                    <a:pt x="93718" y="99410"/>
                  </a:lnTo>
                  <a:lnTo>
                    <a:pt x="91710" y="98627"/>
                  </a:lnTo>
                  <a:lnTo>
                    <a:pt x="89551" y="97731"/>
                  </a:lnTo>
                  <a:lnTo>
                    <a:pt x="88415" y="95092"/>
                  </a:lnTo>
                  <a:lnTo>
                    <a:pt x="86887" y="92907"/>
                  </a:lnTo>
                  <a:lnTo>
                    <a:pt x="86735" y="92794"/>
                  </a:lnTo>
                  <a:lnTo>
                    <a:pt x="83338" y="91682"/>
                  </a:lnTo>
                  <a:lnTo>
                    <a:pt x="81179" y="91455"/>
                  </a:lnTo>
                  <a:lnTo>
                    <a:pt x="78970" y="89321"/>
                  </a:lnTo>
                  <a:lnTo>
                    <a:pt x="76861" y="88084"/>
                  </a:lnTo>
                  <a:lnTo>
                    <a:pt x="74335" y="87819"/>
                  </a:lnTo>
                  <a:lnTo>
                    <a:pt x="71810" y="87187"/>
                  </a:lnTo>
                  <a:lnTo>
                    <a:pt x="71722" y="87175"/>
                  </a:lnTo>
                  <a:lnTo>
                    <a:pt x="68881" y="87263"/>
                  </a:lnTo>
                  <a:lnTo>
                    <a:pt x="68792" y="87276"/>
                  </a:lnTo>
                  <a:cubicBezTo>
                    <a:pt x="65395" y="88273"/>
                    <a:pt x="65320" y="88576"/>
                    <a:pt x="65269" y="88753"/>
                  </a:cubicBezTo>
                  <a:cubicBezTo>
                    <a:pt x="65219" y="88942"/>
                    <a:pt x="65029" y="89523"/>
                    <a:pt x="64878" y="89965"/>
                  </a:cubicBezTo>
                  <a:lnTo>
                    <a:pt x="63640" y="88993"/>
                  </a:lnTo>
                  <a:lnTo>
                    <a:pt x="63350" y="88930"/>
                  </a:lnTo>
                  <a:lnTo>
                    <a:pt x="61734" y="89448"/>
                  </a:lnTo>
                  <a:lnTo>
                    <a:pt x="60218" y="88690"/>
                  </a:lnTo>
                  <a:lnTo>
                    <a:pt x="59057" y="86303"/>
                  </a:lnTo>
                  <a:lnTo>
                    <a:pt x="59802" y="84384"/>
                  </a:lnTo>
                  <a:lnTo>
                    <a:pt x="59600" y="83967"/>
                  </a:lnTo>
                  <a:lnTo>
                    <a:pt x="57655" y="83311"/>
                  </a:lnTo>
                  <a:lnTo>
                    <a:pt x="55521" y="83046"/>
                  </a:lnTo>
                  <a:lnTo>
                    <a:pt x="56077" y="81480"/>
                  </a:lnTo>
                  <a:lnTo>
                    <a:pt x="56796" y="80104"/>
                  </a:lnTo>
                  <a:lnTo>
                    <a:pt x="56986" y="78853"/>
                  </a:lnTo>
                  <a:lnTo>
                    <a:pt x="56670" y="78500"/>
                  </a:lnTo>
                  <a:lnTo>
                    <a:pt x="53905" y="78500"/>
                  </a:lnTo>
                  <a:lnTo>
                    <a:pt x="53640" y="78651"/>
                  </a:lnTo>
                  <a:lnTo>
                    <a:pt x="52516" y="80533"/>
                  </a:lnTo>
                  <a:lnTo>
                    <a:pt x="50155" y="81366"/>
                  </a:lnTo>
                  <a:lnTo>
                    <a:pt x="48374" y="78942"/>
                  </a:lnTo>
                  <a:lnTo>
                    <a:pt x="47995" y="75495"/>
                  </a:lnTo>
                  <a:lnTo>
                    <a:pt x="48816" y="72717"/>
                  </a:lnTo>
                  <a:lnTo>
                    <a:pt x="51443" y="70772"/>
                  </a:lnTo>
                  <a:lnTo>
                    <a:pt x="54132" y="70393"/>
                  </a:lnTo>
                  <a:lnTo>
                    <a:pt x="55370" y="71416"/>
                  </a:lnTo>
                  <a:lnTo>
                    <a:pt x="55849" y="71315"/>
                  </a:lnTo>
                  <a:lnTo>
                    <a:pt x="56392" y="70305"/>
                  </a:lnTo>
                  <a:lnTo>
                    <a:pt x="58286" y="70305"/>
                  </a:lnTo>
                  <a:lnTo>
                    <a:pt x="60799" y="71088"/>
                  </a:lnTo>
                  <a:lnTo>
                    <a:pt x="61014" y="72856"/>
                  </a:lnTo>
                  <a:lnTo>
                    <a:pt x="61064" y="72995"/>
                  </a:lnTo>
                  <a:lnTo>
                    <a:pt x="62403" y="75040"/>
                  </a:lnTo>
                  <a:lnTo>
                    <a:pt x="62971" y="74926"/>
                  </a:lnTo>
                  <a:lnTo>
                    <a:pt x="63363" y="72843"/>
                  </a:lnTo>
                  <a:lnTo>
                    <a:pt x="63363" y="72767"/>
                  </a:lnTo>
                  <a:lnTo>
                    <a:pt x="63211" y="69131"/>
                  </a:lnTo>
                  <a:lnTo>
                    <a:pt x="64158" y="67376"/>
                  </a:lnTo>
                  <a:lnTo>
                    <a:pt x="67087" y="65355"/>
                  </a:lnTo>
                  <a:lnTo>
                    <a:pt x="68704" y="62691"/>
                  </a:lnTo>
                  <a:lnTo>
                    <a:pt x="69461" y="60721"/>
                  </a:lnTo>
                  <a:lnTo>
                    <a:pt x="71924" y="58322"/>
                  </a:lnTo>
                  <a:lnTo>
                    <a:pt x="73452" y="58322"/>
                  </a:lnTo>
                  <a:lnTo>
                    <a:pt x="73755" y="58107"/>
                  </a:lnTo>
                  <a:lnTo>
                    <a:pt x="74575" y="55923"/>
                  </a:lnTo>
                  <a:lnTo>
                    <a:pt x="76747" y="54496"/>
                  </a:lnTo>
                  <a:lnTo>
                    <a:pt x="77682" y="55961"/>
                  </a:lnTo>
                  <a:lnTo>
                    <a:pt x="78124" y="56062"/>
                  </a:lnTo>
                  <a:lnTo>
                    <a:pt x="80119" y="54786"/>
                  </a:lnTo>
                  <a:lnTo>
                    <a:pt x="83591" y="53347"/>
                  </a:lnTo>
                  <a:lnTo>
                    <a:pt x="83705" y="52855"/>
                  </a:lnTo>
                  <a:lnTo>
                    <a:pt x="82909" y="51983"/>
                  </a:lnTo>
                  <a:lnTo>
                    <a:pt x="82657" y="51870"/>
                  </a:lnTo>
                  <a:lnTo>
                    <a:pt x="79715" y="52084"/>
                  </a:lnTo>
                  <a:lnTo>
                    <a:pt x="79134" y="50771"/>
                  </a:lnTo>
                  <a:lnTo>
                    <a:pt x="79134" y="49496"/>
                  </a:lnTo>
                  <a:lnTo>
                    <a:pt x="78970" y="49218"/>
                  </a:lnTo>
                  <a:lnTo>
                    <a:pt x="78528" y="48978"/>
                  </a:lnTo>
                  <a:lnTo>
                    <a:pt x="78742" y="48864"/>
                  </a:lnTo>
                  <a:lnTo>
                    <a:pt x="81002" y="48864"/>
                  </a:lnTo>
                  <a:lnTo>
                    <a:pt x="83212" y="49029"/>
                  </a:lnTo>
                  <a:lnTo>
                    <a:pt x="83389" y="48991"/>
                  </a:lnTo>
                  <a:lnTo>
                    <a:pt x="86028" y="47463"/>
                  </a:lnTo>
                  <a:cubicBezTo>
                    <a:pt x="87973" y="46023"/>
                    <a:pt x="88048" y="45910"/>
                    <a:pt x="88074" y="45847"/>
                  </a:cubicBezTo>
                  <a:cubicBezTo>
                    <a:pt x="88213" y="45657"/>
                    <a:pt x="88263" y="45569"/>
                    <a:pt x="86432" y="42362"/>
                  </a:cubicBezTo>
                  <a:lnTo>
                    <a:pt x="84399" y="40455"/>
                  </a:lnTo>
                  <a:lnTo>
                    <a:pt x="84033" y="38435"/>
                  </a:lnTo>
                  <a:lnTo>
                    <a:pt x="83553" y="34103"/>
                  </a:lnTo>
                  <a:lnTo>
                    <a:pt x="83010" y="33927"/>
                  </a:lnTo>
                  <a:lnTo>
                    <a:pt x="81078" y="36086"/>
                  </a:lnTo>
                  <a:lnTo>
                    <a:pt x="79576" y="35758"/>
                  </a:lnTo>
                  <a:lnTo>
                    <a:pt x="79310" y="34028"/>
                  </a:lnTo>
                  <a:lnTo>
                    <a:pt x="80055" y="32677"/>
                  </a:lnTo>
                  <a:lnTo>
                    <a:pt x="79866" y="32222"/>
                  </a:lnTo>
                  <a:lnTo>
                    <a:pt x="78212" y="31755"/>
                  </a:lnTo>
                  <a:lnTo>
                    <a:pt x="77164" y="30669"/>
                  </a:lnTo>
                  <a:lnTo>
                    <a:pt x="76937" y="30568"/>
                  </a:lnTo>
                  <a:lnTo>
                    <a:pt x="74070" y="30568"/>
                  </a:lnTo>
                  <a:lnTo>
                    <a:pt x="73199" y="30656"/>
                  </a:lnTo>
                  <a:lnTo>
                    <a:pt x="72921" y="30959"/>
                  </a:lnTo>
                  <a:lnTo>
                    <a:pt x="72845" y="33674"/>
                  </a:lnTo>
                  <a:lnTo>
                    <a:pt x="71583" y="35013"/>
                  </a:lnTo>
                  <a:lnTo>
                    <a:pt x="71545" y="35391"/>
                  </a:lnTo>
                  <a:lnTo>
                    <a:pt x="72290" y="36566"/>
                  </a:lnTo>
                  <a:lnTo>
                    <a:pt x="72492" y="38662"/>
                  </a:lnTo>
                  <a:lnTo>
                    <a:pt x="70535" y="40316"/>
                  </a:lnTo>
                  <a:lnTo>
                    <a:pt x="68615" y="40998"/>
                  </a:lnTo>
                  <a:lnTo>
                    <a:pt x="68401" y="41288"/>
                  </a:lnTo>
                  <a:lnTo>
                    <a:pt x="68401" y="44256"/>
                  </a:lnTo>
                  <a:lnTo>
                    <a:pt x="67555" y="44685"/>
                  </a:lnTo>
                  <a:lnTo>
                    <a:pt x="66380" y="43195"/>
                  </a:lnTo>
                  <a:lnTo>
                    <a:pt x="66974" y="40581"/>
                  </a:lnTo>
                  <a:lnTo>
                    <a:pt x="66822" y="40228"/>
                  </a:lnTo>
                  <a:lnTo>
                    <a:pt x="64676" y="39142"/>
                  </a:lnTo>
                  <a:lnTo>
                    <a:pt x="62453" y="37816"/>
                  </a:lnTo>
                  <a:lnTo>
                    <a:pt x="61443" y="36957"/>
                  </a:lnTo>
                  <a:lnTo>
                    <a:pt x="61241" y="36881"/>
                  </a:lnTo>
                  <a:lnTo>
                    <a:pt x="60509" y="36881"/>
                  </a:lnTo>
                  <a:lnTo>
                    <a:pt x="60307" y="34444"/>
                  </a:lnTo>
                  <a:lnTo>
                    <a:pt x="60686" y="32083"/>
                  </a:lnTo>
                  <a:lnTo>
                    <a:pt x="61456" y="30252"/>
                  </a:lnTo>
                  <a:cubicBezTo>
                    <a:pt x="61974" y="30050"/>
                    <a:pt x="62479" y="29823"/>
                    <a:pt x="62971" y="29558"/>
                  </a:cubicBezTo>
                  <a:cubicBezTo>
                    <a:pt x="63413" y="29330"/>
                    <a:pt x="63640" y="29229"/>
                    <a:pt x="63754" y="29179"/>
                  </a:cubicBezTo>
                  <a:cubicBezTo>
                    <a:pt x="63761" y="29180"/>
                    <a:pt x="63768" y="29180"/>
                    <a:pt x="63775" y="29180"/>
                  </a:cubicBezTo>
                  <a:cubicBezTo>
                    <a:pt x="63887" y="29180"/>
                    <a:pt x="64048" y="29086"/>
                    <a:pt x="64499" y="28813"/>
                  </a:cubicBezTo>
                  <a:lnTo>
                    <a:pt x="65029" y="28497"/>
                  </a:lnTo>
                  <a:cubicBezTo>
                    <a:pt x="66469" y="27638"/>
                    <a:pt x="66999" y="27323"/>
                    <a:pt x="67201" y="27171"/>
                  </a:cubicBezTo>
                  <a:lnTo>
                    <a:pt x="67214" y="27184"/>
                  </a:lnTo>
                  <a:lnTo>
                    <a:pt x="68792" y="25681"/>
                  </a:lnTo>
                  <a:lnTo>
                    <a:pt x="69992" y="24456"/>
                  </a:lnTo>
                  <a:lnTo>
                    <a:pt x="70737" y="24267"/>
                  </a:lnTo>
                  <a:lnTo>
                    <a:pt x="74083" y="24267"/>
                  </a:lnTo>
                  <a:lnTo>
                    <a:pt x="74399" y="23977"/>
                  </a:lnTo>
                  <a:lnTo>
                    <a:pt x="74550" y="21994"/>
                  </a:lnTo>
                  <a:lnTo>
                    <a:pt x="75548" y="20252"/>
                  </a:lnTo>
                  <a:lnTo>
                    <a:pt x="75573" y="20012"/>
                  </a:lnTo>
                  <a:lnTo>
                    <a:pt x="75106" y="18269"/>
                  </a:lnTo>
                  <a:lnTo>
                    <a:pt x="75005" y="18118"/>
                  </a:lnTo>
                  <a:lnTo>
                    <a:pt x="73363" y="16741"/>
                  </a:lnTo>
                  <a:lnTo>
                    <a:pt x="72883" y="16830"/>
                  </a:lnTo>
                  <a:lnTo>
                    <a:pt x="71873" y="18800"/>
                  </a:lnTo>
                  <a:lnTo>
                    <a:pt x="70320" y="19999"/>
                  </a:lnTo>
                  <a:lnTo>
                    <a:pt x="69676" y="20441"/>
                  </a:lnTo>
                  <a:lnTo>
                    <a:pt x="69676" y="18623"/>
                  </a:lnTo>
                  <a:lnTo>
                    <a:pt x="69929" y="17385"/>
                  </a:lnTo>
                  <a:lnTo>
                    <a:pt x="69411" y="17082"/>
                  </a:lnTo>
                  <a:lnTo>
                    <a:pt x="68691" y="17739"/>
                  </a:lnTo>
                  <a:lnTo>
                    <a:pt x="67896" y="15959"/>
                  </a:lnTo>
                  <a:lnTo>
                    <a:pt x="68918" y="14860"/>
                  </a:lnTo>
                  <a:lnTo>
                    <a:pt x="71002" y="10403"/>
                  </a:lnTo>
                  <a:lnTo>
                    <a:pt x="71873" y="10049"/>
                  </a:lnTo>
                  <a:lnTo>
                    <a:pt x="73767" y="8332"/>
                  </a:lnTo>
                  <a:lnTo>
                    <a:pt x="73691" y="7827"/>
                  </a:lnTo>
                  <a:lnTo>
                    <a:pt x="72896" y="7410"/>
                  </a:lnTo>
                  <a:lnTo>
                    <a:pt x="71785" y="7233"/>
                  </a:lnTo>
                  <a:lnTo>
                    <a:pt x="69373" y="7233"/>
                  </a:lnTo>
                  <a:lnTo>
                    <a:pt x="69057" y="7549"/>
                  </a:lnTo>
                  <a:lnTo>
                    <a:pt x="69057" y="9658"/>
                  </a:lnTo>
                  <a:lnTo>
                    <a:pt x="67037" y="12284"/>
                  </a:lnTo>
                  <a:lnTo>
                    <a:pt x="65294" y="14986"/>
                  </a:lnTo>
                  <a:lnTo>
                    <a:pt x="65294" y="15340"/>
                  </a:lnTo>
                  <a:lnTo>
                    <a:pt x="66077" y="16476"/>
                  </a:lnTo>
                  <a:lnTo>
                    <a:pt x="65762" y="18623"/>
                  </a:lnTo>
                  <a:lnTo>
                    <a:pt x="63375" y="19885"/>
                  </a:lnTo>
                  <a:lnTo>
                    <a:pt x="63375" y="18585"/>
                  </a:lnTo>
                  <a:lnTo>
                    <a:pt x="63085" y="18269"/>
                  </a:lnTo>
                  <a:lnTo>
                    <a:pt x="61342" y="18118"/>
                  </a:lnTo>
                  <a:lnTo>
                    <a:pt x="61128" y="18181"/>
                  </a:lnTo>
                  <a:lnTo>
                    <a:pt x="59890" y="19153"/>
                  </a:lnTo>
                  <a:lnTo>
                    <a:pt x="58223" y="16830"/>
                  </a:lnTo>
                  <a:lnTo>
                    <a:pt x="57971" y="16703"/>
                  </a:lnTo>
                  <a:lnTo>
                    <a:pt x="55799" y="16703"/>
                  </a:lnTo>
                  <a:lnTo>
                    <a:pt x="55521" y="16868"/>
                  </a:lnTo>
                  <a:lnTo>
                    <a:pt x="54827" y="18168"/>
                  </a:lnTo>
                  <a:lnTo>
                    <a:pt x="54435" y="18736"/>
                  </a:lnTo>
                  <a:lnTo>
                    <a:pt x="53652" y="16969"/>
                  </a:lnTo>
                  <a:lnTo>
                    <a:pt x="53261" y="16792"/>
                  </a:lnTo>
                  <a:cubicBezTo>
                    <a:pt x="53061" y="16867"/>
                    <a:pt x="52586" y="16997"/>
                    <a:pt x="52167" y="16997"/>
                  </a:cubicBezTo>
                  <a:cubicBezTo>
                    <a:pt x="51950" y="16997"/>
                    <a:pt x="51749" y="16962"/>
                    <a:pt x="51607" y="16868"/>
                  </a:cubicBezTo>
                  <a:cubicBezTo>
                    <a:pt x="51455" y="16767"/>
                    <a:pt x="51379" y="16590"/>
                    <a:pt x="51392" y="16426"/>
                  </a:cubicBezTo>
                  <a:cubicBezTo>
                    <a:pt x="51316" y="15112"/>
                    <a:pt x="51316" y="14986"/>
                    <a:pt x="51316" y="14974"/>
                  </a:cubicBezTo>
                  <a:lnTo>
                    <a:pt x="51215" y="14746"/>
                  </a:lnTo>
                  <a:lnTo>
                    <a:pt x="47945" y="11716"/>
                  </a:lnTo>
                  <a:lnTo>
                    <a:pt x="46922" y="11009"/>
                  </a:lnTo>
                  <a:lnTo>
                    <a:pt x="46682" y="10958"/>
                  </a:lnTo>
                  <a:lnTo>
                    <a:pt x="45142" y="11223"/>
                  </a:lnTo>
                  <a:lnTo>
                    <a:pt x="44435" y="9077"/>
                  </a:lnTo>
                  <a:lnTo>
                    <a:pt x="44233" y="8875"/>
                  </a:lnTo>
                  <a:lnTo>
                    <a:pt x="42806" y="8433"/>
                  </a:lnTo>
                  <a:lnTo>
                    <a:pt x="42679" y="8420"/>
                  </a:lnTo>
                  <a:lnTo>
                    <a:pt x="39182" y="8862"/>
                  </a:lnTo>
                  <a:lnTo>
                    <a:pt x="37262" y="8445"/>
                  </a:lnTo>
                  <a:lnTo>
                    <a:pt x="34649" y="6210"/>
                  </a:lnTo>
                  <a:lnTo>
                    <a:pt x="31075" y="4506"/>
                  </a:lnTo>
                  <a:lnTo>
                    <a:pt x="28499" y="2031"/>
                  </a:lnTo>
                  <a:lnTo>
                    <a:pt x="26365" y="263"/>
                  </a:lnTo>
                  <a:lnTo>
                    <a:pt x="26100" y="187"/>
                  </a:lnTo>
                  <a:lnTo>
                    <a:pt x="23524" y="756"/>
                  </a:lnTo>
                  <a:cubicBezTo>
                    <a:pt x="23360" y="465"/>
                    <a:pt x="23120" y="238"/>
                    <a:pt x="22817" y="124"/>
                  </a:cubicBezTo>
                  <a:cubicBezTo>
                    <a:pt x="22620" y="41"/>
                    <a:pt x="22402" y="0"/>
                    <a:pt x="22164" y="0"/>
                  </a:cubicBez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29"/>
            <p:cNvSpPr/>
            <p:nvPr/>
          </p:nvSpPr>
          <p:spPr>
            <a:xfrm>
              <a:off x="1940550" y="1654925"/>
              <a:ext cx="124725" cy="149650"/>
            </a:xfrm>
            <a:custGeom>
              <a:avLst/>
              <a:gdLst/>
              <a:ahLst/>
              <a:cxnLst/>
              <a:rect l="l" t="t" r="r" b="b"/>
              <a:pathLst>
                <a:path w="4989" h="5986" extrusionOk="0">
                  <a:moveTo>
                    <a:pt x="2425" y="0"/>
                  </a:moveTo>
                  <a:lnTo>
                    <a:pt x="1023" y="1200"/>
                  </a:lnTo>
                  <a:lnTo>
                    <a:pt x="1" y="3851"/>
                  </a:lnTo>
                  <a:lnTo>
                    <a:pt x="1" y="5985"/>
                  </a:lnTo>
                  <a:lnTo>
                    <a:pt x="2362" y="4104"/>
                  </a:lnTo>
                  <a:lnTo>
                    <a:pt x="3511" y="4887"/>
                  </a:lnTo>
                  <a:lnTo>
                    <a:pt x="4988" y="4419"/>
                  </a:lnTo>
                  <a:lnTo>
                    <a:pt x="3271" y="2210"/>
                  </a:lnTo>
                  <a:lnTo>
                    <a:pt x="242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9"/>
            <p:cNvSpPr/>
            <p:nvPr/>
          </p:nvSpPr>
          <p:spPr>
            <a:xfrm>
              <a:off x="1932650" y="1641650"/>
              <a:ext cx="145575" cy="179325"/>
            </a:xfrm>
            <a:custGeom>
              <a:avLst/>
              <a:gdLst/>
              <a:ahLst/>
              <a:cxnLst/>
              <a:rect l="l" t="t" r="r" b="b"/>
              <a:pathLst>
                <a:path w="5823" h="7173" extrusionOk="0">
                  <a:moveTo>
                    <a:pt x="2602" y="1049"/>
                  </a:moveTo>
                  <a:lnTo>
                    <a:pt x="3297" y="2842"/>
                  </a:lnTo>
                  <a:lnTo>
                    <a:pt x="4774" y="4774"/>
                  </a:lnTo>
                  <a:lnTo>
                    <a:pt x="3877" y="5064"/>
                  </a:lnTo>
                  <a:lnTo>
                    <a:pt x="2665" y="4231"/>
                  </a:lnTo>
                  <a:lnTo>
                    <a:pt x="632" y="5860"/>
                  </a:lnTo>
                  <a:lnTo>
                    <a:pt x="632" y="4433"/>
                  </a:lnTo>
                  <a:lnTo>
                    <a:pt x="1605" y="1907"/>
                  </a:lnTo>
                  <a:lnTo>
                    <a:pt x="2602" y="1049"/>
                  </a:lnTo>
                  <a:close/>
                  <a:moveTo>
                    <a:pt x="2880" y="1"/>
                  </a:moveTo>
                  <a:lnTo>
                    <a:pt x="1074" y="1541"/>
                  </a:lnTo>
                  <a:lnTo>
                    <a:pt x="26" y="4269"/>
                  </a:lnTo>
                  <a:lnTo>
                    <a:pt x="1" y="7173"/>
                  </a:lnTo>
                  <a:lnTo>
                    <a:pt x="1" y="7173"/>
                  </a:lnTo>
                  <a:lnTo>
                    <a:pt x="2703" y="5026"/>
                  </a:lnTo>
                  <a:lnTo>
                    <a:pt x="3776" y="5771"/>
                  </a:lnTo>
                  <a:lnTo>
                    <a:pt x="5822" y="5102"/>
                  </a:lnTo>
                  <a:lnTo>
                    <a:pt x="3865" y="2577"/>
                  </a:lnTo>
                  <a:lnTo>
                    <a:pt x="288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9"/>
            <p:cNvSpPr/>
            <p:nvPr/>
          </p:nvSpPr>
          <p:spPr>
            <a:xfrm>
              <a:off x="2019475" y="1292525"/>
              <a:ext cx="410075" cy="583375"/>
            </a:xfrm>
            <a:custGeom>
              <a:avLst/>
              <a:gdLst/>
              <a:ahLst/>
              <a:cxnLst/>
              <a:rect l="l" t="t" r="r" b="b"/>
              <a:pathLst>
                <a:path w="16403" h="23335" extrusionOk="0">
                  <a:moveTo>
                    <a:pt x="4129" y="0"/>
                  </a:moveTo>
                  <a:lnTo>
                    <a:pt x="1213" y="2122"/>
                  </a:lnTo>
                  <a:lnTo>
                    <a:pt x="0" y="4407"/>
                  </a:lnTo>
                  <a:lnTo>
                    <a:pt x="0" y="7248"/>
                  </a:lnTo>
                  <a:lnTo>
                    <a:pt x="2122" y="6857"/>
                  </a:lnTo>
                  <a:lnTo>
                    <a:pt x="4571" y="8347"/>
                  </a:lnTo>
                  <a:lnTo>
                    <a:pt x="6541" y="8827"/>
                  </a:lnTo>
                  <a:lnTo>
                    <a:pt x="7210" y="7576"/>
                  </a:lnTo>
                  <a:lnTo>
                    <a:pt x="8170" y="11339"/>
                  </a:lnTo>
                  <a:lnTo>
                    <a:pt x="9521" y="12842"/>
                  </a:lnTo>
                  <a:lnTo>
                    <a:pt x="8258" y="15052"/>
                  </a:lnTo>
                  <a:cubicBezTo>
                    <a:pt x="8258" y="15052"/>
                    <a:pt x="8978" y="16314"/>
                    <a:pt x="6996" y="16706"/>
                  </a:cubicBezTo>
                  <a:cubicBezTo>
                    <a:pt x="5026" y="17097"/>
                    <a:pt x="6364" y="16946"/>
                    <a:pt x="5026" y="17097"/>
                  </a:cubicBezTo>
                  <a:cubicBezTo>
                    <a:pt x="3688" y="17261"/>
                    <a:pt x="3688" y="17539"/>
                    <a:pt x="3688" y="17539"/>
                  </a:cubicBezTo>
                  <a:lnTo>
                    <a:pt x="4180" y="18915"/>
                  </a:lnTo>
                  <a:lnTo>
                    <a:pt x="6604" y="18915"/>
                  </a:lnTo>
                  <a:lnTo>
                    <a:pt x="7943" y="20810"/>
                  </a:lnTo>
                  <a:lnTo>
                    <a:pt x="9521" y="22539"/>
                  </a:lnTo>
                  <a:lnTo>
                    <a:pt x="11579" y="23335"/>
                  </a:lnTo>
                  <a:lnTo>
                    <a:pt x="10405" y="20532"/>
                  </a:lnTo>
                  <a:lnTo>
                    <a:pt x="12375" y="21693"/>
                  </a:lnTo>
                  <a:lnTo>
                    <a:pt x="13473" y="20115"/>
                  </a:lnTo>
                  <a:lnTo>
                    <a:pt x="12059" y="16794"/>
                  </a:lnTo>
                  <a:lnTo>
                    <a:pt x="12615" y="15923"/>
                  </a:lnTo>
                  <a:lnTo>
                    <a:pt x="14420" y="18360"/>
                  </a:lnTo>
                  <a:lnTo>
                    <a:pt x="15683" y="16794"/>
                  </a:lnTo>
                  <a:lnTo>
                    <a:pt x="16403" y="15052"/>
                  </a:lnTo>
                  <a:lnTo>
                    <a:pt x="12931" y="12135"/>
                  </a:lnTo>
                  <a:lnTo>
                    <a:pt x="14269" y="11630"/>
                  </a:lnTo>
                  <a:lnTo>
                    <a:pt x="13549" y="8195"/>
                  </a:lnTo>
                  <a:lnTo>
                    <a:pt x="12211" y="5821"/>
                  </a:lnTo>
                  <a:lnTo>
                    <a:pt x="10721" y="4963"/>
                  </a:lnTo>
                  <a:lnTo>
                    <a:pt x="9067" y="3624"/>
                  </a:lnTo>
                  <a:lnTo>
                    <a:pt x="10557" y="3069"/>
                  </a:lnTo>
                  <a:lnTo>
                    <a:pt x="10165" y="1414"/>
                  </a:lnTo>
                  <a:lnTo>
                    <a:pt x="7918" y="354"/>
                  </a:lnTo>
                  <a:lnTo>
                    <a:pt x="5670" y="1326"/>
                  </a:lnTo>
                  <a:lnTo>
                    <a:pt x="5165" y="2677"/>
                  </a:lnTo>
                  <a:lnTo>
                    <a:pt x="3814" y="4256"/>
                  </a:lnTo>
                  <a:lnTo>
                    <a:pt x="2993" y="3069"/>
                  </a:lnTo>
                  <a:lnTo>
                    <a:pt x="412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9"/>
            <p:cNvSpPr/>
            <p:nvPr/>
          </p:nvSpPr>
          <p:spPr>
            <a:xfrm>
              <a:off x="2011275" y="1270725"/>
              <a:ext cx="427750" cy="619075"/>
            </a:xfrm>
            <a:custGeom>
              <a:avLst/>
              <a:gdLst/>
              <a:ahLst/>
              <a:cxnLst/>
              <a:rect l="l" t="t" r="r" b="b"/>
              <a:pathLst>
                <a:path w="17110" h="24763" extrusionOk="0">
                  <a:moveTo>
                    <a:pt x="8246" y="1567"/>
                  </a:moveTo>
                  <a:lnTo>
                    <a:pt x="10228" y="2501"/>
                  </a:lnTo>
                  <a:lnTo>
                    <a:pt x="10518" y="3739"/>
                  </a:lnTo>
                  <a:lnTo>
                    <a:pt x="8763" y="4383"/>
                  </a:lnTo>
                  <a:lnTo>
                    <a:pt x="10885" y="6087"/>
                  </a:lnTo>
                  <a:lnTo>
                    <a:pt x="12311" y="6908"/>
                  </a:lnTo>
                  <a:lnTo>
                    <a:pt x="13587" y="9156"/>
                  </a:lnTo>
                  <a:lnTo>
                    <a:pt x="14231" y="12287"/>
                  </a:lnTo>
                  <a:lnTo>
                    <a:pt x="12640" y="12881"/>
                  </a:lnTo>
                  <a:lnTo>
                    <a:pt x="16340" y="15999"/>
                  </a:lnTo>
                  <a:lnTo>
                    <a:pt x="15733" y="17477"/>
                  </a:lnTo>
                  <a:lnTo>
                    <a:pt x="14761" y="18689"/>
                  </a:lnTo>
                  <a:lnTo>
                    <a:pt x="12918" y="16227"/>
                  </a:lnTo>
                  <a:lnTo>
                    <a:pt x="12021" y="17616"/>
                  </a:lnTo>
                  <a:lnTo>
                    <a:pt x="13448" y="20937"/>
                  </a:lnTo>
                  <a:lnTo>
                    <a:pt x="12615" y="22136"/>
                  </a:lnTo>
                  <a:lnTo>
                    <a:pt x="10076" y="20633"/>
                  </a:lnTo>
                  <a:lnTo>
                    <a:pt x="11339" y="23639"/>
                  </a:lnTo>
                  <a:lnTo>
                    <a:pt x="10051" y="23146"/>
                  </a:lnTo>
                  <a:lnTo>
                    <a:pt x="8549" y="21492"/>
                  </a:lnTo>
                  <a:lnTo>
                    <a:pt x="7109" y="19459"/>
                  </a:lnTo>
                  <a:lnTo>
                    <a:pt x="4748" y="19459"/>
                  </a:lnTo>
                  <a:lnTo>
                    <a:pt x="4407" y="18500"/>
                  </a:lnTo>
                  <a:cubicBezTo>
                    <a:pt x="4723" y="18373"/>
                    <a:pt x="5064" y="18297"/>
                    <a:pt x="5417" y="18272"/>
                  </a:cubicBezTo>
                  <a:cubicBezTo>
                    <a:pt x="6124" y="18196"/>
                    <a:pt x="6124" y="18196"/>
                    <a:pt x="6238" y="18146"/>
                  </a:cubicBezTo>
                  <a:cubicBezTo>
                    <a:pt x="6301" y="18121"/>
                    <a:pt x="6453" y="18070"/>
                    <a:pt x="7412" y="17881"/>
                  </a:cubicBezTo>
                  <a:cubicBezTo>
                    <a:pt x="8208" y="17717"/>
                    <a:pt x="8725" y="17401"/>
                    <a:pt x="8940" y="16934"/>
                  </a:cubicBezTo>
                  <a:cubicBezTo>
                    <a:pt x="9079" y="16618"/>
                    <a:pt x="9079" y="16265"/>
                    <a:pt x="8953" y="15936"/>
                  </a:cubicBezTo>
                  <a:lnTo>
                    <a:pt x="10253" y="13676"/>
                  </a:lnTo>
                  <a:lnTo>
                    <a:pt x="8801" y="12060"/>
                  </a:lnTo>
                  <a:lnTo>
                    <a:pt x="7652" y="7590"/>
                  </a:lnTo>
                  <a:lnTo>
                    <a:pt x="6718" y="9332"/>
                  </a:lnTo>
                  <a:lnTo>
                    <a:pt x="5026" y="8928"/>
                  </a:lnTo>
                  <a:lnTo>
                    <a:pt x="2513" y="7388"/>
                  </a:lnTo>
                  <a:lnTo>
                    <a:pt x="644" y="7741"/>
                  </a:lnTo>
                  <a:lnTo>
                    <a:pt x="644" y="5367"/>
                  </a:lnTo>
                  <a:lnTo>
                    <a:pt x="1793" y="3208"/>
                  </a:lnTo>
                  <a:lnTo>
                    <a:pt x="3801" y="1744"/>
                  </a:lnTo>
                  <a:lnTo>
                    <a:pt x="3801" y="1744"/>
                  </a:lnTo>
                  <a:lnTo>
                    <a:pt x="2980" y="3991"/>
                  </a:lnTo>
                  <a:lnTo>
                    <a:pt x="4129" y="5645"/>
                  </a:lnTo>
                  <a:lnTo>
                    <a:pt x="5745" y="3751"/>
                  </a:lnTo>
                  <a:lnTo>
                    <a:pt x="6263" y="2438"/>
                  </a:lnTo>
                  <a:lnTo>
                    <a:pt x="8246" y="1567"/>
                  </a:lnTo>
                  <a:close/>
                  <a:moveTo>
                    <a:pt x="5114" y="1"/>
                  </a:moveTo>
                  <a:lnTo>
                    <a:pt x="1288" y="2779"/>
                  </a:lnTo>
                  <a:lnTo>
                    <a:pt x="0" y="5203"/>
                  </a:lnTo>
                  <a:lnTo>
                    <a:pt x="0" y="8486"/>
                  </a:lnTo>
                  <a:lnTo>
                    <a:pt x="2374" y="8044"/>
                  </a:lnTo>
                  <a:lnTo>
                    <a:pt x="4723" y="9471"/>
                  </a:lnTo>
                  <a:lnTo>
                    <a:pt x="7021" y="10039"/>
                  </a:lnTo>
                  <a:lnTo>
                    <a:pt x="7425" y="9294"/>
                  </a:lnTo>
                  <a:lnTo>
                    <a:pt x="8208" y="12350"/>
                  </a:lnTo>
                  <a:lnTo>
                    <a:pt x="9458" y="13739"/>
                  </a:lnTo>
                  <a:lnTo>
                    <a:pt x="8321" y="15747"/>
                  </a:lnTo>
                  <a:lnTo>
                    <a:pt x="8233" y="15911"/>
                  </a:lnTo>
                  <a:lnTo>
                    <a:pt x="8309" y="16063"/>
                  </a:lnTo>
                  <a:cubicBezTo>
                    <a:pt x="8410" y="16252"/>
                    <a:pt x="8422" y="16467"/>
                    <a:pt x="8347" y="16669"/>
                  </a:cubicBezTo>
                  <a:cubicBezTo>
                    <a:pt x="8220" y="16946"/>
                    <a:pt x="7842" y="17148"/>
                    <a:pt x="7273" y="17262"/>
                  </a:cubicBezTo>
                  <a:cubicBezTo>
                    <a:pt x="6263" y="17464"/>
                    <a:pt x="6099" y="17527"/>
                    <a:pt x="6011" y="17565"/>
                  </a:cubicBezTo>
                  <a:cubicBezTo>
                    <a:pt x="5783" y="17603"/>
                    <a:pt x="5556" y="17641"/>
                    <a:pt x="5329" y="17654"/>
                  </a:cubicBezTo>
                  <a:cubicBezTo>
                    <a:pt x="4937" y="17704"/>
                    <a:pt x="3712" y="17843"/>
                    <a:pt x="3712" y="18411"/>
                  </a:cubicBezTo>
                  <a:lnTo>
                    <a:pt x="4293" y="20103"/>
                  </a:lnTo>
                  <a:lnTo>
                    <a:pt x="6793" y="20103"/>
                  </a:lnTo>
                  <a:lnTo>
                    <a:pt x="8056" y="21884"/>
                  </a:lnTo>
                  <a:lnTo>
                    <a:pt x="9685" y="23677"/>
                  </a:lnTo>
                  <a:lnTo>
                    <a:pt x="12488" y="24763"/>
                  </a:lnTo>
                  <a:lnTo>
                    <a:pt x="11390" y="22161"/>
                  </a:lnTo>
                  <a:lnTo>
                    <a:pt x="12791" y="22982"/>
                  </a:lnTo>
                  <a:lnTo>
                    <a:pt x="14168" y="20987"/>
                  </a:lnTo>
                  <a:lnTo>
                    <a:pt x="12741" y="17666"/>
                  </a:lnTo>
                  <a:lnTo>
                    <a:pt x="12968" y="17325"/>
                  </a:lnTo>
                  <a:lnTo>
                    <a:pt x="14748" y="19712"/>
                  </a:lnTo>
                  <a:lnTo>
                    <a:pt x="16264" y="17830"/>
                  </a:lnTo>
                  <a:lnTo>
                    <a:pt x="17110" y="15810"/>
                  </a:lnTo>
                  <a:lnTo>
                    <a:pt x="13877" y="13083"/>
                  </a:lnTo>
                  <a:lnTo>
                    <a:pt x="14963" y="12678"/>
                  </a:lnTo>
                  <a:lnTo>
                    <a:pt x="14193" y="8979"/>
                  </a:lnTo>
                  <a:lnTo>
                    <a:pt x="12779" y="6453"/>
                  </a:lnTo>
                  <a:lnTo>
                    <a:pt x="11238" y="5569"/>
                  </a:lnTo>
                  <a:lnTo>
                    <a:pt x="10013" y="4585"/>
                  </a:lnTo>
                  <a:lnTo>
                    <a:pt x="11263" y="4117"/>
                  </a:lnTo>
                  <a:lnTo>
                    <a:pt x="10771" y="2047"/>
                  </a:lnTo>
                  <a:lnTo>
                    <a:pt x="8258" y="860"/>
                  </a:lnTo>
                  <a:lnTo>
                    <a:pt x="5758" y="1958"/>
                  </a:lnTo>
                  <a:lnTo>
                    <a:pt x="5215" y="3372"/>
                  </a:lnTo>
                  <a:lnTo>
                    <a:pt x="4180" y="4597"/>
                  </a:lnTo>
                  <a:lnTo>
                    <a:pt x="3675" y="3890"/>
                  </a:lnTo>
                  <a:lnTo>
                    <a:pt x="511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29"/>
            <p:cNvSpPr/>
            <p:nvPr/>
          </p:nvSpPr>
          <p:spPr>
            <a:xfrm>
              <a:off x="2342725" y="2272700"/>
              <a:ext cx="102300" cy="109875"/>
            </a:xfrm>
            <a:custGeom>
              <a:avLst/>
              <a:gdLst/>
              <a:ahLst/>
              <a:cxnLst/>
              <a:rect l="l" t="t" r="r" b="b"/>
              <a:pathLst>
                <a:path w="4092" h="4395" extrusionOk="0">
                  <a:moveTo>
                    <a:pt x="112" y="2946"/>
                  </a:moveTo>
                  <a:cubicBezTo>
                    <a:pt x="41" y="2963"/>
                    <a:pt x="1" y="2986"/>
                    <a:pt x="1" y="3018"/>
                  </a:cubicBezTo>
                  <a:cubicBezTo>
                    <a:pt x="1" y="3026"/>
                    <a:pt x="3" y="3031"/>
                    <a:pt x="9" y="3031"/>
                  </a:cubicBezTo>
                  <a:cubicBezTo>
                    <a:pt x="25" y="3031"/>
                    <a:pt x="60" y="3000"/>
                    <a:pt x="112" y="2946"/>
                  </a:cubicBezTo>
                  <a:close/>
                  <a:moveTo>
                    <a:pt x="2337" y="0"/>
                  </a:moveTo>
                  <a:cubicBezTo>
                    <a:pt x="2337" y="0"/>
                    <a:pt x="576" y="2455"/>
                    <a:pt x="112" y="2946"/>
                  </a:cubicBezTo>
                  <a:lnTo>
                    <a:pt x="112" y="2946"/>
                  </a:lnTo>
                  <a:cubicBezTo>
                    <a:pt x="226" y="2918"/>
                    <a:pt x="419" y="2908"/>
                    <a:pt x="644" y="2908"/>
                  </a:cubicBezTo>
                  <a:cubicBezTo>
                    <a:pt x="1336" y="2908"/>
                    <a:pt x="2337" y="3005"/>
                    <a:pt x="2337" y="3005"/>
                  </a:cubicBezTo>
                  <a:lnTo>
                    <a:pt x="3145" y="4394"/>
                  </a:lnTo>
                  <a:lnTo>
                    <a:pt x="4092" y="3990"/>
                  </a:lnTo>
                  <a:lnTo>
                    <a:pt x="4092" y="2096"/>
                  </a:lnTo>
                  <a:lnTo>
                    <a:pt x="2438" y="1465"/>
                  </a:lnTo>
                  <a:lnTo>
                    <a:pt x="233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9"/>
            <p:cNvSpPr/>
            <p:nvPr/>
          </p:nvSpPr>
          <p:spPr>
            <a:xfrm>
              <a:off x="2334825" y="2250600"/>
              <a:ext cx="118400" cy="142075"/>
            </a:xfrm>
            <a:custGeom>
              <a:avLst/>
              <a:gdLst/>
              <a:ahLst/>
              <a:cxnLst/>
              <a:rect l="l" t="t" r="r" b="b"/>
              <a:pathLst>
                <a:path w="4736" h="5683" extrusionOk="0">
                  <a:moveTo>
                    <a:pt x="2387" y="1781"/>
                  </a:moveTo>
                  <a:lnTo>
                    <a:pt x="2450" y="2576"/>
                  </a:lnTo>
                  <a:lnTo>
                    <a:pt x="4079" y="3207"/>
                  </a:lnTo>
                  <a:lnTo>
                    <a:pt x="4079" y="4659"/>
                  </a:lnTo>
                  <a:lnTo>
                    <a:pt x="3587" y="4874"/>
                  </a:lnTo>
                  <a:lnTo>
                    <a:pt x="2829" y="3586"/>
                  </a:lnTo>
                  <a:lnTo>
                    <a:pt x="2665" y="3574"/>
                  </a:lnTo>
                  <a:cubicBezTo>
                    <a:pt x="1983" y="3510"/>
                    <a:pt x="1491" y="3473"/>
                    <a:pt x="1125" y="3473"/>
                  </a:cubicBezTo>
                  <a:lnTo>
                    <a:pt x="1137" y="3473"/>
                  </a:lnTo>
                  <a:cubicBezTo>
                    <a:pt x="1428" y="3106"/>
                    <a:pt x="1819" y="2576"/>
                    <a:pt x="2387" y="1781"/>
                  </a:cubicBezTo>
                  <a:close/>
                  <a:moveTo>
                    <a:pt x="2905" y="0"/>
                  </a:moveTo>
                  <a:lnTo>
                    <a:pt x="2400" y="707"/>
                  </a:lnTo>
                  <a:cubicBezTo>
                    <a:pt x="1541" y="1894"/>
                    <a:pt x="582" y="3195"/>
                    <a:pt x="253" y="3561"/>
                  </a:cubicBezTo>
                  <a:cubicBezTo>
                    <a:pt x="203" y="3574"/>
                    <a:pt x="165" y="3599"/>
                    <a:pt x="127" y="3637"/>
                  </a:cubicBezTo>
                  <a:lnTo>
                    <a:pt x="1" y="3763"/>
                  </a:lnTo>
                  <a:lnTo>
                    <a:pt x="1" y="4142"/>
                  </a:lnTo>
                  <a:lnTo>
                    <a:pt x="228" y="4218"/>
                  </a:lnTo>
                  <a:cubicBezTo>
                    <a:pt x="268" y="4227"/>
                    <a:pt x="302" y="4237"/>
                    <a:pt x="339" y="4237"/>
                  </a:cubicBezTo>
                  <a:cubicBezTo>
                    <a:pt x="396" y="4237"/>
                    <a:pt x="462" y="4214"/>
                    <a:pt x="569" y="4129"/>
                  </a:cubicBezTo>
                  <a:cubicBezTo>
                    <a:pt x="771" y="4117"/>
                    <a:pt x="974" y="4111"/>
                    <a:pt x="1176" y="4111"/>
                  </a:cubicBezTo>
                  <a:cubicBezTo>
                    <a:pt x="1605" y="4111"/>
                    <a:pt x="2034" y="4137"/>
                    <a:pt x="2463" y="4180"/>
                  </a:cubicBezTo>
                  <a:lnTo>
                    <a:pt x="3334" y="5682"/>
                  </a:lnTo>
                  <a:lnTo>
                    <a:pt x="4736" y="5076"/>
                  </a:lnTo>
                  <a:lnTo>
                    <a:pt x="4736" y="2753"/>
                  </a:lnTo>
                  <a:lnTo>
                    <a:pt x="3069" y="2121"/>
                  </a:lnTo>
                  <a:lnTo>
                    <a:pt x="290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29"/>
            <p:cNvSpPr/>
            <p:nvPr/>
          </p:nvSpPr>
          <p:spPr>
            <a:xfrm>
              <a:off x="1713900" y="3010725"/>
              <a:ext cx="224775" cy="69925"/>
            </a:xfrm>
            <a:custGeom>
              <a:avLst/>
              <a:gdLst/>
              <a:ahLst/>
              <a:cxnLst/>
              <a:rect l="l" t="t" r="r" b="b"/>
              <a:pathLst>
                <a:path w="8991" h="2797" extrusionOk="0">
                  <a:moveTo>
                    <a:pt x="1112" y="1"/>
                  </a:moveTo>
                  <a:lnTo>
                    <a:pt x="0" y="556"/>
                  </a:lnTo>
                  <a:lnTo>
                    <a:pt x="1112" y="834"/>
                  </a:lnTo>
                  <a:cubicBezTo>
                    <a:pt x="1112" y="834"/>
                    <a:pt x="3864" y="1125"/>
                    <a:pt x="4104" y="1125"/>
                  </a:cubicBezTo>
                  <a:cubicBezTo>
                    <a:pt x="4344" y="1125"/>
                    <a:pt x="6705" y="2110"/>
                    <a:pt x="6705" y="2110"/>
                  </a:cubicBezTo>
                  <a:cubicBezTo>
                    <a:pt x="6705" y="2110"/>
                    <a:pt x="5423" y="2797"/>
                    <a:pt x="5497" y="2797"/>
                  </a:cubicBezTo>
                  <a:cubicBezTo>
                    <a:pt x="5501" y="2797"/>
                    <a:pt x="5508" y="2795"/>
                    <a:pt x="5518" y="2791"/>
                  </a:cubicBezTo>
                  <a:cubicBezTo>
                    <a:pt x="5758" y="2716"/>
                    <a:pt x="8991" y="2463"/>
                    <a:pt x="8991" y="2463"/>
                  </a:cubicBezTo>
                  <a:lnTo>
                    <a:pt x="7892" y="1390"/>
                  </a:lnTo>
                  <a:lnTo>
                    <a:pt x="324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29"/>
            <p:cNvSpPr/>
            <p:nvPr/>
          </p:nvSpPr>
          <p:spPr>
            <a:xfrm>
              <a:off x="1691475" y="3002850"/>
              <a:ext cx="265200" cy="86825"/>
            </a:xfrm>
            <a:custGeom>
              <a:avLst/>
              <a:gdLst/>
              <a:ahLst/>
              <a:cxnLst/>
              <a:rect l="l" t="t" r="r" b="b"/>
              <a:pathLst>
                <a:path w="10608" h="3473" extrusionOk="0">
                  <a:moveTo>
                    <a:pt x="4079" y="644"/>
                  </a:moveTo>
                  <a:lnTo>
                    <a:pt x="8613" y="1995"/>
                  </a:lnTo>
                  <a:lnTo>
                    <a:pt x="9168" y="2526"/>
                  </a:lnTo>
                  <a:cubicBezTo>
                    <a:pt x="8764" y="2551"/>
                    <a:pt x="8310" y="2589"/>
                    <a:pt x="7880" y="2627"/>
                  </a:cubicBezTo>
                  <a:lnTo>
                    <a:pt x="8335" y="2387"/>
                  </a:lnTo>
                  <a:lnTo>
                    <a:pt x="7716" y="2134"/>
                  </a:lnTo>
                  <a:cubicBezTo>
                    <a:pt x="6112" y="1465"/>
                    <a:pt x="5191" y="1124"/>
                    <a:pt x="5001" y="1124"/>
                  </a:cubicBezTo>
                  <a:cubicBezTo>
                    <a:pt x="4824" y="1124"/>
                    <a:pt x="3095" y="947"/>
                    <a:pt x="2072" y="846"/>
                  </a:cubicBezTo>
                  <a:lnTo>
                    <a:pt x="1807" y="770"/>
                  </a:lnTo>
                  <a:lnTo>
                    <a:pt x="2072" y="644"/>
                  </a:lnTo>
                  <a:close/>
                  <a:moveTo>
                    <a:pt x="1933" y="0"/>
                  </a:moveTo>
                  <a:lnTo>
                    <a:pt x="1" y="973"/>
                  </a:lnTo>
                  <a:lnTo>
                    <a:pt x="1971" y="1465"/>
                  </a:lnTo>
                  <a:cubicBezTo>
                    <a:pt x="2438" y="1515"/>
                    <a:pt x="4749" y="1755"/>
                    <a:pt x="4976" y="1755"/>
                  </a:cubicBezTo>
                  <a:cubicBezTo>
                    <a:pt x="5127" y="1781"/>
                    <a:pt x="5974" y="2096"/>
                    <a:pt x="6857" y="2462"/>
                  </a:cubicBezTo>
                  <a:cubicBezTo>
                    <a:pt x="5974" y="2942"/>
                    <a:pt x="5986" y="2980"/>
                    <a:pt x="6100" y="3233"/>
                  </a:cubicBezTo>
                  <a:lnTo>
                    <a:pt x="6251" y="3473"/>
                  </a:lnTo>
                  <a:lnTo>
                    <a:pt x="6516" y="3410"/>
                  </a:lnTo>
                  <a:cubicBezTo>
                    <a:pt x="6706" y="3359"/>
                    <a:pt x="8411" y="3207"/>
                    <a:pt x="9913" y="3094"/>
                  </a:cubicBezTo>
                  <a:lnTo>
                    <a:pt x="10608" y="3043"/>
                  </a:lnTo>
                  <a:lnTo>
                    <a:pt x="8953" y="1427"/>
                  </a:lnTo>
                  <a:lnTo>
                    <a:pt x="4231" y="13"/>
                  </a:lnTo>
                  <a:lnTo>
                    <a:pt x="193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29"/>
            <p:cNvSpPr/>
            <p:nvPr/>
          </p:nvSpPr>
          <p:spPr>
            <a:xfrm>
              <a:off x="1938650" y="3067875"/>
              <a:ext cx="120300" cy="55275"/>
            </a:xfrm>
            <a:custGeom>
              <a:avLst/>
              <a:gdLst/>
              <a:ahLst/>
              <a:cxnLst/>
              <a:rect l="l" t="t" r="r" b="b"/>
              <a:pathLst>
                <a:path w="4812" h="2211" extrusionOk="0">
                  <a:moveTo>
                    <a:pt x="1807" y="0"/>
                  </a:moveTo>
                  <a:lnTo>
                    <a:pt x="1099" y="1036"/>
                  </a:lnTo>
                  <a:lnTo>
                    <a:pt x="1" y="2210"/>
                  </a:lnTo>
                  <a:lnTo>
                    <a:pt x="1" y="2210"/>
                  </a:lnTo>
                  <a:lnTo>
                    <a:pt x="2842" y="1743"/>
                  </a:lnTo>
                  <a:lnTo>
                    <a:pt x="4812" y="2210"/>
                  </a:lnTo>
                  <a:lnTo>
                    <a:pt x="4812" y="2210"/>
                  </a:lnTo>
                  <a:lnTo>
                    <a:pt x="4408" y="493"/>
                  </a:lnTo>
                  <a:lnTo>
                    <a:pt x="18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29"/>
            <p:cNvSpPr/>
            <p:nvPr/>
          </p:nvSpPr>
          <p:spPr>
            <a:xfrm>
              <a:off x="1916875" y="3059350"/>
              <a:ext cx="152175" cy="75475"/>
            </a:xfrm>
            <a:custGeom>
              <a:avLst/>
              <a:gdLst/>
              <a:ahLst/>
              <a:cxnLst/>
              <a:rect l="l" t="t" r="r" b="b"/>
              <a:pathLst>
                <a:path w="6087" h="3019" extrusionOk="0">
                  <a:moveTo>
                    <a:pt x="2829" y="695"/>
                  </a:moveTo>
                  <a:lnTo>
                    <a:pt x="5026" y="1099"/>
                  </a:lnTo>
                  <a:lnTo>
                    <a:pt x="5253" y="2122"/>
                  </a:lnTo>
                  <a:lnTo>
                    <a:pt x="5253" y="2122"/>
                  </a:lnTo>
                  <a:lnTo>
                    <a:pt x="3713" y="1756"/>
                  </a:lnTo>
                  <a:lnTo>
                    <a:pt x="1731" y="2084"/>
                  </a:lnTo>
                  <a:lnTo>
                    <a:pt x="2236" y="1541"/>
                  </a:lnTo>
                  <a:lnTo>
                    <a:pt x="2829" y="695"/>
                  </a:lnTo>
                  <a:close/>
                  <a:moveTo>
                    <a:pt x="2526" y="0"/>
                  </a:moveTo>
                  <a:lnTo>
                    <a:pt x="1743" y="1162"/>
                  </a:lnTo>
                  <a:lnTo>
                    <a:pt x="1" y="3018"/>
                  </a:lnTo>
                  <a:lnTo>
                    <a:pt x="3675" y="2400"/>
                  </a:lnTo>
                  <a:lnTo>
                    <a:pt x="6087" y="2980"/>
                  </a:lnTo>
                  <a:lnTo>
                    <a:pt x="5531" y="556"/>
                  </a:lnTo>
                  <a:lnTo>
                    <a:pt x="252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29"/>
            <p:cNvSpPr/>
            <p:nvPr/>
          </p:nvSpPr>
          <p:spPr>
            <a:xfrm>
              <a:off x="1843950" y="3121225"/>
              <a:ext cx="55275" cy="29075"/>
            </a:xfrm>
            <a:custGeom>
              <a:avLst/>
              <a:gdLst/>
              <a:ahLst/>
              <a:cxnLst/>
              <a:rect l="l" t="t" r="r" b="b"/>
              <a:pathLst>
                <a:path w="2211" h="1163" extrusionOk="0">
                  <a:moveTo>
                    <a:pt x="1" y="0"/>
                  </a:moveTo>
                  <a:lnTo>
                    <a:pt x="1226" y="1162"/>
                  </a:lnTo>
                  <a:lnTo>
                    <a:pt x="2211" y="278"/>
                  </a:lnTo>
                  <a:lnTo>
                    <a:pt x="165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29"/>
            <p:cNvSpPr/>
            <p:nvPr/>
          </p:nvSpPr>
          <p:spPr>
            <a:xfrm>
              <a:off x="1824375" y="3113325"/>
              <a:ext cx="88750" cy="47700"/>
            </a:xfrm>
            <a:custGeom>
              <a:avLst/>
              <a:gdLst/>
              <a:ahLst/>
              <a:cxnLst/>
              <a:rect l="l" t="t" r="r" b="b"/>
              <a:pathLst>
                <a:path w="3550" h="1908" extrusionOk="0">
                  <a:moveTo>
                    <a:pt x="2375" y="632"/>
                  </a:moveTo>
                  <a:lnTo>
                    <a:pt x="2438" y="670"/>
                  </a:lnTo>
                  <a:lnTo>
                    <a:pt x="2021" y="1049"/>
                  </a:lnTo>
                  <a:lnTo>
                    <a:pt x="1579" y="632"/>
                  </a:lnTo>
                  <a:close/>
                  <a:moveTo>
                    <a:pt x="1" y="1"/>
                  </a:moveTo>
                  <a:lnTo>
                    <a:pt x="1996" y="1907"/>
                  </a:lnTo>
                  <a:lnTo>
                    <a:pt x="3549" y="518"/>
                  </a:lnTo>
                  <a:lnTo>
                    <a:pt x="251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9"/>
            <p:cNvSpPr/>
            <p:nvPr/>
          </p:nvSpPr>
          <p:spPr>
            <a:xfrm>
              <a:off x="2090500" y="3105425"/>
              <a:ext cx="65050" cy="33175"/>
            </a:xfrm>
            <a:custGeom>
              <a:avLst/>
              <a:gdLst/>
              <a:ahLst/>
              <a:cxnLst/>
              <a:rect l="l" t="t" r="r" b="b"/>
              <a:pathLst>
                <a:path w="2602" h="1327" extrusionOk="0">
                  <a:moveTo>
                    <a:pt x="0" y="1"/>
                  </a:moveTo>
                  <a:lnTo>
                    <a:pt x="468" y="1327"/>
                  </a:lnTo>
                  <a:lnTo>
                    <a:pt x="2602" y="658"/>
                  </a:lnTo>
                  <a:lnTo>
                    <a:pt x="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29"/>
            <p:cNvSpPr/>
            <p:nvPr/>
          </p:nvSpPr>
          <p:spPr>
            <a:xfrm>
              <a:off x="2077875" y="3094075"/>
              <a:ext cx="106725" cy="54325"/>
            </a:xfrm>
            <a:custGeom>
              <a:avLst/>
              <a:gdLst/>
              <a:ahLst/>
              <a:cxnLst/>
              <a:rect l="l" t="t" r="r" b="b"/>
              <a:pathLst>
                <a:path w="4269" h="2173" extrusionOk="0">
                  <a:moveTo>
                    <a:pt x="998" y="910"/>
                  </a:moveTo>
                  <a:lnTo>
                    <a:pt x="1945" y="1137"/>
                  </a:lnTo>
                  <a:lnTo>
                    <a:pt x="1162" y="1377"/>
                  </a:lnTo>
                  <a:lnTo>
                    <a:pt x="998" y="910"/>
                  </a:lnTo>
                  <a:close/>
                  <a:moveTo>
                    <a:pt x="0" y="0"/>
                  </a:moveTo>
                  <a:lnTo>
                    <a:pt x="783" y="2172"/>
                  </a:lnTo>
                  <a:lnTo>
                    <a:pt x="4268" y="1086"/>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08" name="Google Shape;2708;p29"/>
          <p:cNvSpPr txBox="1">
            <a:spLocks noGrp="1"/>
          </p:cNvSpPr>
          <p:nvPr>
            <p:ph type="title"/>
          </p:nvPr>
        </p:nvSpPr>
        <p:spPr>
          <a:xfrm>
            <a:off x="1528500" y="2542350"/>
            <a:ext cx="60837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09" name="Google Shape;2709;p29"/>
          <p:cNvSpPr txBox="1">
            <a:spLocks noGrp="1"/>
          </p:cNvSpPr>
          <p:nvPr>
            <p:ph type="title" idx="2" hasCustomPrompt="1"/>
          </p:nvPr>
        </p:nvSpPr>
        <p:spPr>
          <a:xfrm>
            <a:off x="3841650" y="1177475"/>
            <a:ext cx="1460700" cy="11430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710" name="Google Shape;2710;p29"/>
          <p:cNvSpPr txBox="1">
            <a:spLocks noGrp="1"/>
          </p:cNvSpPr>
          <p:nvPr>
            <p:ph type="subTitle" idx="1"/>
          </p:nvPr>
        </p:nvSpPr>
        <p:spPr>
          <a:xfrm>
            <a:off x="1528488" y="3384150"/>
            <a:ext cx="6083700" cy="37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711" name="Google Shape;2711;p29"/>
          <p:cNvGrpSpPr/>
          <p:nvPr/>
        </p:nvGrpSpPr>
        <p:grpSpPr>
          <a:xfrm>
            <a:off x="75" y="-96"/>
            <a:ext cx="9143852" cy="5143692"/>
            <a:chOff x="259925" y="865675"/>
            <a:chExt cx="7117500" cy="3993550"/>
          </a:xfrm>
        </p:grpSpPr>
        <p:sp>
          <p:nvSpPr>
            <p:cNvPr id="2712" name="Google Shape;2712;p29"/>
            <p:cNvSpPr/>
            <p:nvPr/>
          </p:nvSpPr>
          <p:spPr>
            <a:xfrm>
              <a:off x="259925" y="47917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29"/>
            <p:cNvSpPr/>
            <p:nvPr/>
          </p:nvSpPr>
          <p:spPr>
            <a:xfrm>
              <a:off x="734900" y="47917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29"/>
            <p:cNvSpPr/>
            <p:nvPr/>
          </p:nvSpPr>
          <p:spPr>
            <a:xfrm>
              <a:off x="1208850" y="47917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29"/>
            <p:cNvSpPr/>
            <p:nvPr/>
          </p:nvSpPr>
          <p:spPr>
            <a:xfrm>
              <a:off x="1683825" y="47917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29"/>
            <p:cNvSpPr/>
            <p:nvPr/>
          </p:nvSpPr>
          <p:spPr>
            <a:xfrm>
              <a:off x="2157800" y="4791775"/>
              <a:ext cx="474975" cy="67450"/>
            </a:xfrm>
            <a:custGeom>
              <a:avLst/>
              <a:gdLst/>
              <a:ahLst/>
              <a:cxnLst/>
              <a:rect l="l" t="t" r="r" b="b"/>
              <a:pathLst>
                <a:path w="18999" h="2698" extrusionOk="0">
                  <a:moveTo>
                    <a:pt x="0" y="0"/>
                  </a:moveTo>
                  <a:lnTo>
                    <a:pt x="0" y="2697"/>
                  </a:lnTo>
                  <a:lnTo>
                    <a:pt x="18998" y="2697"/>
                  </a:lnTo>
                  <a:lnTo>
                    <a:pt x="18998"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29"/>
            <p:cNvSpPr/>
            <p:nvPr/>
          </p:nvSpPr>
          <p:spPr>
            <a:xfrm>
              <a:off x="2632750" y="4791775"/>
              <a:ext cx="474500" cy="67450"/>
            </a:xfrm>
            <a:custGeom>
              <a:avLst/>
              <a:gdLst/>
              <a:ahLst/>
              <a:cxnLst/>
              <a:rect l="l" t="t" r="r" b="b"/>
              <a:pathLst>
                <a:path w="18980"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29"/>
            <p:cNvSpPr/>
            <p:nvPr/>
          </p:nvSpPr>
          <p:spPr>
            <a:xfrm>
              <a:off x="3106725" y="47917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29"/>
            <p:cNvSpPr/>
            <p:nvPr/>
          </p:nvSpPr>
          <p:spPr>
            <a:xfrm>
              <a:off x="3581675" y="47917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29"/>
            <p:cNvSpPr/>
            <p:nvPr/>
          </p:nvSpPr>
          <p:spPr>
            <a:xfrm>
              <a:off x="4055650" y="47917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29"/>
            <p:cNvSpPr/>
            <p:nvPr/>
          </p:nvSpPr>
          <p:spPr>
            <a:xfrm>
              <a:off x="4530600" y="47917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29"/>
            <p:cNvSpPr/>
            <p:nvPr/>
          </p:nvSpPr>
          <p:spPr>
            <a:xfrm>
              <a:off x="5004575" y="47917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29"/>
            <p:cNvSpPr/>
            <p:nvPr/>
          </p:nvSpPr>
          <p:spPr>
            <a:xfrm>
              <a:off x="5479550" y="47917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29"/>
            <p:cNvSpPr/>
            <p:nvPr/>
          </p:nvSpPr>
          <p:spPr>
            <a:xfrm>
              <a:off x="5954000" y="47917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29"/>
            <p:cNvSpPr/>
            <p:nvPr/>
          </p:nvSpPr>
          <p:spPr>
            <a:xfrm>
              <a:off x="6428475" y="47917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29"/>
            <p:cNvSpPr/>
            <p:nvPr/>
          </p:nvSpPr>
          <p:spPr>
            <a:xfrm>
              <a:off x="6902925" y="4791775"/>
              <a:ext cx="474500" cy="67450"/>
            </a:xfrm>
            <a:custGeom>
              <a:avLst/>
              <a:gdLst/>
              <a:ahLst/>
              <a:cxnLst/>
              <a:rect l="l" t="t" r="r" b="b"/>
              <a:pathLst>
                <a:path w="18980" h="2698" extrusionOk="0">
                  <a:moveTo>
                    <a:pt x="1" y="0"/>
                  </a:moveTo>
                  <a:lnTo>
                    <a:pt x="1" y="2697"/>
                  </a:lnTo>
                  <a:lnTo>
                    <a:pt x="18980" y="2697"/>
                  </a:lnTo>
                  <a:lnTo>
                    <a:pt x="18980"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29"/>
            <p:cNvSpPr/>
            <p:nvPr/>
          </p:nvSpPr>
          <p:spPr>
            <a:xfrm>
              <a:off x="259925" y="8656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9"/>
            <p:cNvSpPr/>
            <p:nvPr/>
          </p:nvSpPr>
          <p:spPr>
            <a:xfrm>
              <a:off x="734900" y="8656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9"/>
            <p:cNvSpPr/>
            <p:nvPr/>
          </p:nvSpPr>
          <p:spPr>
            <a:xfrm>
              <a:off x="1208850" y="8656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29"/>
            <p:cNvSpPr/>
            <p:nvPr/>
          </p:nvSpPr>
          <p:spPr>
            <a:xfrm>
              <a:off x="1683825" y="8656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29"/>
            <p:cNvSpPr/>
            <p:nvPr/>
          </p:nvSpPr>
          <p:spPr>
            <a:xfrm>
              <a:off x="2157800" y="865675"/>
              <a:ext cx="474975" cy="67450"/>
            </a:xfrm>
            <a:custGeom>
              <a:avLst/>
              <a:gdLst/>
              <a:ahLst/>
              <a:cxnLst/>
              <a:rect l="l" t="t" r="r" b="b"/>
              <a:pathLst>
                <a:path w="18999" h="2698" extrusionOk="0">
                  <a:moveTo>
                    <a:pt x="0" y="0"/>
                  </a:moveTo>
                  <a:lnTo>
                    <a:pt x="0" y="2697"/>
                  </a:lnTo>
                  <a:lnTo>
                    <a:pt x="18998" y="2697"/>
                  </a:lnTo>
                  <a:lnTo>
                    <a:pt x="18998"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29"/>
            <p:cNvSpPr/>
            <p:nvPr/>
          </p:nvSpPr>
          <p:spPr>
            <a:xfrm>
              <a:off x="2632750" y="865675"/>
              <a:ext cx="474500" cy="67450"/>
            </a:xfrm>
            <a:custGeom>
              <a:avLst/>
              <a:gdLst/>
              <a:ahLst/>
              <a:cxnLst/>
              <a:rect l="l" t="t" r="r" b="b"/>
              <a:pathLst>
                <a:path w="18980" h="2698" extrusionOk="0">
                  <a:moveTo>
                    <a:pt x="0" y="0"/>
                  </a:moveTo>
                  <a:lnTo>
                    <a:pt x="0" y="2697"/>
                  </a:lnTo>
                  <a:lnTo>
                    <a:pt x="18979" y="2697"/>
                  </a:lnTo>
                  <a:lnTo>
                    <a:pt x="18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29"/>
            <p:cNvSpPr/>
            <p:nvPr/>
          </p:nvSpPr>
          <p:spPr>
            <a:xfrm>
              <a:off x="3106725" y="8656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29"/>
            <p:cNvSpPr/>
            <p:nvPr/>
          </p:nvSpPr>
          <p:spPr>
            <a:xfrm>
              <a:off x="3581675" y="8656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29"/>
            <p:cNvSpPr/>
            <p:nvPr/>
          </p:nvSpPr>
          <p:spPr>
            <a:xfrm>
              <a:off x="4055650" y="8656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29"/>
            <p:cNvSpPr/>
            <p:nvPr/>
          </p:nvSpPr>
          <p:spPr>
            <a:xfrm>
              <a:off x="4530600" y="8656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29"/>
            <p:cNvSpPr/>
            <p:nvPr/>
          </p:nvSpPr>
          <p:spPr>
            <a:xfrm>
              <a:off x="5004575" y="8656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29"/>
            <p:cNvSpPr/>
            <p:nvPr/>
          </p:nvSpPr>
          <p:spPr>
            <a:xfrm>
              <a:off x="5479550" y="8656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29"/>
            <p:cNvSpPr/>
            <p:nvPr/>
          </p:nvSpPr>
          <p:spPr>
            <a:xfrm>
              <a:off x="5954000" y="8656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29"/>
            <p:cNvSpPr/>
            <p:nvPr/>
          </p:nvSpPr>
          <p:spPr>
            <a:xfrm>
              <a:off x="6428475" y="8656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29"/>
            <p:cNvSpPr/>
            <p:nvPr/>
          </p:nvSpPr>
          <p:spPr>
            <a:xfrm>
              <a:off x="6902925" y="865675"/>
              <a:ext cx="474500" cy="67450"/>
            </a:xfrm>
            <a:custGeom>
              <a:avLst/>
              <a:gdLst/>
              <a:ahLst/>
              <a:cxnLst/>
              <a:rect l="l" t="t" r="r" b="b"/>
              <a:pathLst>
                <a:path w="18980" h="2698" extrusionOk="0">
                  <a:moveTo>
                    <a:pt x="1" y="0"/>
                  </a:moveTo>
                  <a:lnTo>
                    <a:pt x="1" y="2697"/>
                  </a:lnTo>
                  <a:lnTo>
                    <a:pt x="18980" y="2697"/>
                  </a:lnTo>
                  <a:lnTo>
                    <a:pt x="18980"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29"/>
            <p:cNvSpPr/>
            <p:nvPr/>
          </p:nvSpPr>
          <p:spPr>
            <a:xfrm>
              <a:off x="7297075" y="4405550"/>
              <a:ext cx="80350" cy="386250"/>
            </a:xfrm>
            <a:custGeom>
              <a:avLst/>
              <a:gdLst/>
              <a:ahLst/>
              <a:cxnLst/>
              <a:rect l="l" t="t" r="r" b="b"/>
              <a:pathLst>
                <a:path w="3214" h="15450" extrusionOk="0">
                  <a:moveTo>
                    <a:pt x="1" y="1"/>
                  </a:moveTo>
                  <a:lnTo>
                    <a:pt x="1" y="15449"/>
                  </a:lnTo>
                  <a:lnTo>
                    <a:pt x="3214" y="15449"/>
                  </a:lnTo>
                  <a:lnTo>
                    <a:pt x="3214"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29"/>
            <p:cNvSpPr/>
            <p:nvPr/>
          </p:nvSpPr>
          <p:spPr>
            <a:xfrm>
              <a:off x="7297575" y="4019825"/>
              <a:ext cx="79850" cy="386250"/>
            </a:xfrm>
            <a:custGeom>
              <a:avLst/>
              <a:gdLst/>
              <a:ahLst/>
              <a:cxnLst/>
              <a:rect l="l" t="t" r="r" b="b"/>
              <a:pathLst>
                <a:path w="3194" h="15450" extrusionOk="0">
                  <a:moveTo>
                    <a:pt x="1" y="1"/>
                  </a:moveTo>
                  <a:lnTo>
                    <a:pt x="1" y="15449"/>
                  </a:lnTo>
                  <a:lnTo>
                    <a:pt x="3194" y="15449"/>
                  </a:lnTo>
                  <a:lnTo>
                    <a:pt x="3194"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29"/>
            <p:cNvSpPr/>
            <p:nvPr/>
          </p:nvSpPr>
          <p:spPr>
            <a:xfrm>
              <a:off x="7297575" y="3634125"/>
              <a:ext cx="79850" cy="385725"/>
            </a:xfrm>
            <a:custGeom>
              <a:avLst/>
              <a:gdLst/>
              <a:ahLst/>
              <a:cxnLst/>
              <a:rect l="l" t="t" r="r" b="b"/>
              <a:pathLst>
                <a:path w="3194" h="15429" extrusionOk="0">
                  <a:moveTo>
                    <a:pt x="1" y="0"/>
                  </a:moveTo>
                  <a:lnTo>
                    <a:pt x="1" y="15429"/>
                  </a:lnTo>
                  <a:lnTo>
                    <a:pt x="3194" y="15429"/>
                  </a:lnTo>
                  <a:lnTo>
                    <a:pt x="3194"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29"/>
            <p:cNvSpPr/>
            <p:nvPr/>
          </p:nvSpPr>
          <p:spPr>
            <a:xfrm>
              <a:off x="7297075" y="3248400"/>
              <a:ext cx="80350" cy="385750"/>
            </a:xfrm>
            <a:custGeom>
              <a:avLst/>
              <a:gdLst/>
              <a:ahLst/>
              <a:cxnLst/>
              <a:rect l="l" t="t" r="r" b="b"/>
              <a:pathLst>
                <a:path w="3214" h="15430" extrusionOk="0">
                  <a:moveTo>
                    <a:pt x="1" y="0"/>
                  </a:moveTo>
                  <a:lnTo>
                    <a:pt x="1" y="15429"/>
                  </a:lnTo>
                  <a:lnTo>
                    <a:pt x="3214" y="15429"/>
                  </a:lnTo>
                  <a:lnTo>
                    <a:pt x="3214"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29"/>
            <p:cNvSpPr/>
            <p:nvPr/>
          </p:nvSpPr>
          <p:spPr>
            <a:xfrm>
              <a:off x="7297575" y="2862175"/>
              <a:ext cx="79850" cy="386250"/>
            </a:xfrm>
            <a:custGeom>
              <a:avLst/>
              <a:gdLst/>
              <a:ahLst/>
              <a:cxnLst/>
              <a:rect l="l" t="t" r="r" b="b"/>
              <a:pathLst>
                <a:path w="3194" h="15450" extrusionOk="0">
                  <a:moveTo>
                    <a:pt x="1" y="1"/>
                  </a:moveTo>
                  <a:lnTo>
                    <a:pt x="1" y="15449"/>
                  </a:lnTo>
                  <a:lnTo>
                    <a:pt x="3194" y="15449"/>
                  </a:lnTo>
                  <a:lnTo>
                    <a:pt x="3194"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29"/>
            <p:cNvSpPr/>
            <p:nvPr/>
          </p:nvSpPr>
          <p:spPr>
            <a:xfrm>
              <a:off x="7297075" y="2476475"/>
              <a:ext cx="80350" cy="386225"/>
            </a:xfrm>
            <a:custGeom>
              <a:avLst/>
              <a:gdLst/>
              <a:ahLst/>
              <a:cxnLst/>
              <a:rect l="l" t="t" r="r" b="b"/>
              <a:pathLst>
                <a:path w="3214" h="15449" extrusionOk="0">
                  <a:moveTo>
                    <a:pt x="1" y="0"/>
                  </a:moveTo>
                  <a:lnTo>
                    <a:pt x="1" y="15449"/>
                  </a:lnTo>
                  <a:lnTo>
                    <a:pt x="3214" y="15449"/>
                  </a:lnTo>
                  <a:lnTo>
                    <a:pt x="3214"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29"/>
            <p:cNvSpPr/>
            <p:nvPr/>
          </p:nvSpPr>
          <p:spPr>
            <a:xfrm>
              <a:off x="7297075" y="2090250"/>
              <a:ext cx="80350" cy="386250"/>
            </a:xfrm>
            <a:custGeom>
              <a:avLst/>
              <a:gdLst/>
              <a:ahLst/>
              <a:cxnLst/>
              <a:rect l="l" t="t" r="r" b="b"/>
              <a:pathLst>
                <a:path w="3214" h="15450" extrusionOk="0">
                  <a:moveTo>
                    <a:pt x="1" y="1"/>
                  </a:moveTo>
                  <a:lnTo>
                    <a:pt x="1" y="15449"/>
                  </a:lnTo>
                  <a:lnTo>
                    <a:pt x="3214" y="15449"/>
                  </a:lnTo>
                  <a:lnTo>
                    <a:pt x="3214"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29"/>
            <p:cNvSpPr/>
            <p:nvPr/>
          </p:nvSpPr>
          <p:spPr>
            <a:xfrm>
              <a:off x="7297075" y="1704525"/>
              <a:ext cx="80350" cy="386250"/>
            </a:xfrm>
            <a:custGeom>
              <a:avLst/>
              <a:gdLst/>
              <a:ahLst/>
              <a:cxnLst/>
              <a:rect l="l" t="t" r="r" b="b"/>
              <a:pathLst>
                <a:path w="3214" h="15450" extrusionOk="0">
                  <a:moveTo>
                    <a:pt x="1" y="1"/>
                  </a:moveTo>
                  <a:lnTo>
                    <a:pt x="1" y="15449"/>
                  </a:lnTo>
                  <a:lnTo>
                    <a:pt x="3214" y="15449"/>
                  </a:lnTo>
                  <a:lnTo>
                    <a:pt x="3214"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29"/>
            <p:cNvSpPr/>
            <p:nvPr/>
          </p:nvSpPr>
          <p:spPr>
            <a:xfrm>
              <a:off x="7297075" y="1318825"/>
              <a:ext cx="80350" cy="385725"/>
            </a:xfrm>
            <a:custGeom>
              <a:avLst/>
              <a:gdLst/>
              <a:ahLst/>
              <a:cxnLst/>
              <a:rect l="l" t="t" r="r" b="b"/>
              <a:pathLst>
                <a:path w="3214" h="15429" extrusionOk="0">
                  <a:moveTo>
                    <a:pt x="1" y="0"/>
                  </a:moveTo>
                  <a:lnTo>
                    <a:pt x="1" y="15429"/>
                  </a:lnTo>
                  <a:lnTo>
                    <a:pt x="3214" y="15429"/>
                  </a:lnTo>
                  <a:lnTo>
                    <a:pt x="3214"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29"/>
            <p:cNvSpPr/>
            <p:nvPr/>
          </p:nvSpPr>
          <p:spPr>
            <a:xfrm>
              <a:off x="7297575" y="933100"/>
              <a:ext cx="79850" cy="385750"/>
            </a:xfrm>
            <a:custGeom>
              <a:avLst/>
              <a:gdLst/>
              <a:ahLst/>
              <a:cxnLst/>
              <a:rect l="l" t="t" r="r" b="b"/>
              <a:pathLst>
                <a:path w="3194" h="15430" extrusionOk="0">
                  <a:moveTo>
                    <a:pt x="1" y="0"/>
                  </a:moveTo>
                  <a:lnTo>
                    <a:pt x="1" y="15429"/>
                  </a:lnTo>
                  <a:lnTo>
                    <a:pt x="3194" y="15429"/>
                  </a:lnTo>
                  <a:lnTo>
                    <a:pt x="3194"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29"/>
            <p:cNvSpPr/>
            <p:nvPr/>
          </p:nvSpPr>
          <p:spPr>
            <a:xfrm>
              <a:off x="259925" y="4405550"/>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29"/>
            <p:cNvSpPr/>
            <p:nvPr/>
          </p:nvSpPr>
          <p:spPr>
            <a:xfrm>
              <a:off x="259925" y="4019825"/>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29"/>
            <p:cNvSpPr/>
            <p:nvPr/>
          </p:nvSpPr>
          <p:spPr>
            <a:xfrm>
              <a:off x="259925" y="3634125"/>
              <a:ext cx="80350" cy="385725"/>
            </a:xfrm>
            <a:custGeom>
              <a:avLst/>
              <a:gdLst/>
              <a:ahLst/>
              <a:cxnLst/>
              <a:rect l="l" t="t" r="r" b="b"/>
              <a:pathLst>
                <a:path w="3214" h="15429" extrusionOk="0">
                  <a:moveTo>
                    <a:pt x="1" y="0"/>
                  </a:moveTo>
                  <a:lnTo>
                    <a:pt x="1" y="15429"/>
                  </a:lnTo>
                  <a:lnTo>
                    <a:pt x="3213" y="15429"/>
                  </a:lnTo>
                  <a:lnTo>
                    <a:pt x="3213"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29"/>
            <p:cNvSpPr/>
            <p:nvPr/>
          </p:nvSpPr>
          <p:spPr>
            <a:xfrm>
              <a:off x="259925" y="3248400"/>
              <a:ext cx="80350" cy="385750"/>
            </a:xfrm>
            <a:custGeom>
              <a:avLst/>
              <a:gdLst/>
              <a:ahLst/>
              <a:cxnLst/>
              <a:rect l="l" t="t" r="r" b="b"/>
              <a:pathLst>
                <a:path w="3214" h="15430" extrusionOk="0">
                  <a:moveTo>
                    <a:pt x="1" y="0"/>
                  </a:moveTo>
                  <a:lnTo>
                    <a:pt x="1" y="15429"/>
                  </a:lnTo>
                  <a:lnTo>
                    <a:pt x="3213" y="15429"/>
                  </a:lnTo>
                  <a:lnTo>
                    <a:pt x="3213"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29"/>
            <p:cNvSpPr/>
            <p:nvPr/>
          </p:nvSpPr>
          <p:spPr>
            <a:xfrm>
              <a:off x="259925" y="2862175"/>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29"/>
            <p:cNvSpPr/>
            <p:nvPr/>
          </p:nvSpPr>
          <p:spPr>
            <a:xfrm>
              <a:off x="259925" y="2476475"/>
              <a:ext cx="80350" cy="386225"/>
            </a:xfrm>
            <a:custGeom>
              <a:avLst/>
              <a:gdLst/>
              <a:ahLst/>
              <a:cxnLst/>
              <a:rect l="l" t="t" r="r" b="b"/>
              <a:pathLst>
                <a:path w="3214" h="15449" extrusionOk="0">
                  <a:moveTo>
                    <a:pt x="1" y="0"/>
                  </a:moveTo>
                  <a:lnTo>
                    <a:pt x="1" y="15449"/>
                  </a:lnTo>
                  <a:lnTo>
                    <a:pt x="3213" y="15449"/>
                  </a:lnTo>
                  <a:lnTo>
                    <a:pt x="3213"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29"/>
            <p:cNvSpPr/>
            <p:nvPr/>
          </p:nvSpPr>
          <p:spPr>
            <a:xfrm>
              <a:off x="259925" y="2090250"/>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29"/>
            <p:cNvSpPr/>
            <p:nvPr/>
          </p:nvSpPr>
          <p:spPr>
            <a:xfrm>
              <a:off x="259925" y="1704525"/>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29"/>
            <p:cNvSpPr/>
            <p:nvPr/>
          </p:nvSpPr>
          <p:spPr>
            <a:xfrm>
              <a:off x="259925" y="1318825"/>
              <a:ext cx="80350" cy="385725"/>
            </a:xfrm>
            <a:custGeom>
              <a:avLst/>
              <a:gdLst/>
              <a:ahLst/>
              <a:cxnLst/>
              <a:rect l="l" t="t" r="r" b="b"/>
              <a:pathLst>
                <a:path w="3214" h="15429" extrusionOk="0">
                  <a:moveTo>
                    <a:pt x="1" y="0"/>
                  </a:moveTo>
                  <a:lnTo>
                    <a:pt x="1" y="15429"/>
                  </a:lnTo>
                  <a:lnTo>
                    <a:pt x="3213" y="15429"/>
                  </a:lnTo>
                  <a:lnTo>
                    <a:pt x="3213"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29"/>
            <p:cNvSpPr/>
            <p:nvPr/>
          </p:nvSpPr>
          <p:spPr>
            <a:xfrm>
              <a:off x="259925" y="933100"/>
              <a:ext cx="80350" cy="385750"/>
            </a:xfrm>
            <a:custGeom>
              <a:avLst/>
              <a:gdLst/>
              <a:ahLst/>
              <a:cxnLst/>
              <a:rect l="l" t="t" r="r" b="b"/>
              <a:pathLst>
                <a:path w="3214" h="15430" extrusionOk="0">
                  <a:moveTo>
                    <a:pt x="1" y="0"/>
                  </a:moveTo>
                  <a:lnTo>
                    <a:pt x="1" y="15429"/>
                  </a:lnTo>
                  <a:lnTo>
                    <a:pt x="3213" y="15429"/>
                  </a:lnTo>
                  <a:lnTo>
                    <a:pt x="3213"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29"/>
            <p:cNvSpPr/>
            <p:nvPr/>
          </p:nvSpPr>
          <p:spPr>
            <a:xfrm>
              <a:off x="337775" y="931125"/>
              <a:ext cx="6961825" cy="3862650"/>
            </a:xfrm>
            <a:custGeom>
              <a:avLst/>
              <a:gdLst/>
              <a:ahLst/>
              <a:cxnLst/>
              <a:rect l="l" t="t" r="r" b="b"/>
              <a:pathLst>
                <a:path w="278473" h="154506" extrusionOk="0">
                  <a:moveTo>
                    <a:pt x="278294" y="159"/>
                  </a:moveTo>
                  <a:lnTo>
                    <a:pt x="278294" y="154347"/>
                  </a:lnTo>
                  <a:lnTo>
                    <a:pt x="198" y="154347"/>
                  </a:lnTo>
                  <a:lnTo>
                    <a:pt x="198" y="159"/>
                  </a:lnTo>
                  <a:close/>
                  <a:moveTo>
                    <a:pt x="0" y="0"/>
                  </a:moveTo>
                  <a:lnTo>
                    <a:pt x="0" y="154505"/>
                  </a:lnTo>
                  <a:lnTo>
                    <a:pt x="278472" y="154505"/>
                  </a:lnTo>
                  <a:lnTo>
                    <a:pt x="2784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29"/>
            <p:cNvSpPr/>
            <p:nvPr/>
          </p:nvSpPr>
          <p:spPr>
            <a:xfrm>
              <a:off x="6557375" y="4824000"/>
              <a:ext cx="209750" cy="7950"/>
            </a:xfrm>
            <a:custGeom>
              <a:avLst/>
              <a:gdLst/>
              <a:ahLst/>
              <a:cxnLst/>
              <a:rect l="l" t="t" r="r" b="b"/>
              <a:pathLst>
                <a:path w="8390" h="318" extrusionOk="0">
                  <a:moveTo>
                    <a:pt x="0" y="0"/>
                  </a:moveTo>
                  <a:lnTo>
                    <a:pt x="0"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29"/>
            <p:cNvSpPr/>
            <p:nvPr/>
          </p:nvSpPr>
          <p:spPr>
            <a:xfrm>
              <a:off x="6086375"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29"/>
            <p:cNvSpPr/>
            <p:nvPr/>
          </p:nvSpPr>
          <p:spPr>
            <a:xfrm>
              <a:off x="5609925"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29"/>
            <p:cNvSpPr/>
            <p:nvPr/>
          </p:nvSpPr>
          <p:spPr>
            <a:xfrm>
              <a:off x="5139425"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29"/>
            <p:cNvSpPr/>
            <p:nvPr/>
          </p:nvSpPr>
          <p:spPr>
            <a:xfrm>
              <a:off x="4662975" y="4824000"/>
              <a:ext cx="209750" cy="7950"/>
            </a:xfrm>
            <a:custGeom>
              <a:avLst/>
              <a:gdLst/>
              <a:ahLst/>
              <a:cxnLst/>
              <a:rect l="l" t="t" r="r" b="b"/>
              <a:pathLst>
                <a:path w="8390" h="318" extrusionOk="0">
                  <a:moveTo>
                    <a:pt x="1" y="0"/>
                  </a:moveTo>
                  <a:lnTo>
                    <a:pt x="1" y="318"/>
                  </a:lnTo>
                  <a:lnTo>
                    <a:pt x="8390" y="318"/>
                  </a:lnTo>
                  <a:lnTo>
                    <a:pt x="8390"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29"/>
            <p:cNvSpPr/>
            <p:nvPr/>
          </p:nvSpPr>
          <p:spPr>
            <a:xfrm>
              <a:off x="419200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29"/>
            <p:cNvSpPr/>
            <p:nvPr/>
          </p:nvSpPr>
          <p:spPr>
            <a:xfrm>
              <a:off x="371555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29"/>
            <p:cNvSpPr/>
            <p:nvPr/>
          </p:nvSpPr>
          <p:spPr>
            <a:xfrm>
              <a:off x="324505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29"/>
            <p:cNvSpPr/>
            <p:nvPr/>
          </p:nvSpPr>
          <p:spPr>
            <a:xfrm>
              <a:off x="276860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29"/>
            <p:cNvSpPr/>
            <p:nvPr/>
          </p:nvSpPr>
          <p:spPr>
            <a:xfrm>
              <a:off x="2297600" y="4824000"/>
              <a:ext cx="209750" cy="7950"/>
            </a:xfrm>
            <a:custGeom>
              <a:avLst/>
              <a:gdLst/>
              <a:ahLst/>
              <a:cxnLst/>
              <a:rect l="l" t="t" r="r" b="b"/>
              <a:pathLst>
                <a:path w="8390" h="318" extrusionOk="0">
                  <a:moveTo>
                    <a:pt x="0" y="0"/>
                  </a:moveTo>
                  <a:lnTo>
                    <a:pt x="0"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29"/>
            <p:cNvSpPr/>
            <p:nvPr/>
          </p:nvSpPr>
          <p:spPr>
            <a:xfrm>
              <a:off x="1821150"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29"/>
            <p:cNvSpPr/>
            <p:nvPr/>
          </p:nvSpPr>
          <p:spPr>
            <a:xfrm>
              <a:off x="1350650"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29"/>
            <p:cNvSpPr/>
            <p:nvPr/>
          </p:nvSpPr>
          <p:spPr>
            <a:xfrm>
              <a:off x="874200"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29"/>
            <p:cNvSpPr/>
            <p:nvPr/>
          </p:nvSpPr>
          <p:spPr>
            <a:xfrm>
              <a:off x="403200" y="4824000"/>
              <a:ext cx="209750" cy="7950"/>
            </a:xfrm>
            <a:custGeom>
              <a:avLst/>
              <a:gdLst/>
              <a:ahLst/>
              <a:cxnLst/>
              <a:rect l="l" t="t" r="r" b="b"/>
              <a:pathLst>
                <a:path w="8390" h="318" extrusionOk="0">
                  <a:moveTo>
                    <a:pt x="1" y="0"/>
                  </a:moveTo>
                  <a:lnTo>
                    <a:pt x="1" y="318"/>
                  </a:lnTo>
                  <a:lnTo>
                    <a:pt x="8390" y="318"/>
                  </a:lnTo>
                  <a:lnTo>
                    <a:pt x="8390"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29"/>
            <p:cNvSpPr/>
            <p:nvPr/>
          </p:nvSpPr>
          <p:spPr>
            <a:xfrm>
              <a:off x="7035300" y="4824000"/>
              <a:ext cx="209750" cy="7950"/>
            </a:xfrm>
            <a:custGeom>
              <a:avLst/>
              <a:gdLst/>
              <a:ahLst/>
              <a:cxnLst/>
              <a:rect l="l" t="t" r="r" b="b"/>
              <a:pathLst>
                <a:path w="8390" h="318" extrusionOk="0">
                  <a:moveTo>
                    <a:pt x="1" y="0"/>
                  </a:moveTo>
                  <a:lnTo>
                    <a:pt x="1" y="318"/>
                  </a:lnTo>
                  <a:lnTo>
                    <a:pt x="8390" y="318"/>
                  </a:lnTo>
                  <a:lnTo>
                    <a:pt x="8390"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29"/>
            <p:cNvSpPr/>
            <p:nvPr/>
          </p:nvSpPr>
          <p:spPr>
            <a:xfrm>
              <a:off x="6557375" y="897400"/>
              <a:ext cx="209750" cy="7950"/>
            </a:xfrm>
            <a:custGeom>
              <a:avLst/>
              <a:gdLst/>
              <a:ahLst/>
              <a:cxnLst/>
              <a:rect l="l" t="t" r="r" b="b"/>
              <a:pathLst>
                <a:path w="8390" h="318" extrusionOk="0">
                  <a:moveTo>
                    <a:pt x="0" y="1"/>
                  </a:moveTo>
                  <a:lnTo>
                    <a:pt x="0"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29"/>
            <p:cNvSpPr/>
            <p:nvPr/>
          </p:nvSpPr>
          <p:spPr>
            <a:xfrm>
              <a:off x="6086375"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29"/>
            <p:cNvSpPr/>
            <p:nvPr/>
          </p:nvSpPr>
          <p:spPr>
            <a:xfrm>
              <a:off x="5609925"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29"/>
            <p:cNvSpPr/>
            <p:nvPr/>
          </p:nvSpPr>
          <p:spPr>
            <a:xfrm>
              <a:off x="5139425"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29"/>
            <p:cNvSpPr/>
            <p:nvPr/>
          </p:nvSpPr>
          <p:spPr>
            <a:xfrm>
              <a:off x="4662975"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29"/>
            <p:cNvSpPr/>
            <p:nvPr/>
          </p:nvSpPr>
          <p:spPr>
            <a:xfrm>
              <a:off x="419200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29"/>
            <p:cNvSpPr/>
            <p:nvPr/>
          </p:nvSpPr>
          <p:spPr>
            <a:xfrm>
              <a:off x="371555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29"/>
            <p:cNvSpPr/>
            <p:nvPr/>
          </p:nvSpPr>
          <p:spPr>
            <a:xfrm>
              <a:off x="324505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29"/>
            <p:cNvSpPr/>
            <p:nvPr/>
          </p:nvSpPr>
          <p:spPr>
            <a:xfrm>
              <a:off x="276860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29"/>
            <p:cNvSpPr/>
            <p:nvPr/>
          </p:nvSpPr>
          <p:spPr>
            <a:xfrm>
              <a:off x="2297600" y="897400"/>
              <a:ext cx="209750" cy="7950"/>
            </a:xfrm>
            <a:custGeom>
              <a:avLst/>
              <a:gdLst/>
              <a:ahLst/>
              <a:cxnLst/>
              <a:rect l="l" t="t" r="r" b="b"/>
              <a:pathLst>
                <a:path w="8390" h="318" extrusionOk="0">
                  <a:moveTo>
                    <a:pt x="0" y="1"/>
                  </a:moveTo>
                  <a:lnTo>
                    <a:pt x="0" y="318"/>
                  </a:lnTo>
                  <a:lnTo>
                    <a:pt x="8389" y="318"/>
                  </a:lnTo>
                  <a:lnTo>
                    <a:pt x="8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29"/>
            <p:cNvSpPr/>
            <p:nvPr/>
          </p:nvSpPr>
          <p:spPr>
            <a:xfrm>
              <a:off x="1821150"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29"/>
            <p:cNvSpPr/>
            <p:nvPr/>
          </p:nvSpPr>
          <p:spPr>
            <a:xfrm>
              <a:off x="1350650"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29"/>
            <p:cNvSpPr/>
            <p:nvPr/>
          </p:nvSpPr>
          <p:spPr>
            <a:xfrm>
              <a:off x="874200"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29"/>
            <p:cNvSpPr/>
            <p:nvPr/>
          </p:nvSpPr>
          <p:spPr>
            <a:xfrm>
              <a:off x="403200"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29"/>
            <p:cNvSpPr/>
            <p:nvPr/>
          </p:nvSpPr>
          <p:spPr>
            <a:xfrm>
              <a:off x="7035300"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29"/>
            <p:cNvSpPr/>
            <p:nvPr/>
          </p:nvSpPr>
          <p:spPr>
            <a:xfrm>
              <a:off x="403200"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29"/>
            <p:cNvSpPr/>
            <p:nvPr/>
          </p:nvSpPr>
          <p:spPr>
            <a:xfrm>
              <a:off x="298100" y="1035725"/>
              <a:ext cx="9450" cy="176025"/>
            </a:xfrm>
            <a:custGeom>
              <a:avLst/>
              <a:gdLst/>
              <a:ahLst/>
              <a:cxnLst/>
              <a:rect l="l" t="t" r="r" b="b"/>
              <a:pathLst>
                <a:path w="378" h="7041" extrusionOk="0">
                  <a:moveTo>
                    <a:pt x="1" y="1"/>
                  </a:moveTo>
                  <a:lnTo>
                    <a:pt x="1" y="7041"/>
                  </a:lnTo>
                  <a:lnTo>
                    <a:pt x="377" y="704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29"/>
            <p:cNvSpPr/>
            <p:nvPr/>
          </p:nvSpPr>
          <p:spPr>
            <a:xfrm>
              <a:off x="298100" y="142342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29"/>
            <p:cNvSpPr/>
            <p:nvPr/>
          </p:nvSpPr>
          <p:spPr>
            <a:xfrm>
              <a:off x="298100" y="1808150"/>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29"/>
            <p:cNvSpPr/>
            <p:nvPr/>
          </p:nvSpPr>
          <p:spPr>
            <a:xfrm>
              <a:off x="298100" y="2196350"/>
              <a:ext cx="9450" cy="176525"/>
            </a:xfrm>
            <a:custGeom>
              <a:avLst/>
              <a:gdLst/>
              <a:ahLst/>
              <a:cxnLst/>
              <a:rect l="l" t="t" r="r" b="b"/>
              <a:pathLst>
                <a:path w="378" h="7061" extrusionOk="0">
                  <a:moveTo>
                    <a:pt x="1" y="1"/>
                  </a:moveTo>
                  <a:lnTo>
                    <a:pt x="1" y="7060"/>
                  </a:lnTo>
                  <a:lnTo>
                    <a:pt x="377" y="7060"/>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29"/>
            <p:cNvSpPr/>
            <p:nvPr/>
          </p:nvSpPr>
          <p:spPr>
            <a:xfrm>
              <a:off x="298100" y="258107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29"/>
            <p:cNvSpPr/>
            <p:nvPr/>
          </p:nvSpPr>
          <p:spPr>
            <a:xfrm>
              <a:off x="298100" y="296877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29"/>
            <p:cNvSpPr/>
            <p:nvPr/>
          </p:nvSpPr>
          <p:spPr>
            <a:xfrm>
              <a:off x="298100" y="3353500"/>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29"/>
            <p:cNvSpPr/>
            <p:nvPr/>
          </p:nvSpPr>
          <p:spPr>
            <a:xfrm>
              <a:off x="298100" y="3741700"/>
              <a:ext cx="9450" cy="176525"/>
            </a:xfrm>
            <a:custGeom>
              <a:avLst/>
              <a:gdLst/>
              <a:ahLst/>
              <a:cxnLst/>
              <a:rect l="l" t="t" r="r" b="b"/>
              <a:pathLst>
                <a:path w="378" h="7061" extrusionOk="0">
                  <a:moveTo>
                    <a:pt x="1" y="1"/>
                  </a:moveTo>
                  <a:lnTo>
                    <a:pt x="1" y="7060"/>
                  </a:lnTo>
                  <a:lnTo>
                    <a:pt x="377" y="7060"/>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29"/>
            <p:cNvSpPr/>
            <p:nvPr/>
          </p:nvSpPr>
          <p:spPr>
            <a:xfrm>
              <a:off x="298100" y="412642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29"/>
            <p:cNvSpPr/>
            <p:nvPr/>
          </p:nvSpPr>
          <p:spPr>
            <a:xfrm>
              <a:off x="298100" y="451412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29"/>
            <p:cNvSpPr/>
            <p:nvPr/>
          </p:nvSpPr>
          <p:spPr>
            <a:xfrm>
              <a:off x="7335250" y="1035725"/>
              <a:ext cx="9450" cy="176025"/>
            </a:xfrm>
            <a:custGeom>
              <a:avLst/>
              <a:gdLst/>
              <a:ahLst/>
              <a:cxnLst/>
              <a:rect l="l" t="t" r="r" b="b"/>
              <a:pathLst>
                <a:path w="378" h="7041" extrusionOk="0">
                  <a:moveTo>
                    <a:pt x="1" y="1"/>
                  </a:moveTo>
                  <a:lnTo>
                    <a:pt x="1" y="7041"/>
                  </a:lnTo>
                  <a:lnTo>
                    <a:pt x="378" y="704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29"/>
            <p:cNvSpPr/>
            <p:nvPr/>
          </p:nvSpPr>
          <p:spPr>
            <a:xfrm>
              <a:off x="7335250" y="142342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29"/>
            <p:cNvSpPr/>
            <p:nvPr/>
          </p:nvSpPr>
          <p:spPr>
            <a:xfrm>
              <a:off x="7335250" y="1808150"/>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29"/>
            <p:cNvSpPr/>
            <p:nvPr/>
          </p:nvSpPr>
          <p:spPr>
            <a:xfrm>
              <a:off x="7335250" y="2196350"/>
              <a:ext cx="9450" cy="176525"/>
            </a:xfrm>
            <a:custGeom>
              <a:avLst/>
              <a:gdLst/>
              <a:ahLst/>
              <a:cxnLst/>
              <a:rect l="l" t="t" r="r" b="b"/>
              <a:pathLst>
                <a:path w="378" h="7061" extrusionOk="0">
                  <a:moveTo>
                    <a:pt x="1" y="1"/>
                  </a:moveTo>
                  <a:lnTo>
                    <a:pt x="1" y="7060"/>
                  </a:lnTo>
                  <a:lnTo>
                    <a:pt x="378" y="7060"/>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29"/>
            <p:cNvSpPr/>
            <p:nvPr/>
          </p:nvSpPr>
          <p:spPr>
            <a:xfrm>
              <a:off x="7335250" y="258107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29"/>
            <p:cNvSpPr/>
            <p:nvPr/>
          </p:nvSpPr>
          <p:spPr>
            <a:xfrm>
              <a:off x="7335250" y="296877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29"/>
            <p:cNvSpPr/>
            <p:nvPr/>
          </p:nvSpPr>
          <p:spPr>
            <a:xfrm>
              <a:off x="7335250" y="3353500"/>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29"/>
            <p:cNvSpPr/>
            <p:nvPr/>
          </p:nvSpPr>
          <p:spPr>
            <a:xfrm>
              <a:off x="7335250" y="3741700"/>
              <a:ext cx="9450" cy="176525"/>
            </a:xfrm>
            <a:custGeom>
              <a:avLst/>
              <a:gdLst/>
              <a:ahLst/>
              <a:cxnLst/>
              <a:rect l="l" t="t" r="r" b="b"/>
              <a:pathLst>
                <a:path w="378" h="7061" extrusionOk="0">
                  <a:moveTo>
                    <a:pt x="1" y="1"/>
                  </a:moveTo>
                  <a:lnTo>
                    <a:pt x="1" y="7060"/>
                  </a:lnTo>
                  <a:lnTo>
                    <a:pt x="378" y="7060"/>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29"/>
            <p:cNvSpPr/>
            <p:nvPr/>
          </p:nvSpPr>
          <p:spPr>
            <a:xfrm>
              <a:off x="7335250" y="412642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29"/>
            <p:cNvSpPr/>
            <p:nvPr/>
          </p:nvSpPr>
          <p:spPr>
            <a:xfrm>
              <a:off x="7335250" y="451412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2">
  <p:cSld name="SECTION_HEADER_1_1">
    <p:spTree>
      <p:nvGrpSpPr>
        <p:cNvPr id="1" name="Shape 2814"/>
        <p:cNvGrpSpPr/>
        <p:nvPr/>
      </p:nvGrpSpPr>
      <p:grpSpPr>
        <a:xfrm>
          <a:off x="0" y="0"/>
          <a:ext cx="0" cy="0"/>
          <a:chOff x="0" y="0"/>
          <a:chExt cx="0" cy="0"/>
        </a:xfrm>
      </p:grpSpPr>
      <p:pic>
        <p:nvPicPr>
          <p:cNvPr id="2815" name="Google Shape;2815;p30"/>
          <p:cNvPicPr preferRelativeResize="0"/>
          <p:nvPr/>
        </p:nvPicPr>
        <p:blipFill>
          <a:blip r:embed="rId2">
            <a:alphaModFix amt="62000"/>
          </a:blip>
          <a:stretch>
            <a:fillRect/>
          </a:stretch>
        </p:blipFill>
        <p:spPr>
          <a:xfrm>
            <a:off x="2" y="0"/>
            <a:ext cx="9144003" cy="5143499"/>
          </a:xfrm>
          <a:prstGeom prst="rect">
            <a:avLst/>
          </a:prstGeom>
          <a:noFill/>
          <a:ln>
            <a:noFill/>
          </a:ln>
        </p:spPr>
      </p:pic>
      <p:grpSp>
        <p:nvGrpSpPr>
          <p:cNvPr id="2816" name="Google Shape;2816;p30"/>
          <p:cNvGrpSpPr/>
          <p:nvPr/>
        </p:nvGrpSpPr>
        <p:grpSpPr>
          <a:xfrm>
            <a:off x="-2324050" y="-390069"/>
            <a:ext cx="11810960" cy="7143832"/>
            <a:chOff x="238125" y="732525"/>
            <a:chExt cx="7130500" cy="4241425"/>
          </a:xfrm>
        </p:grpSpPr>
        <p:sp>
          <p:nvSpPr>
            <p:cNvPr id="2817" name="Google Shape;2817;p30"/>
            <p:cNvSpPr/>
            <p:nvPr/>
          </p:nvSpPr>
          <p:spPr>
            <a:xfrm>
              <a:off x="3175800" y="1003350"/>
              <a:ext cx="3741725" cy="3331975"/>
            </a:xfrm>
            <a:custGeom>
              <a:avLst/>
              <a:gdLst/>
              <a:ahLst/>
              <a:cxnLst/>
              <a:rect l="l" t="t" r="r" b="b"/>
              <a:pathLst>
                <a:path w="149669" h="133279" extrusionOk="0">
                  <a:moveTo>
                    <a:pt x="81445" y="1"/>
                  </a:moveTo>
                  <a:lnTo>
                    <a:pt x="79450" y="1466"/>
                  </a:lnTo>
                  <a:lnTo>
                    <a:pt x="78288" y="3145"/>
                  </a:lnTo>
                  <a:lnTo>
                    <a:pt x="77341" y="834"/>
                  </a:lnTo>
                  <a:lnTo>
                    <a:pt x="75131" y="834"/>
                  </a:lnTo>
                  <a:lnTo>
                    <a:pt x="73868" y="2413"/>
                  </a:lnTo>
                  <a:lnTo>
                    <a:pt x="73161" y="4888"/>
                  </a:lnTo>
                  <a:lnTo>
                    <a:pt x="69891" y="7325"/>
                  </a:lnTo>
                  <a:lnTo>
                    <a:pt x="68313" y="10330"/>
                  </a:lnTo>
                  <a:lnTo>
                    <a:pt x="69474" y="11466"/>
                  </a:lnTo>
                  <a:lnTo>
                    <a:pt x="66318" y="13247"/>
                  </a:lnTo>
                  <a:lnTo>
                    <a:pt x="67782" y="14825"/>
                  </a:lnTo>
                  <a:lnTo>
                    <a:pt x="69790" y="15873"/>
                  </a:lnTo>
                  <a:lnTo>
                    <a:pt x="68729" y="16504"/>
                  </a:lnTo>
                  <a:lnTo>
                    <a:pt x="65888" y="14812"/>
                  </a:lnTo>
                  <a:lnTo>
                    <a:pt x="65257" y="16605"/>
                  </a:lnTo>
                  <a:lnTo>
                    <a:pt x="63994" y="17439"/>
                  </a:lnTo>
                  <a:lnTo>
                    <a:pt x="65358" y="21644"/>
                  </a:lnTo>
                  <a:lnTo>
                    <a:pt x="67050" y="21959"/>
                  </a:lnTo>
                  <a:lnTo>
                    <a:pt x="68199" y="22906"/>
                  </a:lnTo>
                  <a:cubicBezTo>
                    <a:pt x="67252" y="23336"/>
                    <a:pt x="65674" y="23651"/>
                    <a:pt x="65674" y="23651"/>
                  </a:cubicBezTo>
                  <a:lnTo>
                    <a:pt x="66419" y="25230"/>
                  </a:lnTo>
                  <a:lnTo>
                    <a:pt x="65358" y="26593"/>
                  </a:lnTo>
                  <a:lnTo>
                    <a:pt x="63577" y="25962"/>
                  </a:lnTo>
                  <a:lnTo>
                    <a:pt x="64625" y="23967"/>
                  </a:lnTo>
                  <a:lnTo>
                    <a:pt x="63262" y="20394"/>
                  </a:lnTo>
                  <a:lnTo>
                    <a:pt x="62214" y="17439"/>
                  </a:lnTo>
                  <a:lnTo>
                    <a:pt x="61368" y="15343"/>
                  </a:lnTo>
                  <a:lnTo>
                    <a:pt x="59688" y="14711"/>
                  </a:lnTo>
                  <a:lnTo>
                    <a:pt x="58842" y="18386"/>
                  </a:lnTo>
                  <a:lnTo>
                    <a:pt x="58792" y="21012"/>
                  </a:lnTo>
                  <a:lnTo>
                    <a:pt x="60951" y="22906"/>
                  </a:lnTo>
                  <a:lnTo>
                    <a:pt x="60951" y="24485"/>
                  </a:lnTo>
                  <a:lnTo>
                    <a:pt x="58009" y="23020"/>
                  </a:lnTo>
                  <a:lnTo>
                    <a:pt x="55319" y="22389"/>
                  </a:lnTo>
                  <a:lnTo>
                    <a:pt x="54978" y="23437"/>
                  </a:lnTo>
                  <a:lnTo>
                    <a:pt x="55547" y="24598"/>
                  </a:lnTo>
                  <a:lnTo>
                    <a:pt x="52516" y="25230"/>
                  </a:lnTo>
                  <a:lnTo>
                    <a:pt x="48526" y="27326"/>
                  </a:lnTo>
                  <a:lnTo>
                    <a:pt x="46632" y="29535"/>
                  </a:lnTo>
                  <a:lnTo>
                    <a:pt x="46114" y="26909"/>
                  </a:lnTo>
                  <a:lnTo>
                    <a:pt x="44852" y="26391"/>
                  </a:lnTo>
                  <a:lnTo>
                    <a:pt x="44536" y="29119"/>
                  </a:lnTo>
                  <a:lnTo>
                    <a:pt x="42326" y="30381"/>
                  </a:lnTo>
                  <a:lnTo>
                    <a:pt x="43488" y="32162"/>
                  </a:lnTo>
                  <a:lnTo>
                    <a:pt x="41379" y="32061"/>
                  </a:lnTo>
                  <a:lnTo>
                    <a:pt x="40647" y="33223"/>
                  </a:lnTo>
                  <a:lnTo>
                    <a:pt x="39169" y="30381"/>
                  </a:lnTo>
                  <a:lnTo>
                    <a:pt x="37490" y="29119"/>
                  </a:lnTo>
                  <a:lnTo>
                    <a:pt x="37490" y="29119"/>
                  </a:lnTo>
                  <a:lnTo>
                    <a:pt x="40748" y="29750"/>
                  </a:lnTo>
                  <a:lnTo>
                    <a:pt x="42225" y="28803"/>
                  </a:lnTo>
                  <a:lnTo>
                    <a:pt x="41379" y="26593"/>
                  </a:lnTo>
                  <a:lnTo>
                    <a:pt x="37806" y="24699"/>
                  </a:lnTo>
                  <a:lnTo>
                    <a:pt x="35078" y="23538"/>
                  </a:lnTo>
                  <a:lnTo>
                    <a:pt x="32654" y="22906"/>
                  </a:lnTo>
                  <a:lnTo>
                    <a:pt x="29181" y="24068"/>
                  </a:lnTo>
                  <a:lnTo>
                    <a:pt x="25292" y="28172"/>
                  </a:lnTo>
                  <a:lnTo>
                    <a:pt x="22767" y="31745"/>
                  </a:lnTo>
                  <a:lnTo>
                    <a:pt x="21403" y="34586"/>
                  </a:lnTo>
                  <a:lnTo>
                    <a:pt x="18878" y="37112"/>
                  </a:lnTo>
                  <a:lnTo>
                    <a:pt x="18082" y="38892"/>
                  </a:lnTo>
                  <a:lnTo>
                    <a:pt x="19130" y="42680"/>
                  </a:lnTo>
                  <a:lnTo>
                    <a:pt x="20923" y="42364"/>
                  </a:lnTo>
                  <a:lnTo>
                    <a:pt x="22186" y="40786"/>
                  </a:lnTo>
                  <a:lnTo>
                    <a:pt x="23651" y="43311"/>
                  </a:lnTo>
                  <a:lnTo>
                    <a:pt x="23449" y="44776"/>
                  </a:lnTo>
                  <a:lnTo>
                    <a:pt x="26441" y="45092"/>
                  </a:lnTo>
                  <a:cubicBezTo>
                    <a:pt x="26441" y="45092"/>
                    <a:pt x="28058" y="42882"/>
                    <a:pt x="28058" y="42566"/>
                  </a:cubicBezTo>
                  <a:cubicBezTo>
                    <a:pt x="28058" y="42251"/>
                    <a:pt x="28487" y="40256"/>
                    <a:pt x="28487" y="40256"/>
                  </a:cubicBezTo>
                  <a:lnTo>
                    <a:pt x="26909" y="37932"/>
                  </a:lnTo>
                  <a:lnTo>
                    <a:pt x="27111" y="35622"/>
                  </a:lnTo>
                  <a:lnTo>
                    <a:pt x="28904" y="34157"/>
                  </a:lnTo>
                  <a:lnTo>
                    <a:pt x="29535" y="32364"/>
                  </a:lnTo>
                  <a:lnTo>
                    <a:pt x="30899" y="31202"/>
                  </a:lnTo>
                  <a:lnTo>
                    <a:pt x="32376" y="32263"/>
                  </a:lnTo>
                  <a:lnTo>
                    <a:pt x="29535" y="35836"/>
                  </a:lnTo>
                  <a:lnTo>
                    <a:pt x="30684" y="39309"/>
                  </a:lnTo>
                  <a:lnTo>
                    <a:pt x="32477" y="39523"/>
                  </a:lnTo>
                  <a:lnTo>
                    <a:pt x="35002" y="38778"/>
                  </a:lnTo>
                  <a:lnTo>
                    <a:pt x="36467" y="39725"/>
                  </a:lnTo>
                  <a:lnTo>
                    <a:pt x="34257" y="41089"/>
                  </a:lnTo>
                  <a:lnTo>
                    <a:pt x="31416" y="41203"/>
                  </a:lnTo>
                  <a:lnTo>
                    <a:pt x="31101" y="42983"/>
                  </a:lnTo>
                  <a:lnTo>
                    <a:pt x="29952" y="44360"/>
                  </a:lnTo>
                  <a:lnTo>
                    <a:pt x="29219" y="46822"/>
                  </a:lnTo>
                  <a:lnTo>
                    <a:pt x="25532" y="47504"/>
                  </a:lnTo>
                  <a:lnTo>
                    <a:pt x="21555" y="47504"/>
                  </a:lnTo>
                  <a:lnTo>
                    <a:pt x="22287" y="45092"/>
                  </a:lnTo>
                  <a:lnTo>
                    <a:pt x="21239" y="43880"/>
                  </a:lnTo>
                  <a:lnTo>
                    <a:pt x="19976" y="45382"/>
                  </a:lnTo>
                  <a:lnTo>
                    <a:pt x="19762" y="48072"/>
                  </a:lnTo>
                  <a:lnTo>
                    <a:pt x="17022" y="49208"/>
                  </a:lnTo>
                  <a:lnTo>
                    <a:pt x="16075" y="52618"/>
                  </a:lnTo>
                  <a:lnTo>
                    <a:pt x="14294" y="54448"/>
                  </a:lnTo>
                  <a:lnTo>
                    <a:pt x="12716" y="54448"/>
                  </a:lnTo>
                  <a:lnTo>
                    <a:pt x="10822" y="54764"/>
                  </a:lnTo>
                  <a:lnTo>
                    <a:pt x="12501" y="55648"/>
                  </a:lnTo>
                  <a:lnTo>
                    <a:pt x="13448" y="57681"/>
                  </a:lnTo>
                  <a:lnTo>
                    <a:pt x="11971" y="59209"/>
                  </a:lnTo>
                  <a:lnTo>
                    <a:pt x="8460" y="58780"/>
                  </a:lnTo>
                  <a:lnTo>
                    <a:pt x="6087" y="60017"/>
                  </a:lnTo>
                  <a:lnTo>
                    <a:pt x="6087" y="65484"/>
                  </a:lnTo>
                  <a:lnTo>
                    <a:pt x="8612" y="66217"/>
                  </a:lnTo>
                  <a:lnTo>
                    <a:pt x="9723" y="67164"/>
                  </a:lnTo>
                  <a:lnTo>
                    <a:pt x="11150" y="66318"/>
                  </a:lnTo>
                  <a:lnTo>
                    <a:pt x="13233" y="66431"/>
                  </a:lnTo>
                  <a:lnTo>
                    <a:pt x="15115" y="63691"/>
                  </a:lnTo>
                  <a:lnTo>
                    <a:pt x="16176" y="61797"/>
                  </a:lnTo>
                  <a:lnTo>
                    <a:pt x="17123" y="61381"/>
                  </a:lnTo>
                  <a:lnTo>
                    <a:pt x="17438" y="59600"/>
                  </a:lnTo>
                  <a:lnTo>
                    <a:pt x="19850" y="60232"/>
                  </a:lnTo>
                  <a:lnTo>
                    <a:pt x="21226" y="59487"/>
                  </a:lnTo>
                  <a:lnTo>
                    <a:pt x="22805" y="59487"/>
                  </a:lnTo>
                  <a:lnTo>
                    <a:pt x="24699" y="61595"/>
                  </a:lnTo>
                  <a:lnTo>
                    <a:pt x="26113" y="62909"/>
                  </a:lnTo>
                  <a:lnTo>
                    <a:pt x="26896" y="64222"/>
                  </a:lnTo>
                  <a:lnTo>
                    <a:pt x="26896" y="65484"/>
                  </a:lnTo>
                  <a:lnTo>
                    <a:pt x="28159" y="64752"/>
                  </a:lnTo>
                  <a:lnTo>
                    <a:pt x="28159" y="62959"/>
                  </a:lnTo>
                  <a:lnTo>
                    <a:pt x="29421" y="63376"/>
                  </a:lnTo>
                  <a:lnTo>
                    <a:pt x="29787" y="62542"/>
                  </a:lnTo>
                  <a:lnTo>
                    <a:pt x="27035" y="60964"/>
                  </a:lnTo>
                  <a:lnTo>
                    <a:pt x="24661" y="58653"/>
                  </a:lnTo>
                  <a:lnTo>
                    <a:pt x="25103" y="57075"/>
                  </a:lnTo>
                  <a:lnTo>
                    <a:pt x="27527" y="58754"/>
                  </a:lnTo>
                  <a:lnTo>
                    <a:pt x="30368" y="61595"/>
                  </a:lnTo>
                  <a:lnTo>
                    <a:pt x="31846" y="65383"/>
                  </a:lnTo>
                  <a:lnTo>
                    <a:pt x="33525" y="66671"/>
                  </a:lnTo>
                  <a:lnTo>
                    <a:pt x="34889" y="65383"/>
                  </a:lnTo>
                  <a:lnTo>
                    <a:pt x="33740" y="64020"/>
                  </a:lnTo>
                  <a:lnTo>
                    <a:pt x="35002" y="62643"/>
                  </a:lnTo>
                  <a:lnTo>
                    <a:pt x="36366" y="62441"/>
                  </a:lnTo>
                  <a:lnTo>
                    <a:pt x="37945" y="62126"/>
                  </a:lnTo>
                  <a:lnTo>
                    <a:pt x="37831" y="59701"/>
                  </a:lnTo>
                  <a:lnTo>
                    <a:pt x="39409" y="56343"/>
                  </a:lnTo>
                  <a:lnTo>
                    <a:pt x="41101" y="55913"/>
                  </a:lnTo>
                  <a:lnTo>
                    <a:pt x="41733" y="58237"/>
                  </a:lnTo>
                  <a:lnTo>
                    <a:pt x="43627" y="58237"/>
                  </a:lnTo>
                  <a:lnTo>
                    <a:pt x="43513" y="56759"/>
                  </a:lnTo>
                  <a:lnTo>
                    <a:pt x="45407" y="55547"/>
                  </a:lnTo>
                  <a:lnTo>
                    <a:pt x="44776" y="57466"/>
                  </a:lnTo>
                  <a:lnTo>
                    <a:pt x="47402" y="60168"/>
                  </a:lnTo>
                  <a:lnTo>
                    <a:pt x="49195" y="61507"/>
                  </a:lnTo>
                  <a:lnTo>
                    <a:pt x="45306" y="62340"/>
                  </a:lnTo>
                  <a:lnTo>
                    <a:pt x="42149" y="61494"/>
                  </a:lnTo>
                  <a:lnTo>
                    <a:pt x="39624" y="62126"/>
                  </a:lnTo>
                  <a:lnTo>
                    <a:pt x="38147" y="62972"/>
                  </a:lnTo>
                  <a:lnTo>
                    <a:pt x="37099" y="65497"/>
                  </a:lnTo>
                  <a:lnTo>
                    <a:pt x="38892" y="66671"/>
                  </a:lnTo>
                  <a:lnTo>
                    <a:pt x="41619" y="67366"/>
                  </a:lnTo>
                  <a:lnTo>
                    <a:pt x="44031" y="66002"/>
                  </a:lnTo>
                  <a:lnTo>
                    <a:pt x="44978" y="67366"/>
                  </a:lnTo>
                  <a:lnTo>
                    <a:pt x="44144" y="70523"/>
                  </a:lnTo>
                  <a:lnTo>
                    <a:pt x="41404" y="71785"/>
                  </a:lnTo>
                  <a:lnTo>
                    <a:pt x="38046" y="72316"/>
                  </a:lnTo>
                  <a:lnTo>
                    <a:pt x="32578" y="70737"/>
                  </a:lnTo>
                  <a:lnTo>
                    <a:pt x="30684" y="71053"/>
                  </a:lnTo>
                  <a:lnTo>
                    <a:pt x="29005" y="72518"/>
                  </a:lnTo>
                  <a:lnTo>
                    <a:pt x="26441" y="70422"/>
                  </a:lnTo>
                  <a:lnTo>
                    <a:pt x="23966" y="69891"/>
                  </a:lnTo>
                  <a:lnTo>
                    <a:pt x="23600" y="67139"/>
                  </a:lnTo>
                  <a:lnTo>
                    <a:pt x="22186" y="66823"/>
                  </a:lnTo>
                  <a:lnTo>
                    <a:pt x="20077" y="67164"/>
                  </a:lnTo>
                  <a:lnTo>
                    <a:pt x="15948" y="67139"/>
                  </a:lnTo>
                  <a:lnTo>
                    <a:pt x="11554" y="68742"/>
                  </a:lnTo>
                  <a:lnTo>
                    <a:pt x="10291" y="68111"/>
                  </a:lnTo>
                  <a:lnTo>
                    <a:pt x="8511" y="69891"/>
                  </a:lnTo>
                  <a:lnTo>
                    <a:pt x="6718" y="71785"/>
                  </a:lnTo>
                  <a:lnTo>
                    <a:pt x="6087" y="73793"/>
                  </a:lnTo>
                  <a:lnTo>
                    <a:pt x="3460" y="75687"/>
                  </a:lnTo>
                  <a:lnTo>
                    <a:pt x="1048" y="79564"/>
                  </a:lnTo>
                  <a:lnTo>
                    <a:pt x="0" y="82089"/>
                  </a:lnTo>
                  <a:lnTo>
                    <a:pt x="518" y="84501"/>
                  </a:lnTo>
                  <a:lnTo>
                    <a:pt x="0" y="87342"/>
                  </a:lnTo>
                  <a:lnTo>
                    <a:pt x="834" y="90814"/>
                  </a:lnTo>
                  <a:lnTo>
                    <a:pt x="3258" y="93340"/>
                  </a:lnTo>
                  <a:lnTo>
                    <a:pt x="5038" y="95234"/>
                  </a:lnTo>
                  <a:lnTo>
                    <a:pt x="8094" y="97027"/>
                  </a:lnTo>
                  <a:lnTo>
                    <a:pt x="10822" y="96711"/>
                  </a:lnTo>
                  <a:lnTo>
                    <a:pt x="13347" y="96711"/>
                  </a:lnTo>
                  <a:lnTo>
                    <a:pt x="16075" y="95335"/>
                  </a:lnTo>
                  <a:lnTo>
                    <a:pt x="18398" y="95600"/>
                  </a:lnTo>
                  <a:lnTo>
                    <a:pt x="19345" y="97203"/>
                  </a:lnTo>
                  <a:lnTo>
                    <a:pt x="22186" y="97052"/>
                  </a:lnTo>
                  <a:lnTo>
                    <a:pt x="23335" y="98921"/>
                  </a:lnTo>
                  <a:lnTo>
                    <a:pt x="22918" y="103012"/>
                  </a:lnTo>
                  <a:lnTo>
                    <a:pt x="25040" y="106169"/>
                  </a:lnTo>
                  <a:lnTo>
                    <a:pt x="25646" y="109325"/>
                  </a:lnTo>
                  <a:lnTo>
                    <a:pt x="25646" y="112166"/>
                  </a:lnTo>
                  <a:lnTo>
                    <a:pt x="23752" y="114793"/>
                  </a:lnTo>
                  <a:lnTo>
                    <a:pt x="23752" y="117205"/>
                  </a:lnTo>
                  <a:lnTo>
                    <a:pt x="25646" y="119945"/>
                  </a:lnTo>
                  <a:lnTo>
                    <a:pt x="25646" y="123505"/>
                  </a:lnTo>
                  <a:lnTo>
                    <a:pt x="27641" y="126132"/>
                  </a:lnTo>
                  <a:lnTo>
                    <a:pt x="28752" y="128228"/>
                  </a:lnTo>
                  <a:lnTo>
                    <a:pt x="29143" y="130539"/>
                  </a:lnTo>
                  <a:lnTo>
                    <a:pt x="30899" y="133279"/>
                  </a:lnTo>
                  <a:lnTo>
                    <a:pt x="35419" y="133279"/>
                  </a:lnTo>
                  <a:lnTo>
                    <a:pt x="37945" y="131385"/>
                  </a:lnTo>
                  <a:lnTo>
                    <a:pt x="39624" y="129541"/>
                  </a:lnTo>
                  <a:lnTo>
                    <a:pt x="42149" y="126675"/>
                  </a:lnTo>
                  <a:lnTo>
                    <a:pt x="42781" y="123808"/>
                  </a:lnTo>
                  <a:lnTo>
                    <a:pt x="44258" y="123808"/>
                  </a:lnTo>
                  <a:lnTo>
                    <a:pt x="44574" y="119705"/>
                  </a:lnTo>
                  <a:lnTo>
                    <a:pt x="44574" y="118442"/>
                  </a:lnTo>
                  <a:lnTo>
                    <a:pt x="48678" y="115285"/>
                  </a:lnTo>
                  <a:lnTo>
                    <a:pt x="50256" y="112874"/>
                  </a:lnTo>
                  <a:lnTo>
                    <a:pt x="50256" y="110260"/>
                  </a:lnTo>
                  <a:lnTo>
                    <a:pt x="49410" y="108265"/>
                  </a:lnTo>
                  <a:lnTo>
                    <a:pt x="49460" y="105954"/>
                  </a:lnTo>
                  <a:lnTo>
                    <a:pt x="48905" y="104477"/>
                  </a:lnTo>
                  <a:lnTo>
                    <a:pt x="51683" y="101951"/>
                  </a:lnTo>
                  <a:lnTo>
                    <a:pt x="54334" y="99009"/>
                  </a:lnTo>
                  <a:lnTo>
                    <a:pt x="57592" y="97014"/>
                  </a:lnTo>
                  <a:cubicBezTo>
                    <a:pt x="57592" y="97014"/>
                    <a:pt x="59070" y="94388"/>
                    <a:pt x="59070" y="93958"/>
                  </a:cubicBezTo>
                  <a:cubicBezTo>
                    <a:pt x="59070" y="93542"/>
                    <a:pt x="59916" y="91433"/>
                    <a:pt x="59916" y="91433"/>
                  </a:cubicBezTo>
                  <a:lnTo>
                    <a:pt x="59398" y="89754"/>
                  </a:lnTo>
                  <a:lnTo>
                    <a:pt x="57921" y="90498"/>
                  </a:lnTo>
                  <a:lnTo>
                    <a:pt x="54132" y="91016"/>
                  </a:lnTo>
                  <a:lnTo>
                    <a:pt x="52870" y="91648"/>
                  </a:lnTo>
                  <a:lnTo>
                    <a:pt x="52238" y="89754"/>
                  </a:lnTo>
                  <a:lnTo>
                    <a:pt x="51721" y="88604"/>
                  </a:lnTo>
                  <a:lnTo>
                    <a:pt x="49612" y="86597"/>
                  </a:lnTo>
                  <a:lnTo>
                    <a:pt x="48248" y="85650"/>
                  </a:lnTo>
                  <a:lnTo>
                    <a:pt x="46139" y="80826"/>
                  </a:lnTo>
                  <a:lnTo>
                    <a:pt x="45306" y="79665"/>
                  </a:lnTo>
                  <a:lnTo>
                    <a:pt x="44258" y="76823"/>
                  </a:lnTo>
                  <a:lnTo>
                    <a:pt x="43513" y="75561"/>
                  </a:lnTo>
                  <a:lnTo>
                    <a:pt x="44675" y="75144"/>
                  </a:lnTo>
                  <a:lnTo>
                    <a:pt x="47200" y="78617"/>
                  </a:lnTo>
                  <a:lnTo>
                    <a:pt x="48665" y="80927"/>
                  </a:lnTo>
                  <a:lnTo>
                    <a:pt x="49511" y="83339"/>
                  </a:lnTo>
                  <a:lnTo>
                    <a:pt x="51506" y="84917"/>
                  </a:lnTo>
                  <a:lnTo>
                    <a:pt x="52769" y="87973"/>
                  </a:lnTo>
                  <a:lnTo>
                    <a:pt x="53299" y="89438"/>
                  </a:lnTo>
                  <a:lnTo>
                    <a:pt x="56771" y="87859"/>
                  </a:lnTo>
                  <a:lnTo>
                    <a:pt x="60560" y="87026"/>
                  </a:lnTo>
                  <a:lnTo>
                    <a:pt x="64449" y="85018"/>
                  </a:lnTo>
                  <a:lnTo>
                    <a:pt x="65585" y="82922"/>
                  </a:lnTo>
                  <a:lnTo>
                    <a:pt x="66431" y="80814"/>
                  </a:lnTo>
                  <a:lnTo>
                    <a:pt x="64853" y="79235"/>
                  </a:lnTo>
                  <a:lnTo>
                    <a:pt x="63476" y="77771"/>
                  </a:lnTo>
                  <a:lnTo>
                    <a:pt x="61065" y="78503"/>
                  </a:lnTo>
                  <a:lnTo>
                    <a:pt x="58956" y="78604"/>
                  </a:lnTo>
                  <a:lnTo>
                    <a:pt x="57693" y="76293"/>
                  </a:lnTo>
                  <a:lnTo>
                    <a:pt x="55799" y="74740"/>
                  </a:lnTo>
                  <a:lnTo>
                    <a:pt x="56746" y="73149"/>
                  </a:lnTo>
                  <a:lnTo>
                    <a:pt x="59587" y="75460"/>
                  </a:lnTo>
                  <a:lnTo>
                    <a:pt x="61696" y="76609"/>
                  </a:lnTo>
                  <a:lnTo>
                    <a:pt x="63476" y="76722"/>
                  </a:lnTo>
                  <a:lnTo>
                    <a:pt x="65269" y="77669"/>
                  </a:lnTo>
                  <a:lnTo>
                    <a:pt x="67997" y="78086"/>
                  </a:lnTo>
                  <a:lnTo>
                    <a:pt x="71368" y="77669"/>
                  </a:lnTo>
                  <a:lnTo>
                    <a:pt x="73995" y="79564"/>
                  </a:lnTo>
                  <a:lnTo>
                    <a:pt x="75358" y="81874"/>
                  </a:lnTo>
                  <a:lnTo>
                    <a:pt x="76621" y="82076"/>
                  </a:lnTo>
                  <a:lnTo>
                    <a:pt x="77884" y="80612"/>
                  </a:lnTo>
                  <a:lnTo>
                    <a:pt x="78515" y="83137"/>
                  </a:lnTo>
                  <a:lnTo>
                    <a:pt x="79147" y="85864"/>
                  </a:lnTo>
                  <a:lnTo>
                    <a:pt x="80510" y="88806"/>
                  </a:lnTo>
                  <a:lnTo>
                    <a:pt x="81988" y="92178"/>
                  </a:lnTo>
                  <a:lnTo>
                    <a:pt x="82505" y="94072"/>
                  </a:lnTo>
                  <a:lnTo>
                    <a:pt x="84298" y="91231"/>
                  </a:lnTo>
                  <a:lnTo>
                    <a:pt x="84298" y="88188"/>
                  </a:lnTo>
                  <a:lnTo>
                    <a:pt x="85245" y="86609"/>
                  </a:lnTo>
                  <a:lnTo>
                    <a:pt x="87291" y="84816"/>
                  </a:lnTo>
                  <a:lnTo>
                    <a:pt x="90322" y="82089"/>
                  </a:lnTo>
                  <a:lnTo>
                    <a:pt x="91622" y="80296"/>
                  </a:lnTo>
                  <a:lnTo>
                    <a:pt x="94375" y="79665"/>
                  </a:lnTo>
                  <a:lnTo>
                    <a:pt x="95120" y="82720"/>
                  </a:lnTo>
                  <a:lnTo>
                    <a:pt x="96913" y="83554"/>
                  </a:lnTo>
                  <a:lnTo>
                    <a:pt x="96913" y="86925"/>
                  </a:lnTo>
                  <a:lnTo>
                    <a:pt x="98857" y="85763"/>
                  </a:lnTo>
                  <a:lnTo>
                    <a:pt x="100701" y="89652"/>
                  </a:lnTo>
                  <a:lnTo>
                    <a:pt x="100701" y="93857"/>
                  </a:lnTo>
                  <a:lnTo>
                    <a:pt x="102696" y="94905"/>
                  </a:lnTo>
                  <a:lnTo>
                    <a:pt x="103694" y="97014"/>
                  </a:lnTo>
                  <a:lnTo>
                    <a:pt x="105133" y="98908"/>
                  </a:lnTo>
                  <a:lnTo>
                    <a:pt x="107179" y="99741"/>
                  </a:lnTo>
                  <a:lnTo>
                    <a:pt x="107179" y="99741"/>
                  </a:lnTo>
                  <a:lnTo>
                    <a:pt x="106560" y="97746"/>
                  </a:lnTo>
                  <a:lnTo>
                    <a:pt x="106257" y="96067"/>
                  </a:lnTo>
                  <a:lnTo>
                    <a:pt x="104577" y="94804"/>
                  </a:lnTo>
                  <a:lnTo>
                    <a:pt x="103428" y="93226"/>
                  </a:lnTo>
                  <a:lnTo>
                    <a:pt x="102797" y="91761"/>
                  </a:lnTo>
                  <a:lnTo>
                    <a:pt x="103113" y="89551"/>
                  </a:lnTo>
                  <a:lnTo>
                    <a:pt x="103845" y="88604"/>
                  </a:lnTo>
                  <a:lnTo>
                    <a:pt x="105537" y="90183"/>
                  </a:lnTo>
                  <a:lnTo>
                    <a:pt x="107217" y="91963"/>
                  </a:lnTo>
                  <a:lnTo>
                    <a:pt x="108050" y="92393"/>
                  </a:lnTo>
                  <a:cubicBezTo>
                    <a:pt x="108050" y="92393"/>
                    <a:pt x="110146" y="90814"/>
                    <a:pt x="110146" y="90498"/>
                  </a:cubicBezTo>
                  <a:lnTo>
                    <a:pt x="110146" y="86925"/>
                  </a:lnTo>
                  <a:lnTo>
                    <a:pt x="108252" y="85132"/>
                  </a:lnTo>
                  <a:lnTo>
                    <a:pt x="107469" y="83554"/>
                  </a:lnTo>
                  <a:cubicBezTo>
                    <a:pt x="107469" y="83554"/>
                    <a:pt x="107747" y="81975"/>
                    <a:pt x="108063" y="81773"/>
                  </a:cubicBezTo>
                  <a:cubicBezTo>
                    <a:pt x="108378" y="81559"/>
                    <a:pt x="110209" y="80927"/>
                    <a:pt x="110209" y="80927"/>
                  </a:cubicBezTo>
                  <a:lnTo>
                    <a:pt x="110752" y="82190"/>
                  </a:lnTo>
                  <a:lnTo>
                    <a:pt x="112646" y="80826"/>
                  </a:lnTo>
                  <a:lnTo>
                    <a:pt x="116434" y="78932"/>
                  </a:lnTo>
                  <a:lnTo>
                    <a:pt x="118177" y="75775"/>
                  </a:lnTo>
                  <a:lnTo>
                    <a:pt x="118960" y="73566"/>
                  </a:lnTo>
                  <a:lnTo>
                    <a:pt x="118960" y="69891"/>
                  </a:lnTo>
                  <a:lnTo>
                    <a:pt x="117520" y="66949"/>
                  </a:lnTo>
                  <a:lnTo>
                    <a:pt x="116093" y="65169"/>
                  </a:lnTo>
                  <a:lnTo>
                    <a:pt x="118278" y="63691"/>
                  </a:lnTo>
                  <a:lnTo>
                    <a:pt x="118947" y="63174"/>
                  </a:lnTo>
                  <a:lnTo>
                    <a:pt x="117280" y="62643"/>
                  </a:lnTo>
                  <a:lnTo>
                    <a:pt x="115816" y="63174"/>
                  </a:lnTo>
                  <a:lnTo>
                    <a:pt x="114868" y="62113"/>
                  </a:lnTo>
                  <a:lnTo>
                    <a:pt x="114237" y="61280"/>
                  </a:lnTo>
                  <a:lnTo>
                    <a:pt x="116030" y="60219"/>
                  </a:lnTo>
                  <a:lnTo>
                    <a:pt x="116876" y="58540"/>
                  </a:lnTo>
                  <a:lnTo>
                    <a:pt x="117924" y="59070"/>
                  </a:lnTo>
                  <a:lnTo>
                    <a:pt x="117394" y="60964"/>
                  </a:lnTo>
                  <a:lnTo>
                    <a:pt x="117394" y="60964"/>
                  </a:lnTo>
                  <a:lnTo>
                    <a:pt x="119086" y="60118"/>
                  </a:lnTo>
                  <a:lnTo>
                    <a:pt x="120235" y="61065"/>
                  </a:lnTo>
                  <a:lnTo>
                    <a:pt x="121182" y="62744"/>
                  </a:lnTo>
                  <a:lnTo>
                    <a:pt x="122129" y="63906"/>
                  </a:lnTo>
                  <a:lnTo>
                    <a:pt x="122129" y="65484"/>
                  </a:lnTo>
                  <a:lnTo>
                    <a:pt x="122975" y="66318"/>
                  </a:lnTo>
                  <a:lnTo>
                    <a:pt x="124806" y="64853"/>
                  </a:lnTo>
                  <a:lnTo>
                    <a:pt x="124263" y="62542"/>
                  </a:lnTo>
                  <a:lnTo>
                    <a:pt x="122621" y="60850"/>
                  </a:lnTo>
                  <a:lnTo>
                    <a:pt x="122116" y="59802"/>
                  </a:lnTo>
                  <a:lnTo>
                    <a:pt x="123594" y="58540"/>
                  </a:lnTo>
                  <a:lnTo>
                    <a:pt x="123707" y="55699"/>
                  </a:lnTo>
                  <a:lnTo>
                    <a:pt x="124970" y="54651"/>
                  </a:lnTo>
                  <a:lnTo>
                    <a:pt x="126233" y="55383"/>
                  </a:lnTo>
                  <a:lnTo>
                    <a:pt x="128127" y="52125"/>
                  </a:lnTo>
                  <a:lnTo>
                    <a:pt x="129705" y="47289"/>
                  </a:lnTo>
                  <a:lnTo>
                    <a:pt x="128544" y="44031"/>
                  </a:lnTo>
                  <a:lnTo>
                    <a:pt x="127811" y="41102"/>
                  </a:lnTo>
                  <a:lnTo>
                    <a:pt x="126132" y="39523"/>
                  </a:lnTo>
                  <a:lnTo>
                    <a:pt x="123922" y="38892"/>
                  </a:lnTo>
                  <a:lnTo>
                    <a:pt x="122558" y="38362"/>
                  </a:lnTo>
                  <a:lnTo>
                    <a:pt x="121498" y="37516"/>
                  </a:lnTo>
                  <a:lnTo>
                    <a:pt x="123606" y="33311"/>
                  </a:lnTo>
                  <a:lnTo>
                    <a:pt x="124440" y="30533"/>
                  </a:lnTo>
                  <a:lnTo>
                    <a:pt x="126650" y="29220"/>
                  </a:lnTo>
                  <a:lnTo>
                    <a:pt x="130021" y="29220"/>
                  </a:lnTo>
                  <a:lnTo>
                    <a:pt x="132332" y="28588"/>
                  </a:lnTo>
                  <a:lnTo>
                    <a:pt x="132231" y="28588"/>
                  </a:lnTo>
                  <a:lnTo>
                    <a:pt x="132231" y="23222"/>
                  </a:lnTo>
                  <a:lnTo>
                    <a:pt x="135072" y="21959"/>
                  </a:lnTo>
                  <a:lnTo>
                    <a:pt x="135804" y="23853"/>
                  </a:lnTo>
                  <a:lnTo>
                    <a:pt x="136650" y="21959"/>
                  </a:lnTo>
                  <a:lnTo>
                    <a:pt x="136650" y="20065"/>
                  </a:lnTo>
                  <a:lnTo>
                    <a:pt x="138115" y="20899"/>
                  </a:lnTo>
                  <a:lnTo>
                    <a:pt x="137433" y="24788"/>
                  </a:lnTo>
                  <a:lnTo>
                    <a:pt x="136006" y="30571"/>
                  </a:lnTo>
                  <a:lnTo>
                    <a:pt x="136006" y="33942"/>
                  </a:lnTo>
                  <a:lnTo>
                    <a:pt x="139428" y="38677"/>
                  </a:lnTo>
                  <a:lnTo>
                    <a:pt x="140426" y="42049"/>
                  </a:lnTo>
                  <a:lnTo>
                    <a:pt x="140426" y="43412"/>
                  </a:lnTo>
                  <a:lnTo>
                    <a:pt x="141688" y="42364"/>
                  </a:lnTo>
                  <a:lnTo>
                    <a:pt x="141688" y="38993"/>
                  </a:lnTo>
                  <a:lnTo>
                    <a:pt x="143166" y="35622"/>
                  </a:lnTo>
                  <a:lnTo>
                    <a:pt x="142370" y="32894"/>
                  </a:lnTo>
                  <a:lnTo>
                    <a:pt x="142244" y="31316"/>
                  </a:lnTo>
                  <a:lnTo>
                    <a:pt x="141966" y="29220"/>
                  </a:lnTo>
                  <a:lnTo>
                    <a:pt x="140085" y="27742"/>
                  </a:lnTo>
                  <a:lnTo>
                    <a:pt x="139782" y="24800"/>
                  </a:lnTo>
                  <a:lnTo>
                    <a:pt x="142522" y="23020"/>
                  </a:lnTo>
                  <a:lnTo>
                    <a:pt x="144832" y="23336"/>
                  </a:lnTo>
                  <a:lnTo>
                    <a:pt x="144832" y="20697"/>
                  </a:lnTo>
                  <a:lnTo>
                    <a:pt x="145881" y="18967"/>
                  </a:lnTo>
                  <a:lnTo>
                    <a:pt x="148090" y="17855"/>
                  </a:lnTo>
                  <a:lnTo>
                    <a:pt x="148936" y="17855"/>
                  </a:lnTo>
                  <a:lnTo>
                    <a:pt x="147573" y="14067"/>
                  </a:lnTo>
                  <a:lnTo>
                    <a:pt x="144315" y="12868"/>
                  </a:lnTo>
                  <a:lnTo>
                    <a:pt x="144832" y="10784"/>
                  </a:lnTo>
                  <a:lnTo>
                    <a:pt x="144517" y="8751"/>
                  </a:lnTo>
                  <a:lnTo>
                    <a:pt x="144315" y="7577"/>
                  </a:lnTo>
                  <a:lnTo>
                    <a:pt x="146310" y="8613"/>
                  </a:lnTo>
                  <a:lnTo>
                    <a:pt x="147674" y="7565"/>
                  </a:lnTo>
                  <a:lnTo>
                    <a:pt x="148936" y="8398"/>
                  </a:lnTo>
                  <a:lnTo>
                    <a:pt x="149669" y="6188"/>
                  </a:lnTo>
                  <a:lnTo>
                    <a:pt x="148406" y="4509"/>
                  </a:lnTo>
                  <a:lnTo>
                    <a:pt x="147775" y="2084"/>
                  </a:lnTo>
                  <a:lnTo>
                    <a:pt x="144201" y="1567"/>
                  </a:lnTo>
                  <a:lnTo>
                    <a:pt x="144201" y="3031"/>
                  </a:lnTo>
                  <a:lnTo>
                    <a:pt x="142623" y="2981"/>
                  </a:lnTo>
                  <a:lnTo>
                    <a:pt x="141890" y="2084"/>
                  </a:lnTo>
                  <a:lnTo>
                    <a:pt x="134440" y="2084"/>
                  </a:lnTo>
                  <a:lnTo>
                    <a:pt x="131069" y="2400"/>
                  </a:lnTo>
                  <a:lnTo>
                    <a:pt x="133493" y="4774"/>
                  </a:lnTo>
                  <a:lnTo>
                    <a:pt x="130867" y="4799"/>
                  </a:lnTo>
                  <a:lnTo>
                    <a:pt x="130337" y="3499"/>
                  </a:lnTo>
                  <a:lnTo>
                    <a:pt x="127294" y="4837"/>
                  </a:lnTo>
                  <a:lnTo>
                    <a:pt x="124654" y="6504"/>
                  </a:lnTo>
                  <a:lnTo>
                    <a:pt x="123076" y="6504"/>
                  </a:lnTo>
                  <a:lnTo>
                    <a:pt x="122028" y="4294"/>
                  </a:lnTo>
                  <a:lnTo>
                    <a:pt x="119503" y="3928"/>
                  </a:lnTo>
                  <a:lnTo>
                    <a:pt x="117407" y="5115"/>
                  </a:lnTo>
                  <a:lnTo>
                    <a:pt x="114149" y="4016"/>
                  </a:lnTo>
                  <a:lnTo>
                    <a:pt x="112040" y="3158"/>
                  </a:lnTo>
                  <a:lnTo>
                    <a:pt x="107835" y="3461"/>
                  </a:lnTo>
                  <a:lnTo>
                    <a:pt x="106055" y="4610"/>
                  </a:lnTo>
                  <a:lnTo>
                    <a:pt x="107204" y="7767"/>
                  </a:lnTo>
                  <a:lnTo>
                    <a:pt x="104792" y="7767"/>
                  </a:lnTo>
                  <a:lnTo>
                    <a:pt x="103529" y="7653"/>
                  </a:lnTo>
                  <a:lnTo>
                    <a:pt x="101951" y="8448"/>
                  </a:lnTo>
                  <a:lnTo>
                    <a:pt x="102898" y="10153"/>
                  </a:lnTo>
                  <a:lnTo>
                    <a:pt x="100587" y="9484"/>
                  </a:lnTo>
                  <a:lnTo>
                    <a:pt x="99741" y="6529"/>
                  </a:lnTo>
                  <a:lnTo>
                    <a:pt x="97115" y="4319"/>
                  </a:lnTo>
                  <a:lnTo>
                    <a:pt x="93327" y="4837"/>
                  </a:lnTo>
                  <a:lnTo>
                    <a:pt x="94173" y="7577"/>
                  </a:lnTo>
                  <a:lnTo>
                    <a:pt x="91016" y="7463"/>
                  </a:lnTo>
                  <a:lnTo>
                    <a:pt x="89968" y="6100"/>
                  </a:lnTo>
                  <a:lnTo>
                    <a:pt x="87758" y="7249"/>
                  </a:lnTo>
                  <a:lnTo>
                    <a:pt x="86066" y="7779"/>
                  </a:lnTo>
                  <a:lnTo>
                    <a:pt x="83541" y="10822"/>
                  </a:lnTo>
                  <a:lnTo>
                    <a:pt x="83023" y="8827"/>
                  </a:lnTo>
                  <a:lnTo>
                    <a:pt x="85233" y="5468"/>
                  </a:lnTo>
                  <a:lnTo>
                    <a:pt x="84601" y="2312"/>
                  </a:lnTo>
                  <a:lnTo>
                    <a:pt x="8144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30"/>
            <p:cNvSpPr/>
            <p:nvPr/>
          </p:nvSpPr>
          <p:spPr>
            <a:xfrm>
              <a:off x="3167575" y="993250"/>
              <a:ext cx="3759100" cy="3349975"/>
            </a:xfrm>
            <a:custGeom>
              <a:avLst/>
              <a:gdLst/>
              <a:ahLst/>
              <a:cxnLst/>
              <a:rect l="l" t="t" r="r" b="b"/>
              <a:pathLst>
                <a:path w="150364" h="133999" extrusionOk="0">
                  <a:moveTo>
                    <a:pt x="81786" y="784"/>
                  </a:moveTo>
                  <a:lnTo>
                    <a:pt x="84653" y="2892"/>
                  </a:lnTo>
                  <a:lnTo>
                    <a:pt x="85234" y="5797"/>
                  </a:lnTo>
                  <a:lnTo>
                    <a:pt x="83024" y="9168"/>
                  </a:lnTo>
                  <a:lnTo>
                    <a:pt x="83731" y="11895"/>
                  </a:lnTo>
                  <a:lnTo>
                    <a:pt x="86597" y="8448"/>
                  </a:lnTo>
                  <a:lnTo>
                    <a:pt x="88239" y="7931"/>
                  </a:lnTo>
                  <a:lnTo>
                    <a:pt x="90209" y="6895"/>
                  </a:lnTo>
                  <a:lnTo>
                    <a:pt x="91193" y="8171"/>
                  </a:lnTo>
                  <a:lnTo>
                    <a:pt x="94931" y="8297"/>
                  </a:lnTo>
                  <a:lnTo>
                    <a:pt x="94931" y="8297"/>
                  </a:lnTo>
                  <a:lnTo>
                    <a:pt x="94072" y="5494"/>
                  </a:lnTo>
                  <a:lnTo>
                    <a:pt x="97355" y="5039"/>
                  </a:lnTo>
                  <a:lnTo>
                    <a:pt x="99805" y="7110"/>
                  </a:lnTo>
                  <a:lnTo>
                    <a:pt x="100664" y="10140"/>
                  </a:lnTo>
                  <a:lnTo>
                    <a:pt x="103871" y="11075"/>
                  </a:lnTo>
                  <a:lnTo>
                    <a:pt x="102722" y="8991"/>
                  </a:lnTo>
                  <a:lnTo>
                    <a:pt x="103922" y="8385"/>
                  </a:lnTo>
                  <a:lnTo>
                    <a:pt x="105121" y="8486"/>
                  </a:lnTo>
                  <a:lnTo>
                    <a:pt x="107987" y="8486"/>
                  </a:lnTo>
                  <a:lnTo>
                    <a:pt x="106763" y="5153"/>
                  </a:lnTo>
                  <a:lnTo>
                    <a:pt x="108265" y="4180"/>
                  </a:lnTo>
                  <a:lnTo>
                    <a:pt x="112319" y="3890"/>
                  </a:lnTo>
                  <a:lnTo>
                    <a:pt x="114377" y="4723"/>
                  </a:lnTo>
                  <a:lnTo>
                    <a:pt x="117761" y="5860"/>
                  </a:lnTo>
                  <a:lnTo>
                    <a:pt x="119895" y="4673"/>
                  </a:lnTo>
                  <a:lnTo>
                    <a:pt x="122142" y="5001"/>
                  </a:lnTo>
                  <a:lnTo>
                    <a:pt x="123216" y="7236"/>
                  </a:lnTo>
                  <a:lnTo>
                    <a:pt x="125084" y="7236"/>
                  </a:lnTo>
                  <a:lnTo>
                    <a:pt x="127749" y="5544"/>
                  </a:lnTo>
                  <a:lnTo>
                    <a:pt x="130489" y="4332"/>
                  </a:lnTo>
                  <a:lnTo>
                    <a:pt x="130981" y="5532"/>
                  </a:lnTo>
                  <a:lnTo>
                    <a:pt x="134580" y="5494"/>
                  </a:lnTo>
                  <a:lnTo>
                    <a:pt x="132105" y="3069"/>
                  </a:lnTo>
                  <a:lnTo>
                    <a:pt x="134769" y="2817"/>
                  </a:lnTo>
                  <a:lnTo>
                    <a:pt x="142080" y="2817"/>
                  </a:lnTo>
                  <a:lnTo>
                    <a:pt x="142813" y="3713"/>
                  </a:lnTo>
                  <a:lnTo>
                    <a:pt x="144858" y="3776"/>
                  </a:lnTo>
                  <a:lnTo>
                    <a:pt x="144858" y="2337"/>
                  </a:lnTo>
                  <a:lnTo>
                    <a:pt x="147864" y="2779"/>
                  </a:lnTo>
                  <a:lnTo>
                    <a:pt x="148432" y="4989"/>
                  </a:lnTo>
                  <a:lnTo>
                    <a:pt x="149657" y="6643"/>
                  </a:lnTo>
                  <a:lnTo>
                    <a:pt x="149101" y="8309"/>
                  </a:lnTo>
                  <a:lnTo>
                    <a:pt x="147990" y="7564"/>
                  </a:lnTo>
                  <a:lnTo>
                    <a:pt x="146601" y="8638"/>
                  </a:lnTo>
                  <a:lnTo>
                    <a:pt x="144214" y="7400"/>
                  </a:lnTo>
                  <a:lnTo>
                    <a:pt x="144846" y="11163"/>
                  </a:lnTo>
                  <a:lnTo>
                    <a:pt x="144278" y="13461"/>
                  </a:lnTo>
                  <a:lnTo>
                    <a:pt x="147662" y="14724"/>
                  </a:lnTo>
                  <a:lnTo>
                    <a:pt x="148823" y="17944"/>
                  </a:lnTo>
                  <a:lnTo>
                    <a:pt x="148356" y="17944"/>
                  </a:lnTo>
                  <a:lnTo>
                    <a:pt x="145995" y="19118"/>
                  </a:lnTo>
                  <a:lnTo>
                    <a:pt x="144846" y="21012"/>
                  </a:lnTo>
                  <a:lnTo>
                    <a:pt x="144846" y="23373"/>
                  </a:lnTo>
                  <a:lnTo>
                    <a:pt x="142775" y="23096"/>
                  </a:lnTo>
                  <a:lnTo>
                    <a:pt x="139770" y="25040"/>
                  </a:lnTo>
                  <a:lnTo>
                    <a:pt x="140111" y="28311"/>
                  </a:lnTo>
                  <a:lnTo>
                    <a:pt x="141992" y="29788"/>
                  </a:lnTo>
                  <a:lnTo>
                    <a:pt x="142257" y="31745"/>
                  </a:lnTo>
                  <a:lnTo>
                    <a:pt x="142396" y="33387"/>
                  </a:lnTo>
                  <a:lnTo>
                    <a:pt x="143154" y="36000"/>
                  </a:lnTo>
                  <a:lnTo>
                    <a:pt x="141727" y="39271"/>
                  </a:lnTo>
                  <a:lnTo>
                    <a:pt x="141702" y="42604"/>
                  </a:lnTo>
                  <a:lnTo>
                    <a:pt x="141070" y="43135"/>
                  </a:lnTo>
                  <a:lnTo>
                    <a:pt x="141070" y="42440"/>
                  </a:lnTo>
                  <a:lnTo>
                    <a:pt x="140060" y="38993"/>
                  </a:lnTo>
                  <a:lnTo>
                    <a:pt x="136651" y="34245"/>
                  </a:lnTo>
                  <a:lnTo>
                    <a:pt x="136651" y="31025"/>
                  </a:lnTo>
                  <a:lnTo>
                    <a:pt x="138078" y="25255"/>
                  </a:lnTo>
                  <a:lnTo>
                    <a:pt x="138797" y="21151"/>
                  </a:lnTo>
                  <a:lnTo>
                    <a:pt x="136663" y="19939"/>
                  </a:lnTo>
                  <a:lnTo>
                    <a:pt x="136663" y="22300"/>
                  </a:lnTo>
                  <a:lnTo>
                    <a:pt x="136158" y="23437"/>
                  </a:lnTo>
                  <a:lnTo>
                    <a:pt x="135578" y="21947"/>
                  </a:lnTo>
                  <a:lnTo>
                    <a:pt x="132244" y="23424"/>
                  </a:lnTo>
                  <a:lnTo>
                    <a:pt x="132244" y="28765"/>
                  </a:lnTo>
                  <a:lnTo>
                    <a:pt x="130312" y="29295"/>
                  </a:lnTo>
                  <a:lnTo>
                    <a:pt x="126890" y="29295"/>
                  </a:lnTo>
                  <a:lnTo>
                    <a:pt x="124504" y="30722"/>
                  </a:lnTo>
                  <a:lnTo>
                    <a:pt x="123645" y="33576"/>
                  </a:lnTo>
                  <a:lnTo>
                    <a:pt x="121435" y="38008"/>
                  </a:lnTo>
                  <a:lnTo>
                    <a:pt x="122685" y="39006"/>
                  </a:lnTo>
                  <a:lnTo>
                    <a:pt x="124163" y="39586"/>
                  </a:lnTo>
                  <a:lnTo>
                    <a:pt x="126297" y="40193"/>
                  </a:lnTo>
                  <a:lnTo>
                    <a:pt x="127862" y="41657"/>
                  </a:lnTo>
                  <a:lnTo>
                    <a:pt x="128582" y="44549"/>
                  </a:lnTo>
                  <a:lnTo>
                    <a:pt x="129706" y="47706"/>
                  </a:lnTo>
                  <a:lnTo>
                    <a:pt x="128178" y="52403"/>
                  </a:lnTo>
                  <a:lnTo>
                    <a:pt x="126461" y="55358"/>
                  </a:lnTo>
                  <a:lnTo>
                    <a:pt x="125274" y="54676"/>
                  </a:lnTo>
                  <a:lnTo>
                    <a:pt x="123733" y="55951"/>
                  </a:lnTo>
                  <a:lnTo>
                    <a:pt x="123620" y="58792"/>
                  </a:lnTo>
                  <a:lnTo>
                    <a:pt x="122067" y="60118"/>
                  </a:lnTo>
                  <a:lnTo>
                    <a:pt x="122673" y="61393"/>
                  </a:lnTo>
                  <a:lnTo>
                    <a:pt x="124314" y="63098"/>
                  </a:lnTo>
                  <a:lnTo>
                    <a:pt x="124807" y="65131"/>
                  </a:lnTo>
                  <a:lnTo>
                    <a:pt x="123342" y="66305"/>
                  </a:lnTo>
                  <a:lnTo>
                    <a:pt x="122786" y="65750"/>
                  </a:lnTo>
                  <a:lnTo>
                    <a:pt x="122786" y="64196"/>
                  </a:lnTo>
                  <a:lnTo>
                    <a:pt x="121801" y="62997"/>
                  </a:lnTo>
                  <a:lnTo>
                    <a:pt x="120854" y="61317"/>
                  </a:lnTo>
                  <a:lnTo>
                    <a:pt x="119465" y="60143"/>
                  </a:lnTo>
                  <a:lnTo>
                    <a:pt x="118241" y="60762"/>
                  </a:lnTo>
                  <a:lnTo>
                    <a:pt x="118241" y="60762"/>
                  </a:lnTo>
                  <a:lnTo>
                    <a:pt x="118645" y="59297"/>
                  </a:lnTo>
                  <a:lnTo>
                    <a:pt x="117079" y="58514"/>
                  </a:lnTo>
                  <a:lnTo>
                    <a:pt x="116132" y="60396"/>
                  </a:lnTo>
                  <a:lnTo>
                    <a:pt x="114112" y="61583"/>
                  </a:lnTo>
                  <a:lnTo>
                    <a:pt x="114970" y="62719"/>
                  </a:lnTo>
                  <a:lnTo>
                    <a:pt x="116056" y="63931"/>
                  </a:lnTo>
                  <a:lnTo>
                    <a:pt x="117622" y="63376"/>
                  </a:lnTo>
                  <a:lnTo>
                    <a:pt x="118607" y="63691"/>
                  </a:lnTo>
                  <a:lnTo>
                    <a:pt x="115968" y="65497"/>
                  </a:lnTo>
                  <a:lnTo>
                    <a:pt x="117597" y="67530"/>
                  </a:lnTo>
                  <a:lnTo>
                    <a:pt x="119011" y="70371"/>
                  </a:lnTo>
                  <a:lnTo>
                    <a:pt x="119011" y="73919"/>
                  </a:lnTo>
                  <a:lnTo>
                    <a:pt x="118266" y="76028"/>
                  </a:lnTo>
                  <a:lnTo>
                    <a:pt x="116574" y="79096"/>
                  </a:lnTo>
                  <a:lnTo>
                    <a:pt x="112824" y="80978"/>
                  </a:lnTo>
                  <a:lnTo>
                    <a:pt x="111245" y="82114"/>
                  </a:lnTo>
                  <a:lnTo>
                    <a:pt x="110740" y="80940"/>
                  </a:lnTo>
                  <a:lnTo>
                    <a:pt x="110462" y="81041"/>
                  </a:lnTo>
                  <a:cubicBezTo>
                    <a:pt x="110159" y="81142"/>
                    <a:pt x="108594" y="81697"/>
                    <a:pt x="108253" y="81912"/>
                  </a:cubicBezTo>
                  <a:cubicBezTo>
                    <a:pt x="107886" y="82165"/>
                    <a:pt x="107634" y="83276"/>
                    <a:pt x="107520" y="83907"/>
                  </a:cubicBezTo>
                  <a:lnTo>
                    <a:pt x="107495" y="84008"/>
                  </a:lnTo>
                  <a:lnTo>
                    <a:pt x="108341" y="85688"/>
                  </a:lnTo>
                  <a:lnTo>
                    <a:pt x="110197" y="87468"/>
                  </a:lnTo>
                  <a:lnTo>
                    <a:pt x="110197" y="90852"/>
                  </a:lnTo>
                  <a:cubicBezTo>
                    <a:pt x="110046" y="91092"/>
                    <a:pt x="109174" y="91824"/>
                    <a:pt x="108379" y="92430"/>
                  </a:cubicBezTo>
                  <a:lnTo>
                    <a:pt x="107760" y="92115"/>
                  </a:lnTo>
                  <a:lnTo>
                    <a:pt x="106093" y="90360"/>
                  </a:lnTo>
                  <a:lnTo>
                    <a:pt x="104161" y="88541"/>
                  </a:lnTo>
                  <a:lnTo>
                    <a:pt x="103164" y="89829"/>
                  </a:lnTo>
                  <a:lnTo>
                    <a:pt x="102823" y="92203"/>
                  </a:lnTo>
                  <a:lnTo>
                    <a:pt x="103492" y="93756"/>
                  </a:lnTo>
                  <a:lnTo>
                    <a:pt x="104679" y="95398"/>
                  </a:lnTo>
                  <a:lnTo>
                    <a:pt x="106321" y="96648"/>
                  </a:lnTo>
                  <a:lnTo>
                    <a:pt x="106611" y="98239"/>
                  </a:lnTo>
                  <a:lnTo>
                    <a:pt x="107028" y="99602"/>
                  </a:lnTo>
                  <a:lnTo>
                    <a:pt x="105689" y="99047"/>
                  </a:lnTo>
                  <a:lnTo>
                    <a:pt x="104313" y="97254"/>
                  </a:lnTo>
                  <a:lnTo>
                    <a:pt x="103290" y="95082"/>
                  </a:lnTo>
                  <a:lnTo>
                    <a:pt x="101371" y="94072"/>
                  </a:lnTo>
                  <a:lnTo>
                    <a:pt x="101371" y="90056"/>
                  </a:lnTo>
                  <a:lnTo>
                    <a:pt x="99351" y="85725"/>
                  </a:lnTo>
                  <a:lnTo>
                    <a:pt x="97583" y="86773"/>
                  </a:lnTo>
                  <a:lnTo>
                    <a:pt x="97583" y="83756"/>
                  </a:lnTo>
                  <a:lnTo>
                    <a:pt x="95739" y="82897"/>
                  </a:lnTo>
                  <a:lnTo>
                    <a:pt x="94944" y="79690"/>
                  </a:lnTo>
                  <a:lnTo>
                    <a:pt x="91774" y="80422"/>
                  </a:lnTo>
                  <a:lnTo>
                    <a:pt x="90423" y="82278"/>
                  </a:lnTo>
                  <a:lnTo>
                    <a:pt x="87431" y="84980"/>
                  </a:lnTo>
                  <a:lnTo>
                    <a:pt x="85372" y="86773"/>
                  </a:lnTo>
                  <a:lnTo>
                    <a:pt x="84324" y="88503"/>
                  </a:lnTo>
                  <a:lnTo>
                    <a:pt x="84324" y="91546"/>
                  </a:lnTo>
                  <a:lnTo>
                    <a:pt x="82961" y="93706"/>
                  </a:lnTo>
                  <a:lnTo>
                    <a:pt x="82620" y="92456"/>
                  </a:lnTo>
                  <a:lnTo>
                    <a:pt x="81142" y="89084"/>
                  </a:lnTo>
                  <a:lnTo>
                    <a:pt x="79791" y="86180"/>
                  </a:lnTo>
                  <a:lnTo>
                    <a:pt x="79160" y="83465"/>
                  </a:lnTo>
                  <a:lnTo>
                    <a:pt x="78377" y="80359"/>
                  </a:lnTo>
                  <a:lnTo>
                    <a:pt x="76837" y="82152"/>
                  </a:lnTo>
                  <a:lnTo>
                    <a:pt x="75890" y="82000"/>
                  </a:lnTo>
                  <a:lnTo>
                    <a:pt x="74602" y="79803"/>
                  </a:lnTo>
                  <a:lnTo>
                    <a:pt x="71773" y="77745"/>
                  </a:lnTo>
                  <a:lnTo>
                    <a:pt x="68326" y="78175"/>
                  </a:lnTo>
                  <a:lnTo>
                    <a:pt x="65687" y="77770"/>
                  </a:lnTo>
                  <a:lnTo>
                    <a:pt x="63957" y="76849"/>
                  </a:lnTo>
                  <a:lnTo>
                    <a:pt x="62113" y="76710"/>
                  </a:lnTo>
                  <a:lnTo>
                    <a:pt x="60118" y="75624"/>
                  </a:lnTo>
                  <a:lnTo>
                    <a:pt x="56999" y="73086"/>
                  </a:lnTo>
                  <a:lnTo>
                    <a:pt x="55737" y="75232"/>
                  </a:lnTo>
                  <a:lnTo>
                    <a:pt x="57782" y="76912"/>
                  </a:lnTo>
                  <a:lnTo>
                    <a:pt x="59108" y="79349"/>
                  </a:lnTo>
                  <a:lnTo>
                    <a:pt x="61419" y="79235"/>
                  </a:lnTo>
                  <a:lnTo>
                    <a:pt x="63717" y="78541"/>
                  </a:lnTo>
                  <a:lnTo>
                    <a:pt x="64954" y="79879"/>
                  </a:lnTo>
                  <a:lnTo>
                    <a:pt x="66394" y="81306"/>
                  </a:lnTo>
                  <a:lnTo>
                    <a:pt x="65636" y="83187"/>
                  </a:lnTo>
                  <a:lnTo>
                    <a:pt x="64538" y="85208"/>
                  </a:lnTo>
                  <a:lnTo>
                    <a:pt x="60775" y="87140"/>
                  </a:lnTo>
                  <a:lnTo>
                    <a:pt x="57025" y="87973"/>
                  </a:lnTo>
                  <a:lnTo>
                    <a:pt x="53805" y="89425"/>
                  </a:lnTo>
                  <a:lnTo>
                    <a:pt x="53388" y="88263"/>
                  </a:lnTo>
                  <a:lnTo>
                    <a:pt x="52100" y="85132"/>
                  </a:lnTo>
                  <a:lnTo>
                    <a:pt x="50105" y="83554"/>
                  </a:lnTo>
                  <a:lnTo>
                    <a:pt x="49297" y="81230"/>
                  </a:lnTo>
                  <a:lnTo>
                    <a:pt x="47782" y="78831"/>
                  </a:lnTo>
                  <a:lnTo>
                    <a:pt x="45117" y="75169"/>
                  </a:lnTo>
                  <a:lnTo>
                    <a:pt x="43387" y="75801"/>
                  </a:lnTo>
                  <a:lnTo>
                    <a:pt x="44284" y="77341"/>
                  </a:lnTo>
                  <a:lnTo>
                    <a:pt x="45332" y="80182"/>
                  </a:lnTo>
                  <a:lnTo>
                    <a:pt x="46203" y="81382"/>
                  </a:lnTo>
                  <a:lnTo>
                    <a:pt x="48325" y="86281"/>
                  </a:lnTo>
                  <a:lnTo>
                    <a:pt x="49726" y="87241"/>
                  </a:lnTo>
                  <a:lnTo>
                    <a:pt x="51772" y="89198"/>
                  </a:lnTo>
                  <a:lnTo>
                    <a:pt x="52264" y="90271"/>
                  </a:lnTo>
                  <a:lnTo>
                    <a:pt x="53009" y="92506"/>
                  </a:lnTo>
                  <a:lnTo>
                    <a:pt x="54550" y="91736"/>
                  </a:lnTo>
                  <a:lnTo>
                    <a:pt x="58287" y="91218"/>
                  </a:lnTo>
                  <a:lnTo>
                    <a:pt x="59525" y="90612"/>
                  </a:lnTo>
                  <a:lnTo>
                    <a:pt x="59904" y="91837"/>
                  </a:lnTo>
                  <a:cubicBezTo>
                    <a:pt x="59664" y="92443"/>
                    <a:pt x="59070" y="93946"/>
                    <a:pt x="59070" y="94362"/>
                  </a:cubicBezTo>
                  <a:cubicBezTo>
                    <a:pt x="59045" y="94615"/>
                    <a:pt x="58338" y="96016"/>
                    <a:pt x="57681" y="97191"/>
                  </a:cubicBezTo>
                  <a:lnTo>
                    <a:pt x="54487" y="99148"/>
                  </a:lnTo>
                  <a:lnTo>
                    <a:pt x="51784" y="102128"/>
                  </a:lnTo>
                  <a:lnTo>
                    <a:pt x="48855" y="104792"/>
                  </a:lnTo>
                  <a:lnTo>
                    <a:pt x="49474" y="106408"/>
                  </a:lnTo>
                  <a:lnTo>
                    <a:pt x="49411" y="108719"/>
                  </a:lnTo>
                  <a:lnTo>
                    <a:pt x="50257" y="110727"/>
                  </a:lnTo>
                  <a:lnTo>
                    <a:pt x="50257" y="113189"/>
                  </a:lnTo>
                  <a:lnTo>
                    <a:pt x="48767" y="115487"/>
                  </a:lnTo>
                  <a:lnTo>
                    <a:pt x="44587" y="118694"/>
                  </a:lnTo>
                  <a:lnTo>
                    <a:pt x="44587" y="120096"/>
                  </a:lnTo>
                  <a:lnTo>
                    <a:pt x="44297" y="123897"/>
                  </a:lnTo>
                  <a:lnTo>
                    <a:pt x="42845" y="123897"/>
                  </a:lnTo>
                  <a:lnTo>
                    <a:pt x="42175" y="126927"/>
                  </a:lnTo>
                  <a:lnTo>
                    <a:pt x="39713" y="129730"/>
                  </a:lnTo>
                  <a:lnTo>
                    <a:pt x="38084" y="131536"/>
                  </a:lnTo>
                  <a:lnTo>
                    <a:pt x="35647" y="133367"/>
                  </a:lnTo>
                  <a:lnTo>
                    <a:pt x="31404" y="133367"/>
                  </a:lnTo>
                  <a:lnTo>
                    <a:pt x="29776" y="130842"/>
                  </a:lnTo>
                  <a:lnTo>
                    <a:pt x="29371" y="128581"/>
                  </a:lnTo>
                  <a:lnTo>
                    <a:pt x="28210" y="126334"/>
                  </a:lnTo>
                  <a:lnTo>
                    <a:pt x="26278" y="123796"/>
                  </a:lnTo>
                  <a:lnTo>
                    <a:pt x="26278" y="120222"/>
                  </a:lnTo>
                  <a:lnTo>
                    <a:pt x="24384" y="117495"/>
                  </a:lnTo>
                  <a:lnTo>
                    <a:pt x="24384" y="115285"/>
                  </a:lnTo>
                  <a:lnTo>
                    <a:pt x="26278" y="112659"/>
                  </a:lnTo>
                  <a:lnTo>
                    <a:pt x="26278" y="109654"/>
                  </a:lnTo>
                  <a:lnTo>
                    <a:pt x="25672" y="106509"/>
                  </a:lnTo>
                  <a:lnTo>
                    <a:pt x="23563" y="103340"/>
                  </a:lnTo>
                  <a:lnTo>
                    <a:pt x="23992" y="99262"/>
                  </a:lnTo>
                  <a:lnTo>
                    <a:pt x="22679" y="97140"/>
                  </a:lnTo>
                  <a:lnTo>
                    <a:pt x="19838" y="97279"/>
                  </a:lnTo>
                  <a:lnTo>
                    <a:pt x="18916" y="95701"/>
                  </a:lnTo>
                  <a:lnTo>
                    <a:pt x="16353" y="95410"/>
                  </a:lnTo>
                  <a:lnTo>
                    <a:pt x="13600" y="96787"/>
                  </a:lnTo>
                  <a:lnTo>
                    <a:pt x="11113" y="96787"/>
                  </a:lnTo>
                  <a:lnTo>
                    <a:pt x="8486" y="97090"/>
                  </a:lnTo>
                  <a:lnTo>
                    <a:pt x="5570" y="95385"/>
                  </a:lnTo>
                  <a:lnTo>
                    <a:pt x="1453" y="91067"/>
                  </a:lnTo>
                  <a:lnTo>
                    <a:pt x="645" y="87746"/>
                  </a:lnTo>
                  <a:lnTo>
                    <a:pt x="1175" y="84905"/>
                  </a:lnTo>
                  <a:lnTo>
                    <a:pt x="658" y="82518"/>
                  </a:lnTo>
                  <a:lnTo>
                    <a:pt x="1642" y="80132"/>
                  </a:lnTo>
                  <a:lnTo>
                    <a:pt x="4029" y="76306"/>
                  </a:lnTo>
                  <a:lnTo>
                    <a:pt x="6681" y="74386"/>
                  </a:lnTo>
                  <a:lnTo>
                    <a:pt x="7325" y="72353"/>
                  </a:lnTo>
                  <a:lnTo>
                    <a:pt x="9055" y="70523"/>
                  </a:lnTo>
                  <a:lnTo>
                    <a:pt x="10683" y="68894"/>
                  </a:lnTo>
                  <a:lnTo>
                    <a:pt x="11870" y="69487"/>
                  </a:lnTo>
                  <a:lnTo>
                    <a:pt x="16328" y="67858"/>
                  </a:lnTo>
                  <a:lnTo>
                    <a:pt x="20457" y="67871"/>
                  </a:lnTo>
                  <a:lnTo>
                    <a:pt x="22490" y="67543"/>
                  </a:lnTo>
                  <a:lnTo>
                    <a:pt x="23639" y="67795"/>
                  </a:lnTo>
                  <a:lnTo>
                    <a:pt x="24005" y="70560"/>
                  </a:lnTo>
                  <a:lnTo>
                    <a:pt x="26619" y="71116"/>
                  </a:lnTo>
                  <a:lnTo>
                    <a:pt x="29334" y="73338"/>
                  </a:lnTo>
                  <a:lnTo>
                    <a:pt x="31152" y="71747"/>
                  </a:lnTo>
                  <a:lnTo>
                    <a:pt x="32894" y="71457"/>
                  </a:lnTo>
                  <a:lnTo>
                    <a:pt x="38349" y="73035"/>
                  </a:lnTo>
                  <a:lnTo>
                    <a:pt x="41784" y="72505"/>
                  </a:lnTo>
                  <a:lnTo>
                    <a:pt x="44739" y="71154"/>
                  </a:lnTo>
                  <a:lnTo>
                    <a:pt x="45648" y="67719"/>
                  </a:lnTo>
                  <a:lnTo>
                    <a:pt x="44461" y="65989"/>
                  </a:lnTo>
                  <a:lnTo>
                    <a:pt x="41910" y="67442"/>
                  </a:lnTo>
                  <a:lnTo>
                    <a:pt x="39347" y="66785"/>
                  </a:lnTo>
                  <a:lnTo>
                    <a:pt x="37819" y="65762"/>
                  </a:lnTo>
                  <a:lnTo>
                    <a:pt x="38715" y="63590"/>
                  </a:lnTo>
                  <a:lnTo>
                    <a:pt x="40067" y="62820"/>
                  </a:lnTo>
                  <a:lnTo>
                    <a:pt x="42466" y="62227"/>
                  </a:lnTo>
                  <a:lnTo>
                    <a:pt x="45610" y="63073"/>
                  </a:lnTo>
                  <a:lnTo>
                    <a:pt x="50244" y="62075"/>
                  </a:lnTo>
                  <a:lnTo>
                    <a:pt x="47946" y="60345"/>
                  </a:lnTo>
                  <a:lnTo>
                    <a:pt x="45458" y="57782"/>
                  </a:lnTo>
                  <a:lnTo>
                    <a:pt x="46304" y="55206"/>
                  </a:lnTo>
                  <a:lnTo>
                    <a:pt x="43501" y="56999"/>
                  </a:lnTo>
                  <a:lnTo>
                    <a:pt x="43602" y="58312"/>
                  </a:lnTo>
                  <a:lnTo>
                    <a:pt x="42289" y="58312"/>
                  </a:lnTo>
                  <a:lnTo>
                    <a:pt x="41632" y="55938"/>
                  </a:lnTo>
                  <a:lnTo>
                    <a:pt x="39511" y="56469"/>
                  </a:lnTo>
                  <a:lnTo>
                    <a:pt x="37832" y="60042"/>
                  </a:lnTo>
                  <a:lnTo>
                    <a:pt x="37933" y="62265"/>
                  </a:lnTo>
                  <a:lnTo>
                    <a:pt x="36632" y="62530"/>
                  </a:lnTo>
                  <a:lnTo>
                    <a:pt x="35167" y="62757"/>
                  </a:lnTo>
                  <a:lnTo>
                    <a:pt x="33639" y="64398"/>
                  </a:lnTo>
                  <a:lnTo>
                    <a:pt x="34776" y="65750"/>
                  </a:lnTo>
                  <a:lnTo>
                    <a:pt x="33829" y="66659"/>
                  </a:lnTo>
                  <a:lnTo>
                    <a:pt x="32427" y="65585"/>
                  </a:lnTo>
                  <a:lnTo>
                    <a:pt x="30988" y="61886"/>
                  </a:lnTo>
                  <a:lnTo>
                    <a:pt x="28033" y="58893"/>
                  </a:lnTo>
                  <a:lnTo>
                    <a:pt x="25242" y="56974"/>
                  </a:lnTo>
                  <a:lnTo>
                    <a:pt x="24636" y="59146"/>
                  </a:lnTo>
                  <a:lnTo>
                    <a:pt x="27136" y="61595"/>
                  </a:lnTo>
                  <a:lnTo>
                    <a:pt x="29712" y="63085"/>
                  </a:lnTo>
                  <a:lnTo>
                    <a:pt x="29574" y="63401"/>
                  </a:lnTo>
                  <a:lnTo>
                    <a:pt x="28172" y="62921"/>
                  </a:lnTo>
                  <a:lnTo>
                    <a:pt x="28172" y="64967"/>
                  </a:lnTo>
                  <a:lnTo>
                    <a:pt x="27541" y="65333"/>
                  </a:lnTo>
                  <a:lnTo>
                    <a:pt x="27541" y="64537"/>
                  </a:lnTo>
                  <a:lnTo>
                    <a:pt x="26720" y="63148"/>
                  </a:lnTo>
                  <a:lnTo>
                    <a:pt x="25255" y="61785"/>
                  </a:lnTo>
                  <a:lnTo>
                    <a:pt x="23273" y="59575"/>
                  </a:lnTo>
                  <a:lnTo>
                    <a:pt x="21467" y="59575"/>
                  </a:lnTo>
                  <a:lnTo>
                    <a:pt x="20141" y="60295"/>
                  </a:lnTo>
                  <a:lnTo>
                    <a:pt x="17515" y="59600"/>
                  </a:lnTo>
                  <a:lnTo>
                    <a:pt x="17174" y="61557"/>
                  </a:lnTo>
                  <a:lnTo>
                    <a:pt x="16277" y="61949"/>
                  </a:lnTo>
                  <a:lnTo>
                    <a:pt x="15179" y="63919"/>
                  </a:lnTo>
                  <a:lnTo>
                    <a:pt x="13386" y="66507"/>
                  </a:lnTo>
                  <a:lnTo>
                    <a:pt x="11391" y="66406"/>
                  </a:lnTo>
                  <a:lnTo>
                    <a:pt x="10065" y="67176"/>
                  </a:lnTo>
                  <a:lnTo>
                    <a:pt x="9143" y="66381"/>
                  </a:lnTo>
                  <a:lnTo>
                    <a:pt x="6719" y="65649"/>
                  </a:lnTo>
                  <a:lnTo>
                    <a:pt x="6719" y="60610"/>
                  </a:lnTo>
                  <a:lnTo>
                    <a:pt x="8827" y="59499"/>
                  </a:lnTo>
                  <a:lnTo>
                    <a:pt x="12413" y="59954"/>
                  </a:lnTo>
                  <a:lnTo>
                    <a:pt x="14156" y="58148"/>
                  </a:lnTo>
                  <a:lnTo>
                    <a:pt x="13070" y="55825"/>
                  </a:lnTo>
                  <a:lnTo>
                    <a:pt x="12110" y="55320"/>
                  </a:lnTo>
                  <a:lnTo>
                    <a:pt x="13045" y="55168"/>
                  </a:lnTo>
                  <a:lnTo>
                    <a:pt x="14749" y="55168"/>
                  </a:lnTo>
                  <a:lnTo>
                    <a:pt x="16694" y="53186"/>
                  </a:lnTo>
                  <a:lnTo>
                    <a:pt x="17616" y="49840"/>
                  </a:lnTo>
                  <a:lnTo>
                    <a:pt x="20381" y="48691"/>
                  </a:lnTo>
                  <a:lnTo>
                    <a:pt x="20608" y="45913"/>
                  </a:lnTo>
                  <a:lnTo>
                    <a:pt x="21568" y="44764"/>
                  </a:lnTo>
                  <a:lnTo>
                    <a:pt x="22250" y="45559"/>
                  </a:lnTo>
                  <a:lnTo>
                    <a:pt x="21442" y="48211"/>
                  </a:lnTo>
                  <a:lnTo>
                    <a:pt x="25924" y="48211"/>
                  </a:lnTo>
                  <a:lnTo>
                    <a:pt x="29788" y="47504"/>
                  </a:lnTo>
                  <a:lnTo>
                    <a:pt x="30558" y="44915"/>
                  </a:lnTo>
                  <a:lnTo>
                    <a:pt x="31733" y="43539"/>
                  </a:lnTo>
                  <a:lnTo>
                    <a:pt x="32023" y="41910"/>
                  </a:lnTo>
                  <a:lnTo>
                    <a:pt x="34687" y="41821"/>
                  </a:lnTo>
                  <a:lnTo>
                    <a:pt x="37390" y="40129"/>
                  </a:lnTo>
                  <a:lnTo>
                    <a:pt x="35369" y="38841"/>
                  </a:lnTo>
                  <a:lnTo>
                    <a:pt x="32768" y="39599"/>
                  </a:lnTo>
                  <a:lnTo>
                    <a:pt x="31253" y="39422"/>
                  </a:lnTo>
                  <a:lnTo>
                    <a:pt x="30205" y="36303"/>
                  </a:lnTo>
                  <a:lnTo>
                    <a:pt x="33147" y="32604"/>
                  </a:lnTo>
                  <a:lnTo>
                    <a:pt x="31202" y="31215"/>
                  </a:lnTo>
                  <a:lnTo>
                    <a:pt x="29586" y="32591"/>
                  </a:lnTo>
                  <a:lnTo>
                    <a:pt x="28955" y="34372"/>
                  </a:lnTo>
                  <a:lnTo>
                    <a:pt x="27136" y="35874"/>
                  </a:lnTo>
                  <a:lnTo>
                    <a:pt x="26897" y="38425"/>
                  </a:lnTo>
                  <a:lnTo>
                    <a:pt x="28462" y="40723"/>
                  </a:lnTo>
                  <a:cubicBezTo>
                    <a:pt x="28361" y="41241"/>
                    <a:pt x="28071" y="42667"/>
                    <a:pt x="28071" y="42933"/>
                  </a:cubicBezTo>
                  <a:cubicBezTo>
                    <a:pt x="28008" y="43147"/>
                    <a:pt x="27288" y="44233"/>
                    <a:pt x="26619" y="45155"/>
                  </a:cubicBezTo>
                  <a:lnTo>
                    <a:pt x="24131" y="44902"/>
                  </a:lnTo>
                  <a:lnTo>
                    <a:pt x="24308" y="43640"/>
                  </a:lnTo>
                  <a:lnTo>
                    <a:pt x="22553" y="40622"/>
                  </a:lnTo>
                  <a:lnTo>
                    <a:pt x="21076" y="42465"/>
                  </a:lnTo>
                  <a:lnTo>
                    <a:pt x="19687" y="42718"/>
                  </a:lnTo>
                  <a:lnTo>
                    <a:pt x="18740" y="39321"/>
                  </a:lnTo>
                  <a:lnTo>
                    <a:pt x="19510" y="37680"/>
                  </a:lnTo>
                  <a:lnTo>
                    <a:pt x="21985" y="35205"/>
                  </a:lnTo>
                  <a:lnTo>
                    <a:pt x="23386" y="32326"/>
                  </a:lnTo>
                  <a:lnTo>
                    <a:pt x="25874" y="28790"/>
                  </a:lnTo>
                  <a:lnTo>
                    <a:pt x="29712" y="24750"/>
                  </a:lnTo>
                  <a:lnTo>
                    <a:pt x="33021" y="23639"/>
                  </a:lnTo>
                  <a:lnTo>
                    <a:pt x="35294" y="24232"/>
                  </a:lnTo>
                  <a:lnTo>
                    <a:pt x="38008" y="25381"/>
                  </a:lnTo>
                  <a:lnTo>
                    <a:pt x="41481" y="27212"/>
                  </a:lnTo>
                  <a:lnTo>
                    <a:pt x="42188" y="29068"/>
                  </a:lnTo>
                  <a:lnTo>
                    <a:pt x="41039" y="29813"/>
                  </a:lnTo>
                  <a:lnTo>
                    <a:pt x="36556" y="28942"/>
                  </a:lnTo>
                  <a:lnTo>
                    <a:pt x="39284" y="30975"/>
                  </a:lnTo>
                  <a:lnTo>
                    <a:pt x="40976" y="34245"/>
                  </a:lnTo>
                  <a:lnTo>
                    <a:pt x="41910" y="32781"/>
                  </a:lnTo>
                  <a:lnTo>
                    <a:pt x="44436" y="32907"/>
                  </a:lnTo>
                  <a:lnTo>
                    <a:pt x="43135" y="30886"/>
                  </a:lnTo>
                  <a:lnTo>
                    <a:pt x="45181" y="29712"/>
                  </a:lnTo>
                  <a:lnTo>
                    <a:pt x="45471" y="27237"/>
                  </a:lnTo>
                  <a:lnTo>
                    <a:pt x="46191" y="27528"/>
                  </a:lnTo>
                  <a:lnTo>
                    <a:pt x="46809" y="30634"/>
                  </a:lnTo>
                  <a:lnTo>
                    <a:pt x="49082" y="27982"/>
                  </a:lnTo>
                  <a:lnTo>
                    <a:pt x="52971" y="25924"/>
                  </a:lnTo>
                  <a:lnTo>
                    <a:pt x="56330" y="25217"/>
                  </a:lnTo>
                  <a:lnTo>
                    <a:pt x="55648" y="23815"/>
                  </a:lnTo>
                  <a:lnTo>
                    <a:pt x="55863" y="23159"/>
                  </a:lnTo>
                  <a:lnTo>
                    <a:pt x="58224" y="23714"/>
                  </a:lnTo>
                  <a:lnTo>
                    <a:pt x="61596" y="25406"/>
                  </a:lnTo>
                  <a:lnTo>
                    <a:pt x="61596" y="23171"/>
                  </a:lnTo>
                  <a:lnTo>
                    <a:pt x="59449" y="21277"/>
                  </a:lnTo>
                  <a:lnTo>
                    <a:pt x="59500" y="18828"/>
                  </a:lnTo>
                  <a:lnTo>
                    <a:pt x="60245" y="15532"/>
                  </a:lnTo>
                  <a:lnTo>
                    <a:pt x="61457" y="15987"/>
                  </a:lnTo>
                  <a:lnTo>
                    <a:pt x="62252" y="17944"/>
                  </a:lnTo>
                  <a:lnTo>
                    <a:pt x="63300" y="20899"/>
                  </a:lnTo>
                  <a:lnTo>
                    <a:pt x="64614" y="24333"/>
                  </a:lnTo>
                  <a:lnTo>
                    <a:pt x="63464" y="26530"/>
                  </a:lnTo>
                  <a:lnTo>
                    <a:pt x="65813" y="27364"/>
                  </a:lnTo>
                  <a:lnTo>
                    <a:pt x="67114" y="25659"/>
                  </a:lnTo>
                  <a:lnTo>
                    <a:pt x="66470" y="24270"/>
                  </a:lnTo>
                  <a:cubicBezTo>
                    <a:pt x="67215" y="24106"/>
                    <a:pt x="67947" y="23879"/>
                    <a:pt x="68667" y="23601"/>
                  </a:cubicBezTo>
                  <a:lnTo>
                    <a:pt x="69134" y="23386"/>
                  </a:lnTo>
                  <a:lnTo>
                    <a:pt x="67530" y="22060"/>
                  </a:lnTo>
                  <a:lnTo>
                    <a:pt x="65952" y="21770"/>
                  </a:lnTo>
                  <a:lnTo>
                    <a:pt x="64715" y="17982"/>
                  </a:lnTo>
                  <a:lnTo>
                    <a:pt x="65864" y="17211"/>
                  </a:lnTo>
                  <a:lnTo>
                    <a:pt x="66407" y="15696"/>
                  </a:lnTo>
                  <a:lnTo>
                    <a:pt x="69071" y="17275"/>
                  </a:lnTo>
                  <a:lnTo>
                    <a:pt x="70750" y="16252"/>
                  </a:lnTo>
                  <a:lnTo>
                    <a:pt x="68313" y="14964"/>
                  </a:lnTo>
                  <a:lnTo>
                    <a:pt x="67152" y="13726"/>
                  </a:lnTo>
                  <a:lnTo>
                    <a:pt x="70321" y="11946"/>
                  </a:lnTo>
                  <a:lnTo>
                    <a:pt x="69033" y="10683"/>
                  </a:lnTo>
                  <a:lnTo>
                    <a:pt x="70460" y="7943"/>
                  </a:lnTo>
                  <a:lnTo>
                    <a:pt x="73743" y="5481"/>
                  </a:lnTo>
                  <a:lnTo>
                    <a:pt x="74501" y="2968"/>
                  </a:lnTo>
                  <a:lnTo>
                    <a:pt x="75624" y="1554"/>
                  </a:lnTo>
                  <a:lnTo>
                    <a:pt x="77468" y="1554"/>
                  </a:lnTo>
                  <a:lnTo>
                    <a:pt x="78554" y="4206"/>
                  </a:lnTo>
                  <a:lnTo>
                    <a:pt x="80019" y="2097"/>
                  </a:lnTo>
                  <a:lnTo>
                    <a:pt x="81786" y="784"/>
                  </a:lnTo>
                  <a:close/>
                  <a:moveTo>
                    <a:pt x="81786" y="1"/>
                  </a:moveTo>
                  <a:lnTo>
                    <a:pt x="79614" y="1605"/>
                  </a:lnTo>
                  <a:lnTo>
                    <a:pt x="78705" y="2880"/>
                  </a:lnTo>
                  <a:lnTo>
                    <a:pt x="77910" y="910"/>
                  </a:lnTo>
                  <a:lnTo>
                    <a:pt x="75334" y="910"/>
                  </a:lnTo>
                  <a:lnTo>
                    <a:pt x="73983" y="2615"/>
                  </a:lnTo>
                  <a:lnTo>
                    <a:pt x="73213" y="5090"/>
                  </a:lnTo>
                  <a:lnTo>
                    <a:pt x="70043" y="7476"/>
                  </a:lnTo>
                  <a:lnTo>
                    <a:pt x="68263" y="10784"/>
                  </a:lnTo>
                  <a:lnTo>
                    <a:pt x="69286" y="11794"/>
                  </a:lnTo>
                  <a:lnTo>
                    <a:pt x="66154" y="13562"/>
                  </a:lnTo>
                  <a:lnTo>
                    <a:pt x="67897" y="15431"/>
                  </a:lnTo>
                  <a:lnTo>
                    <a:pt x="69475" y="16277"/>
                  </a:lnTo>
                  <a:lnTo>
                    <a:pt x="69071" y="16517"/>
                  </a:lnTo>
                  <a:lnTo>
                    <a:pt x="66066" y="14737"/>
                  </a:lnTo>
                  <a:lnTo>
                    <a:pt x="65346" y="16795"/>
                  </a:lnTo>
                  <a:lnTo>
                    <a:pt x="63970" y="17704"/>
                  </a:lnTo>
                  <a:lnTo>
                    <a:pt x="65472" y="22313"/>
                  </a:lnTo>
                  <a:lnTo>
                    <a:pt x="67253" y="22654"/>
                  </a:lnTo>
                  <a:lnTo>
                    <a:pt x="67934" y="23209"/>
                  </a:lnTo>
                  <a:cubicBezTo>
                    <a:pt x="67290" y="23411"/>
                    <a:pt x="66634" y="23588"/>
                    <a:pt x="65965" y="23727"/>
                  </a:cubicBezTo>
                  <a:lnTo>
                    <a:pt x="65573" y="23803"/>
                  </a:lnTo>
                  <a:lnTo>
                    <a:pt x="66394" y="25571"/>
                  </a:lnTo>
                  <a:lnTo>
                    <a:pt x="65611" y="26606"/>
                  </a:lnTo>
                  <a:lnTo>
                    <a:pt x="64386" y="26177"/>
                  </a:lnTo>
                  <a:lnTo>
                    <a:pt x="65333" y="24371"/>
                  </a:lnTo>
                  <a:lnTo>
                    <a:pt x="63906" y="20671"/>
                  </a:lnTo>
                  <a:lnTo>
                    <a:pt x="62858" y="17717"/>
                  </a:lnTo>
                  <a:lnTo>
                    <a:pt x="61962" y="15482"/>
                  </a:lnTo>
                  <a:lnTo>
                    <a:pt x="59815" y="14686"/>
                  </a:lnTo>
                  <a:lnTo>
                    <a:pt x="58894" y="18714"/>
                  </a:lnTo>
                  <a:lnTo>
                    <a:pt x="58830" y="21555"/>
                  </a:lnTo>
                  <a:lnTo>
                    <a:pt x="60990" y="23449"/>
                  </a:lnTo>
                  <a:lnTo>
                    <a:pt x="60990" y="24371"/>
                  </a:lnTo>
                  <a:lnTo>
                    <a:pt x="58502" y="23121"/>
                  </a:lnTo>
                  <a:lnTo>
                    <a:pt x="55459" y="22401"/>
                  </a:lnTo>
                  <a:lnTo>
                    <a:pt x="54992" y="23853"/>
                  </a:lnTo>
                  <a:lnTo>
                    <a:pt x="55434" y="24762"/>
                  </a:lnTo>
                  <a:lnTo>
                    <a:pt x="52807" y="25305"/>
                  </a:lnTo>
                  <a:lnTo>
                    <a:pt x="48729" y="27439"/>
                  </a:lnTo>
                  <a:lnTo>
                    <a:pt x="47176" y="29232"/>
                  </a:lnTo>
                  <a:lnTo>
                    <a:pt x="46746" y="27073"/>
                  </a:lnTo>
                  <a:lnTo>
                    <a:pt x="44941" y="26316"/>
                  </a:lnTo>
                  <a:lnTo>
                    <a:pt x="44600" y="29321"/>
                  </a:lnTo>
                  <a:lnTo>
                    <a:pt x="42238" y="30672"/>
                  </a:lnTo>
                  <a:lnTo>
                    <a:pt x="43249" y="32212"/>
                  </a:lnTo>
                  <a:lnTo>
                    <a:pt x="41582" y="32137"/>
                  </a:lnTo>
                  <a:lnTo>
                    <a:pt x="41039" y="32983"/>
                  </a:lnTo>
                  <a:lnTo>
                    <a:pt x="39814" y="30634"/>
                  </a:lnTo>
                  <a:lnTo>
                    <a:pt x="39145" y="30078"/>
                  </a:lnTo>
                  <a:lnTo>
                    <a:pt x="41178" y="30482"/>
                  </a:lnTo>
                  <a:lnTo>
                    <a:pt x="42971" y="29321"/>
                  </a:lnTo>
                  <a:lnTo>
                    <a:pt x="41999" y="26770"/>
                  </a:lnTo>
                  <a:lnTo>
                    <a:pt x="38299" y="24813"/>
                  </a:lnTo>
                  <a:lnTo>
                    <a:pt x="35496" y="23639"/>
                  </a:lnTo>
                  <a:lnTo>
                    <a:pt x="32983" y="22982"/>
                  </a:lnTo>
                  <a:lnTo>
                    <a:pt x="29359" y="24194"/>
                  </a:lnTo>
                  <a:lnTo>
                    <a:pt x="25381" y="28386"/>
                  </a:lnTo>
                  <a:lnTo>
                    <a:pt x="22831" y="32010"/>
                  </a:lnTo>
                  <a:lnTo>
                    <a:pt x="21492" y="34801"/>
                  </a:lnTo>
                  <a:lnTo>
                    <a:pt x="19005" y="37276"/>
                  </a:lnTo>
                  <a:lnTo>
                    <a:pt x="18058" y="39258"/>
                  </a:lnTo>
                  <a:lnTo>
                    <a:pt x="19219" y="43438"/>
                  </a:lnTo>
                  <a:lnTo>
                    <a:pt x="21404" y="43046"/>
                  </a:lnTo>
                  <a:lnTo>
                    <a:pt x="22452" y="41733"/>
                  </a:lnTo>
                  <a:lnTo>
                    <a:pt x="23639" y="43766"/>
                  </a:lnTo>
                  <a:lnTo>
                    <a:pt x="23399" y="45458"/>
                  </a:lnTo>
                  <a:lnTo>
                    <a:pt x="26909" y="45824"/>
                  </a:lnTo>
                  <a:lnTo>
                    <a:pt x="27010" y="45673"/>
                  </a:lnTo>
                  <a:cubicBezTo>
                    <a:pt x="28702" y="43387"/>
                    <a:pt x="28702" y="43072"/>
                    <a:pt x="28702" y="42970"/>
                  </a:cubicBezTo>
                  <a:cubicBezTo>
                    <a:pt x="28702" y="42794"/>
                    <a:pt x="28904" y="41683"/>
                    <a:pt x="29106" y="40723"/>
                  </a:cubicBezTo>
                  <a:lnTo>
                    <a:pt x="29144" y="40597"/>
                  </a:lnTo>
                  <a:lnTo>
                    <a:pt x="27566" y="38261"/>
                  </a:lnTo>
                  <a:lnTo>
                    <a:pt x="27743" y="36190"/>
                  </a:lnTo>
                  <a:lnTo>
                    <a:pt x="29498" y="34750"/>
                  </a:lnTo>
                  <a:lnTo>
                    <a:pt x="30129" y="32957"/>
                  </a:lnTo>
                  <a:lnTo>
                    <a:pt x="31240" y="32010"/>
                  </a:lnTo>
                  <a:lnTo>
                    <a:pt x="32238" y="32730"/>
                  </a:lnTo>
                  <a:lnTo>
                    <a:pt x="29510" y="36177"/>
                  </a:lnTo>
                  <a:lnTo>
                    <a:pt x="30773" y="39991"/>
                  </a:lnTo>
                  <a:lnTo>
                    <a:pt x="32831" y="40243"/>
                  </a:lnTo>
                  <a:lnTo>
                    <a:pt x="35281" y="39523"/>
                  </a:lnTo>
                  <a:lnTo>
                    <a:pt x="36203" y="40129"/>
                  </a:lnTo>
                  <a:lnTo>
                    <a:pt x="34498" y="41190"/>
                  </a:lnTo>
                  <a:lnTo>
                    <a:pt x="31493" y="41291"/>
                  </a:lnTo>
                  <a:lnTo>
                    <a:pt x="31139" y="43248"/>
                  </a:lnTo>
                  <a:lnTo>
                    <a:pt x="30041" y="44549"/>
                  </a:lnTo>
                  <a:lnTo>
                    <a:pt x="29296" y="46948"/>
                  </a:lnTo>
                  <a:lnTo>
                    <a:pt x="25861" y="47592"/>
                  </a:lnTo>
                  <a:lnTo>
                    <a:pt x="22288" y="47592"/>
                  </a:lnTo>
                  <a:lnTo>
                    <a:pt x="22957" y="45420"/>
                  </a:lnTo>
                  <a:lnTo>
                    <a:pt x="21543" y="43804"/>
                  </a:lnTo>
                  <a:lnTo>
                    <a:pt x="19990" y="45660"/>
                  </a:lnTo>
                  <a:lnTo>
                    <a:pt x="19775" y="48261"/>
                  </a:lnTo>
                  <a:lnTo>
                    <a:pt x="17085" y="49385"/>
                  </a:lnTo>
                  <a:lnTo>
                    <a:pt x="16113" y="52857"/>
                  </a:lnTo>
                  <a:lnTo>
                    <a:pt x="14484" y="54524"/>
                  </a:lnTo>
                  <a:lnTo>
                    <a:pt x="12982" y="54524"/>
                  </a:lnTo>
                  <a:lnTo>
                    <a:pt x="10178" y="55004"/>
                  </a:lnTo>
                  <a:lnTo>
                    <a:pt x="12590" y="56279"/>
                  </a:lnTo>
                  <a:lnTo>
                    <a:pt x="13398" y="58022"/>
                  </a:lnTo>
                  <a:lnTo>
                    <a:pt x="12186" y="59285"/>
                  </a:lnTo>
                  <a:lnTo>
                    <a:pt x="8714" y="58855"/>
                  </a:lnTo>
                  <a:lnTo>
                    <a:pt x="6100" y="60232"/>
                  </a:lnTo>
                  <a:lnTo>
                    <a:pt x="6100" y="66116"/>
                  </a:lnTo>
                  <a:lnTo>
                    <a:pt x="8777" y="66899"/>
                  </a:lnTo>
                  <a:lnTo>
                    <a:pt x="10002" y="67947"/>
                  </a:lnTo>
                  <a:lnTo>
                    <a:pt x="11555" y="67038"/>
                  </a:lnTo>
                  <a:lnTo>
                    <a:pt x="13714" y="67151"/>
                  </a:lnTo>
                  <a:lnTo>
                    <a:pt x="15709" y="64247"/>
                  </a:lnTo>
                  <a:lnTo>
                    <a:pt x="16719" y="62441"/>
                  </a:lnTo>
                  <a:lnTo>
                    <a:pt x="17729" y="61999"/>
                  </a:lnTo>
                  <a:lnTo>
                    <a:pt x="18020" y="60383"/>
                  </a:lnTo>
                  <a:lnTo>
                    <a:pt x="20229" y="60964"/>
                  </a:lnTo>
                  <a:lnTo>
                    <a:pt x="21631" y="60194"/>
                  </a:lnTo>
                  <a:lnTo>
                    <a:pt x="22982" y="60194"/>
                  </a:lnTo>
                  <a:lnTo>
                    <a:pt x="24800" y="62227"/>
                  </a:lnTo>
                  <a:lnTo>
                    <a:pt x="26202" y="63502"/>
                  </a:lnTo>
                  <a:lnTo>
                    <a:pt x="26909" y="64702"/>
                  </a:lnTo>
                  <a:lnTo>
                    <a:pt x="26909" y="66444"/>
                  </a:lnTo>
                  <a:lnTo>
                    <a:pt x="28803" y="65333"/>
                  </a:lnTo>
                  <a:lnTo>
                    <a:pt x="28803" y="63805"/>
                  </a:lnTo>
                  <a:lnTo>
                    <a:pt x="29927" y="64171"/>
                  </a:lnTo>
                  <a:lnTo>
                    <a:pt x="30521" y="62807"/>
                  </a:lnTo>
                  <a:lnTo>
                    <a:pt x="27553" y="61115"/>
                  </a:lnTo>
                  <a:lnTo>
                    <a:pt x="25343" y="58956"/>
                  </a:lnTo>
                  <a:lnTo>
                    <a:pt x="25609" y="57997"/>
                  </a:lnTo>
                  <a:lnTo>
                    <a:pt x="27629" y="59386"/>
                  </a:lnTo>
                  <a:lnTo>
                    <a:pt x="30432" y="62176"/>
                  </a:lnTo>
                  <a:lnTo>
                    <a:pt x="31910" y="65977"/>
                  </a:lnTo>
                  <a:lnTo>
                    <a:pt x="33879" y="67492"/>
                  </a:lnTo>
                  <a:lnTo>
                    <a:pt x="35660" y="65800"/>
                  </a:lnTo>
                  <a:lnTo>
                    <a:pt x="34498" y="64424"/>
                  </a:lnTo>
                  <a:lnTo>
                    <a:pt x="35496" y="63338"/>
                  </a:lnTo>
                  <a:lnTo>
                    <a:pt x="36758" y="63148"/>
                  </a:lnTo>
                  <a:lnTo>
                    <a:pt x="38602" y="62782"/>
                  </a:lnTo>
                  <a:lnTo>
                    <a:pt x="38488" y="60168"/>
                  </a:lnTo>
                  <a:lnTo>
                    <a:pt x="39966" y="57012"/>
                  </a:lnTo>
                  <a:lnTo>
                    <a:pt x="41203" y="56696"/>
                  </a:lnTo>
                  <a:lnTo>
                    <a:pt x="41809" y="58944"/>
                  </a:lnTo>
                  <a:lnTo>
                    <a:pt x="44284" y="58944"/>
                  </a:lnTo>
                  <a:lnTo>
                    <a:pt x="44158" y="57315"/>
                  </a:lnTo>
                  <a:lnTo>
                    <a:pt x="45155" y="56683"/>
                  </a:lnTo>
                  <a:lnTo>
                    <a:pt x="44739" y="57946"/>
                  </a:lnTo>
                  <a:lnTo>
                    <a:pt x="47529" y="60812"/>
                  </a:lnTo>
                  <a:lnTo>
                    <a:pt x="48767" y="61747"/>
                  </a:lnTo>
                  <a:lnTo>
                    <a:pt x="45635" y="62416"/>
                  </a:lnTo>
                  <a:lnTo>
                    <a:pt x="42478" y="61570"/>
                  </a:lnTo>
                  <a:lnTo>
                    <a:pt x="39877" y="62214"/>
                  </a:lnTo>
                  <a:lnTo>
                    <a:pt x="38223" y="63136"/>
                  </a:lnTo>
                  <a:lnTo>
                    <a:pt x="37036" y="66002"/>
                  </a:lnTo>
                  <a:lnTo>
                    <a:pt x="39044" y="67341"/>
                  </a:lnTo>
                  <a:lnTo>
                    <a:pt x="41999" y="68111"/>
                  </a:lnTo>
                  <a:lnTo>
                    <a:pt x="44284" y="66823"/>
                  </a:lnTo>
                  <a:lnTo>
                    <a:pt x="44979" y="67833"/>
                  </a:lnTo>
                  <a:lnTo>
                    <a:pt x="44208" y="70712"/>
                  </a:lnTo>
                  <a:lnTo>
                    <a:pt x="41658" y="71886"/>
                  </a:lnTo>
                  <a:lnTo>
                    <a:pt x="38400" y="72391"/>
                  </a:lnTo>
                  <a:lnTo>
                    <a:pt x="32932" y="70813"/>
                  </a:lnTo>
                  <a:lnTo>
                    <a:pt x="30887" y="71154"/>
                  </a:lnTo>
                  <a:lnTo>
                    <a:pt x="29334" y="72518"/>
                  </a:lnTo>
                  <a:lnTo>
                    <a:pt x="26922" y="70535"/>
                  </a:lnTo>
                  <a:lnTo>
                    <a:pt x="24586" y="70030"/>
                  </a:lnTo>
                  <a:lnTo>
                    <a:pt x="24207" y="67277"/>
                  </a:lnTo>
                  <a:lnTo>
                    <a:pt x="22515" y="66899"/>
                  </a:lnTo>
                  <a:lnTo>
                    <a:pt x="20406" y="67252"/>
                  </a:lnTo>
                  <a:lnTo>
                    <a:pt x="16227" y="67227"/>
                  </a:lnTo>
                  <a:lnTo>
                    <a:pt x="11908" y="68805"/>
                  </a:lnTo>
                  <a:lnTo>
                    <a:pt x="10570" y="68136"/>
                  </a:lnTo>
                  <a:lnTo>
                    <a:pt x="8613" y="70081"/>
                  </a:lnTo>
                  <a:lnTo>
                    <a:pt x="6782" y="72025"/>
                  </a:lnTo>
                  <a:lnTo>
                    <a:pt x="6163" y="73995"/>
                  </a:lnTo>
                  <a:lnTo>
                    <a:pt x="3612" y="75826"/>
                  </a:lnTo>
                  <a:lnTo>
                    <a:pt x="1087" y="79854"/>
                  </a:lnTo>
                  <a:lnTo>
                    <a:pt x="1" y="82468"/>
                  </a:lnTo>
                  <a:lnTo>
                    <a:pt x="531" y="84917"/>
                  </a:lnTo>
                  <a:lnTo>
                    <a:pt x="14" y="87758"/>
                  </a:lnTo>
                  <a:lnTo>
                    <a:pt x="885" y="91382"/>
                  </a:lnTo>
                  <a:lnTo>
                    <a:pt x="5140" y="95852"/>
                  </a:lnTo>
                  <a:lnTo>
                    <a:pt x="8347" y="97746"/>
                  </a:lnTo>
                  <a:lnTo>
                    <a:pt x="11151" y="97418"/>
                  </a:lnTo>
                  <a:lnTo>
                    <a:pt x="13752" y="97418"/>
                  </a:lnTo>
                  <a:lnTo>
                    <a:pt x="16467" y="96054"/>
                  </a:lnTo>
                  <a:lnTo>
                    <a:pt x="18525" y="96294"/>
                  </a:lnTo>
                  <a:lnTo>
                    <a:pt x="19497" y="97923"/>
                  </a:lnTo>
                  <a:lnTo>
                    <a:pt x="22338" y="97784"/>
                  </a:lnTo>
                  <a:lnTo>
                    <a:pt x="23336" y="99400"/>
                  </a:lnTo>
                  <a:lnTo>
                    <a:pt x="22906" y="103492"/>
                  </a:lnTo>
                  <a:lnTo>
                    <a:pt x="25066" y="106686"/>
                  </a:lnTo>
                  <a:lnTo>
                    <a:pt x="25659" y="109717"/>
                  </a:lnTo>
                  <a:lnTo>
                    <a:pt x="25659" y="112457"/>
                  </a:lnTo>
                  <a:lnTo>
                    <a:pt x="23765" y="115083"/>
                  </a:lnTo>
                  <a:lnTo>
                    <a:pt x="23765" y="117697"/>
                  </a:lnTo>
                  <a:lnTo>
                    <a:pt x="25659" y="120437"/>
                  </a:lnTo>
                  <a:lnTo>
                    <a:pt x="25659" y="124010"/>
                  </a:lnTo>
                  <a:lnTo>
                    <a:pt x="27692" y="126675"/>
                  </a:lnTo>
                  <a:lnTo>
                    <a:pt x="28778" y="128733"/>
                  </a:lnTo>
                  <a:lnTo>
                    <a:pt x="29157" y="130993"/>
                  </a:lnTo>
                  <a:lnTo>
                    <a:pt x="31051" y="133998"/>
                  </a:lnTo>
                  <a:lnTo>
                    <a:pt x="35849" y="133998"/>
                  </a:lnTo>
                  <a:lnTo>
                    <a:pt x="38501" y="132003"/>
                  </a:lnTo>
                  <a:lnTo>
                    <a:pt x="40193" y="130160"/>
                  </a:lnTo>
                  <a:lnTo>
                    <a:pt x="42769" y="127243"/>
                  </a:lnTo>
                  <a:lnTo>
                    <a:pt x="43362" y="124541"/>
                  </a:lnTo>
                  <a:lnTo>
                    <a:pt x="44865" y="124541"/>
                  </a:lnTo>
                  <a:lnTo>
                    <a:pt x="45206" y="120121"/>
                  </a:lnTo>
                  <a:lnTo>
                    <a:pt x="45206" y="119010"/>
                  </a:lnTo>
                  <a:lnTo>
                    <a:pt x="49183" y="115954"/>
                  </a:lnTo>
                  <a:lnTo>
                    <a:pt x="50888" y="113379"/>
                  </a:lnTo>
                  <a:lnTo>
                    <a:pt x="50888" y="110651"/>
                  </a:lnTo>
                  <a:lnTo>
                    <a:pt x="50042" y="108606"/>
                  </a:lnTo>
                  <a:lnTo>
                    <a:pt x="50092" y="106295"/>
                  </a:lnTo>
                  <a:lnTo>
                    <a:pt x="49600" y="104969"/>
                  </a:lnTo>
                  <a:lnTo>
                    <a:pt x="52239" y="102570"/>
                  </a:lnTo>
                  <a:lnTo>
                    <a:pt x="54853" y="99653"/>
                  </a:lnTo>
                  <a:lnTo>
                    <a:pt x="58149" y="97645"/>
                  </a:lnTo>
                  <a:lnTo>
                    <a:pt x="58186" y="97570"/>
                  </a:lnTo>
                  <a:cubicBezTo>
                    <a:pt x="58641" y="96761"/>
                    <a:pt x="59702" y="94817"/>
                    <a:pt x="59702" y="94362"/>
                  </a:cubicBezTo>
                  <a:cubicBezTo>
                    <a:pt x="59702" y="94148"/>
                    <a:pt x="60131" y="92948"/>
                    <a:pt x="60522" y="91963"/>
                  </a:cubicBezTo>
                  <a:lnTo>
                    <a:pt x="60573" y="91862"/>
                  </a:lnTo>
                  <a:lnTo>
                    <a:pt x="59904" y="89716"/>
                  </a:lnTo>
                  <a:lnTo>
                    <a:pt x="58149" y="90587"/>
                  </a:lnTo>
                  <a:lnTo>
                    <a:pt x="54411" y="91117"/>
                  </a:lnTo>
                  <a:lnTo>
                    <a:pt x="53375" y="91610"/>
                  </a:lnTo>
                  <a:lnTo>
                    <a:pt x="52858" y="90031"/>
                  </a:lnTo>
                  <a:lnTo>
                    <a:pt x="52327" y="88870"/>
                  </a:lnTo>
                  <a:lnTo>
                    <a:pt x="50118" y="86748"/>
                  </a:lnTo>
                  <a:lnTo>
                    <a:pt x="48830" y="85852"/>
                  </a:lnTo>
                  <a:lnTo>
                    <a:pt x="46772" y="81104"/>
                  </a:lnTo>
                  <a:lnTo>
                    <a:pt x="45913" y="79917"/>
                  </a:lnTo>
                  <a:lnTo>
                    <a:pt x="44852" y="77076"/>
                  </a:lnTo>
                  <a:lnTo>
                    <a:pt x="44309" y="76142"/>
                  </a:lnTo>
                  <a:lnTo>
                    <a:pt x="44890" y="75927"/>
                  </a:lnTo>
                  <a:lnTo>
                    <a:pt x="47264" y="79185"/>
                  </a:lnTo>
                  <a:lnTo>
                    <a:pt x="48716" y="81470"/>
                  </a:lnTo>
                  <a:lnTo>
                    <a:pt x="49562" y="83945"/>
                  </a:lnTo>
                  <a:lnTo>
                    <a:pt x="51570" y="85523"/>
                  </a:lnTo>
                  <a:lnTo>
                    <a:pt x="52795" y="88478"/>
                  </a:lnTo>
                  <a:lnTo>
                    <a:pt x="53439" y="90271"/>
                  </a:lnTo>
                  <a:lnTo>
                    <a:pt x="57189" y="88579"/>
                  </a:lnTo>
                  <a:lnTo>
                    <a:pt x="60939" y="87746"/>
                  </a:lnTo>
                  <a:lnTo>
                    <a:pt x="65005" y="85675"/>
                  </a:lnTo>
                  <a:lnTo>
                    <a:pt x="66230" y="83453"/>
                  </a:lnTo>
                  <a:lnTo>
                    <a:pt x="67139" y="81154"/>
                  </a:lnTo>
                  <a:lnTo>
                    <a:pt x="65422" y="79437"/>
                  </a:lnTo>
                  <a:lnTo>
                    <a:pt x="63932" y="77821"/>
                  </a:lnTo>
                  <a:lnTo>
                    <a:pt x="61356" y="78616"/>
                  </a:lnTo>
                  <a:lnTo>
                    <a:pt x="59487" y="78705"/>
                  </a:lnTo>
                  <a:lnTo>
                    <a:pt x="58325" y="76571"/>
                  </a:lnTo>
                  <a:lnTo>
                    <a:pt x="56570" y="75094"/>
                  </a:lnTo>
                  <a:lnTo>
                    <a:pt x="57189" y="74045"/>
                  </a:lnTo>
                  <a:lnTo>
                    <a:pt x="59790" y="76154"/>
                  </a:lnTo>
                  <a:lnTo>
                    <a:pt x="61886" y="77303"/>
                  </a:lnTo>
                  <a:lnTo>
                    <a:pt x="63742" y="77442"/>
                  </a:lnTo>
                  <a:lnTo>
                    <a:pt x="65472" y="78364"/>
                  </a:lnTo>
                  <a:lnTo>
                    <a:pt x="68351" y="78818"/>
                  </a:lnTo>
                  <a:lnTo>
                    <a:pt x="71634" y="78414"/>
                  </a:lnTo>
                  <a:lnTo>
                    <a:pt x="74109" y="80195"/>
                  </a:lnTo>
                  <a:lnTo>
                    <a:pt x="75511" y="82569"/>
                  </a:lnTo>
                  <a:lnTo>
                    <a:pt x="77089" y="82834"/>
                  </a:lnTo>
                  <a:lnTo>
                    <a:pt x="78074" y="81697"/>
                  </a:lnTo>
                  <a:lnTo>
                    <a:pt x="78541" y="83617"/>
                  </a:lnTo>
                  <a:lnTo>
                    <a:pt x="79173" y="86357"/>
                  </a:lnTo>
                  <a:lnTo>
                    <a:pt x="80562" y="89349"/>
                  </a:lnTo>
                  <a:lnTo>
                    <a:pt x="82014" y="92670"/>
                  </a:lnTo>
                  <a:lnTo>
                    <a:pt x="82721" y="95246"/>
                  </a:lnTo>
                  <a:lnTo>
                    <a:pt x="84930" y="91723"/>
                  </a:lnTo>
                  <a:lnTo>
                    <a:pt x="84930" y="88668"/>
                  </a:lnTo>
                  <a:lnTo>
                    <a:pt x="85802" y="87215"/>
                  </a:lnTo>
                  <a:lnTo>
                    <a:pt x="87822" y="85460"/>
                  </a:lnTo>
                  <a:lnTo>
                    <a:pt x="90840" y="82720"/>
                  </a:lnTo>
                  <a:lnTo>
                    <a:pt x="92115" y="80990"/>
                  </a:lnTo>
                  <a:lnTo>
                    <a:pt x="94451" y="80447"/>
                  </a:lnTo>
                  <a:lnTo>
                    <a:pt x="95158" y="83339"/>
                  </a:lnTo>
                  <a:lnTo>
                    <a:pt x="96914" y="84160"/>
                  </a:lnTo>
                  <a:lnTo>
                    <a:pt x="96914" y="87885"/>
                  </a:lnTo>
                  <a:lnTo>
                    <a:pt x="99035" y="86622"/>
                  </a:lnTo>
                  <a:lnTo>
                    <a:pt x="100702" y="90132"/>
                  </a:lnTo>
                  <a:lnTo>
                    <a:pt x="100702" y="94451"/>
                  </a:lnTo>
                  <a:lnTo>
                    <a:pt x="102772" y="95549"/>
                  </a:lnTo>
                  <a:lnTo>
                    <a:pt x="103720" y="97557"/>
                  </a:lnTo>
                  <a:lnTo>
                    <a:pt x="105247" y="99565"/>
                  </a:lnTo>
                  <a:lnTo>
                    <a:pt x="107975" y="100701"/>
                  </a:lnTo>
                  <a:lnTo>
                    <a:pt x="107192" y="98100"/>
                  </a:lnTo>
                  <a:lnTo>
                    <a:pt x="106864" y="96294"/>
                  </a:lnTo>
                  <a:lnTo>
                    <a:pt x="105121" y="94994"/>
                  </a:lnTo>
                  <a:lnTo>
                    <a:pt x="104023" y="93478"/>
                  </a:lnTo>
                  <a:lnTo>
                    <a:pt x="103442" y="92127"/>
                  </a:lnTo>
                  <a:lnTo>
                    <a:pt x="103732" y="90082"/>
                  </a:lnTo>
                  <a:lnTo>
                    <a:pt x="104212" y="89476"/>
                  </a:lnTo>
                  <a:lnTo>
                    <a:pt x="105626" y="90801"/>
                  </a:lnTo>
                  <a:lnTo>
                    <a:pt x="107306" y="92595"/>
                  </a:lnTo>
                  <a:lnTo>
                    <a:pt x="108417" y="93163"/>
                  </a:lnTo>
                  <a:lnTo>
                    <a:pt x="108568" y="93049"/>
                  </a:lnTo>
                  <a:cubicBezTo>
                    <a:pt x="110803" y="91382"/>
                    <a:pt x="110803" y="91041"/>
                    <a:pt x="110803" y="90902"/>
                  </a:cubicBezTo>
                  <a:lnTo>
                    <a:pt x="110803" y="87203"/>
                  </a:lnTo>
                  <a:lnTo>
                    <a:pt x="108846" y="85359"/>
                  </a:lnTo>
                  <a:lnTo>
                    <a:pt x="108139" y="83932"/>
                  </a:lnTo>
                  <a:cubicBezTo>
                    <a:pt x="108265" y="83238"/>
                    <a:pt x="108480" y="82556"/>
                    <a:pt x="108581" y="82455"/>
                  </a:cubicBezTo>
                  <a:cubicBezTo>
                    <a:pt x="108758" y="82341"/>
                    <a:pt x="109654" y="82000"/>
                    <a:pt x="110374" y="81748"/>
                  </a:cubicBezTo>
                  <a:lnTo>
                    <a:pt x="110967" y="83099"/>
                  </a:lnTo>
                  <a:lnTo>
                    <a:pt x="113139" y="81521"/>
                  </a:lnTo>
                  <a:lnTo>
                    <a:pt x="117016" y="79589"/>
                  </a:lnTo>
                  <a:lnTo>
                    <a:pt x="118821" y="76293"/>
                  </a:lnTo>
                  <a:lnTo>
                    <a:pt x="119604" y="74083"/>
                  </a:lnTo>
                  <a:lnTo>
                    <a:pt x="119630" y="70232"/>
                  </a:lnTo>
                  <a:lnTo>
                    <a:pt x="118140" y="67227"/>
                  </a:lnTo>
                  <a:lnTo>
                    <a:pt x="116890" y="65649"/>
                  </a:lnTo>
                  <a:lnTo>
                    <a:pt x="118809" y="64348"/>
                  </a:lnTo>
                  <a:lnTo>
                    <a:pt x="119958" y="63451"/>
                  </a:lnTo>
                  <a:lnTo>
                    <a:pt x="117622" y="62719"/>
                  </a:lnTo>
                  <a:lnTo>
                    <a:pt x="116258" y="63212"/>
                  </a:lnTo>
                  <a:lnTo>
                    <a:pt x="115475" y="62340"/>
                  </a:lnTo>
                  <a:lnTo>
                    <a:pt x="115059" y="61772"/>
                  </a:lnTo>
                  <a:lnTo>
                    <a:pt x="116624" y="60863"/>
                  </a:lnTo>
                  <a:lnTo>
                    <a:pt x="117369" y="59373"/>
                  </a:lnTo>
                  <a:lnTo>
                    <a:pt x="117900" y="59638"/>
                  </a:lnTo>
                  <a:lnTo>
                    <a:pt x="117256" y="61974"/>
                  </a:lnTo>
                  <a:lnTo>
                    <a:pt x="119390" y="60901"/>
                  </a:lnTo>
                  <a:lnTo>
                    <a:pt x="120337" y="61684"/>
                  </a:lnTo>
                  <a:lnTo>
                    <a:pt x="121284" y="63350"/>
                  </a:lnTo>
                  <a:lnTo>
                    <a:pt x="122168" y="64424"/>
                  </a:lnTo>
                  <a:lnTo>
                    <a:pt x="122168" y="66015"/>
                  </a:lnTo>
                  <a:lnTo>
                    <a:pt x="123291" y="67151"/>
                  </a:lnTo>
                  <a:lnTo>
                    <a:pt x="125501" y="65383"/>
                  </a:lnTo>
                  <a:lnTo>
                    <a:pt x="124882" y="62782"/>
                  </a:lnTo>
                  <a:lnTo>
                    <a:pt x="123216" y="61078"/>
                  </a:lnTo>
                  <a:lnTo>
                    <a:pt x="122837" y="60295"/>
                  </a:lnTo>
                  <a:lnTo>
                    <a:pt x="124238" y="59095"/>
                  </a:lnTo>
                  <a:lnTo>
                    <a:pt x="124352" y="56254"/>
                  </a:lnTo>
                  <a:lnTo>
                    <a:pt x="125337" y="55433"/>
                  </a:lnTo>
                  <a:lnTo>
                    <a:pt x="126688" y="56229"/>
                  </a:lnTo>
                  <a:lnTo>
                    <a:pt x="128734" y="52693"/>
                  </a:lnTo>
                  <a:lnTo>
                    <a:pt x="130363" y="47693"/>
                  </a:lnTo>
                  <a:lnTo>
                    <a:pt x="129176" y="44359"/>
                  </a:lnTo>
                  <a:lnTo>
                    <a:pt x="128418" y="41329"/>
                  </a:lnTo>
                  <a:lnTo>
                    <a:pt x="126625" y="39650"/>
                  </a:lnTo>
                  <a:lnTo>
                    <a:pt x="124365" y="39006"/>
                  </a:lnTo>
                  <a:lnTo>
                    <a:pt x="123039" y="38501"/>
                  </a:lnTo>
                  <a:lnTo>
                    <a:pt x="122231" y="37844"/>
                  </a:lnTo>
                  <a:lnTo>
                    <a:pt x="124238" y="33816"/>
                  </a:lnTo>
                  <a:lnTo>
                    <a:pt x="125047" y="31152"/>
                  </a:lnTo>
                  <a:lnTo>
                    <a:pt x="127067" y="29939"/>
                  </a:lnTo>
                  <a:lnTo>
                    <a:pt x="130350" y="29939"/>
                  </a:lnTo>
                  <a:lnTo>
                    <a:pt x="135009" y="28677"/>
                  </a:lnTo>
                  <a:lnTo>
                    <a:pt x="132875" y="28677"/>
                  </a:lnTo>
                  <a:lnTo>
                    <a:pt x="132875" y="23841"/>
                  </a:lnTo>
                  <a:lnTo>
                    <a:pt x="135224" y="22793"/>
                  </a:lnTo>
                  <a:lnTo>
                    <a:pt x="136108" y="25091"/>
                  </a:lnTo>
                  <a:lnTo>
                    <a:pt x="137257" y="22490"/>
                  </a:lnTo>
                  <a:lnTo>
                    <a:pt x="137282" y="21025"/>
                  </a:lnTo>
                  <a:lnTo>
                    <a:pt x="138090" y="21479"/>
                  </a:lnTo>
                  <a:lnTo>
                    <a:pt x="137446" y="25129"/>
                  </a:lnTo>
                  <a:lnTo>
                    <a:pt x="136032" y="30912"/>
                  </a:lnTo>
                  <a:lnTo>
                    <a:pt x="136019" y="34447"/>
                  </a:lnTo>
                  <a:lnTo>
                    <a:pt x="139467" y="39220"/>
                  </a:lnTo>
                  <a:lnTo>
                    <a:pt x="140452" y="42491"/>
                  </a:lnTo>
                  <a:lnTo>
                    <a:pt x="140452" y="44486"/>
                  </a:lnTo>
                  <a:lnTo>
                    <a:pt x="142346" y="42907"/>
                  </a:lnTo>
                  <a:lnTo>
                    <a:pt x="142346" y="39460"/>
                  </a:lnTo>
                  <a:lnTo>
                    <a:pt x="143836" y="36051"/>
                  </a:lnTo>
                  <a:lnTo>
                    <a:pt x="143028" y="33273"/>
                  </a:lnTo>
                  <a:lnTo>
                    <a:pt x="142901" y="31682"/>
                  </a:lnTo>
                  <a:lnTo>
                    <a:pt x="142598" y="29447"/>
                  </a:lnTo>
                  <a:lnTo>
                    <a:pt x="140742" y="27982"/>
                  </a:lnTo>
                  <a:lnTo>
                    <a:pt x="140464" y="25356"/>
                  </a:lnTo>
                  <a:lnTo>
                    <a:pt x="142939" y="23740"/>
                  </a:lnTo>
                  <a:lnTo>
                    <a:pt x="145502" y="24093"/>
                  </a:lnTo>
                  <a:lnTo>
                    <a:pt x="145502" y="21189"/>
                  </a:lnTo>
                  <a:lnTo>
                    <a:pt x="146462" y="19611"/>
                  </a:lnTo>
                  <a:lnTo>
                    <a:pt x="148508" y="18588"/>
                  </a:lnTo>
                  <a:lnTo>
                    <a:pt x="149732" y="18588"/>
                  </a:lnTo>
                  <a:lnTo>
                    <a:pt x="148141" y="14231"/>
                  </a:lnTo>
                  <a:lnTo>
                    <a:pt x="145010" y="13070"/>
                  </a:lnTo>
                  <a:lnTo>
                    <a:pt x="145490" y="11214"/>
                  </a:lnTo>
                  <a:lnTo>
                    <a:pt x="145161" y="9105"/>
                  </a:lnTo>
                  <a:lnTo>
                    <a:pt x="145060" y="8562"/>
                  </a:lnTo>
                  <a:lnTo>
                    <a:pt x="146664" y="9395"/>
                  </a:lnTo>
                  <a:lnTo>
                    <a:pt x="148015" y="8360"/>
                  </a:lnTo>
                  <a:lnTo>
                    <a:pt x="149442" y="9307"/>
                  </a:lnTo>
                  <a:lnTo>
                    <a:pt x="150364" y="6542"/>
                  </a:lnTo>
                  <a:lnTo>
                    <a:pt x="149038" y="4774"/>
                  </a:lnTo>
                  <a:lnTo>
                    <a:pt x="148369" y="2223"/>
                  </a:lnTo>
                  <a:lnTo>
                    <a:pt x="144227" y="1605"/>
                  </a:lnTo>
                  <a:lnTo>
                    <a:pt x="144227" y="3120"/>
                  </a:lnTo>
                  <a:lnTo>
                    <a:pt x="143116" y="3082"/>
                  </a:lnTo>
                  <a:lnTo>
                    <a:pt x="142384" y="2185"/>
                  </a:lnTo>
                  <a:lnTo>
                    <a:pt x="134744" y="2185"/>
                  </a:lnTo>
                  <a:lnTo>
                    <a:pt x="130704" y="2564"/>
                  </a:lnTo>
                  <a:lnTo>
                    <a:pt x="133065" y="4875"/>
                  </a:lnTo>
                  <a:lnTo>
                    <a:pt x="131411" y="4888"/>
                  </a:lnTo>
                  <a:lnTo>
                    <a:pt x="130842" y="3486"/>
                  </a:lnTo>
                  <a:lnTo>
                    <a:pt x="127458" y="4989"/>
                  </a:lnTo>
                  <a:lnTo>
                    <a:pt x="124908" y="6605"/>
                  </a:lnTo>
                  <a:lnTo>
                    <a:pt x="123620" y="6605"/>
                  </a:lnTo>
                  <a:lnTo>
                    <a:pt x="122584" y="4420"/>
                  </a:lnTo>
                  <a:lnTo>
                    <a:pt x="119781" y="4016"/>
                  </a:lnTo>
                  <a:lnTo>
                    <a:pt x="117710" y="5178"/>
                  </a:lnTo>
                  <a:lnTo>
                    <a:pt x="114604" y="4143"/>
                  </a:lnTo>
                  <a:lnTo>
                    <a:pt x="112432" y="3259"/>
                  </a:lnTo>
                  <a:lnTo>
                    <a:pt x="108076" y="3574"/>
                  </a:lnTo>
                  <a:lnTo>
                    <a:pt x="106005" y="4900"/>
                  </a:lnTo>
                  <a:lnTo>
                    <a:pt x="107091" y="7842"/>
                  </a:lnTo>
                  <a:lnTo>
                    <a:pt x="105146" y="7842"/>
                  </a:lnTo>
                  <a:lnTo>
                    <a:pt x="103795" y="7729"/>
                  </a:lnTo>
                  <a:lnTo>
                    <a:pt x="101851" y="8714"/>
                  </a:lnTo>
                  <a:lnTo>
                    <a:pt x="102583" y="10039"/>
                  </a:lnTo>
                  <a:lnTo>
                    <a:pt x="102583" y="10039"/>
                  </a:lnTo>
                  <a:lnTo>
                    <a:pt x="101169" y="9623"/>
                  </a:lnTo>
                  <a:lnTo>
                    <a:pt x="100348" y="6744"/>
                  </a:lnTo>
                  <a:lnTo>
                    <a:pt x="97545" y="4370"/>
                  </a:lnTo>
                  <a:lnTo>
                    <a:pt x="93252" y="4963"/>
                  </a:lnTo>
                  <a:lnTo>
                    <a:pt x="94072" y="7628"/>
                  </a:lnTo>
                  <a:lnTo>
                    <a:pt x="91509" y="7539"/>
                  </a:lnTo>
                  <a:lnTo>
                    <a:pt x="90385" y="6074"/>
                  </a:lnTo>
                  <a:lnTo>
                    <a:pt x="87999" y="7337"/>
                  </a:lnTo>
                  <a:lnTo>
                    <a:pt x="86231" y="7893"/>
                  </a:lnTo>
                  <a:lnTo>
                    <a:pt x="84034" y="10544"/>
                  </a:lnTo>
                  <a:lnTo>
                    <a:pt x="83706" y="9282"/>
                  </a:lnTo>
                  <a:lnTo>
                    <a:pt x="85915" y="5923"/>
                  </a:lnTo>
                  <a:lnTo>
                    <a:pt x="85234" y="2526"/>
                  </a:lnTo>
                  <a:lnTo>
                    <a:pt x="8178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30"/>
            <p:cNvSpPr/>
            <p:nvPr/>
          </p:nvSpPr>
          <p:spPr>
            <a:xfrm>
              <a:off x="4467225" y="3815075"/>
              <a:ext cx="177425" cy="289800"/>
            </a:xfrm>
            <a:custGeom>
              <a:avLst/>
              <a:gdLst/>
              <a:ahLst/>
              <a:cxnLst/>
              <a:rect l="l" t="t" r="r" b="b"/>
              <a:pathLst>
                <a:path w="7097" h="11592" extrusionOk="0">
                  <a:moveTo>
                    <a:pt x="5683" y="0"/>
                  </a:moveTo>
                  <a:lnTo>
                    <a:pt x="4572" y="1339"/>
                  </a:lnTo>
                  <a:lnTo>
                    <a:pt x="2602" y="2513"/>
                  </a:lnTo>
                  <a:lnTo>
                    <a:pt x="1023" y="3271"/>
                  </a:lnTo>
                  <a:lnTo>
                    <a:pt x="1415" y="5809"/>
                  </a:lnTo>
                  <a:lnTo>
                    <a:pt x="1023" y="7362"/>
                  </a:lnTo>
                  <a:lnTo>
                    <a:pt x="1" y="8524"/>
                  </a:lnTo>
                  <a:lnTo>
                    <a:pt x="556" y="10809"/>
                  </a:lnTo>
                  <a:lnTo>
                    <a:pt x="2134" y="11592"/>
                  </a:lnTo>
                  <a:lnTo>
                    <a:pt x="3864" y="9849"/>
                  </a:lnTo>
                  <a:lnTo>
                    <a:pt x="5203" y="6541"/>
                  </a:lnTo>
                  <a:lnTo>
                    <a:pt x="6226" y="3384"/>
                  </a:lnTo>
                  <a:lnTo>
                    <a:pt x="7097" y="1655"/>
                  </a:lnTo>
                  <a:lnTo>
                    <a:pt x="615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30"/>
            <p:cNvSpPr/>
            <p:nvPr/>
          </p:nvSpPr>
          <p:spPr>
            <a:xfrm>
              <a:off x="4458375" y="3806875"/>
              <a:ext cx="194800" cy="307475"/>
            </a:xfrm>
            <a:custGeom>
              <a:avLst/>
              <a:gdLst/>
              <a:ahLst/>
              <a:cxnLst/>
              <a:rect l="l" t="t" r="r" b="b"/>
              <a:pathLst>
                <a:path w="7792" h="12299" extrusionOk="0">
                  <a:moveTo>
                    <a:pt x="6327" y="644"/>
                  </a:moveTo>
                  <a:lnTo>
                    <a:pt x="7097" y="1995"/>
                  </a:lnTo>
                  <a:lnTo>
                    <a:pt x="6277" y="3611"/>
                  </a:lnTo>
                  <a:lnTo>
                    <a:pt x="5266" y="6756"/>
                  </a:lnTo>
                  <a:lnTo>
                    <a:pt x="3953" y="10001"/>
                  </a:lnTo>
                  <a:lnTo>
                    <a:pt x="2413" y="11529"/>
                  </a:lnTo>
                  <a:lnTo>
                    <a:pt x="1175" y="10910"/>
                  </a:lnTo>
                  <a:lnTo>
                    <a:pt x="695" y="8940"/>
                  </a:lnTo>
                  <a:lnTo>
                    <a:pt x="1668" y="7829"/>
                  </a:lnTo>
                  <a:lnTo>
                    <a:pt x="2097" y="6149"/>
                  </a:lnTo>
                  <a:lnTo>
                    <a:pt x="1731" y="3776"/>
                  </a:lnTo>
                  <a:lnTo>
                    <a:pt x="3120" y="3119"/>
                  </a:lnTo>
                  <a:lnTo>
                    <a:pt x="5090" y="1932"/>
                  </a:lnTo>
                  <a:lnTo>
                    <a:pt x="6176" y="644"/>
                  </a:lnTo>
                  <a:close/>
                  <a:moveTo>
                    <a:pt x="5873" y="0"/>
                  </a:moveTo>
                  <a:lnTo>
                    <a:pt x="4711" y="1427"/>
                  </a:lnTo>
                  <a:lnTo>
                    <a:pt x="2817" y="2563"/>
                  </a:lnTo>
                  <a:lnTo>
                    <a:pt x="1024" y="3409"/>
                  </a:lnTo>
                  <a:lnTo>
                    <a:pt x="1440" y="6124"/>
                  </a:lnTo>
                  <a:lnTo>
                    <a:pt x="1087" y="7538"/>
                  </a:lnTo>
                  <a:lnTo>
                    <a:pt x="1" y="8776"/>
                  </a:lnTo>
                  <a:lnTo>
                    <a:pt x="632" y="11352"/>
                  </a:lnTo>
                  <a:lnTo>
                    <a:pt x="2552" y="12299"/>
                  </a:lnTo>
                  <a:lnTo>
                    <a:pt x="4420" y="10405"/>
                  </a:lnTo>
                  <a:lnTo>
                    <a:pt x="5847" y="6958"/>
                  </a:lnTo>
                  <a:lnTo>
                    <a:pt x="6845" y="3851"/>
                  </a:lnTo>
                  <a:lnTo>
                    <a:pt x="7792" y="1970"/>
                  </a:lnTo>
                  <a:lnTo>
                    <a:pt x="668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30"/>
            <p:cNvSpPr/>
            <p:nvPr/>
          </p:nvSpPr>
          <p:spPr>
            <a:xfrm>
              <a:off x="5304725" y="3312525"/>
              <a:ext cx="45475" cy="78625"/>
            </a:xfrm>
            <a:custGeom>
              <a:avLst/>
              <a:gdLst/>
              <a:ahLst/>
              <a:cxnLst/>
              <a:rect l="l" t="t" r="r" b="b"/>
              <a:pathLst>
                <a:path w="1819" h="3145" extrusionOk="0">
                  <a:moveTo>
                    <a:pt x="480" y="0"/>
                  </a:moveTo>
                  <a:lnTo>
                    <a:pt x="0" y="1654"/>
                  </a:lnTo>
                  <a:lnTo>
                    <a:pt x="480" y="3144"/>
                  </a:lnTo>
                  <a:lnTo>
                    <a:pt x="1503" y="2753"/>
                  </a:lnTo>
                  <a:lnTo>
                    <a:pt x="1818" y="1566"/>
                  </a:lnTo>
                  <a:lnTo>
                    <a:pt x="48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30"/>
            <p:cNvSpPr/>
            <p:nvPr/>
          </p:nvSpPr>
          <p:spPr>
            <a:xfrm>
              <a:off x="5296500" y="3296100"/>
              <a:ext cx="62525" cy="105475"/>
            </a:xfrm>
            <a:custGeom>
              <a:avLst/>
              <a:gdLst/>
              <a:ahLst/>
              <a:cxnLst/>
              <a:rect l="l" t="t" r="r" b="b"/>
              <a:pathLst>
                <a:path w="2501" h="4219" extrusionOk="0">
                  <a:moveTo>
                    <a:pt x="948" y="1301"/>
                  </a:moveTo>
                  <a:lnTo>
                    <a:pt x="1806" y="2311"/>
                  </a:lnTo>
                  <a:lnTo>
                    <a:pt x="1567" y="3170"/>
                  </a:lnTo>
                  <a:lnTo>
                    <a:pt x="1011" y="3397"/>
                  </a:lnTo>
                  <a:lnTo>
                    <a:pt x="657" y="2299"/>
                  </a:lnTo>
                  <a:lnTo>
                    <a:pt x="948" y="1301"/>
                  </a:lnTo>
                  <a:close/>
                  <a:moveTo>
                    <a:pt x="670" y="1"/>
                  </a:moveTo>
                  <a:lnTo>
                    <a:pt x="1" y="2311"/>
                  </a:lnTo>
                  <a:lnTo>
                    <a:pt x="607" y="4218"/>
                  </a:lnTo>
                  <a:lnTo>
                    <a:pt x="2097" y="3650"/>
                  </a:lnTo>
                  <a:lnTo>
                    <a:pt x="2501" y="2147"/>
                  </a:lnTo>
                  <a:lnTo>
                    <a:pt x="67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30"/>
            <p:cNvSpPr/>
            <p:nvPr/>
          </p:nvSpPr>
          <p:spPr>
            <a:xfrm>
              <a:off x="5643750" y="3420800"/>
              <a:ext cx="232675" cy="252250"/>
            </a:xfrm>
            <a:custGeom>
              <a:avLst/>
              <a:gdLst/>
              <a:ahLst/>
              <a:cxnLst/>
              <a:rect l="l" t="t" r="r" b="b"/>
              <a:pathLst>
                <a:path w="9307" h="10090" extrusionOk="0">
                  <a:moveTo>
                    <a:pt x="1" y="0"/>
                  </a:moveTo>
                  <a:lnTo>
                    <a:pt x="948" y="1301"/>
                  </a:lnTo>
                  <a:lnTo>
                    <a:pt x="2337" y="1553"/>
                  </a:lnTo>
                  <a:cubicBezTo>
                    <a:pt x="2337" y="1553"/>
                    <a:pt x="3536" y="3852"/>
                    <a:pt x="3688" y="4091"/>
                  </a:cubicBezTo>
                  <a:cubicBezTo>
                    <a:pt x="3852" y="4331"/>
                    <a:pt x="5897" y="8233"/>
                    <a:pt x="5897" y="8233"/>
                  </a:cubicBezTo>
                  <a:lnTo>
                    <a:pt x="7804" y="10089"/>
                  </a:lnTo>
                  <a:lnTo>
                    <a:pt x="8587" y="10089"/>
                  </a:lnTo>
                  <a:lnTo>
                    <a:pt x="9307" y="8119"/>
                  </a:lnTo>
                  <a:lnTo>
                    <a:pt x="7880" y="5039"/>
                  </a:lnTo>
                  <a:lnTo>
                    <a:pt x="4647" y="1882"/>
                  </a:lnTo>
                  <a:lnTo>
                    <a:pt x="3473" y="1061"/>
                  </a:lnTo>
                  <a:lnTo>
                    <a:pt x="197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30"/>
            <p:cNvSpPr/>
            <p:nvPr/>
          </p:nvSpPr>
          <p:spPr>
            <a:xfrm>
              <a:off x="5628275" y="3412900"/>
              <a:ext cx="256350" cy="268025"/>
            </a:xfrm>
            <a:custGeom>
              <a:avLst/>
              <a:gdLst/>
              <a:ahLst/>
              <a:cxnLst/>
              <a:rect l="l" t="t" r="r" b="b"/>
              <a:pathLst>
                <a:path w="10254" h="10721" extrusionOk="0">
                  <a:moveTo>
                    <a:pt x="2488" y="632"/>
                  </a:moveTo>
                  <a:lnTo>
                    <a:pt x="5052" y="2438"/>
                  </a:lnTo>
                  <a:lnTo>
                    <a:pt x="8246" y="5544"/>
                  </a:lnTo>
                  <a:lnTo>
                    <a:pt x="9585" y="8448"/>
                  </a:lnTo>
                  <a:lnTo>
                    <a:pt x="9004" y="10090"/>
                  </a:lnTo>
                  <a:lnTo>
                    <a:pt x="8562" y="10090"/>
                  </a:lnTo>
                  <a:lnTo>
                    <a:pt x="6782" y="8360"/>
                  </a:lnTo>
                  <a:cubicBezTo>
                    <a:pt x="6478" y="7792"/>
                    <a:pt x="4723" y="4471"/>
                    <a:pt x="4572" y="4231"/>
                  </a:cubicBezTo>
                  <a:cubicBezTo>
                    <a:pt x="4458" y="4067"/>
                    <a:pt x="3688" y="2614"/>
                    <a:pt x="3233" y="1731"/>
                  </a:cubicBezTo>
                  <a:lnTo>
                    <a:pt x="3158" y="1592"/>
                  </a:lnTo>
                  <a:lnTo>
                    <a:pt x="1743" y="1327"/>
                  </a:lnTo>
                  <a:lnTo>
                    <a:pt x="1238" y="632"/>
                  </a:lnTo>
                  <a:close/>
                  <a:moveTo>
                    <a:pt x="1" y="1"/>
                  </a:moveTo>
                  <a:lnTo>
                    <a:pt x="1390" y="1907"/>
                  </a:lnTo>
                  <a:lnTo>
                    <a:pt x="2741" y="2160"/>
                  </a:lnTo>
                  <a:cubicBezTo>
                    <a:pt x="3019" y="2690"/>
                    <a:pt x="3903" y="4370"/>
                    <a:pt x="4041" y="4584"/>
                  </a:cubicBezTo>
                  <a:cubicBezTo>
                    <a:pt x="4155" y="4748"/>
                    <a:pt x="5430" y="7135"/>
                    <a:pt x="6251" y="8701"/>
                  </a:cubicBezTo>
                  <a:lnTo>
                    <a:pt x="8297" y="10721"/>
                  </a:lnTo>
                  <a:lnTo>
                    <a:pt x="9433" y="10721"/>
                  </a:lnTo>
                  <a:lnTo>
                    <a:pt x="10254" y="8423"/>
                  </a:lnTo>
                  <a:lnTo>
                    <a:pt x="8789" y="5228"/>
                  </a:lnTo>
                  <a:lnTo>
                    <a:pt x="5443" y="1945"/>
                  </a:lnTo>
                  <a:lnTo>
                    <a:pt x="269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30"/>
            <p:cNvSpPr/>
            <p:nvPr/>
          </p:nvSpPr>
          <p:spPr>
            <a:xfrm>
              <a:off x="5873550" y="3662925"/>
              <a:ext cx="284775" cy="73250"/>
            </a:xfrm>
            <a:custGeom>
              <a:avLst/>
              <a:gdLst/>
              <a:ahLst/>
              <a:cxnLst/>
              <a:rect l="l" t="t" r="r" b="b"/>
              <a:pathLst>
                <a:path w="11391" h="2930" extrusionOk="0">
                  <a:moveTo>
                    <a:pt x="1150" y="0"/>
                  </a:moveTo>
                  <a:lnTo>
                    <a:pt x="1" y="998"/>
                  </a:lnTo>
                  <a:lnTo>
                    <a:pt x="2324" y="2058"/>
                  </a:lnTo>
                  <a:lnTo>
                    <a:pt x="5696" y="2930"/>
                  </a:lnTo>
                  <a:lnTo>
                    <a:pt x="11391" y="2930"/>
                  </a:lnTo>
                  <a:lnTo>
                    <a:pt x="8082" y="1667"/>
                  </a:lnTo>
                  <a:lnTo>
                    <a:pt x="5708" y="1667"/>
                  </a:lnTo>
                  <a:lnTo>
                    <a:pt x="115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30"/>
            <p:cNvSpPr/>
            <p:nvPr/>
          </p:nvSpPr>
          <p:spPr>
            <a:xfrm>
              <a:off x="5859050" y="3654075"/>
              <a:ext cx="342200" cy="90000"/>
            </a:xfrm>
            <a:custGeom>
              <a:avLst/>
              <a:gdLst/>
              <a:ahLst/>
              <a:cxnLst/>
              <a:rect l="l" t="t" r="r" b="b"/>
              <a:pathLst>
                <a:path w="13688" h="3600" extrusionOk="0">
                  <a:moveTo>
                    <a:pt x="1806" y="720"/>
                  </a:moveTo>
                  <a:lnTo>
                    <a:pt x="6187" y="2311"/>
                  </a:lnTo>
                  <a:lnTo>
                    <a:pt x="8599" y="2337"/>
                  </a:lnTo>
                  <a:lnTo>
                    <a:pt x="10266" y="2968"/>
                  </a:lnTo>
                  <a:lnTo>
                    <a:pt x="6314" y="2968"/>
                  </a:lnTo>
                  <a:lnTo>
                    <a:pt x="3043" y="2122"/>
                  </a:lnTo>
                  <a:lnTo>
                    <a:pt x="1174" y="1263"/>
                  </a:lnTo>
                  <a:lnTo>
                    <a:pt x="1806" y="720"/>
                  </a:lnTo>
                  <a:close/>
                  <a:moveTo>
                    <a:pt x="1667" y="1"/>
                  </a:moveTo>
                  <a:lnTo>
                    <a:pt x="0" y="1428"/>
                  </a:lnTo>
                  <a:lnTo>
                    <a:pt x="2829" y="2715"/>
                  </a:lnTo>
                  <a:lnTo>
                    <a:pt x="6200" y="3587"/>
                  </a:lnTo>
                  <a:lnTo>
                    <a:pt x="13688" y="3599"/>
                  </a:lnTo>
                  <a:lnTo>
                    <a:pt x="8763" y="1731"/>
                  </a:lnTo>
                  <a:lnTo>
                    <a:pt x="6352" y="1705"/>
                  </a:lnTo>
                  <a:lnTo>
                    <a:pt x="166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30"/>
            <p:cNvSpPr/>
            <p:nvPr/>
          </p:nvSpPr>
          <p:spPr>
            <a:xfrm>
              <a:off x="6185775" y="3706475"/>
              <a:ext cx="137975" cy="31600"/>
            </a:xfrm>
            <a:custGeom>
              <a:avLst/>
              <a:gdLst/>
              <a:ahLst/>
              <a:cxnLst/>
              <a:rect l="l" t="t" r="r" b="b"/>
              <a:pathLst>
                <a:path w="5519" h="1264" extrusionOk="0">
                  <a:moveTo>
                    <a:pt x="3397" y="1"/>
                  </a:moveTo>
                  <a:lnTo>
                    <a:pt x="0" y="556"/>
                  </a:lnTo>
                  <a:lnTo>
                    <a:pt x="1818" y="1263"/>
                  </a:lnTo>
                  <a:lnTo>
                    <a:pt x="5518" y="556"/>
                  </a:lnTo>
                  <a:lnTo>
                    <a:pt x="339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0"/>
            <p:cNvSpPr/>
            <p:nvPr/>
          </p:nvSpPr>
          <p:spPr>
            <a:xfrm>
              <a:off x="6156100" y="3698600"/>
              <a:ext cx="203625" cy="47675"/>
            </a:xfrm>
            <a:custGeom>
              <a:avLst/>
              <a:gdLst/>
              <a:ahLst/>
              <a:cxnLst/>
              <a:rect l="l" t="t" r="r" b="b"/>
              <a:pathLst>
                <a:path w="8145" h="1907" extrusionOk="0">
                  <a:moveTo>
                    <a:pt x="4571" y="644"/>
                  </a:moveTo>
                  <a:lnTo>
                    <a:pt x="5278" y="821"/>
                  </a:lnTo>
                  <a:lnTo>
                    <a:pt x="3031" y="1250"/>
                  </a:lnTo>
                  <a:lnTo>
                    <a:pt x="2374" y="998"/>
                  </a:lnTo>
                  <a:lnTo>
                    <a:pt x="4571" y="644"/>
                  </a:lnTo>
                  <a:close/>
                  <a:moveTo>
                    <a:pt x="4596" y="0"/>
                  </a:moveTo>
                  <a:lnTo>
                    <a:pt x="0" y="745"/>
                  </a:lnTo>
                  <a:lnTo>
                    <a:pt x="2968" y="1907"/>
                  </a:lnTo>
                  <a:lnTo>
                    <a:pt x="8145" y="922"/>
                  </a:lnTo>
                  <a:lnTo>
                    <a:pt x="459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30"/>
            <p:cNvSpPr/>
            <p:nvPr/>
          </p:nvSpPr>
          <p:spPr>
            <a:xfrm>
              <a:off x="6158300" y="3493725"/>
              <a:ext cx="139875" cy="161950"/>
            </a:xfrm>
            <a:custGeom>
              <a:avLst/>
              <a:gdLst/>
              <a:ahLst/>
              <a:cxnLst/>
              <a:rect l="l" t="t" r="r" b="b"/>
              <a:pathLst>
                <a:path w="5595" h="6478" extrusionOk="0">
                  <a:moveTo>
                    <a:pt x="3864" y="0"/>
                  </a:moveTo>
                  <a:lnTo>
                    <a:pt x="632" y="1579"/>
                  </a:lnTo>
                  <a:lnTo>
                    <a:pt x="1" y="4925"/>
                  </a:lnTo>
                  <a:lnTo>
                    <a:pt x="1099" y="6478"/>
                  </a:lnTo>
                  <a:lnTo>
                    <a:pt x="1730" y="4420"/>
                  </a:lnTo>
                  <a:lnTo>
                    <a:pt x="3473" y="6225"/>
                  </a:lnTo>
                  <a:lnTo>
                    <a:pt x="3473" y="4331"/>
                  </a:lnTo>
                  <a:lnTo>
                    <a:pt x="2678" y="3510"/>
                  </a:lnTo>
                  <a:lnTo>
                    <a:pt x="4104" y="2765"/>
                  </a:lnTo>
                  <a:lnTo>
                    <a:pt x="1895" y="2765"/>
                  </a:lnTo>
                  <a:lnTo>
                    <a:pt x="5594" y="1023"/>
                  </a:lnTo>
                  <a:lnTo>
                    <a:pt x="386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30"/>
            <p:cNvSpPr/>
            <p:nvPr/>
          </p:nvSpPr>
          <p:spPr>
            <a:xfrm>
              <a:off x="6149775" y="3484875"/>
              <a:ext cx="165125" cy="188175"/>
            </a:xfrm>
            <a:custGeom>
              <a:avLst/>
              <a:gdLst/>
              <a:ahLst/>
              <a:cxnLst/>
              <a:rect l="l" t="t" r="r" b="b"/>
              <a:pathLst>
                <a:path w="6605" h="7527" extrusionOk="0">
                  <a:moveTo>
                    <a:pt x="4193" y="708"/>
                  </a:moveTo>
                  <a:lnTo>
                    <a:pt x="5266" y="1339"/>
                  </a:lnTo>
                  <a:lnTo>
                    <a:pt x="1023" y="3334"/>
                  </a:lnTo>
                  <a:lnTo>
                    <a:pt x="1023" y="3334"/>
                  </a:lnTo>
                  <a:lnTo>
                    <a:pt x="1251" y="2147"/>
                  </a:lnTo>
                  <a:lnTo>
                    <a:pt x="4193" y="708"/>
                  </a:lnTo>
                  <a:close/>
                  <a:moveTo>
                    <a:pt x="3157" y="3423"/>
                  </a:moveTo>
                  <a:lnTo>
                    <a:pt x="2501" y="3776"/>
                  </a:lnTo>
                  <a:lnTo>
                    <a:pt x="3486" y="4812"/>
                  </a:lnTo>
                  <a:lnTo>
                    <a:pt x="3486" y="5796"/>
                  </a:lnTo>
                  <a:lnTo>
                    <a:pt x="1933" y="4168"/>
                  </a:lnTo>
                  <a:lnTo>
                    <a:pt x="1326" y="6125"/>
                  </a:lnTo>
                  <a:lnTo>
                    <a:pt x="670" y="5203"/>
                  </a:lnTo>
                  <a:lnTo>
                    <a:pt x="1011" y="3423"/>
                  </a:lnTo>
                  <a:close/>
                  <a:moveTo>
                    <a:pt x="4218" y="1"/>
                  </a:moveTo>
                  <a:lnTo>
                    <a:pt x="683" y="1718"/>
                  </a:lnTo>
                  <a:lnTo>
                    <a:pt x="1" y="5354"/>
                  </a:lnTo>
                  <a:lnTo>
                    <a:pt x="1554" y="7526"/>
                  </a:lnTo>
                  <a:lnTo>
                    <a:pt x="2210" y="5392"/>
                  </a:lnTo>
                  <a:lnTo>
                    <a:pt x="4117" y="7375"/>
                  </a:lnTo>
                  <a:lnTo>
                    <a:pt x="4117" y="4572"/>
                  </a:lnTo>
                  <a:lnTo>
                    <a:pt x="3536" y="3953"/>
                  </a:lnTo>
                  <a:lnTo>
                    <a:pt x="5708" y="2804"/>
                  </a:lnTo>
                  <a:lnTo>
                    <a:pt x="3650" y="2804"/>
                  </a:lnTo>
                  <a:lnTo>
                    <a:pt x="6605" y="1415"/>
                  </a:lnTo>
                  <a:lnTo>
                    <a:pt x="421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30"/>
            <p:cNvSpPr/>
            <p:nvPr/>
          </p:nvSpPr>
          <p:spPr>
            <a:xfrm>
              <a:off x="5945525" y="3367450"/>
              <a:ext cx="213125" cy="254775"/>
            </a:xfrm>
            <a:custGeom>
              <a:avLst/>
              <a:gdLst/>
              <a:ahLst/>
              <a:cxnLst/>
              <a:rect l="l" t="t" r="r" b="b"/>
              <a:pathLst>
                <a:path w="8525" h="10191" extrusionOk="0">
                  <a:moveTo>
                    <a:pt x="6542" y="0"/>
                  </a:moveTo>
                  <a:lnTo>
                    <a:pt x="3941" y="3119"/>
                  </a:lnTo>
                  <a:lnTo>
                    <a:pt x="2817" y="5291"/>
                  </a:lnTo>
                  <a:lnTo>
                    <a:pt x="935" y="5291"/>
                  </a:lnTo>
                  <a:lnTo>
                    <a:pt x="1" y="6869"/>
                  </a:lnTo>
                  <a:lnTo>
                    <a:pt x="1491" y="9067"/>
                  </a:lnTo>
                  <a:lnTo>
                    <a:pt x="2817" y="9546"/>
                  </a:lnTo>
                  <a:lnTo>
                    <a:pt x="4686" y="9344"/>
                  </a:lnTo>
                  <a:lnTo>
                    <a:pt x="6049" y="10190"/>
                  </a:lnTo>
                  <a:lnTo>
                    <a:pt x="7363" y="6516"/>
                  </a:lnTo>
                  <a:lnTo>
                    <a:pt x="8524" y="4874"/>
                  </a:lnTo>
                  <a:lnTo>
                    <a:pt x="7653" y="3384"/>
                  </a:lnTo>
                  <a:lnTo>
                    <a:pt x="8512" y="2134"/>
                  </a:lnTo>
                  <a:lnTo>
                    <a:pt x="654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0"/>
            <p:cNvSpPr/>
            <p:nvPr/>
          </p:nvSpPr>
          <p:spPr>
            <a:xfrm>
              <a:off x="5936075" y="3355775"/>
              <a:ext cx="232350" cy="278450"/>
            </a:xfrm>
            <a:custGeom>
              <a:avLst/>
              <a:gdLst/>
              <a:ahLst/>
              <a:cxnLst/>
              <a:rect l="l" t="t" r="r" b="b"/>
              <a:pathLst>
                <a:path w="9294" h="11138" extrusionOk="0">
                  <a:moveTo>
                    <a:pt x="6932" y="947"/>
                  </a:moveTo>
                  <a:lnTo>
                    <a:pt x="8486" y="2627"/>
                  </a:lnTo>
                  <a:lnTo>
                    <a:pt x="7652" y="3839"/>
                  </a:lnTo>
                  <a:lnTo>
                    <a:pt x="8523" y="5329"/>
                  </a:lnTo>
                  <a:lnTo>
                    <a:pt x="7475" y="6806"/>
                  </a:lnTo>
                  <a:lnTo>
                    <a:pt x="6263" y="10190"/>
                  </a:lnTo>
                  <a:lnTo>
                    <a:pt x="5139" y="9496"/>
                  </a:lnTo>
                  <a:lnTo>
                    <a:pt x="3220" y="9685"/>
                  </a:lnTo>
                  <a:lnTo>
                    <a:pt x="2071" y="9281"/>
                  </a:lnTo>
                  <a:lnTo>
                    <a:pt x="745" y="7324"/>
                  </a:lnTo>
                  <a:lnTo>
                    <a:pt x="1490" y="6074"/>
                  </a:lnTo>
                  <a:lnTo>
                    <a:pt x="3384" y="6074"/>
                  </a:lnTo>
                  <a:lnTo>
                    <a:pt x="4584" y="3763"/>
                  </a:lnTo>
                  <a:lnTo>
                    <a:pt x="6932" y="947"/>
                  </a:lnTo>
                  <a:close/>
                  <a:moveTo>
                    <a:pt x="6907" y="0"/>
                  </a:moveTo>
                  <a:lnTo>
                    <a:pt x="4079" y="3397"/>
                  </a:lnTo>
                  <a:lnTo>
                    <a:pt x="3005" y="5442"/>
                  </a:lnTo>
                  <a:lnTo>
                    <a:pt x="1137" y="5442"/>
                  </a:lnTo>
                  <a:lnTo>
                    <a:pt x="0" y="7336"/>
                  </a:lnTo>
                  <a:lnTo>
                    <a:pt x="1667" y="9799"/>
                  </a:lnTo>
                  <a:lnTo>
                    <a:pt x="3157" y="10329"/>
                  </a:lnTo>
                  <a:lnTo>
                    <a:pt x="4988" y="10140"/>
                  </a:lnTo>
                  <a:lnTo>
                    <a:pt x="6591" y="11137"/>
                  </a:lnTo>
                  <a:lnTo>
                    <a:pt x="8018" y="7147"/>
                  </a:lnTo>
                  <a:lnTo>
                    <a:pt x="9281" y="5379"/>
                  </a:lnTo>
                  <a:lnTo>
                    <a:pt x="8397" y="3877"/>
                  </a:lnTo>
                  <a:lnTo>
                    <a:pt x="9294" y="2576"/>
                  </a:lnTo>
                  <a:lnTo>
                    <a:pt x="69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0"/>
            <p:cNvSpPr/>
            <p:nvPr/>
          </p:nvSpPr>
          <p:spPr>
            <a:xfrm>
              <a:off x="6429775" y="3529075"/>
              <a:ext cx="453650" cy="254450"/>
            </a:xfrm>
            <a:custGeom>
              <a:avLst/>
              <a:gdLst/>
              <a:ahLst/>
              <a:cxnLst/>
              <a:rect l="l" t="t" r="r" b="b"/>
              <a:pathLst>
                <a:path w="18146" h="10178" extrusionOk="0">
                  <a:moveTo>
                    <a:pt x="1794" y="0"/>
                  </a:moveTo>
                  <a:lnTo>
                    <a:pt x="1" y="745"/>
                  </a:lnTo>
                  <a:lnTo>
                    <a:pt x="1705" y="2576"/>
                  </a:lnTo>
                  <a:lnTo>
                    <a:pt x="2223" y="4496"/>
                  </a:lnTo>
                  <a:lnTo>
                    <a:pt x="4281" y="4496"/>
                  </a:lnTo>
                  <a:lnTo>
                    <a:pt x="5847" y="5039"/>
                  </a:lnTo>
                  <a:lnTo>
                    <a:pt x="5847" y="6705"/>
                  </a:lnTo>
                  <a:lnTo>
                    <a:pt x="8764" y="8915"/>
                  </a:lnTo>
                  <a:lnTo>
                    <a:pt x="11214" y="8915"/>
                  </a:lnTo>
                  <a:lnTo>
                    <a:pt x="12236" y="7412"/>
                  </a:lnTo>
                  <a:lnTo>
                    <a:pt x="14055" y="8120"/>
                  </a:lnTo>
                  <a:lnTo>
                    <a:pt x="15633" y="10178"/>
                  </a:lnTo>
                  <a:lnTo>
                    <a:pt x="18146" y="10178"/>
                  </a:lnTo>
                  <a:lnTo>
                    <a:pt x="14522" y="5443"/>
                  </a:lnTo>
                  <a:lnTo>
                    <a:pt x="10431" y="3157"/>
                  </a:lnTo>
                  <a:lnTo>
                    <a:pt x="5531" y="1819"/>
                  </a:lnTo>
                  <a:lnTo>
                    <a:pt x="3650" y="2652"/>
                  </a:lnTo>
                  <a:lnTo>
                    <a:pt x="3094" y="733"/>
                  </a:lnTo>
                  <a:lnTo>
                    <a:pt x="17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0"/>
            <p:cNvSpPr/>
            <p:nvPr/>
          </p:nvSpPr>
          <p:spPr>
            <a:xfrm>
              <a:off x="6416200" y="3519925"/>
              <a:ext cx="483325" cy="271500"/>
            </a:xfrm>
            <a:custGeom>
              <a:avLst/>
              <a:gdLst/>
              <a:ahLst/>
              <a:cxnLst/>
              <a:rect l="l" t="t" r="r" b="b"/>
              <a:pathLst>
                <a:path w="19333" h="10860" extrusionOk="0">
                  <a:moveTo>
                    <a:pt x="2312" y="707"/>
                  </a:moveTo>
                  <a:lnTo>
                    <a:pt x="3372" y="1313"/>
                  </a:lnTo>
                  <a:lnTo>
                    <a:pt x="3991" y="3447"/>
                  </a:lnTo>
                  <a:lnTo>
                    <a:pt x="6112" y="2513"/>
                  </a:lnTo>
                  <a:lnTo>
                    <a:pt x="10860" y="3814"/>
                  </a:lnTo>
                  <a:lnTo>
                    <a:pt x="14863" y="6061"/>
                  </a:lnTo>
                  <a:lnTo>
                    <a:pt x="18058" y="10228"/>
                  </a:lnTo>
                  <a:lnTo>
                    <a:pt x="16328" y="10228"/>
                  </a:lnTo>
                  <a:lnTo>
                    <a:pt x="14787" y="8233"/>
                  </a:lnTo>
                  <a:lnTo>
                    <a:pt x="12653" y="7400"/>
                  </a:lnTo>
                  <a:lnTo>
                    <a:pt x="11580" y="8965"/>
                  </a:lnTo>
                  <a:lnTo>
                    <a:pt x="9408" y="8965"/>
                  </a:lnTo>
                  <a:lnTo>
                    <a:pt x="6706" y="6920"/>
                  </a:lnTo>
                  <a:lnTo>
                    <a:pt x="6706" y="5177"/>
                  </a:lnTo>
                  <a:lnTo>
                    <a:pt x="4913" y="4571"/>
                  </a:lnTo>
                  <a:lnTo>
                    <a:pt x="3006" y="4546"/>
                  </a:lnTo>
                  <a:lnTo>
                    <a:pt x="2526" y="2778"/>
                  </a:lnTo>
                  <a:lnTo>
                    <a:pt x="1074" y="1225"/>
                  </a:lnTo>
                  <a:lnTo>
                    <a:pt x="2312" y="707"/>
                  </a:lnTo>
                  <a:close/>
                  <a:moveTo>
                    <a:pt x="2362" y="0"/>
                  </a:moveTo>
                  <a:lnTo>
                    <a:pt x="1" y="998"/>
                  </a:lnTo>
                  <a:lnTo>
                    <a:pt x="1958" y="3094"/>
                  </a:lnTo>
                  <a:lnTo>
                    <a:pt x="2526" y="5177"/>
                  </a:lnTo>
                  <a:lnTo>
                    <a:pt x="4761" y="5177"/>
                  </a:lnTo>
                  <a:lnTo>
                    <a:pt x="6074" y="5632"/>
                  </a:lnTo>
                  <a:lnTo>
                    <a:pt x="6074" y="7223"/>
                  </a:lnTo>
                  <a:lnTo>
                    <a:pt x="9206" y="9597"/>
                  </a:lnTo>
                  <a:lnTo>
                    <a:pt x="11921" y="9597"/>
                  </a:lnTo>
                  <a:lnTo>
                    <a:pt x="12906" y="8170"/>
                  </a:lnTo>
                  <a:lnTo>
                    <a:pt x="14396" y="8751"/>
                  </a:lnTo>
                  <a:lnTo>
                    <a:pt x="16025" y="10859"/>
                  </a:lnTo>
                  <a:lnTo>
                    <a:pt x="19333" y="10859"/>
                  </a:lnTo>
                  <a:lnTo>
                    <a:pt x="15317" y="5607"/>
                  </a:lnTo>
                  <a:lnTo>
                    <a:pt x="11125" y="3245"/>
                  </a:lnTo>
                  <a:lnTo>
                    <a:pt x="6049" y="1844"/>
                  </a:lnTo>
                  <a:lnTo>
                    <a:pt x="4395" y="2576"/>
                  </a:lnTo>
                  <a:lnTo>
                    <a:pt x="3903" y="884"/>
                  </a:lnTo>
                  <a:lnTo>
                    <a:pt x="236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0"/>
            <p:cNvSpPr/>
            <p:nvPr/>
          </p:nvSpPr>
          <p:spPr>
            <a:xfrm>
              <a:off x="5992575" y="3785400"/>
              <a:ext cx="867500" cy="764650"/>
            </a:xfrm>
            <a:custGeom>
              <a:avLst/>
              <a:gdLst/>
              <a:ahLst/>
              <a:cxnLst/>
              <a:rect l="l" t="t" r="r" b="b"/>
              <a:pathLst>
                <a:path w="34700" h="30586" extrusionOk="0">
                  <a:moveTo>
                    <a:pt x="18082" y="1"/>
                  </a:moveTo>
                  <a:lnTo>
                    <a:pt x="15494" y="2602"/>
                  </a:lnTo>
                  <a:lnTo>
                    <a:pt x="13953" y="3574"/>
                  </a:lnTo>
                  <a:lnTo>
                    <a:pt x="12577" y="3006"/>
                  </a:lnTo>
                  <a:lnTo>
                    <a:pt x="9976" y="5430"/>
                  </a:lnTo>
                  <a:lnTo>
                    <a:pt x="8195" y="7627"/>
                  </a:lnTo>
                  <a:lnTo>
                    <a:pt x="4950" y="9572"/>
                  </a:lnTo>
                  <a:lnTo>
                    <a:pt x="1617" y="10228"/>
                  </a:lnTo>
                  <a:lnTo>
                    <a:pt x="0" y="12779"/>
                  </a:lnTo>
                  <a:lnTo>
                    <a:pt x="0" y="15999"/>
                  </a:lnTo>
                  <a:lnTo>
                    <a:pt x="973" y="20835"/>
                  </a:lnTo>
                  <a:lnTo>
                    <a:pt x="480" y="22704"/>
                  </a:lnTo>
                  <a:lnTo>
                    <a:pt x="1857" y="24244"/>
                  </a:lnTo>
                  <a:lnTo>
                    <a:pt x="5481" y="23424"/>
                  </a:lnTo>
                  <a:lnTo>
                    <a:pt x="9408" y="22211"/>
                  </a:lnTo>
                  <a:lnTo>
                    <a:pt x="12223" y="20999"/>
                  </a:lnTo>
                  <a:lnTo>
                    <a:pt x="16214" y="21365"/>
                  </a:lnTo>
                  <a:lnTo>
                    <a:pt x="18070" y="24964"/>
                  </a:lnTo>
                  <a:lnTo>
                    <a:pt x="20103" y="23184"/>
                  </a:lnTo>
                  <a:lnTo>
                    <a:pt x="20911" y="26833"/>
                  </a:lnTo>
                  <a:cubicBezTo>
                    <a:pt x="20911" y="26833"/>
                    <a:pt x="21719" y="29421"/>
                    <a:pt x="22047" y="29421"/>
                  </a:cubicBezTo>
                  <a:cubicBezTo>
                    <a:pt x="22349" y="29421"/>
                    <a:pt x="23677" y="30586"/>
                    <a:pt x="24015" y="30586"/>
                  </a:cubicBezTo>
                  <a:cubicBezTo>
                    <a:pt x="24045" y="30586"/>
                    <a:pt x="24067" y="30577"/>
                    <a:pt x="24080" y="30558"/>
                  </a:cubicBezTo>
                  <a:cubicBezTo>
                    <a:pt x="24232" y="30318"/>
                    <a:pt x="25621" y="29990"/>
                    <a:pt x="25621" y="29990"/>
                  </a:cubicBezTo>
                  <a:lnTo>
                    <a:pt x="28133" y="30229"/>
                  </a:lnTo>
                  <a:cubicBezTo>
                    <a:pt x="28133" y="30229"/>
                    <a:pt x="30735" y="28045"/>
                    <a:pt x="30735" y="27729"/>
                  </a:cubicBezTo>
                  <a:cubicBezTo>
                    <a:pt x="30735" y="27401"/>
                    <a:pt x="32831" y="23348"/>
                    <a:pt x="32831" y="23348"/>
                  </a:cubicBezTo>
                  <a:lnTo>
                    <a:pt x="34371" y="19699"/>
                  </a:lnTo>
                  <a:lnTo>
                    <a:pt x="34700" y="14193"/>
                  </a:lnTo>
                  <a:lnTo>
                    <a:pt x="31303" y="8107"/>
                  </a:lnTo>
                  <a:lnTo>
                    <a:pt x="30078" y="5114"/>
                  </a:lnTo>
                  <a:lnTo>
                    <a:pt x="29434" y="3081"/>
                  </a:lnTo>
                  <a:lnTo>
                    <a:pt x="27654" y="1"/>
                  </a:lnTo>
                  <a:lnTo>
                    <a:pt x="26025" y="3410"/>
                  </a:lnTo>
                  <a:lnTo>
                    <a:pt x="26113" y="4950"/>
                  </a:lnTo>
                  <a:lnTo>
                    <a:pt x="24333" y="6251"/>
                  </a:lnTo>
                  <a:lnTo>
                    <a:pt x="21971" y="4054"/>
                  </a:lnTo>
                  <a:lnTo>
                    <a:pt x="22224" y="1301"/>
                  </a:lnTo>
                  <a:lnTo>
                    <a:pt x="1808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0"/>
            <p:cNvSpPr/>
            <p:nvPr/>
          </p:nvSpPr>
          <p:spPr>
            <a:xfrm>
              <a:off x="5985000" y="3768350"/>
              <a:ext cx="883600" cy="789850"/>
            </a:xfrm>
            <a:custGeom>
              <a:avLst/>
              <a:gdLst/>
              <a:ahLst/>
              <a:cxnLst/>
              <a:rect l="l" t="t" r="r" b="b"/>
              <a:pathLst>
                <a:path w="35344" h="31594" extrusionOk="0">
                  <a:moveTo>
                    <a:pt x="18474" y="1049"/>
                  </a:moveTo>
                  <a:lnTo>
                    <a:pt x="22186" y="2210"/>
                  </a:lnTo>
                  <a:lnTo>
                    <a:pt x="21946" y="4862"/>
                  </a:lnTo>
                  <a:lnTo>
                    <a:pt x="24598" y="7337"/>
                  </a:lnTo>
                  <a:lnTo>
                    <a:pt x="26732" y="5784"/>
                  </a:lnTo>
                  <a:lnTo>
                    <a:pt x="26643" y="4155"/>
                  </a:lnTo>
                  <a:lnTo>
                    <a:pt x="27969" y="1364"/>
                  </a:lnTo>
                  <a:lnTo>
                    <a:pt x="29447" y="3890"/>
                  </a:lnTo>
                  <a:lnTo>
                    <a:pt x="30091" y="5910"/>
                  </a:lnTo>
                  <a:lnTo>
                    <a:pt x="31315" y="8941"/>
                  </a:lnTo>
                  <a:lnTo>
                    <a:pt x="34674" y="14938"/>
                  </a:lnTo>
                  <a:lnTo>
                    <a:pt x="34359" y="20305"/>
                  </a:lnTo>
                  <a:lnTo>
                    <a:pt x="32856" y="23891"/>
                  </a:lnTo>
                  <a:cubicBezTo>
                    <a:pt x="31530" y="26442"/>
                    <a:pt x="30810" y="27932"/>
                    <a:pt x="30722" y="28336"/>
                  </a:cubicBezTo>
                  <a:cubicBezTo>
                    <a:pt x="30583" y="28601"/>
                    <a:pt x="29396" y="29687"/>
                    <a:pt x="28335" y="30596"/>
                  </a:cubicBezTo>
                  <a:lnTo>
                    <a:pt x="25898" y="30356"/>
                  </a:lnTo>
                  <a:lnTo>
                    <a:pt x="25848" y="30369"/>
                  </a:lnTo>
                  <a:cubicBezTo>
                    <a:pt x="25052" y="30558"/>
                    <a:pt x="24522" y="30747"/>
                    <a:pt x="24257" y="30937"/>
                  </a:cubicBezTo>
                  <a:cubicBezTo>
                    <a:pt x="23979" y="30773"/>
                    <a:pt x="23714" y="30596"/>
                    <a:pt x="23461" y="30406"/>
                  </a:cubicBezTo>
                  <a:cubicBezTo>
                    <a:pt x="22931" y="30028"/>
                    <a:pt x="22666" y="29851"/>
                    <a:pt x="22464" y="29800"/>
                  </a:cubicBezTo>
                  <a:cubicBezTo>
                    <a:pt x="22262" y="29560"/>
                    <a:pt x="21832" y="28411"/>
                    <a:pt x="21517" y="27439"/>
                  </a:cubicBezTo>
                  <a:lnTo>
                    <a:pt x="20595" y="23272"/>
                  </a:lnTo>
                  <a:lnTo>
                    <a:pt x="18474" y="25141"/>
                  </a:lnTo>
                  <a:lnTo>
                    <a:pt x="16706" y="21744"/>
                  </a:lnTo>
                  <a:lnTo>
                    <a:pt x="12463" y="21353"/>
                  </a:lnTo>
                  <a:lnTo>
                    <a:pt x="9610" y="22590"/>
                  </a:lnTo>
                  <a:lnTo>
                    <a:pt x="5708" y="23803"/>
                  </a:lnTo>
                  <a:lnTo>
                    <a:pt x="2261" y="24573"/>
                  </a:lnTo>
                  <a:lnTo>
                    <a:pt x="1124" y="23297"/>
                  </a:lnTo>
                  <a:lnTo>
                    <a:pt x="1591" y="21530"/>
                  </a:lnTo>
                  <a:lnTo>
                    <a:pt x="619" y="16681"/>
                  </a:lnTo>
                  <a:lnTo>
                    <a:pt x="619" y="13537"/>
                  </a:lnTo>
                  <a:lnTo>
                    <a:pt x="2109" y="11188"/>
                  </a:lnTo>
                  <a:lnTo>
                    <a:pt x="5316" y="10557"/>
                  </a:lnTo>
                  <a:lnTo>
                    <a:pt x="8662" y="8574"/>
                  </a:lnTo>
                  <a:lnTo>
                    <a:pt x="10493" y="6352"/>
                  </a:lnTo>
                  <a:lnTo>
                    <a:pt x="12943" y="4054"/>
                  </a:lnTo>
                  <a:lnTo>
                    <a:pt x="14282" y="4609"/>
                  </a:lnTo>
                  <a:lnTo>
                    <a:pt x="15961" y="3549"/>
                  </a:lnTo>
                  <a:lnTo>
                    <a:pt x="18474" y="1049"/>
                  </a:lnTo>
                  <a:close/>
                  <a:moveTo>
                    <a:pt x="27944" y="1"/>
                  </a:moveTo>
                  <a:lnTo>
                    <a:pt x="26025" y="4016"/>
                  </a:lnTo>
                  <a:lnTo>
                    <a:pt x="26100" y="5468"/>
                  </a:lnTo>
                  <a:lnTo>
                    <a:pt x="24674" y="6516"/>
                  </a:lnTo>
                  <a:lnTo>
                    <a:pt x="22615" y="4609"/>
                  </a:lnTo>
                  <a:lnTo>
                    <a:pt x="22868" y="1756"/>
                  </a:lnTo>
                  <a:lnTo>
                    <a:pt x="18310" y="316"/>
                  </a:lnTo>
                  <a:lnTo>
                    <a:pt x="15607" y="3018"/>
                  </a:lnTo>
                  <a:lnTo>
                    <a:pt x="14231" y="3890"/>
                  </a:lnTo>
                  <a:lnTo>
                    <a:pt x="12817" y="3309"/>
                  </a:lnTo>
                  <a:lnTo>
                    <a:pt x="10039" y="5910"/>
                  </a:lnTo>
                  <a:lnTo>
                    <a:pt x="8296" y="8057"/>
                  </a:lnTo>
                  <a:lnTo>
                    <a:pt x="5152" y="9951"/>
                  </a:lnTo>
                  <a:lnTo>
                    <a:pt x="1743" y="10633"/>
                  </a:lnTo>
                  <a:lnTo>
                    <a:pt x="0" y="13360"/>
                  </a:lnTo>
                  <a:lnTo>
                    <a:pt x="0" y="16744"/>
                  </a:lnTo>
                  <a:lnTo>
                    <a:pt x="947" y="21504"/>
                  </a:lnTo>
                  <a:lnTo>
                    <a:pt x="430" y="23462"/>
                  </a:lnTo>
                  <a:lnTo>
                    <a:pt x="2046" y="25267"/>
                  </a:lnTo>
                  <a:lnTo>
                    <a:pt x="5872" y="24409"/>
                  </a:lnTo>
                  <a:lnTo>
                    <a:pt x="9824" y="23184"/>
                  </a:lnTo>
                  <a:lnTo>
                    <a:pt x="12564" y="21997"/>
                  </a:lnTo>
                  <a:lnTo>
                    <a:pt x="16314" y="22338"/>
                  </a:lnTo>
                  <a:lnTo>
                    <a:pt x="18284" y="26151"/>
                  </a:lnTo>
                  <a:lnTo>
                    <a:pt x="20216" y="24459"/>
                  </a:lnTo>
                  <a:lnTo>
                    <a:pt x="20923" y="27616"/>
                  </a:lnTo>
                  <a:cubicBezTo>
                    <a:pt x="21795" y="30419"/>
                    <a:pt x="22136" y="30419"/>
                    <a:pt x="22325" y="30419"/>
                  </a:cubicBezTo>
                  <a:cubicBezTo>
                    <a:pt x="22590" y="30571"/>
                    <a:pt x="22855" y="30735"/>
                    <a:pt x="23095" y="30924"/>
                  </a:cubicBezTo>
                  <a:cubicBezTo>
                    <a:pt x="23752" y="31391"/>
                    <a:pt x="24067" y="31593"/>
                    <a:pt x="24320" y="31593"/>
                  </a:cubicBezTo>
                  <a:cubicBezTo>
                    <a:pt x="24345" y="31581"/>
                    <a:pt x="24383" y="31581"/>
                    <a:pt x="24421" y="31568"/>
                  </a:cubicBezTo>
                  <a:cubicBezTo>
                    <a:pt x="24509" y="31555"/>
                    <a:pt x="24598" y="31505"/>
                    <a:pt x="24648" y="31429"/>
                  </a:cubicBezTo>
                  <a:cubicBezTo>
                    <a:pt x="24749" y="31341"/>
                    <a:pt x="25355" y="31126"/>
                    <a:pt x="25962" y="30987"/>
                  </a:cubicBezTo>
                  <a:lnTo>
                    <a:pt x="28563" y="31240"/>
                  </a:lnTo>
                  <a:lnTo>
                    <a:pt x="28664" y="31151"/>
                  </a:lnTo>
                  <a:cubicBezTo>
                    <a:pt x="31366" y="28866"/>
                    <a:pt x="31366" y="28550"/>
                    <a:pt x="31366" y="28424"/>
                  </a:cubicBezTo>
                  <a:cubicBezTo>
                    <a:pt x="31416" y="28146"/>
                    <a:pt x="32464" y="26037"/>
                    <a:pt x="33449" y="24143"/>
                  </a:cubicBezTo>
                  <a:lnTo>
                    <a:pt x="34990" y="20494"/>
                  </a:lnTo>
                  <a:lnTo>
                    <a:pt x="35343" y="14787"/>
                  </a:lnTo>
                  <a:lnTo>
                    <a:pt x="31909" y="8663"/>
                  </a:lnTo>
                  <a:lnTo>
                    <a:pt x="30697" y="5683"/>
                  </a:lnTo>
                  <a:lnTo>
                    <a:pt x="30053" y="3662"/>
                  </a:lnTo>
                  <a:lnTo>
                    <a:pt x="2794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0"/>
            <p:cNvSpPr/>
            <p:nvPr/>
          </p:nvSpPr>
          <p:spPr>
            <a:xfrm>
              <a:off x="6575950" y="4616250"/>
              <a:ext cx="97550" cy="109575"/>
            </a:xfrm>
            <a:custGeom>
              <a:avLst/>
              <a:gdLst/>
              <a:ahLst/>
              <a:cxnLst/>
              <a:rect l="l" t="t" r="r" b="b"/>
              <a:pathLst>
                <a:path w="3902" h="4383" extrusionOk="0">
                  <a:moveTo>
                    <a:pt x="303" y="1"/>
                  </a:moveTo>
                  <a:lnTo>
                    <a:pt x="0" y="430"/>
                  </a:lnTo>
                  <a:lnTo>
                    <a:pt x="0" y="2955"/>
                  </a:lnTo>
                  <a:lnTo>
                    <a:pt x="1326" y="4382"/>
                  </a:lnTo>
                  <a:lnTo>
                    <a:pt x="3498" y="2753"/>
                  </a:lnTo>
                  <a:lnTo>
                    <a:pt x="3902" y="430"/>
                  </a:lnTo>
                  <a:lnTo>
                    <a:pt x="2273" y="1213"/>
                  </a:lnTo>
                  <a:lnTo>
                    <a:pt x="30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0"/>
            <p:cNvSpPr/>
            <p:nvPr/>
          </p:nvSpPr>
          <p:spPr>
            <a:xfrm>
              <a:off x="6568050" y="4609625"/>
              <a:ext cx="115875" cy="126600"/>
            </a:xfrm>
            <a:custGeom>
              <a:avLst/>
              <a:gdLst/>
              <a:ahLst/>
              <a:cxnLst/>
              <a:rect l="l" t="t" r="r" b="b"/>
              <a:pathLst>
                <a:path w="4635" h="5064" extrusionOk="0">
                  <a:moveTo>
                    <a:pt x="783" y="1"/>
                  </a:moveTo>
                  <a:lnTo>
                    <a:pt x="455" y="531"/>
                  </a:lnTo>
                  <a:lnTo>
                    <a:pt x="2564" y="1844"/>
                  </a:lnTo>
                  <a:lnTo>
                    <a:pt x="3814" y="1251"/>
                  </a:lnTo>
                  <a:lnTo>
                    <a:pt x="3536" y="2842"/>
                  </a:lnTo>
                  <a:lnTo>
                    <a:pt x="1680" y="4218"/>
                  </a:lnTo>
                  <a:lnTo>
                    <a:pt x="632" y="3094"/>
                  </a:lnTo>
                  <a:lnTo>
                    <a:pt x="632" y="695"/>
                  </a:lnTo>
                  <a:lnTo>
                    <a:pt x="0" y="695"/>
                  </a:lnTo>
                  <a:lnTo>
                    <a:pt x="0" y="3347"/>
                  </a:lnTo>
                  <a:lnTo>
                    <a:pt x="1592" y="5064"/>
                  </a:lnTo>
                  <a:lnTo>
                    <a:pt x="4104" y="3208"/>
                  </a:lnTo>
                  <a:lnTo>
                    <a:pt x="4635" y="139"/>
                  </a:lnTo>
                  <a:lnTo>
                    <a:pt x="2602" y="1124"/>
                  </a:lnTo>
                  <a:lnTo>
                    <a:pt x="78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0"/>
            <p:cNvSpPr/>
            <p:nvPr/>
          </p:nvSpPr>
          <p:spPr>
            <a:xfrm>
              <a:off x="6995150" y="4713800"/>
              <a:ext cx="195750" cy="190700"/>
            </a:xfrm>
            <a:custGeom>
              <a:avLst/>
              <a:gdLst/>
              <a:ahLst/>
              <a:cxnLst/>
              <a:rect l="l" t="t" r="r" b="b"/>
              <a:pathLst>
                <a:path w="7830" h="7628" extrusionOk="0">
                  <a:moveTo>
                    <a:pt x="6883" y="0"/>
                  </a:moveTo>
                  <a:lnTo>
                    <a:pt x="4648" y="1932"/>
                  </a:lnTo>
                  <a:lnTo>
                    <a:pt x="2615" y="2905"/>
                  </a:lnTo>
                  <a:lnTo>
                    <a:pt x="468" y="4660"/>
                  </a:lnTo>
                  <a:lnTo>
                    <a:pt x="1" y="5859"/>
                  </a:lnTo>
                  <a:lnTo>
                    <a:pt x="1958" y="7627"/>
                  </a:lnTo>
                  <a:lnTo>
                    <a:pt x="4471" y="4622"/>
                  </a:lnTo>
                  <a:lnTo>
                    <a:pt x="6921" y="2425"/>
                  </a:lnTo>
                  <a:lnTo>
                    <a:pt x="7830" y="1124"/>
                  </a:lnTo>
                  <a:lnTo>
                    <a:pt x="783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0"/>
            <p:cNvSpPr/>
            <p:nvPr/>
          </p:nvSpPr>
          <p:spPr>
            <a:xfrm>
              <a:off x="6985700" y="4705900"/>
              <a:ext cx="213100" cy="209650"/>
            </a:xfrm>
            <a:custGeom>
              <a:avLst/>
              <a:gdLst/>
              <a:ahLst/>
              <a:cxnLst/>
              <a:rect l="l" t="t" r="r" b="b"/>
              <a:pathLst>
                <a:path w="8524" h="8386" extrusionOk="0">
                  <a:moveTo>
                    <a:pt x="7905" y="632"/>
                  </a:moveTo>
                  <a:lnTo>
                    <a:pt x="7905" y="1339"/>
                  </a:lnTo>
                  <a:lnTo>
                    <a:pt x="7071" y="2526"/>
                  </a:lnTo>
                  <a:lnTo>
                    <a:pt x="4609" y="4736"/>
                  </a:lnTo>
                  <a:lnTo>
                    <a:pt x="2311" y="7489"/>
                  </a:lnTo>
                  <a:lnTo>
                    <a:pt x="758" y="6074"/>
                  </a:lnTo>
                  <a:lnTo>
                    <a:pt x="1111" y="5165"/>
                  </a:lnTo>
                  <a:lnTo>
                    <a:pt x="3169" y="3486"/>
                  </a:lnTo>
                  <a:lnTo>
                    <a:pt x="5165" y="2526"/>
                  </a:lnTo>
                  <a:lnTo>
                    <a:pt x="7387" y="632"/>
                  </a:lnTo>
                  <a:close/>
                  <a:moveTo>
                    <a:pt x="7147" y="1"/>
                  </a:moveTo>
                  <a:lnTo>
                    <a:pt x="4836" y="1971"/>
                  </a:lnTo>
                  <a:lnTo>
                    <a:pt x="2854" y="2943"/>
                  </a:lnTo>
                  <a:lnTo>
                    <a:pt x="568" y="4786"/>
                  </a:lnTo>
                  <a:lnTo>
                    <a:pt x="0" y="6251"/>
                  </a:lnTo>
                  <a:lnTo>
                    <a:pt x="2374" y="8385"/>
                  </a:lnTo>
                  <a:lnTo>
                    <a:pt x="5064" y="5165"/>
                  </a:lnTo>
                  <a:lnTo>
                    <a:pt x="7513" y="2981"/>
                  </a:lnTo>
                  <a:lnTo>
                    <a:pt x="8523" y="1541"/>
                  </a:lnTo>
                  <a:lnTo>
                    <a:pt x="852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0"/>
            <p:cNvSpPr/>
            <p:nvPr/>
          </p:nvSpPr>
          <p:spPr>
            <a:xfrm>
              <a:off x="7223700" y="4478300"/>
              <a:ext cx="126625" cy="235850"/>
            </a:xfrm>
            <a:custGeom>
              <a:avLst/>
              <a:gdLst/>
              <a:ahLst/>
              <a:cxnLst/>
              <a:rect l="l" t="t" r="r" b="b"/>
              <a:pathLst>
                <a:path w="5065" h="9434" extrusionOk="0">
                  <a:moveTo>
                    <a:pt x="607" y="1"/>
                  </a:moveTo>
                  <a:lnTo>
                    <a:pt x="1099" y="3334"/>
                  </a:lnTo>
                  <a:lnTo>
                    <a:pt x="1175" y="5557"/>
                  </a:lnTo>
                  <a:lnTo>
                    <a:pt x="266" y="5948"/>
                  </a:lnTo>
                  <a:lnTo>
                    <a:pt x="1087" y="7792"/>
                  </a:lnTo>
                  <a:cubicBezTo>
                    <a:pt x="1087" y="7792"/>
                    <a:pt x="1" y="8612"/>
                    <a:pt x="317" y="8827"/>
                  </a:cubicBezTo>
                  <a:cubicBezTo>
                    <a:pt x="569" y="9004"/>
                    <a:pt x="809" y="9206"/>
                    <a:pt x="1036" y="9433"/>
                  </a:cubicBezTo>
                  <a:lnTo>
                    <a:pt x="2640" y="7716"/>
                  </a:lnTo>
                  <a:lnTo>
                    <a:pt x="3448" y="5531"/>
                  </a:lnTo>
                  <a:lnTo>
                    <a:pt x="5064" y="5026"/>
                  </a:lnTo>
                  <a:lnTo>
                    <a:pt x="4092" y="4370"/>
                  </a:lnTo>
                  <a:lnTo>
                    <a:pt x="2791" y="4370"/>
                  </a:lnTo>
                  <a:lnTo>
                    <a:pt x="2665" y="733"/>
                  </a:lnTo>
                  <a:lnTo>
                    <a:pt x="60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0"/>
            <p:cNvSpPr/>
            <p:nvPr/>
          </p:nvSpPr>
          <p:spPr>
            <a:xfrm>
              <a:off x="7219600" y="4466625"/>
              <a:ext cx="149025" cy="258875"/>
            </a:xfrm>
            <a:custGeom>
              <a:avLst/>
              <a:gdLst/>
              <a:ahLst/>
              <a:cxnLst/>
              <a:rect l="l" t="t" r="r" b="b"/>
              <a:pathLst>
                <a:path w="5961" h="10355" extrusionOk="0">
                  <a:moveTo>
                    <a:pt x="1162" y="948"/>
                  </a:moveTo>
                  <a:lnTo>
                    <a:pt x="2526" y="1427"/>
                  </a:lnTo>
                  <a:lnTo>
                    <a:pt x="2652" y="5152"/>
                  </a:lnTo>
                  <a:lnTo>
                    <a:pt x="4155" y="5152"/>
                  </a:lnTo>
                  <a:lnTo>
                    <a:pt x="4509" y="5392"/>
                  </a:lnTo>
                  <a:lnTo>
                    <a:pt x="3372" y="5733"/>
                  </a:lnTo>
                  <a:lnTo>
                    <a:pt x="2539" y="8019"/>
                  </a:lnTo>
                  <a:lnTo>
                    <a:pt x="1188" y="9458"/>
                  </a:lnTo>
                  <a:cubicBezTo>
                    <a:pt x="1074" y="9344"/>
                    <a:pt x="922" y="9231"/>
                    <a:pt x="784" y="9117"/>
                  </a:cubicBezTo>
                  <a:cubicBezTo>
                    <a:pt x="973" y="8903"/>
                    <a:pt x="1200" y="8701"/>
                    <a:pt x="1440" y="8524"/>
                  </a:cubicBezTo>
                  <a:lnTo>
                    <a:pt x="1642" y="8360"/>
                  </a:lnTo>
                  <a:lnTo>
                    <a:pt x="847" y="6579"/>
                  </a:lnTo>
                  <a:lnTo>
                    <a:pt x="1667" y="6238"/>
                  </a:lnTo>
                  <a:lnTo>
                    <a:pt x="1566" y="3751"/>
                  </a:lnTo>
                  <a:lnTo>
                    <a:pt x="1162" y="948"/>
                  </a:lnTo>
                  <a:close/>
                  <a:moveTo>
                    <a:pt x="380" y="1"/>
                  </a:moveTo>
                  <a:lnTo>
                    <a:pt x="948" y="3814"/>
                  </a:lnTo>
                  <a:lnTo>
                    <a:pt x="1011" y="5822"/>
                  </a:lnTo>
                  <a:lnTo>
                    <a:pt x="1" y="6251"/>
                  </a:lnTo>
                  <a:lnTo>
                    <a:pt x="859" y="8158"/>
                  </a:lnTo>
                  <a:cubicBezTo>
                    <a:pt x="481" y="8473"/>
                    <a:pt x="114" y="8865"/>
                    <a:pt x="114" y="9193"/>
                  </a:cubicBezTo>
                  <a:cubicBezTo>
                    <a:pt x="114" y="9332"/>
                    <a:pt x="190" y="9471"/>
                    <a:pt x="304" y="9559"/>
                  </a:cubicBezTo>
                  <a:cubicBezTo>
                    <a:pt x="544" y="9723"/>
                    <a:pt x="771" y="9913"/>
                    <a:pt x="973" y="10127"/>
                  </a:cubicBezTo>
                  <a:lnTo>
                    <a:pt x="1200" y="10355"/>
                  </a:lnTo>
                  <a:lnTo>
                    <a:pt x="3044" y="8397"/>
                  </a:lnTo>
                  <a:lnTo>
                    <a:pt x="3852" y="6251"/>
                  </a:lnTo>
                  <a:lnTo>
                    <a:pt x="5961" y="5607"/>
                  </a:lnTo>
                  <a:lnTo>
                    <a:pt x="4357" y="4521"/>
                  </a:lnTo>
                  <a:lnTo>
                    <a:pt x="3258" y="4521"/>
                  </a:lnTo>
                  <a:lnTo>
                    <a:pt x="3132" y="973"/>
                  </a:lnTo>
                  <a:lnTo>
                    <a:pt x="38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0"/>
            <p:cNvSpPr/>
            <p:nvPr/>
          </p:nvSpPr>
          <p:spPr>
            <a:xfrm>
              <a:off x="6134625" y="2921400"/>
              <a:ext cx="43275" cy="96300"/>
            </a:xfrm>
            <a:custGeom>
              <a:avLst/>
              <a:gdLst/>
              <a:ahLst/>
              <a:cxnLst/>
              <a:rect l="l" t="t" r="r" b="b"/>
              <a:pathLst>
                <a:path w="1731" h="3852" extrusionOk="0">
                  <a:moveTo>
                    <a:pt x="1415" y="0"/>
                  </a:moveTo>
                  <a:lnTo>
                    <a:pt x="1" y="682"/>
                  </a:lnTo>
                  <a:lnTo>
                    <a:pt x="1" y="2627"/>
                  </a:lnTo>
                  <a:lnTo>
                    <a:pt x="1415" y="3852"/>
                  </a:lnTo>
                  <a:lnTo>
                    <a:pt x="1730" y="1920"/>
                  </a:lnTo>
                  <a:lnTo>
                    <a:pt x="141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0"/>
            <p:cNvSpPr/>
            <p:nvPr/>
          </p:nvSpPr>
          <p:spPr>
            <a:xfrm>
              <a:off x="6126725" y="2909725"/>
              <a:ext cx="59375" cy="122825"/>
            </a:xfrm>
            <a:custGeom>
              <a:avLst/>
              <a:gdLst/>
              <a:ahLst/>
              <a:cxnLst/>
              <a:rect l="l" t="t" r="r" b="b"/>
              <a:pathLst>
                <a:path w="2375" h="4913" extrusionOk="0">
                  <a:moveTo>
                    <a:pt x="1491" y="935"/>
                  </a:moveTo>
                  <a:lnTo>
                    <a:pt x="1731" y="2387"/>
                  </a:lnTo>
                  <a:lnTo>
                    <a:pt x="1516" y="3713"/>
                  </a:lnTo>
                  <a:lnTo>
                    <a:pt x="632" y="2955"/>
                  </a:lnTo>
                  <a:lnTo>
                    <a:pt x="632" y="1351"/>
                  </a:lnTo>
                  <a:lnTo>
                    <a:pt x="1491" y="935"/>
                  </a:lnTo>
                  <a:close/>
                  <a:moveTo>
                    <a:pt x="1983" y="0"/>
                  </a:moveTo>
                  <a:lnTo>
                    <a:pt x="1" y="960"/>
                  </a:lnTo>
                  <a:lnTo>
                    <a:pt x="1" y="3245"/>
                  </a:lnTo>
                  <a:lnTo>
                    <a:pt x="1958" y="4912"/>
                  </a:lnTo>
                  <a:lnTo>
                    <a:pt x="2375" y="2387"/>
                  </a:lnTo>
                  <a:lnTo>
                    <a:pt x="198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30"/>
            <p:cNvSpPr/>
            <p:nvPr/>
          </p:nvSpPr>
          <p:spPr>
            <a:xfrm>
              <a:off x="5917450" y="3060600"/>
              <a:ext cx="65350" cy="60650"/>
            </a:xfrm>
            <a:custGeom>
              <a:avLst/>
              <a:gdLst/>
              <a:ahLst/>
              <a:cxnLst/>
              <a:rect l="l" t="t" r="r" b="b"/>
              <a:pathLst>
                <a:path w="2614" h="2426" extrusionOk="0">
                  <a:moveTo>
                    <a:pt x="1099" y="1"/>
                  </a:moveTo>
                  <a:lnTo>
                    <a:pt x="0" y="1175"/>
                  </a:lnTo>
                  <a:lnTo>
                    <a:pt x="568" y="2425"/>
                  </a:lnTo>
                  <a:lnTo>
                    <a:pt x="1440" y="2425"/>
                  </a:lnTo>
                  <a:lnTo>
                    <a:pt x="2614" y="708"/>
                  </a:lnTo>
                  <a:lnTo>
                    <a:pt x="109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30"/>
            <p:cNvSpPr/>
            <p:nvPr/>
          </p:nvSpPr>
          <p:spPr>
            <a:xfrm>
              <a:off x="5908275" y="3050825"/>
              <a:ext cx="86225" cy="78325"/>
            </a:xfrm>
            <a:custGeom>
              <a:avLst/>
              <a:gdLst/>
              <a:ahLst/>
              <a:cxnLst/>
              <a:rect l="l" t="t" r="r" b="b"/>
              <a:pathLst>
                <a:path w="3449" h="3133" extrusionOk="0">
                  <a:moveTo>
                    <a:pt x="1541" y="771"/>
                  </a:moveTo>
                  <a:lnTo>
                    <a:pt x="2514" y="1225"/>
                  </a:lnTo>
                  <a:lnTo>
                    <a:pt x="1630" y="2501"/>
                  </a:lnTo>
                  <a:lnTo>
                    <a:pt x="1137" y="2501"/>
                  </a:lnTo>
                  <a:lnTo>
                    <a:pt x="746" y="1617"/>
                  </a:lnTo>
                  <a:lnTo>
                    <a:pt x="1541" y="771"/>
                  </a:lnTo>
                  <a:close/>
                  <a:moveTo>
                    <a:pt x="1390" y="1"/>
                  </a:moveTo>
                  <a:lnTo>
                    <a:pt x="1" y="1503"/>
                  </a:lnTo>
                  <a:lnTo>
                    <a:pt x="733" y="3132"/>
                  </a:lnTo>
                  <a:lnTo>
                    <a:pt x="1971" y="3132"/>
                  </a:lnTo>
                  <a:lnTo>
                    <a:pt x="3448" y="960"/>
                  </a:lnTo>
                  <a:lnTo>
                    <a:pt x="139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0"/>
            <p:cNvSpPr/>
            <p:nvPr/>
          </p:nvSpPr>
          <p:spPr>
            <a:xfrm>
              <a:off x="6168100" y="3083025"/>
              <a:ext cx="108300" cy="173650"/>
            </a:xfrm>
            <a:custGeom>
              <a:avLst/>
              <a:gdLst/>
              <a:ahLst/>
              <a:cxnLst/>
              <a:rect l="l" t="t" r="r" b="b"/>
              <a:pathLst>
                <a:path w="4332" h="6946" extrusionOk="0">
                  <a:moveTo>
                    <a:pt x="1578" y="0"/>
                  </a:moveTo>
                  <a:lnTo>
                    <a:pt x="707" y="1440"/>
                  </a:lnTo>
                  <a:lnTo>
                    <a:pt x="0" y="3132"/>
                  </a:lnTo>
                  <a:lnTo>
                    <a:pt x="783" y="5897"/>
                  </a:lnTo>
                  <a:lnTo>
                    <a:pt x="2399" y="5405"/>
                  </a:lnTo>
                  <a:lnTo>
                    <a:pt x="3472" y="6945"/>
                  </a:lnTo>
                  <a:lnTo>
                    <a:pt x="4331" y="5241"/>
                  </a:lnTo>
                  <a:lnTo>
                    <a:pt x="3472" y="3789"/>
                  </a:lnTo>
                  <a:lnTo>
                    <a:pt x="1818" y="2564"/>
                  </a:lnTo>
                  <a:lnTo>
                    <a:pt x="2399" y="1352"/>
                  </a:lnTo>
                  <a:lnTo>
                    <a:pt x="157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0"/>
            <p:cNvSpPr/>
            <p:nvPr/>
          </p:nvSpPr>
          <p:spPr>
            <a:xfrm>
              <a:off x="6159575" y="3067875"/>
              <a:ext cx="125650" cy="204275"/>
            </a:xfrm>
            <a:custGeom>
              <a:avLst/>
              <a:gdLst/>
              <a:ahLst/>
              <a:cxnLst/>
              <a:rect l="l" t="t" r="r" b="b"/>
              <a:pathLst>
                <a:path w="5026" h="8171" extrusionOk="0">
                  <a:moveTo>
                    <a:pt x="1932" y="1213"/>
                  </a:moveTo>
                  <a:lnTo>
                    <a:pt x="2399" y="1970"/>
                  </a:lnTo>
                  <a:lnTo>
                    <a:pt x="1768" y="3271"/>
                  </a:lnTo>
                  <a:lnTo>
                    <a:pt x="3574" y="4609"/>
                  </a:lnTo>
                  <a:lnTo>
                    <a:pt x="4319" y="5872"/>
                  </a:lnTo>
                  <a:lnTo>
                    <a:pt x="3763" y="6933"/>
                  </a:lnTo>
                  <a:lnTo>
                    <a:pt x="2866" y="5645"/>
                  </a:lnTo>
                  <a:lnTo>
                    <a:pt x="1351" y="6099"/>
                  </a:lnTo>
                  <a:lnTo>
                    <a:pt x="682" y="3763"/>
                  </a:lnTo>
                  <a:lnTo>
                    <a:pt x="1326" y="2197"/>
                  </a:lnTo>
                  <a:lnTo>
                    <a:pt x="1932" y="1213"/>
                  </a:lnTo>
                  <a:close/>
                  <a:moveTo>
                    <a:pt x="1907" y="0"/>
                  </a:moveTo>
                  <a:lnTo>
                    <a:pt x="758" y="1920"/>
                  </a:lnTo>
                  <a:lnTo>
                    <a:pt x="0" y="3725"/>
                  </a:lnTo>
                  <a:lnTo>
                    <a:pt x="909" y="6895"/>
                  </a:lnTo>
                  <a:lnTo>
                    <a:pt x="2614" y="6377"/>
                  </a:lnTo>
                  <a:lnTo>
                    <a:pt x="3851" y="8170"/>
                  </a:lnTo>
                  <a:lnTo>
                    <a:pt x="5026" y="5834"/>
                  </a:lnTo>
                  <a:lnTo>
                    <a:pt x="4079" y="4230"/>
                  </a:lnTo>
                  <a:lnTo>
                    <a:pt x="2551" y="3081"/>
                  </a:lnTo>
                  <a:lnTo>
                    <a:pt x="3094" y="1945"/>
                  </a:lnTo>
                  <a:lnTo>
                    <a:pt x="19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30"/>
            <p:cNvSpPr/>
            <p:nvPr/>
          </p:nvSpPr>
          <p:spPr>
            <a:xfrm>
              <a:off x="6241950" y="3244650"/>
              <a:ext cx="111475" cy="160375"/>
            </a:xfrm>
            <a:custGeom>
              <a:avLst/>
              <a:gdLst/>
              <a:ahLst/>
              <a:cxnLst/>
              <a:rect l="l" t="t" r="r" b="b"/>
              <a:pathLst>
                <a:path w="4459" h="6415" extrusionOk="0">
                  <a:moveTo>
                    <a:pt x="2248" y="0"/>
                  </a:moveTo>
                  <a:lnTo>
                    <a:pt x="1781" y="1693"/>
                  </a:lnTo>
                  <a:lnTo>
                    <a:pt x="2021" y="3069"/>
                  </a:lnTo>
                  <a:lnTo>
                    <a:pt x="518" y="3965"/>
                  </a:lnTo>
                  <a:lnTo>
                    <a:pt x="1" y="4281"/>
                  </a:lnTo>
                  <a:lnTo>
                    <a:pt x="1377" y="4912"/>
                  </a:lnTo>
                  <a:lnTo>
                    <a:pt x="2842" y="6415"/>
                  </a:lnTo>
                  <a:lnTo>
                    <a:pt x="4458" y="4912"/>
                  </a:lnTo>
                  <a:lnTo>
                    <a:pt x="3271" y="3208"/>
                  </a:lnTo>
                  <a:lnTo>
                    <a:pt x="3650" y="1541"/>
                  </a:lnTo>
                  <a:lnTo>
                    <a:pt x="224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0"/>
            <p:cNvSpPr/>
            <p:nvPr/>
          </p:nvSpPr>
          <p:spPr>
            <a:xfrm>
              <a:off x="6225225" y="3228550"/>
              <a:ext cx="138600" cy="187525"/>
            </a:xfrm>
            <a:custGeom>
              <a:avLst/>
              <a:gdLst/>
              <a:ahLst/>
              <a:cxnLst/>
              <a:rect l="l" t="t" r="r" b="b"/>
              <a:pathLst>
                <a:path w="5544" h="7501" extrusionOk="0">
                  <a:moveTo>
                    <a:pt x="3082" y="1276"/>
                  </a:moveTo>
                  <a:lnTo>
                    <a:pt x="3978" y="2273"/>
                  </a:lnTo>
                  <a:lnTo>
                    <a:pt x="3612" y="3915"/>
                  </a:lnTo>
                  <a:lnTo>
                    <a:pt x="4723" y="5519"/>
                  </a:lnTo>
                  <a:lnTo>
                    <a:pt x="3523" y="6617"/>
                  </a:lnTo>
                  <a:lnTo>
                    <a:pt x="2286" y="5342"/>
                  </a:lnTo>
                  <a:lnTo>
                    <a:pt x="1339" y="4887"/>
                  </a:lnTo>
                  <a:lnTo>
                    <a:pt x="3044" y="3877"/>
                  </a:lnTo>
                  <a:lnTo>
                    <a:pt x="2791" y="2362"/>
                  </a:lnTo>
                  <a:lnTo>
                    <a:pt x="3082" y="1276"/>
                  </a:lnTo>
                  <a:close/>
                  <a:moveTo>
                    <a:pt x="2766" y="1"/>
                  </a:moveTo>
                  <a:lnTo>
                    <a:pt x="2134" y="2324"/>
                  </a:lnTo>
                  <a:lnTo>
                    <a:pt x="2337" y="3549"/>
                  </a:lnTo>
                  <a:lnTo>
                    <a:pt x="1023" y="4344"/>
                  </a:lnTo>
                  <a:lnTo>
                    <a:pt x="1" y="4976"/>
                  </a:lnTo>
                  <a:lnTo>
                    <a:pt x="1857" y="5822"/>
                  </a:lnTo>
                  <a:lnTo>
                    <a:pt x="3498" y="7501"/>
                  </a:lnTo>
                  <a:lnTo>
                    <a:pt x="5544" y="5607"/>
                  </a:lnTo>
                  <a:lnTo>
                    <a:pt x="4281" y="3776"/>
                  </a:lnTo>
                  <a:lnTo>
                    <a:pt x="4660" y="2084"/>
                  </a:lnTo>
                  <a:lnTo>
                    <a:pt x="276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0"/>
            <p:cNvSpPr/>
            <p:nvPr/>
          </p:nvSpPr>
          <p:spPr>
            <a:xfrm>
              <a:off x="6323400" y="2434950"/>
              <a:ext cx="220375" cy="347575"/>
            </a:xfrm>
            <a:custGeom>
              <a:avLst/>
              <a:gdLst/>
              <a:ahLst/>
              <a:cxnLst/>
              <a:rect l="l" t="t" r="r" b="b"/>
              <a:pathLst>
                <a:path w="8815" h="13903" extrusionOk="0">
                  <a:moveTo>
                    <a:pt x="7766" y="0"/>
                  </a:moveTo>
                  <a:lnTo>
                    <a:pt x="6718" y="392"/>
                  </a:lnTo>
                  <a:lnTo>
                    <a:pt x="6301" y="2235"/>
                  </a:lnTo>
                  <a:lnTo>
                    <a:pt x="6150" y="4836"/>
                  </a:lnTo>
                  <a:lnTo>
                    <a:pt x="4433" y="5960"/>
                  </a:lnTo>
                  <a:lnTo>
                    <a:pt x="3877" y="7337"/>
                  </a:lnTo>
                  <a:lnTo>
                    <a:pt x="2248" y="7425"/>
                  </a:lnTo>
                  <a:lnTo>
                    <a:pt x="847" y="9104"/>
                  </a:lnTo>
                  <a:lnTo>
                    <a:pt x="1" y="10367"/>
                  </a:lnTo>
                  <a:lnTo>
                    <a:pt x="1187" y="12640"/>
                  </a:lnTo>
                  <a:lnTo>
                    <a:pt x="1932" y="13903"/>
                  </a:lnTo>
                  <a:lnTo>
                    <a:pt x="2652" y="11478"/>
                  </a:lnTo>
                  <a:lnTo>
                    <a:pt x="2248" y="10304"/>
                  </a:lnTo>
                  <a:lnTo>
                    <a:pt x="4256" y="9799"/>
                  </a:lnTo>
                  <a:lnTo>
                    <a:pt x="6011" y="9799"/>
                  </a:lnTo>
                  <a:lnTo>
                    <a:pt x="8814" y="7576"/>
                  </a:lnTo>
                  <a:lnTo>
                    <a:pt x="8499" y="4660"/>
                  </a:lnTo>
                  <a:lnTo>
                    <a:pt x="8814" y="2639"/>
                  </a:lnTo>
                  <a:lnTo>
                    <a:pt x="776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0"/>
            <p:cNvSpPr/>
            <p:nvPr/>
          </p:nvSpPr>
          <p:spPr>
            <a:xfrm>
              <a:off x="6314250" y="2424850"/>
              <a:ext cx="238050" cy="377575"/>
            </a:xfrm>
            <a:custGeom>
              <a:avLst/>
              <a:gdLst/>
              <a:ahLst/>
              <a:cxnLst/>
              <a:rect l="l" t="t" r="r" b="b"/>
              <a:pathLst>
                <a:path w="9522" h="15103" extrusionOk="0">
                  <a:moveTo>
                    <a:pt x="7955" y="808"/>
                  </a:moveTo>
                  <a:lnTo>
                    <a:pt x="8852" y="3069"/>
                  </a:lnTo>
                  <a:lnTo>
                    <a:pt x="8536" y="5051"/>
                  </a:lnTo>
                  <a:lnTo>
                    <a:pt x="8852" y="7842"/>
                  </a:lnTo>
                  <a:lnTo>
                    <a:pt x="6263" y="9887"/>
                  </a:lnTo>
                  <a:lnTo>
                    <a:pt x="4622" y="9887"/>
                  </a:lnTo>
                  <a:lnTo>
                    <a:pt x="2210" y="10493"/>
                  </a:lnTo>
                  <a:lnTo>
                    <a:pt x="2690" y="11895"/>
                  </a:lnTo>
                  <a:lnTo>
                    <a:pt x="2197" y="13536"/>
                  </a:lnTo>
                  <a:lnTo>
                    <a:pt x="1844" y="12905"/>
                  </a:lnTo>
                  <a:lnTo>
                    <a:pt x="733" y="10784"/>
                  </a:lnTo>
                  <a:lnTo>
                    <a:pt x="1478" y="9710"/>
                  </a:lnTo>
                  <a:lnTo>
                    <a:pt x="2778" y="8132"/>
                  </a:lnTo>
                  <a:lnTo>
                    <a:pt x="4470" y="8044"/>
                  </a:lnTo>
                  <a:lnTo>
                    <a:pt x="5064" y="6579"/>
                  </a:lnTo>
                  <a:lnTo>
                    <a:pt x="6819" y="5417"/>
                  </a:lnTo>
                  <a:lnTo>
                    <a:pt x="6983" y="2715"/>
                  </a:lnTo>
                  <a:lnTo>
                    <a:pt x="7349" y="1036"/>
                  </a:lnTo>
                  <a:lnTo>
                    <a:pt x="7955" y="808"/>
                  </a:lnTo>
                  <a:close/>
                  <a:moveTo>
                    <a:pt x="8309" y="0"/>
                  </a:moveTo>
                  <a:lnTo>
                    <a:pt x="6806" y="556"/>
                  </a:lnTo>
                  <a:lnTo>
                    <a:pt x="6364" y="2627"/>
                  </a:lnTo>
                  <a:lnTo>
                    <a:pt x="6200" y="5064"/>
                  </a:lnTo>
                  <a:lnTo>
                    <a:pt x="4546" y="6162"/>
                  </a:lnTo>
                  <a:lnTo>
                    <a:pt x="4028" y="7450"/>
                  </a:lnTo>
                  <a:lnTo>
                    <a:pt x="2463" y="7526"/>
                  </a:lnTo>
                  <a:lnTo>
                    <a:pt x="973" y="9319"/>
                  </a:lnTo>
                  <a:lnTo>
                    <a:pt x="0" y="10758"/>
                  </a:lnTo>
                  <a:lnTo>
                    <a:pt x="1276" y="13208"/>
                  </a:lnTo>
                  <a:lnTo>
                    <a:pt x="2387" y="15102"/>
                  </a:lnTo>
                  <a:lnTo>
                    <a:pt x="3347" y="11870"/>
                  </a:lnTo>
                  <a:lnTo>
                    <a:pt x="3031" y="10923"/>
                  </a:lnTo>
                  <a:lnTo>
                    <a:pt x="4660" y="10506"/>
                  </a:lnTo>
                  <a:lnTo>
                    <a:pt x="6491" y="10506"/>
                  </a:lnTo>
                  <a:lnTo>
                    <a:pt x="9521" y="8119"/>
                  </a:lnTo>
                  <a:lnTo>
                    <a:pt x="9180" y="5076"/>
                  </a:lnTo>
                  <a:lnTo>
                    <a:pt x="9509" y="3005"/>
                  </a:lnTo>
                  <a:lnTo>
                    <a:pt x="830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0"/>
            <p:cNvSpPr/>
            <p:nvPr/>
          </p:nvSpPr>
          <p:spPr>
            <a:xfrm>
              <a:off x="6470500" y="2285950"/>
              <a:ext cx="89675" cy="141450"/>
            </a:xfrm>
            <a:custGeom>
              <a:avLst/>
              <a:gdLst/>
              <a:ahLst/>
              <a:cxnLst/>
              <a:rect l="l" t="t" r="r" b="b"/>
              <a:pathLst>
                <a:path w="3587" h="5658" extrusionOk="0">
                  <a:moveTo>
                    <a:pt x="266" y="0"/>
                  </a:moveTo>
                  <a:lnTo>
                    <a:pt x="1" y="897"/>
                  </a:lnTo>
                  <a:lnTo>
                    <a:pt x="380" y="2677"/>
                  </a:lnTo>
                  <a:lnTo>
                    <a:pt x="76" y="3940"/>
                  </a:lnTo>
                  <a:lnTo>
                    <a:pt x="342" y="5657"/>
                  </a:lnTo>
                  <a:lnTo>
                    <a:pt x="2021" y="5657"/>
                  </a:lnTo>
                  <a:lnTo>
                    <a:pt x="1554" y="3801"/>
                  </a:lnTo>
                  <a:lnTo>
                    <a:pt x="1554" y="3801"/>
                  </a:lnTo>
                  <a:lnTo>
                    <a:pt x="2943" y="4420"/>
                  </a:lnTo>
                  <a:lnTo>
                    <a:pt x="3587" y="2677"/>
                  </a:lnTo>
                  <a:lnTo>
                    <a:pt x="3587" y="1566"/>
                  </a:lnTo>
                  <a:lnTo>
                    <a:pt x="1832" y="821"/>
                  </a:lnTo>
                  <a:lnTo>
                    <a:pt x="26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0"/>
            <p:cNvSpPr/>
            <p:nvPr/>
          </p:nvSpPr>
          <p:spPr>
            <a:xfrm>
              <a:off x="6462300" y="2274900"/>
              <a:ext cx="105775" cy="160375"/>
            </a:xfrm>
            <a:custGeom>
              <a:avLst/>
              <a:gdLst/>
              <a:ahLst/>
              <a:cxnLst/>
              <a:rect l="l" t="t" r="r" b="b"/>
              <a:pathLst>
                <a:path w="4231" h="6415" extrusionOk="0">
                  <a:moveTo>
                    <a:pt x="783" y="897"/>
                  </a:moveTo>
                  <a:lnTo>
                    <a:pt x="2033" y="1541"/>
                  </a:lnTo>
                  <a:lnTo>
                    <a:pt x="3599" y="2210"/>
                  </a:lnTo>
                  <a:lnTo>
                    <a:pt x="3599" y="3069"/>
                  </a:lnTo>
                  <a:lnTo>
                    <a:pt x="3094" y="4432"/>
                  </a:lnTo>
                  <a:lnTo>
                    <a:pt x="1427" y="3700"/>
                  </a:lnTo>
                  <a:lnTo>
                    <a:pt x="1945" y="5784"/>
                  </a:lnTo>
                  <a:lnTo>
                    <a:pt x="935" y="5784"/>
                  </a:lnTo>
                  <a:lnTo>
                    <a:pt x="733" y="4395"/>
                  </a:lnTo>
                  <a:lnTo>
                    <a:pt x="1036" y="3119"/>
                  </a:lnTo>
                  <a:lnTo>
                    <a:pt x="657" y="1352"/>
                  </a:lnTo>
                  <a:lnTo>
                    <a:pt x="783" y="897"/>
                  </a:lnTo>
                  <a:close/>
                  <a:moveTo>
                    <a:pt x="392" y="0"/>
                  </a:moveTo>
                  <a:lnTo>
                    <a:pt x="0" y="1326"/>
                  </a:lnTo>
                  <a:lnTo>
                    <a:pt x="379" y="3119"/>
                  </a:lnTo>
                  <a:lnTo>
                    <a:pt x="89" y="4369"/>
                  </a:lnTo>
                  <a:lnTo>
                    <a:pt x="404" y="6415"/>
                  </a:lnTo>
                  <a:lnTo>
                    <a:pt x="2753" y="6415"/>
                  </a:lnTo>
                  <a:lnTo>
                    <a:pt x="2336" y="4799"/>
                  </a:lnTo>
                  <a:lnTo>
                    <a:pt x="2336" y="4799"/>
                  </a:lnTo>
                  <a:lnTo>
                    <a:pt x="3448" y="5291"/>
                  </a:lnTo>
                  <a:lnTo>
                    <a:pt x="4205" y="3233"/>
                  </a:lnTo>
                  <a:lnTo>
                    <a:pt x="4230" y="1793"/>
                  </a:lnTo>
                  <a:lnTo>
                    <a:pt x="2299" y="985"/>
                  </a:lnTo>
                  <a:lnTo>
                    <a:pt x="39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0"/>
            <p:cNvSpPr/>
            <p:nvPr/>
          </p:nvSpPr>
          <p:spPr>
            <a:xfrm>
              <a:off x="6378950" y="1950375"/>
              <a:ext cx="126300" cy="303725"/>
            </a:xfrm>
            <a:custGeom>
              <a:avLst/>
              <a:gdLst/>
              <a:ahLst/>
              <a:cxnLst/>
              <a:rect l="l" t="t" r="r" b="b"/>
              <a:pathLst>
                <a:path w="5052" h="12149" extrusionOk="0">
                  <a:moveTo>
                    <a:pt x="708" y="1"/>
                  </a:moveTo>
                  <a:lnTo>
                    <a:pt x="1" y="1365"/>
                  </a:lnTo>
                  <a:lnTo>
                    <a:pt x="1428" y="5456"/>
                  </a:lnTo>
                  <a:lnTo>
                    <a:pt x="2211" y="7021"/>
                  </a:lnTo>
                  <a:lnTo>
                    <a:pt x="2211" y="8676"/>
                  </a:lnTo>
                  <a:lnTo>
                    <a:pt x="3271" y="12148"/>
                  </a:lnTo>
                  <a:lnTo>
                    <a:pt x="5052" y="12148"/>
                  </a:lnTo>
                  <a:lnTo>
                    <a:pt x="4168" y="8878"/>
                  </a:lnTo>
                  <a:lnTo>
                    <a:pt x="5052" y="8398"/>
                  </a:lnTo>
                  <a:lnTo>
                    <a:pt x="3360" y="5317"/>
                  </a:lnTo>
                  <a:lnTo>
                    <a:pt x="2185" y="2198"/>
                  </a:lnTo>
                  <a:lnTo>
                    <a:pt x="70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0"/>
            <p:cNvSpPr/>
            <p:nvPr/>
          </p:nvSpPr>
          <p:spPr>
            <a:xfrm>
              <a:off x="6370425" y="1934925"/>
              <a:ext cx="145575" cy="327050"/>
            </a:xfrm>
            <a:custGeom>
              <a:avLst/>
              <a:gdLst/>
              <a:ahLst/>
              <a:cxnLst/>
              <a:rect l="l" t="t" r="r" b="b"/>
              <a:pathLst>
                <a:path w="5823" h="13082" extrusionOk="0">
                  <a:moveTo>
                    <a:pt x="1074" y="1238"/>
                  </a:moveTo>
                  <a:lnTo>
                    <a:pt x="2249" y="2968"/>
                  </a:lnTo>
                  <a:lnTo>
                    <a:pt x="3423" y="6086"/>
                  </a:lnTo>
                  <a:lnTo>
                    <a:pt x="4963" y="8890"/>
                  </a:lnTo>
                  <a:lnTo>
                    <a:pt x="4143" y="9344"/>
                  </a:lnTo>
                  <a:lnTo>
                    <a:pt x="4976" y="12450"/>
                  </a:lnTo>
                  <a:lnTo>
                    <a:pt x="3852" y="12450"/>
                  </a:lnTo>
                  <a:lnTo>
                    <a:pt x="2867" y="9243"/>
                  </a:lnTo>
                  <a:lnTo>
                    <a:pt x="2867" y="7564"/>
                  </a:lnTo>
                  <a:lnTo>
                    <a:pt x="2072" y="5960"/>
                  </a:lnTo>
                  <a:lnTo>
                    <a:pt x="683" y="2008"/>
                  </a:lnTo>
                  <a:lnTo>
                    <a:pt x="1074" y="1238"/>
                  </a:lnTo>
                  <a:close/>
                  <a:moveTo>
                    <a:pt x="998" y="0"/>
                  </a:moveTo>
                  <a:lnTo>
                    <a:pt x="1" y="1957"/>
                  </a:lnTo>
                  <a:lnTo>
                    <a:pt x="1491" y="6213"/>
                  </a:lnTo>
                  <a:lnTo>
                    <a:pt x="2236" y="7715"/>
                  </a:lnTo>
                  <a:lnTo>
                    <a:pt x="2236" y="9294"/>
                  </a:lnTo>
                  <a:lnTo>
                    <a:pt x="3385" y="13082"/>
                  </a:lnTo>
                  <a:lnTo>
                    <a:pt x="5797" y="13082"/>
                  </a:lnTo>
                  <a:lnTo>
                    <a:pt x="4875" y="9660"/>
                  </a:lnTo>
                  <a:lnTo>
                    <a:pt x="5822" y="9142"/>
                  </a:lnTo>
                  <a:lnTo>
                    <a:pt x="3991" y="5834"/>
                  </a:lnTo>
                  <a:lnTo>
                    <a:pt x="2829" y="2715"/>
                  </a:lnTo>
                  <a:lnTo>
                    <a:pt x="99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0"/>
            <p:cNvSpPr/>
            <p:nvPr/>
          </p:nvSpPr>
          <p:spPr>
            <a:xfrm>
              <a:off x="5626075" y="893825"/>
              <a:ext cx="145875" cy="113350"/>
            </a:xfrm>
            <a:custGeom>
              <a:avLst/>
              <a:gdLst/>
              <a:ahLst/>
              <a:cxnLst/>
              <a:rect l="l" t="t" r="r" b="b"/>
              <a:pathLst>
                <a:path w="5835" h="4534" extrusionOk="0">
                  <a:moveTo>
                    <a:pt x="4142" y="0"/>
                  </a:moveTo>
                  <a:lnTo>
                    <a:pt x="2362" y="796"/>
                  </a:lnTo>
                  <a:lnTo>
                    <a:pt x="480" y="796"/>
                  </a:lnTo>
                  <a:lnTo>
                    <a:pt x="0" y="2425"/>
                  </a:lnTo>
                  <a:lnTo>
                    <a:pt x="2362" y="4533"/>
                  </a:lnTo>
                  <a:lnTo>
                    <a:pt x="4458" y="3334"/>
                  </a:lnTo>
                  <a:lnTo>
                    <a:pt x="5834" y="2273"/>
                  </a:lnTo>
                  <a:lnTo>
                    <a:pt x="5834" y="480"/>
                  </a:lnTo>
                  <a:lnTo>
                    <a:pt x="414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0"/>
            <p:cNvSpPr/>
            <p:nvPr/>
          </p:nvSpPr>
          <p:spPr>
            <a:xfrm>
              <a:off x="5617225" y="885625"/>
              <a:ext cx="162600" cy="131025"/>
            </a:xfrm>
            <a:custGeom>
              <a:avLst/>
              <a:gdLst/>
              <a:ahLst/>
              <a:cxnLst/>
              <a:rect l="l" t="t" r="r" b="b"/>
              <a:pathLst>
                <a:path w="6504" h="5241" extrusionOk="0">
                  <a:moveTo>
                    <a:pt x="4521" y="657"/>
                  </a:moveTo>
                  <a:lnTo>
                    <a:pt x="5872" y="1048"/>
                  </a:lnTo>
                  <a:lnTo>
                    <a:pt x="5872" y="2437"/>
                  </a:lnTo>
                  <a:lnTo>
                    <a:pt x="4660" y="3371"/>
                  </a:lnTo>
                  <a:lnTo>
                    <a:pt x="2766" y="4470"/>
                  </a:lnTo>
                  <a:lnTo>
                    <a:pt x="708" y="2652"/>
                  </a:lnTo>
                  <a:lnTo>
                    <a:pt x="1074" y="1452"/>
                  </a:lnTo>
                  <a:lnTo>
                    <a:pt x="2728" y="1452"/>
                  </a:lnTo>
                  <a:lnTo>
                    <a:pt x="4521" y="657"/>
                  </a:lnTo>
                  <a:close/>
                  <a:moveTo>
                    <a:pt x="4471" y="0"/>
                  </a:moveTo>
                  <a:lnTo>
                    <a:pt x="2653" y="821"/>
                  </a:lnTo>
                  <a:lnTo>
                    <a:pt x="607" y="821"/>
                  </a:lnTo>
                  <a:lnTo>
                    <a:pt x="1" y="2854"/>
                  </a:lnTo>
                  <a:lnTo>
                    <a:pt x="2678" y="5240"/>
                  </a:lnTo>
                  <a:lnTo>
                    <a:pt x="5001" y="3902"/>
                  </a:lnTo>
                  <a:lnTo>
                    <a:pt x="6504" y="2753"/>
                  </a:lnTo>
                  <a:lnTo>
                    <a:pt x="6504" y="581"/>
                  </a:lnTo>
                  <a:lnTo>
                    <a:pt x="447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0"/>
            <p:cNvSpPr/>
            <p:nvPr/>
          </p:nvSpPr>
          <p:spPr>
            <a:xfrm>
              <a:off x="5828725" y="897925"/>
              <a:ext cx="80850" cy="36650"/>
            </a:xfrm>
            <a:custGeom>
              <a:avLst/>
              <a:gdLst/>
              <a:ahLst/>
              <a:cxnLst/>
              <a:rect l="l" t="t" r="r" b="b"/>
              <a:pathLst>
                <a:path w="3234" h="1466" extrusionOk="0">
                  <a:moveTo>
                    <a:pt x="1" y="1"/>
                  </a:moveTo>
                  <a:lnTo>
                    <a:pt x="885" y="1465"/>
                  </a:lnTo>
                  <a:lnTo>
                    <a:pt x="3233" y="733"/>
                  </a:lnTo>
                  <a:lnTo>
                    <a:pt x="235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0"/>
            <p:cNvSpPr/>
            <p:nvPr/>
          </p:nvSpPr>
          <p:spPr>
            <a:xfrm>
              <a:off x="5814525" y="890350"/>
              <a:ext cx="111475" cy="53700"/>
            </a:xfrm>
            <a:custGeom>
              <a:avLst/>
              <a:gdLst/>
              <a:ahLst/>
              <a:cxnLst/>
              <a:rect l="l" t="t" r="r" b="b"/>
              <a:pathLst>
                <a:path w="4459" h="2148" extrusionOk="0">
                  <a:moveTo>
                    <a:pt x="2804" y="632"/>
                  </a:moveTo>
                  <a:lnTo>
                    <a:pt x="3157" y="922"/>
                  </a:lnTo>
                  <a:lnTo>
                    <a:pt x="1604" y="1402"/>
                  </a:lnTo>
                  <a:lnTo>
                    <a:pt x="1125" y="632"/>
                  </a:lnTo>
                  <a:close/>
                  <a:moveTo>
                    <a:pt x="1" y="0"/>
                  </a:moveTo>
                  <a:lnTo>
                    <a:pt x="1314" y="2147"/>
                  </a:lnTo>
                  <a:lnTo>
                    <a:pt x="4458" y="1175"/>
                  </a:lnTo>
                  <a:lnTo>
                    <a:pt x="303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0"/>
            <p:cNvSpPr/>
            <p:nvPr/>
          </p:nvSpPr>
          <p:spPr>
            <a:xfrm>
              <a:off x="5765925" y="1013475"/>
              <a:ext cx="80825" cy="48625"/>
            </a:xfrm>
            <a:custGeom>
              <a:avLst/>
              <a:gdLst/>
              <a:ahLst/>
              <a:cxnLst/>
              <a:rect l="l" t="t" r="r" b="b"/>
              <a:pathLst>
                <a:path w="3233" h="1945" extrusionOk="0">
                  <a:moveTo>
                    <a:pt x="0" y="0"/>
                  </a:moveTo>
                  <a:lnTo>
                    <a:pt x="871" y="1945"/>
                  </a:lnTo>
                  <a:lnTo>
                    <a:pt x="3233" y="972"/>
                  </a:lnTo>
                  <a:lnTo>
                    <a:pt x="1616" y="164"/>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0"/>
            <p:cNvSpPr/>
            <p:nvPr/>
          </p:nvSpPr>
          <p:spPr>
            <a:xfrm>
              <a:off x="5752975" y="1004300"/>
              <a:ext cx="113025" cy="68225"/>
            </a:xfrm>
            <a:custGeom>
              <a:avLst/>
              <a:gdLst/>
              <a:ahLst/>
              <a:cxnLst/>
              <a:rect l="l" t="t" r="r" b="b"/>
              <a:pathLst>
                <a:path w="4521" h="2729" extrusionOk="0">
                  <a:moveTo>
                    <a:pt x="1023" y="733"/>
                  </a:moveTo>
                  <a:lnTo>
                    <a:pt x="2046" y="847"/>
                  </a:lnTo>
                  <a:lnTo>
                    <a:pt x="2993" y="1314"/>
                  </a:lnTo>
                  <a:lnTo>
                    <a:pt x="1554" y="1908"/>
                  </a:lnTo>
                  <a:lnTo>
                    <a:pt x="1023" y="733"/>
                  </a:lnTo>
                  <a:close/>
                  <a:moveTo>
                    <a:pt x="0" y="1"/>
                  </a:moveTo>
                  <a:lnTo>
                    <a:pt x="1225" y="2728"/>
                  </a:lnTo>
                  <a:lnTo>
                    <a:pt x="4521" y="1365"/>
                  </a:lnTo>
                  <a:lnTo>
                    <a:pt x="2273" y="253"/>
                  </a:lnTo>
                  <a:lnTo>
                    <a:pt x="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0"/>
            <p:cNvSpPr/>
            <p:nvPr/>
          </p:nvSpPr>
          <p:spPr>
            <a:xfrm>
              <a:off x="4952100" y="890350"/>
              <a:ext cx="78950" cy="112725"/>
            </a:xfrm>
            <a:custGeom>
              <a:avLst/>
              <a:gdLst/>
              <a:ahLst/>
              <a:cxnLst/>
              <a:rect l="l" t="t" r="r" b="b"/>
              <a:pathLst>
                <a:path w="3158" h="4509" extrusionOk="0">
                  <a:moveTo>
                    <a:pt x="1" y="0"/>
                  </a:moveTo>
                  <a:lnTo>
                    <a:pt x="1" y="1882"/>
                  </a:lnTo>
                  <a:lnTo>
                    <a:pt x="960" y="4508"/>
                  </a:lnTo>
                  <a:lnTo>
                    <a:pt x="3157" y="2576"/>
                  </a:lnTo>
                  <a:lnTo>
                    <a:pt x="3157" y="1251"/>
                  </a:lnTo>
                  <a:lnTo>
                    <a:pt x="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0"/>
            <p:cNvSpPr/>
            <p:nvPr/>
          </p:nvSpPr>
          <p:spPr>
            <a:xfrm>
              <a:off x="4944200" y="878675"/>
              <a:ext cx="94750" cy="137975"/>
            </a:xfrm>
            <a:custGeom>
              <a:avLst/>
              <a:gdLst/>
              <a:ahLst/>
              <a:cxnLst/>
              <a:rect l="l" t="t" r="r" b="b"/>
              <a:pathLst>
                <a:path w="3790" h="5519" extrusionOk="0">
                  <a:moveTo>
                    <a:pt x="620" y="922"/>
                  </a:moveTo>
                  <a:lnTo>
                    <a:pt x="3145" y="1932"/>
                  </a:lnTo>
                  <a:lnTo>
                    <a:pt x="3145" y="2892"/>
                  </a:lnTo>
                  <a:lnTo>
                    <a:pt x="1415" y="4432"/>
                  </a:lnTo>
                  <a:lnTo>
                    <a:pt x="632" y="2298"/>
                  </a:lnTo>
                  <a:lnTo>
                    <a:pt x="620" y="922"/>
                  </a:lnTo>
                  <a:close/>
                  <a:moveTo>
                    <a:pt x="1" y="0"/>
                  </a:moveTo>
                  <a:lnTo>
                    <a:pt x="1" y="2349"/>
                  </a:lnTo>
                  <a:lnTo>
                    <a:pt x="1137" y="5518"/>
                  </a:lnTo>
                  <a:lnTo>
                    <a:pt x="3789" y="3182"/>
                  </a:lnTo>
                  <a:lnTo>
                    <a:pt x="3789" y="1503"/>
                  </a:lnTo>
                  <a:lnTo>
                    <a:pt x="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0"/>
            <p:cNvSpPr/>
            <p:nvPr/>
          </p:nvSpPr>
          <p:spPr>
            <a:xfrm>
              <a:off x="4770275" y="799125"/>
              <a:ext cx="164800" cy="161950"/>
            </a:xfrm>
            <a:custGeom>
              <a:avLst/>
              <a:gdLst/>
              <a:ahLst/>
              <a:cxnLst/>
              <a:rect l="l" t="t" r="r" b="b"/>
              <a:pathLst>
                <a:path w="6592" h="6478" extrusionOk="0">
                  <a:moveTo>
                    <a:pt x="1049" y="0"/>
                  </a:moveTo>
                  <a:lnTo>
                    <a:pt x="0" y="1856"/>
                  </a:lnTo>
                  <a:lnTo>
                    <a:pt x="948" y="4546"/>
                  </a:lnTo>
                  <a:lnTo>
                    <a:pt x="2539" y="6478"/>
                  </a:lnTo>
                  <a:lnTo>
                    <a:pt x="5064" y="6478"/>
                  </a:lnTo>
                  <a:lnTo>
                    <a:pt x="6592" y="6213"/>
                  </a:lnTo>
                  <a:lnTo>
                    <a:pt x="5695" y="3801"/>
                  </a:lnTo>
                  <a:lnTo>
                    <a:pt x="3296" y="2500"/>
                  </a:lnTo>
                  <a:lnTo>
                    <a:pt x="104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0"/>
            <p:cNvSpPr/>
            <p:nvPr/>
          </p:nvSpPr>
          <p:spPr>
            <a:xfrm>
              <a:off x="4761750" y="785550"/>
              <a:ext cx="184075" cy="183425"/>
            </a:xfrm>
            <a:custGeom>
              <a:avLst/>
              <a:gdLst/>
              <a:ahLst/>
              <a:cxnLst/>
              <a:rect l="l" t="t" r="r" b="b"/>
              <a:pathLst>
                <a:path w="7363" h="7337" extrusionOk="0">
                  <a:moveTo>
                    <a:pt x="1453" y="1074"/>
                  </a:moveTo>
                  <a:lnTo>
                    <a:pt x="3410" y="3245"/>
                  </a:lnTo>
                  <a:lnTo>
                    <a:pt x="5784" y="4559"/>
                  </a:lnTo>
                  <a:lnTo>
                    <a:pt x="6503" y="6516"/>
                  </a:lnTo>
                  <a:lnTo>
                    <a:pt x="5405" y="6705"/>
                  </a:lnTo>
                  <a:lnTo>
                    <a:pt x="3031" y="6705"/>
                  </a:lnTo>
                  <a:lnTo>
                    <a:pt x="1566" y="4937"/>
                  </a:lnTo>
                  <a:lnTo>
                    <a:pt x="695" y="2425"/>
                  </a:lnTo>
                  <a:lnTo>
                    <a:pt x="1453" y="1074"/>
                  </a:lnTo>
                  <a:close/>
                  <a:moveTo>
                    <a:pt x="1326" y="0"/>
                  </a:moveTo>
                  <a:lnTo>
                    <a:pt x="1" y="2374"/>
                  </a:lnTo>
                  <a:lnTo>
                    <a:pt x="985" y="5203"/>
                  </a:lnTo>
                  <a:lnTo>
                    <a:pt x="2728" y="7337"/>
                  </a:lnTo>
                  <a:lnTo>
                    <a:pt x="5468" y="7337"/>
                  </a:lnTo>
                  <a:lnTo>
                    <a:pt x="7362" y="7008"/>
                  </a:lnTo>
                  <a:lnTo>
                    <a:pt x="6289" y="4129"/>
                  </a:lnTo>
                  <a:lnTo>
                    <a:pt x="3839" y="2791"/>
                  </a:lnTo>
                  <a:lnTo>
                    <a:pt x="132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0"/>
            <p:cNvSpPr/>
            <p:nvPr/>
          </p:nvSpPr>
          <p:spPr>
            <a:xfrm>
              <a:off x="4392100" y="1174150"/>
              <a:ext cx="165750" cy="386075"/>
            </a:xfrm>
            <a:custGeom>
              <a:avLst/>
              <a:gdLst/>
              <a:ahLst/>
              <a:cxnLst/>
              <a:rect l="l" t="t" r="r" b="b"/>
              <a:pathLst>
                <a:path w="6630" h="15443" extrusionOk="0">
                  <a:moveTo>
                    <a:pt x="6629" y="0"/>
                  </a:moveTo>
                  <a:lnTo>
                    <a:pt x="4521" y="1036"/>
                  </a:lnTo>
                  <a:lnTo>
                    <a:pt x="2261" y="3056"/>
                  </a:lnTo>
                  <a:lnTo>
                    <a:pt x="0" y="6301"/>
                  </a:lnTo>
                  <a:lnTo>
                    <a:pt x="354" y="10594"/>
                  </a:lnTo>
                  <a:lnTo>
                    <a:pt x="51" y="12652"/>
                  </a:lnTo>
                  <a:lnTo>
                    <a:pt x="1288" y="15443"/>
                  </a:lnTo>
                  <a:lnTo>
                    <a:pt x="4357" y="15443"/>
                  </a:lnTo>
                  <a:lnTo>
                    <a:pt x="2425" y="11731"/>
                  </a:lnTo>
                  <a:lnTo>
                    <a:pt x="2955" y="7033"/>
                  </a:lnTo>
                  <a:lnTo>
                    <a:pt x="4634" y="4154"/>
                  </a:lnTo>
                  <a:lnTo>
                    <a:pt x="6629" y="1844"/>
                  </a:lnTo>
                  <a:lnTo>
                    <a:pt x="662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0"/>
            <p:cNvSpPr/>
            <p:nvPr/>
          </p:nvSpPr>
          <p:spPr>
            <a:xfrm>
              <a:off x="4383875" y="1161200"/>
              <a:ext cx="181875" cy="406925"/>
            </a:xfrm>
            <a:custGeom>
              <a:avLst/>
              <a:gdLst/>
              <a:ahLst/>
              <a:cxnLst/>
              <a:rect l="l" t="t" r="r" b="b"/>
              <a:pathLst>
                <a:path w="7275" h="16277" extrusionOk="0">
                  <a:moveTo>
                    <a:pt x="6643" y="1023"/>
                  </a:moveTo>
                  <a:lnTo>
                    <a:pt x="6643" y="2248"/>
                  </a:lnTo>
                  <a:lnTo>
                    <a:pt x="4686" y="4508"/>
                  </a:lnTo>
                  <a:lnTo>
                    <a:pt x="3006" y="7387"/>
                  </a:lnTo>
                  <a:lnTo>
                    <a:pt x="2425" y="12299"/>
                  </a:lnTo>
                  <a:lnTo>
                    <a:pt x="4168" y="15645"/>
                  </a:lnTo>
                  <a:lnTo>
                    <a:pt x="1819" y="15645"/>
                  </a:lnTo>
                  <a:lnTo>
                    <a:pt x="708" y="13120"/>
                  </a:lnTo>
                  <a:lnTo>
                    <a:pt x="999" y="11125"/>
                  </a:lnTo>
                  <a:lnTo>
                    <a:pt x="645" y="6895"/>
                  </a:lnTo>
                  <a:lnTo>
                    <a:pt x="2829" y="3789"/>
                  </a:lnTo>
                  <a:lnTo>
                    <a:pt x="5039" y="1806"/>
                  </a:lnTo>
                  <a:lnTo>
                    <a:pt x="6643" y="1023"/>
                  </a:lnTo>
                  <a:close/>
                  <a:moveTo>
                    <a:pt x="7274" y="0"/>
                  </a:moveTo>
                  <a:lnTo>
                    <a:pt x="4723" y="1263"/>
                  </a:lnTo>
                  <a:lnTo>
                    <a:pt x="2387" y="3347"/>
                  </a:lnTo>
                  <a:lnTo>
                    <a:pt x="1" y="6731"/>
                  </a:lnTo>
                  <a:lnTo>
                    <a:pt x="380" y="11112"/>
                  </a:lnTo>
                  <a:lnTo>
                    <a:pt x="64" y="13221"/>
                  </a:lnTo>
                  <a:lnTo>
                    <a:pt x="1415" y="16277"/>
                  </a:lnTo>
                  <a:lnTo>
                    <a:pt x="5203" y="16277"/>
                  </a:lnTo>
                  <a:lnTo>
                    <a:pt x="3069" y="12185"/>
                  </a:lnTo>
                  <a:lnTo>
                    <a:pt x="3587" y="7652"/>
                  </a:lnTo>
                  <a:lnTo>
                    <a:pt x="5203" y="4874"/>
                  </a:lnTo>
                  <a:lnTo>
                    <a:pt x="7274" y="2475"/>
                  </a:lnTo>
                  <a:lnTo>
                    <a:pt x="727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0"/>
            <p:cNvSpPr/>
            <p:nvPr/>
          </p:nvSpPr>
          <p:spPr>
            <a:xfrm>
              <a:off x="3327950" y="2153675"/>
              <a:ext cx="78950" cy="116200"/>
            </a:xfrm>
            <a:custGeom>
              <a:avLst/>
              <a:gdLst/>
              <a:ahLst/>
              <a:cxnLst/>
              <a:rect l="l" t="t" r="r" b="b"/>
              <a:pathLst>
                <a:path w="3158" h="4648" extrusionOk="0">
                  <a:moveTo>
                    <a:pt x="1288" y="1"/>
                  </a:moveTo>
                  <a:lnTo>
                    <a:pt x="1" y="1655"/>
                  </a:lnTo>
                  <a:lnTo>
                    <a:pt x="1" y="3069"/>
                  </a:lnTo>
                  <a:lnTo>
                    <a:pt x="1" y="3700"/>
                  </a:lnTo>
                  <a:lnTo>
                    <a:pt x="884" y="4647"/>
                  </a:lnTo>
                  <a:lnTo>
                    <a:pt x="2677" y="3915"/>
                  </a:lnTo>
                  <a:lnTo>
                    <a:pt x="3157" y="1731"/>
                  </a:lnTo>
                  <a:lnTo>
                    <a:pt x="3157" y="544"/>
                  </a:lnTo>
                  <a:lnTo>
                    <a:pt x="128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0"/>
            <p:cNvSpPr/>
            <p:nvPr/>
          </p:nvSpPr>
          <p:spPr>
            <a:xfrm>
              <a:off x="3320050" y="2144525"/>
              <a:ext cx="94725" cy="134825"/>
            </a:xfrm>
            <a:custGeom>
              <a:avLst/>
              <a:gdLst/>
              <a:ahLst/>
              <a:cxnLst/>
              <a:rect l="l" t="t" r="r" b="b"/>
              <a:pathLst>
                <a:path w="3789" h="5393" extrusionOk="0">
                  <a:moveTo>
                    <a:pt x="1718" y="720"/>
                  </a:moveTo>
                  <a:lnTo>
                    <a:pt x="3158" y="1150"/>
                  </a:lnTo>
                  <a:lnTo>
                    <a:pt x="3158" y="2059"/>
                  </a:lnTo>
                  <a:lnTo>
                    <a:pt x="2728" y="4054"/>
                  </a:lnTo>
                  <a:lnTo>
                    <a:pt x="1289" y="4647"/>
                  </a:lnTo>
                  <a:lnTo>
                    <a:pt x="632" y="3953"/>
                  </a:lnTo>
                  <a:lnTo>
                    <a:pt x="632" y="2122"/>
                  </a:lnTo>
                  <a:lnTo>
                    <a:pt x="1718" y="720"/>
                  </a:lnTo>
                  <a:close/>
                  <a:moveTo>
                    <a:pt x="1491" y="0"/>
                  </a:moveTo>
                  <a:lnTo>
                    <a:pt x="1" y="1907"/>
                  </a:lnTo>
                  <a:lnTo>
                    <a:pt x="1" y="4193"/>
                  </a:lnTo>
                  <a:lnTo>
                    <a:pt x="1125" y="5392"/>
                  </a:lnTo>
                  <a:lnTo>
                    <a:pt x="3271" y="4508"/>
                  </a:lnTo>
                  <a:lnTo>
                    <a:pt x="3789" y="2160"/>
                  </a:lnTo>
                  <a:lnTo>
                    <a:pt x="3789" y="682"/>
                  </a:lnTo>
                  <a:lnTo>
                    <a:pt x="149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0"/>
            <p:cNvSpPr/>
            <p:nvPr/>
          </p:nvSpPr>
          <p:spPr>
            <a:xfrm>
              <a:off x="3404025" y="2057075"/>
              <a:ext cx="144925" cy="252250"/>
            </a:xfrm>
            <a:custGeom>
              <a:avLst/>
              <a:gdLst/>
              <a:ahLst/>
              <a:cxnLst/>
              <a:rect l="l" t="t" r="r" b="b"/>
              <a:pathLst>
                <a:path w="5797" h="10090" extrusionOk="0">
                  <a:moveTo>
                    <a:pt x="2602" y="1"/>
                  </a:moveTo>
                  <a:lnTo>
                    <a:pt x="834" y="443"/>
                  </a:lnTo>
                  <a:lnTo>
                    <a:pt x="1" y="1680"/>
                  </a:lnTo>
                  <a:lnTo>
                    <a:pt x="2097" y="4408"/>
                  </a:lnTo>
                  <a:lnTo>
                    <a:pt x="2311" y="6201"/>
                  </a:lnTo>
                  <a:lnTo>
                    <a:pt x="746" y="7703"/>
                  </a:lnTo>
                  <a:lnTo>
                    <a:pt x="746" y="10090"/>
                  </a:lnTo>
                  <a:lnTo>
                    <a:pt x="5796" y="9155"/>
                  </a:lnTo>
                  <a:lnTo>
                    <a:pt x="5796" y="7564"/>
                  </a:lnTo>
                  <a:lnTo>
                    <a:pt x="4837" y="5266"/>
                  </a:lnTo>
                  <a:lnTo>
                    <a:pt x="2728" y="2753"/>
                  </a:lnTo>
                  <a:lnTo>
                    <a:pt x="3700" y="1213"/>
                  </a:lnTo>
                  <a:lnTo>
                    <a:pt x="260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0"/>
            <p:cNvSpPr/>
            <p:nvPr/>
          </p:nvSpPr>
          <p:spPr>
            <a:xfrm>
              <a:off x="3394250" y="2048250"/>
              <a:ext cx="162600" cy="270550"/>
            </a:xfrm>
            <a:custGeom>
              <a:avLst/>
              <a:gdLst/>
              <a:ahLst/>
              <a:cxnLst/>
              <a:rect l="l" t="t" r="r" b="b"/>
              <a:pathLst>
                <a:path w="6504" h="10822" extrusionOk="0">
                  <a:moveTo>
                    <a:pt x="2879" y="707"/>
                  </a:moveTo>
                  <a:lnTo>
                    <a:pt x="3687" y="1604"/>
                  </a:lnTo>
                  <a:lnTo>
                    <a:pt x="2728" y="3132"/>
                  </a:lnTo>
                  <a:lnTo>
                    <a:pt x="4950" y="5783"/>
                  </a:lnTo>
                  <a:lnTo>
                    <a:pt x="5872" y="7980"/>
                  </a:lnTo>
                  <a:lnTo>
                    <a:pt x="5872" y="9243"/>
                  </a:lnTo>
                  <a:lnTo>
                    <a:pt x="1452" y="10064"/>
                  </a:lnTo>
                  <a:lnTo>
                    <a:pt x="1452" y="8195"/>
                  </a:lnTo>
                  <a:lnTo>
                    <a:pt x="3031" y="6667"/>
                  </a:lnTo>
                  <a:lnTo>
                    <a:pt x="2791" y="4634"/>
                  </a:lnTo>
                  <a:lnTo>
                    <a:pt x="783" y="2008"/>
                  </a:lnTo>
                  <a:lnTo>
                    <a:pt x="1414" y="1061"/>
                  </a:lnTo>
                  <a:lnTo>
                    <a:pt x="2879" y="707"/>
                  </a:lnTo>
                  <a:close/>
                  <a:moveTo>
                    <a:pt x="3094" y="0"/>
                  </a:moveTo>
                  <a:lnTo>
                    <a:pt x="1023" y="505"/>
                  </a:lnTo>
                  <a:lnTo>
                    <a:pt x="0" y="2046"/>
                  </a:lnTo>
                  <a:lnTo>
                    <a:pt x="2172" y="4887"/>
                  </a:lnTo>
                  <a:lnTo>
                    <a:pt x="2361" y="6440"/>
                  </a:lnTo>
                  <a:lnTo>
                    <a:pt x="821" y="7917"/>
                  </a:lnTo>
                  <a:lnTo>
                    <a:pt x="821" y="10822"/>
                  </a:lnTo>
                  <a:lnTo>
                    <a:pt x="6503" y="9774"/>
                  </a:lnTo>
                  <a:lnTo>
                    <a:pt x="6503" y="7917"/>
                  </a:lnTo>
                  <a:lnTo>
                    <a:pt x="5506" y="5493"/>
                  </a:lnTo>
                  <a:lnTo>
                    <a:pt x="3498" y="3094"/>
                  </a:lnTo>
                  <a:lnTo>
                    <a:pt x="4470" y="1541"/>
                  </a:lnTo>
                  <a:lnTo>
                    <a:pt x="30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0"/>
            <p:cNvSpPr/>
            <p:nvPr/>
          </p:nvSpPr>
          <p:spPr>
            <a:xfrm>
              <a:off x="3658775" y="1084500"/>
              <a:ext cx="236775" cy="215300"/>
            </a:xfrm>
            <a:custGeom>
              <a:avLst/>
              <a:gdLst/>
              <a:ahLst/>
              <a:cxnLst/>
              <a:rect l="l" t="t" r="r" b="b"/>
              <a:pathLst>
                <a:path w="9471" h="8612" extrusionOk="0">
                  <a:moveTo>
                    <a:pt x="3498" y="0"/>
                  </a:moveTo>
                  <a:lnTo>
                    <a:pt x="1907" y="972"/>
                  </a:lnTo>
                  <a:lnTo>
                    <a:pt x="1907" y="1692"/>
                  </a:lnTo>
                  <a:lnTo>
                    <a:pt x="1" y="2273"/>
                  </a:lnTo>
                  <a:lnTo>
                    <a:pt x="2173" y="5026"/>
                  </a:lnTo>
                  <a:lnTo>
                    <a:pt x="3801" y="6162"/>
                  </a:lnTo>
                  <a:lnTo>
                    <a:pt x="3271" y="6970"/>
                  </a:lnTo>
                  <a:lnTo>
                    <a:pt x="5254" y="8612"/>
                  </a:lnTo>
                  <a:lnTo>
                    <a:pt x="6327" y="4028"/>
                  </a:lnTo>
                  <a:lnTo>
                    <a:pt x="7488" y="5278"/>
                  </a:lnTo>
                  <a:lnTo>
                    <a:pt x="7122" y="7046"/>
                  </a:lnTo>
                  <a:lnTo>
                    <a:pt x="8537" y="7046"/>
                  </a:lnTo>
                  <a:lnTo>
                    <a:pt x="9471" y="5177"/>
                  </a:lnTo>
                  <a:lnTo>
                    <a:pt x="6150" y="2513"/>
                  </a:lnTo>
                  <a:lnTo>
                    <a:pt x="349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0"/>
            <p:cNvSpPr/>
            <p:nvPr/>
          </p:nvSpPr>
          <p:spPr>
            <a:xfrm>
              <a:off x="3645200" y="1074400"/>
              <a:ext cx="260450" cy="239600"/>
            </a:xfrm>
            <a:custGeom>
              <a:avLst/>
              <a:gdLst/>
              <a:ahLst/>
              <a:cxnLst/>
              <a:rect l="l" t="t" r="r" b="b"/>
              <a:pathLst>
                <a:path w="10418" h="9584" extrusionOk="0">
                  <a:moveTo>
                    <a:pt x="4003" y="796"/>
                  </a:moveTo>
                  <a:lnTo>
                    <a:pt x="6491" y="3157"/>
                  </a:lnTo>
                  <a:lnTo>
                    <a:pt x="9610" y="5670"/>
                  </a:lnTo>
                  <a:lnTo>
                    <a:pt x="8878" y="7134"/>
                  </a:lnTo>
                  <a:lnTo>
                    <a:pt x="8057" y="7134"/>
                  </a:lnTo>
                  <a:lnTo>
                    <a:pt x="8372" y="5581"/>
                  </a:lnTo>
                  <a:lnTo>
                    <a:pt x="6693" y="3788"/>
                  </a:lnTo>
                  <a:lnTo>
                    <a:pt x="5607" y="8460"/>
                  </a:lnTo>
                  <a:lnTo>
                    <a:pt x="4231" y="7324"/>
                  </a:lnTo>
                  <a:lnTo>
                    <a:pt x="4774" y="6478"/>
                  </a:lnTo>
                  <a:lnTo>
                    <a:pt x="2943" y="5202"/>
                  </a:lnTo>
                  <a:lnTo>
                    <a:pt x="1074" y="2841"/>
                  </a:lnTo>
                  <a:lnTo>
                    <a:pt x="2779" y="2323"/>
                  </a:lnTo>
                  <a:lnTo>
                    <a:pt x="2779" y="1553"/>
                  </a:lnTo>
                  <a:lnTo>
                    <a:pt x="4003" y="796"/>
                  </a:lnTo>
                  <a:close/>
                  <a:moveTo>
                    <a:pt x="4092" y="0"/>
                  </a:moveTo>
                  <a:lnTo>
                    <a:pt x="2147" y="1200"/>
                  </a:lnTo>
                  <a:lnTo>
                    <a:pt x="2147" y="1856"/>
                  </a:lnTo>
                  <a:lnTo>
                    <a:pt x="1" y="2513"/>
                  </a:lnTo>
                  <a:lnTo>
                    <a:pt x="2476" y="5632"/>
                  </a:lnTo>
                  <a:lnTo>
                    <a:pt x="3915" y="6654"/>
                  </a:lnTo>
                  <a:lnTo>
                    <a:pt x="3397" y="7437"/>
                  </a:lnTo>
                  <a:lnTo>
                    <a:pt x="5986" y="9584"/>
                  </a:lnTo>
                  <a:lnTo>
                    <a:pt x="7047" y="5076"/>
                  </a:lnTo>
                  <a:lnTo>
                    <a:pt x="7691" y="5771"/>
                  </a:lnTo>
                  <a:lnTo>
                    <a:pt x="7274" y="7778"/>
                  </a:lnTo>
                  <a:lnTo>
                    <a:pt x="9269" y="7778"/>
                  </a:lnTo>
                  <a:lnTo>
                    <a:pt x="10418" y="5505"/>
                  </a:lnTo>
                  <a:lnTo>
                    <a:pt x="6908" y="2690"/>
                  </a:lnTo>
                  <a:lnTo>
                    <a:pt x="409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0"/>
            <p:cNvSpPr/>
            <p:nvPr/>
          </p:nvSpPr>
          <p:spPr>
            <a:xfrm>
              <a:off x="3780950" y="1045975"/>
              <a:ext cx="134825" cy="91250"/>
            </a:xfrm>
            <a:custGeom>
              <a:avLst/>
              <a:gdLst/>
              <a:ahLst/>
              <a:cxnLst/>
              <a:rect l="l" t="t" r="r" b="b"/>
              <a:pathLst>
                <a:path w="5393" h="3650" extrusionOk="0">
                  <a:moveTo>
                    <a:pt x="1175" y="1"/>
                  </a:moveTo>
                  <a:lnTo>
                    <a:pt x="0" y="1137"/>
                  </a:lnTo>
                  <a:lnTo>
                    <a:pt x="2235" y="2842"/>
                  </a:lnTo>
                  <a:lnTo>
                    <a:pt x="3612" y="3650"/>
                  </a:lnTo>
                  <a:lnTo>
                    <a:pt x="5392" y="1819"/>
                  </a:lnTo>
                  <a:lnTo>
                    <a:pt x="4584" y="329"/>
                  </a:lnTo>
                  <a:lnTo>
                    <a:pt x="3208" y="1"/>
                  </a:lnTo>
                  <a:lnTo>
                    <a:pt x="2703" y="1137"/>
                  </a:lnTo>
                  <a:lnTo>
                    <a:pt x="117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30"/>
            <p:cNvSpPr/>
            <p:nvPr/>
          </p:nvSpPr>
          <p:spPr>
            <a:xfrm>
              <a:off x="3768950" y="1035550"/>
              <a:ext cx="156600" cy="111475"/>
            </a:xfrm>
            <a:custGeom>
              <a:avLst/>
              <a:gdLst/>
              <a:ahLst/>
              <a:cxnLst/>
              <a:rect l="l" t="t" r="r" b="b"/>
              <a:pathLst>
                <a:path w="6264" h="4459" extrusionOk="0">
                  <a:moveTo>
                    <a:pt x="3864" y="784"/>
                  </a:moveTo>
                  <a:lnTo>
                    <a:pt x="4849" y="1011"/>
                  </a:lnTo>
                  <a:lnTo>
                    <a:pt x="5481" y="2185"/>
                  </a:lnTo>
                  <a:lnTo>
                    <a:pt x="4041" y="3663"/>
                  </a:lnTo>
                  <a:lnTo>
                    <a:pt x="2905" y="3006"/>
                  </a:lnTo>
                  <a:lnTo>
                    <a:pt x="960" y="1529"/>
                  </a:lnTo>
                  <a:lnTo>
                    <a:pt x="1680" y="834"/>
                  </a:lnTo>
                  <a:lnTo>
                    <a:pt x="3309" y="2046"/>
                  </a:lnTo>
                  <a:lnTo>
                    <a:pt x="3864" y="784"/>
                  </a:lnTo>
                  <a:close/>
                  <a:moveTo>
                    <a:pt x="1629" y="1"/>
                  </a:moveTo>
                  <a:lnTo>
                    <a:pt x="0" y="1579"/>
                  </a:lnTo>
                  <a:lnTo>
                    <a:pt x="2564" y="3524"/>
                  </a:lnTo>
                  <a:lnTo>
                    <a:pt x="4142" y="4458"/>
                  </a:lnTo>
                  <a:lnTo>
                    <a:pt x="6264" y="2299"/>
                  </a:lnTo>
                  <a:lnTo>
                    <a:pt x="5279" y="468"/>
                  </a:lnTo>
                  <a:lnTo>
                    <a:pt x="3511" y="51"/>
                  </a:lnTo>
                  <a:lnTo>
                    <a:pt x="3056" y="1062"/>
                  </a:lnTo>
                  <a:lnTo>
                    <a:pt x="162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30"/>
            <p:cNvSpPr/>
            <p:nvPr/>
          </p:nvSpPr>
          <p:spPr>
            <a:xfrm>
              <a:off x="3098775" y="1751200"/>
              <a:ext cx="166375" cy="133550"/>
            </a:xfrm>
            <a:custGeom>
              <a:avLst/>
              <a:gdLst/>
              <a:ahLst/>
              <a:cxnLst/>
              <a:rect l="l" t="t" r="r" b="b"/>
              <a:pathLst>
                <a:path w="6655" h="5342" extrusionOk="0">
                  <a:moveTo>
                    <a:pt x="5619" y="0"/>
                  </a:moveTo>
                  <a:lnTo>
                    <a:pt x="4205" y="985"/>
                  </a:lnTo>
                  <a:lnTo>
                    <a:pt x="2475" y="1869"/>
                  </a:lnTo>
                  <a:lnTo>
                    <a:pt x="1288" y="404"/>
                  </a:lnTo>
                  <a:lnTo>
                    <a:pt x="0" y="1856"/>
                  </a:lnTo>
                  <a:lnTo>
                    <a:pt x="341" y="2829"/>
                  </a:lnTo>
                  <a:lnTo>
                    <a:pt x="341" y="4028"/>
                  </a:lnTo>
                  <a:lnTo>
                    <a:pt x="2766" y="5341"/>
                  </a:lnTo>
                  <a:lnTo>
                    <a:pt x="4963" y="4369"/>
                  </a:lnTo>
                  <a:lnTo>
                    <a:pt x="6655" y="2854"/>
                  </a:lnTo>
                  <a:lnTo>
                    <a:pt x="6655" y="1515"/>
                  </a:lnTo>
                  <a:lnTo>
                    <a:pt x="561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0"/>
            <p:cNvSpPr/>
            <p:nvPr/>
          </p:nvSpPr>
          <p:spPr>
            <a:xfrm>
              <a:off x="3089925" y="1740150"/>
              <a:ext cx="182800" cy="153450"/>
            </a:xfrm>
            <a:custGeom>
              <a:avLst/>
              <a:gdLst/>
              <a:ahLst/>
              <a:cxnLst/>
              <a:rect l="l" t="t" r="r" b="b"/>
              <a:pathLst>
                <a:path w="7312" h="6138" extrusionOk="0">
                  <a:moveTo>
                    <a:pt x="5885" y="884"/>
                  </a:moveTo>
                  <a:lnTo>
                    <a:pt x="6693" y="2046"/>
                  </a:lnTo>
                  <a:lnTo>
                    <a:pt x="6693" y="3157"/>
                  </a:lnTo>
                  <a:lnTo>
                    <a:pt x="5140" y="4546"/>
                  </a:lnTo>
                  <a:lnTo>
                    <a:pt x="3132" y="5443"/>
                  </a:lnTo>
                  <a:lnTo>
                    <a:pt x="1011" y="4281"/>
                  </a:lnTo>
                  <a:lnTo>
                    <a:pt x="1011" y="3271"/>
                  </a:lnTo>
                  <a:lnTo>
                    <a:pt x="708" y="2374"/>
                  </a:lnTo>
                  <a:lnTo>
                    <a:pt x="1630" y="1339"/>
                  </a:lnTo>
                  <a:lnTo>
                    <a:pt x="2741" y="2715"/>
                  </a:lnTo>
                  <a:lnTo>
                    <a:pt x="4698" y="1705"/>
                  </a:lnTo>
                  <a:lnTo>
                    <a:pt x="5885" y="884"/>
                  </a:lnTo>
                  <a:close/>
                  <a:moveTo>
                    <a:pt x="6049" y="0"/>
                  </a:moveTo>
                  <a:lnTo>
                    <a:pt x="4395" y="1162"/>
                  </a:lnTo>
                  <a:lnTo>
                    <a:pt x="2918" y="1920"/>
                  </a:lnTo>
                  <a:lnTo>
                    <a:pt x="1655" y="366"/>
                  </a:lnTo>
                  <a:lnTo>
                    <a:pt x="1" y="2235"/>
                  </a:lnTo>
                  <a:lnTo>
                    <a:pt x="380" y="3334"/>
                  </a:lnTo>
                  <a:lnTo>
                    <a:pt x="380" y="4660"/>
                  </a:lnTo>
                  <a:lnTo>
                    <a:pt x="3094" y="6137"/>
                  </a:lnTo>
                  <a:lnTo>
                    <a:pt x="5443" y="5102"/>
                  </a:lnTo>
                  <a:lnTo>
                    <a:pt x="7312" y="3435"/>
                  </a:lnTo>
                  <a:lnTo>
                    <a:pt x="7312" y="1856"/>
                  </a:lnTo>
                  <a:lnTo>
                    <a:pt x="604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0"/>
            <p:cNvSpPr/>
            <p:nvPr/>
          </p:nvSpPr>
          <p:spPr>
            <a:xfrm>
              <a:off x="3793250" y="2636350"/>
              <a:ext cx="57175" cy="35700"/>
            </a:xfrm>
            <a:custGeom>
              <a:avLst/>
              <a:gdLst/>
              <a:ahLst/>
              <a:cxnLst/>
              <a:rect l="l" t="t" r="r" b="b"/>
              <a:pathLst>
                <a:path w="2287" h="1428" extrusionOk="0">
                  <a:moveTo>
                    <a:pt x="1743" y="0"/>
                  </a:moveTo>
                  <a:lnTo>
                    <a:pt x="1" y="480"/>
                  </a:lnTo>
                  <a:lnTo>
                    <a:pt x="2286" y="1427"/>
                  </a:lnTo>
                  <a:lnTo>
                    <a:pt x="2286" y="1427"/>
                  </a:lnTo>
                  <a:lnTo>
                    <a:pt x="174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0"/>
            <p:cNvSpPr/>
            <p:nvPr/>
          </p:nvSpPr>
          <p:spPr>
            <a:xfrm>
              <a:off x="3768950" y="2626875"/>
              <a:ext cx="95675" cy="59375"/>
            </a:xfrm>
            <a:custGeom>
              <a:avLst/>
              <a:gdLst/>
              <a:ahLst/>
              <a:cxnLst/>
              <a:rect l="l" t="t" r="r" b="b"/>
              <a:pathLst>
                <a:path w="3827" h="2375" extrusionOk="0">
                  <a:moveTo>
                    <a:pt x="2526" y="758"/>
                  </a:moveTo>
                  <a:lnTo>
                    <a:pt x="2703" y="1238"/>
                  </a:lnTo>
                  <a:lnTo>
                    <a:pt x="1958" y="922"/>
                  </a:lnTo>
                  <a:lnTo>
                    <a:pt x="2526" y="758"/>
                  </a:lnTo>
                  <a:close/>
                  <a:moveTo>
                    <a:pt x="2905" y="0"/>
                  </a:moveTo>
                  <a:lnTo>
                    <a:pt x="0" y="796"/>
                  </a:lnTo>
                  <a:lnTo>
                    <a:pt x="3826" y="2374"/>
                  </a:lnTo>
                  <a:lnTo>
                    <a:pt x="290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0"/>
            <p:cNvSpPr/>
            <p:nvPr/>
          </p:nvSpPr>
          <p:spPr>
            <a:xfrm>
              <a:off x="3702975" y="2517025"/>
              <a:ext cx="43275" cy="68200"/>
            </a:xfrm>
            <a:custGeom>
              <a:avLst/>
              <a:gdLst/>
              <a:ahLst/>
              <a:cxnLst/>
              <a:rect l="l" t="t" r="r" b="b"/>
              <a:pathLst>
                <a:path w="1731" h="2728" extrusionOk="0">
                  <a:moveTo>
                    <a:pt x="733" y="0"/>
                  </a:moveTo>
                  <a:cubicBezTo>
                    <a:pt x="493" y="164"/>
                    <a:pt x="0" y="1288"/>
                    <a:pt x="0" y="1288"/>
                  </a:cubicBezTo>
                  <a:lnTo>
                    <a:pt x="695" y="2728"/>
                  </a:lnTo>
                  <a:lnTo>
                    <a:pt x="1730" y="2728"/>
                  </a:lnTo>
                  <a:lnTo>
                    <a:pt x="73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0"/>
            <p:cNvSpPr/>
            <p:nvPr/>
          </p:nvSpPr>
          <p:spPr>
            <a:xfrm>
              <a:off x="3694450" y="2505025"/>
              <a:ext cx="62850" cy="88100"/>
            </a:xfrm>
            <a:custGeom>
              <a:avLst/>
              <a:gdLst/>
              <a:ahLst/>
              <a:cxnLst/>
              <a:rect l="l" t="t" r="r" b="b"/>
              <a:pathLst>
                <a:path w="2514" h="3524" extrusionOk="0">
                  <a:moveTo>
                    <a:pt x="973" y="1162"/>
                  </a:moveTo>
                  <a:lnTo>
                    <a:pt x="1604" y="2892"/>
                  </a:lnTo>
                  <a:lnTo>
                    <a:pt x="1225" y="2892"/>
                  </a:lnTo>
                  <a:lnTo>
                    <a:pt x="682" y="1756"/>
                  </a:lnTo>
                  <a:cubicBezTo>
                    <a:pt x="771" y="1554"/>
                    <a:pt x="884" y="1352"/>
                    <a:pt x="973" y="1162"/>
                  </a:cubicBezTo>
                  <a:close/>
                  <a:moveTo>
                    <a:pt x="1238" y="0"/>
                  </a:moveTo>
                  <a:lnTo>
                    <a:pt x="897" y="215"/>
                  </a:lnTo>
                  <a:cubicBezTo>
                    <a:pt x="619" y="405"/>
                    <a:pt x="253" y="1187"/>
                    <a:pt x="51" y="1642"/>
                  </a:cubicBezTo>
                  <a:lnTo>
                    <a:pt x="1" y="1768"/>
                  </a:lnTo>
                  <a:lnTo>
                    <a:pt x="834" y="3523"/>
                  </a:lnTo>
                  <a:lnTo>
                    <a:pt x="2513" y="3523"/>
                  </a:lnTo>
                  <a:lnTo>
                    <a:pt x="123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0"/>
            <p:cNvSpPr/>
            <p:nvPr/>
          </p:nvSpPr>
          <p:spPr>
            <a:xfrm>
              <a:off x="3696975" y="2570375"/>
              <a:ext cx="25275" cy="78000"/>
            </a:xfrm>
            <a:custGeom>
              <a:avLst/>
              <a:gdLst/>
              <a:ahLst/>
              <a:cxnLst/>
              <a:rect l="l" t="t" r="r" b="b"/>
              <a:pathLst>
                <a:path w="1011" h="3120" extrusionOk="0">
                  <a:moveTo>
                    <a:pt x="455" y="0"/>
                  </a:moveTo>
                  <a:lnTo>
                    <a:pt x="1" y="1402"/>
                  </a:lnTo>
                  <a:lnTo>
                    <a:pt x="581" y="3119"/>
                  </a:lnTo>
                  <a:lnTo>
                    <a:pt x="1011" y="3119"/>
                  </a:lnTo>
                  <a:lnTo>
                    <a:pt x="1011" y="278"/>
                  </a:lnTo>
                  <a:lnTo>
                    <a:pt x="45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0"/>
            <p:cNvSpPr/>
            <p:nvPr/>
          </p:nvSpPr>
          <p:spPr>
            <a:xfrm>
              <a:off x="3688775" y="2563750"/>
              <a:ext cx="43275" cy="92500"/>
            </a:xfrm>
            <a:custGeom>
              <a:avLst/>
              <a:gdLst/>
              <a:ahLst/>
              <a:cxnLst/>
              <a:rect l="l" t="t" r="r" b="b"/>
              <a:pathLst>
                <a:path w="1731" h="3700" extrusionOk="0">
                  <a:moveTo>
                    <a:pt x="1023" y="846"/>
                  </a:moveTo>
                  <a:lnTo>
                    <a:pt x="1074" y="871"/>
                  </a:lnTo>
                  <a:lnTo>
                    <a:pt x="1074" y="2765"/>
                  </a:lnTo>
                  <a:lnTo>
                    <a:pt x="695" y="1755"/>
                  </a:lnTo>
                  <a:lnTo>
                    <a:pt x="1023" y="846"/>
                  </a:lnTo>
                  <a:close/>
                  <a:moveTo>
                    <a:pt x="632" y="0"/>
                  </a:moveTo>
                  <a:lnTo>
                    <a:pt x="0" y="1755"/>
                  </a:lnTo>
                  <a:lnTo>
                    <a:pt x="720" y="3700"/>
                  </a:lnTo>
                  <a:lnTo>
                    <a:pt x="1730" y="3700"/>
                  </a:lnTo>
                  <a:lnTo>
                    <a:pt x="1730" y="493"/>
                  </a:lnTo>
                  <a:lnTo>
                    <a:pt x="63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0"/>
            <p:cNvSpPr/>
            <p:nvPr/>
          </p:nvSpPr>
          <p:spPr>
            <a:xfrm>
              <a:off x="4360850" y="1623350"/>
              <a:ext cx="47375" cy="27475"/>
            </a:xfrm>
            <a:custGeom>
              <a:avLst/>
              <a:gdLst/>
              <a:ahLst/>
              <a:cxnLst/>
              <a:rect l="l" t="t" r="r" b="b"/>
              <a:pathLst>
                <a:path w="1895" h="1099" extrusionOk="0">
                  <a:moveTo>
                    <a:pt x="0" y="0"/>
                  </a:moveTo>
                  <a:lnTo>
                    <a:pt x="556" y="1099"/>
                  </a:lnTo>
                  <a:lnTo>
                    <a:pt x="1326" y="947"/>
                  </a:lnTo>
                  <a:lnTo>
                    <a:pt x="18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0"/>
            <p:cNvSpPr/>
            <p:nvPr/>
          </p:nvSpPr>
          <p:spPr>
            <a:xfrm>
              <a:off x="4347900" y="1615450"/>
              <a:ext cx="74200" cy="44550"/>
            </a:xfrm>
            <a:custGeom>
              <a:avLst/>
              <a:gdLst/>
              <a:ahLst/>
              <a:cxnLst/>
              <a:rect l="l" t="t" r="r" b="b"/>
              <a:pathLst>
                <a:path w="2968" h="1782" extrusionOk="0">
                  <a:moveTo>
                    <a:pt x="1857" y="632"/>
                  </a:moveTo>
                  <a:lnTo>
                    <a:pt x="1642" y="973"/>
                  </a:lnTo>
                  <a:lnTo>
                    <a:pt x="1238" y="1061"/>
                  </a:lnTo>
                  <a:lnTo>
                    <a:pt x="1023" y="632"/>
                  </a:lnTo>
                  <a:close/>
                  <a:moveTo>
                    <a:pt x="0" y="1"/>
                  </a:moveTo>
                  <a:lnTo>
                    <a:pt x="897" y="1781"/>
                  </a:lnTo>
                  <a:lnTo>
                    <a:pt x="2046" y="1541"/>
                  </a:lnTo>
                  <a:lnTo>
                    <a:pt x="296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0"/>
            <p:cNvSpPr/>
            <p:nvPr/>
          </p:nvSpPr>
          <p:spPr>
            <a:xfrm>
              <a:off x="2445000" y="785850"/>
              <a:ext cx="922425" cy="1196450"/>
            </a:xfrm>
            <a:custGeom>
              <a:avLst/>
              <a:gdLst/>
              <a:ahLst/>
              <a:cxnLst/>
              <a:rect l="l" t="t" r="r" b="b"/>
              <a:pathLst>
                <a:path w="36897" h="47858" extrusionOk="0">
                  <a:moveTo>
                    <a:pt x="27288" y="1"/>
                  </a:moveTo>
                  <a:lnTo>
                    <a:pt x="21921" y="2324"/>
                  </a:lnTo>
                  <a:lnTo>
                    <a:pt x="20027" y="2375"/>
                  </a:lnTo>
                  <a:lnTo>
                    <a:pt x="19396" y="4067"/>
                  </a:lnTo>
                  <a:lnTo>
                    <a:pt x="20179" y="6378"/>
                  </a:lnTo>
                  <a:lnTo>
                    <a:pt x="18600" y="6378"/>
                  </a:lnTo>
                  <a:lnTo>
                    <a:pt x="18285" y="4016"/>
                  </a:lnTo>
                  <a:lnTo>
                    <a:pt x="17262" y="3625"/>
                  </a:lnTo>
                  <a:lnTo>
                    <a:pt x="16782" y="5203"/>
                  </a:lnTo>
                  <a:lnTo>
                    <a:pt x="15620" y="4850"/>
                  </a:lnTo>
                  <a:lnTo>
                    <a:pt x="15305" y="3006"/>
                  </a:lnTo>
                  <a:lnTo>
                    <a:pt x="13411" y="3322"/>
                  </a:lnTo>
                  <a:lnTo>
                    <a:pt x="11277" y="4105"/>
                  </a:lnTo>
                  <a:lnTo>
                    <a:pt x="9698" y="5683"/>
                  </a:lnTo>
                  <a:lnTo>
                    <a:pt x="7489" y="6163"/>
                  </a:lnTo>
                  <a:lnTo>
                    <a:pt x="6150" y="7893"/>
                  </a:lnTo>
                  <a:lnTo>
                    <a:pt x="6933" y="9080"/>
                  </a:lnTo>
                  <a:lnTo>
                    <a:pt x="5355" y="10418"/>
                  </a:lnTo>
                  <a:lnTo>
                    <a:pt x="2678" y="11529"/>
                  </a:lnTo>
                  <a:lnTo>
                    <a:pt x="784" y="11883"/>
                  </a:lnTo>
                  <a:lnTo>
                    <a:pt x="1251" y="13575"/>
                  </a:lnTo>
                  <a:lnTo>
                    <a:pt x="2678" y="13726"/>
                  </a:lnTo>
                  <a:lnTo>
                    <a:pt x="3069" y="14598"/>
                  </a:lnTo>
                  <a:lnTo>
                    <a:pt x="1" y="14838"/>
                  </a:lnTo>
                  <a:lnTo>
                    <a:pt x="1" y="16176"/>
                  </a:lnTo>
                  <a:lnTo>
                    <a:pt x="1731" y="17363"/>
                  </a:lnTo>
                  <a:cubicBezTo>
                    <a:pt x="1731" y="17363"/>
                    <a:pt x="1944" y="16942"/>
                    <a:pt x="2599" y="16942"/>
                  </a:cubicBezTo>
                  <a:cubicBezTo>
                    <a:pt x="2926" y="16942"/>
                    <a:pt x="3364" y="17047"/>
                    <a:pt x="3940" y="17363"/>
                  </a:cubicBezTo>
                  <a:cubicBezTo>
                    <a:pt x="5683" y="18310"/>
                    <a:pt x="5759" y="18310"/>
                    <a:pt x="5759" y="18310"/>
                  </a:cubicBezTo>
                  <a:lnTo>
                    <a:pt x="7337" y="21378"/>
                  </a:lnTo>
                  <a:lnTo>
                    <a:pt x="6946" y="25331"/>
                  </a:lnTo>
                  <a:lnTo>
                    <a:pt x="6946" y="29434"/>
                  </a:lnTo>
                  <a:lnTo>
                    <a:pt x="8436" y="29902"/>
                  </a:lnTo>
                  <a:lnTo>
                    <a:pt x="7615" y="31164"/>
                  </a:lnTo>
                  <a:lnTo>
                    <a:pt x="5683" y="30849"/>
                  </a:lnTo>
                  <a:lnTo>
                    <a:pt x="5683" y="33223"/>
                  </a:lnTo>
                  <a:lnTo>
                    <a:pt x="7173" y="34321"/>
                  </a:lnTo>
                  <a:lnTo>
                    <a:pt x="6074" y="36695"/>
                  </a:lnTo>
                  <a:lnTo>
                    <a:pt x="6541" y="40546"/>
                  </a:lnTo>
                  <a:lnTo>
                    <a:pt x="7135" y="43463"/>
                  </a:lnTo>
                  <a:lnTo>
                    <a:pt x="7627" y="46153"/>
                  </a:lnTo>
                  <a:lnTo>
                    <a:pt x="9218" y="45913"/>
                  </a:lnTo>
                  <a:lnTo>
                    <a:pt x="10885" y="47857"/>
                  </a:lnTo>
                  <a:lnTo>
                    <a:pt x="12186" y="45647"/>
                  </a:lnTo>
                  <a:lnTo>
                    <a:pt x="13310" y="42175"/>
                  </a:lnTo>
                  <a:lnTo>
                    <a:pt x="14812" y="39776"/>
                  </a:lnTo>
                  <a:lnTo>
                    <a:pt x="16946" y="39195"/>
                  </a:lnTo>
                  <a:lnTo>
                    <a:pt x="20103" y="37857"/>
                  </a:lnTo>
                  <a:lnTo>
                    <a:pt x="21770" y="35798"/>
                  </a:lnTo>
                  <a:lnTo>
                    <a:pt x="24762" y="35407"/>
                  </a:lnTo>
                  <a:lnTo>
                    <a:pt x="28462" y="33071"/>
                  </a:lnTo>
                  <a:lnTo>
                    <a:pt x="26480" y="32869"/>
                  </a:lnTo>
                  <a:lnTo>
                    <a:pt x="25545" y="32869"/>
                  </a:lnTo>
                  <a:lnTo>
                    <a:pt x="26480" y="30659"/>
                  </a:lnTo>
                  <a:lnTo>
                    <a:pt x="28462" y="32478"/>
                  </a:lnTo>
                  <a:lnTo>
                    <a:pt x="29232" y="30735"/>
                  </a:lnTo>
                  <a:lnTo>
                    <a:pt x="28538" y="28487"/>
                  </a:lnTo>
                  <a:lnTo>
                    <a:pt x="28538" y="28487"/>
                  </a:lnTo>
                  <a:cubicBezTo>
                    <a:pt x="28538" y="28487"/>
                    <a:pt x="28571" y="28497"/>
                    <a:pt x="28628" y="28497"/>
                  </a:cubicBezTo>
                  <a:cubicBezTo>
                    <a:pt x="28850" y="28497"/>
                    <a:pt x="29441" y="28361"/>
                    <a:pt x="29952" y="27048"/>
                  </a:cubicBezTo>
                  <a:cubicBezTo>
                    <a:pt x="30176" y="26473"/>
                    <a:pt x="30217" y="26354"/>
                    <a:pt x="30211" y="26354"/>
                  </a:cubicBezTo>
                  <a:lnTo>
                    <a:pt x="30211" y="26354"/>
                  </a:lnTo>
                  <a:cubicBezTo>
                    <a:pt x="30207" y="26354"/>
                    <a:pt x="30180" y="26414"/>
                    <a:pt x="30178" y="26414"/>
                  </a:cubicBezTo>
                  <a:cubicBezTo>
                    <a:pt x="30175" y="26414"/>
                    <a:pt x="30241" y="26250"/>
                    <a:pt x="30596" y="25381"/>
                  </a:cubicBezTo>
                  <a:cubicBezTo>
                    <a:pt x="31467" y="23260"/>
                    <a:pt x="31455" y="23247"/>
                    <a:pt x="31455" y="23247"/>
                  </a:cubicBezTo>
                  <a:cubicBezTo>
                    <a:pt x="31455" y="23247"/>
                    <a:pt x="32086" y="23007"/>
                    <a:pt x="31455" y="21593"/>
                  </a:cubicBezTo>
                  <a:cubicBezTo>
                    <a:pt x="30823" y="20179"/>
                    <a:pt x="29876" y="20722"/>
                    <a:pt x="30823" y="20166"/>
                  </a:cubicBezTo>
                  <a:lnTo>
                    <a:pt x="31770" y="19623"/>
                  </a:lnTo>
                  <a:lnTo>
                    <a:pt x="32642" y="19068"/>
                  </a:lnTo>
                  <a:lnTo>
                    <a:pt x="32250" y="16694"/>
                  </a:lnTo>
                  <a:lnTo>
                    <a:pt x="32642" y="14042"/>
                  </a:lnTo>
                  <a:lnTo>
                    <a:pt x="34611" y="11858"/>
                  </a:lnTo>
                  <a:lnTo>
                    <a:pt x="36354" y="9762"/>
                  </a:lnTo>
                  <a:lnTo>
                    <a:pt x="36897" y="8032"/>
                  </a:lnTo>
                  <a:lnTo>
                    <a:pt x="34851" y="7085"/>
                  </a:lnTo>
                  <a:lnTo>
                    <a:pt x="32566" y="7943"/>
                  </a:lnTo>
                  <a:lnTo>
                    <a:pt x="30280" y="10090"/>
                  </a:lnTo>
                  <a:lnTo>
                    <a:pt x="31770" y="7451"/>
                  </a:lnTo>
                  <a:lnTo>
                    <a:pt x="31859" y="7009"/>
                  </a:lnTo>
                  <a:lnTo>
                    <a:pt x="27439" y="7009"/>
                  </a:lnTo>
                  <a:lnTo>
                    <a:pt x="27351" y="5986"/>
                  </a:lnTo>
                  <a:lnTo>
                    <a:pt x="29232" y="5759"/>
                  </a:lnTo>
                  <a:lnTo>
                    <a:pt x="31859" y="5759"/>
                  </a:lnTo>
                  <a:lnTo>
                    <a:pt x="31543" y="3625"/>
                  </a:lnTo>
                  <a:lnTo>
                    <a:pt x="30672" y="1655"/>
                  </a:lnTo>
                  <a:lnTo>
                    <a:pt x="2728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0"/>
            <p:cNvSpPr/>
            <p:nvPr/>
          </p:nvSpPr>
          <p:spPr>
            <a:xfrm>
              <a:off x="2437100" y="777350"/>
              <a:ext cx="939800" cy="1218525"/>
            </a:xfrm>
            <a:custGeom>
              <a:avLst/>
              <a:gdLst/>
              <a:ahLst/>
              <a:cxnLst/>
              <a:rect l="l" t="t" r="r" b="b"/>
              <a:pathLst>
                <a:path w="37592" h="48741" extrusionOk="0">
                  <a:moveTo>
                    <a:pt x="26909" y="31530"/>
                  </a:moveTo>
                  <a:lnTo>
                    <a:pt x="28601" y="33070"/>
                  </a:lnTo>
                  <a:lnTo>
                    <a:pt x="26796" y="32893"/>
                  </a:lnTo>
                  <a:lnTo>
                    <a:pt x="26341" y="32893"/>
                  </a:lnTo>
                  <a:lnTo>
                    <a:pt x="26909" y="31530"/>
                  </a:lnTo>
                  <a:close/>
                  <a:moveTo>
                    <a:pt x="27591" y="682"/>
                  </a:moveTo>
                  <a:lnTo>
                    <a:pt x="30748" y="2222"/>
                  </a:lnTo>
                  <a:lnTo>
                    <a:pt x="31543" y="4053"/>
                  </a:lnTo>
                  <a:lnTo>
                    <a:pt x="31809" y="5783"/>
                  </a:lnTo>
                  <a:lnTo>
                    <a:pt x="29498" y="5783"/>
                  </a:lnTo>
                  <a:lnTo>
                    <a:pt x="27339" y="6048"/>
                  </a:lnTo>
                  <a:lnTo>
                    <a:pt x="27465" y="7665"/>
                  </a:lnTo>
                  <a:lnTo>
                    <a:pt x="31796" y="7665"/>
                  </a:lnTo>
                  <a:lnTo>
                    <a:pt x="29321" y="12059"/>
                  </a:lnTo>
                  <a:lnTo>
                    <a:pt x="33046" y="8574"/>
                  </a:lnTo>
                  <a:lnTo>
                    <a:pt x="35155" y="7778"/>
                  </a:lnTo>
                  <a:lnTo>
                    <a:pt x="36834" y="8548"/>
                  </a:lnTo>
                  <a:lnTo>
                    <a:pt x="36380" y="9963"/>
                  </a:lnTo>
                  <a:lnTo>
                    <a:pt x="34700" y="11996"/>
                  </a:lnTo>
                  <a:lnTo>
                    <a:pt x="32667" y="14256"/>
                  </a:lnTo>
                  <a:lnTo>
                    <a:pt x="32250" y="17059"/>
                  </a:lnTo>
                  <a:lnTo>
                    <a:pt x="32617" y="19269"/>
                  </a:lnTo>
                  <a:lnTo>
                    <a:pt x="31935" y="19698"/>
                  </a:lnTo>
                  <a:cubicBezTo>
                    <a:pt x="31922" y="19711"/>
                    <a:pt x="31834" y="19761"/>
                    <a:pt x="30988" y="20254"/>
                  </a:cubicBezTo>
                  <a:cubicBezTo>
                    <a:pt x="30584" y="20494"/>
                    <a:pt x="30432" y="20582"/>
                    <a:pt x="30432" y="20809"/>
                  </a:cubicBezTo>
                  <a:cubicBezTo>
                    <a:pt x="30445" y="20986"/>
                    <a:pt x="30558" y="21125"/>
                    <a:pt x="30710" y="21188"/>
                  </a:cubicBezTo>
                  <a:cubicBezTo>
                    <a:pt x="30887" y="21289"/>
                    <a:pt x="31215" y="21466"/>
                    <a:pt x="31480" y="22072"/>
                  </a:cubicBezTo>
                  <a:cubicBezTo>
                    <a:pt x="31872" y="22943"/>
                    <a:pt x="31733" y="23259"/>
                    <a:pt x="31657" y="23309"/>
                  </a:cubicBezTo>
                  <a:lnTo>
                    <a:pt x="31455" y="23385"/>
                  </a:lnTo>
                  <a:lnTo>
                    <a:pt x="31455" y="23537"/>
                  </a:lnTo>
                  <a:cubicBezTo>
                    <a:pt x="31404" y="23676"/>
                    <a:pt x="31228" y="24118"/>
                    <a:pt x="30609" y="25620"/>
                  </a:cubicBezTo>
                  <a:cubicBezTo>
                    <a:pt x="30432" y="26062"/>
                    <a:pt x="30319" y="26353"/>
                    <a:pt x="30243" y="26555"/>
                  </a:cubicBezTo>
                  <a:lnTo>
                    <a:pt x="30218" y="26618"/>
                  </a:lnTo>
                  <a:cubicBezTo>
                    <a:pt x="30218" y="26618"/>
                    <a:pt x="30218" y="26630"/>
                    <a:pt x="30218" y="26630"/>
                  </a:cubicBezTo>
                  <a:cubicBezTo>
                    <a:pt x="30205" y="26681"/>
                    <a:pt x="30154" y="26832"/>
                    <a:pt x="29978" y="27287"/>
                  </a:cubicBezTo>
                  <a:cubicBezTo>
                    <a:pt x="29498" y="28499"/>
                    <a:pt x="29018" y="28537"/>
                    <a:pt x="28955" y="28537"/>
                  </a:cubicBezTo>
                  <a:lnTo>
                    <a:pt x="28399" y="28373"/>
                  </a:lnTo>
                  <a:lnTo>
                    <a:pt x="28399" y="28373"/>
                  </a:lnTo>
                  <a:lnTo>
                    <a:pt x="29220" y="31062"/>
                  </a:lnTo>
                  <a:lnTo>
                    <a:pt x="28677" y="32287"/>
                  </a:lnTo>
                  <a:lnTo>
                    <a:pt x="26682" y="30469"/>
                  </a:lnTo>
                  <a:lnTo>
                    <a:pt x="25394" y="33525"/>
                  </a:lnTo>
                  <a:lnTo>
                    <a:pt x="26758" y="33525"/>
                  </a:lnTo>
                  <a:lnTo>
                    <a:pt x="27844" y="33626"/>
                  </a:lnTo>
                  <a:lnTo>
                    <a:pt x="24977" y="35431"/>
                  </a:lnTo>
                  <a:lnTo>
                    <a:pt x="21922" y="35835"/>
                  </a:lnTo>
                  <a:lnTo>
                    <a:pt x="20230" y="37931"/>
                  </a:lnTo>
                  <a:lnTo>
                    <a:pt x="17199" y="39232"/>
                  </a:lnTo>
                  <a:lnTo>
                    <a:pt x="14939" y="39838"/>
                  </a:lnTo>
                  <a:lnTo>
                    <a:pt x="13360" y="42351"/>
                  </a:lnTo>
                  <a:lnTo>
                    <a:pt x="12211" y="45861"/>
                  </a:lnTo>
                  <a:lnTo>
                    <a:pt x="11163" y="47654"/>
                  </a:lnTo>
                  <a:lnTo>
                    <a:pt x="9661" y="45874"/>
                  </a:lnTo>
                  <a:lnTo>
                    <a:pt x="8209" y="46101"/>
                  </a:lnTo>
                  <a:lnTo>
                    <a:pt x="7767" y="43715"/>
                  </a:lnTo>
                  <a:lnTo>
                    <a:pt x="7173" y="40823"/>
                  </a:lnTo>
                  <a:lnTo>
                    <a:pt x="6719" y="37048"/>
                  </a:lnTo>
                  <a:lnTo>
                    <a:pt x="7893" y="34535"/>
                  </a:lnTo>
                  <a:lnTo>
                    <a:pt x="6315" y="33373"/>
                  </a:lnTo>
                  <a:lnTo>
                    <a:pt x="6315" y="31542"/>
                  </a:lnTo>
                  <a:lnTo>
                    <a:pt x="8082" y="31833"/>
                  </a:lnTo>
                  <a:lnTo>
                    <a:pt x="9244" y="30040"/>
                  </a:lnTo>
                  <a:lnTo>
                    <a:pt x="7577" y="29509"/>
                  </a:lnTo>
                  <a:lnTo>
                    <a:pt x="7577" y="25671"/>
                  </a:lnTo>
                  <a:lnTo>
                    <a:pt x="7981" y="21643"/>
                  </a:lnTo>
                  <a:lnTo>
                    <a:pt x="6277" y="18309"/>
                  </a:lnTo>
                  <a:lnTo>
                    <a:pt x="6125" y="18309"/>
                  </a:lnTo>
                  <a:cubicBezTo>
                    <a:pt x="6024" y="18271"/>
                    <a:pt x="5645" y="18082"/>
                    <a:pt x="4408" y="17413"/>
                  </a:cubicBezTo>
                  <a:cubicBezTo>
                    <a:pt x="3845" y="17104"/>
                    <a:pt x="3347" y="16952"/>
                    <a:pt x="2915" y="16952"/>
                  </a:cubicBezTo>
                  <a:cubicBezTo>
                    <a:pt x="2746" y="16952"/>
                    <a:pt x="2587" y="16975"/>
                    <a:pt x="2438" y="17021"/>
                  </a:cubicBezTo>
                  <a:cubicBezTo>
                    <a:pt x="2274" y="17072"/>
                    <a:pt x="2122" y="17147"/>
                    <a:pt x="1983" y="17261"/>
                  </a:cubicBezTo>
                  <a:lnTo>
                    <a:pt x="620" y="16339"/>
                  </a:lnTo>
                  <a:lnTo>
                    <a:pt x="620" y="15455"/>
                  </a:lnTo>
                  <a:lnTo>
                    <a:pt x="3852" y="15203"/>
                  </a:lnTo>
                  <a:lnTo>
                    <a:pt x="3208" y="13763"/>
                  </a:lnTo>
                  <a:lnTo>
                    <a:pt x="1819" y="13612"/>
                  </a:lnTo>
                  <a:lnTo>
                    <a:pt x="1504" y="12450"/>
                  </a:lnTo>
                  <a:lnTo>
                    <a:pt x="3057" y="12160"/>
                  </a:lnTo>
                  <a:lnTo>
                    <a:pt x="5797" y="11036"/>
                  </a:lnTo>
                  <a:lnTo>
                    <a:pt x="7678" y="9470"/>
                  </a:lnTo>
                  <a:lnTo>
                    <a:pt x="6857" y="8233"/>
                  </a:lnTo>
                  <a:lnTo>
                    <a:pt x="7994" y="6781"/>
                  </a:lnTo>
                  <a:lnTo>
                    <a:pt x="10178" y="6301"/>
                  </a:lnTo>
                  <a:lnTo>
                    <a:pt x="11769" y="4710"/>
                  </a:lnTo>
                  <a:lnTo>
                    <a:pt x="13777" y="3965"/>
                  </a:lnTo>
                  <a:lnTo>
                    <a:pt x="15355" y="3712"/>
                  </a:lnTo>
                  <a:lnTo>
                    <a:pt x="15646" y="5430"/>
                  </a:lnTo>
                  <a:lnTo>
                    <a:pt x="17325" y="5935"/>
                  </a:lnTo>
                  <a:lnTo>
                    <a:pt x="17792" y="4382"/>
                  </a:lnTo>
                  <a:lnTo>
                    <a:pt x="18323" y="4584"/>
                  </a:lnTo>
                  <a:lnTo>
                    <a:pt x="18651" y="7033"/>
                  </a:lnTo>
                  <a:lnTo>
                    <a:pt x="20949" y="7033"/>
                  </a:lnTo>
                  <a:lnTo>
                    <a:pt x="20053" y="4407"/>
                  </a:lnTo>
                  <a:lnTo>
                    <a:pt x="20570" y="3031"/>
                  </a:lnTo>
                  <a:lnTo>
                    <a:pt x="22250" y="2980"/>
                  </a:lnTo>
                  <a:lnTo>
                    <a:pt x="27591" y="682"/>
                  </a:lnTo>
                  <a:close/>
                  <a:moveTo>
                    <a:pt x="27604" y="0"/>
                  </a:moveTo>
                  <a:lnTo>
                    <a:pt x="22161" y="2361"/>
                  </a:lnTo>
                  <a:lnTo>
                    <a:pt x="20116" y="2424"/>
                  </a:lnTo>
                  <a:lnTo>
                    <a:pt x="19371" y="4407"/>
                  </a:lnTo>
                  <a:lnTo>
                    <a:pt x="20053" y="6415"/>
                  </a:lnTo>
                  <a:lnTo>
                    <a:pt x="19194" y="6415"/>
                  </a:lnTo>
                  <a:lnTo>
                    <a:pt x="18891" y="4142"/>
                  </a:lnTo>
                  <a:lnTo>
                    <a:pt x="17376" y="3548"/>
                  </a:lnTo>
                  <a:lnTo>
                    <a:pt x="16896" y="5152"/>
                  </a:lnTo>
                  <a:lnTo>
                    <a:pt x="16214" y="4937"/>
                  </a:lnTo>
                  <a:lnTo>
                    <a:pt x="15861" y="2993"/>
                  </a:lnTo>
                  <a:lnTo>
                    <a:pt x="13600" y="3359"/>
                  </a:lnTo>
                  <a:lnTo>
                    <a:pt x="11479" y="4154"/>
                  </a:lnTo>
                  <a:lnTo>
                    <a:pt x="9850" y="5733"/>
                  </a:lnTo>
                  <a:lnTo>
                    <a:pt x="7628" y="6200"/>
                  </a:lnTo>
                  <a:lnTo>
                    <a:pt x="6075" y="8208"/>
                  </a:lnTo>
                  <a:lnTo>
                    <a:pt x="6832" y="9344"/>
                  </a:lnTo>
                  <a:lnTo>
                    <a:pt x="5506" y="10480"/>
                  </a:lnTo>
                  <a:lnTo>
                    <a:pt x="2905" y="11541"/>
                  </a:lnTo>
                  <a:lnTo>
                    <a:pt x="708" y="11958"/>
                  </a:lnTo>
                  <a:lnTo>
                    <a:pt x="1339" y="14193"/>
                  </a:lnTo>
                  <a:lnTo>
                    <a:pt x="2792" y="14344"/>
                  </a:lnTo>
                  <a:lnTo>
                    <a:pt x="2918" y="14635"/>
                  </a:lnTo>
                  <a:lnTo>
                    <a:pt x="1" y="14862"/>
                  </a:lnTo>
                  <a:lnTo>
                    <a:pt x="1" y="16655"/>
                  </a:lnTo>
                  <a:lnTo>
                    <a:pt x="2173" y="18132"/>
                  </a:lnTo>
                  <a:lnTo>
                    <a:pt x="2337" y="17817"/>
                  </a:lnTo>
                  <a:cubicBezTo>
                    <a:pt x="2400" y="17716"/>
                    <a:pt x="2514" y="17640"/>
                    <a:pt x="2627" y="17615"/>
                  </a:cubicBezTo>
                  <a:cubicBezTo>
                    <a:pt x="2703" y="17592"/>
                    <a:pt x="2796" y="17576"/>
                    <a:pt x="2911" y="17576"/>
                  </a:cubicBezTo>
                  <a:cubicBezTo>
                    <a:pt x="3180" y="17576"/>
                    <a:pt x="3565" y="17663"/>
                    <a:pt x="4105" y="17956"/>
                  </a:cubicBezTo>
                  <a:cubicBezTo>
                    <a:pt x="5153" y="18536"/>
                    <a:pt x="5620" y="18764"/>
                    <a:pt x="5847" y="18865"/>
                  </a:cubicBezTo>
                  <a:lnTo>
                    <a:pt x="7325" y="21756"/>
                  </a:lnTo>
                  <a:lnTo>
                    <a:pt x="6933" y="25645"/>
                  </a:lnTo>
                  <a:lnTo>
                    <a:pt x="6933" y="29976"/>
                  </a:lnTo>
                  <a:lnTo>
                    <a:pt x="8259" y="30393"/>
                  </a:lnTo>
                  <a:lnTo>
                    <a:pt x="7767" y="31138"/>
                  </a:lnTo>
                  <a:lnTo>
                    <a:pt x="5671" y="30785"/>
                  </a:lnTo>
                  <a:lnTo>
                    <a:pt x="5671" y="33689"/>
                  </a:lnTo>
                  <a:lnTo>
                    <a:pt x="7097" y="34737"/>
                  </a:lnTo>
                  <a:lnTo>
                    <a:pt x="6062" y="36947"/>
                  </a:lnTo>
                  <a:lnTo>
                    <a:pt x="6554" y="40924"/>
                  </a:lnTo>
                  <a:lnTo>
                    <a:pt x="7148" y="43828"/>
                  </a:lnTo>
                  <a:lnTo>
                    <a:pt x="7691" y="46808"/>
                  </a:lnTo>
                  <a:lnTo>
                    <a:pt x="9408" y="46556"/>
                  </a:lnTo>
                  <a:lnTo>
                    <a:pt x="11252" y="48740"/>
                  </a:lnTo>
                  <a:lnTo>
                    <a:pt x="12780" y="46152"/>
                  </a:lnTo>
                  <a:lnTo>
                    <a:pt x="13916" y="42654"/>
                  </a:lnTo>
                  <a:lnTo>
                    <a:pt x="15343" y="40381"/>
                  </a:lnTo>
                  <a:lnTo>
                    <a:pt x="17388" y="39826"/>
                  </a:lnTo>
                  <a:lnTo>
                    <a:pt x="20621" y="38449"/>
                  </a:lnTo>
                  <a:lnTo>
                    <a:pt x="22250" y="36429"/>
                  </a:lnTo>
                  <a:lnTo>
                    <a:pt x="25116" y="36050"/>
                  </a:lnTo>
                  <a:lnTo>
                    <a:pt x="29738" y="33184"/>
                  </a:lnTo>
                  <a:lnTo>
                    <a:pt x="29005" y="33108"/>
                  </a:lnTo>
                  <a:lnTo>
                    <a:pt x="29877" y="31100"/>
                  </a:lnTo>
                  <a:lnTo>
                    <a:pt x="29270" y="29105"/>
                  </a:lnTo>
                  <a:cubicBezTo>
                    <a:pt x="29637" y="28979"/>
                    <a:pt x="30142" y="28600"/>
                    <a:pt x="30558" y="27514"/>
                  </a:cubicBezTo>
                  <a:cubicBezTo>
                    <a:pt x="30659" y="27274"/>
                    <a:pt x="30748" y="27022"/>
                    <a:pt x="30824" y="26782"/>
                  </a:cubicBezTo>
                  <a:lnTo>
                    <a:pt x="31202" y="25847"/>
                  </a:lnTo>
                  <a:cubicBezTo>
                    <a:pt x="31720" y="24585"/>
                    <a:pt x="31935" y="24054"/>
                    <a:pt x="32036" y="23815"/>
                  </a:cubicBezTo>
                  <a:cubicBezTo>
                    <a:pt x="32149" y="23726"/>
                    <a:pt x="32238" y="23600"/>
                    <a:pt x="32288" y="23474"/>
                  </a:cubicBezTo>
                  <a:cubicBezTo>
                    <a:pt x="32452" y="23070"/>
                    <a:pt x="32389" y="22514"/>
                    <a:pt x="32074" y="21807"/>
                  </a:cubicBezTo>
                  <a:cubicBezTo>
                    <a:pt x="31910" y="21403"/>
                    <a:pt x="31644" y="21062"/>
                    <a:pt x="31303" y="20797"/>
                  </a:cubicBezTo>
                  <a:cubicBezTo>
                    <a:pt x="31834" y="20494"/>
                    <a:pt x="32112" y="20329"/>
                    <a:pt x="32250" y="20228"/>
                  </a:cubicBezTo>
                  <a:lnTo>
                    <a:pt x="32263" y="20241"/>
                  </a:lnTo>
                  <a:lnTo>
                    <a:pt x="33311" y="19572"/>
                  </a:lnTo>
                  <a:lnTo>
                    <a:pt x="32894" y="17046"/>
                  </a:lnTo>
                  <a:lnTo>
                    <a:pt x="33261" y="14534"/>
                  </a:lnTo>
                  <a:lnTo>
                    <a:pt x="35167" y="12412"/>
                  </a:lnTo>
                  <a:lnTo>
                    <a:pt x="36897" y="10329"/>
                  </a:lnTo>
                  <a:lnTo>
                    <a:pt x="37592" y="8220"/>
                  </a:lnTo>
                  <a:lnTo>
                    <a:pt x="35167" y="7096"/>
                  </a:lnTo>
                  <a:lnTo>
                    <a:pt x="32756" y="8018"/>
                  </a:lnTo>
                  <a:lnTo>
                    <a:pt x="31872" y="8801"/>
                  </a:lnTo>
                  <a:lnTo>
                    <a:pt x="32364" y="7942"/>
                  </a:lnTo>
                  <a:lnTo>
                    <a:pt x="32541" y="7046"/>
                  </a:lnTo>
                  <a:lnTo>
                    <a:pt x="28046" y="7046"/>
                  </a:lnTo>
                  <a:lnTo>
                    <a:pt x="28008" y="6604"/>
                  </a:lnTo>
                  <a:lnTo>
                    <a:pt x="29536" y="6415"/>
                  </a:lnTo>
                  <a:lnTo>
                    <a:pt x="32541" y="6415"/>
                  </a:lnTo>
                  <a:lnTo>
                    <a:pt x="32162" y="3927"/>
                  </a:lnTo>
                  <a:lnTo>
                    <a:pt x="31228" y="1768"/>
                  </a:lnTo>
                  <a:lnTo>
                    <a:pt x="2760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0"/>
            <p:cNvSpPr/>
            <p:nvPr/>
          </p:nvSpPr>
          <p:spPr>
            <a:xfrm>
              <a:off x="2067150" y="740400"/>
              <a:ext cx="667350" cy="530050"/>
            </a:xfrm>
            <a:custGeom>
              <a:avLst/>
              <a:gdLst/>
              <a:ahLst/>
              <a:cxnLst/>
              <a:rect l="l" t="t" r="r" b="b"/>
              <a:pathLst>
                <a:path w="26694" h="21202" extrusionOk="0">
                  <a:moveTo>
                    <a:pt x="19218" y="1"/>
                  </a:moveTo>
                  <a:lnTo>
                    <a:pt x="14635" y="556"/>
                  </a:lnTo>
                  <a:lnTo>
                    <a:pt x="11415" y="1895"/>
                  </a:lnTo>
                  <a:lnTo>
                    <a:pt x="10228" y="3157"/>
                  </a:lnTo>
                  <a:lnTo>
                    <a:pt x="12122" y="5165"/>
                  </a:lnTo>
                  <a:lnTo>
                    <a:pt x="14016" y="6100"/>
                  </a:lnTo>
                  <a:lnTo>
                    <a:pt x="11099" y="6163"/>
                  </a:lnTo>
                  <a:lnTo>
                    <a:pt x="9041" y="4660"/>
                  </a:lnTo>
                  <a:lnTo>
                    <a:pt x="8814" y="2766"/>
                  </a:lnTo>
                  <a:lnTo>
                    <a:pt x="7627" y="2286"/>
                  </a:lnTo>
                  <a:lnTo>
                    <a:pt x="5190" y="6706"/>
                  </a:lnTo>
                  <a:lnTo>
                    <a:pt x="4786" y="9711"/>
                  </a:lnTo>
                  <a:lnTo>
                    <a:pt x="5733" y="11756"/>
                  </a:lnTo>
                  <a:lnTo>
                    <a:pt x="7627" y="12236"/>
                  </a:lnTo>
                  <a:lnTo>
                    <a:pt x="8650" y="13688"/>
                  </a:lnTo>
                  <a:lnTo>
                    <a:pt x="6288" y="13082"/>
                  </a:lnTo>
                  <a:lnTo>
                    <a:pt x="5101" y="14509"/>
                  </a:lnTo>
                  <a:lnTo>
                    <a:pt x="2816" y="14509"/>
                  </a:lnTo>
                  <a:lnTo>
                    <a:pt x="1642" y="14004"/>
                  </a:lnTo>
                  <a:lnTo>
                    <a:pt x="417" y="12741"/>
                  </a:lnTo>
                  <a:cubicBezTo>
                    <a:pt x="177" y="12905"/>
                    <a:pt x="0" y="14332"/>
                    <a:pt x="0" y="14332"/>
                  </a:cubicBezTo>
                  <a:lnTo>
                    <a:pt x="1212" y="15822"/>
                  </a:lnTo>
                  <a:lnTo>
                    <a:pt x="631" y="18007"/>
                  </a:lnTo>
                  <a:lnTo>
                    <a:pt x="51" y="19459"/>
                  </a:lnTo>
                  <a:lnTo>
                    <a:pt x="3914" y="20494"/>
                  </a:lnTo>
                  <a:lnTo>
                    <a:pt x="6566" y="21201"/>
                  </a:lnTo>
                  <a:lnTo>
                    <a:pt x="7551" y="20810"/>
                  </a:lnTo>
                  <a:lnTo>
                    <a:pt x="7551" y="19232"/>
                  </a:lnTo>
                  <a:lnTo>
                    <a:pt x="5809" y="18689"/>
                  </a:lnTo>
                  <a:lnTo>
                    <a:pt x="3927" y="18032"/>
                  </a:lnTo>
                  <a:lnTo>
                    <a:pt x="3296" y="16403"/>
                  </a:lnTo>
                  <a:lnTo>
                    <a:pt x="4748" y="16138"/>
                  </a:lnTo>
                  <a:lnTo>
                    <a:pt x="7071" y="17653"/>
                  </a:lnTo>
                  <a:lnTo>
                    <a:pt x="9129" y="17653"/>
                  </a:lnTo>
                  <a:lnTo>
                    <a:pt x="11024" y="18348"/>
                  </a:lnTo>
                  <a:lnTo>
                    <a:pt x="11806" y="15140"/>
                  </a:lnTo>
                  <a:lnTo>
                    <a:pt x="13625" y="13398"/>
                  </a:lnTo>
                  <a:lnTo>
                    <a:pt x="15115" y="12224"/>
                  </a:lnTo>
                  <a:lnTo>
                    <a:pt x="15115" y="10405"/>
                  </a:lnTo>
                  <a:lnTo>
                    <a:pt x="18587" y="9231"/>
                  </a:lnTo>
                  <a:lnTo>
                    <a:pt x="21277" y="7728"/>
                  </a:lnTo>
                  <a:lnTo>
                    <a:pt x="23322" y="5986"/>
                  </a:lnTo>
                  <a:lnTo>
                    <a:pt x="25494" y="5216"/>
                  </a:lnTo>
                  <a:lnTo>
                    <a:pt x="26694" y="3322"/>
                  </a:lnTo>
                  <a:lnTo>
                    <a:pt x="25671" y="1390"/>
                  </a:lnTo>
                  <a:lnTo>
                    <a:pt x="2276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0"/>
            <p:cNvSpPr/>
            <p:nvPr/>
          </p:nvSpPr>
          <p:spPr>
            <a:xfrm>
              <a:off x="2057975" y="732525"/>
              <a:ext cx="685375" cy="546450"/>
            </a:xfrm>
            <a:custGeom>
              <a:avLst/>
              <a:gdLst/>
              <a:ahLst/>
              <a:cxnLst/>
              <a:rect l="l" t="t" r="r" b="b"/>
              <a:pathLst>
                <a:path w="27415" h="21858" extrusionOk="0">
                  <a:moveTo>
                    <a:pt x="23058" y="631"/>
                  </a:moveTo>
                  <a:lnTo>
                    <a:pt x="25811" y="1919"/>
                  </a:lnTo>
                  <a:lnTo>
                    <a:pt x="26682" y="3599"/>
                  </a:lnTo>
                  <a:lnTo>
                    <a:pt x="25646" y="5240"/>
                  </a:lnTo>
                  <a:lnTo>
                    <a:pt x="23576" y="5998"/>
                  </a:lnTo>
                  <a:lnTo>
                    <a:pt x="21480" y="7753"/>
                  </a:lnTo>
                  <a:lnTo>
                    <a:pt x="18853" y="9230"/>
                  </a:lnTo>
                  <a:lnTo>
                    <a:pt x="15166" y="10493"/>
                  </a:lnTo>
                  <a:lnTo>
                    <a:pt x="15166" y="12387"/>
                  </a:lnTo>
                  <a:lnTo>
                    <a:pt x="13764" y="13486"/>
                  </a:lnTo>
                  <a:lnTo>
                    <a:pt x="11883" y="15291"/>
                  </a:lnTo>
                  <a:lnTo>
                    <a:pt x="11163" y="18246"/>
                  </a:lnTo>
                  <a:lnTo>
                    <a:pt x="9597" y="17678"/>
                  </a:lnTo>
                  <a:lnTo>
                    <a:pt x="7539" y="17665"/>
                  </a:lnTo>
                  <a:lnTo>
                    <a:pt x="5191" y="16125"/>
                  </a:lnTo>
                  <a:lnTo>
                    <a:pt x="3233" y="16478"/>
                  </a:lnTo>
                  <a:lnTo>
                    <a:pt x="4067" y="18600"/>
                  </a:lnTo>
                  <a:lnTo>
                    <a:pt x="6087" y="19307"/>
                  </a:lnTo>
                  <a:lnTo>
                    <a:pt x="7602" y="19786"/>
                  </a:lnTo>
                  <a:lnTo>
                    <a:pt x="7602" y="20910"/>
                  </a:lnTo>
                  <a:lnTo>
                    <a:pt x="6921" y="21188"/>
                  </a:lnTo>
                  <a:lnTo>
                    <a:pt x="847" y="19559"/>
                  </a:lnTo>
                  <a:lnTo>
                    <a:pt x="1301" y="18398"/>
                  </a:lnTo>
                  <a:lnTo>
                    <a:pt x="1920" y="16062"/>
                  </a:lnTo>
                  <a:lnTo>
                    <a:pt x="695" y="14559"/>
                  </a:lnTo>
                  <a:cubicBezTo>
                    <a:pt x="733" y="14243"/>
                    <a:pt x="796" y="13915"/>
                    <a:pt x="872" y="13612"/>
                  </a:cubicBezTo>
                  <a:lnTo>
                    <a:pt x="1769" y="14534"/>
                  </a:lnTo>
                  <a:lnTo>
                    <a:pt x="3057" y="15114"/>
                  </a:lnTo>
                  <a:lnTo>
                    <a:pt x="5620" y="15140"/>
                  </a:lnTo>
                  <a:lnTo>
                    <a:pt x="6769" y="13751"/>
                  </a:lnTo>
                  <a:lnTo>
                    <a:pt x="9762" y="14521"/>
                  </a:lnTo>
                  <a:lnTo>
                    <a:pt x="8183" y="12261"/>
                  </a:lnTo>
                  <a:lnTo>
                    <a:pt x="6327" y="11794"/>
                  </a:lnTo>
                  <a:lnTo>
                    <a:pt x="5481" y="9963"/>
                  </a:lnTo>
                  <a:lnTo>
                    <a:pt x="5860" y="7122"/>
                  </a:lnTo>
                  <a:lnTo>
                    <a:pt x="8133" y="3005"/>
                  </a:lnTo>
                  <a:lnTo>
                    <a:pt x="8890" y="3296"/>
                  </a:lnTo>
                  <a:lnTo>
                    <a:pt x="9130" y="5152"/>
                  </a:lnTo>
                  <a:lnTo>
                    <a:pt x="11365" y="6793"/>
                  </a:lnTo>
                  <a:lnTo>
                    <a:pt x="15684" y="6692"/>
                  </a:lnTo>
                  <a:lnTo>
                    <a:pt x="12678" y="5228"/>
                  </a:lnTo>
                  <a:lnTo>
                    <a:pt x="11024" y="3472"/>
                  </a:lnTo>
                  <a:lnTo>
                    <a:pt x="11971" y="2475"/>
                  </a:lnTo>
                  <a:lnTo>
                    <a:pt x="15090" y="1174"/>
                  </a:lnTo>
                  <a:lnTo>
                    <a:pt x="19585" y="631"/>
                  </a:lnTo>
                  <a:close/>
                  <a:moveTo>
                    <a:pt x="19548" y="0"/>
                  </a:moveTo>
                  <a:lnTo>
                    <a:pt x="14977" y="556"/>
                  </a:lnTo>
                  <a:lnTo>
                    <a:pt x="11656" y="1919"/>
                  </a:lnTo>
                  <a:lnTo>
                    <a:pt x="10166" y="3472"/>
                  </a:lnTo>
                  <a:lnTo>
                    <a:pt x="12262" y="5695"/>
                  </a:lnTo>
                  <a:lnTo>
                    <a:pt x="13083" y="6124"/>
                  </a:lnTo>
                  <a:lnTo>
                    <a:pt x="11567" y="6162"/>
                  </a:lnTo>
                  <a:lnTo>
                    <a:pt x="9724" y="4798"/>
                  </a:lnTo>
                  <a:lnTo>
                    <a:pt x="9471" y="2854"/>
                  </a:lnTo>
                  <a:lnTo>
                    <a:pt x="7868" y="2210"/>
                  </a:lnTo>
                  <a:lnTo>
                    <a:pt x="5279" y="6869"/>
                  </a:lnTo>
                  <a:lnTo>
                    <a:pt x="4837" y="10064"/>
                  </a:lnTo>
                  <a:lnTo>
                    <a:pt x="5885" y="12337"/>
                  </a:lnTo>
                  <a:lnTo>
                    <a:pt x="7804" y="12816"/>
                  </a:lnTo>
                  <a:lnTo>
                    <a:pt x="8272" y="13486"/>
                  </a:lnTo>
                  <a:lnTo>
                    <a:pt x="6542" y="13044"/>
                  </a:lnTo>
                  <a:lnTo>
                    <a:pt x="5330" y="14508"/>
                  </a:lnTo>
                  <a:lnTo>
                    <a:pt x="3259" y="14508"/>
                  </a:lnTo>
                  <a:lnTo>
                    <a:pt x="2185" y="14054"/>
                  </a:lnTo>
                  <a:lnTo>
                    <a:pt x="822" y="12652"/>
                  </a:lnTo>
                  <a:lnTo>
                    <a:pt x="607" y="12791"/>
                  </a:lnTo>
                  <a:cubicBezTo>
                    <a:pt x="519" y="12854"/>
                    <a:pt x="253" y="13031"/>
                    <a:pt x="51" y="14609"/>
                  </a:cubicBezTo>
                  <a:lnTo>
                    <a:pt x="39" y="14748"/>
                  </a:lnTo>
                  <a:lnTo>
                    <a:pt x="1238" y="16213"/>
                  </a:lnTo>
                  <a:lnTo>
                    <a:pt x="708" y="18208"/>
                  </a:lnTo>
                  <a:lnTo>
                    <a:pt x="1" y="19989"/>
                  </a:lnTo>
                  <a:lnTo>
                    <a:pt x="6946" y="21857"/>
                  </a:lnTo>
                  <a:lnTo>
                    <a:pt x="8234" y="21340"/>
                  </a:lnTo>
                  <a:lnTo>
                    <a:pt x="8234" y="19319"/>
                  </a:lnTo>
                  <a:lnTo>
                    <a:pt x="6289" y="18701"/>
                  </a:lnTo>
                  <a:lnTo>
                    <a:pt x="4547" y="18094"/>
                  </a:lnTo>
                  <a:lnTo>
                    <a:pt x="4092" y="16958"/>
                  </a:lnTo>
                  <a:lnTo>
                    <a:pt x="5052" y="16781"/>
                  </a:lnTo>
                  <a:lnTo>
                    <a:pt x="7350" y="18284"/>
                  </a:lnTo>
                  <a:lnTo>
                    <a:pt x="9433" y="18284"/>
                  </a:lnTo>
                  <a:lnTo>
                    <a:pt x="11605" y="19079"/>
                  </a:lnTo>
                  <a:lnTo>
                    <a:pt x="12464" y="15620"/>
                  </a:lnTo>
                  <a:lnTo>
                    <a:pt x="14181" y="13953"/>
                  </a:lnTo>
                  <a:lnTo>
                    <a:pt x="15797" y="12690"/>
                  </a:lnTo>
                  <a:lnTo>
                    <a:pt x="15797" y="10948"/>
                  </a:lnTo>
                  <a:lnTo>
                    <a:pt x="19106" y="9811"/>
                  </a:lnTo>
                  <a:lnTo>
                    <a:pt x="21833" y="8283"/>
                  </a:lnTo>
                  <a:lnTo>
                    <a:pt x="23853" y="6579"/>
                  </a:lnTo>
                  <a:lnTo>
                    <a:pt x="26063" y="5783"/>
                  </a:lnTo>
                  <a:lnTo>
                    <a:pt x="27414" y="3637"/>
                  </a:lnTo>
                  <a:lnTo>
                    <a:pt x="26265" y="1452"/>
                  </a:lnTo>
                  <a:lnTo>
                    <a:pt x="2320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0"/>
            <p:cNvSpPr/>
            <p:nvPr/>
          </p:nvSpPr>
          <p:spPr>
            <a:xfrm>
              <a:off x="2007475" y="1152350"/>
              <a:ext cx="49275" cy="59075"/>
            </a:xfrm>
            <a:custGeom>
              <a:avLst/>
              <a:gdLst/>
              <a:ahLst/>
              <a:cxnLst/>
              <a:rect l="l" t="t" r="r" b="b"/>
              <a:pathLst>
                <a:path w="1971" h="2363" extrusionOk="0">
                  <a:moveTo>
                    <a:pt x="1339" y="1"/>
                  </a:moveTo>
                  <a:cubicBezTo>
                    <a:pt x="1023" y="241"/>
                    <a:pt x="1" y="1554"/>
                    <a:pt x="1" y="1554"/>
                  </a:cubicBezTo>
                  <a:lnTo>
                    <a:pt x="1339" y="2362"/>
                  </a:lnTo>
                  <a:lnTo>
                    <a:pt x="1970" y="1188"/>
                  </a:lnTo>
                  <a:lnTo>
                    <a:pt x="133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0"/>
            <p:cNvSpPr/>
            <p:nvPr/>
          </p:nvSpPr>
          <p:spPr>
            <a:xfrm>
              <a:off x="1995800" y="1140375"/>
              <a:ext cx="70100" cy="82100"/>
            </a:xfrm>
            <a:custGeom>
              <a:avLst/>
              <a:gdLst/>
              <a:ahLst/>
              <a:cxnLst/>
              <a:rect l="l" t="t" r="r" b="b"/>
              <a:pathLst>
                <a:path w="2804" h="3284" extrusionOk="0">
                  <a:moveTo>
                    <a:pt x="1730" y="998"/>
                  </a:moveTo>
                  <a:lnTo>
                    <a:pt x="2084" y="1667"/>
                  </a:lnTo>
                  <a:lnTo>
                    <a:pt x="1692" y="2399"/>
                  </a:lnTo>
                  <a:lnTo>
                    <a:pt x="935" y="1945"/>
                  </a:lnTo>
                  <a:cubicBezTo>
                    <a:pt x="1200" y="1629"/>
                    <a:pt x="1516" y="1250"/>
                    <a:pt x="1730" y="998"/>
                  </a:cubicBezTo>
                  <a:close/>
                  <a:moveTo>
                    <a:pt x="1920" y="0"/>
                  </a:moveTo>
                  <a:lnTo>
                    <a:pt x="1617" y="227"/>
                  </a:lnTo>
                  <a:cubicBezTo>
                    <a:pt x="1288" y="480"/>
                    <a:pt x="392" y="1616"/>
                    <a:pt x="228" y="1844"/>
                  </a:cubicBezTo>
                  <a:lnTo>
                    <a:pt x="0" y="2121"/>
                  </a:lnTo>
                  <a:lnTo>
                    <a:pt x="1932" y="3283"/>
                  </a:lnTo>
                  <a:lnTo>
                    <a:pt x="2804" y="1654"/>
                  </a:lnTo>
                  <a:lnTo>
                    <a:pt x="192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0"/>
            <p:cNvSpPr/>
            <p:nvPr/>
          </p:nvSpPr>
          <p:spPr>
            <a:xfrm>
              <a:off x="2092700" y="954125"/>
              <a:ext cx="54950" cy="101675"/>
            </a:xfrm>
            <a:custGeom>
              <a:avLst/>
              <a:gdLst/>
              <a:ahLst/>
              <a:cxnLst/>
              <a:rect l="l" t="t" r="r" b="b"/>
              <a:pathLst>
                <a:path w="2198" h="4067" extrusionOk="0">
                  <a:moveTo>
                    <a:pt x="1125" y="0"/>
                  </a:moveTo>
                  <a:lnTo>
                    <a:pt x="1" y="2096"/>
                  </a:lnTo>
                  <a:lnTo>
                    <a:pt x="455" y="4066"/>
                  </a:lnTo>
                  <a:lnTo>
                    <a:pt x="847" y="4066"/>
                  </a:lnTo>
                  <a:lnTo>
                    <a:pt x="847" y="2488"/>
                  </a:lnTo>
                  <a:lnTo>
                    <a:pt x="2198" y="1717"/>
                  </a:lnTo>
                  <a:lnTo>
                    <a:pt x="112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0"/>
            <p:cNvSpPr/>
            <p:nvPr/>
          </p:nvSpPr>
          <p:spPr>
            <a:xfrm>
              <a:off x="2084500" y="938325"/>
              <a:ext cx="73900" cy="125350"/>
            </a:xfrm>
            <a:custGeom>
              <a:avLst/>
              <a:gdLst/>
              <a:ahLst/>
              <a:cxnLst/>
              <a:rect l="l" t="t" r="r" b="b"/>
              <a:pathLst>
                <a:path w="2956" h="5014" extrusionOk="0">
                  <a:moveTo>
                    <a:pt x="1478" y="1263"/>
                  </a:moveTo>
                  <a:lnTo>
                    <a:pt x="2084" y="2236"/>
                  </a:lnTo>
                  <a:lnTo>
                    <a:pt x="859" y="2943"/>
                  </a:lnTo>
                  <a:lnTo>
                    <a:pt x="859" y="3637"/>
                  </a:lnTo>
                  <a:lnTo>
                    <a:pt x="670" y="2779"/>
                  </a:lnTo>
                  <a:lnTo>
                    <a:pt x="1478" y="1263"/>
                  </a:lnTo>
                  <a:close/>
                  <a:moveTo>
                    <a:pt x="1440" y="1"/>
                  </a:moveTo>
                  <a:lnTo>
                    <a:pt x="1" y="2690"/>
                  </a:lnTo>
                  <a:lnTo>
                    <a:pt x="531" y="5014"/>
                  </a:lnTo>
                  <a:lnTo>
                    <a:pt x="1491" y="5014"/>
                  </a:lnTo>
                  <a:lnTo>
                    <a:pt x="1491" y="3296"/>
                  </a:lnTo>
                  <a:lnTo>
                    <a:pt x="2955" y="2463"/>
                  </a:lnTo>
                  <a:lnTo>
                    <a:pt x="144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0"/>
            <p:cNvSpPr/>
            <p:nvPr/>
          </p:nvSpPr>
          <p:spPr>
            <a:xfrm>
              <a:off x="1999575" y="874575"/>
              <a:ext cx="83050" cy="141750"/>
            </a:xfrm>
            <a:custGeom>
              <a:avLst/>
              <a:gdLst/>
              <a:ahLst/>
              <a:cxnLst/>
              <a:rect l="l" t="t" r="r" b="b"/>
              <a:pathLst>
                <a:path w="3322" h="5670" extrusionOk="0">
                  <a:moveTo>
                    <a:pt x="796" y="0"/>
                  </a:moveTo>
                  <a:lnTo>
                    <a:pt x="796" y="1882"/>
                  </a:lnTo>
                  <a:lnTo>
                    <a:pt x="1" y="2601"/>
                  </a:lnTo>
                  <a:lnTo>
                    <a:pt x="1264" y="4407"/>
                  </a:lnTo>
                  <a:lnTo>
                    <a:pt x="1617" y="5670"/>
                  </a:lnTo>
                  <a:lnTo>
                    <a:pt x="3322" y="2286"/>
                  </a:lnTo>
                  <a:lnTo>
                    <a:pt x="3322" y="631"/>
                  </a:lnTo>
                  <a:lnTo>
                    <a:pt x="79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0"/>
            <p:cNvSpPr/>
            <p:nvPr/>
          </p:nvSpPr>
          <p:spPr>
            <a:xfrm>
              <a:off x="1989175" y="864475"/>
              <a:ext cx="101025" cy="173625"/>
            </a:xfrm>
            <a:custGeom>
              <a:avLst/>
              <a:gdLst/>
              <a:ahLst/>
              <a:cxnLst/>
              <a:rect l="l" t="t" r="r" b="b"/>
              <a:pathLst>
                <a:path w="4041" h="6945" extrusionOk="0">
                  <a:moveTo>
                    <a:pt x="1528" y="808"/>
                  </a:moveTo>
                  <a:lnTo>
                    <a:pt x="3422" y="1275"/>
                  </a:lnTo>
                  <a:lnTo>
                    <a:pt x="3422" y="2614"/>
                  </a:lnTo>
                  <a:lnTo>
                    <a:pt x="2109" y="5202"/>
                  </a:lnTo>
                  <a:lnTo>
                    <a:pt x="1970" y="4735"/>
                  </a:lnTo>
                  <a:lnTo>
                    <a:pt x="834" y="3043"/>
                  </a:lnTo>
                  <a:lnTo>
                    <a:pt x="1528" y="2437"/>
                  </a:lnTo>
                  <a:lnTo>
                    <a:pt x="1528" y="808"/>
                  </a:lnTo>
                  <a:close/>
                  <a:moveTo>
                    <a:pt x="884" y="0"/>
                  </a:moveTo>
                  <a:lnTo>
                    <a:pt x="884" y="2147"/>
                  </a:lnTo>
                  <a:lnTo>
                    <a:pt x="0" y="2955"/>
                  </a:lnTo>
                  <a:lnTo>
                    <a:pt x="1389" y="4950"/>
                  </a:lnTo>
                  <a:lnTo>
                    <a:pt x="1932" y="6945"/>
                  </a:lnTo>
                  <a:lnTo>
                    <a:pt x="4041" y="2765"/>
                  </a:lnTo>
                  <a:lnTo>
                    <a:pt x="4041" y="783"/>
                  </a:lnTo>
                  <a:lnTo>
                    <a:pt x="88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0"/>
            <p:cNvSpPr/>
            <p:nvPr/>
          </p:nvSpPr>
          <p:spPr>
            <a:xfrm>
              <a:off x="1924775" y="1047875"/>
              <a:ext cx="106400" cy="104500"/>
            </a:xfrm>
            <a:custGeom>
              <a:avLst/>
              <a:gdLst/>
              <a:ahLst/>
              <a:cxnLst/>
              <a:rect l="l" t="t" r="r" b="b"/>
              <a:pathLst>
                <a:path w="4256" h="4180" extrusionOk="0">
                  <a:moveTo>
                    <a:pt x="0" y="0"/>
                  </a:moveTo>
                  <a:lnTo>
                    <a:pt x="0" y="1894"/>
                  </a:lnTo>
                  <a:lnTo>
                    <a:pt x="1263" y="2690"/>
                  </a:lnTo>
                  <a:lnTo>
                    <a:pt x="947" y="4180"/>
                  </a:lnTo>
                  <a:cubicBezTo>
                    <a:pt x="947" y="4180"/>
                    <a:pt x="2481" y="3571"/>
                    <a:pt x="2595" y="3571"/>
                  </a:cubicBezTo>
                  <a:cubicBezTo>
                    <a:pt x="2599" y="3571"/>
                    <a:pt x="2601" y="3572"/>
                    <a:pt x="2601" y="3574"/>
                  </a:cubicBezTo>
                  <a:cubicBezTo>
                    <a:pt x="2601" y="3574"/>
                    <a:pt x="2602" y="3575"/>
                    <a:pt x="2602" y="3575"/>
                  </a:cubicBezTo>
                  <a:cubicBezTo>
                    <a:pt x="2638" y="3575"/>
                    <a:pt x="4256" y="1389"/>
                    <a:pt x="4256" y="1389"/>
                  </a:cubicBezTo>
                  <a:lnTo>
                    <a:pt x="3296" y="0"/>
                  </a:lnTo>
                  <a:lnTo>
                    <a:pt x="2147" y="796"/>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0"/>
            <p:cNvSpPr/>
            <p:nvPr/>
          </p:nvSpPr>
          <p:spPr>
            <a:xfrm>
              <a:off x="1916875" y="1036500"/>
              <a:ext cx="124100" cy="128500"/>
            </a:xfrm>
            <a:custGeom>
              <a:avLst/>
              <a:gdLst/>
              <a:ahLst/>
              <a:cxnLst/>
              <a:rect l="l" t="t" r="r" b="b"/>
              <a:pathLst>
                <a:path w="4964" h="5140" extrusionOk="0">
                  <a:moveTo>
                    <a:pt x="3524" y="897"/>
                  </a:moveTo>
                  <a:lnTo>
                    <a:pt x="4180" y="1844"/>
                  </a:lnTo>
                  <a:cubicBezTo>
                    <a:pt x="3675" y="2526"/>
                    <a:pt x="2968" y="3473"/>
                    <a:pt x="2753" y="3738"/>
                  </a:cubicBezTo>
                  <a:cubicBezTo>
                    <a:pt x="2577" y="3789"/>
                    <a:pt x="2261" y="3903"/>
                    <a:pt x="1693" y="4130"/>
                  </a:cubicBezTo>
                  <a:lnTo>
                    <a:pt x="1933" y="2981"/>
                  </a:lnTo>
                  <a:lnTo>
                    <a:pt x="632" y="2173"/>
                  </a:lnTo>
                  <a:lnTo>
                    <a:pt x="632" y="910"/>
                  </a:lnTo>
                  <a:lnTo>
                    <a:pt x="2501" y="1604"/>
                  </a:lnTo>
                  <a:lnTo>
                    <a:pt x="3524" y="897"/>
                  </a:lnTo>
                  <a:close/>
                  <a:moveTo>
                    <a:pt x="1" y="1"/>
                  </a:moveTo>
                  <a:lnTo>
                    <a:pt x="1" y="2526"/>
                  </a:lnTo>
                  <a:lnTo>
                    <a:pt x="1225" y="3284"/>
                  </a:lnTo>
                  <a:lnTo>
                    <a:pt x="834" y="5140"/>
                  </a:lnTo>
                  <a:lnTo>
                    <a:pt x="1377" y="4925"/>
                  </a:lnTo>
                  <a:cubicBezTo>
                    <a:pt x="1996" y="4685"/>
                    <a:pt x="2690" y="4420"/>
                    <a:pt x="2905" y="4344"/>
                  </a:cubicBezTo>
                  <a:cubicBezTo>
                    <a:pt x="2916" y="4347"/>
                    <a:pt x="2927" y="4348"/>
                    <a:pt x="2938" y="4348"/>
                  </a:cubicBezTo>
                  <a:cubicBezTo>
                    <a:pt x="3130" y="4348"/>
                    <a:pt x="3368" y="4002"/>
                    <a:pt x="4824" y="2021"/>
                  </a:cubicBezTo>
                  <a:lnTo>
                    <a:pt x="4963" y="1832"/>
                  </a:lnTo>
                  <a:lnTo>
                    <a:pt x="3688" y="13"/>
                  </a:lnTo>
                  <a:lnTo>
                    <a:pt x="2412" y="885"/>
                  </a:lnTo>
                  <a:lnTo>
                    <a:pt x="1"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0"/>
            <p:cNvSpPr/>
            <p:nvPr/>
          </p:nvSpPr>
          <p:spPr>
            <a:xfrm>
              <a:off x="1706650" y="1016300"/>
              <a:ext cx="192575" cy="136400"/>
            </a:xfrm>
            <a:custGeom>
              <a:avLst/>
              <a:gdLst/>
              <a:ahLst/>
              <a:cxnLst/>
              <a:rect l="l" t="t" r="r" b="b"/>
              <a:pathLst>
                <a:path w="7703" h="5456" extrusionOk="0">
                  <a:moveTo>
                    <a:pt x="2412" y="1"/>
                  </a:moveTo>
                  <a:lnTo>
                    <a:pt x="1616" y="518"/>
                  </a:lnTo>
                  <a:cubicBezTo>
                    <a:pt x="1376" y="594"/>
                    <a:pt x="0" y="2147"/>
                    <a:pt x="0" y="2147"/>
                  </a:cubicBezTo>
                  <a:lnTo>
                    <a:pt x="859" y="4029"/>
                  </a:lnTo>
                  <a:lnTo>
                    <a:pt x="1692" y="5456"/>
                  </a:lnTo>
                  <a:lnTo>
                    <a:pt x="4142" y="4849"/>
                  </a:lnTo>
                  <a:lnTo>
                    <a:pt x="5253" y="4269"/>
                  </a:lnTo>
                  <a:lnTo>
                    <a:pt x="7387" y="4837"/>
                  </a:lnTo>
                  <a:lnTo>
                    <a:pt x="7703" y="2652"/>
                  </a:lnTo>
                  <a:lnTo>
                    <a:pt x="6907" y="480"/>
                  </a:lnTo>
                  <a:lnTo>
                    <a:pt x="5013" y="1819"/>
                  </a:lnTo>
                  <a:lnTo>
                    <a:pt x="4520" y="2968"/>
                  </a:lnTo>
                  <a:lnTo>
                    <a:pt x="3043" y="2652"/>
                  </a:lnTo>
                  <a:lnTo>
                    <a:pt x="3043" y="1263"/>
                  </a:lnTo>
                  <a:lnTo>
                    <a:pt x="241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0"/>
            <p:cNvSpPr/>
            <p:nvPr/>
          </p:nvSpPr>
          <p:spPr>
            <a:xfrm>
              <a:off x="1697800" y="1004950"/>
              <a:ext cx="209625" cy="156600"/>
            </a:xfrm>
            <a:custGeom>
              <a:avLst/>
              <a:gdLst/>
              <a:ahLst/>
              <a:cxnLst/>
              <a:rect l="l" t="t" r="r" b="b"/>
              <a:pathLst>
                <a:path w="8385" h="6264" extrusionOk="0">
                  <a:moveTo>
                    <a:pt x="2652" y="909"/>
                  </a:moveTo>
                  <a:lnTo>
                    <a:pt x="3094" y="1793"/>
                  </a:lnTo>
                  <a:lnTo>
                    <a:pt x="3094" y="3359"/>
                  </a:lnTo>
                  <a:lnTo>
                    <a:pt x="5064" y="3788"/>
                  </a:lnTo>
                  <a:lnTo>
                    <a:pt x="5632" y="2475"/>
                  </a:lnTo>
                  <a:lnTo>
                    <a:pt x="7122" y="1427"/>
                  </a:lnTo>
                  <a:lnTo>
                    <a:pt x="7728" y="3132"/>
                  </a:lnTo>
                  <a:lnTo>
                    <a:pt x="7476" y="4887"/>
                  </a:lnTo>
                  <a:lnTo>
                    <a:pt x="5582" y="4382"/>
                  </a:lnTo>
                  <a:lnTo>
                    <a:pt x="4395" y="5000"/>
                  </a:lnTo>
                  <a:lnTo>
                    <a:pt x="2210" y="5531"/>
                  </a:lnTo>
                  <a:lnTo>
                    <a:pt x="1503" y="4356"/>
                  </a:lnTo>
                  <a:lnTo>
                    <a:pt x="733" y="2664"/>
                  </a:lnTo>
                  <a:cubicBezTo>
                    <a:pt x="1288" y="2033"/>
                    <a:pt x="1920" y="1364"/>
                    <a:pt x="2084" y="1263"/>
                  </a:cubicBezTo>
                  <a:lnTo>
                    <a:pt x="2652" y="909"/>
                  </a:lnTo>
                  <a:close/>
                  <a:moveTo>
                    <a:pt x="2917" y="0"/>
                  </a:moveTo>
                  <a:lnTo>
                    <a:pt x="1831" y="682"/>
                  </a:lnTo>
                  <a:cubicBezTo>
                    <a:pt x="1705" y="745"/>
                    <a:pt x="1352" y="1010"/>
                    <a:pt x="139" y="2387"/>
                  </a:cubicBezTo>
                  <a:lnTo>
                    <a:pt x="0" y="2551"/>
                  </a:lnTo>
                  <a:lnTo>
                    <a:pt x="947" y="4647"/>
                  </a:lnTo>
                  <a:lnTo>
                    <a:pt x="1907" y="6263"/>
                  </a:lnTo>
                  <a:lnTo>
                    <a:pt x="4584" y="5606"/>
                  </a:lnTo>
                  <a:lnTo>
                    <a:pt x="5645" y="5051"/>
                  </a:lnTo>
                  <a:lnTo>
                    <a:pt x="8006" y="5682"/>
                  </a:lnTo>
                  <a:lnTo>
                    <a:pt x="8385" y="3068"/>
                  </a:lnTo>
                  <a:lnTo>
                    <a:pt x="7438" y="429"/>
                  </a:lnTo>
                  <a:lnTo>
                    <a:pt x="5127" y="2058"/>
                  </a:lnTo>
                  <a:lnTo>
                    <a:pt x="4710" y="3043"/>
                  </a:lnTo>
                  <a:lnTo>
                    <a:pt x="3738" y="2841"/>
                  </a:lnTo>
                  <a:lnTo>
                    <a:pt x="3738" y="1642"/>
                  </a:lnTo>
                  <a:lnTo>
                    <a:pt x="291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0"/>
            <p:cNvSpPr/>
            <p:nvPr/>
          </p:nvSpPr>
          <p:spPr>
            <a:xfrm>
              <a:off x="1640975" y="919700"/>
              <a:ext cx="161975" cy="96625"/>
            </a:xfrm>
            <a:custGeom>
              <a:avLst/>
              <a:gdLst/>
              <a:ahLst/>
              <a:cxnLst/>
              <a:rect l="l" t="t" r="r" b="b"/>
              <a:pathLst>
                <a:path w="6479" h="3865" extrusionOk="0">
                  <a:moveTo>
                    <a:pt x="5203" y="1"/>
                  </a:moveTo>
                  <a:lnTo>
                    <a:pt x="3549" y="632"/>
                  </a:lnTo>
                  <a:lnTo>
                    <a:pt x="783" y="1819"/>
                  </a:lnTo>
                  <a:lnTo>
                    <a:pt x="1" y="3334"/>
                  </a:lnTo>
                  <a:lnTo>
                    <a:pt x="1579" y="3865"/>
                  </a:lnTo>
                  <a:lnTo>
                    <a:pt x="3157" y="3334"/>
                  </a:lnTo>
                  <a:lnTo>
                    <a:pt x="4572" y="3094"/>
                  </a:lnTo>
                  <a:lnTo>
                    <a:pt x="5759" y="1933"/>
                  </a:lnTo>
                  <a:lnTo>
                    <a:pt x="6478" y="708"/>
                  </a:lnTo>
                  <a:lnTo>
                    <a:pt x="520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0"/>
            <p:cNvSpPr/>
            <p:nvPr/>
          </p:nvSpPr>
          <p:spPr>
            <a:xfrm>
              <a:off x="1629625" y="910875"/>
              <a:ext cx="184375" cy="113650"/>
            </a:xfrm>
            <a:custGeom>
              <a:avLst/>
              <a:gdLst/>
              <a:ahLst/>
              <a:cxnLst/>
              <a:rect l="l" t="t" r="r" b="b"/>
              <a:pathLst>
                <a:path w="7375" h="4546" extrusionOk="0">
                  <a:moveTo>
                    <a:pt x="5632" y="707"/>
                  </a:moveTo>
                  <a:lnTo>
                    <a:pt x="6503" y="1175"/>
                  </a:lnTo>
                  <a:lnTo>
                    <a:pt x="5960" y="2084"/>
                  </a:lnTo>
                  <a:lnTo>
                    <a:pt x="4874" y="3144"/>
                  </a:lnTo>
                  <a:lnTo>
                    <a:pt x="3561" y="3372"/>
                  </a:lnTo>
                  <a:lnTo>
                    <a:pt x="2033" y="3877"/>
                  </a:lnTo>
                  <a:lnTo>
                    <a:pt x="909" y="3511"/>
                  </a:lnTo>
                  <a:lnTo>
                    <a:pt x="1477" y="2412"/>
                  </a:lnTo>
                  <a:lnTo>
                    <a:pt x="4116" y="1276"/>
                  </a:lnTo>
                  <a:lnTo>
                    <a:pt x="5632" y="707"/>
                  </a:lnTo>
                  <a:close/>
                  <a:moveTo>
                    <a:pt x="5682" y="0"/>
                  </a:moveTo>
                  <a:lnTo>
                    <a:pt x="3877" y="695"/>
                  </a:lnTo>
                  <a:lnTo>
                    <a:pt x="1010" y="1920"/>
                  </a:lnTo>
                  <a:lnTo>
                    <a:pt x="0" y="3877"/>
                  </a:lnTo>
                  <a:lnTo>
                    <a:pt x="2033" y="4546"/>
                  </a:lnTo>
                  <a:lnTo>
                    <a:pt x="3687" y="4003"/>
                  </a:lnTo>
                  <a:lnTo>
                    <a:pt x="5177" y="3750"/>
                  </a:lnTo>
                  <a:lnTo>
                    <a:pt x="6427" y="2513"/>
                  </a:lnTo>
                  <a:lnTo>
                    <a:pt x="7374" y="947"/>
                  </a:lnTo>
                  <a:lnTo>
                    <a:pt x="568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0"/>
            <p:cNvSpPr/>
            <p:nvPr/>
          </p:nvSpPr>
          <p:spPr>
            <a:xfrm>
              <a:off x="1843950" y="961050"/>
              <a:ext cx="72950" cy="40125"/>
            </a:xfrm>
            <a:custGeom>
              <a:avLst/>
              <a:gdLst/>
              <a:ahLst/>
              <a:cxnLst/>
              <a:rect l="l" t="t" r="r" b="b"/>
              <a:pathLst>
                <a:path w="2918" h="1605" extrusionOk="0">
                  <a:moveTo>
                    <a:pt x="392" y="1"/>
                  </a:moveTo>
                  <a:lnTo>
                    <a:pt x="1" y="594"/>
                  </a:lnTo>
                  <a:lnTo>
                    <a:pt x="1024" y="1605"/>
                  </a:lnTo>
                  <a:lnTo>
                    <a:pt x="2211" y="670"/>
                  </a:lnTo>
                  <a:lnTo>
                    <a:pt x="291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0"/>
            <p:cNvSpPr/>
            <p:nvPr/>
          </p:nvSpPr>
          <p:spPr>
            <a:xfrm>
              <a:off x="1833850" y="953475"/>
              <a:ext cx="102950" cy="58125"/>
            </a:xfrm>
            <a:custGeom>
              <a:avLst/>
              <a:gdLst/>
              <a:ahLst/>
              <a:cxnLst/>
              <a:rect l="l" t="t" r="r" b="b"/>
              <a:pathLst>
                <a:path w="4118" h="2325" extrusionOk="0">
                  <a:moveTo>
                    <a:pt x="2526" y="632"/>
                  </a:moveTo>
                  <a:lnTo>
                    <a:pt x="1453" y="1491"/>
                  </a:lnTo>
                  <a:lnTo>
                    <a:pt x="809" y="860"/>
                  </a:lnTo>
                  <a:lnTo>
                    <a:pt x="973" y="632"/>
                  </a:lnTo>
                  <a:close/>
                  <a:moveTo>
                    <a:pt x="632" y="1"/>
                  </a:moveTo>
                  <a:lnTo>
                    <a:pt x="1" y="948"/>
                  </a:lnTo>
                  <a:lnTo>
                    <a:pt x="1402" y="2324"/>
                  </a:lnTo>
                  <a:lnTo>
                    <a:pt x="2829" y="1213"/>
                  </a:lnTo>
                  <a:lnTo>
                    <a:pt x="411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0"/>
            <p:cNvSpPr/>
            <p:nvPr/>
          </p:nvSpPr>
          <p:spPr>
            <a:xfrm>
              <a:off x="1900150" y="882450"/>
              <a:ext cx="40425" cy="51500"/>
            </a:xfrm>
            <a:custGeom>
              <a:avLst/>
              <a:gdLst/>
              <a:ahLst/>
              <a:cxnLst/>
              <a:rect l="l" t="t" r="r" b="b"/>
              <a:pathLst>
                <a:path w="1617" h="2060" extrusionOk="0">
                  <a:moveTo>
                    <a:pt x="354" y="1"/>
                  </a:moveTo>
                  <a:lnTo>
                    <a:pt x="0" y="708"/>
                  </a:lnTo>
                  <a:lnTo>
                    <a:pt x="695" y="1137"/>
                  </a:lnTo>
                  <a:lnTo>
                    <a:pt x="1351" y="2059"/>
                  </a:lnTo>
                  <a:lnTo>
                    <a:pt x="1617" y="1339"/>
                  </a:lnTo>
                  <a:lnTo>
                    <a:pt x="1617" y="316"/>
                  </a:lnTo>
                  <a:lnTo>
                    <a:pt x="35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0"/>
            <p:cNvSpPr/>
            <p:nvPr/>
          </p:nvSpPr>
          <p:spPr>
            <a:xfrm>
              <a:off x="1889725" y="873000"/>
              <a:ext cx="58750" cy="77975"/>
            </a:xfrm>
            <a:custGeom>
              <a:avLst/>
              <a:gdLst/>
              <a:ahLst/>
              <a:cxnLst/>
              <a:rect l="l" t="t" r="r" b="b"/>
              <a:pathLst>
                <a:path w="2350" h="3119" extrusionOk="0">
                  <a:moveTo>
                    <a:pt x="948" y="745"/>
                  </a:moveTo>
                  <a:lnTo>
                    <a:pt x="1718" y="934"/>
                  </a:lnTo>
                  <a:lnTo>
                    <a:pt x="1718" y="1654"/>
                  </a:lnTo>
                  <a:lnTo>
                    <a:pt x="1680" y="1768"/>
                  </a:lnTo>
                  <a:lnTo>
                    <a:pt x="1364" y="1326"/>
                  </a:lnTo>
                  <a:lnTo>
                    <a:pt x="821" y="972"/>
                  </a:lnTo>
                  <a:lnTo>
                    <a:pt x="948" y="745"/>
                  </a:lnTo>
                  <a:close/>
                  <a:moveTo>
                    <a:pt x="607" y="0"/>
                  </a:moveTo>
                  <a:lnTo>
                    <a:pt x="1" y="1200"/>
                  </a:lnTo>
                  <a:lnTo>
                    <a:pt x="885" y="1755"/>
                  </a:lnTo>
                  <a:lnTo>
                    <a:pt x="1857" y="3119"/>
                  </a:lnTo>
                  <a:lnTo>
                    <a:pt x="2324" y="1818"/>
                  </a:lnTo>
                  <a:lnTo>
                    <a:pt x="2349" y="442"/>
                  </a:lnTo>
                  <a:lnTo>
                    <a:pt x="6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0"/>
            <p:cNvSpPr/>
            <p:nvPr/>
          </p:nvSpPr>
          <p:spPr>
            <a:xfrm>
              <a:off x="1439900" y="1099950"/>
              <a:ext cx="185325" cy="192275"/>
            </a:xfrm>
            <a:custGeom>
              <a:avLst/>
              <a:gdLst/>
              <a:ahLst/>
              <a:cxnLst/>
              <a:rect l="l" t="t" r="r" b="b"/>
              <a:pathLst>
                <a:path w="7413" h="7691" extrusionOk="0">
                  <a:moveTo>
                    <a:pt x="5682" y="1"/>
                  </a:moveTo>
                  <a:lnTo>
                    <a:pt x="3826" y="354"/>
                  </a:lnTo>
                  <a:cubicBezTo>
                    <a:pt x="3586" y="544"/>
                    <a:pt x="2374" y="834"/>
                    <a:pt x="2374" y="834"/>
                  </a:cubicBezTo>
                  <a:lnTo>
                    <a:pt x="2374" y="2337"/>
                  </a:lnTo>
                  <a:lnTo>
                    <a:pt x="1111" y="3991"/>
                  </a:lnTo>
                  <a:lnTo>
                    <a:pt x="0" y="4900"/>
                  </a:lnTo>
                  <a:lnTo>
                    <a:pt x="632" y="7691"/>
                  </a:lnTo>
                  <a:lnTo>
                    <a:pt x="2058" y="7691"/>
                  </a:lnTo>
                  <a:lnTo>
                    <a:pt x="4293" y="5254"/>
                  </a:lnTo>
                  <a:lnTo>
                    <a:pt x="5834" y="4622"/>
                  </a:lnTo>
                  <a:lnTo>
                    <a:pt x="7412" y="3650"/>
                  </a:lnTo>
                  <a:lnTo>
                    <a:pt x="7412" y="1705"/>
                  </a:lnTo>
                  <a:lnTo>
                    <a:pt x="6238" y="910"/>
                  </a:lnTo>
                  <a:lnTo>
                    <a:pt x="568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0"/>
            <p:cNvSpPr/>
            <p:nvPr/>
          </p:nvSpPr>
          <p:spPr>
            <a:xfrm>
              <a:off x="1431375" y="1091425"/>
              <a:ext cx="201725" cy="208700"/>
            </a:xfrm>
            <a:custGeom>
              <a:avLst/>
              <a:gdLst/>
              <a:ahLst/>
              <a:cxnLst/>
              <a:rect l="l" t="t" r="r" b="b"/>
              <a:pathLst>
                <a:path w="8069" h="8348" extrusionOk="0">
                  <a:moveTo>
                    <a:pt x="5859" y="708"/>
                  </a:moveTo>
                  <a:lnTo>
                    <a:pt x="6301" y="1428"/>
                  </a:lnTo>
                  <a:lnTo>
                    <a:pt x="7438" y="2223"/>
                  </a:lnTo>
                  <a:lnTo>
                    <a:pt x="7438" y="3814"/>
                  </a:lnTo>
                  <a:lnTo>
                    <a:pt x="6049" y="4673"/>
                  </a:lnTo>
                  <a:lnTo>
                    <a:pt x="4521" y="5304"/>
                  </a:lnTo>
                  <a:lnTo>
                    <a:pt x="2260" y="7716"/>
                  </a:lnTo>
                  <a:lnTo>
                    <a:pt x="1225" y="7716"/>
                  </a:lnTo>
                  <a:lnTo>
                    <a:pt x="695" y="5367"/>
                  </a:lnTo>
                  <a:lnTo>
                    <a:pt x="1642" y="4584"/>
                  </a:lnTo>
                  <a:lnTo>
                    <a:pt x="3018" y="2791"/>
                  </a:lnTo>
                  <a:lnTo>
                    <a:pt x="3018" y="1428"/>
                  </a:lnTo>
                  <a:cubicBezTo>
                    <a:pt x="3422" y="1327"/>
                    <a:pt x="4003" y="1163"/>
                    <a:pt x="4281" y="998"/>
                  </a:cubicBezTo>
                  <a:lnTo>
                    <a:pt x="5859" y="708"/>
                  </a:lnTo>
                  <a:close/>
                  <a:moveTo>
                    <a:pt x="6175" y="1"/>
                  </a:moveTo>
                  <a:lnTo>
                    <a:pt x="4117" y="380"/>
                  </a:lnTo>
                  <a:lnTo>
                    <a:pt x="4028" y="405"/>
                  </a:lnTo>
                  <a:lnTo>
                    <a:pt x="3965" y="443"/>
                  </a:lnTo>
                  <a:cubicBezTo>
                    <a:pt x="3851" y="544"/>
                    <a:pt x="3182" y="733"/>
                    <a:pt x="2639" y="872"/>
                  </a:cubicBezTo>
                  <a:lnTo>
                    <a:pt x="2399" y="923"/>
                  </a:lnTo>
                  <a:lnTo>
                    <a:pt x="2399" y="2564"/>
                  </a:lnTo>
                  <a:lnTo>
                    <a:pt x="1225" y="4105"/>
                  </a:lnTo>
                  <a:lnTo>
                    <a:pt x="0" y="5115"/>
                  </a:lnTo>
                  <a:lnTo>
                    <a:pt x="733" y="8347"/>
                  </a:lnTo>
                  <a:lnTo>
                    <a:pt x="2538" y="8347"/>
                  </a:lnTo>
                  <a:lnTo>
                    <a:pt x="4836" y="5847"/>
                  </a:lnTo>
                  <a:lnTo>
                    <a:pt x="6352" y="5228"/>
                  </a:lnTo>
                  <a:lnTo>
                    <a:pt x="8069" y="4168"/>
                  </a:lnTo>
                  <a:lnTo>
                    <a:pt x="8069" y="1870"/>
                  </a:lnTo>
                  <a:lnTo>
                    <a:pt x="6806" y="1024"/>
                  </a:lnTo>
                  <a:lnTo>
                    <a:pt x="617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0"/>
            <p:cNvSpPr/>
            <p:nvPr/>
          </p:nvSpPr>
          <p:spPr>
            <a:xfrm>
              <a:off x="1514700" y="1211400"/>
              <a:ext cx="329275" cy="270225"/>
            </a:xfrm>
            <a:custGeom>
              <a:avLst/>
              <a:gdLst/>
              <a:ahLst/>
              <a:cxnLst/>
              <a:rect l="l" t="t" r="r" b="b"/>
              <a:pathLst>
                <a:path w="13171" h="10809" extrusionOk="0">
                  <a:moveTo>
                    <a:pt x="12072" y="0"/>
                  </a:moveTo>
                  <a:lnTo>
                    <a:pt x="9623" y="480"/>
                  </a:lnTo>
                  <a:lnTo>
                    <a:pt x="8676" y="4180"/>
                  </a:lnTo>
                  <a:lnTo>
                    <a:pt x="7678" y="3536"/>
                  </a:lnTo>
                  <a:lnTo>
                    <a:pt x="8297" y="1503"/>
                  </a:lnTo>
                  <a:lnTo>
                    <a:pt x="4925" y="707"/>
                  </a:lnTo>
                  <a:lnTo>
                    <a:pt x="1440" y="1818"/>
                  </a:lnTo>
                  <a:lnTo>
                    <a:pt x="1074" y="2993"/>
                  </a:lnTo>
                  <a:lnTo>
                    <a:pt x="2791" y="3574"/>
                  </a:lnTo>
                  <a:lnTo>
                    <a:pt x="1" y="3940"/>
                  </a:lnTo>
                  <a:lnTo>
                    <a:pt x="1" y="6389"/>
                  </a:lnTo>
                  <a:lnTo>
                    <a:pt x="2842" y="6389"/>
                  </a:lnTo>
                  <a:lnTo>
                    <a:pt x="3549" y="6781"/>
                  </a:lnTo>
                  <a:lnTo>
                    <a:pt x="632" y="7021"/>
                  </a:lnTo>
                  <a:lnTo>
                    <a:pt x="1503" y="8637"/>
                  </a:lnTo>
                  <a:lnTo>
                    <a:pt x="1819" y="10177"/>
                  </a:lnTo>
                  <a:lnTo>
                    <a:pt x="4736" y="10177"/>
                  </a:lnTo>
                  <a:lnTo>
                    <a:pt x="6706" y="9142"/>
                  </a:lnTo>
                  <a:lnTo>
                    <a:pt x="8751" y="10809"/>
                  </a:lnTo>
                  <a:lnTo>
                    <a:pt x="10570" y="10089"/>
                  </a:lnTo>
                  <a:lnTo>
                    <a:pt x="11529" y="8789"/>
                  </a:lnTo>
                  <a:lnTo>
                    <a:pt x="10102" y="5695"/>
                  </a:lnTo>
                  <a:lnTo>
                    <a:pt x="11201" y="2614"/>
                  </a:lnTo>
                  <a:lnTo>
                    <a:pt x="13171" y="1111"/>
                  </a:lnTo>
                  <a:lnTo>
                    <a:pt x="1207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0"/>
            <p:cNvSpPr/>
            <p:nvPr/>
          </p:nvSpPr>
          <p:spPr>
            <a:xfrm>
              <a:off x="1506825" y="1202875"/>
              <a:ext cx="349150" cy="287600"/>
            </a:xfrm>
            <a:custGeom>
              <a:avLst/>
              <a:gdLst/>
              <a:ahLst/>
              <a:cxnLst/>
              <a:rect l="l" t="t" r="r" b="b"/>
              <a:pathLst>
                <a:path w="13966" h="11504" extrusionOk="0">
                  <a:moveTo>
                    <a:pt x="12274" y="682"/>
                  </a:moveTo>
                  <a:lnTo>
                    <a:pt x="13006" y="1414"/>
                  </a:lnTo>
                  <a:lnTo>
                    <a:pt x="11238" y="2766"/>
                  </a:lnTo>
                  <a:lnTo>
                    <a:pt x="10064" y="6061"/>
                  </a:lnTo>
                  <a:lnTo>
                    <a:pt x="11478" y="9092"/>
                  </a:lnTo>
                  <a:lnTo>
                    <a:pt x="10683" y="10178"/>
                  </a:lnTo>
                  <a:lnTo>
                    <a:pt x="9129" y="10784"/>
                  </a:lnTo>
                  <a:lnTo>
                    <a:pt x="7059" y="9117"/>
                  </a:lnTo>
                  <a:lnTo>
                    <a:pt x="4975" y="10203"/>
                  </a:lnTo>
                  <a:lnTo>
                    <a:pt x="2399" y="10203"/>
                  </a:lnTo>
                  <a:lnTo>
                    <a:pt x="2134" y="8915"/>
                  </a:lnTo>
                  <a:lnTo>
                    <a:pt x="1465" y="7640"/>
                  </a:lnTo>
                  <a:lnTo>
                    <a:pt x="4937" y="7349"/>
                  </a:lnTo>
                  <a:lnTo>
                    <a:pt x="3245" y="6415"/>
                  </a:lnTo>
                  <a:lnTo>
                    <a:pt x="644" y="6415"/>
                  </a:lnTo>
                  <a:lnTo>
                    <a:pt x="644" y="4559"/>
                  </a:lnTo>
                  <a:lnTo>
                    <a:pt x="4495" y="4053"/>
                  </a:lnTo>
                  <a:lnTo>
                    <a:pt x="1781" y="3132"/>
                  </a:lnTo>
                  <a:lnTo>
                    <a:pt x="2008" y="2399"/>
                  </a:lnTo>
                  <a:lnTo>
                    <a:pt x="5253" y="1377"/>
                  </a:lnTo>
                  <a:lnTo>
                    <a:pt x="8208" y="2071"/>
                  </a:lnTo>
                  <a:lnTo>
                    <a:pt x="7627" y="4003"/>
                  </a:lnTo>
                  <a:lnTo>
                    <a:pt x="9193" y="5026"/>
                  </a:lnTo>
                  <a:lnTo>
                    <a:pt x="10190" y="1086"/>
                  </a:lnTo>
                  <a:lnTo>
                    <a:pt x="12274" y="682"/>
                  </a:lnTo>
                  <a:close/>
                  <a:moveTo>
                    <a:pt x="12488" y="0"/>
                  </a:moveTo>
                  <a:lnTo>
                    <a:pt x="9685" y="543"/>
                  </a:lnTo>
                  <a:lnTo>
                    <a:pt x="8801" y="4016"/>
                  </a:lnTo>
                  <a:lnTo>
                    <a:pt x="8372" y="3738"/>
                  </a:lnTo>
                  <a:lnTo>
                    <a:pt x="9003" y="1616"/>
                  </a:lnTo>
                  <a:lnTo>
                    <a:pt x="5228" y="733"/>
                  </a:lnTo>
                  <a:lnTo>
                    <a:pt x="1503" y="1907"/>
                  </a:lnTo>
                  <a:lnTo>
                    <a:pt x="998" y="3536"/>
                  </a:lnTo>
                  <a:lnTo>
                    <a:pt x="1717" y="3788"/>
                  </a:lnTo>
                  <a:lnTo>
                    <a:pt x="0" y="4003"/>
                  </a:lnTo>
                  <a:lnTo>
                    <a:pt x="0" y="7046"/>
                  </a:lnTo>
                  <a:lnTo>
                    <a:pt x="1010" y="7046"/>
                  </a:lnTo>
                  <a:lnTo>
                    <a:pt x="442" y="7097"/>
                  </a:lnTo>
                  <a:lnTo>
                    <a:pt x="1515" y="9079"/>
                  </a:lnTo>
                  <a:lnTo>
                    <a:pt x="1882" y="10834"/>
                  </a:lnTo>
                  <a:lnTo>
                    <a:pt x="5127" y="10834"/>
                  </a:lnTo>
                  <a:lnTo>
                    <a:pt x="6983" y="9862"/>
                  </a:lnTo>
                  <a:lnTo>
                    <a:pt x="9016" y="11503"/>
                  </a:lnTo>
                  <a:lnTo>
                    <a:pt x="11087" y="10708"/>
                  </a:lnTo>
                  <a:lnTo>
                    <a:pt x="12210" y="9167"/>
                  </a:lnTo>
                  <a:lnTo>
                    <a:pt x="10758" y="6023"/>
                  </a:lnTo>
                  <a:lnTo>
                    <a:pt x="11781" y="3144"/>
                  </a:lnTo>
                  <a:lnTo>
                    <a:pt x="13966" y="1490"/>
                  </a:lnTo>
                  <a:lnTo>
                    <a:pt x="1248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0"/>
            <p:cNvSpPr/>
            <p:nvPr/>
          </p:nvSpPr>
          <p:spPr>
            <a:xfrm>
              <a:off x="1843950" y="1219275"/>
              <a:ext cx="96625" cy="163875"/>
            </a:xfrm>
            <a:custGeom>
              <a:avLst/>
              <a:gdLst/>
              <a:ahLst/>
              <a:cxnLst/>
              <a:rect l="l" t="t" r="r" b="b"/>
              <a:pathLst>
                <a:path w="3865" h="6555" extrusionOk="0">
                  <a:moveTo>
                    <a:pt x="2602" y="1"/>
                  </a:moveTo>
                  <a:lnTo>
                    <a:pt x="2046" y="1339"/>
                  </a:lnTo>
                  <a:lnTo>
                    <a:pt x="1466" y="3334"/>
                  </a:lnTo>
                  <a:lnTo>
                    <a:pt x="1024" y="1642"/>
                  </a:lnTo>
                  <a:lnTo>
                    <a:pt x="1" y="3246"/>
                  </a:lnTo>
                  <a:lnTo>
                    <a:pt x="392" y="5026"/>
                  </a:lnTo>
                  <a:lnTo>
                    <a:pt x="1024" y="6554"/>
                  </a:lnTo>
                  <a:lnTo>
                    <a:pt x="3057" y="5014"/>
                  </a:lnTo>
                  <a:lnTo>
                    <a:pt x="3865" y="3221"/>
                  </a:lnTo>
                  <a:lnTo>
                    <a:pt x="3865" y="1339"/>
                  </a:lnTo>
                  <a:lnTo>
                    <a:pt x="260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0"/>
            <p:cNvSpPr/>
            <p:nvPr/>
          </p:nvSpPr>
          <p:spPr>
            <a:xfrm>
              <a:off x="1835425" y="1205075"/>
              <a:ext cx="113050" cy="190700"/>
            </a:xfrm>
            <a:custGeom>
              <a:avLst/>
              <a:gdLst/>
              <a:ahLst/>
              <a:cxnLst/>
              <a:rect l="l" t="t" r="r" b="b"/>
              <a:pathLst>
                <a:path w="4522" h="7628" extrusionOk="0">
                  <a:moveTo>
                    <a:pt x="3044" y="1150"/>
                  </a:moveTo>
                  <a:lnTo>
                    <a:pt x="3890" y="2034"/>
                  </a:lnTo>
                  <a:lnTo>
                    <a:pt x="3890" y="3726"/>
                  </a:lnTo>
                  <a:lnTo>
                    <a:pt x="3145" y="5380"/>
                  </a:lnTo>
                  <a:lnTo>
                    <a:pt x="1503" y="6630"/>
                  </a:lnTo>
                  <a:lnTo>
                    <a:pt x="1049" y="5519"/>
                  </a:lnTo>
                  <a:lnTo>
                    <a:pt x="683" y="3877"/>
                  </a:lnTo>
                  <a:lnTo>
                    <a:pt x="1238" y="2981"/>
                  </a:lnTo>
                  <a:lnTo>
                    <a:pt x="1781" y="5089"/>
                  </a:lnTo>
                  <a:lnTo>
                    <a:pt x="2678" y="2034"/>
                  </a:lnTo>
                  <a:lnTo>
                    <a:pt x="3044" y="1150"/>
                  </a:lnTo>
                  <a:close/>
                  <a:moveTo>
                    <a:pt x="2842" y="1"/>
                  </a:moveTo>
                  <a:lnTo>
                    <a:pt x="2084" y="1819"/>
                  </a:lnTo>
                  <a:lnTo>
                    <a:pt x="1819" y="2715"/>
                  </a:lnTo>
                  <a:lnTo>
                    <a:pt x="1491" y="1427"/>
                  </a:lnTo>
                  <a:lnTo>
                    <a:pt x="1" y="3763"/>
                  </a:lnTo>
                  <a:lnTo>
                    <a:pt x="443" y="5708"/>
                  </a:lnTo>
                  <a:lnTo>
                    <a:pt x="1238" y="7627"/>
                  </a:lnTo>
                  <a:lnTo>
                    <a:pt x="3650" y="5784"/>
                  </a:lnTo>
                  <a:lnTo>
                    <a:pt x="4496" y="3915"/>
                  </a:lnTo>
                  <a:lnTo>
                    <a:pt x="4521" y="1781"/>
                  </a:lnTo>
                  <a:lnTo>
                    <a:pt x="284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0"/>
            <p:cNvSpPr/>
            <p:nvPr/>
          </p:nvSpPr>
          <p:spPr>
            <a:xfrm>
              <a:off x="1794700" y="1458875"/>
              <a:ext cx="74850" cy="69800"/>
            </a:xfrm>
            <a:custGeom>
              <a:avLst/>
              <a:gdLst/>
              <a:ahLst/>
              <a:cxnLst/>
              <a:rect l="l" t="t" r="r" b="b"/>
              <a:pathLst>
                <a:path w="2994" h="2792" extrusionOk="0">
                  <a:moveTo>
                    <a:pt x="1971" y="1"/>
                  </a:moveTo>
                  <a:lnTo>
                    <a:pt x="872" y="847"/>
                  </a:lnTo>
                  <a:lnTo>
                    <a:pt x="1" y="1465"/>
                  </a:lnTo>
                  <a:lnTo>
                    <a:pt x="1504" y="2791"/>
                  </a:lnTo>
                  <a:lnTo>
                    <a:pt x="2994" y="2791"/>
                  </a:lnTo>
                  <a:lnTo>
                    <a:pt x="1971"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0"/>
            <p:cNvSpPr/>
            <p:nvPr/>
          </p:nvSpPr>
          <p:spPr>
            <a:xfrm>
              <a:off x="1782075" y="1445925"/>
              <a:ext cx="98850" cy="90625"/>
            </a:xfrm>
            <a:custGeom>
              <a:avLst/>
              <a:gdLst/>
              <a:ahLst/>
              <a:cxnLst/>
              <a:rect l="l" t="t" r="r" b="b"/>
              <a:pathLst>
                <a:path w="3954" h="3625" extrusionOk="0">
                  <a:moveTo>
                    <a:pt x="2324" y="1024"/>
                  </a:moveTo>
                  <a:lnTo>
                    <a:pt x="3057" y="2994"/>
                  </a:lnTo>
                  <a:lnTo>
                    <a:pt x="2122" y="2994"/>
                  </a:lnTo>
                  <a:lnTo>
                    <a:pt x="1011" y="2009"/>
                  </a:lnTo>
                  <a:lnTo>
                    <a:pt x="2324" y="1024"/>
                  </a:lnTo>
                  <a:close/>
                  <a:moveTo>
                    <a:pt x="2627" y="1"/>
                  </a:moveTo>
                  <a:lnTo>
                    <a:pt x="1188" y="1112"/>
                  </a:lnTo>
                  <a:lnTo>
                    <a:pt x="1" y="1958"/>
                  </a:lnTo>
                  <a:lnTo>
                    <a:pt x="1882" y="3625"/>
                  </a:lnTo>
                  <a:lnTo>
                    <a:pt x="3953" y="3625"/>
                  </a:lnTo>
                  <a:lnTo>
                    <a:pt x="262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0"/>
            <p:cNvSpPr/>
            <p:nvPr/>
          </p:nvSpPr>
          <p:spPr>
            <a:xfrm>
              <a:off x="241275" y="1079650"/>
              <a:ext cx="2559200" cy="3887025"/>
            </a:xfrm>
            <a:custGeom>
              <a:avLst/>
              <a:gdLst/>
              <a:ahLst/>
              <a:cxnLst/>
              <a:rect l="l" t="t" r="r" b="b"/>
              <a:pathLst>
                <a:path w="102368" h="155481" extrusionOk="0">
                  <a:moveTo>
                    <a:pt x="22033" y="0"/>
                  </a:moveTo>
                  <a:cubicBezTo>
                    <a:pt x="21541" y="0"/>
                    <a:pt x="20848" y="207"/>
                    <a:pt x="19875" y="825"/>
                  </a:cubicBezTo>
                  <a:cubicBezTo>
                    <a:pt x="16958" y="2669"/>
                    <a:pt x="16718" y="2669"/>
                    <a:pt x="16718" y="2669"/>
                  </a:cubicBezTo>
                  <a:lnTo>
                    <a:pt x="14357" y="4096"/>
                  </a:lnTo>
                  <a:lnTo>
                    <a:pt x="14357" y="5043"/>
                  </a:lnTo>
                  <a:lnTo>
                    <a:pt x="15304" y="8351"/>
                  </a:lnTo>
                  <a:lnTo>
                    <a:pt x="15532" y="10056"/>
                  </a:lnTo>
                  <a:lnTo>
                    <a:pt x="13423" y="9450"/>
                  </a:lnTo>
                  <a:lnTo>
                    <a:pt x="12665" y="8869"/>
                  </a:lnTo>
                  <a:lnTo>
                    <a:pt x="10051" y="10043"/>
                  </a:lnTo>
                  <a:lnTo>
                    <a:pt x="9319" y="11584"/>
                  </a:lnTo>
                  <a:lnTo>
                    <a:pt x="9319" y="12606"/>
                  </a:lnTo>
                  <a:lnTo>
                    <a:pt x="11920" y="12998"/>
                  </a:lnTo>
                  <a:lnTo>
                    <a:pt x="13890" y="12846"/>
                  </a:lnTo>
                  <a:lnTo>
                    <a:pt x="13890" y="12846"/>
                  </a:lnTo>
                  <a:lnTo>
                    <a:pt x="12236" y="14854"/>
                  </a:lnTo>
                  <a:lnTo>
                    <a:pt x="9281" y="15447"/>
                  </a:lnTo>
                  <a:lnTo>
                    <a:pt x="7324" y="17884"/>
                  </a:lnTo>
                  <a:lnTo>
                    <a:pt x="5922" y="20094"/>
                  </a:lnTo>
                  <a:lnTo>
                    <a:pt x="6478" y="22228"/>
                  </a:lnTo>
                  <a:lnTo>
                    <a:pt x="7665" y="23491"/>
                  </a:lnTo>
                  <a:lnTo>
                    <a:pt x="9559" y="25069"/>
                  </a:lnTo>
                  <a:cubicBezTo>
                    <a:pt x="9559" y="25069"/>
                    <a:pt x="8448" y="26534"/>
                    <a:pt x="8372" y="26862"/>
                  </a:cubicBezTo>
                  <a:cubicBezTo>
                    <a:pt x="8296" y="27191"/>
                    <a:pt x="2841" y="30196"/>
                    <a:pt x="2841" y="30196"/>
                  </a:cubicBezTo>
                  <a:lnTo>
                    <a:pt x="0" y="31610"/>
                  </a:lnTo>
                  <a:lnTo>
                    <a:pt x="0" y="31610"/>
                  </a:lnTo>
                  <a:lnTo>
                    <a:pt x="4344" y="30903"/>
                  </a:lnTo>
                  <a:lnTo>
                    <a:pt x="10178" y="28529"/>
                  </a:lnTo>
                  <a:lnTo>
                    <a:pt x="12476" y="25852"/>
                  </a:lnTo>
                  <a:lnTo>
                    <a:pt x="14446" y="24110"/>
                  </a:lnTo>
                  <a:lnTo>
                    <a:pt x="16883" y="22380"/>
                  </a:lnTo>
                  <a:lnTo>
                    <a:pt x="15393" y="25132"/>
                  </a:lnTo>
                  <a:lnTo>
                    <a:pt x="17287" y="24741"/>
                  </a:lnTo>
                  <a:cubicBezTo>
                    <a:pt x="17287" y="24741"/>
                    <a:pt x="19648" y="24034"/>
                    <a:pt x="19812" y="23794"/>
                  </a:cubicBezTo>
                  <a:cubicBezTo>
                    <a:pt x="19818" y="23784"/>
                    <a:pt x="19832" y="23779"/>
                    <a:pt x="19854" y="23779"/>
                  </a:cubicBezTo>
                  <a:cubicBezTo>
                    <a:pt x="20342" y="23779"/>
                    <a:pt x="24610" y="26319"/>
                    <a:pt x="24610" y="26319"/>
                  </a:cubicBezTo>
                  <a:lnTo>
                    <a:pt x="26113" y="29085"/>
                  </a:lnTo>
                  <a:lnTo>
                    <a:pt x="26820" y="33100"/>
                  </a:lnTo>
                  <a:lnTo>
                    <a:pt x="26189" y="36105"/>
                  </a:lnTo>
                  <a:lnTo>
                    <a:pt x="25633" y="38151"/>
                  </a:lnTo>
                  <a:lnTo>
                    <a:pt x="26429" y="40045"/>
                  </a:lnTo>
                  <a:lnTo>
                    <a:pt x="27376" y="37040"/>
                  </a:lnTo>
                  <a:lnTo>
                    <a:pt x="28474" y="36105"/>
                  </a:lnTo>
                  <a:lnTo>
                    <a:pt x="29194" y="40512"/>
                  </a:lnTo>
                  <a:lnTo>
                    <a:pt x="30457" y="43505"/>
                  </a:lnTo>
                  <a:lnTo>
                    <a:pt x="28083" y="42015"/>
                  </a:lnTo>
                  <a:lnTo>
                    <a:pt x="27856" y="43505"/>
                  </a:lnTo>
                  <a:lnTo>
                    <a:pt x="29585" y="47293"/>
                  </a:lnTo>
                  <a:lnTo>
                    <a:pt x="29346" y="49894"/>
                  </a:lnTo>
                  <a:lnTo>
                    <a:pt x="28083" y="52419"/>
                  </a:lnTo>
                  <a:lnTo>
                    <a:pt x="27616" y="56763"/>
                  </a:lnTo>
                  <a:lnTo>
                    <a:pt x="27931" y="61258"/>
                  </a:lnTo>
                  <a:lnTo>
                    <a:pt x="29661" y="64011"/>
                  </a:lnTo>
                  <a:lnTo>
                    <a:pt x="31404" y="65198"/>
                  </a:lnTo>
                  <a:lnTo>
                    <a:pt x="32666" y="68670"/>
                  </a:lnTo>
                  <a:lnTo>
                    <a:pt x="33538" y="71713"/>
                  </a:lnTo>
                  <a:lnTo>
                    <a:pt x="34081" y="73708"/>
                  </a:lnTo>
                  <a:lnTo>
                    <a:pt x="36631" y="76398"/>
                  </a:lnTo>
                  <a:lnTo>
                    <a:pt x="36631" y="76398"/>
                  </a:lnTo>
                  <a:lnTo>
                    <a:pt x="36050" y="73241"/>
                  </a:lnTo>
                  <a:lnTo>
                    <a:pt x="34560" y="71347"/>
                  </a:lnTo>
                  <a:lnTo>
                    <a:pt x="33929" y="66852"/>
                  </a:lnTo>
                  <a:lnTo>
                    <a:pt x="35343" y="68506"/>
                  </a:lnTo>
                  <a:lnTo>
                    <a:pt x="36215" y="71713"/>
                  </a:lnTo>
                  <a:lnTo>
                    <a:pt x="38424" y="73784"/>
                  </a:lnTo>
                  <a:lnTo>
                    <a:pt x="40470" y="77332"/>
                  </a:lnTo>
                  <a:lnTo>
                    <a:pt x="40634" y="79618"/>
                  </a:lnTo>
                  <a:lnTo>
                    <a:pt x="42288" y="81436"/>
                  </a:lnTo>
                  <a:lnTo>
                    <a:pt x="46241" y="82623"/>
                  </a:lnTo>
                  <a:lnTo>
                    <a:pt x="49082" y="84113"/>
                  </a:lnTo>
                  <a:lnTo>
                    <a:pt x="49940" y="83557"/>
                  </a:lnTo>
                  <a:lnTo>
                    <a:pt x="52541" y="85616"/>
                  </a:lnTo>
                  <a:lnTo>
                    <a:pt x="55458" y="86247"/>
                  </a:lnTo>
                  <a:lnTo>
                    <a:pt x="57428" y="88457"/>
                  </a:lnTo>
                  <a:lnTo>
                    <a:pt x="58855" y="90035"/>
                  </a:lnTo>
                  <a:lnTo>
                    <a:pt x="61380" y="91373"/>
                  </a:lnTo>
                  <a:lnTo>
                    <a:pt x="62643" y="90275"/>
                  </a:lnTo>
                  <a:lnTo>
                    <a:pt x="64221" y="92081"/>
                  </a:lnTo>
                  <a:lnTo>
                    <a:pt x="63906" y="95553"/>
                  </a:lnTo>
                  <a:lnTo>
                    <a:pt x="62378" y="97346"/>
                  </a:lnTo>
                  <a:lnTo>
                    <a:pt x="61595" y="99644"/>
                  </a:lnTo>
                  <a:lnTo>
                    <a:pt x="61355" y="101854"/>
                  </a:lnTo>
                  <a:lnTo>
                    <a:pt x="60875" y="103028"/>
                  </a:lnTo>
                  <a:lnTo>
                    <a:pt x="63325" y="105629"/>
                  </a:lnTo>
                  <a:lnTo>
                    <a:pt x="65459" y="108862"/>
                  </a:lnTo>
                  <a:lnTo>
                    <a:pt x="67580" y="112170"/>
                  </a:lnTo>
                  <a:lnTo>
                    <a:pt x="69550" y="113281"/>
                  </a:lnTo>
                  <a:lnTo>
                    <a:pt x="70813" y="115011"/>
                  </a:lnTo>
                  <a:lnTo>
                    <a:pt x="71293" y="119746"/>
                  </a:lnTo>
                  <a:lnTo>
                    <a:pt x="71532" y="123610"/>
                  </a:lnTo>
                  <a:lnTo>
                    <a:pt x="71293" y="127562"/>
                  </a:lnTo>
                  <a:lnTo>
                    <a:pt x="71444" y="129608"/>
                  </a:lnTo>
                  <a:lnTo>
                    <a:pt x="70661" y="132765"/>
                  </a:lnTo>
                  <a:lnTo>
                    <a:pt x="70585" y="135214"/>
                  </a:lnTo>
                  <a:lnTo>
                    <a:pt x="70813" y="138220"/>
                  </a:lnTo>
                  <a:lnTo>
                    <a:pt x="72151" y="139167"/>
                  </a:lnTo>
                  <a:lnTo>
                    <a:pt x="70346" y="143334"/>
                  </a:lnTo>
                  <a:lnTo>
                    <a:pt x="71684" y="145392"/>
                  </a:lnTo>
                  <a:lnTo>
                    <a:pt x="72000" y="147210"/>
                  </a:lnTo>
                  <a:lnTo>
                    <a:pt x="73225" y="150998"/>
                  </a:lnTo>
                  <a:lnTo>
                    <a:pt x="75548" y="154344"/>
                  </a:lnTo>
                  <a:lnTo>
                    <a:pt x="77278" y="155481"/>
                  </a:lnTo>
                  <a:lnTo>
                    <a:pt x="80283" y="155481"/>
                  </a:lnTo>
                  <a:lnTo>
                    <a:pt x="81546" y="153991"/>
                  </a:lnTo>
                  <a:lnTo>
                    <a:pt x="78313" y="152248"/>
                  </a:lnTo>
                  <a:lnTo>
                    <a:pt x="77126" y="149331"/>
                  </a:lnTo>
                  <a:cubicBezTo>
                    <a:pt x="77126" y="149331"/>
                    <a:pt x="75864" y="148826"/>
                    <a:pt x="77050" y="147399"/>
                  </a:cubicBezTo>
                  <a:cubicBezTo>
                    <a:pt x="78237" y="145985"/>
                    <a:pt x="78237" y="145960"/>
                    <a:pt x="78237" y="145960"/>
                  </a:cubicBezTo>
                  <a:lnTo>
                    <a:pt x="78553" y="144925"/>
                  </a:lnTo>
                  <a:lnTo>
                    <a:pt x="76899" y="143738"/>
                  </a:lnTo>
                  <a:lnTo>
                    <a:pt x="77758" y="142083"/>
                  </a:lnTo>
                  <a:lnTo>
                    <a:pt x="78553" y="141528"/>
                  </a:lnTo>
                  <a:lnTo>
                    <a:pt x="78945" y="139318"/>
                  </a:lnTo>
                  <a:lnTo>
                    <a:pt x="78389" y="138055"/>
                  </a:lnTo>
                  <a:lnTo>
                    <a:pt x="78465" y="136957"/>
                  </a:lnTo>
                  <a:lnTo>
                    <a:pt x="79892" y="137108"/>
                  </a:lnTo>
                  <a:lnTo>
                    <a:pt x="79967" y="135530"/>
                  </a:lnTo>
                  <a:lnTo>
                    <a:pt x="79967" y="134962"/>
                  </a:lnTo>
                  <a:lnTo>
                    <a:pt x="81861" y="134406"/>
                  </a:lnTo>
                  <a:lnTo>
                    <a:pt x="83755" y="133926"/>
                  </a:lnTo>
                  <a:lnTo>
                    <a:pt x="83755" y="131805"/>
                  </a:lnTo>
                  <a:lnTo>
                    <a:pt x="83604" y="130542"/>
                  </a:lnTo>
                  <a:lnTo>
                    <a:pt x="83516" y="129595"/>
                  </a:lnTo>
                  <a:lnTo>
                    <a:pt x="86205" y="130063"/>
                  </a:lnTo>
                  <a:lnTo>
                    <a:pt x="87821" y="128484"/>
                  </a:lnTo>
                  <a:lnTo>
                    <a:pt x="89261" y="126047"/>
                  </a:lnTo>
                  <a:lnTo>
                    <a:pt x="90612" y="124065"/>
                  </a:lnTo>
                  <a:lnTo>
                    <a:pt x="91079" y="121312"/>
                  </a:lnTo>
                  <a:lnTo>
                    <a:pt x="93605" y="119570"/>
                  </a:lnTo>
                  <a:lnTo>
                    <a:pt x="96294" y="118155"/>
                  </a:lnTo>
                  <a:lnTo>
                    <a:pt x="97633" y="117360"/>
                  </a:lnTo>
                  <a:lnTo>
                    <a:pt x="98188" y="113572"/>
                  </a:lnTo>
                  <a:lnTo>
                    <a:pt x="99047" y="110415"/>
                  </a:lnTo>
                  <a:lnTo>
                    <a:pt x="99451" y="108445"/>
                  </a:lnTo>
                  <a:lnTo>
                    <a:pt x="101257" y="106160"/>
                  </a:lnTo>
                  <a:lnTo>
                    <a:pt x="102368" y="104190"/>
                  </a:lnTo>
                  <a:lnTo>
                    <a:pt x="101332" y="102296"/>
                  </a:lnTo>
                  <a:cubicBezTo>
                    <a:pt x="101332" y="102296"/>
                    <a:pt x="101888" y="102220"/>
                    <a:pt x="98655" y="100957"/>
                  </a:cubicBezTo>
                  <a:lnTo>
                    <a:pt x="95423" y="99695"/>
                  </a:lnTo>
                  <a:lnTo>
                    <a:pt x="93529" y="99379"/>
                  </a:lnTo>
                  <a:lnTo>
                    <a:pt x="91471" y="98596"/>
                  </a:lnTo>
                  <a:lnTo>
                    <a:pt x="89185" y="97649"/>
                  </a:lnTo>
                  <a:lnTo>
                    <a:pt x="88011" y="94884"/>
                  </a:lnTo>
                  <a:lnTo>
                    <a:pt x="86508" y="92750"/>
                  </a:lnTo>
                  <a:lnTo>
                    <a:pt x="83124" y="91651"/>
                  </a:lnTo>
                  <a:lnTo>
                    <a:pt x="80914" y="91411"/>
                  </a:lnTo>
                  <a:lnTo>
                    <a:pt x="78616" y="89202"/>
                  </a:lnTo>
                  <a:lnTo>
                    <a:pt x="76571" y="88015"/>
                  </a:lnTo>
                  <a:lnTo>
                    <a:pt x="74121" y="87787"/>
                  </a:lnTo>
                  <a:lnTo>
                    <a:pt x="71596" y="87156"/>
                  </a:lnTo>
                  <a:lnTo>
                    <a:pt x="68755" y="87232"/>
                  </a:lnTo>
                  <a:cubicBezTo>
                    <a:pt x="68755" y="87232"/>
                    <a:pt x="65522" y="88179"/>
                    <a:pt x="65446" y="88495"/>
                  </a:cubicBezTo>
                  <a:cubicBezTo>
                    <a:pt x="65358" y="88810"/>
                    <a:pt x="64903" y="90174"/>
                    <a:pt x="64903" y="90174"/>
                  </a:cubicBezTo>
                  <a:lnTo>
                    <a:pt x="63325" y="88911"/>
                  </a:lnTo>
                  <a:lnTo>
                    <a:pt x="61595" y="89467"/>
                  </a:lnTo>
                  <a:lnTo>
                    <a:pt x="59852" y="88596"/>
                  </a:lnTo>
                  <a:lnTo>
                    <a:pt x="58590" y="85994"/>
                  </a:lnTo>
                  <a:lnTo>
                    <a:pt x="59385" y="83949"/>
                  </a:lnTo>
                  <a:lnTo>
                    <a:pt x="57491" y="83317"/>
                  </a:lnTo>
                  <a:lnTo>
                    <a:pt x="54966" y="83002"/>
                  </a:lnTo>
                  <a:lnTo>
                    <a:pt x="55673" y="81032"/>
                  </a:lnTo>
                  <a:lnTo>
                    <a:pt x="56380" y="79643"/>
                  </a:lnTo>
                  <a:lnTo>
                    <a:pt x="56532" y="78507"/>
                  </a:lnTo>
                  <a:lnTo>
                    <a:pt x="53779" y="78507"/>
                  </a:lnTo>
                  <a:lnTo>
                    <a:pt x="52592" y="80476"/>
                  </a:lnTo>
                  <a:lnTo>
                    <a:pt x="49915" y="81423"/>
                  </a:lnTo>
                  <a:lnTo>
                    <a:pt x="47933" y="78747"/>
                  </a:lnTo>
                  <a:lnTo>
                    <a:pt x="47541" y="75160"/>
                  </a:lnTo>
                  <a:lnTo>
                    <a:pt x="48412" y="72218"/>
                  </a:lnTo>
                  <a:lnTo>
                    <a:pt x="51165" y="70173"/>
                  </a:lnTo>
                  <a:lnTo>
                    <a:pt x="54095" y="69769"/>
                  </a:lnTo>
                  <a:lnTo>
                    <a:pt x="55433" y="70880"/>
                  </a:lnTo>
                  <a:lnTo>
                    <a:pt x="56064" y="69693"/>
                  </a:lnTo>
                  <a:lnTo>
                    <a:pt x="58198" y="69693"/>
                  </a:lnTo>
                  <a:lnTo>
                    <a:pt x="60964" y="70552"/>
                  </a:lnTo>
                  <a:lnTo>
                    <a:pt x="61191" y="72521"/>
                  </a:lnTo>
                  <a:lnTo>
                    <a:pt x="62529" y="74567"/>
                  </a:lnTo>
                  <a:lnTo>
                    <a:pt x="62933" y="72484"/>
                  </a:lnTo>
                  <a:lnTo>
                    <a:pt x="62769" y="68759"/>
                  </a:lnTo>
                  <a:lnTo>
                    <a:pt x="63805" y="66852"/>
                  </a:lnTo>
                  <a:lnTo>
                    <a:pt x="66797" y="64806"/>
                  </a:lnTo>
                  <a:lnTo>
                    <a:pt x="68300" y="62281"/>
                  </a:lnTo>
                  <a:lnTo>
                    <a:pt x="69083" y="60248"/>
                  </a:lnTo>
                  <a:lnTo>
                    <a:pt x="71684" y="57697"/>
                  </a:lnTo>
                  <a:lnTo>
                    <a:pt x="73338" y="57697"/>
                  </a:lnTo>
                  <a:lnTo>
                    <a:pt x="74197" y="55412"/>
                  </a:lnTo>
                  <a:lnTo>
                    <a:pt x="76722" y="53758"/>
                  </a:lnTo>
                  <a:lnTo>
                    <a:pt x="77833" y="55488"/>
                  </a:lnTo>
                  <a:lnTo>
                    <a:pt x="79879" y="54187"/>
                  </a:lnTo>
                  <a:lnTo>
                    <a:pt x="83351" y="52748"/>
                  </a:lnTo>
                  <a:lnTo>
                    <a:pt x="82569" y="51876"/>
                  </a:lnTo>
                  <a:lnTo>
                    <a:pt x="79412" y="52104"/>
                  </a:lnTo>
                  <a:lnTo>
                    <a:pt x="78692" y="50525"/>
                  </a:lnTo>
                  <a:lnTo>
                    <a:pt x="78692" y="49187"/>
                  </a:lnTo>
                  <a:lnTo>
                    <a:pt x="77833" y="48707"/>
                  </a:lnTo>
                  <a:lnTo>
                    <a:pt x="76091" y="49502"/>
                  </a:lnTo>
                  <a:lnTo>
                    <a:pt x="78540" y="48240"/>
                  </a:lnTo>
                  <a:lnTo>
                    <a:pt x="80902" y="48240"/>
                  </a:lnTo>
                  <a:lnTo>
                    <a:pt x="83111" y="48391"/>
                  </a:lnTo>
                  <a:lnTo>
                    <a:pt x="85725" y="46901"/>
                  </a:lnTo>
                  <a:cubicBezTo>
                    <a:pt x="85725" y="46901"/>
                    <a:pt x="87619" y="45474"/>
                    <a:pt x="87695" y="45361"/>
                  </a:cubicBezTo>
                  <a:cubicBezTo>
                    <a:pt x="87771" y="45247"/>
                    <a:pt x="86041" y="42204"/>
                    <a:pt x="86041" y="42204"/>
                  </a:cubicBezTo>
                  <a:lnTo>
                    <a:pt x="83983" y="40297"/>
                  </a:lnTo>
                  <a:lnTo>
                    <a:pt x="83591" y="38151"/>
                  </a:lnTo>
                  <a:lnTo>
                    <a:pt x="83111" y="33820"/>
                  </a:lnTo>
                  <a:lnTo>
                    <a:pt x="81066" y="36105"/>
                  </a:lnTo>
                  <a:lnTo>
                    <a:pt x="79172" y="35701"/>
                  </a:lnTo>
                  <a:lnTo>
                    <a:pt x="78856" y="33656"/>
                  </a:lnTo>
                  <a:lnTo>
                    <a:pt x="79639" y="32203"/>
                  </a:lnTo>
                  <a:lnTo>
                    <a:pt x="77909" y="31724"/>
                  </a:lnTo>
                  <a:lnTo>
                    <a:pt x="76798" y="30575"/>
                  </a:lnTo>
                  <a:lnTo>
                    <a:pt x="73957" y="30575"/>
                  </a:lnTo>
                  <a:lnTo>
                    <a:pt x="73098" y="30650"/>
                  </a:lnTo>
                  <a:lnTo>
                    <a:pt x="73010" y="33491"/>
                  </a:lnTo>
                  <a:lnTo>
                    <a:pt x="71671" y="34918"/>
                  </a:lnTo>
                  <a:lnTo>
                    <a:pt x="72467" y="36156"/>
                  </a:lnTo>
                  <a:lnTo>
                    <a:pt x="72694" y="38479"/>
                  </a:lnTo>
                  <a:lnTo>
                    <a:pt x="70573" y="40285"/>
                  </a:lnTo>
                  <a:lnTo>
                    <a:pt x="68603" y="40979"/>
                  </a:lnTo>
                  <a:lnTo>
                    <a:pt x="68603" y="44136"/>
                  </a:lnTo>
                  <a:lnTo>
                    <a:pt x="67340" y="44767"/>
                  </a:lnTo>
                  <a:lnTo>
                    <a:pt x="65913" y="42962"/>
                  </a:lnTo>
                  <a:lnTo>
                    <a:pt x="66545" y="40196"/>
                  </a:lnTo>
                  <a:lnTo>
                    <a:pt x="64386" y="39098"/>
                  </a:lnTo>
                  <a:lnTo>
                    <a:pt x="62113" y="37747"/>
                  </a:lnTo>
                  <a:lnTo>
                    <a:pt x="61115" y="36888"/>
                  </a:lnTo>
                  <a:lnTo>
                    <a:pt x="60092" y="36888"/>
                  </a:lnTo>
                  <a:lnTo>
                    <a:pt x="59852" y="34123"/>
                  </a:lnTo>
                  <a:lnTo>
                    <a:pt x="60244" y="31686"/>
                  </a:lnTo>
                  <a:lnTo>
                    <a:pt x="61088" y="29679"/>
                  </a:lnTo>
                  <a:lnTo>
                    <a:pt x="61088" y="29679"/>
                  </a:lnTo>
                  <a:cubicBezTo>
                    <a:pt x="61170" y="29674"/>
                    <a:pt x="61518" y="29543"/>
                    <a:pt x="62694" y="28958"/>
                  </a:cubicBezTo>
                  <a:cubicBezTo>
                    <a:pt x="63454" y="28578"/>
                    <a:pt x="63639" y="28510"/>
                    <a:pt x="63679" y="28510"/>
                  </a:cubicBezTo>
                  <a:cubicBezTo>
                    <a:pt x="63702" y="28510"/>
                    <a:pt x="63680" y="28531"/>
                    <a:pt x="63688" y="28531"/>
                  </a:cubicBezTo>
                  <a:cubicBezTo>
                    <a:pt x="63704" y="28531"/>
                    <a:pt x="63843" y="28444"/>
                    <a:pt x="64739" y="27910"/>
                  </a:cubicBezTo>
                  <a:cubicBezTo>
                    <a:pt x="66873" y="26648"/>
                    <a:pt x="66873" y="26648"/>
                    <a:pt x="66873" y="26648"/>
                  </a:cubicBezTo>
                  <a:lnTo>
                    <a:pt x="68451" y="25145"/>
                  </a:lnTo>
                  <a:lnTo>
                    <a:pt x="69714" y="23870"/>
                  </a:lnTo>
                  <a:lnTo>
                    <a:pt x="70585" y="23642"/>
                  </a:lnTo>
                  <a:lnTo>
                    <a:pt x="73969" y="23642"/>
                  </a:lnTo>
                  <a:lnTo>
                    <a:pt x="74121" y="21597"/>
                  </a:lnTo>
                  <a:lnTo>
                    <a:pt x="75144" y="19779"/>
                  </a:lnTo>
                  <a:lnTo>
                    <a:pt x="74677" y="18049"/>
                  </a:lnTo>
                  <a:lnTo>
                    <a:pt x="73035" y="16660"/>
                  </a:lnTo>
                  <a:lnTo>
                    <a:pt x="71987" y="18693"/>
                  </a:lnTo>
                  <a:lnTo>
                    <a:pt x="70371" y="19943"/>
                  </a:lnTo>
                  <a:lnTo>
                    <a:pt x="69234" y="20726"/>
                  </a:lnTo>
                  <a:lnTo>
                    <a:pt x="69234" y="18276"/>
                  </a:lnTo>
                  <a:lnTo>
                    <a:pt x="69487" y="17013"/>
                  </a:lnTo>
                  <a:lnTo>
                    <a:pt x="69487" y="17013"/>
                  </a:lnTo>
                  <a:lnTo>
                    <a:pt x="68439" y="17960"/>
                  </a:lnTo>
                  <a:lnTo>
                    <a:pt x="67403" y="15599"/>
                  </a:lnTo>
                  <a:lnTo>
                    <a:pt x="68565" y="14336"/>
                  </a:lnTo>
                  <a:lnTo>
                    <a:pt x="69373" y="12594"/>
                  </a:lnTo>
                  <a:lnTo>
                    <a:pt x="70636" y="9841"/>
                  </a:lnTo>
                  <a:lnTo>
                    <a:pt x="71633" y="9450"/>
                  </a:lnTo>
                  <a:lnTo>
                    <a:pt x="73401" y="7783"/>
                  </a:lnTo>
                  <a:lnTo>
                    <a:pt x="72618" y="7379"/>
                  </a:lnTo>
                  <a:lnTo>
                    <a:pt x="71633" y="7240"/>
                  </a:lnTo>
                  <a:lnTo>
                    <a:pt x="69234" y="7240"/>
                  </a:lnTo>
                  <a:lnTo>
                    <a:pt x="69234" y="9450"/>
                  </a:lnTo>
                  <a:lnTo>
                    <a:pt x="67164" y="12152"/>
                  </a:lnTo>
                  <a:lnTo>
                    <a:pt x="65408" y="14854"/>
                  </a:lnTo>
                  <a:lnTo>
                    <a:pt x="66280" y="16091"/>
                  </a:lnTo>
                  <a:lnTo>
                    <a:pt x="65926" y="18516"/>
                  </a:lnTo>
                  <a:lnTo>
                    <a:pt x="62921" y="20094"/>
                  </a:lnTo>
                  <a:lnTo>
                    <a:pt x="62921" y="18276"/>
                  </a:lnTo>
                  <a:lnTo>
                    <a:pt x="61191" y="18124"/>
                  </a:lnTo>
                  <a:lnTo>
                    <a:pt x="59701" y="19299"/>
                  </a:lnTo>
                  <a:lnTo>
                    <a:pt x="57845" y="16698"/>
                  </a:lnTo>
                  <a:lnTo>
                    <a:pt x="55673" y="16698"/>
                  </a:lnTo>
                  <a:lnTo>
                    <a:pt x="54966" y="18049"/>
                  </a:lnTo>
                  <a:lnTo>
                    <a:pt x="54259" y="19071"/>
                  </a:lnTo>
                  <a:lnTo>
                    <a:pt x="53223" y="16786"/>
                  </a:lnTo>
                  <a:cubicBezTo>
                    <a:pt x="53223" y="16786"/>
                    <a:pt x="52623" y="16998"/>
                    <a:pt x="52038" y="16998"/>
                  </a:cubicBezTo>
                  <a:cubicBezTo>
                    <a:pt x="51500" y="16998"/>
                    <a:pt x="50974" y="16819"/>
                    <a:pt x="50938" y="16129"/>
                  </a:cubicBezTo>
                  <a:cubicBezTo>
                    <a:pt x="50862" y="14690"/>
                    <a:pt x="50862" y="14677"/>
                    <a:pt x="50862" y="14677"/>
                  </a:cubicBezTo>
                  <a:lnTo>
                    <a:pt x="47629" y="11672"/>
                  </a:lnTo>
                  <a:lnTo>
                    <a:pt x="46594" y="10952"/>
                  </a:lnTo>
                  <a:lnTo>
                    <a:pt x="44788" y="11268"/>
                  </a:lnTo>
                  <a:lnTo>
                    <a:pt x="43993" y="8869"/>
                  </a:lnTo>
                  <a:lnTo>
                    <a:pt x="42579" y="8427"/>
                  </a:lnTo>
                  <a:lnTo>
                    <a:pt x="39030" y="8869"/>
                  </a:lnTo>
                  <a:lnTo>
                    <a:pt x="36972" y="8427"/>
                  </a:lnTo>
                  <a:lnTo>
                    <a:pt x="34295" y="6141"/>
                  </a:lnTo>
                  <a:lnTo>
                    <a:pt x="30747" y="4462"/>
                  </a:lnTo>
                  <a:lnTo>
                    <a:pt x="28159" y="1962"/>
                  </a:lnTo>
                  <a:lnTo>
                    <a:pt x="26037" y="194"/>
                  </a:lnTo>
                  <a:lnTo>
                    <a:pt x="23196" y="825"/>
                  </a:lnTo>
                  <a:cubicBezTo>
                    <a:pt x="23196" y="825"/>
                    <a:pt x="23017" y="0"/>
                    <a:pt x="22033" y="0"/>
                  </a:cubicBez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0"/>
            <p:cNvSpPr/>
            <p:nvPr/>
          </p:nvSpPr>
          <p:spPr>
            <a:xfrm>
              <a:off x="238125" y="1071925"/>
              <a:ext cx="2568675" cy="3902025"/>
            </a:xfrm>
            <a:custGeom>
              <a:avLst/>
              <a:gdLst/>
              <a:ahLst/>
              <a:cxnLst/>
              <a:rect l="l" t="t" r="r" b="b"/>
              <a:pathLst>
                <a:path w="102747" h="156081" extrusionOk="0">
                  <a:moveTo>
                    <a:pt x="61468" y="29836"/>
                  </a:moveTo>
                  <a:cubicBezTo>
                    <a:pt x="61506" y="29899"/>
                    <a:pt x="61519" y="29962"/>
                    <a:pt x="61506" y="30025"/>
                  </a:cubicBezTo>
                  <a:lnTo>
                    <a:pt x="61342" y="29899"/>
                  </a:lnTo>
                  <a:lnTo>
                    <a:pt x="61468" y="29836"/>
                  </a:lnTo>
                  <a:close/>
                  <a:moveTo>
                    <a:pt x="101181" y="102504"/>
                  </a:moveTo>
                  <a:lnTo>
                    <a:pt x="101282" y="102542"/>
                  </a:lnTo>
                  <a:lnTo>
                    <a:pt x="101193" y="102718"/>
                  </a:lnTo>
                  <a:cubicBezTo>
                    <a:pt x="101155" y="102655"/>
                    <a:pt x="101143" y="102567"/>
                    <a:pt x="101181" y="102504"/>
                  </a:cubicBezTo>
                  <a:close/>
                  <a:moveTo>
                    <a:pt x="22159" y="618"/>
                  </a:moveTo>
                  <a:cubicBezTo>
                    <a:pt x="22328" y="618"/>
                    <a:pt x="22461" y="648"/>
                    <a:pt x="22565" y="692"/>
                  </a:cubicBezTo>
                  <a:cubicBezTo>
                    <a:pt x="22779" y="781"/>
                    <a:pt x="22943" y="970"/>
                    <a:pt x="23019" y="1198"/>
                  </a:cubicBezTo>
                  <a:lnTo>
                    <a:pt x="23385" y="1437"/>
                  </a:lnTo>
                  <a:lnTo>
                    <a:pt x="26075" y="844"/>
                  </a:lnTo>
                  <a:lnTo>
                    <a:pt x="28057" y="2498"/>
                  </a:lnTo>
                  <a:lnTo>
                    <a:pt x="30658" y="4998"/>
                  </a:lnTo>
                  <a:lnTo>
                    <a:pt x="34257" y="6716"/>
                  </a:lnTo>
                  <a:lnTo>
                    <a:pt x="36909" y="8976"/>
                  </a:lnTo>
                  <a:lnTo>
                    <a:pt x="37048" y="9052"/>
                  </a:lnTo>
                  <a:lnTo>
                    <a:pt x="39093" y="9481"/>
                  </a:lnTo>
                  <a:lnTo>
                    <a:pt x="39207" y="9481"/>
                  </a:lnTo>
                  <a:lnTo>
                    <a:pt x="42679" y="9052"/>
                  </a:lnTo>
                  <a:lnTo>
                    <a:pt x="43879" y="9430"/>
                  </a:lnTo>
                  <a:lnTo>
                    <a:pt x="44624" y="11678"/>
                  </a:lnTo>
                  <a:lnTo>
                    <a:pt x="44978" y="11893"/>
                  </a:lnTo>
                  <a:lnTo>
                    <a:pt x="46657" y="11590"/>
                  </a:lnTo>
                  <a:lnTo>
                    <a:pt x="47541" y="12208"/>
                  </a:lnTo>
                  <a:lnTo>
                    <a:pt x="50685" y="15125"/>
                  </a:lnTo>
                  <a:cubicBezTo>
                    <a:pt x="50698" y="15302"/>
                    <a:pt x="50710" y="15668"/>
                    <a:pt x="50761" y="16464"/>
                  </a:cubicBezTo>
                  <a:cubicBezTo>
                    <a:pt x="50761" y="16830"/>
                    <a:pt x="50937" y="17183"/>
                    <a:pt x="51253" y="17385"/>
                  </a:cubicBezTo>
                  <a:cubicBezTo>
                    <a:pt x="51517" y="17561"/>
                    <a:pt x="51851" y="17620"/>
                    <a:pt x="52180" y="17620"/>
                  </a:cubicBezTo>
                  <a:cubicBezTo>
                    <a:pt x="52561" y="17620"/>
                    <a:pt x="52935" y="17541"/>
                    <a:pt x="53185" y="17474"/>
                  </a:cubicBezTo>
                  <a:lnTo>
                    <a:pt x="54094" y="19507"/>
                  </a:lnTo>
                  <a:lnTo>
                    <a:pt x="54637" y="19557"/>
                  </a:lnTo>
                  <a:lnTo>
                    <a:pt x="55370" y="18497"/>
                  </a:lnTo>
                  <a:lnTo>
                    <a:pt x="55988" y="17322"/>
                  </a:lnTo>
                  <a:lnTo>
                    <a:pt x="57807" y="17322"/>
                  </a:lnTo>
                  <a:lnTo>
                    <a:pt x="59562" y="19784"/>
                  </a:lnTo>
                  <a:lnTo>
                    <a:pt x="60016" y="19848"/>
                  </a:lnTo>
                  <a:lnTo>
                    <a:pt x="61418" y="18762"/>
                  </a:lnTo>
                  <a:lnTo>
                    <a:pt x="62744" y="18875"/>
                  </a:lnTo>
                  <a:lnTo>
                    <a:pt x="62744" y="20403"/>
                  </a:lnTo>
                  <a:lnTo>
                    <a:pt x="63198" y="20681"/>
                  </a:lnTo>
                  <a:lnTo>
                    <a:pt x="66204" y="19103"/>
                  </a:lnTo>
                  <a:lnTo>
                    <a:pt x="66355" y="18875"/>
                  </a:lnTo>
                  <a:lnTo>
                    <a:pt x="66709" y="16451"/>
                  </a:lnTo>
                  <a:lnTo>
                    <a:pt x="66658" y="16224"/>
                  </a:lnTo>
                  <a:lnTo>
                    <a:pt x="65913" y="15150"/>
                  </a:lnTo>
                  <a:lnTo>
                    <a:pt x="67542" y="12650"/>
                  </a:lnTo>
                  <a:lnTo>
                    <a:pt x="69613" y="9961"/>
                  </a:lnTo>
                  <a:lnTo>
                    <a:pt x="69676" y="9771"/>
                  </a:lnTo>
                  <a:lnTo>
                    <a:pt x="69676" y="7877"/>
                  </a:lnTo>
                  <a:lnTo>
                    <a:pt x="71709" y="7877"/>
                  </a:lnTo>
                  <a:lnTo>
                    <a:pt x="72631" y="8004"/>
                  </a:lnTo>
                  <a:lnTo>
                    <a:pt x="72984" y="8180"/>
                  </a:lnTo>
                  <a:lnTo>
                    <a:pt x="71570" y="9493"/>
                  </a:lnTo>
                  <a:lnTo>
                    <a:pt x="70636" y="9872"/>
                  </a:lnTo>
                  <a:lnTo>
                    <a:pt x="70472" y="10024"/>
                  </a:lnTo>
                  <a:lnTo>
                    <a:pt x="68413" y="14469"/>
                  </a:lnTo>
                  <a:lnTo>
                    <a:pt x="67290" y="15693"/>
                  </a:lnTo>
                  <a:lnTo>
                    <a:pt x="67226" y="16034"/>
                  </a:lnTo>
                  <a:lnTo>
                    <a:pt x="68274" y="18408"/>
                  </a:lnTo>
                  <a:lnTo>
                    <a:pt x="68780" y="18509"/>
                  </a:lnTo>
                  <a:lnTo>
                    <a:pt x="69108" y="18206"/>
                  </a:lnTo>
                  <a:lnTo>
                    <a:pt x="69108" y="18206"/>
                  </a:lnTo>
                  <a:lnTo>
                    <a:pt x="69045" y="18522"/>
                  </a:lnTo>
                  <a:lnTo>
                    <a:pt x="69045" y="21035"/>
                  </a:lnTo>
                  <a:lnTo>
                    <a:pt x="69537" y="21287"/>
                  </a:lnTo>
                  <a:lnTo>
                    <a:pt x="70686" y="20504"/>
                  </a:lnTo>
                  <a:lnTo>
                    <a:pt x="72315" y="19254"/>
                  </a:lnTo>
                  <a:lnTo>
                    <a:pt x="73262" y="17474"/>
                  </a:lnTo>
                  <a:lnTo>
                    <a:pt x="74525" y="18534"/>
                  </a:lnTo>
                  <a:lnTo>
                    <a:pt x="74929" y="20050"/>
                  </a:lnTo>
                  <a:lnTo>
                    <a:pt x="73982" y="21742"/>
                  </a:lnTo>
                  <a:lnTo>
                    <a:pt x="73805" y="23636"/>
                  </a:lnTo>
                  <a:lnTo>
                    <a:pt x="70699" y="23636"/>
                  </a:lnTo>
                  <a:lnTo>
                    <a:pt x="69752" y="23863"/>
                  </a:lnTo>
                  <a:lnTo>
                    <a:pt x="69613" y="23951"/>
                  </a:lnTo>
                  <a:lnTo>
                    <a:pt x="68350" y="25227"/>
                  </a:lnTo>
                  <a:lnTo>
                    <a:pt x="66797" y="26704"/>
                  </a:lnTo>
                  <a:cubicBezTo>
                    <a:pt x="66721" y="26755"/>
                    <a:pt x="66368" y="26982"/>
                    <a:pt x="64701" y="27954"/>
                  </a:cubicBezTo>
                  <a:lnTo>
                    <a:pt x="64171" y="28270"/>
                  </a:lnTo>
                  <a:lnTo>
                    <a:pt x="63779" y="28510"/>
                  </a:lnTo>
                  <a:cubicBezTo>
                    <a:pt x="63602" y="28535"/>
                    <a:pt x="63299" y="28674"/>
                    <a:pt x="62668" y="28990"/>
                  </a:cubicBezTo>
                  <a:cubicBezTo>
                    <a:pt x="61443" y="29608"/>
                    <a:pt x="61216" y="29684"/>
                    <a:pt x="61178" y="29684"/>
                  </a:cubicBezTo>
                  <a:lnTo>
                    <a:pt x="61178" y="29785"/>
                  </a:lnTo>
                  <a:lnTo>
                    <a:pt x="61039" y="29684"/>
                  </a:lnTo>
                  <a:cubicBezTo>
                    <a:pt x="60938" y="29747"/>
                    <a:pt x="60875" y="29861"/>
                    <a:pt x="60862" y="29974"/>
                  </a:cubicBezTo>
                  <a:lnTo>
                    <a:pt x="60079" y="31868"/>
                  </a:lnTo>
                  <a:lnTo>
                    <a:pt x="59663" y="34381"/>
                  </a:lnTo>
                  <a:lnTo>
                    <a:pt x="59663" y="34457"/>
                  </a:lnTo>
                  <a:lnTo>
                    <a:pt x="59890" y="37222"/>
                  </a:lnTo>
                  <a:lnTo>
                    <a:pt x="60206" y="37500"/>
                  </a:lnTo>
                  <a:lnTo>
                    <a:pt x="61115" y="37500"/>
                  </a:lnTo>
                  <a:lnTo>
                    <a:pt x="62075" y="38321"/>
                  </a:lnTo>
                  <a:lnTo>
                    <a:pt x="64360" y="39685"/>
                  </a:lnTo>
                  <a:lnTo>
                    <a:pt x="66317" y="40669"/>
                  </a:lnTo>
                  <a:lnTo>
                    <a:pt x="65736" y="43195"/>
                  </a:lnTo>
                  <a:lnTo>
                    <a:pt x="65800" y="43460"/>
                  </a:lnTo>
                  <a:lnTo>
                    <a:pt x="67214" y="45278"/>
                  </a:lnTo>
                  <a:lnTo>
                    <a:pt x="67605" y="45354"/>
                  </a:lnTo>
                  <a:lnTo>
                    <a:pt x="68868" y="44723"/>
                  </a:lnTo>
                  <a:lnTo>
                    <a:pt x="69045" y="44445"/>
                  </a:lnTo>
                  <a:lnTo>
                    <a:pt x="69045" y="41516"/>
                  </a:lnTo>
                  <a:lnTo>
                    <a:pt x="70800" y="40884"/>
                  </a:lnTo>
                  <a:lnTo>
                    <a:pt x="73035" y="39028"/>
                  </a:lnTo>
                  <a:lnTo>
                    <a:pt x="73136" y="38750"/>
                  </a:lnTo>
                  <a:lnTo>
                    <a:pt x="72909" y="36414"/>
                  </a:lnTo>
                  <a:lnTo>
                    <a:pt x="72858" y="36275"/>
                  </a:lnTo>
                  <a:lnTo>
                    <a:pt x="72201" y="35253"/>
                  </a:lnTo>
                  <a:lnTo>
                    <a:pt x="73376" y="34015"/>
                  </a:lnTo>
                  <a:lnTo>
                    <a:pt x="73464" y="33800"/>
                  </a:lnTo>
                  <a:lnTo>
                    <a:pt x="73527" y="31250"/>
                  </a:lnTo>
                  <a:lnTo>
                    <a:pt x="74095" y="31199"/>
                  </a:lnTo>
                  <a:lnTo>
                    <a:pt x="76798" y="31199"/>
                  </a:lnTo>
                  <a:lnTo>
                    <a:pt x="77808" y="32247"/>
                  </a:lnTo>
                  <a:lnTo>
                    <a:pt x="77947" y="32323"/>
                  </a:lnTo>
                  <a:lnTo>
                    <a:pt x="79298" y="32702"/>
                  </a:lnTo>
                  <a:lnTo>
                    <a:pt x="78704" y="33813"/>
                  </a:lnTo>
                  <a:lnTo>
                    <a:pt x="78666" y="34015"/>
                  </a:lnTo>
                  <a:lnTo>
                    <a:pt x="78982" y="36061"/>
                  </a:lnTo>
                  <a:lnTo>
                    <a:pt x="79235" y="36326"/>
                  </a:lnTo>
                  <a:lnTo>
                    <a:pt x="81129" y="36730"/>
                  </a:lnTo>
                  <a:lnTo>
                    <a:pt x="81419" y="36629"/>
                  </a:lnTo>
                  <a:lnTo>
                    <a:pt x="82998" y="34861"/>
                  </a:lnTo>
                  <a:lnTo>
                    <a:pt x="83402" y="38523"/>
                  </a:lnTo>
                  <a:lnTo>
                    <a:pt x="83793" y="40657"/>
                  </a:lnTo>
                  <a:lnTo>
                    <a:pt x="83894" y="40834"/>
                  </a:lnTo>
                  <a:lnTo>
                    <a:pt x="85902" y="42715"/>
                  </a:lnTo>
                  <a:cubicBezTo>
                    <a:pt x="86558" y="43864"/>
                    <a:pt x="87253" y="45127"/>
                    <a:pt x="87455" y="45569"/>
                  </a:cubicBezTo>
                  <a:cubicBezTo>
                    <a:pt x="87152" y="45821"/>
                    <a:pt x="86369" y="46415"/>
                    <a:pt x="85687" y="46932"/>
                  </a:cubicBezTo>
                  <a:lnTo>
                    <a:pt x="83162" y="48385"/>
                  </a:lnTo>
                  <a:lnTo>
                    <a:pt x="81028" y="48220"/>
                  </a:lnTo>
                  <a:lnTo>
                    <a:pt x="78654" y="48220"/>
                  </a:lnTo>
                  <a:lnTo>
                    <a:pt x="78515" y="48258"/>
                  </a:lnTo>
                  <a:lnTo>
                    <a:pt x="76065" y="49521"/>
                  </a:lnTo>
                  <a:lnTo>
                    <a:pt x="76343" y="50089"/>
                  </a:lnTo>
                  <a:lnTo>
                    <a:pt x="77934" y="49369"/>
                  </a:lnTo>
                  <a:lnTo>
                    <a:pt x="78502" y="49685"/>
                  </a:lnTo>
                  <a:lnTo>
                    <a:pt x="78502" y="50834"/>
                  </a:lnTo>
                  <a:lnTo>
                    <a:pt x="79235" y="52539"/>
                  </a:lnTo>
                  <a:lnTo>
                    <a:pt x="79550" y="52728"/>
                  </a:lnTo>
                  <a:lnTo>
                    <a:pt x="82556" y="52514"/>
                  </a:lnTo>
                  <a:lnTo>
                    <a:pt x="82934" y="52930"/>
                  </a:lnTo>
                  <a:lnTo>
                    <a:pt x="79828" y="54231"/>
                  </a:lnTo>
                  <a:lnTo>
                    <a:pt x="78048" y="55355"/>
                  </a:lnTo>
                  <a:lnTo>
                    <a:pt x="77113" y="53890"/>
                  </a:lnTo>
                  <a:lnTo>
                    <a:pt x="76671" y="53802"/>
                  </a:lnTo>
                  <a:lnTo>
                    <a:pt x="74146" y="55456"/>
                  </a:lnTo>
                  <a:lnTo>
                    <a:pt x="74032" y="55607"/>
                  </a:lnTo>
                  <a:lnTo>
                    <a:pt x="73237" y="57691"/>
                  </a:lnTo>
                  <a:lnTo>
                    <a:pt x="71797" y="57691"/>
                  </a:lnTo>
                  <a:lnTo>
                    <a:pt x="71583" y="57779"/>
                  </a:lnTo>
                  <a:lnTo>
                    <a:pt x="68982" y="60330"/>
                  </a:lnTo>
                  <a:lnTo>
                    <a:pt x="68136" y="62426"/>
                  </a:lnTo>
                  <a:lnTo>
                    <a:pt x="66671" y="64888"/>
                  </a:lnTo>
                  <a:lnTo>
                    <a:pt x="63741" y="66908"/>
                  </a:lnTo>
                  <a:lnTo>
                    <a:pt x="63640" y="67009"/>
                  </a:lnTo>
                  <a:lnTo>
                    <a:pt x="62618" y="68916"/>
                  </a:lnTo>
                  <a:lnTo>
                    <a:pt x="62580" y="69068"/>
                  </a:lnTo>
                  <a:lnTo>
                    <a:pt x="62731" y="72767"/>
                  </a:lnTo>
                  <a:lnTo>
                    <a:pt x="62491" y="74043"/>
                  </a:lnTo>
                  <a:lnTo>
                    <a:pt x="61620" y="72717"/>
                  </a:lnTo>
                  <a:lnTo>
                    <a:pt x="61393" y="70823"/>
                  </a:lnTo>
                  <a:lnTo>
                    <a:pt x="61178" y="70558"/>
                  </a:lnTo>
                  <a:lnTo>
                    <a:pt x="58413" y="69686"/>
                  </a:lnTo>
                  <a:lnTo>
                    <a:pt x="56190" y="69674"/>
                  </a:lnTo>
                  <a:lnTo>
                    <a:pt x="55913" y="69838"/>
                  </a:lnTo>
                  <a:lnTo>
                    <a:pt x="55471" y="70684"/>
                  </a:lnTo>
                  <a:lnTo>
                    <a:pt x="54423" y="69838"/>
                  </a:lnTo>
                  <a:lnTo>
                    <a:pt x="54183" y="69762"/>
                  </a:lnTo>
                  <a:lnTo>
                    <a:pt x="51266" y="70166"/>
                  </a:lnTo>
                  <a:lnTo>
                    <a:pt x="51114" y="70229"/>
                  </a:lnTo>
                  <a:lnTo>
                    <a:pt x="48362" y="72287"/>
                  </a:lnTo>
                  <a:lnTo>
                    <a:pt x="48248" y="72452"/>
                  </a:lnTo>
                  <a:lnTo>
                    <a:pt x="47377" y="75381"/>
                  </a:lnTo>
                  <a:lnTo>
                    <a:pt x="47377" y="75507"/>
                  </a:lnTo>
                  <a:lnTo>
                    <a:pt x="47768" y="79093"/>
                  </a:lnTo>
                  <a:lnTo>
                    <a:pt x="47819" y="79245"/>
                  </a:lnTo>
                  <a:lnTo>
                    <a:pt x="49801" y="81934"/>
                  </a:lnTo>
                  <a:lnTo>
                    <a:pt x="50155" y="82048"/>
                  </a:lnTo>
                  <a:lnTo>
                    <a:pt x="52832" y="81101"/>
                  </a:lnTo>
                  <a:lnTo>
                    <a:pt x="52996" y="80962"/>
                  </a:lnTo>
                  <a:lnTo>
                    <a:pt x="54082" y="79144"/>
                  </a:lnTo>
                  <a:lnTo>
                    <a:pt x="56304" y="79144"/>
                  </a:lnTo>
                  <a:lnTo>
                    <a:pt x="56203" y="79876"/>
                  </a:lnTo>
                  <a:lnTo>
                    <a:pt x="55496" y="81240"/>
                  </a:lnTo>
                  <a:lnTo>
                    <a:pt x="54789" y="83210"/>
                  </a:lnTo>
                  <a:lnTo>
                    <a:pt x="55054" y="83639"/>
                  </a:lnTo>
                  <a:lnTo>
                    <a:pt x="57516" y="83930"/>
                  </a:lnTo>
                  <a:lnTo>
                    <a:pt x="59095" y="84460"/>
                  </a:lnTo>
                  <a:lnTo>
                    <a:pt x="58413" y="86202"/>
                  </a:lnTo>
                  <a:lnTo>
                    <a:pt x="58425" y="86455"/>
                  </a:lnTo>
                  <a:lnTo>
                    <a:pt x="59688" y="89056"/>
                  </a:lnTo>
                  <a:lnTo>
                    <a:pt x="59840" y="89195"/>
                  </a:lnTo>
                  <a:lnTo>
                    <a:pt x="61569" y="90066"/>
                  </a:lnTo>
                  <a:lnTo>
                    <a:pt x="61809" y="90079"/>
                  </a:lnTo>
                  <a:lnTo>
                    <a:pt x="63388" y="89586"/>
                  </a:lnTo>
                  <a:lnTo>
                    <a:pt x="64827" y="90735"/>
                  </a:lnTo>
                  <a:lnTo>
                    <a:pt x="65320" y="90597"/>
                  </a:lnTo>
                  <a:cubicBezTo>
                    <a:pt x="65345" y="90546"/>
                    <a:pt x="65749" y="89397"/>
                    <a:pt x="65863" y="88980"/>
                  </a:cubicBezTo>
                  <a:cubicBezTo>
                    <a:pt x="66166" y="88766"/>
                    <a:pt x="67656" y="88261"/>
                    <a:pt x="68944" y="87882"/>
                  </a:cubicBezTo>
                  <a:lnTo>
                    <a:pt x="71696" y="87806"/>
                  </a:lnTo>
                  <a:lnTo>
                    <a:pt x="74222" y="88437"/>
                  </a:lnTo>
                  <a:lnTo>
                    <a:pt x="76596" y="88665"/>
                  </a:lnTo>
                  <a:lnTo>
                    <a:pt x="78553" y="89788"/>
                  </a:lnTo>
                  <a:lnTo>
                    <a:pt x="80813" y="91973"/>
                  </a:lnTo>
                  <a:lnTo>
                    <a:pt x="81002" y="92061"/>
                  </a:lnTo>
                  <a:lnTo>
                    <a:pt x="83174" y="92289"/>
                  </a:lnTo>
                  <a:lnTo>
                    <a:pt x="86432" y="93362"/>
                  </a:lnTo>
                  <a:lnTo>
                    <a:pt x="87846" y="95370"/>
                  </a:lnTo>
                  <a:lnTo>
                    <a:pt x="89021" y="98097"/>
                  </a:lnTo>
                  <a:lnTo>
                    <a:pt x="89185" y="98274"/>
                  </a:lnTo>
                  <a:lnTo>
                    <a:pt x="91470" y="99221"/>
                  </a:lnTo>
                  <a:lnTo>
                    <a:pt x="93529" y="100016"/>
                  </a:lnTo>
                  <a:lnTo>
                    <a:pt x="95448" y="100345"/>
                  </a:lnTo>
                  <a:lnTo>
                    <a:pt x="98655" y="101595"/>
                  </a:lnTo>
                  <a:cubicBezTo>
                    <a:pt x="100625" y="102365"/>
                    <a:pt x="101092" y="102655"/>
                    <a:pt x="101193" y="102731"/>
                  </a:cubicBezTo>
                  <a:lnTo>
                    <a:pt x="101168" y="102782"/>
                  </a:lnTo>
                  <a:lnTo>
                    <a:pt x="102115" y="104524"/>
                  </a:lnTo>
                  <a:lnTo>
                    <a:pt x="101130" y="106305"/>
                  </a:lnTo>
                  <a:lnTo>
                    <a:pt x="99312" y="108590"/>
                  </a:lnTo>
                  <a:lnTo>
                    <a:pt x="99249" y="108716"/>
                  </a:lnTo>
                  <a:lnTo>
                    <a:pt x="98857" y="110673"/>
                  </a:lnTo>
                  <a:lnTo>
                    <a:pt x="97986" y="113855"/>
                  </a:lnTo>
                  <a:lnTo>
                    <a:pt x="97456" y="117492"/>
                  </a:lnTo>
                  <a:lnTo>
                    <a:pt x="96256" y="118199"/>
                  </a:lnTo>
                  <a:lnTo>
                    <a:pt x="93541" y="119639"/>
                  </a:lnTo>
                  <a:lnTo>
                    <a:pt x="91016" y="121369"/>
                  </a:lnTo>
                  <a:lnTo>
                    <a:pt x="90889" y="121583"/>
                  </a:lnTo>
                  <a:lnTo>
                    <a:pt x="90422" y="124260"/>
                  </a:lnTo>
                  <a:lnTo>
                    <a:pt x="89096" y="126192"/>
                  </a:lnTo>
                  <a:lnTo>
                    <a:pt x="87682" y="128604"/>
                  </a:lnTo>
                  <a:lnTo>
                    <a:pt x="86205" y="130031"/>
                  </a:lnTo>
                  <a:lnTo>
                    <a:pt x="83679" y="129589"/>
                  </a:lnTo>
                  <a:lnTo>
                    <a:pt x="83313" y="129930"/>
                  </a:lnTo>
                  <a:lnTo>
                    <a:pt x="83389" y="130889"/>
                  </a:lnTo>
                  <a:lnTo>
                    <a:pt x="83553" y="132114"/>
                  </a:lnTo>
                  <a:lnTo>
                    <a:pt x="83553" y="134008"/>
                  </a:lnTo>
                  <a:lnTo>
                    <a:pt x="81886" y="134412"/>
                  </a:lnTo>
                  <a:lnTo>
                    <a:pt x="79992" y="134968"/>
                  </a:lnTo>
                  <a:lnTo>
                    <a:pt x="79765" y="135271"/>
                  </a:lnTo>
                  <a:lnTo>
                    <a:pt x="79765" y="135801"/>
                  </a:lnTo>
                  <a:lnTo>
                    <a:pt x="79702" y="137039"/>
                  </a:lnTo>
                  <a:lnTo>
                    <a:pt x="78616" y="136912"/>
                  </a:lnTo>
                  <a:lnTo>
                    <a:pt x="78262" y="137215"/>
                  </a:lnTo>
                  <a:lnTo>
                    <a:pt x="78187" y="138314"/>
                  </a:lnTo>
                  <a:lnTo>
                    <a:pt x="78212" y="138465"/>
                  </a:lnTo>
                  <a:lnTo>
                    <a:pt x="78730" y="139640"/>
                  </a:lnTo>
                  <a:lnTo>
                    <a:pt x="78376" y="141622"/>
                  </a:lnTo>
                  <a:lnTo>
                    <a:pt x="77694" y="142102"/>
                  </a:lnTo>
                  <a:lnTo>
                    <a:pt x="77593" y="142216"/>
                  </a:lnTo>
                  <a:lnTo>
                    <a:pt x="76722" y="143882"/>
                  </a:lnTo>
                  <a:lnTo>
                    <a:pt x="76823" y="144274"/>
                  </a:lnTo>
                  <a:lnTo>
                    <a:pt x="78300" y="145335"/>
                  </a:lnTo>
                  <a:lnTo>
                    <a:pt x="78060" y="146105"/>
                  </a:lnTo>
                  <a:cubicBezTo>
                    <a:pt x="77997" y="146181"/>
                    <a:pt x="77757" y="146484"/>
                    <a:pt x="76924" y="147481"/>
                  </a:cubicBezTo>
                  <a:cubicBezTo>
                    <a:pt x="76444" y="148062"/>
                    <a:pt x="76255" y="148592"/>
                    <a:pt x="76381" y="149059"/>
                  </a:cubicBezTo>
                  <a:cubicBezTo>
                    <a:pt x="76469" y="149388"/>
                    <a:pt x="76697" y="149678"/>
                    <a:pt x="77000" y="149842"/>
                  </a:cubicBezTo>
                  <a:lnTo>
                    <a:pt x="78136" y="152646"/>
                  </a:lnTo>
                  <a:lnTo>
                    <a:pt x="78275" y="152810"/>
                  </a:lnTo>
                  <a:lnTo>
                    <a:pt x="81167" y="154363"/>
                  </a:lnTo>
                  <a:lnTo>
                    <a:pt x="80245" y="155449"/>
                  </a:lnTo>
                  <a:lnTo>
                    <a:pt x="77492" y="155449"/>
                  </a:lnTo>
                  <a:lnTo>
                    <a:pt x="75889" y="154401"/>
                  </a:lnTo>
                  <a:lnTo>
                    <a:pt x="73628" y="151130"/>
                  </a:lnTo>
                  <a:lnTo>
                    <a:pt x="72429" y="147443"/>
                  </a:lnTo>
                  <a:lnTo>
                    <a:pt x="72113" y="145625"/>
                  </a:lnTo>
                  <a:lnTo>
                    <a:pt x="70825" y="143605"/>
                  </a:lnTo>
                  <a:lnTo>
                    <a:pt x="72568" y="139577"/>
                  </a:lnTo>
                  <a:lnTo>
                    <a:pt x="72454" y="139198"/>
                  </a:lnTo>
                  <a:lnTo>
                    <a:pt x="71242" y="138327"/>
                  </a:lnTo>
                  <a:lnTo>
                    <a:pt x="71014" y="135523"/>
                  </a:lnTo>
                  <a:lnTo>
                    <a:pt x="71090" y="133112"/>
                  </a:lnTo>
                  <a:lnTo>
                    <a:pt x="71873" y="129993"/>
                  </a:lnTo>
                  <a:lnTo>
                    <a:pt x="71886" y="129892"/>
                  </a:lnTo>
                  <a:lnTo>
                    <a:pt x="71722" y="127884"/>
                  </a:lnTo>
                  <a:lnTo>
                    <a:pt x="71962" y="123907"/>
                  </a:lnTo>
                  <a:lnTo>
                    <a:pt x="71722" y="120030"/>
                  </a:lnTo>
                  <a:lnTo>
                    <a:pt x="71242" y="115295"/>
                  </a:lnTo>
                  <a:lnTo>
                    <a:pt x="71191" y="115131"/>
                  </a:lnTo>
                  <a:lnTo>
                    <a:pt x="69929" y="113401"/>
                  </a:lnTo>
                  <a:lnTo>
                    <a:pt x="67921" y="112252"/>
                  </a:lnTo>
                  <a:lnTo>
                    <a:pt x="65837" y="109007"/>
                  </a:lnTo>
                  <a:lnTo>
                    <a:pt x="63678" y="105724"/>
                  </a:lnTo>
                  <a:lnTo>
                    <a:pt x="61367" y="103274"/>
                  </a:lnTo>
                  <a:lnTo>
                    <a:pt x="61772" y="102277"/>
                  </a:lnTo>
                  <a:lnTo>
                    <a:pt x="62024" y="100029"/>
                  </a:lnTo>
                  <a:lnTo>
                    <a:pt x="62782" y="97832"/>
                  </a:lnTo>
                  <a:lnTo>
                    <a:pt x="64246" y="96051"/>
                  </a:lnTo>
                  <a:lnTo>
                    <a:pt x="64322" y="95887"/>
                  </a:lnTo>
                  <a:lnTo>
                    <a:pt x="64638" y="92415"/>
                  </a:lnTo>
                  <a:lnTo>
                    <a:pt x="64562" y="92175"/>
                  </a:lnTo>
                  <a:lnTo>
                    <a:pt x="62971" y="90369"/>
                  </a:lnTo>
                  <a:lnTo>
                    <a:pt x="62529" y="90344"/>
                  </a:lnTo>
                  <a:lnTo>
                    <a:pt x="61431" y="91304"/>
                  </a:lnTo>
                  <a:lnTo>
                    <a:pt x="59145" y="90091"/>
                  </a:lnTo>
                  <a:lnTo>
                    <a:pt x="55799" y="86341"/>
                  </a:lnTo>
                  <a:lnTo>
                    <a:pt x="55622" y="86253"/>
                  </a:lnTo>
                  <a:lnTo>
                    <a:pt x="52781" y="85634"/>
                  </a:lnTo>
                  <a:lnTo>
                    <a:pt x="50243" y="83626"/>
                  </a:lnTo>
                  <a:lnTo>
                    <a:pt x="49877" y="83614"/>
                  </a:lnTo>
                  <a:lnTo>
                    <a:pt x="49157" y="84068"/>
                  </a:lnTo>
                  <a:lnTo>
                    <a:pt x="46430" y="82629"/>
                  </a:lnTo>
                  <a:lnTo>
                    <a:pt x="42566" y="81467"/>
                  </a:lnTo>
                  <a:lnTo>
                    <a:pt x="41051" y="79801"/>
                  </a:lnTo>
                  <a:lnTo>
                    <a:pt x="40899" y="77629"/>
                  </a:lnTo>
                  <a:lnTo>
                    <a:pt x="40861" y="77490"/>
                  </a:lnTo>
                  <a:lnTo>
                    <a:pt x="38803" y="73942"/>
                  </a:lnTo>
                  <a:lnTo>
                    <a:pt x="36606" y="71858"/>
                  </a:lnTo>
                  <a:lnTo>
                    <a:pt x="35760" y="68739"/>
                  </a:lnTo>
                  <a:lnTo>
                    <a:pt x="34282" y="66959"/>
                  </a:lnTo>
                  <a:lnTo>
                    <a:pt x="33727" y="67199"/>
                  </a:lnTo>
                  <a:lnTo>
                    <a:pt x="34358" y="71694"/>
                  </a:lnTo>
                  <a:lnTo>
                    <a:pt x="34421" y="71858"/>
                  </a:lnTo>
                  <a:lnTo>
                    <a:pt x="35873" y="73689"/>
                  </a:lnTo>
                  <a:lnTo>
                    <a:pt x="36240" y="75722"/>
                  </a:lnTo>
                  <a:lnTo>
                    <a:pt x="36240" y="75722"/>
                  </a:lnTo>
                  <a:lnTo>
                    <a:pt x="34484" y="73866"/>
                  </a:lnTo>
                  <a:lnTo>
                    <a:pt x="33070" y="68878"/>
                  </a:lnTo>
                  <a:lnTo>
                    <a:pt x="31808" y="65406"/>
                  </a:lnTo>
                  <a:lnTo>
                    <a:pt x="31694" y="65242"/>
                  </a:lnTo>
                  <a:lnTo>
                    <a:pt x="30014" y="64093"/>
                  </a:lnTo>
                  <a:lnTo>
                    <a:pt x="28360" y="61454"/>
                  </a:lnTo>
                  <a:lnTo>
                    <a:pt x="28045" y="57097"/>
                  </a:lnTo>
                  <a:lnTo>
                    <a:pt x="28512" y="52817"/>
                  </a:lnTo>
                  <a:lnTo>
                    <a:pt x="29749" y="50354"/>
                  </a:lnTo>
                  <a:lnTo>
                    <a:pt x="30014" y="47627"/>
                  </a:lnTo>
                  <a:lnTo>
                    <a:pt x="29989" y="47475"/>
                  </a:lnTo>
                  <a:lnTo>
                    <a:pt x="28310" y="43776"/>
                  </a:lnTo>
                  <a:lnTo>
                    <a:pt x="28449" y="42841"/>
                  </a:lnTo>
                  <a:lnTo>
                    <a:pt x="30419" y="44079"/>
                  </a:lnTo>
                  <a:lnTo>
                    <a:pt x="30873" y="43700"/>
                  </a:lnTo>
                  <a:lnTo>
                    <a:pt x="29623" y="40733"/>
                  </a:lnTo>
                  <a:lnTo>
                    <a:pt x="28916" y="36364"/>
                  </a:lnTo>
                  <a:lnTo>
                    <a:pt x="28411" y="36174"/>
                  </a:lnTo>
                  <a:lnTo>
                    <a:pt x="27300" y="37109"/>
                  </a:lnTo>
                  <a:lnTo>
                    <a:pt x="27211" y="37260"/>
                  </a:lnTo>
                  <a:lnTo>
                    <a:pt x="26517" y="39432"/>
                  </a:lnTo>
                  <a:lnTo>
                    <a:pt x="26100" y="38435"/>
                  </a:lnTo>
                  <a:lnTo>
                    <a:pt x="26630" y="36477"/>
                  </a:lnTo>
                  <a:lnTo>
                    <a:pt x="27262" y="33472"/>
                  </a:lnTo>
                  <a:lnTo>
                    <a:pt x="27262" y="33358"/>
                  </a:lnTo>
                  <a:lnTo>
                    <a:pt x="26555" y="29330"/>
                  </a:lnTo>
                  <a:lnTo>
                    <a:pt x="25027" y="26477"/>
                  </a:lnTo>
                  <a:lnTo>
                    <a:pt x="24901" y="26363"/>
                  </a:lnTo>
                  <a:cubicBezTo>
                    <a:pt x="21319" y="24236"/>
                    <a:pt x="20275" y="23768"/>
                    <a:pt x="19914" y="23768"/>
                  </a:cubicBezTo>
                  <a:cubicBezTo>
                    <a:pt x="19779" y="23768"/>
                    <a:pt x="19739" y="23832"/>
                    <a:pt x="19698" y="23901"/>
                  </a:cubicBezTo>
                  <a:cubicBezTo>
                    <a:pt x="19521" y="24040"/>
                    <a:pt x="18322" y="24444"/>
                    <a:pt x="17337" y="24747"/>
                  </a:cubicBezTo>
                  <a:lnTo>
                    <a:pt x="16112" y="24999"/>
                  </a:lnTo>
                  <a:lnTo>
                    <a:pt x="17299" y="22840"/>
                  </a:lnTo>
                  <a:lnTo>
                    <a:pt x="16832" y="22436"/>
                  </a:lnTo>
                  <a:lnTo>
                    <a:pt x="14370" y="24191"/>
                  </a:lnTo>
                  <a:lnTo>
                    <a:pt x="12362" y="25959"/>
                  </a:lnTo>
                  <a:lnTo>
                    <a:pt x="10127" y="28573"/>
                  </a:lnTo>
                  <a:lnTo>
                    <a:pt x="4394" y="30896"/>
                  </a:lnTo>
                  <a:lnTo>
                    <a:pt x="2134" y="31262"/>
                  </a:lnTo>
                  <a:lnTo>
                    <a:pt x="3132" y="30770"/>
                  </a:lnTo>
                  <a:cubicBezTo>
                    <a:pt x="8687" y="27702"/>
                    <a:pt x="8763" y="27399"/>
                    <a:pt x="8801" y="27247"/>
                  </a:cubicBezTo>
                  <a:cubicBezTo>
                    <a:pt x="8852" y="27058"/>
                    <a:pt x="9432" y="26224"/>
                    <a:pt x="9937" y="25555"/>
                  </a:cubicBezTo>
                  <a:lnTo>
                    <a:pt x="9887" y="25126"/>
                  </a:lnTo>
                  <a:lnTo>
                    <a:pt x="8018" y="23573"/>
                  </a:lnTo>
                  <a:lnTo>
                    <a:pt x="6882" y="22373"/>
                  </a:lnTo>
                  <a:lnTo>
                    <a:pt x="6389" y="20454"/>
                  </a:lnTo>
                  <a:lnTo>
                    <a:pt x="7702" y="18396"/>
                  </a:lnTo>
                  <a:lnTo>
                    <a:pt x="9584" y="16034"/>
                  </a:lnTo>
                  <a:lnTo>
                    <a:pt x="12425" y="15466"/>
                  </a:lnTo>
                  <a:lnTo>
                    <a:pt x="12602" y="15365"/>
                  </a:lnTo>
                  <a:lnTo>
                    <a:pt x="14256" y="13332"/>
                  </a:lnTo>
                  <a:lnTo>
                    <a:pt x="13991" y="12814"/>
                  </a:lnTo>
                  <a:lnTo>
                    <a:pt x="12059" y="12979"/>
                  </a:lnTo>
                  <a:lnTo>
                    <a:pt x="9761" y="12625"/>
                  </a:lnTo>
                  <a:lnTo>
                    <a:pt x="9761" y="11943"/>
                  </a:lnTo>
                  <a:lnTo>
                    <a:pt x="10405" y="10579"/>
                  </a:lnTo>
                  <a:lnTo>
                    <a:pt x="12753" y="9531"/>
                  </a:lnTo>
                  <a:lnTo>
                    <a:pt x="13347" y="9999"/>
                  </a:lnTo>
                  <a:lnTo>
                    <a:pt x="15582" y="10655"/>
                  </a:lnTo>
                  <a:lnTo>
                    <a:pt x="15986" y="10302"/>
                  </a:lnTo>
                  <a:lnTo>
                    <a:pt x="15733" y="8572"/>
                  </a:lnTo>
                  <a:lnTo>
                    <a:pt x="14799" y="5301"/>
                  </a:lnTo>
                  <a:lnTo>
                    <a:pt x="14799" y="4582"/>
                  </a:lnTo>
                  <a:lnTo>
                    <a:pt x="16996" y="3268"/>
                  </a:lnTo>
                  <a:cubicBezTo>
                    <a:pt x="17249" y="3167"/>
                    <a:pt x="17943" y="2814"/>
                    <a:pt x="20178" y="1387"/>
                  </a:cubicBezTo>
                  <a:cubicBezTo>
                    <a:pt x="21117" y="797"/>
                    <a:pt x="21746" y="618"/>
                    <a:pt x="22159" y="618"/>
                  </a:cubicBezTo>
                  <a:close/>
                  <a:moveTo>
                    <a:pt x="22164" y="0"/>
                  </a:moveTo>
                  <a:cubicBezTo>
                    <a:pt x="21532" y="0"/>
                    <a:pt x="20754" y="291"/>
                    <a:pt x="19837" y="869"/>
                  </a:cubicBezTo>
                  <a:cubicBezTo>
                    <a:pt x="17274" y="2498"/>
                    <a:pt x="16819" y="2675"/>
                    <a:pt x="16781" y="2688"/>
                  </a:cubicBezTo>
                  <a:lnTo>
                    <a:pt x="14332" y="4127"/>
                  </a:lnTo>
                  <a:lnTo>
                    <a:pt x="14180" y="4392"/>
                  </a:lnTo>
                  <a:lnTo>
                    <a:pt x="14180" y="5339"/>
                  </a:lnTo>
                  <a:lnTo>
                    <a:pt x="15127" y="8698"/>
                  </a:lnTo>
                  <a:lnTo>
                    <a:pt x="15291" y="9923"/>
                  </a:lnTo>
                  <a:lnTo>
                    <a:pt x="13688" y="9468"/>
                  </a:lnTo>
                  <a:lnTo>
                    <a:pt x="12993" y="8925"/>
                  </a:lnTo>
                  <a:lnTo>
                    <a:pt x="12665" y="8875"/>
                  </a:lnTo>
                  <a:lnTo>
                    <a:pt x="10051" y="10062"/>
                  </a:lnTo>
                  <a:lnTo>
                    <a:pt x="9887" y="10213"/>
                  </a:lnTo>
                  <a:lnTo>
                    <a:pt x="9155" y="11754"/>
                  </a:lnTo>
                  <a:lnTo>
                    <a:pt x="9129" y="12915"/>
                  </a:lnTo>
                  <a:lnTo>
                    <a:pt x="9395" y="13231"/>
                  </a:lnTo>
                  <a:lnTo>
                    <a:pt x="11983" y="13623"/>
                  </a:lnTo>
                  <a:lnTo>
                    <a:pt x="12059" y="13623"/>
                  </a:lnTo>
                  <a:lnTo>
                    <a:pt x="13284" y="13521"/>
                  </a:lnTo>
                  <a:lnTo>
                    <a:pt x="12185" y="14873"/>
                  </a:lnTo>
                  <a:lnTo>
                    <a:pt x="9344" y="15441"/>
                  </a:lnTo>
                  <a:lnTo>
                    <a:pt x="9155" y="15554"/>
                  </a:lnTo>
                  <a:lnTo>
                    <a:pt x="7185" y="18029"/>
                  </a:lnTo>
                  <a:lnTo>
                    <a:pt x="5771" y="20239"/>
                  </a:lnTo>
                  <a:lnTo>
                    <a:pt x="5733" y="20479"/>
                  </a:lnTo>
                  <a:lnTo>
                    <a:pt x="6288" y="22613"/>
                  </a:lnTo>
                  <a:lnTo>
                    <a:pt x="6364" y="22752"/>
                  </a:lnTo>
                  <a:lnTo>
                    <a:pt x="7576" y="24040"/>
                  </a:lnTo>
                  <a:lnTo>
                    <a:pt x="9243" y="25416"/>
                  </a:lnTo>
                  <a:cubicBezTo>
                    <a:pt x="8877" y="25909"/>
                    <a:pt x="8334" y="26679"/>
                    <a:pt x="8208" y="27032"/>
                  </a:cubicBezTo>
                  <a:cubicBezTo>
                    <a:pt x="7841" y="27386"/>
                    <a:pt x="4874" y="29091"/>
                    <a:pt x="2841" y="30214"/>
                  </a:cubicBezTo>
                  <a:lnTo>
                    <a:pt x="0" y="31629"/>
                  </a:lnTo>
                  <a:lnTo>
                    <a:pt x="189" y="32222"/>
                  </a:lnTo>
                  <a:lnTo>
                    <a:pt x="4533" y="31515"/>
                  </a:lnTo>
                  <a:lnTo>
                    <a:pt x="10430" y="29128"/>
                  </a:lnTo>
                  <a:lnTo>
                    <a:pt x="10556" y="29040"/>
                  </a:lnTo>
                  <a:lnTo>
                    <a:pt x="12804" y="26388"/>
                  </a:lnTo>
                  <a:lnTo>
                    <a:pt x="14748" y="24684"/>
                  </a:lnTo>
                  <a:lnTo>
                    <a:pt x="16087" y="23737"/>
                  </a:lnTo>
                  <a:lnTo>
                    <a:pt x="15241" y="25302"/>
                  </a:lnTo>
                  <a:lnTo>
                    <a:pt x="15582" y="25757"/>
                  </a:lnTo>
                  <a:lnTo>
                    <a:pt x="17488" y="25366"/>
                  </a:lnTo>
                  <a:cubicBezTo>
                    <a:pt x="19180" y="24861"/>
                    <a:pt x="19787" y="24595"/>
                    <a:pt x="20026" y="24431"/>
                  </a:cubicBezTo>
                  <a:cubicBezTo>
                    <a:pt x="20544" y="24595"/>
                    <a:pt x="22628" y="25757"/>
                    <a:pt x="24496" y="26868"/>
                  </a:cubicBezTo>
                  <a:lnTo>
                    <a:pt x="25936" y="29507"/>
                  </a:lnTo>
                  <a:lnTo>
                    <a:pt x="26618" y="33409"/>
                  </a:lnTo>
                  <a:lnTo>
                    <a:pt x="26012" y="36338"/>
                  </a:lnTo>
                  <a:lnTo>
                    <a:pt x="25456" y="38384"/>
                  </a:lnTo>
                  <a:lnTo>
                    <a:pt x="25469" y="38586"/>
                  </a:lnTo>
                  <a:lnTo>
                    <a:pt x="26264" y="40480"/>
                  </a:lnTo>
                  <a:lnTo>
                    <a:pt x="26858" y="40455"/>
                  </a:lnTo>
                  <a:lnTo>
                    <a:pt x="27767" y="37538"/>
                  </a:lnTo>
                  <a:lnTo>
                    <a:pt x="28373" y="37033"/>
                  </a:lnTo>
                  <a:lnTo>
                    <a:pt x="29004" y="40884"/>
                  </a:lnTo>
                  <a:lnTo>
                    <a:pt x="29888" y="43018"/>
                  </a:lnTo>
                  <a:lnTo>
                    <a:pt x="28360" y="42058"/>
                  </a:lnTo>
                  <a:lnTo>
                    <a:pt x="27893" y="42273"/>
                  </a:lnTo>
                  <a:lnTo>
                    <a:pt x="27653" y="43763"/>
                  </a:lnTo>
                  <a:lnTo>
                    <a:pt x="27678" y="43953"/>
                  </a:lnTo>
                  <a:lnTo>
                    <a:pt x="29383" y="47652"/>
                  </a:lnTo>
                  <a:lnTo>
                    <a:pt x="29156" y="50114"/>
                  </a:lnTo>
                  <a:lnTo>
                    <a:pt x="27918" y="52589"/>
                  </a:lnTo>
                  <a:lnTo>
                    <a:pt x="27413" y="57085"/>
                  </a:lnTo>
                  <a:lnTo>
                    <a:pt x="27729" y="61580"/>
                  </a:lnTo>
                  <a:lnTo>
                    <a:pt x="27779" y="61719"/>
                  </a:lnTo>
                  <a:lnTo>
                    <a:pt x="29522" y="64484"/>
                  </a:lnTo>
                  <a:lnTo>
                    <a:pt x="31252" y="65696"/>
                  </a:lnTo>
                  <a:lnTo>
                    <a:pt x="32464" y="69030"/>
                  </a:lnTo>
                  <a:lnTo>
                    <a:pt x="33891" y="74080"/>
                  </a:lnTo>
                  <a:lnTo>
                    <a:pt x="33967" y="74219"/>
                  </a:lnTo>
                  <a:lnTo>
                    <a:pt x="36505" y="76896"/>
                  </a:lnTo>
                  <a:lnTo>
                    <a:pt x="37048" y="76631"/>
                  </a:lnTo>
                  <a:lnTo>
                    <a:pt x="36467" y="73474"/>
                  </a:lnTo>
                  <a:lnTo>
                    <a:pt x="36404" y="73335"/>
                  </a:lnTo>
                  <a:lnTo>
                    <a:pt x="34964" y="71505"/>
                  </a:lnTo>
                  <a:lnTo>
                    <a:pt x="34484" y="68171"/>
                  </a:lnTo>
                  <a:lnTo>
                    <a:pt x="34484" y="68171"/>
                  </a:lnTo>
                  <a:lnTo>
                    <a:pt x="35166" y="68954"/>
                  </a:lnTo>
                  <a:lnTo>
                    <a:pt x="36012" y="72098"/>
                  </a:lnTo>
                  <a:lnTo>
                    <a:pt x="36101" y="72237"/>
                  </a:lnTo>
                  <a:lnTo>
                    <a:pt x="38273" y="74295"/>
                  </a:lnTo>
                  <a:lnTo>
                    <a:pt x="40268" y="77730"/>
                  </a:lnTo>
                  <a:lnTo>
                    <a:pt x="40419" y="79939"/>
                  </a:lnTo>
                  <a:lnTo>
                    <a:pt x="40508" y="80141"/>
                  </a:lnTo>
                  <a:lnTo>
                    <a:pt x="42162" y="81947"/>
                  </a:lnTo>
                  <a:lnTo>
                    <a:pt x="42301" y="82035"/>
                  </a:lnTo>
                  <a:lnTo>
                    <a:pt x="46202" y="83197"/>
                  </a:lnTo>
                  <a:lnTo>
                    <a:pt x="49043" y="84700"/>
                  </a:lnTo>
                  <a:lnTo>
                    <a:pt x="49359" y="84687"/>
                  </a:lnTo>
                  <a:lnTo>
                    <a:pt x="50028" y="84245"/>
                  </a:lnTo>
                  <a:lnTo>
                    <a:pt x="52453" y="86165"/>
                  </a:lnTo>
                  <a:lnTo>
                    <a:pt x="52592" y="86228"/>
                  </a:lnTo>
                  <a:lnTo>
                    <a:pt x="55407" y="86834"/>
                  </a:lnTo>
                  <a:lnTo>
                    <a:pt x="58716" y="90546"/>
                  </a:lnTo>
                  <a:lnTo>
                    <a:pt x="61330" y="91960"/>
                  </a:lnTo>
                  <a:lnTo>
                    <a:pt x="61683" y="91910"/>
                  </a:lnTo>
                  <a:lnTo>
                    <a:pt x="62706" y="91013"/>
                  </a:lnTo>
                  <a:lnTo>
                    <a:pt x="63994" y="92491"/>
                  </a:lnTo>
                  <a:lnTo>
                    <a:pt x="63691" y="95723"/>
                  </a:lnTo>
                  <a:lnTo>
                    <a:pt x="62251" y="97466"/>
                  </a:lnTo>
                  <a:lnTo>
                    <a:pt x="61405" y="99840"/>
                  </a:lnTo>
                  <a:lnTo>
                    <a:pt x="61165" y="102074"/>
                  </a:lnTo>
                  <a:lnTo>
                    <a:pt x="60711" y="103224"/>
                  </a:lnTo>
                  <a:lnTo>
                    <a:pt x="60774" y="103552"/>
                  </a:lnTo>
                  <a:lnTo>
                    <a:pt x="63186" y="106115"/>
                  </a:lnTo>
                  <a:lnTo>
                    <a:pt x="65320" y="109335"/>
                  </a:lnTo>
                  <a:lnTo>
                    <a:pt x="67441" y="112656"/>
                  </a:lnTo>
                  <a:lnTo>
                    <a:pt x="67555" y="112757"/>
                  </a:lnTo>
                  <a:lnTo>
                    <a:pt x="69461" y="113818"/>
                  </a:lnTo>
                  <a:lnTo>
                    <a:pt x="70623" y="115421"/>
                  </a:lnTo>
                  <a:lnTo>
                    <a:pt x="71090" y="120055"/>
                  </a:lnTo>
                  <a:lnTo>
                    <a:pt x="71330" y="123881"/>
                  </a:lnTo>
                  <a:lnTo>
                    <a:pt x="71090" y="127871"/>
                  </a:lnTo>
                  <a:lnTo>
                    <a:pt x="71254" y="129866"/>
                  </a:lnTo>
                  <a:lnTo>
                    <a:pt x="70472" y="132973"/>
                  </a:lnTo>
                  <a:lnTo>
                    <a:pt x="70383" y="135511"/>
                  </a:lnTo>
                  <a:lnTo>
                    <a:pt x="70623" y="138516"/>
                  </a:lnTo>
                  <a:lnTo>
                    <a:pt x="70749" y="138743"/>
                  </a:lnTo>
                  <a:lnTo>
                    <a:pt x="71886" y="139539"/>
                  </a:lnTo>
                  <a:lnTo>
                    <a:pt x="70168" y="143491"/>
                  </a:lnTo>
                  <a:lnTo>
                    <a:pt x="70194" y="143794"/>
                  </a:lnTo>
                  <a:lnTo>
                    <a:pt x="71507" y="145789"/>
                  </a:lnTo>
                  <a:lnTo>
                    <a:pt x="71823" y="147582"/>
                  </a:lnTo>
                  <a:lnTo>
                    <a:pt x="73035" y="151370"/>
                  </a:lnTo>
                  <a:lnTo>
                    <a:pt x="75409" y="154805"/>
                  </a:lnTo>
                  <a:lnTo>
                    <a:pt x="77227" y="156030"/>
                  </a:lnTo>
                  <a:lnTo>
                    <a:pt x="77391" y="156080"/>
                  </a:lnTo>
                  <a:lnTo>
                    <a:pt x="80396" y="156080"/>
                  </a:lnTo>
                  <a:lnTo>
                    <a:pt x="80624" y="155966"/>
                  </a:lnTo>
                  <a:lnTo>
                    <a:pt x="81886" y="154476"/>
                  </a:lnTo>
                  <a:lnTo>
                    <a:pt x="81798" y="153984"/>
                  </a:lnTo>
                  <a:lnTo>
                    <a:pt x="78666" y="152305"/>
                  </a:lnTo>
                  <a:lnTo>
                    <a:pt x="77530" y="149501"/>
                  </a:lnTo>
                  <a:lnTo>
                    <a:pt x="77353" y="149325"/>
                  </a:lnTo>
                  <a:cubicBezTo>
                    <a:pt x="77176" y="149249"/>
                    <a:pt x="77038" y="149097"/>
                    <a:pt x="76974" y="148908"/>
                  </a:cubicBezTo>
                  <a:cubicBezTo>
                    <a:pt x="76911" y="148643"/>
                    <a:pt x="77063" y="148289"/>
                    <a:pt x="77391" y="147885"/>
                  </a:cubicBezTo>
                  <a:cubicBezTo>
                    <a:pt x="78363" y="146723"/>
                    <a:pt x="78591" y="146458"/>
                    <a:pt x="78641" y="146332"/>
                  </a:cubicBezTo>
                  <a:lnTo>
                    <a:pt x="78957" y="145309"/>
                  </a:lnTo>
                  <a:lnTo>
                    <a:pt x="78831" y="144956"/>
                  </a:lnTo>
                  <a:lnTo>
                    <a:pt x="77404" y="143933"/>
                  </a:lnTo>
                  <a:lnTo>
                    <a:pt x="78111" y="142582"/>
                  </a:lnTo>
                  <a:lnTo>
                    <a:pt x="78831" y="142077"/>
                  </a:lnTo>
                  <a:lnTo>
                    <a:pt x="78957" y="141862"/>
                  </a:lnTo>
                  <a:lnTo>
                    <a:pt x="79361" y="139652"/>
                  </a:lnTo>
                  <a:lnTo>
                    <a:pt x="79336" y="139476"/>
                  </a:lnTo>
                  <a:lnTo>
                    <a:pt x="78818" y="138289"/>
                  </a:lnTo>
                  <a:lnTo>
                    <a:pt x="78869" y="137582"/>
                  </a:lnTo>
                  <a:lnTo>
                    <a:pt x="79954" y="137708"/>
                  </a:lnTo>
                  <a:lnTo>
                    <a:pt x="80308" y="137417"/>
                  </a:lnTo>
                  <a:lnTo>
                    <a:pt x="80384" y="135814"/>
                  </a:lnTo>
                  <a:lnTo>
                    <a:pt x="80384" y="135498"/>
                  </a:lnTo>
                  <a:lnTo>
                    <a:pt x="82038" y="135018"/>
                  </a:lnTo>
                  <a:lnTo>
                    <a:pt x="83932" y="134551"/>
                  </a:lnTo>
                  <a:lnTo>
                    <a:pt x="84172" y="134235"/>
                  </a:lnTo>
                  <a:lnTo>
                    <a:pt x="84172" y="132076"/>
                  </a:lnTo>
                  <a:lnTo>
                    <a:pt x="84020" y="130826"/>
                  </a:lnTo>
                  <a:lnTo>
                    <a:pt x="83970" y="130283"/>
                  </a:lnTo>
                  <a:lnTo>
                    <a:pt x="86243" y="130675"/>
                  </a:lnTo>
                  <a:lnTo>
                    <a:pt x="86521" y="130586"/>
                  </a:lnTo>
                  <a:lnTo>
                    <a:pt x="88137" y="129008"/>
                  </a:lnTo>
                  <a:lnTo>
                    <a:pt x="89614" y="126520"/>
                  </a:lnTo>
                  <a:lnTo>
                    <a:pt x="90965" y="124551"/>
                  </a:lnTo>
                  <a:lnTo>
                    <a:pt x="91470" y="121798"/>
                  </a:lnTo>
                  <a:lnTo>
                    <a:pt x="93857" y="120156"/>
                  </a:lnTo>
                  <a:lnTo>
                    <a:pt x="96546" y="118742"/>
                  </a:lnTo>
                  <a:lnTo>
                    <a:pt x="97897" y="117947"/>
                  </a:lnTo>
                  <a:lnTo>
                    <a:pt x="98049" y="117719"/>
                  </a:lnTo>
                  <a:lnTo>
                    <a:pt x="98592" y="113982"/>
                  </a:lnTo>
                  <a:lnTo>
                    <a:pt x="99463" y="110800"/>
                  </a:lnTo>
                  <a:lnTo>
                    <a:pt x="99842" y="108906"/>
                  </a:lnTo>
                  <a:lnTo>
                    <a:pt x="101648" y="106645"/>
                  </a:lnTo>
                  <a:lnTo>
                    <a:pt x="102746" y="104676"/>
                  </a:lnTo>
                  <a:lnTo>
                    <a:pt x="102746" y="104373"/>
                  </a:lnTo>
                  <a:lnTo>
                    <a:pt x="101799" y="102617"/>
                  </a:lnTo>
                  <a:cubicBezTo>
                    <a:pt x="101824" y="102352"/>
                    <a:pt x="101774" y="102125"/>
                    <a:pt x="98882" y="100989"/>
                  </a:cubicBezTo>
                  <a:lnTo>
                    <a:pt x="95650" y="99726"/>
                  </a:lnTo>
                  <a:lnTo>
                    <a:pt x="93718" y="99410"/>
                  </a:lnTo>
                  <a:lnTo>
                    <a:pt x="91710" y="98627"/>
                  </a:lnTo>
                  <a:lnTo>
                    <a:pt x="89551" y="97731"/>
                  </a:lnTo>
                  <a:lnTo>
                    <a:pt x="88415" y="95092"/>
                  </a:lnTo>
                  <a:lnTo>
                    <a:pt x="86887" y="92907"/>
                  </a:lnTo>
                  <a:lnTo>
                    <a:pt x="86735" y="92794"/>
                  </a:lnTo>
                  <a:lnTo>
                    <a:pt x="83338" y="91682"/>
                  </a:lnTo>
                  <a:lnTo>
                    <a:pt x="81179" y="91455"/>
                  </a:lnTo>
                  <a:lnTo>
                    <a:pt x="78970" y="89321"/>
                  </a:lnTo>
                  <a:lnTo>
                    <a:pt x="76861" y="88084"/>
                  </a:lnTo>
                  <a:lnTo>
                    <a:pt x="74335" y="87819"/>
                  </a:lnTo>
                  <a:lnTo>
                    <a:pt x="71810" y="87187"/>
                  </a:lnTo>
                  <a:lnTo>
                    <a:pt x="71722" y="87175"/>
                  </a:lnTo>
                  <a:lnTo>
                    <a:pt x="68881" y="87263"/>
                  </a:lnTo>
                  <a:lnTo>
                    <a:pt x="68792" y="87276"/>
                  </a:lnTo>
                  <a:cubicBezTo>
                    <a:pt x="65395" y="88273"/>
                    <a:pt x="65320" y="88576"/>
                    <a:pt x="65269" y="88753"/>
                  </a:cubicBezTo>
                  <a:cubicBezTo>
                    <a:pt x="65219" y="88942"/>
                    <a:pt x="65029" y="89523"/>
                    <a:pt x="64878" y="89965"/>
                  </a:cubicBezTo>
                  <a:lnTo>
                    <a:pt x="63640" y="88993"/>
                  </a:lnTo>
                  <a:lnTo>
                    <a:pt x="63350" y="88930"/>
                  </a:lnTo>
                  <a:lnTo>
                    <a:pt x="61734" y="89448"/>
                  </a:lnTo>
                  <a:lnTo>
                    <a:pt x="60218" y="88690"/>
                  </a:lnTo>
                  <a:lnTo>
                    <a:pt x="59057" y="86303"/>
                  </a:lnTo>
                  <a:lnTo>
                    <a:pt x="59802" y="84384"/>
                  </a:lnTo>
                  <a:lnTo>
                    <a:pt x="59600" y="83967"/>
                  </a:lnTo>
                  <a:lnTo>
                    <a:pt x="57655" y="83311"/>
                  </a:lnTo>
                  <a:lnTo>
                    <a:pt x="55521" y="83046"/>
                  </a:lnTo>
                  <a:lnTo>
                    <a:pt x="56077" y="81480"/>
                  </a:lnTo>
                  <a:lnTo>
                    <a:pt x="56796" y="80104"/>
                  </a:lnTo>
                  <a:lnTo>
                    <a:pt x="56986" y="78853"/>
                  </a:lnTo>
                  <a:lnTo>
                    <a:pt x="56670" y="78500"/>
                  </a:lnTo>
                  <a:lnTo>
                    <a:pt x="53905" y="78500"/>
                  </a:lnTo>
                  <a:lnTo>
                    <a:pt x="53640" y="78651"/>
                  </a:lnTo>
                  <a:lnTo>
                    <a:pt x="52516" y="80533"/>
                  </a:lnTo>
                  <a:lnTo>
                    <a:pt x="50155" y="81366"/>
                  </a:lnTo>
                  <a:lnTo>
                    <a:pt x="48374" y="78942"/>
                  </a:lnTo>
                  <a:lnTo>
                    <a:pt x="47995" y="75495"/>
                  </a:lnTo>
                  <a:lnTo>
                    <a:pt x="48816" y="72717"/>
                  </a:lnTo>
                  <a:lnTo>
                    <a:pt x="51443" y="70772"/>
                  </a:lnTo>
                  <a:lnTo>
                    <a:pt x="54132" y="70393"/>
                  </a:lnTo>
                  <a:lnTo>
                    <a:pt x="55370" y="71416"/>
                  </a:lnTo>
                  <a:lnTo>
                    <a:pt x="55849" y="71315"/>
                  </a:lnTo>
                  <a:lnTo>
                    <a:pt x="56392" y="70305"/>
                  </a:lnTo>
                  <a:lnTo>
                    <a:pt x="58286" y="70305"/>
                  </a:lnTo>
                  <a:lnTo>
                    <a:pt x="60799" y="71088"/>
                  </a:lnTo>
                  <a:lnTo>
                    <a:pt x="61014" y="72856"/>
                  </a:lnTo>
                  <a:lnTo>
                    <a:pt x="61064" y="72995"/>
                  </a:lnTo>
                  <a:lnTo>
                    <a:pt x="62403" y="75040"/>
                  </a:lnTo>
                  <a:lnTo>
                    <a:pt x="62971" y="74926"/>
                  </a:lnTo>
                  <a:lnTo>
                    <a:pt x="63363" y="72843"/>
                  </a:lnTo>
                  <a:lnTo>
                    <a:pt x="63363" y="72767"/>
                  </a:lnTo>
                  <a:lnTo>
                    <a:pt x="63211" y="69131"/>
                  </a:lnTo>
                  <a:lnTo>
                    <a:pt x="64158" y="67376"/>
                  </a:lnTo>
                  <a:lnTo>
                    <a:pt x="67087" y="65355"/>
                  </a:lnTo>
                  <a:lnTo>
                    <a:pt x="68704" y="62691"/>
                  </a:lnTo>
                  <a:lnTo>
                    <a:pt x="69461" y="60721"/>
                  </a:lnTo>
                  <a:lnTo>
                    <a:pt x="71924" y="58322"/>
                  </a:lnTo>
                  <a:lnTo>
                    <a:pt x="73452" y="58322"/>
                  </a:lnTo>
                  <a:lnTo>
                    <a:pt x="73755" y="58107"/>
                  </a:lnTo>
                  <a:lnTo>
                    <a:pt x="74575" y="55923"/>
                  </a:lnTo>
                  <a:lnTo>
                    <a:pt x="76747" y="54496"/>
                  </a:lnTo>
                  <a:lnTo>
                    <a:pt x="77682" y="55961"/>
                  </a:lnTo>
                  <a:lnTo>
                    <a:pt x="78124" y="56062"/>
                  </a:lnTo>
                  <a:lnTo>
                    <a:pt x="80119" y="54786"/>
                  </a:lnTo>
                  <a:lnTo>
                    <a:pt x="83591" y="53347"/>
                  </a:lnTo>
                  <a:lnTo>
                    <a:pt x="83705" y="52855"/>
                  </a:lnTo>
                  <a:lnTo>
                    <a:pt x="82909" y="51983"/>
                  </a:lnTo>
                  <a:lnTo>
                    <a:pt x="82657" y="51870"/>
                  </a:lnTo>
                  <a:lnTo>
                    <a:pt x="79715" y="52084"/>
                  </a:lnTo>
                  <a:lnTo>
                    <a:pt x="79134" y="50771"/>
                  </a:lnTo>
                  <a:lnTo>
                    <a:pt x="79134" y="49496"/>
                  </a:lnTo>
                  <a:lnTo>
                    <a:pt x="78970" y="49218"/>
                  </a:lnTo>
                  <a:lnTo>
                    <a:pt x="78528" y="48978"/>
                  </a:lnTo>
                  <a:lnTo>
                    <a:pt x="78742" y="48864"/>
                  </a:lnTo>
                  <a:lnTo>
                    <a:pt x="81002" y="48864"/>
                  </a:lnTo>
                  <a:lnTo>
                    <a:pt x="83212" y="49029"/>
                  </a:lnTo>
                  <a:lnTo>
                    <a:pt x="83389" y="48991"/>
                  </a:lnTo>
                  <a:lnTo>
                    <a:pt x="86028" y="47463"/>
                  </a:lnTo>
                  <a:cubicBezTo>
                    <a:pt x="87973" y="46023"/>
                    <a:pt x="88048" y="45910"/>
                    <a:pt x="88074" y="45847"/>
                  </a:cubicBezTo>
                  <a:cubicBezTo>
                    <a:pt x="88213" y="45657"/>
                    <a:pt x="88263" y="45569"/>
                    <a:pt x="86432" y="42362"/>
                  </a:cubicBezTo>
                  <a:lnTo>
                    <a:pt x="84399" y="40455"/>
                  </a:lnTo>
                  <a:lnTo>
                    <a:pt x="84033" y="38435"/>
                  </a:lnTo>
                  <a:lnTo>
                    <a:pt x="83553" y="34103"/>
                  </a:lnTo>
                  <a:lnTo>
                    <a:pt x="83010" y="33927"/>
                  </a:lnTo>
                  <a:lnTo>
                    <a:pt x="81078" y="36086"/>
                  </a:lnTo>
                  <a:lnTo>
                    <a:pt x="79576" y="35758"/>
                  </a:lnTo>
                  <a:lnTo>
                    <a:pt x="79310" y="34028"/>
                  </a:lnTo>
                  <a:lnTo>
                    <a:pt x="80055" y="32677"/>
                  </a:lnTo>
                  <a:lnTo>
                    <a:pt x="79866" y="32222"/>
                  </a:lnTo>
                  <a:lnTo>
                    <a:pt x="78212" y="31755"/>
                  </a:lnTo>
                  <a:lnTo>
                    <a:pt x="77164" y="30669"/>
                  </a:lnTo>
                  <a:lnTo>
                    <a:pt x="76937" y="30568"/>
                  </a:lnTo>
                  <a:lnTo>
                    <a:pt x="74070" y="30568"/>
                  </a:lnTo>
                  <a:lnTo>
                    <a:pt x="73199" y="30656"/>
                  </a:lnTo>
                  <a:lnTo>
                    <a:pt x="72921" y="30959"/>
                  </a:lnTo>
                  <a:lnTo>
                    <a:pt x="72845" y="33674"/>
                  </a:lnTo>
                  <a:lnTo>
                    <a:pt x="71583" y="35013"/>
                  </a:lnTo>
                  <a:lnTo>
                    <a:pt x="71545" y="35391"/>
                  </a:lnTo>
                  <a:lnTo>
                    <a:pt x="72290" y="36566"/>
                  </a:lnTo>
                  <a:lnTo>
                    <a:pt x="72492" y="38662"/>
                  </a:lnTo>
                  <a:lnTo>
                    <a:pt x="70535" y="40316"/>
                  </a:lnTo>
                  <a:lnTo>
                    <a:pt x="68615" y="40998"/>
                  </a:lnTo>
                  <a:lnTo>
                    <a:pt x="68401" y="41288"/>
                  </a:lnTo>
                  <a:lnTo>
                    <a:pt x="68401" y="44256"/>
                  </a:lnTo>
                  <a:lnTo>
                    <a:pt x="67555" y="44685"/>
                  </a:lnTo>
                  <a:lnTo>
                    <a:pt x="66380" y="43195"/>
                  </a:lnTo>
                  <a:lnTo>
                    <a:pt x="66974" y="40581"/>
                  </a:lnTo>
                  <a:lnTo>
                    <a:pt x="66822" y="40228"/>
                  </a:lnTo>
                  <a:lnTo>
                    <a:pt x="64676" y="39142"/>
                  </a:lnTo>
                  <a:lnTo>
                    <a:pt x="62453" y="37816"/>
                  </a:lnTo>
                  <a:lnTo>
                    <a:pt x="61443" y="36957"/>
                  </a:lnTo>
                  <a:lnTo>
                    <a:pt x="61241" y="36881"/>
                  </a:lnTo>
                  <a:lnTo>
                    <a:pt x="60509" y="36881"/>
                  </a:lnTo>
                  <a:lnTo>
                    <a:pt x="60307" y="34444"/>
                  </a:lnTo>
                  <a:lnTo>
                    <a:pt x="60686" y="32083"/>
                  </a:lnTo>
                  <a:lnTo>
                    <a:pt x="61456" y="30252"/>
                  </a:lnTo>
                  <a:cubicBezTo>
                    <a:pt x="61974" y="30050"/>
                    <a:pt x="62479" y="29823"/>
                    <a:pt x="62971" y="29558"/>
                  </a:cubicBezTo>
                  <a:cubicBezTo>
                    <a:pt x="63413" y="29330"/>
                    <a:pt x="63640" y="29229"/>
                    <a:pt x="63754" y="29179"/>
                  </a:cubicBezTo>
                  <a:cubicBezTo>
                    <a:pt x="63761" y="29180"/>
                    <a:pt x="63768" y="29180"/>
                    <a:pt x="63775" y="29180"/>
                  </a:cubicBezTo>
                  <a:cubicBezTo>
                    <a:pt x="63887" y="29180"/>
                    <a:pt x="64048" y="29086"/>
                    <a:pt x="64499" y="28813"/>
                  </a:cubicBezTo>
                  <a:lnTo>
                    <a:pt x="65029" y="28497"/>
                  </a:lnTo>
                  <a:cubicBezTo>
                    <a:pt x="66469" y="27638"/>
                    <a:pt x="66999" y="27323"/>
                    <a:pt x="67201" y="27171"/>
                  </a:cubicBezTo>
                  <a:lnTo>
                    <a:pt x="67214" y="27184"/>
                  </a:lnTo>
                  <a:lnTo>
                    <a:pt x="68792" y="25681"/>
                  </a:lnTo>
                  <a:lnTo>
                    <a:pt x="69992" y="24456"/>
                  </a:lnTo>
                  <a:lnTo>
                    <a:pt x="70737" y="24267"/>
                  </a:lnTo>
                  <a:lnTo>
                    <a:pt x="74083" y="24267"/>
                  </a:lnTo>
                  <a:lnTo>
                    <a:pt x="74399" y="23977"/>
                  </a:lnTo>
                  <a:lnTo>
                    <a:pt x="74550" y="21994"/>
                  </a:lnTo>
                  <a:lnTo>
                    <a:pt x="75548" y="20252"/>
                  </a:lnTo>
                  <a:lnTo>
                    <a:pt x="75573" y="20012"/>
                  </a:lnTo>
                  <a:lnTo>
                    <a:pt x="75106" y="18269"/>
                  </a:lnTo>
                  <a:lnTo>
                    <a:pt x="75005" y="18118"/>
                  </a:lnTo>
                  <a:lnTo>
                    <a:pt x="73363" y="16741"/>
                  </a:lnTo>
                  <a:lnTo>
                    <a:pt x="72883" y="16830"/>
                  </a:lnTo>
                  <a:lnTo>
                    <a:pt x="71873" y="18800"/>
                  </a:lnTo>
                  <a:lnTo>
                    <a:pt x="70320" y="19999"/>
                  </a:lnTo>
                  <a:lnTo>
                    <a:pt x="69676" y="20441"/>
                  </a:lnTo>
                  <a:lnTo>
                    <a:pt x="69676" y="18623"/>
                  </a:lnTo>
                  <a:lnTo>
                    <a:pt x="69929" y="17385"/>
                  </a:lnTo>
                  <a:lnTo>
                    <a:pt x="69411" y="17082"/>
                  </a:lnTo>
                  <a:lnTo>
                    <a:pt x="68691" y="17739"/>
                  </a:lnTo>
                  <a:lnTo>
                    <a:pt x="67896" y="15959"/>
                  </a:lnTo>
                  <a:lnTo>
                    <a:pt x="68918" y="14860"/>
                  </a:lnTo>
                  <a:lnTo>
                    <a:pt x="71002" y="10403"/>
                  </a:lnTo>
                  <a:lnTo>
                    <a:pt x="71873" y="10049"/>
                  </a:lnTo>
                  <a:lnTo>
                    <a:pt x="73767" y="8332"/>
                  </a:lnTo>
                  <a:lnTo>
                    <a:pt x="73691" y="7827"/>
                  </a:lnTo>
                  <a:lnTo>
                    <a:pt x="72896" y="7410"/>
                  </a:lnTo>
                  <a:lnTo>
                    <a:pt x="71785" y="7233"/>
                  </a:lnTo>
                  <a:lnTo>
                    <a:pt x="69373" y="7233"/>
                  </a:lnTo>
                  <a:lnTo>
                    <a:pt x="69057" y="7549"/>
                  </a:lnTo>
                  <a:lnTo>
                    <a:pt x="69057" y="9658"/>
                  </a:lnTo>
                  <a:lnTo>
                    <a:pt x="67037" y="12284"/>
                  </a:lnTo>
                  <a:lnTo>
                    <a:pt x="65294" y="14986"/>
                  </a:lnTo>
                  <a:lnTo>
                    <a:pt x="65294" y="15340"/>
                  </a:lnTo>
                  <a:lnTo>
                    <a:pt x="66077" y="16476"/>
                  </a:lnTo>
                  <a:lnTo>
                    <a:pt x="65762" y="18623"/>
                  </a:lnTo>
                  <a:lnTo>
                    <a:pt x="63375" y="19885"/>
                  </a:lnTo>
                  <a:lnTo>
                    <a:pt x="63375" y="18585"/>
                  </a:lnTo>
                  <a:lnTo>
                    <a:pt x="63085" y="18269"/>
                  </a:lnTo>
                  <a:lnTo>
                    <a:pt x="61342" y="18118"/>
                  </a:lnTo>
                  <a:lnTo>
                    <a:pt x="61128" y="18181"/>
                  </a:lnTo>
                  <a:lnTo>
                    <a:pt x="59890" y="19153"/>
                  </a:lnTo>
                  <a:lnTo>
                    <a:pt x="58223" y="16830"/>
                  </a:lnTo>
                  <a:lnTo>
                    <a:pt x="57971" y="16703"/>
                  </a:lnTo>
                  <a:lnTo>
                    <a:pt x="55799" y="16703"/>
                  </a:lnTo>
                  <a:lnTo>
                    <a:pt x="55521" y="16868"/>
                  </a:lnTo>
                  <a:lnTo>
                    <a:pt x="54827" y="18168"/>
                  </a:lnTo>
                  <a:lnTo>
                    <a:pt x="54435" y="18736"/>
                  </a:lnTo>
                  <a:lnTo>
                    <a:pt x="53652" y="16969"/>
                  </a:lnTo>
                  <a:lnTo>
                    <a:pt x="53261" y="16792"/>
                  </a:lnTo>
                  <a:cubicBezTo>
                    <a:pt x="53061" y="16867"/>
                    <a:pt x="52586" y="16997"/>
                    <a:pt x="52167" y="16997"/>
                  </a:cubicBezTo>
                  <a:cubicBezTo>
                    <a:pt x="51950" y="16997"/>
                    <a:pt x="51749" y="16962"/>
                    <a:pt x="51607" y="16868"/>
                  </a:cubicBezTo>
                  <a:cubicBezTo>
                    <a:pt x="51455" y="16767"/>
                    <a:pt x="51379" y="16590"/>
                    <a:pt x="51392" y="16426"/>
                  </a:cubicBezTo>
                  <a:cubicBezTo>
                    <a:pt x="51316" y="15112"/>
                    <a:pt x="51316" y="14986"/>
                    <a:pt x="51316" y="14974"/>
                  </a:cubicBezTo>
                  <a:lnTo>
                    <a:pt x="51215" y="14746"/>
                  </a:lnTo>
                  <a:lnTo>
                    <a:pt x="47945" y="11716"/>
                  </a:lnTo>
                  <a:lnTo>
                    <a:pt x="46922" y="11009"/>
                  </a:lnTo>
                  <a:lnTo>
                    <a:pt x="46682" y="10958"/>
                  </a:lnTo>
                  <a:lnTo>
                    <a:pt x="45142" y="11223"/>
                  </a:lnTo>
                  <a:lnTo>
                    <a:pt x="44435" y="9077"/>
                  </a:lnTo>
                  <a:lnTo>
                    <a:pt x="44233" y="8875"/>
                  </a:lnTo>
                  <a:lnTo>
                    <a:pt x="42806" y="8433"/>
                  </a:lnTo>
                  <a:lnTo>
                    <a:pt x="42679" y="8420"/>
                  </a:lnTo>
                  <a:lnTo>
                    <a:pt x="39182" y="8862"/>
                  </a:lnTo>
                  <a:lnTo>
                    <a:pt x="37262" y="8445"/>
                  </a:lnTo>
                  <a:lnTo>
                    <a:pt x="34649" y="6210"/>
                  </a:lnTo>
                  <a:lnTo>
                    <a:pt x="31075" y="4506"/>
                  </a:lnTo>
                  <a:lnTo>
                    <a:pt x="28499" y="2031"/>
                  </a:lnTo>
                  <a:lnTo>
                    <a:pt x="26365" y="263"/>
                  </a:lnTo>
                  <a:lnTo>
                    <a:pt x="26100" y="187"/>
                  </a:lnTo>
                  <a:lnTo>
                    <a:pt x="23524" y="756"/>
                  </a:lnTo>
                  <a:cubicBezTo>
                    <a:pt x="23360" y="465"/>
                    <a:pt x="23120" y="238"/>
                    <a:pt x="22817" y="124"/>
                  </a:cubicBezTo>
                  <a:cubicBezTo>
                    <a:pt x="22620" y="41"/>
                    <a:pt x="22402" y="0"/>
                    <a:pt x="22164" y="0"/>
                  </a:cubicBez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0"/>
            <p:cNvSpPr/>
            <p:nvPr/>
          </p:nvSpPr>
          <p:spPr>
            <a:xfrm>
              <a:off x="1940550" y="1654925"/>
              <a:ext cx="124725" cy="149650"/>
            </a:xfrm>
            <a:custGeom>
              <a:avLst/>
              <a:gdLst/>
              <a:ahLst/>
              <a:cxnLst/>
              <a:rect l="l" t="t" r="r" b="b"/>
              <a:pathLst>
                <a:path w="4989" h="5986" extrusionOk="0">
                  <a:moveTo>
                    <a:pt x="2425" y="0"/>
                  </a:moveTo>
                  <a:lnTo>
                    <a:pt x="1023" y="1200"/>
                  </a:lnTo>
                  <a:lnTo>
                    <a:pt x="1" y="3851"/>
                  </a:lnTo>
                  <a:lnTo>
                    <a:pt x="1" y="5985"/>
                  </a:lnTo>
                  <a:lnTo>
                    <a:pt x="2362" y="4104"/>
                  </a:lnTo>
                  <a:lnTo>
                    <a:pt x="3511" y="4887"/>
                  </a:lnTo>
                  <a:lnTo>
                    <a:pt x="4988" y="4419"/>
                  </a:lnTo>
                  <a:lnTo>
                    <a:pt x="3271" y="2210"/>
                  </a:lnTo>
                  <a:lnTo>
                    <a:pt x="242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0"/>
            <p:cNvSpPr/>
            <p:nvPr/>
          </p:nvSpPr>
          <p:spPr>
            <a:xfrm>
              <a:off x="1932650" y="1641650"/>
              <a:ext cx="145575" cy="179325"/>
            </a:xfrm>
            <a:custGeom>
              <a:avLst/>
              <a:gdLst/>
              <a:ahLst/>
              <a:cxnLst/>
              <a:rect l="l" t="t" r="r" b="b"/>
              <a:pathLst>
                <a:path w="5823" h="7173" extrusionOk="0">
                  <a:moveTo>
                    <a:pt x="2602" y="1049"/>
                  </a:moveTo>
                  <a:lnTo>
                    <a:pt x="3297" y="2842"/>
                  </a:lnTo>
                  <a:lnTo>
                    <a:pt x="4774" y="4774"/>
                  </a:lnTo>
                  <a:lnTo>
                    <a:pt x="3877" y="5064"/>
                  </a:lnTo>
                  <a:lnTo>
                    <a:pt x="2665" y="4231"/>
                  </a:lnTo>
                  <a:lnTo>
                    <a:pt x="632" y="5860"/>
                  </a:lnTo>
                  <a:lnTo>
                    <a:pt x="632" y="4433"/>
                  </a:lnTo>
                  <a:lnTo>
                    <a:pt x="1605" y="1907"/>
                  </a:lnTo>
                  <a:lnTo>
                    <a:pt x="2602" y="1049"/>
                  </a:lnTo>
                  <a:close/>
                  <a:moveTo>
                    <a:pt x="2880" y="1"/>
                  </a:moveTo>
                  <a:lnTo>
                    <a:pt x="1074" y="1541"/>
                  </a:lnTo>
                  <a:lnTo>
                    <a:pt x="26" y="4269"/>
                  </a:lnTo>
                  <a:lnTo>
                    <a:pt x="1" y="7173"/>
                  </a:lnTo>
                  <a:lnTo>
                    <a:pt x="1" y="7173"/>
                  </a:lnTo>
                  <a:lnTo>
                    <a:pt x="2703" y="5026"/>
                  </a:lnTo>
                  <a:lnTo>
                    <a:pt x="3776" y="5771"/>
                  </a:lnTo>
                  <a:lnTo>
                    <a:pt x="5822" y="5102"/>
                  </a:lnTo>
                  <a:lnTo>
                    <a:pt x="3865" y="2577"/>
                  </a:lnTo>
                  <a:lnTo>
                    <a:pt x="288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0"/>
            <p:cNvSpPr/>
            <p:nvPr/>
          </p:nvSpPr>
          <p:spPr>
            <a:xfrm>
              <a:off x="2019475" y="1292525"/>
              <a:ext cx="410075" cy="583375"/>
            </a:xfrm>
            <a:custGeom>
              <a:avLst/>
              <a:gdLst/>
              <a:ahLst/>
              <a:cxnLst/>
              <a:rect l="l" t="t" r="r" b="b"/>
              <a:pathLst>
                <a:path w="16403" h="23335" extrusionOk="0">
                  <a:moveTo>
                    <a:pt x="4129" y="0"/>
                  </a:moveTo>
                  <a:lnTo>
                    <a:pt x="1213" y="2122"/>
                  </a:lnTo>
                  <a:lnTo>
                    <a:pt x="0" y="4407"/>
                  </a:lnTo>
                  <a:lnTo>
                    <a:pt x="0" y="7248"/>
                  </a:lnTo>
                  <a:lnTo>
                    <a:pt x="2122" y="6857"/>
                  </a:lnTo>
                  <a:lnTo>
                    <a:pt x="4571" y="8347"/>
                  </a:lnTo>
                  <a:lnTo>
                    <a:pt x="6541" y="8827"/>
                  </a:lnTo>
                  <a:lnTo>
                    <a:pt x="7210" y="7576"/>
                  </a:lnTo>
                  <a:lnTo>
                    <a:pt x="8170" y="11339"/>
                  </a:lnTo>
                  <a:lnTo>
                    <a:pt x="9521" y="12842"/>
                  </a:lnTo>
                  <a:lnTo>
                    <a:pt x="8258" y="15052"/>
                  </a:lnTo>
                  <a:cubicBezTo>
                    <a:pt x="8258" y="15052"/>
                    <a:pt x="8978" y="16314"/>
                    <a:pt x="6996" y="16706"/>
                  </a:cubicBezTo>
                  <a:cubicBezTo>
                    <a:pt x="5026" y="17097"/>
                    <a:pt x="6364" y="16946"/>
                    <a:pt x="5026" y="17097"/>
                  </a:cubicBezTo>
                  <a:cubicBezTo>
                    <a:pt x="3688" y="17261"/>
                    <a:pt x="3688" y="17539"/>
                    <a:pt x="3688" y="17539"/>
                  </a:cubicBezTo>
                  <a:lnTo>
                    <a:pt x="4180" y="18915"/>
                  </a:lnTo>
                  <a:lnTo>
                    <a:pt x="6604" y="18915"/>
                  </a:lnTo>
                  <a:lnTo>
                    <a:pt x="7943" y="20810"/>
                  </a:lnTo>
                  <a:lnTo>
                    <a:pt x="9521" y="22539"/>
                  </a:lnTo>
                  <a:lnTo>
                    <a:pt x="11579" y="23335"/>
                  </a:lnTo>
                  <a:lnTo>
                    <a:pt x="10405" y="20532"/>
                  </a:lnTo>
                  <a:lnTo>
                    <a:pt x="12375" y="21693"/>
                  </a:lnTo>
                  <a:lnTo>
                    <a:pt x="13473" y="20115"/>
                  </a:lnTo>
                  <a:lnTo>
                    <a:pt x="12059" y="16794"/>
                  </a:lnTo>
                  <a:lnTo>
                    <a:pt x="12615" y="15923"/>
                  </a:lnTo>
                  <a:lnTo>
                    <a:pt x="14420" y="18360"/>
                  </a:lnTo>
                  <a:lnTo>
                    <a:pt x="15683" y="16794"/>
                  </a:lnTo>
                  <a:lnTo>
                    <a:pt x="16403" y="15052"/>
                  </a:lnTo>
                  <a:lnTo>
                    <a:pt x="12931" y="12135"/>
                  </a:lnTo>
                  <a:lnTo>
                    <a:pt x="14269" y="11630"/>
                  </a:lnTo>
                  <a:lnTo>
                    <a:pt x="13549" y="8195"/>
                  </a:lnTo>
                  <a:lnTo>
                    <a:pt x="12211" y="5821"/>
                  </a:lnTo>
                  <a:lnTo>
                    <a:pt x="10721" y="4963"/>
                  </a:lnTo>
                  <a:lnTo>
                    <a:pt x="9067" y="3624"/>
                  </a:lnTo>
                  <a:lnTo>
                    <a:pt x="10557" y="3069"/>
                  </a:lnTo>
                  <a:lnTo>
                    <a:pt x="10165" y="1414"/>
                  </a:lnTo>
                  <a:lnTo>
                    <a:pt x="7918" y="354"/>
                  </a:lnTo>
                  <a:lnTo>
                    <a:pt x="5670" y="1326"/>
                  </a:lnTo>
                  <a:lnTo>
                    <a:pt x="5165" y="2677"/>
                  </a:lnTo>
                  <a:lnTo>
                    <a:pt x="3814" y="4256"/>
                  </a:lnTo>
                  <a:lnTo>
                    <a:pt x="2993" y="3069"/>
                  </a:lnTo>
                  <a:lnTo>
                    <a:pt x="412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0"/>
            <p:cNvSpPr/>
            <p:nvPr/>
          </p:nvSpPr>
          <p:spPr>
            <a:xfrm>
              <a:off x="2011275" y="1270725"/>
              <a:ext cx="427750" cy="619075"/>
            </a:xfrm>
            <a:custGeom>
              <a:avLst/>
              <a:gdLst/>
              <a:ahLst/>
              <a:cxnLst/>
              <a:rect l="l" t="t" r="r" b="b"/>
              <a:pathLst>
                <a:path w="17110" h="24763" extrusionOk="0">
                  <a:moveTo>
                    <a:pt x="8246" y="1567"/>
                  </a:moveTo>
                  <a:lnTo>
                    <a:pt x="10228" y="2501"/>
                  </a:lnTo>
                  <a:lnTo>
                    <a:pt x="10518" y="3739"/>
                  </a:lnTo>
                  <a:lnTo>
                    <a:pt x="8763" y="4383"/>
                  </a:lnTo>
                  <a:lnTo>
                    <a:pt x="10885" y="6087"/>
                  </a:lnTo>
                  <a:lnTo>
                    <a:pt x="12311" y="6908"/>
                  </a:lnTo>
                  <a:lnTo>
                    <a:pt x="13587" y="9156"/>
                  </a:lnTo>
                  <a:lnTo>
                    <a:pt x="14231" y="12287"/>
                  </a:lnTo>
                  <a:lnTo>
                    <a:pt x="12640" y="12881"/>
                  </a:lnTo>
                  <a:lnTo>
                    <a:pt x="16340" y="15999"/>
                  </a:lnTo>
                  <a:lnTo>
                    <a:pt x="15733" y="17477"/>
                  </a:lnTo>
                  <a:lnTo>
                    <a:pt x="14761" y="18689"/>
                  </a:lnTo>
                  <a:lnTo>
                    <a:pt x="12918" y="16227"/>
                  </a:lnTo>
                  <a:lnTo>
                    <a:pt x="12021" y="17616"/>
                  </a:lnTo>
                  <a:lnTo>
                    <a:pt x="13448" y="20937"/>
                  </a:lnTo>
                  <a:lnTo>
                    <a:pt x="12615" y="22136"/>
                  </a:lnTo>
                  <a:lnTo>
                    <a:pt x="10076" y="20633"/>
                  </a:lnTo>
                  <a:lnTo>
                    <a:pt x="11339" y="23639"/>
                  </a:lnTo>
                  <a:lnTo>
                    <a:pt x="10051" y="23146"/>
                  </a:lnTo>
                  <a:lnTo>
                    <a:pt x="8549" y="21492"/>
                  </a:lnTo>
                  <a:lnTo>
                    <a:pt x="7109" y="19459"/>
                  </a:lnTo>
                  <a:lnTo>
                    <a:pt x="4748" y="19459"/>
                  </a:lnTo>
                  <a:lnTo>
                    <a:pt x="4407" y="18500"/>
                  </a:lnTo>
                  <a:cubicBezTo>
                    <a:pt x="4723" y="18373"/>
                    <a:pt x="5064" y="18297"/>
                    <a:pt x="5417" y="18272"/>
                  </a:cubicBezTo>
                  <a:cubicBezTo>
                    <a:pt x="6124" y="18196"/>
                    <a:pt x="6124" y="18196"/>
                    <a:pt x="6238" y="18146"/>
                  </a:cubicBezTo>
                  <a:cubicBezTo>
                    <a:pt x="6301" y="18121"/>
                    <a:pt x="6453" y="18070"/>
                    <a:pt x="7412" y="17881"/>
                  </a:cubicBezTo>
                  <a:cubicBezTo>
                    <a:pt x="8208" y="17717"/>
                    <a:pt x="8725" y="17401"/>
                    <a:pt x="8940" y="16934"/>
                  </a:cubicBezTo>
                  <a:cubicBezTo>
                    <a:pt x="9079" y="16618"/>
                    <a:pt x="9079" y="16265"/>
                    <a:pt x="8953" y="15936"/>
                  </a:cubicBezTo>
                  <a:lnTo>
                    <a:pt x="10253" y="13676"/>
                  </a:lnTo>
                  <a:lnTo>
                    <a:pt x="8801" y="12060"/>
                  </a:lnTo>
                  <a:lnTo>
                    <a:pt x="7652" y="7590"/>
                  </a:lnTo>
                  <a:lnTo>
                    <a:pt x="6718" y="9332"/>
                  </a:lnTo>
                  <a:lnTo>
                    <a:pt x="5026" y="8928"/>
                  </a:lnTo>
                  <a:lnTo>
                    <a:pt x="2513" y="7388"/>
                  </a:lnTo>
                  <a:lnTo>
                    <a:pt x="644" y="7741"/>
                  </a:lnTo>
                  <a:lnTo>
                    <a:pt x="644" y="5367"/>
                  </a:lnTo>
                  <a:lnTo>
                    <a:pt x="1793" y="3208"/>
                  </a:lnTo>
                  <a:lnTo>
                    <a:pt x="3801" y="1744"/>
                  </a:lnTo>
                  <a:lnTo>
                    <a:pt x="3801" y="1744"/>
                  </a:lnTo>
                  <a:lnTo>
                    <a:pt x="2980" y="3991"/>
                  </a:lnTo>
                  <a:lnTo>
                    <a:pt x="4129" y="5645"/>
                  </a:lnTo>
                  <a:lnTo>
                    <a:pt x="5745" y="3751"/>
                  </a:lnTo>
                  <a:lnTo>
                    <a:pt x="6263" y="2438"/>
                  </a:lnTo>
                  <a:lnTo>
                    <a:pt x="8246" y="1567"/>
                  </a:lnTo>
                  <a:close/>
                  <a:moveTo>
                    <a:pt x="5114" y="1"/>
                  </a:moveTo>
                  <a:lnTo>
                    <a:pt x="1288" y="2779"/>
                  </a:lnTo>
                  <a:lnTo>
                    <a:pt x="0" y="5203"/>
                  </a:lnTo>
                  <a:lnTo>
                    <a:pt x="0" y="8486"/>
                  </a:lnTo>
                  <a:lnTo>
                    <a:pt x="2374" y="8044"/>
                  </a:lnTo>
                  <a:lnTo>
                    <a:pt x="4723" y="9471"/>
                  </a:lnTo>
                  <a:lnTo>
                    <a:pt x="7021" y="10039"/>
                  </a:lnTo>
                  <a:lnTo>
                    <a:pt x="7425" y="9294"/>
                  </a:lnTo>
                  <a:lnTo>
                    <a:pt x="8208" y="12350"/>
                  </a:lnTo>
                  <a:lnTo>
                    <a:pt x="9458" y="13739"/>
                  </a:lnTo>
                  <a:lnTo>
                    <a:pt x="8321" y="15747"/>
                  </a:lnTo>
                  <a:lnTo>
                    <a:pt x="8233" y="15911"/>
                  </a:lnTo>
                  <a:lnTo>
                    <a:pt x="8309" y="16063"/>
                  </a:lnTo>
                  <a:cubicBezTo>
                    <a:pt x="8410" y="16252"/>
                    <a:pt x="8422" y="16467"/>
                    <a:pt x="8347" y="16669"/>
                  </a:cubicBezTo>
                  <a:cubicBezTo>
                    <a:pt x="8220" y="16946"/>
                    <a:pt x="7842" y="17148"/>
                    <a:pt x="7273" y="17262"/>
                  </a:cubicBezTo>
                  <a:cubicBezTo>
                    <a:pt x="6263" y="17464"/>
                    <a:pt x="6099" y="17527"/>
                    <a:pt x="6011" y="17565"/>
                  </a:cubicBezTo>
                  <a:cubicBezTo>
                    <a:pt x="5783" y="17603"/>
                    <a:pt x="5556" y="17641"/>
                    <a:pt x="5329" y="17654"/>
                  </a:cubicBezTo>
                  <a:cubicBezTo>
                    <a:pt x="4937" y="17704"/>
                    <a:pt x="3712" y="17843"/>
                    <a:pt x="3712" y="18411"/>
                  </a:cubicBezTo>
                  <a:lnTo>
                    <a:pt x="4293" y="20103"/>
                  </a:lnTo>
                  <a:lnTo>
                    <a:pt x="6793" y="20103"/>
                  </a:lnTo>
                  <a:lnTo>
                    <a:pt x="8056" y="21884"/>
                  </a:lnTo>
                  <a:lnTo>
                    <a:pt x="9685" y="23677"/>
                  </a:lnTo>
                  <a:lnTo>
                    <a:pt x="12488" y="24763"/>
                  </a:lnTo>
                  <a:lnTo>
                    <a:pt x="11390" y="22161"/>
                  </a:lnTo>
                  <a:lnTo>
                    <a:pt x="12791" y="22982"/>
                  </a:lnTo>
                  <a:lnTo>
                    <a:pt x="14168" y="20987"/>
                  </a:lnTo>
                  <a:lnTo>
                    <a:pt x="12741" y="17666"/>
                  </a:lnTo>
                  <a:lnTo>
                    <a:pt x="12968" y="17325"/>
                  </a:lnTo>
                  <a:lnTo>
                    <a:pt x="14748" y="19712"/>
                  </a:lnTo>
                  <a:lnTo>
                    <a:pt x="16264" y="17830"/>
                  </a:lnTo>
                  <a:lnTo>
                    <a:pt x="17110" y="15810"/>
                  </a:lnTo>
                  <a:lnTo>
                    <a:pt x="13877" y="13083"/>
                  </a:lnTo>
                  <a:lnTo>
                    <a:pt x="14963" y="12678"/>
                  </a:lnTo>
                  <a:lnTo>
                    <a:pt x="14193" y="8979"/>
                  </a:lnTo>
                  <a:lnTo>
                    <a:pt x="12779" y="6453"/>
                  </a:lnTo>
                  <a:lnTo>
                    <a:pt x="11238" y="5569"/>
                  </a:lnTo>
                  <a:lnTo>
                    <a:pt x="10013" y="4585"/>
                  </a:lnTo>
                  <a:lnTo>
                    <a:pt x="11263" y="4117"/>
                  </a:lnTo>
                  <a:lnTo>
                    <a:pt x="10771" y="2047"/>
                  </a:lnTo>
                  <a:lnTo>
                    <a:pt x="8258" y="860"/>
                  </a:lnTo>
                  <a:lnTo>
                    <a:pt x="5758" y="1958"/>
                  </a:lnTo>
                  <a:lnTo>
                    <a:pt x="5215" y="3372"/>
                  </a:lnTo>
                  <a:lnTo>
                    <a:pt x="4180" y="4597"/>
                  </a:lnTo>
                  <a:lnTo>
                    <a:pt x="3675" y="3890"/>
                  </a:lnTo>
                  <a:lnTo>
                    <a:pt x="511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0"/>
            <p:cNvSpPr/>
            <p:nvPr/>
          </p:nvSpPr>
          <p:spPr>
            <a:xfrm>
              <a:off x="2342725" y="2272700"/>
              <a:ext cx="102300" cy="109875"/>
            </a:xfrm>
            <a:custGeom>
              <a:avLst/>
              <a:gdLst/>
              <a:ahLst/>
              <a:cxnLst/>
              <a:rect l="l" t="t" r="r" b="b"/>
              <a:pathLst>
                <a:path w="4092" h="4395" extrusionOk="0">
                  <a:moveTo>
                    <a:pt x="112" y="2946"/>
                  </a:moveTo>
                  <a:cubicBezTo>
                    <a:pt x="41" y="2963"/>
                    <a:pt x="1" y="2986"/>
                    <a:pt x="1" y="3018"/>
                  </a:cubicBezTo>
                  <a:cubicBezTo>
                    <a:pt x="1" y="3026"/>
                    <a:pt x="3" y="3031"/>
                    <a:pt x="9" y="3031"/>
                  </a:cubicBezTo>
                  <a:cubicBezTo>
                    <a:pt x="25" y="3031"/>
                    <a:pt x="60" y="3000"/>
                    <a:pt x="112" y="2946"/>
                  </a:cubicBezTo>
                  <a:close/>
                  <a:moveTo>
                    <a:pt x="2337" y="0"/>
                  </a:moveTo>
                  <a:cubicBezTo>
                    <a:pt x="2337" y="0"/>
                    <a:pt x="576" y="2455"/>
                    <a:pt x="112" y="2946"/>
                  </a:cubicBezTo>
                  <a:lnTo>
                    <a:pt x="112" y="2946"/>
                  </a:lnTo>
                  <a:cubicBezTo>
                    <a:pt x="226" y="2918"/>
                    <a:pt x="419" y="2908"/>
                    <a:pt x="644" y="2908"/>
                  </a:cubicBezTo>
                  <a:cubicBezTo>
                    <a:pt x="1336" y="2908"/>
                    <a:pt x="2337" y="3005"/>
                    <a:pt x="2337" y="3005"/>
                  </a:cubicBezTo>
                  <a:lnTo>
                    <a:pt x="3145" y="4394"/>
                  </a:lnTo>
                  <a:lnTo>
                    <a:pt x="4092" y="3990"/>
                  </a:lnTo>
                  <a:lnTo>
                    <a:pt x="4092" y="2096"/>
                  </a:lnTo>
                  <a:lnTo>
                    <a:pt x="2438" y="1465"/>
                  </a:lnTo>
                  <a:lnTo>
                    <a:pt x="233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0"/>
            <p:cNvSpPr/>
            <p:nvPr/>
          </p:nvSpPr>
          <p:spPr>
            <a:xfrm>
              <a:off x="2334825" y="2250600"/>
              <a:ext cx="118400" cy="142075"/>
            </a:xfrm>
            <a:custGeom>
              <a:avLst/>
              <a:gdLst/>
              <a:ahLst/>
              <a:cxnLst/>
              <a:rect l="l" t="t" r="r" b="b"/>
              <a:pathLst>
                <a:path w="4736" h="5683" extrusionOk="0">
                  <a:moveTo>
                    <a:pt x="2387" y="1781"/>
                  </a:moveTo>
                  <a:lnTo>
                    <a:pt x="2450" y="2576"/>
                  </a:lnTo>
                  <a:lnTo>
                    <a:pt x="4079" y="3207"/>
                  </a:lnTo>
                  <a:lnTo>
                    <a:pt x="4079" y="4659"/>
                  </a:lnTo>
                  <a:lnTo>
                    <a:pt x="3587" y="4874"/>
                  </a:lnTo>
                  <a:lnTo>
                    <a:pt x="2829" y="3586"/>
                  </a:lnTo>
                  <a:lnTo>
                    <a:pt x="2665" y="3574"/>
                  </a:lnTo>
                  <a:cubicBezTo>
                    <a:pt x="1983" y="3510"/>
                    <a:pt x="1491" y="3473"/>
                    <a:pt x="1125" y="3473"/>
                  </a:cubicBezTo>
                  <a:lnTo>
                    <a:pt x="1137" y="3473"/>
                  </a:lnTo>
                  <a:cubicBezTo>
                    <a:pt x="1428" y="3106"/>
                    <a:pt x="1819" y="2576"/>
                    <a:pt x="2387" y="1781"/>
                  </a:cubicBezTo>
                  <a:close/>
                  <a:moveTo>
                    <a:pt x="2905" y="0"/>
                  </a:moveTo>
                  <a:lnTo>
                    <a:pt x="2400" y="707"/>
                  </a:lnTo>
                  <a:cubicBezTo>
                    <a:pt x="1541" y="1894"/>
                    <a:pt x="582" y="3195"/>
                    <a:pt x="253" y="3561"/>
                  </a:cubicBezTo>
                  <a:cubicBezTo>
                    <a:pt x="203" y="3574"/>
                    <a:pt x="165" y="3599"/>
                    <a:pt x="127" y="3637"/>
                  </a:cubicBezTo>
                  <a:lnTo>
                    <a:pt x="1" y="3763"/>
                  </a:lnTo>
                  <a:lnTo>
                    <a:pt x="1" y="4142"/>
                  </a:lnTo>
                  <a:lnTo>
                    <a:pt x="228" y="4218"/>
                  </a:lnTo>
                  <a:cubicBezTo>
                    <a:pt x="268" y="4227"/>
                    <a:pt x="302" y="4237"/>
                    <a:pt x="339" y="4237"/>
                  </a:cubicBezTo>
                  <a:cubicBezTo>
                    <a:pt x="396" y="4237"/>
                    <a:pt x="462" y="4214"/>
                    <a:pt x="569" y="4129"/>
                  </a:cubicBezTo>
                  <a:cubicBezTo>
                    <a:pt x="771" y="4117"/>
                    <a:pt x="974" y="4111"/>
                    <a:pt x="1176" y="4111"/>
                  </a:cubicBezTo>
                  <a:cubicBezTo>
                    <a:pt x="1605" y="4111"/>
                    <a:pt x="2034" y="4137"/>
                    <a:pt x="2463" y="4180"/>
                  </a:cubicBezTo>
                  <a:lnTo>
                    <a:pt x="3334" y="5682"/>
                  </a:lnTo>
                  <a:lnTo>
                    <a:pt x="4736" y="5076"/>
                  </a:lnTo>
                  <a:lnTo>
                    <a:pt x="4736" y="2753"/>
                  </a:lnTo>
                  <a:lnTo>
                    <a:pt x="3069" y="2121"/>
                  </a:lnTo>
                  <a:lnTo>
                    <a:pt x="290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0"/>
            <p:cNvSpPr/>
            <p:nvPr/>
          </p:nvSpPr>
          <p:spPr>
            <a:xfrm>
              <a:off x="1713900" y="3010725"/>
              <a:ext cx="224775" cy="69925"/>
            </a:xfrm>
            <a:custGeom>
              <a:avLst/>
              <a:gdLst/>
              <a:ahLst/>
              <a:cxnLst/>
              <a:rect l="l" t="t" r="r" b="b"/>
              <a:pathLst>
                <a:path w="8991" h="2797" extrusionOk="0">
                  <a:moveTo>
                    <a:pt x="1112" y="1"/>
                  </a:moveTo>
                  <a:lnTo>
                    <a:pt x="0" y="556"/>
                  </a:lnTo>
                  <a:lnTo>
                    <a:pt x="1112" y="834"/>
                  </a:lnTo>
                  <a:cubicBezTo>
                    <a:pt x="1112" y="834"/>
                    <a:pt x="3864" y="1125"/>
                    <a:pt x="4104" y="1125"/>
                  </a:cubicBezTo>
                  <a:cubicBezTo>
                    <a:pt x="4344" y="1125"/>
                    <a:pt x="6705" y="2110"/>
                    <a:pt x="6705" y="2110"/>
                  </a:cubicBezTo>
                  <a:cubicBezTo>
                    <a:pt x="6705" y="2110"/>
                    <a:pt x="5423" y="2797"/>
                    <a:pt x="5497" y="2797"/>
                  </a:cubicBezTo>
                  <a:cubicBezTo>
                    <a:pt x="5501" y="2797"/>
                    <a:pt x="5508" y="2795"/>
                    <a:pt x="5518" y="2791"/>
                  </a:cubicBezTo>
                  <a:cubicBezTo>
                    <a:pt x="5758" y="2716"/>
                    <a:pt x="8991" y="2463"/>
                    <a:pt x="8991" y="2463"/>
                  </a:cubicBezTo>
                  <a:lnTo>
                    <a:pt x="7892" y="1390"/>
                  </a:lnTo>
                  <a:lnTo>
                    <a:pt x="324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0"/>
            <p:cNvSpPr/>
            <p:nvPr/>
          </p:nvSpPr>
          <p:spPr>
            <a:xfrm>
              <a:off x="1691475" y="3002850"/>
              <a:ext cx="265200" cy="86825"/>
            </a:xfrm>
            <a:custGeom>
              <a:avLst/>
              <a:gdLst/>
              <a:ahLst/>
              <a:cxnLst/>
              <a:rect l="l" t="t" r="r" b="b"/>
              <a:pathLst>
                <a:path w="10608" h="3473" extrusionOk="0">
                  <a:moveTo>
                    <a:pt x="4079" y="644"/>
                  </a:moveTo>
                  <a:lnTo>
                    <a:pt x="8613" y="1995"/>
                  </a:lnTo>
                  <a:lnTo>
                    <a:pt x="9168" y="2526"/>
                  </a:lnTo>
                  <a:cubicBezTo>
                    <a:pt x="8764" y="2551"/>
                    <a:pt x="8310" y="2589"/>
                    <a:pt x="7880" y="2627"/>
                  </a:cubicBezTo>
                  <a:lnTo>
                    <a:pt x="8335" y="2387"/>
                  </a:lnTo>
                  <a:lnTo>
                    <a:pt x="7716" y="2134"/>
                  </a:lnTo>
                  <a:cubicBezTo>
                    <a:pt x="6112" y="1465"/>
                    <a:pt x="5191" y="1124"/>
                    <a:pt x="5001" y="1124"/>
                  </a:cubicBezTo>
                  <a:cubicBezTo>
                    <a:pt x="4824" y="1124"/>
                    <a:pt x="3095" y="947"/>
                    <a:pt x="2072" y="846"/>
                  </a:cubicBezTo>
                  <a:lnTo>
                    <a:pt x="1807" y="770"/>
                  </a:lnTo>
                  <a:lnTo>
                    <a:pt x="2072" y="644"/>
                  </a:lnTo>
                  <a:close/>
                  <a:moveTo>
                    <a:pt x="1933" y="0"/>
                  </a:moveTo>
                  <a:lnTo>
                    <a:pt x="1" y="973"/>
                  </a:lnTo>
                  <a:lnTo>
                    <a:pt x="1971" y="1465"/>
                  </a:lnTo>
                  <a:cubicBezTo>
                    <a:pt x="2438" y="1515"/>
                    <a:pt x="4749" y="1755"/>
                    <a:pt x="4976" y="1755"/>
                  </a:cubicBezTo>
                  <a:cubicBezTo>
                    <a:pt x="5127" y="1781"/>
                    <a:pt x="5974" y="2096"/>
                    <a:pt x="6857" y="2462"/>
                  </a:cubicBezTo>
                  <a:cubicBezTo>
                    <a:pt x="5974" y="2942"/>
                    <a:pt x="5986" y="2980"/>
                    <a:pt x="6100" y="3233"/>
                  </a:cubicBezTo>
                  <a:lnTo>
                    <a:pt x="6251" y="3473"/>
                  </a:lnTo>
                  <a:lnTo>
                    <a:pt x="6516" y="3410"/>
                  </a:lnTo>
                  <a:cubicBezTo>
                    <a:pt x="6706" y="3359"/>
                    <a:pt x="8411" y="3207"/>
                    <a:pt x="9913" y="3094"/>
                  </a:cubicBezTo>
                  <a:lnTo>
                    <a:pt x="10608" y="3043"/>
                  </a:lnTo>
                  <a:lnTo>
                    <a:pt x="8953" y="1427"/>
                  </a:lnTo>
                  <a:lnTo>
                    <a:pt x="4231" y="13"/>
                  </a:lnTo>
                  <a:lnTo>
                    <a:pt x="193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0"/>
            <p:cNvSpPr/>
            <p:nvPr/>
          </p:nvSpPr>
          <p:spPr>
            <a:xfrm>
              <a:off x="1938650" y="3067875"/>
              <a:ext cx="120300" cy="55275"/>
            </a:xfrm>
            <a:custGeom>
              <a:avLst/>
              <a:gdLst/>
              <a:ahLst/>
              <a:cxnLst/>
              <a:rect l="l" t="t" r="r" b="b"/>
              <a:pathLst>
                <a:path w="4812" h="2211" extrusionOk="0">
                  <a:moveTo>
                    <a:pt x="1807" y="0"/>
                  </a:moveTo>
                  <a:lnTo>
                    <a:pt x="1099" y="1036"/>
                  </a:lnTo>
                  <a:lnTo>
                    <a:pt x="1" y="2210"/>
                  </a:lnTo>
                  <a:lnTo>
                    <a:pt x="1" y="2210"/>
                  </a:lnTo>
                  <a:lnTo>
                    <a:pt x="2842" y="1743"/>
                  </a:lnTo>
                  <a:lnTo>
                    <a:pt x="4812" y="2210"/>
                  </a:lnTo>
                  <a:lnTo>
                    <a:pt x="4812" y="2210"/>
                  </a:lnTo>
                  <a:lnTo>
                    <a:pt x="4408" y="493"/>
                  </a:lnTo>
                  <a:lnTo>
                    <a:pt x="18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0"/>
            <p:cNvSpPr/>
            <p:nvPr/>
          </p:nvSpPr>
          <p:spPr>
            <a:xfrm>
              <a:off x="1916875" y="3059350"/>
              <a:ext cx="152175" cy="75475"/>
            </a:xfrm>
            <a:custGeom>
              <a:avLst/>
              <a:gdLst/>
              <a:ahLst/>
              <a:cxnLst/>
              <a:rect l="l" t="t" r="r" b="b"/>
              <a:pathLst>
                <a:path w="6087" h="3019" extrusionOk="0">
                  <a:moveTo>
                    <a:pt x="2829" y="695"/>
                  </a:moveTo>
                  <a:lnTo>
                    <a:pt x="5026" y="1099"/>
                  </a:lnTo>
                  <a:lnTo>
                    <a:pt x="5253" y="2122"/>
                  </a:lnTo>
                  <a:lnTo>
                    <a:pt x="5253" y="2122"/>
                  </a:lnTo>
                  <a:lnTo>
                    <a:pt x="3713" y="1756"/>
                  </a:lnTo>
                  <a:lnTo>
                    <a:pt x="1731" y="2084"/>
                  </a:lnTo>
                  <a:lnTo>
                    <a:pt x="2236" y="1541"/>
                  </a:lnTo>
                  <a:lnTo>
                    <a:pt x="2829" y="695"/>
                  </a:lnTo>
                  <a:close/>
                  <a:moveTo>
                    <a:pt x="2526" y="0"/>
                  </a:moveTo>
                  <a:lnTo>
                    <a:pt x="1743" y="1162"/>
                  </a:lnTo>
                  <a:lnTo>
                    <a:pt x="1" y="3018"/>
                  </a:lnTo>
                  <a:lnTo>
                    <a:pt x="3675" y="2400"/>
                  </a:lnTo>
                  <a:lnTo>
                    <a:pt x="6087" y="2980"/>
                  </a:lnTo>
                  <a:lnTo>
                    <a:pt x="5531" y="556"/>
                  </a:lnTo>
                  <a:lnTo>
                    <a:pt x="252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0"/>
            <p:cNvSpPr/>
            <p:nvPr/>
          </p:nvSpPr>
          <p:spPr>
            <a:xfrm>
              <a:off x="1843950" y="3121225"/>
              <a:ext cx="55275" cy="29075"/>
            </a:xfrm>
            <a:custGeom>
              <a:avLst/>
              <a:gdLst/>
              <a:ahLst/>
              <a:cxnLst/>
              <a:rect l="l" t="t" r="r" b="b"/>
              <a:pathLst>
                <a:path w="2211" h="1163" extrusionOk="0">
                  <a:moveTo>
                    <a:pt x="1" y="0"/>
                  </a:moveTo>
                  <a:lnTo>
                    <a:pt x="1226" y="1162"/>
                  </a:lnTo>
                  <a:lnTo>
                    <a:pt x="2211" y="278"/>
                  </a:lnTo>
                  <a:lnTo>
                    <a:pt x="165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0"/>
            <p:cNvSpPr/>
            <p:nvPr/>
          </p:nvSpPr>
          <p:spPr>
            <a:xfrm>
              <a:off x="1824375" y="3113325"/>
              <a:ext cx="88750" cy="47700"/>
            </a:xfrm>
            <a:custGeom>
              <a:avLst/>
              <a:gdLst/>
              <a:ahLst/>
              <a:cxnLst/>
              <a:rect l="l" t="t" r="r" b="b"/>
              <a:pathLst>
                <a:path w="3550" h="1908" extrusionOk="0">
                  <a:moveTo>
                    <a:pt x="2375" y="632"/>
                  </a:moveTo>
                  <a:lnTo>
                    <a:pt x="2438" y="670"/>
                  </a:lnTo>
                  <a:lnTo>
                    <a:pt x="2021" y="1049"/>
                  </a:lnTo>
                  <a:lnTo>
                    <a:pt x="1579" y="632"/>
                  </a:lnTo>
                  <a:close/>
                  <a:moveTo>
                    <a:pt x="1" y="1"/>
                  </a:moveTo>
                  <a:lnTo>
                    <a:pt x="1996" y="1907"/>
                  </a:lnTo>
                  <a:lnTo>
                    <a:pt x="3549" y="518"/>
                  </a:lnTo>
                  <a:lnTo>
                    <a:pt x="251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0"/>
            <p:cNvSpPr/>
            <p:nvPr/>
          </p:nvSpPr>
          <p:spPr>
            <a:xfrm>
              <a:off x="2090500" y="3105425"/>
              <a:ext cx="65050" cy="33175"/>
            </a:xfrm>
            <a:custGeom>
              <a:avLst/>
              <a:gdLst/>
              <a:ahLst/>
              <a:cxnLst/>
              <a:rect l="l" t="t" r="r" b="b"/>
              <a:pathLst>
                <a:path w="2602" h="1327" extrusionOk="0">
                  <a:moveTo>
                    <a:pt x="0" y="1"/>
                  </a:moveTo>
                  <a:lnTo>
                    <a:pt x="468" y="1327"/>
                  </a:lnTo>
                  <a:lnTo>
                    <a:pt x="2602" y="658"/>
                  </a:lnTo>
                  <a:lnTo>
                    <a:pt x="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0"/>
            <p:cNvSpPr/>
            <p:nvPr/>
          </p:nvSpPr>
          <p:spPr>
            <a:xfrm>
              <a:off x="2077875" y="3094075"/>
              <a:ext cx="106725" cy="54325"/>
            </a:xfrm>
            <a:custGeom>
              <a:avLst/>
              <a:gdLst/>
              <a:ahLst/>
              <a:cxnLst/>
              <a:rect l="l" t="t" r="r" b="b"/>
              <a:pathLst>
                <a:path w="4269" h="2173" extrusionOk="0">
                  <a:moveTo>
                    <a:pt x="998" y="910"/>
                  </a:moveTo>
                  <a:lnTo>
                    <a:pt x="1945" y="1137"/>
                  </a:lnTo>
                  <a:lnTo>
                    <a:pt x="1162" y="1377"/>
                  </a:lnTo>
                  <a:lnTo>
                    <a:pt x="998" y="910"/>
                  </a:lnTo>
                  <a:close/>
                  <a:moveTo>
                    <a:pt x="0" y="0"/>
                  </a:moveTo>
                  <a:lnTo>
                    <a:pt x="783" y="2172"/>
                  </a:lnTo>
                  <a:lnTo>
                    <a:pt x="4268" y="1086"/>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31" name="Google Shape;2931;p30"/>
          <p:cNvSpPr txBox="1">
            <a:spLocks noGrp="1"/>
          </p:cNvSpPr>
          <p:nvPr>
            <p:ph type="title"/>
          </p:nvPr>
        </p:nvSpPr>
        <p:spPr>
          <a:xfrm>
            <a:off x="2343750" y="2542350"/>
            <a:ext cx="6083700" cy="841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932" name="Google Shape;2932;p30"/>
          <p:cNvSpPr txBox="1">
            <a:spLocks noGrp="1"/>
          </p:cNvSpPr>
          <p:nvPr>
            <p:ph type="title" idx="2" hasCustomPrompt="1"/>
          </p:nvPr>
        </p:nvSpPr>
        <p:spPr>
          <a:xfrm>
            <a:off x="6964275" y="1350025"/>
            <a:ext cx="1463100" cy="11430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6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933" name="Google Shape;2933;p30"/>
          <p:cNvSpPr txBox="1">
            <a:spLocks noGrp="1"/>
          </p:cNvSpPr>
          <p:nvPr>
            <p:ph type="subTitle" idx="1"/>
          </p:nvPr>
        </p:nvSpPr>
        <p:spPr>
          <a:xfrm>
            <a:off x="2343750" y="3384150"/>
            <a:ext cx="6083700" cy="375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934" name="Google Shape;2934;p30"/>
          <p:cNvGrpSpPr/>
          <p:nvPr/>
        </p:nvGrpSpPr>
        <p:grpSpPr>
          <a:xfrm>
            <a:off x="75" y="-96"/>
            <a:ext cx="9143852" cy="5143692"/>
            <a:chOff x="259925" y="865675"/>
            <a:chExt cx="7117500" cy="3993550"/>
          </a:xfrm>
        </p:grpSpPr>
        <p:sp>
          <p:nvSpPr>
            <p:cNvPr id="2935" name="Google Shape;2935;p30"/>
            <p:cNvSpPr/>
            <p:nvPr/>
          </p:nvSpPr>
          <p:spPr>
            <a:xfrm>
              <a:off x="259925" y="47917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0"/>
            <p:cNvSpPr/>
            <p:nvPr/>
          </p:nvSpPr>
          <p:spPr>
            <a:xfrm>
              <a:off x="734900" y="47917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0"/>
            <p:cNvSpPr/>
            <p:nvPr/>
          </p:nvSpPr>
          <p:spPr>
            <a:xfrm>
              <a:off x="1208850" y="47917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0"/>
            <p:cNvSpPr/>
            <p:nvPr/>
          </p:nvSpPr>
          <p:spPr>
            <a:xfrm>
              <a:off x="1683825" y="47917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0"/>
            <p:cNvSpPr/>
            <p:nvPr/>
          </p:nvSpPr>
          <p:spPr>
            <a:xfrm>
              <a:off x="2157800" y="4791775"/>
              <a:ext cx="474975" cy="67450"/>
            </a:xfrm>
            <a:custGeom>
              <a:avLst/>
              <a:gdLst/>
              <a:ahLst/>
              <a:cxnLst/>
              <a:rect l="l" t="t" r="r" b="b"/>
              <a:pathLst>
                <a:path w="18999" h="2698" extrusionOk="0">
                  <a:moveTo>
                    <a:pt x="0" y="0"/>
                  </a:moveTo>
                  <a:lnTo>
                    <a:pt x="0" y="2697"/>
                  </a:lnTo>
                  <a:lnTo>
                    <a:pt x="18998" y="2697"/>
                  </a:lnTo>
                  <a:lnTo>
                    <a:pt x="18998"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0"/>
            <p:cNvSpPr/>
            <p:nvPr/>
          </p:nvSpPr>
          <p:spPr>
            <a:xfrm>
              <a:off x="2632750" y="4791775"/>
              <a:ext cx="474500" cy="67450"/>
            </a:xfrm>
            <a:custGeom>
              <a:avLst/>
              <a:gdLst/>
              <a:ahLst/>
              <a:cxnLst/>
              <a:rect l="l" t="t" r="r" b="b"/>
              <a:pathLst>
                <a:path w="18980"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30"/>
            <p:cNvSpPr/>
            <p:nvPr/>
          </p:nvSpPr>
          <p:spPr>
            <a:xfrm>
              <a:off x="3106725" y="47917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30"/>
            <p:cNvSpPr/>
            <p:nvPr/>
          </p:nvSpPr>
          <p:spPr>
            <a:xfrm>
              <a:off x="3581675" y="47917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0"/>
            <p:cNvSpPr/>
            <p:nvPr/>
          </p:nvSpPr>
          <p:spPr>
            <a:xfrm>
              <a:off x="4055650" y="47917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0"/>
            <p:cNvSpPr/>
            <p:nvPr/>
          </p:nvSpPr>
          <p:spPr>
            <a:xfrm>
              <a:off x="4530600" y="47917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0"/>
            <p:cNvSpPr/>
            <p:nvPr/>
          </p:nvSpPr>
          <p:spPr>
            <a:xfrm>
              <a:off x="5004575" y="47917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0"/>
            <p:cNvSpPr/>
            <p:nvPr/>
          </p:nvSpPr>
          <p:spPr>
            <a:xfrm>
              <a:off x="5479550" y="47917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0"/>
            <p:cNvSpPr/>
            <p:nvPr/>
          </p:nvSpPr>
          <p:spPr>
            <a:xfrm>
              <a:off x="5954000" y="47917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0"/>
            <p:cNvSpPr/>
            <p:nvPr/>
          </p:nvSpPr>
          <p:spPr>
            <a:xfrm>
              <a:off x="6428475" y="47917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0"/>
            <p:cNvSpPr/>
            <p:nvPr/>
          </p:nvSpPr>
          <p:spPr>
            <a:xfrm>
              <a:off x="6902925" y="4791775"/>
              <a:ext cx="474500" cy="67450"/>
            </a:xfrm>
            <a:custGeom>
              <a:avLst/>
              <a:gdLst/>
              <a:ahLst/>
              <a:cxnLst/>
              <a:rect l="l" t="t" r="r" b="b"/>
              <a:pathLst>
                <a:path w="18980" h="2698" extrusionOk="0">
                  <a:moveTo>
                    <a:pt x="1" y="0"/>
                  </a:moveTo>
                  <a:lnTo>
                    <a:pt x="1" y="2697"/>
                  </a:lnTo>
                  <a:lnTo>
                    <a:pt x="18980" y="2697"/>
                  </a:lnTo>
                  <a:lnTo>
                    <a:pt x="18980"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0"/>
            <p:cNvSpPr/>
            <p:nvPr/>
          </p:nvSpPr>
          <p:spPr>
            <a:xfrm>
              <a:off x="259925" y="8656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0"/>
            <p:cNvSpPr/>
            <p:nvPr/>
          </p:nvSpPr>
          <p:spPr>
            <a:xfrm>
              <a:off x="734900" y="8656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0"/>
            <p:cNvSpPr/>
            <p:nvPr/>
          </p:nvSpPr>
          <p:spPr>
            <a:xfrm>
              <a:off x="1208850" y="8656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0"/>
            <p:cNvSpPr/>
            <p:nvPr/>
          </p:nvSpPr>
          <p:spPr>
            <a:xfrm>
              <a:off x="1683825" y="8656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0"/>
            <p:cNvSpPr/>
            <p:nvPr/>
          </p:nvSpPr>
          <p:spPr>
            <a:xfrm>
              <a:off x="2157800" y="865675"/>
              <a:ext cx="474975" cy="67450"/>
            </a:xfrm>
            <a:custGeom>
              <a:avLst/>
              <a:gdLst/>
              <a:ahLst/>
              <a:cxnLst/>
              <a:rect l="l" t="t" r="r" b="b"/>
              <a:pathLst>
                <a:path w="18999" h="2698" extrusionOk="0">
                  <a:moveTo>
                    <a:pt x="0" y="0"/>
                  </a:moveTo>
                  <a:lnTo>
                    <a:pt x="0" y="2697"/>
                  </a:lnTo>
                  <a:lnTo>
                    <a:pt x="18998" y="2697"/>
                  </a:lnTo>
                  <a:lnTo>
                    <a:pt x="18998"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0"/>
            <p:cNvSpPr/>
            <p:nvPr/>
          </p:nvSpPr>
          <p:spPr>
            <a:xfrm>
              <a:off x="2632750" y="865675"/>
              <a:ext cx="474500" cy="67450"/>
            </a:xfrm>
            <a:custGeom>
              <a:avLst/>
              <a:gdLst/>
              <a:ahLst/>
              <a:cxnLst/>
              <a:rect l="l" t="t" r="r" b="b"/>
              <a:pathLst>
                <a:path w="18980" h="2698" extrusionOk="0">
                  <a:moveTo>
                    <a:pt x="0" y="0"/>
                  </a:moveTo>
                  <a:lnTo>
                    <a:pt x="0" y="2697"/>
                  </a:lnTo>
                  <a:lnTo>
                    <a:pt x="18979" y="2697"/>
                  </a:lnTo>
                  <a:lnTo>
                    <a:pt x="18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0"/>
            <p:cNvSpPr/>
            <p:nvPr/>
          </p:nvSpPr>
          <p:spPr>
            <a:xfrm>
              <a:off x="3106725" y="8656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0"/>
            <p:cNvSpPr/>
            <p:nvPr/>
          </p:nvSpPr>
          <p:spPr>
            <a:xfrm>
              <a:off x="3581675" y="8656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30"/>
            <p:cNvSpPr/>
            <p:nvPr/>
          </p:nvSpPr>
          <p:spPr>
            <a:xfrm>
              <a:off x="4055650" y="8656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0"/>
            <p:cNvSpPr/>
            <p:nvPr/>
          </p:nvSpPr>
          <p:spPr>
            <a:xfrm>
              <a:off x="4530600" y="8656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0"/>
            <p:cNvSpPr/>
            <p:nvPr/>
          </p:nvSpPr>
          <p:spPr>
            <a:xfrm>
              <a:off x="5004575" y="8656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30"/>
            <p:cNvSpPr/>
            <p:nvPr/>
          </p:nvSpPr>
          <p:spPr>
            <a:xfrm>
              <a:off x="5479550" y="8656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30"/>
            <p:cNvSpPr/>
            <p:nvPr/>
          </p:nvSpPr>
          <p:spPr>
            <a:xfrm>
              <a:off x="5954000" y="8656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30"/>
            <p:cNvSpPr/>
            <p:nvPr/>
          </p:nvSpPr>
          <p:spPr>
            <a:xfrm>
              <a:off x="6428475" y="8656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0"/>
            <p:cNvSpPr/>
            <p:nvPr/>
          </p:nvSpPr>
          <p:spPr>
            <a:xfrm>
              <a:off x="6902925" y="865675"/>
              <a:ext cx="474500" cy="67450"/>
            </a:xfrm>
            <a:custGeom>
              <a:avLst/>
              <a:gdLst/>
              <a:ahLst/>
              <a:cxnLst/>
              <a:rect l="l" t="t" r="r" b="b"/>
              <a:pathLst>
                <a:path w="18980" h="2698" extrusionOk="0">
                  <a:moveTo>
                    <a:pt x="1" y="0"/>
                  </a:moveTo>
                  <a:lnTo>
                    <a:pt x="1" y="2697"/>
                  </a:lnTo>
                  <a:lnTo>
                    <a:pt x="18980" y="2697"/>
                  </a:lnTo>
                  <a:lnTo>
                    <a:pt x="18980"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30"/>
            <p:cNvSpPr/>
            <p:nvPr/>
          </p:nvSpPr>
          <p:spPr>
            <a:xfrm>
              <a:off x="7297075" y="4405550"/>
              <a:ext cx="80350" cy="386250"/>
            </a:xfrm>
            <a:custGeom>
              <a:avLst/>
              <a:gdLst/>
              <a:ahLst/>
              <a:cxnLst/>
              <a:rect l="l" t="t" r="r" b="b"/>
              <a:pathLst>
                <a:path w="3214" h="15450" extrusionOk="0">
                  <a:moveTo>
                    <a:pt x="1" y="1"/>
                  </a:moveTo>
                  <a:lnTo>
                    <a:pt x="1" y="15449"/>
                  </a:lnTo>
                  <a:lnTo>
                    <a:pt x="3214" y="15449"/>
                  </a:lnTo>
                  <a:lnTo>
                    <a:pt x="3214"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30"/>
            <p:cNvSpPr/>
            <p:nvPr/>
          </p:nvSpPr>
          <p:spPr>
            <a:xfrm>
              <a:off x="7297575" y="4019825"/>
              <a:ext cx="79850" cy="386250"/>
            </a:xfrm>
            <a:custGeom>
              <a:avLst/>
              <a:gdLst/>
              <a:ahLst/>
              <a:cxnLst/>
              <a:rect l="l" t="t" r="r" b="b"/>
              <a:pathLst>
                <a:path w="3194" h="15450" extrusionOk="0">
                  <a:moveTo>
                    <a:pt x="1" y="1"/>
                  </a:moveTo>
                  <a:lnTo>
                    <a:pt x="1" y="15449"/>
                  </a:lnTo>
                  <a:lnTo>
                    <a:pt x="3194" y="15449"/>
                  </a:lnTo>
                  <a:lnTo>
                    <a:pt x="3194"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0"/>
            <p:cNvSpPr/>
            <p:nvPr/>
          </p:nvSpPr>
          <p:spPr>
            <a:xfrm>
              <a:off x="7297575" y="3634125"/>
              <a:ext cx="79850" cy="385725"/>
            </a:xfrm>
            <a:custGeom>
              <a:avLst/>
              <a:gdLst/>
              <a:ahLst/>
              <a:cxnLst/>
              <a:rect l="l" t="t" r="r" b="b"/>
              <a:pathLst>
                <a:path w="3194" h="15429" extrusionOk="0">
                  <a:moveTo>
                    <a:pt x="1" y="0"/>
                  </a:moveTo>
                  <a:lnTo>
                    <a:pt x="1" y="15429"/>
                  </a:lnTo>
                  <a:lnTo>
                    <a:pt x="3194" y="15429"/>
                  </a:lnTo>
                  <a:lnTo>
                    <a:pt x="3194"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30"/>
            <p:cNvSpPr/>
            <p:nvPr/>
          </p:nvSpPr>
          <p:spPr>
            <a:xfrm>
              <a:off x="7297075" y="3248400"/>
              <a:ext cx="80350" cy="385750"/>
            </a:xfrm>
            <a:custGeom>
              <a:avLst/>
              <a:gdLst/>
              <a:ahLst/>
              <a:cxnLst/>
              <a:rect l="l" t="t" r="r" b="b"/>
              <a:pathLst>
                <a:path w="3214" h="15430" extrusionOk="0">
                  <a:moveTo>
                    <a:pt x="1" y="0"/>
                  </a:moveTo>
                  <a:lnTo>
                    <a:pt x="1" y="15429"/>
                  </a:lnTo>
                  <a:lnTo>
                    <a:pt x="3214" y="15429"/>
                  </a:lnTo>
                  <a:lnTo>
                    <a:pt x="3214"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30"/>
            <p:cNvSpPr/>
            <p:nvPr/>
          </p:nvSpPr>
          <p:spPr>
            <a:xfrm>
              <a:off x="7297575" y="2862175"/>
              <a:ext cx="79850" cy="386250"/>
            </a:xfrm>
            <a:custGeom>
              <a:avLst/>
              <a:gdLst/>
              <a:ahLst/>
              <a:cxnLst/>
              <a:rect l="l" t="t" r="r" b="b"/>
              <a:pathLst>
                <a:path w="3194" h="15450" extrusionOk="0">
                  <a:moveTo>
                    <a:pt x="1" y="1"/>
                  </a:moveTo>
                  <a:lnTo>
                    <a:pt x="1" y="15449"/>
                  </a:lnTo>
                  <a:lnTo>
                    <a:pt x="3194" y="15449"/>
                  </a:lnTo>
                  <a:lnTo>
                    <a:pt x="3194"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0"/>
            <p:cNvSpPr/>
            <p:nvPr/>
          </p:nvSpPr>
          <p:spPr>
            <a:xfrm>
              <a:off x="7297075" y="2476475"/>
              <a:ext cx="80350" cy="386225"/>
            </a:xfrm>
            <a:custGeom>
              <a:avLst/>
              <a:gdLst/>
              <a:ahLst/>
              <a:cxnLst/>
              <a:rect l="l" t="t" r="r" b="b"/>
              <a:pathLst>
                <a:path w="3214" h="15449" extrusionOk="0">
                  <a:moveTo>
                    <a:pt x="1" y="0"/>
                  </a:moveTo>
                  <a:lnTo>
                    <a:pt x="1" y="15449"/>
                  </a:lnTo>
                  <a:lnTo>
                    <a:pt x="3214" y="15449"/>
                  </a:lnTo>
                  <a:lnTo>
                    <a:pt x="3214"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0"/>
            <p:cNvSpPr/>
            <p:nvPr/>
          </p:nvSpPr>
          <p:spPr>
            <a:xfrm>
              <a:off x="7297075" y="2090250"/>
              <a:ext cx="80350" cy="386250"/>
            </a:xfrm>
            <a:custGeom>
              <a:avLst/>
              <a:gdLst/>
              <a:ahLst/>
              <a:cxnLst/>
              <a:rect l="l" t="t" r="r" b="b"/>
              <a:pathLst>
                <a:path w="3214" h="15450" extrusionOk="0">
                  <a:moveTo>
                    <a:pt x="1" y="1"/>
                  </a:moveTo>
                  <a:lnTo>
                    <a:pt x="1" y="15449"/>
                  </a:lnTo>
                  <a:lnTo>
                    <a:pt x="3214" y="15449"/>
                  </a:lnTo>
                  <a:lnTo>
                    <a:pt x="3214"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0"/>
            <p:cNvSpPr/>
            <p:nvPr/>
          </p:nvSpPr>
          <p:spPr>
            <a:xfrm>
              <a:off x="7297075" y="1704525"/>
              <a:ext cx="80350" cy="386250"/>
            </a:xfrm>
            <a:custGeom>
              <a:avLst/>
              <a:gdLst/>
              <a:ahLst/>
              <a:cxnLst/>
              <a:rect l="l" t="t" r="r" b="b"/>
              <a:pathLst>
                <a:path w="3214" h="15450" extrusionOk="0">
                  <a:moveTo>
                    <a:pt x="1" y="1"/>
                  </a:moveTo>
                  <a:lnTo>
                    <a:pt x="1" y="15449"/>
                  </a:lnTo>
                  <a:lnTo>
                    <a:pt x="3214" y="15449"/>
                  </a:lnTo>
                  <a:lnTo>
                    <a:pt x="3214"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0"/>
            <p:cNvSpPr/>
            <p:nvPr/>
          </p:nvSpPr>
          <p:spPr>
            <a:xfrm>
              <a:off x="7297075" y="1318825"/>
              <a:ext cx="80350" cy="385725"/>
            </a:xfrm>
            <a:custGeom>
              <a:avLst/>
              <a:gdLst/>
              <a:ahLst/>
              <a:cxnLst/>
              <a:rect l="l" t="t" r="r" b="b"/>
              <a:pathLst>
                <a:path w="3214" h="15429" extrusionOk="0">
                  <a:moveTo>
                    <a:pt x="1" y="0"/>
                  </a:moveTo>
                  <a:lnTo>
                    <a:pt x="1" y="15429"/>
                  </a:lnTo>
                  <a:lnTo>
                    <a:pt x="3214" y="15429"/>
                  </a:lnTo>
                  <a:lnTo>
                    <a:pt x="3214"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30"/>
            <p:cNvSpPr/>
            <p:nvPr/>
          </p:nvSpPr>
          <p:spPr>
            <a:xfrm>
              <a:off x="7297575" y="933100"/>
              <a:ext cx="79850" cy="385750"/>
            </a:xfrm>
            <a:custGeom>
              <a:avLst/>
              <a:gdLst/>
              <a:ahLst/>
              <a:cxnLst/>
              <a:rect l="l" t="t" r="r" b="b"/>
              <a:pathLst>
                <a:path w="3194" h="15430" extrusionOk="0">
                  <a:moveTo>
                    <a:pt x="1" y="0"/>
                  </a:moveTo>
                  <a:lnTo>
                    <a:pt x="1" y="15429"/>
                  </a:lnTo>
                  <a:lnTo>
                    <a:pt x="3194" y="15429"/>
                  </a:lnTo>
                  <a:lnTo>
                    <a:pt x="3194"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30"/>
            <p:cNvSpPr/>
            <p:nvPr/>
          </p:nvSpPr>
          <p:spPr>
            <a:xfrm>
              <a:off x="259925" y="4405550"/>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0"/>
            <p:cNvSpPr/>
            <p:nvPr/>
          </p:nvSpPr>
          <p:spPr>
            <a:xfrm>
              <a:off x="259925" y="4019825"/>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0"/>
            <p:cNvSpPr/>
            <p:nvPr/>
          </p:nvSpPr>
          <p:spPr>
            <a:xfrm>
              <a:off x="259925" y="3634125"/>
              <a:ext cx="80350" cy="385725"/>
            </a:xfrm>
            <a:custGeom>
              <a:avLst/>
              <a:gdLst/>
              <a:ahLst/>
              <a:cxnLst/>
              <a:rect l="l" t="t" r="r" b="b"/>
              <a:pathLst>
                <a:path w="3214" h="15429" extrusionOk="0">
                  <a:moveTo>
                    <a:pt x="1" y="0"/>
                  </a:moveTo>
                  <a:lnTo>
                    <a:pt x="1" y="15429"/>
                  </a:lnTo>
                  <a:lnTo>
                    <a:pt x="3213" y="15429"/>
                  </a:lnTo>
                  <a:lnTo>
                    <a:pt x="3213"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0"/>
            <p:cNvSpPr/>
            <p:nvPr/>
          </p:nvSpPr>
          <p:spPr>
            <a:xfrm>
              <a:off x="259925" y="3248400"/>
              <a:ext cx="80350" cy="385750"/>
            </a:xfrm>
            <a:custGeom>
              <a:avLst/>
              <a:gdLst/>
              <a:ahLst/>
              <a:cxnLst/>
              <a:rect l="l" t="t" r="r" b="b"/>
              <a:pathLst>
                <a:path w="3214" h="15430" extrusionOk="0">
                  <a:moveTo>
                    <a:pt x="1" y="0"/>
                  </a:moveTo>
                  <a:lnTo>
                    <a:pt x="1" y="15429"/>
                  </a:lnTo>
                  <a:lnTo>
                    <a:pt x="3213" y="15429"/>
                  </a:lnTo>
                  <a:lnTo>
                    <a:pt x="3213"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0"/>
            <p:cNvSpPr/>
            <p:nvPr/>
          </p:nvSpPr>
          <p:spPr>
            <a:xfrm>
              <a:off x="259925" y="2862175"/>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30"/>
            <p:cNvSpPr/>
            <p:nvPr/>
          </p:nvSpPr>
          <p:spPr>
            <a:xfrm>
              <a:off x="259925" y="2476475"/>
              <a:ext cx="80350" cy="386225"/>
            </a:xfrm>
            <a:custGeom>
              <a:avLst/>
              <a:gdLst/>
              <a:ahLst/>
              <a:cxnLst/>
              <a:rect l="l" t="t" r="r" b="b"/>
              <a:pathLst>
                <a:path w="3214" h="15449" extrusionOk="0">
                  <a:moveTo>
                    <a:pt x="1" y="0"/>
                  </a:moveTo>
                  <a:lnTo>
                    <a:pt x="1" y="15449"/>
                  </a:lnTo>
                  <a:lnTo>
                    <a:pt x="3213" y="15449"/>
                  </a:lnTo>
                  <a:lnTo>
                    <a:pt x="3213"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30"/>
            <p:cNvSpPr/>
            <p:nvPr/>
          </p:nvSpPr>
          <p:spPr>
            <a:xfrm>
              <a:off x="259925" y="2090250"/>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0"/>
            <p:cNvSpPr/>
            <p:nvPr/>
          </p:nvSpPr>
          <p:spPr>
            <a:xfrm>
              <a:off x="259925" y="1704525"/>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0"/>
            <p:cNvSpPr/>
            <p:nvPr/>
          </p:nvSpPr>
          <p:spPr>
            <a:xfrm>
              <a:off x="259925" y="1318825"/>
              <a:ext cx="80350" cy="385725"/>
            </a:xfrm>
            <a:custGeom>
              <a:avLst/>
              <a:gdLst/>
              <a:ahLst/>
              <a:cxnLst/>
              <a:rect l="l" t="t" r="r" b="b"/>
              <a:pathLst>
                <a:path w="3214" h="15429" extrusionOk="0">
                  <a:moveTo>
                    <a:pt x="1" y="0"/>
                  </a:moveTo>
                  <a:lnTo>
                    <a:pt x="1" y="15429"/>
                  </a:lnTo>
                  <a:lnTo>
                    <a:pt x="3213" y="15429"/>
                  </a:lnTo>
                  <a:lnTo>
                    <a:pt x="3213"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0"/>
            <p:cNvSpPr/>
            <p:nvPr/>
          </p:nvSpPr>
          <p:spPr>
            <a:xfrm>
              <a:off x="259925" y="933100"/>
              <a:ext cx="80350" cy="385750"/>
            </a:xfrm>
            <a:custGeom>
              <a:avLst/>
              <a:gdLst/>
              <a:ahLst/>
              <a:cxnLst/>
              <a:rect l="l" t="t" r="r" b="b"/>
              <a:pathLst>
                <a:path w="3214" h="15430" extrusionOk="0">
                  <a:moveTo>
                    <a:pt x="1" y="0"/>
                  </a:moveTo>
                  <a:lnTo>
                    <a:pt x="1" y="15429"/>
                  </a:lnTo>
                  <a:lnTo>
                    <a:pt x="3213" y="15429"/>
                  </a:lnTo>
                  <a:lnTo>
                    <a:pt x="3213"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0"/>
            <p:cNvSpPr/>
            <p:nvPr/>
          </p:nvSpPr>
          <p:spPr>
            <a:xfrm>
              <a:off x="337775" y="931125"/>
              <a:ext cx="6961825" cy="3862650"/>
            </a:xfrm>
            <a:custGeom>
              <a:avLst/>
              <a:gdLst/>
              <a:ahLst/>
              <a:cxnLst/>
              <a:rect l="l" t="t" r="r" b="b"/>
              <a:pathLst>
                <a:path w="278473" h="154506" extrusionOk="0">
                  <a:moveTo>
                    <a:pt x="278294" y="159"/>
                  </a:moveTo>
                  <a:lnTo>
                    <a:pt x="278294" y="154347"/>
                  </a:lnTo>
                  <a:lnTo>
                    <a:pt x="198" y="154347"/>
                  </a:lnTo>
                  <a:lnTo>
                    <a:pt x="198" y="159"/>
                  </a:lnTo>
                  <a:close/>
                  <a:moveTo>
                    <a:pt x="0" y="0"/>
                  </a:moveTo>
                  <a:lnTo>
                    <a:pt x="0" y="154505"/>
                  </a:lnTo>
                  <a:lnTo>
                    <a:pt x="278472" y="154505"/>
                  </a:lnTo>
                  <a:lnTo>
                    <a:pt x="2784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30"/>
            <p:cNvSpPr/>
            <p:nvPr/>
          </p:nvSpPr>
          <p:spPr>
            <a:xfrm>
              <a:off x="6557375" y="4824000"/>
              <a:ext cx="209750" cy="7950"/>
            </a:xfrm>
            <a:custGeom>
              <a:avLst/>
              <a:gdLst/>
              <a:ahLst/>
              <a:cxnLst/>
              <a:rect l="l" t="t" r="r" b="b"/>
              <a:pathLst>
                <a:path w="8390" h="318" extrusionOk="0">
                  <a:moveTo>
                    <a:pt x="0" y="0"/>
                  </a:moveTo>
                  <a:lnTo>
                    <a:pt x="0"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30"/>
            <p:cNvSpPr/>
            <p:nvPr/>
          </p:nvSpPr>
          <p:spPr>
            <a:xfrm>
              <a:off x="6086375"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30"/>
            <p:cNvSpPr/>
            <p:nvPr/>
          </p:nvSpPr>
          <p:spPr>
            <a:xfrm>
              <a:off x="5609925"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30"/>
            <p:cNvSpPr/>
            <p:nvPr/>
          </p:nvSpPr>
          <p:spPr>
            <a:xfrm>
              <a:off x="5139425"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30"/>
            <p:cNvSpPr/>
            <p:nvPr/>
          </p:nvSpPr>
          <p:spPr>
            <a:xfrm>
              <a:off x="4662975" y="4824000"/>
              <a:ext cx="209750" cy="7950"/>
            </a:xfrm>
            <a:custGeom>
              <a:avLst/>
              <a:gdLst/>
              <a:ahLst/>
              <a:cxnLst/>
              <a:rect l="l" t="t" r="r" b="b"/>
              <a:pathLst>
                <a:path w="8390" h="318" extrusionOk="0">
                  <a:moveTo>
                    <a:pt x="1" y="0"/>
                  </a:moveTo>
                  <a:lnTo>
                    <a:pt x="1" y="318"/>
                  </a:lnTo>
                  <a:lnTo>
                    <a:pt x="8390" y="318"/>
                  </a:lnTo>
                  <a:lnTo>
                    <a:pt x="8390"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30"/>
            <p:cNvSpPr/>
            <p:nvPr/>
          </p:nvSpPr>
          <p:spPr>
            <a:xfrm>
              <a:off x="419200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30"/>
            <p:cNvSpPr/>
            <p:nvPr/>
          </p:nvSpPr>
          <p:spPr>
            <a:xfrm>
              <a:off x="371555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30"/>
            <p:cNvSpPr/>
            <p:nvPr/>
          </p:nvSpPr>
          <p:spPr>
            <a:xfrm>
              <a:off x="324505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30"/>
            <p:cNvSpPr/>
            <p:nvPr/>
          </p:nvSpPr>
          <p:spPr>
            <a:xfrm>
              <a:off x="276860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30"/>
            <p:cNvSpPr/>
            <p:nvPr/>
          </p:nvSpPr>
          <p:spPr>
            <a:xfrm>
              <a:off x="2297600" y="4824000"/>
              <a:ext cx="209750" cy="7950"/>
            </a:xfrm>
            <a:custGeom>
              <a:avLst/>
              <a:gdLst/>
              <a:ahLst/>
              <a:cxnLst/>
              <a:rect l="l" t="t" r="r" b="b"/>
              <a:pathLst>
                <a:path w="8390" h="318" extrusionOk="0">
                  <a:moveTo>
                    <a:pt x="0" y="0"/>
                  </a:moveTo>
                  <a:lnTo>
                    <a:pt x="0"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30"/>
            <p:cNvSpPr/>
            <p:nvPr/>
          </p:nvSpPr>
          <p:spPr>
            <a:xfrm>
              <a:off x="1821150"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0"/>
            <p:cNvSpPr/>
            <p:nvPr/>
          </p:nvSpPr>
          <p:spPr>
            <a:xfrm>
              <a:off x="1350650"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30"/>
            <p:cNvSpPr/>
            <p:nvPr/>
          </p:nvSpPr>
          <p:spPr>
            <a:xfrm>
              <a:off x="874200"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30"/>
            <p:cNvSpPr/>
            <p:nvPr/>
          </p:nvSpPr>
          <p:spPr>
            <a:xfrm>
              <a:off x="403200" y="4824000"/>
              <a:ext cx="209750" cy="7950"/>
            </a:xfrm>
            <a:custGeom>
              <a:avLst/>
              <a:gdLst/>
              <a:ahLst/>
              <a:cxnLst/>
              <a:rect l="l" t="t" r="r" b="b"/>
              <a:pathLst>
                <a:path w="8390" h="318" extrusionOk="0">
                  <a:moveTo>
                    <a:pt x="1" y="0"/>
                  </a:moveTo>
                  <a:lnTo>
                    <a:pt x="1" y="318"/>
                  </a:lnTo>
                  <a:lnTo>
                    <a:pt x="8390" y="318"/>
                  </a:lnTo>
                  <a:lnTo>
                    <a:pt x="8390"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30"/>
            <p:cNvSpPr/>
            <p:nvPr/>
          </p:nvSpPr>
          <p:spPr>
            <a:xfrm>
              <a:off x="7035300" y="4824000"/>
              <a:ext cx="209750" cy="7950"/>
            </a:xfrm>
            <a:custGeom>
              <a:avLst/>
              <a:gdLst/>
              <a:ahLst/>
              <a:cxnLst/>
              <a:rect l="l" t="t" r="r" b="b"/>
              <a:pathLst>
                <a:path w="8390" h="318" extrusionOk="0">
                  <a:moveTo>
                    <a:pt x="1" y="0"/>
                  </a:moveTo>
                  <a:lnTo>
                    <a:pt x="1" y="318"/>
                  </a:lnTo>
                  <a:lnTo>
                    <a:pt x="8390" y="318"/>
                  </a:lnTo>
                  <a:lnTo>
                    <a:pt x="8390"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30"/>
            <p:cNvSpPr/>
            <p:nvPr/>
          </p:nvSpPr>
          <p:spPr>
            <a:xfrm>
              <a:off x="6557375" y="897400"/>
              <a:ext cx="209750" cy="7950"/>
            </a:xfrm>
            <a:custGeom>
              <a:avLst/>
              <a:gdLst/>
              <a:ahLst/>
              <a:cxnLst/>
              <a:rect l="l" t="t" r="r" b="b"/>
              <a:pathLst>
                <a:path w="8390" h="318" extrusionOk="0">
                  <a:moveTo>
                    <a:pt x="0" y="1"/>
                  </a:moveTo>
                  <a:lnTo>
                    <a:pt x="0"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30"/>
            <p:cNvSpPr/>
            <p:nvPr/>
          </p:nvSpPr>
          <p:spPr>
            <a:xfrm>
              <a:off x="6086375"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0"/>
            <p:cNvSpPr/>
            <p:nvPr/>
          </p:nvSpPr>
          <p:spPr>
            <a:xfrm>
              <a:off x="5609925"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30"/>
            <p:cNvSpPr/>
            <p:nvPr/>
          </p:nvSpPr>
          <p:spPr>
            <a:xfrm>
              <a:off x="5139425"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30"/>
            <p:cNvSpPr/>
            <p:nvPr/>
          </p:nvSpPr>
          <p:spPr>
            <a:xfrm>
              <a:off x="4662975"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30"/>
            <p:cNvSpPr/>
            <p:nvPr/>
          </p:nvSpPr>
          <p:spPr>
            <a:xfrm>
              <a:off x="419200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30"/>
            <p:cNvSpPr/>
            <p:nvPr/>
          </p:nvSpPr>
          <p:spPr>
            <a:xfrm>
              <a:off x="371555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30"/>
            <p:cNvSpPr/>
            <p:nvPr/>
          </p:nvSpPr>
          <p:spPr>
            <a:xfrm>
              <a:off x="324505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30"/>
            <p:cNvSpPr/>
            <p:nvPr/>
          </p:nvSpPr>
          <p:spPr>
            <a:xfrm>
              <a:off x="276860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30"/>
            <p:cNvSpPr/>
            <p:nvPr/>
          </p:nvSpPr>
          <p:spPr>
            <a:xfrm>
              <a:off x="2297600" y="897400"/>
              <a:ext cx="209750" cy="7950"/>
            </a:xfrm>
            <a:custGeom>
              <a:avLst/>
              <a:gdLst/>
              <a:ahLst/>
              <a:cxnLst/>
              <a:rect l="l" t="t" r="r" b="b"/>
              <a:pathLst>
                <a:path w="8390" h="318" extrusionOk="0">
                  <a:moveTo>
                    <a:pt x="0" y="1"/>
                  </a:moveTo>
                  <a:lnTo>
                    <a:pt x="0" y="318"/>
                  </a:lnTo>
                  <a:lnTo>
                    <a:pt x="8389" y="318"/>
                  </a:lnTo>
                  <a:lnTo>
                    <a:pt x="8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0"/>
            <p:cNvSpPr/>
            <p:nvPr/>
          </p:nvSpPr>
          <p:spPr>
            <a:xfrm>
              <a:off x="1821150"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0"/>
            <p:cNvSpPr/>
            <p:nvPr/>
          </p:nvSpPr>
          <p:spPr>
            <a:xfrm>
              <a:off x="1350650"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0"/>
            <p:cNvSpPr/>
            <p:nvPr/>
          </p:nvSpPr>
          <p:spPr>
            <a:xfrm>
              <a:off x="874200"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0"/>
            <p:cNvSpPr/>
            <p:nvPr/>
          </p:nvSpPr>
          <p:spPr>
            <a:xfrm>
              <a:off x="403200"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0"/>
            <p:cNvSpPr/>
            <p:nvPr/>
          </p:nvSpPr>
          <p:spPr>
            <a:xfrm>
              <a:off x="7035300"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0"/>
            <p:cNvSpPr/>
            <p:nvPr/>
          </p:nvSpPr>
          <p:spPr>
            <a:xfrm>
              <a:off x="403200"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0"/>
            <p:cNvSpPr/>
            <p:nvPr/>
          </p:nvSpPr>
          <p:spPr>
            <a:xfrm>
              <a:off x="298100" y="1035725"/>
              <a:ext cx="9450" cy="176025"/>
            </a:xfrm>
            <a:custGeom>
              <a:avLst/>
              <a:gdLst/>
              <a:ahLst/>
              <a:cxnLst/>
              <a:rect l="l" t="t" r="r" b="b"/>
              <a:pathLst>
                <a:path w="378" h="7041" extrusionOk="0">
                  <a:moveTo>
                    <a:pt x="1" y="1"/>
                  </a:moveTo>
                  <a:lnTo>
                    <a:pt x="1" y="7041"/>
                  </a:lnTo>
                  <a:lnTo>
                    <a:pt x="377" y="704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0"/>
            <p:cNvSpPr/>
            <p:nvPr/>
          </p:nvSpPr>
          <p:spPr>
            <a:xfrm>
              <a:off x="298100" y="142342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0"/>
            <p:cNvSpPr/>
            <p:nvPr/>
          </p:nvSpPr>
          <p:spPr>
            <a:xfrm>
              <a:off x="298100" y="1808150"/>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0"/>
            <p:cNvSpPr/>
            <p:nvPr/>
          </p:nvSpPr>
          <p:spPr>
            <a:xfrm>
              <a:off x="298100" y="2196350"/>
              <a:ext cx="9450" cy="176525"/>
            </a:xfrm>
            <a:custGeom>
              <a:avLst/>
              <a:gdLst/>
              <a:ahLst/>
              <a:cxnLst/>
              <a:rect l="l" t="t" r="r" b="b"/>
              <a:pathLst>
                <a:path w="378" h="7061" extrusionOk="0">
                  <a:moveTo>
                    <a:pt x="1" y="1"/>
                  </a:moveTo>
                  <a:lnTo>
                    <a:pt x="1" y="7060"/>
                  </a:lnTo>
                  <a:lnTo>
                    <a:pt x="377" y="7060"/>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0"/>
            <p:cNvSpPr/>
            <p:nvPr/>
          </p:nvSpPr>
          <p:spPr>
            <a:xfrm>
              <a:off x="298100" y="258107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0"/>
            <p:cNvSpPr/>
            <p:nvPr/>
          </p:nvSpPr>
          <p:spPr>
            <a:xfrm>
              <a:off x="298100" y="296877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0"/>
            <p:cNvSpPr/>
            <p:nvPr/>
          </p:nvSpPr>
          <p:spPr>
            <a:xfrm>
              <a:off x="298100" y="3353500"/>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0"/>
            <p:cNvSpPr/>
            <p:nvPr/>
          </p:nvSpPr>
          <p:spPr>
            <a:xfrm>
              <a:off x="298100" y="3741700"/>
              <a:ext cx="9450" cy="176525"/>
            </a:xfrm>
            <a:custGeom>
              <a:avLst/>
              <a:gdLst/>
              <a:ahLst/>
              <a:cxnLst/>
              <a:rect l="l" t="t" r="r" b="b"/>
              <a:pathLst>
                <a:path w="378" h="7061" extrusionOk="0">
                  <a:moveTo>
                    <a:pt x="1" y="1"/>
                  </a:moveTo>
                  <a:lnTo>
                    <a:pt x="1" y="7060"/>
                  </a:lnTo>
                  <a:lnTo>
                    <a:pt x="377" y="7060"/>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30"/>
            <p:cNvSpPr/>
            <p:nvPr/>
          </p:nvSpPr>
          <p:spPr>
            <a:xfrm>
              <a:off x="298100" y="412642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30"/>
            <p:cNvSpPr/>
            <p:nvPr/>
          </p:nvSpPr>
          <p:spPr>
            <a:xfrm>
              <a:off x="298100" y="451412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30"/>
            <p:cNvSpPr/>
            <p:nvPr/>
          </p:nvSpPr>
          <p:spPr>
            <a:xfrm>
              <a:off x="7335250" y="1035725"/>
              <a:ext cx="9450" cy="176025"/>
            </a:xfrm>
            <a:custGeom>
              <a:avLst/>
              <a:gdLst/>
              <a:ahLst/>
              <a:cxnLst/>
              <a:rect l="l" t="t" r="r" b="b"/>
              <a:pathLst>
                <a:path w="378" h="7041" extrusionOk="0">
                  <a:moveTo>
                    <a:pt x="1" y="1"/>
                  </a:moveTo>
                  <a:lnTo>
                    <a:pt x="1" y="7041"/>
                  </a:lnTo>
                  <a:lnTo>
                    <a:pt x="378" y="704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0"/>
            <p:cNvSpPr/>
            <p:nvPr/>
          </p:nvSpPr>
          <p:spPr>
            <a:xfrm>
              <a:off x="7335250" y="142342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0"/>
            <p:cNvSpPr/>
            <p:nvPr/>
          </p:nvSpPr>
          <p:spPr>
            <a:xfrm>
              <a:off x="7335250" y="1808150"/>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0"/>
            <p:cNvSpPr/>
            <p:nvPr/>
          </p:nvSpPr>
          <p:spPr>
            <a:xfrm>
              <a:off x="7335250" y="2196350"/>
              <a:ext cx="9450" cy="176525"/>
            </a:xfrm>
            <a:custGeom>
              <a:avLst/>
              <a:gdLst/>
              <a:ahLst/>
              <a:cxnLst/>
              <a:rect l="l" t="t" r="r" b="b"/>
              <a:pathLst>
                <a:path w="378" h="7061" extrusionOk="0">
                  <a:moveTo>
                    <a:pt x="1" y="1"/>
                  </a:moveTo>
                  <a:lnTo>
                    <a:pt x="1" y="7060"/>
                  </a:lnTo>
                  <a:lnTo>
                    <a:pt x="378" y="7060"/>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0"/>
            <p:cNvSpPr/>
            <p:nvPr/>
          </p:nvSpPr>
          <p:spPr>
            <a:xfrm>
              <a:off x="7335250" y="258107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0"/>
            <p:cNvSpPr/>
            <p:nvPr/>
          </p:nvSpPr>
          <p:spPr>
            <a:xfrm>
              <a:off x="7335250" y="296877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30"/>
            <p:cNvSpPr/>
            <p:nvPr/>
          </p:nvSpPr>
          <p:spPr>
            <a:xfrm>
              <a:off x="7335250" y="3353500"/>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30"/>
            <p:cNvSpPr/>
            <p:nvPr/>
          </p:nvSpPr>
          <p:spPr>
            <a:xfrm>
              <a:off x="7335250" y="3741700"/>
              <a:ext cx="9450" cy="176525"/>
            </a:xfrm>
            <a:custGeom>
              <a:avLst/>
              <a:gdLst/>
              <a:ahLst/>
              <a:cxnLst/>
              <a:rect l="l" t="t" r="r" b="b"/>
              <a:pathLst>
                <a:path w="378" h="7061" extrusionOk="0">
                  <a:moveTo>
                    <a:pt x="1" y="1"/>
                  </a:moveTo>
                  <a:lnTo>
                    <a:pt x="1" y="7060"/>
                  </a:lnTo>
                  <a:lnTo>
                    <a:pt x="378" y="7060"/>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0"/>
            <p:cNvSpPr/>
            <p:nvPr/>
          </p:nvSpPr>
          <p:spPr>
            <a:xfrm>
              <a:off x="7335250" y="412642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0"/>
            <p:cNvSpPr/>
            <p:nvPr/>
          </p:nvSpPr>
          <p:spPr>
            <a:xfrm>
              <a:off x="7335250" y="451412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3037"/>
        <p:cNvGrpSpPr/>
        <p:nvPr/>
      </p:nvGrpSpPr>
      <p:grpSpPr>
        <a:xfrm>
          <a:off x="0" y="0"/>
          <a:ext cx="0" cy="0"/>
          <a:chOff x="0" y="0"/>
          <a:chExt cx="0" cy="0"/>
        </a:xfrm>
      </p:grpSpPr>
      <p:pic>
        <p:nvPicPr>
          <p:cNvPr id="3038" name="Google Shape;3038;p31"/>
          <p:cNvPicPr preferRelativeResize="0"/>
          <p:nvPr/>
        </p:nvPicPr>
        <p:blipFill>
          <a:blip r:embed="rId2">
            <a:alphaModFix amt="62000"/>
          </a:blip>
          <a:stretch>
            <a:fillRect/>
          </a:stretch>
        </p:blipFill>
        <p:spPr>
          <a:xfrm>
            <a:off x="2" y="0"/>
            <a:ext cx="9144003" cy="5143499"/>
          </a:xfrm>
          <a:prstGeom prst="rect">
            <a:avLst/>
          </a:prstGeom>
          <a:noFill/>
          <a:ln>
            <a:noFill/>
          </a:ln>
        </p:spPr>
      </p:pic>
      <p:grpSp>
        <p:nvGrpSpPr>
          <p:cNvPr id="3039" name="Google Shape;3039;p31"/>
          <p:cNvGrpSpPr/>
          <p:nvPr/>
        </p:nvGrpSpPr>
        <p:grpSpPr>
          <a:xfrm>
            <a:off x="-2324050" y="-390069"/>
            <a:ext cx="11810960" cy="7143832"/>
            <a:chOff x="238125" y="732525"/>
            <a:chExt cx="7130500" cy="4241425"/>
          </a:xfrm>
        </p:grpSpPr>
        <p:sp>
          <p:nvSpPr>
            <p:cNvPr id="3040" name="Google Shape;3040;p31"/>
            <p:cNvSpPr/>
            <p:nvPr/>
          </p:nvSpPr>
          <p:spPr>
            <a:xfrm>
              <a:off x="3175800" y="1003350"/>
              <a:ext cx="3741725" cy="3331975"/>
            </a:xfrm>
            <a:custGeom>
              <a:avLst/>
              <a:gdLst/>
              <a:ahLst/>
              <a:cxnLst/>
              <a:rect l="l" t="t" r="r" b="b"/>
              <a:pathLst>
                <a:path w="149669" h="133279" extrusionOk="0">
                  <a:moveTo>
                    <a:pt x="81445" y="1"/>
                  </a:moveTo>
                  <a:lnTo>
                    <a:pt x="79450" y="1466"/>
                  </a:lnTo>
                  <a:lnTo>
                    <a:pt x="78288" y="3145"/>
                  </a:lnTo>
                  <a:lnTo>
                    <a:pt x="77341" y="834"/>
                  </a:lnTo>
                  <a:lnTo>
                    <a:pt x="75131" y="834"/>
                  </a:lnTo>
                  <a:lnTo>
                    <a:pt x="73868" y="2413"/>
                  </a:lnTo>
                  <a:lnTo>
                    <a:pt x="73161" y="4888"/>
                  </a:lnTo>
                  <a:lnTo>
                    <a:pt x="69891" y="7325"/>
                  </a:lnTo>
                  <a:lnTo>
                    <a:pt x="68313" y="10330"/>
                  </a:lnTo>
                  <a:lnTo>
                    <a:pt x="69474" y="11466"/>
                  </a:lnTo>
                  <a:lnTo>
                    <a:pt x="66318" y="13247"/>
                  </a:lnTo>
                  <a:lnTo>
                    <a:pt x="67782" y="14825"/>
                  </a:lnTo>
                  <a:lnTo>
                    <a:pt x="69790" y="15873"/>
                  </a:lnTo>
                  <a:lnTo>
                    <a:pt x="68729" y="16504"/>
                  </a:lnTo>
                  <a:lnTo>
                    <a:pt x="65888" y="14812"/>
                  </a:lnTo>
                  <a:lnTo>
                    <a:pt x="65257" y="16605"/>
                  </a:lnTo>
                  <a:lnTo>
                    <a:pt x="63994" y="17439"/>
                  </a:lnTo>
                  <a:lnTo>
                    <a:pt x="65358" y="21644"/>
                  </a:lnTo>
                  <a:lnTo>
                    <a:pt x="67050" y="21959"/>
                  </a:lnTo>
                  <a:lnTo>
                    <a:pt x="68199" y="22906"/>
                  </a:lnTo>
                  <a:cubicBezTo>
                    <a:pt x="67252" y="23336"/>
                    <a:pt x="65674" y="23651"/>
                    <a:pt x="65674" y="23651"/>
                  </a:cubicBezTo>
                  <a:lnTo>
                    <a:pt x="66419" y="25230"/>
                  </a:lnTo>
                  <a:lnTo>
                    <a:pt x="65358" y="26593"/>
                  </a:lnTo>
                  <a:lnTo>
                    <a:pt x="63577" y="25962"/>
                  </a:lnTo>
                  <a:lnTo>
                    <a:pt x="64625" y="23967"/>
                  </a:lnTo>
                  <a:lnTo>
                    <a:pt x="63262" y="20394"/>
                  </a:lnTo>
                  <a:lnTo>
                    <a:pt x="62214" y="17439"/>
                  </a:lnTo>
                  <a:lnTo>
                    <a:pt x="61368" y="15343"/>
                  </a:lnTo>
                  <a:lnTo>
                    <a:pt x="59688" y="14711"/>
                  </a:lnTo>
                  <a:lnTo>
                    <a:pt x="58842" y="18386"/>
                  </a:lnTo>
                  <a:lnTo>
                    <a:pt x="58792" y="21012"/>
                  </a:lnTo>
                  <a:lnTo>
                    <a:pt x="60951" y="22906"/>
                  </a:lnTo>
                  <a:lnTo>
                    <a:pt x="60951" y="24485"/>
                  </a:lnTo>
                  <a:lnTo>
                    <a:pt x="58009" y="23020"/>
                  </a:lnTo>
                  <a:lnTo>
                    <a:pt x="55319" y="22389"/>
                  </a:lnTo>
                  <a:lnTo>
                    <a:pt x="54978" y="23437"/>
                  </a:lnTo>
                  <a:lnTo>
                    <a:pt x="55547" y="24598"/>
                  </a:lnTo>
                  <a:lnTo>
                    <a:pt x="52516" y="25230"/>
                  </a:lnTo>
                  <a:lnTo>
                    <a:pt x="48526" y="27326"/>
                  </a:lnTo>
                  <a:lnTo>
                    <a:pt x="46632" y="29535"/>
                  </a:lnTo>
                  <a:lnTo>
                    <a:pt x="46114" y="26909"/>
                  </a:lnTo>
                  <a:lnTo>
                    <a:pt x="44852" y="26391"/>
                  </a:lnTo>
                  <a:lnTo>
                    <a:pt x="44536" y="29119"/>
                  </a:lnTo>
                  <a:lnTo>
                    <a:pt x="42326" y="30381"/>
                  </a:lnTo>
                  <a:lnTo>
                    <a:pt x="43488" y="32162"/>
                  </a:lnTo>
                  <a:lnTo>
                    <a:pt x="41379" y="32061"/>
                  </a:lnTo>
                  <a:lnTo>
                    <a:pt x="40647" y="33223"/>
                  </a:lnTo>
                  <a:lnTo>
                    <a:pt x="39169" y="30381"/>
                  </a:lnTo>
                  <a:lnTo>
                    <a:pt x="37490" y="29119"/>
                  </a:lnTo>
                  <a:lnTo>
                    <a:pt x="37490" y="29119"/>
                  </a:lnTo>
                  <a:lnTo>
                    <a:pt x="40748" y="29750"/>
                  </a:lnTo>
                  <a:lnTo>
                    <a:pt x="42225" y="28803"/>
                  </a:lnTo>
                  <a:lnTo>
                    <a:pt x="41379" y="26593"/>
                  </a:lnTo>
                  <a:lnTo>
                    <a:pt x="37806" y="24699"/>
                  </a:lnTo>
                  <a:lnTo>
                    <a:pt x="35078" y="23538"/>
                  </a:lnTo>
                  <a:lnTo>
                    <a:pt x="32654" y="22906"/>
                  </a:lnTo>
                  <a:lnTo>
                    <a:pt x="29181" y="24068"/>
                  </a:lnTo>
                  <a:lnTo>
                    <a:pt x="25292" y="28172"/>
                  </a:lnTo>
                  <a:lnTo>
                    <a:pt x="22767" y="31745"/>
                  </a:lnTo>
                  <a:lnTo>
                    <a:pt x="21403" y="34586"/>
                  </a:lnTo>
                  <a:lnTo>
                    <a:pt x="18878" y="37112"/>
                  </a:lnTo>
                  <a:lnTo>
                    <a:pt x="18082" y="38892"/>
                  </a:lnTo>
                  <a:lnTo>
                    <a:pt x="19130" y="42680"/>
                  </a:lnTo>
                  <a:lnTo>
                    <a:pt x="20923" y="42364"/>
                  </a:lnTo>
                  <a:lnTo>
                    <a:pt x="22186" y="40786"/>
                  </a:lnTo>
                  <a:lnTo>
                    <a:pt x="23651" y="43311"/>
                  </a:lnTo>
                  <a:lnTo>
                    <a:pt x="23449" y="44776"/>
                  </a:lnTo>
                  <a:lnTo>
                    <a:pt x="26441" y="45092"/>
                  </a:lnTo>
                  <a:cubicBezTo>
                    <a:pt x="26441" y="45092"/>
                    <a:pt x="28058" y="42882"/>
                    <a:pt x="28058" y="42566"/>
                  </a:cubicBezTo>
                  <a:cubicBezTo>
                    <a:pt x="28058" y="42251"/>
                    <a:pt x="28487" y="40256"/>
                    <a:pt x="28487" y="40256"/>
                  </a:cubicBezTo>
                  <a:lnTo>
                    <a:pt x="26909" y="37932"/>
                  </a:lnTo>
                  <a:lnTo>
                    <a:pt x="27111" y="35622"/>
                  </a:lnTo>
                  <a:lnTo>
                    <a:pt x="28904" y="34157"/>
                  </a:lnTo>
                  <a:lnTo>
                    <a:pt x="29535" y="32364"/>
                  </a:lnTo>
                  <a:lnTo>
                    <a:pt x="30899" y="31202"/>
                  </a:lnTo>
                  <a:lnTo>
                    <a:pt x="32376" y="32263"/>
                  </a:lnTo>
                  <a:lnTo>
                    <a:pt x="29535" y="35836"/>
                  </a:lnTo>
                  <a:lnTo>
                    <a:pt x="30684" y="39309"/>
                  </a:lnTo>
                  <a:lnTo>
                    <a:pt x="32477" y="39523"/>
                  </a:lnTo>
                  <a:lnTo>
                    <a:pt x="35002" y="38778"/>
                  </a:lnTo>
                  <a:lnTo>
                    <a:pt x="36467" y="39725"/>
                  </a:lnTo>
                  <a:lnTo>
                    <a:pt x="34257" y="41089"/>
                  </a:lnTo>
                  <a:lnTo>
                    <a:pt x="31416" y="41203"/>
                  </a:lnTo>
                  <a:lnTo>
                    <a:pt x="31101" y="42983"/>
                  </a:lnTo>
                  <a:lnTo>
                    <a:pt x="29952" y="44360"/>
                  </a:lnTo>
                  <a:lnTo>
                    <a:pt x="29219" y="46822"/>
                  </a:lnTo>
                  <a:lnTo>
                    <a:pt x="25532" y="47504"/>
                  </a:lnTo>
                  <a:lnTo>
                    <a:pt x="21555" y="47504"/>
                  </a:lnTo>
                  <a:lnTo>
                    <a:pt x="22287" y="45092"/>
                  </a:lnTo>
                  <a:lnTo>
                    <a:pt x="21239" y="43880"/>
                  </a:lnTo>
                  <a:lnTo>
                    <a:pt x="19976" y="45382"/>
                  </a:lnTo>
                  <a:lnTo>
                    <a:pt x="19762" y="48072"/>
                  </a:lnTo>
                  <a:lnTo>
                    <a:pt x="17022" y="49208"/>
                  </a:lnTo>
                  <a:lnTo>
                    <a:pt x="16075" y="52618"/>
                  </a:lnTo>
                  <a:lnTo>
                    <a:pt x="14294" y="54448"/>
                  </a:lnTo>
                  <a:lnTo>
                    <a:pt x="12716" y="54448"/>
                  </a:lnTo>
                  <a:lnTo>
                    <a:pt x="10822" y="54764"/>
                  </a:lnTo>
                  <a:lnTo>
                    <a:pt x="12501" y="55648"/>
                  </a:lnTo>
                  <a:lnTo>
                    <a:pt x="13448" y="57681"/>
                  </a:lnTo>
                  <a:lnTo>
                    <a:pt x="11971" y="59209"/>
                  </a:lnTo>
                  <a:lnTo>
                    <a:pt x="8460" y="58780"/>
                  </a:lnTo>
                  <a:lnTo>
                    <a:pt x="6087" y="60017"/>
                  </a:lnTo>
                  <a:lnTo>
                    <a:pt x="6087" y="65484"/>
                  </a:lnTo>
                  <a:lnTo>
                    <a:pt x="8612" y="66217"/>
                  </a:lnTo>
                  <a:lnTo>
                    <a:pt x="9723" y="67164"/>
                  </a:lnTo>
                  <a:lnTo>
                    <a:pt x="11150" y="66318"/>
                  </a:lnTo>
                  <a:lnTo>
                    <a:pt x="13233" y="66431"/>
                  </a:lnTo>
                  <a:lnTo>
                    <a:pt x="15115" y="63691"/>
                  </a:lnTo>
                  <a:lnTo>
                    <a:pt x="16176" y="61797"/>
                  </a:lnTo>
                  <a:lnTo>
                    <a:pt x="17123" y="61381"/>
                  </a:lnTo>
                  <a:lnTo>
                    <a:pt x="17438" y="59600"/>
                  </a:lnTo>
                  <a:lnTo>
                    <a:pt x="19850" y="60232"/>
                  </a:lnTo>
                  <a:lnTo>
                    <a:pt x="21226" y="59487"/>
                  </a:lnTo>
                  <a:lnTo>
                    <a:pt x="22805" y="59487"/>
                  </a:lnTo>
                  <a:lnTo>
                    <a:pt x="24699" y="61595"/>
                  </a:lnTo>
                  <a:lnTo>
                    <a:pt x="26113" y="62909"/>
                  </a:lnTo>
                  <a:lnTo>
                    <a:pt x="26896" y="64222"/>
                  </a:lnTo>
                  <a:lnTo>
                    <a:pt x="26896" y="65484"/>
                  </a:lnTo>
                  <a:lnTo>
                    <a:pt x="28159" y="64752"/>
                  </a:lnTo>
                  <a:lnTo>
                    <a:pt x="28159" y="62959"/>
                  </a:lnTo>
                  <a:lnTo>
                    <a:pt x="29421" y="63376"/>
                  </a:lnTo>
                  <a:lnTo>
                    <a:pt x="29787" y="62542"/>
                  </a:lnTo>
                  <a:lnTo>
                    <a:pt x="27035" y="60964"/>
                  </a:lnTo>
                  <a:lnTo>
                    <a:pt x="24661" y="58653"/>
                  </a:lnTo>
                  <a:lnTo>
                    <a:pt x="25103" y="57075"/>
                  </a:lnTo>
                  <a:lnTo>
                    <a:pt x="27527" y="58754"/>
                  </a:lnTo>
                  <a:lnTo>
                    <a:pt x="30368" y="61595"/>
                  </a:lnTo>
                  <a:lnTo>
                    <a:pt x="31846" y="65383"/>
                  </a:lnTo>
                  <a:lnTo>
                    <a:pt x="33525" y="66671"/>
                  </a:lnTo>
                  <a:lnTo>
                    <a:pt x="34889" y="65383"/>
                  </a:lnTo>
                  <a:lnTo>
                    <a:pt x="33740" y="64020"/>
                  </a:lnTo>
                  <a:lnTo>
                    <a:pt x="35002" y="62643"/>
                  </a:lnTo>
                  <a:lnTo>
                    <a:pt x="36366" y="62441"/>
                  </a:lnTo>
                  <a:lnTo>
                    <a:pt x="37945" y="62126"/>
                  </a:lnTo>
                  <a:lnTo>
                    <a:pt x="37831" y="59701"/>
                  </a:lnTo>
                  <a:lnTo>
                    <a:pt x="39409" y="56343"/>
                  </a:lnTo>
                  <a:lnTo>
                    <a:pt x="41101" y="55913"/>
                  </a:lnTo>
                  <a:lnTo>
                    <a:pt x="41733" y="58237"/>
                  </a:lnTo>
                  <a:lnTo>
                    <a:pt x="43627" y="58237"/>
                  </a:lnTo>
                  <a:lnTo>
                    <a:pt x="43513" y="56759"/>
                  </a:lnTo>
                  <a:lnTo>
                    <a:pt x="45407" y="55547"/>
                  </a:lnTo>
                  <a:lnTo>
                    <a:pt x="44776" y="57466"/>
                  </a:lnTo>
                  <a:lnTo>
                    <a:pt x="47402" y="60168"/>
                  </a:lnTo>
                  <a:lnTo>
                    <a:pt x="49195" y="61507"/>
                  </a:lnTo>
                  <a:lnTo>
                    <a:pt x="45306" y="62340"/>
                  </a:lnTo>
                  <a:lnTo>
                    <a:pt x="42149" y="61494"/>
                  </a:lnTo>
                  <a:lnTo>
                    <a:pt x="39624" y="62126"/>
                  </a:lnTo>
                  <a:lnTo>
                    <a:pt x="38147" y="62972"/>
                  </a:lnTo>
                  <a:lnTo>
                    <a:pt x="37099" y="65497"/>
                  </a:lnTo>
                  <a:lnTo>
                    <a:pt x="38892" y="66671"/>
                  </a:lnTo>
                  <a:lnTo>
                    <a:pt x="41619" y="67366"/>
                  </a:lnTo>
                  <a:lnTo>
                    <a:pt x="44031" y="66002"/>
                  </a:lnTo>
                  <a:lnTo>
                    <a:pt x="44978" y="67366"/>
                  </a:lnTo>
                  <a:lnTo>
                    <a:pt x="44144" y="70523"/>
                  </a:lnTo>
                  <a:lnTo>
                    <a:pt x="41404" y="71785"/>
                  </a:lnTo>
                  <a:lnTo>
                    <a:pt x="38046" y="72316"/>
                  </a:lnTo>
                  <a:lnTo>
                    <a:pt x="32578" y="70737"/>
                  </a:lnTo>
                  <a:lnTo>
                    <a:pt x="30684" y="71053"/>
                  </a:lnTo>
                  <a:lnTo>
                    <a:pt x="29005" y="72518"/>
                  </a:lnTo>
                  <a:lnTo>
                    <a:pt x="26441" y="70422"/>
                  </a:lnTo>
                  <a:lnTo>
                    <a:pt x="23966" y="69891"/>
                  </a:lnTo>
                  <a:lnTo>
                    <a:pt x="23600" y="67139"/>
                  </a:lnTo>
                  <a:lnTo>
                    <a:pt x="22186" y="66823"/>
                  </a:lnTo>
                  <a:lnTo>
                    <a:pt x="20077" y="67164"/>
                  </a:lnTo>
                  <a:lnTo>
                    <a:pt x="15948" y="67139"/>
                  </a:lnTo>
                  <a:lnTo>
                    <a:pt x="11554" y="68742"/>
                  </a:lnTo>
                  <a:lnTo>
                    <a:pt x="10291" y="68111"/>
                  </a:lnTo>
                  <a:lnTo>
                    <a:pt x="8511" y="69891"/>
                  </a:lnTo>
                  <a:lnTo>
                    <a:pt x="6718" y="71785"/>
                  </a:lnTo>
                  <a:lnTo>
                    <a:pt x="6087" y="73793"/>
                  </a:lnTo>
                  <a:lnTo>
                    <a:pt x="3460" y="75687"/>
                  </a:lnTo>
                  <a:lnTo>
                    <a:pt x="1048" y="79564"/>
                  </a:lnTo>
                  <a:lnTo>
                    <a:pt x="0" y="82089"/>
                  </a:lnTo>
                  <a:lnTo>
                    <a:pt x="518" y="84501"/>
                  </a:lnTo>
                  <a:lnTo>
                    <a:pt x="0" y="87342"/>
                  </a:lnTo>
                  <a:lnTo>
                    <a:pt x="834" y="90814"/>
                  </a:lnTo>
                  <a:lnTo>
                    <a:pt x="3258" y="93340"/>
                  </a:lnTo>
                  <a:lnTo>
                    <a:pt x="5038" y="95234"/>
                  </a:lnTo>
                  <a:lnTo>
                    <a:pt x="8094" y="97027"/>
                  </a:lnTo>
                  <a:lnTo>
                    <a:pt x="10822" y="96711"/>
                  </a:lnTo>
                  <a:lnTo>
                    <a:pt x="13347" y="96711"/>
                  </a:lnTo>
                  <a:lnTo>
                    <a:pt x="16075" y="95335"/>
                  </a:lnTo>
                  <a:lnTo>
                    <a:pt x="18398" y="95600"/>
                  </a:lnTo>
                  <a:lnTo>
                    <a:pt x="19345" y="97203"/>
                  </a:lnTo>
                  <a:lnTo>
                    <a:pt x="22186" y="97052"/>
                  </a:lnTo>
                  <a:lnTo>
                    <a:pt x="23335" y="98921"/>
                  </a:lnTo>
                  <a:lnTo>
                    <a:pt x="22918" y="103012"/>
                  </a:lnTo>
                  <a:lnTo>
                    <a:pt x="25040" y="106169"/>
                  </a:lnTo>
                  <a:lnTo>
                    <a:pt x="25646" y="109325"/>
                  </a:lnTo>
                  <a:lnTo>
                    <a:pt x="25646" y="112166"/>
                  </a:lnTo>
                  <a:lnTo>
                    <a:pt x="23752" y="114793"/>
                  </a:lnTo>
                  <a:lnTo>
                    <a:pt x="23752" y="117205"/>
                  </a:lnTo>
                  <a:lnTo>
                    <a:pt x="25646" y="119945"/>
                  </a:lnTo>
                  <a:lnTo>
                    <a:pt x="25646" y="123505"/>
                  </a:lnTo>
                  <a:lnTo>
                    <a:pt x="27641" y="126132"/>
                  </a:lnTo>
                  <a:lnTo>
                    <a:pt x="28752" y="128228"/>
                  </a:lnTo>
                  <a:lnTo>
                    <a:pt x="29143" y="130539"/>
                  </a:lnTo>
                  <a:lnTo>
                    <a:pt x="30899" y="133279"/>
                  </a:lnTo>
                  <a:lnTo>
                    <a:pt x="35419" y="133279"/>
                  </a:lnTo>
                  <a:lnTo>
                    <a:pt x="37945" y="131385"/>
                  </a:lnTo>
                  <a:lnTo>
                    <a:pt x="39624" y="129541"/>
                  </a:lnTo>
                  <a:lnTo>
                    <a:pt x="42149" y="126675"/>
                  </a:lnTo>
                  <a:lnTo>
                    <a:pt x="42781" y="123808"/>
                  </a:lnTo>
                  <a:lnTo>
                    <a:pt x="44258" y="123808"/>
                  </a:lnTo>
                  <a:lnTo>
                    <a:pt x="44574" y="119705"/>
                  </a:lnTo>
                  <a:lnTo>
                    <a:pt x="44574" y="118442"/>
                  </a:lnTo>
                  <a:lnTo>
                    <a:pt x="48678" y="115285"/>
                  </a:lnTo>
                  <a:lnTo>
                    <a:pt x="50256" y="112874"/>
                  </a:lnTo>
                  <a:lnTo>
                    <a:pt x="50256" y="110260"/>
                  </a:lnTo>
                  <a:lnTo>
                    <a:pt x="49410" y="108265"/>
                  </a:lnTo>
                  <a:lnTo>
                    <a:pt x="49460" y="105954"/>
                  </a:lnTo>
                  <a:lnTo>
                    <a:pt x="48905" y="104477"/>
                  </a:lnTo>
                  <a:lnTo>
                    <a:pt x="51683" y="101951"/>
                  </a:lnTo>
                  <a:lnTo>
                    <a:pt x="54334" y="99009"/>
                  </a:lnTo>
                  <a:lnTo>
                    <a:pt x="57592" y="97014"/>
                  </a:lnTo>
                  <a:cubicBezTo>
                    <a:pt x="57592" y="97014"/>
                    <a:pt x="59070" y="94388"/>
                    <a:pt x="59070" y="93958"/>
                  </a:cubicBezTo>
                  <a:cubicBezTo>
                    <a:pt x="59070" y="93542"/>
                    <a:pt x="59916" y="91433"/>
                    <a:pt x="59916" y="91433"/>
                  </a:cubicBezTo>
                  <a:lnTo>
                    <a:pt x="59398" y="89754"/>
                  </a:lnTo>
                  <a:lnTo>
                    <a:pt x="57921" y="90498"/>
                  </a:lnTo>
                  <a:lnTo>
                    <a:pt x="54132" y="91016"/>
                  </a:lnTo>
                  <a:lnTo>
                    <a:pt x="52870" y="91648"/>
                  </a:lnTo>
                  <a:lnTo>
                    <a:pt x="52238" y="89754"/>
                  </a:lnTo>
                  <a:lnTo>
                    <a:pt x="51721" y="88604"/>
                  </a:lnTo>
                  <a:lnTo>
                    <a:pt x="49612" y="86597"/>
                  </a:lnTo>
                  <a:lnTo>
                    <a:pt x="48248" y="85650"/>
                  </a:lnTo>
                  <a:lnTo>
                    <a:pt x="46139" y="80826"/>
                  </a:lnTo>
                  <a:lnTo>
                    <a:pt x="45306" y="79665"/>
                  </a:lnTo>
                  <a:lnTo>
                    <a:pt x="44258" y="76823"/>
                  </a:lnTo>
                  <a:lnTo>
                    <a:pt x="43513" y="75561"/>
                  </a:lnTo>
                  <a:lnTo>
                    <a:pt x="44675" y="75144"/>
                  </a:lnTo>
                  <a:lnTo>
                    <a:pt x="47200" y="78617"/>
                  </a:lnTo>
                  <a:lnTo>
                    <a:pt x="48665" y="80927"/>
                  </a:lnTo>
                  <a:lnTo>
                    <a:pt x="49511" y="83339"/>
                  </a:lnTo>
                  <a:lnTo>
                    <a:pt x="51506" y="84917"/>
                  </a:lnTo>
                  <a:lnTo>
                    <a:pt x="52769" y="87973"/>
                  </a:lnTo>
                  <a:lnTo>
                    <a:pt x="53299" y="89438"/>
                  </a:lnTo>
                  <a:lnTo>
                    <a:pt x="56771" y="87859"/>
                  </a:lnTo>
                  <a:lnTo>
                    <a:pt x="60560" y="87026"/>
                  </a:lnTo>
                  <a:lnTo>
                    <a:pt x="64449" y="85018"/>
                  </a:lnTo>
                  <a:lnTo>
                    <a:pt x="65585" y="82922"/>
                  </a:lnTo>
                  <a:lnTo>
                    <a:pt x="66431" y="80814"/>
                  </a:lnTo>
                  <a:lnTo>
                    <a:pt x="64853" y="79235"/>
                  </a:lnTo>
                  <a:lnTo>
                    <a:pt x="63476" y="77771"/>
                  </a:lnTo>
                  <a:lnTo>
                    <a:pt x="61065" y="78503"/>
                  </a:lnTo>
                  <a:lnTo>
                    <a:pt x="58956" y="78604"/>
                  </a:lnTo>
                  <a:lnTo>
                    <a:pt x="57693" y="76293"/>
                  </a:lnTo>
                  <a:lnTo>
                    <a:pt x="55799" y="74740"/>
                  </a:lnTo>
                  <a:lnTo>
                    <a:pt x="56746" y="73149"/>
                  </a:lnTo>
                  <a:lnTo>
                    <a:pt x="59587" y="75460"/>
                  </a:lnTo>
                  <a:lnTo>
                    <a:pt x="61696" y="76609"/>
                  </a:lnTo>
                  <a:lnTo>
                    <a:pt x="63476" y="76722"/>
                  </a:lnTo>
                  <a:lnTo>
                    <a:pt x="65269" y="77669"/>
                  </a:lnTo>
                  <a:lnTo>
                    <a:pt x="67997" y="78086"/>
                  </a:lnTo>
                  <a:lnTo>
                    <a:pt x="71368" y="77669"/>
                  </a:lnTo>
                  <a:lnTo>
                    <a:pt x="73995" y="79564"/>
                  </a:lnTo>
                  <a:lnTo>
                    <a:pt x="75358" y="81874"/>
                  </a:lnTo>
                  <a:lnTo>
                    <a:pt x="76621" y="82076"/>
                  </a:lnTo>
                  <a:lnTo>
                    <a:pt x="77884" y="80612"/>
                  </a:lnTo>
                  <a:lnTo>
                    <a:pt x="78515" y="83137"/>
                  </a:lnTo>
                  <a:lnTo>
                    <a:pt x="79147" y="85864"/>
                  </a:lnTo>
                  <a:lnTo>
                    <a:pt x="80510" y="88806"/>
                  </a:lnTo>
                  <a:lnTo>
                    <a:pt x="81988" y="92178"/>
                  </a:lnTo>
                  <a:lnTo>
                    <a:pt x="82505" y="94072"/>
                  </a:lnTo>
                  <a:lnTo>
                    <a:pt x="84298" y="91231"/>
                  </a:lnTo>
                  <a:lnTo>
                    <a:pt x="84298" y="88188"/>
                  </a:lnTo>
                  <a:lnTo>
                    <a:pt x="85245" y="86609"/>
                  </a:lnTo>
                  <a:lnTo>
                    <a:pt x="87291" y="84816"/>
                  </a:lnTo>
                  <a:lnTo>
                    <a:pt x="90322" y="82089"/>
                  </a:lnTo>
                  <a:lnTo>
                    <a:pt x="91622" y="80296"/>
                  </a:lnTo>
                  <a:lnTo>
                    <a:pt x="94375" y="79665"/>
                  </a:lnTo>
                  <a:lnTo>
                    <a:pt x="95120" y="82720"/>
                  </a:lnTo>
                  <a:lnTo>
                    <a:pt x="96913" y="83554"/>
                  </a:lnTo>
                  <a:lnTo>
                    <a:pt x="96913" y="86925"/>
                  </a:lnTo>
                  <a:lnTo>
                    <a:pt x="98857" y="85763"/>
                  </a:lnTo>
                  <a:lnTo>
                    <a:pt x="100701" y="89652"/>
                  </a:lnTo>
                  <a:lnTo>
                    <a:pt x="100701" y="93857"/>
                  </a:lnTo>
                  <a:lnTo>
                    <a:pt x="102696" y="94905"/>
                  </a:lnTo>
                  <a:lnTo>
                    <a:pt x="103694" y="97014"/>
                  </a:lnTo>
                  <a:lnTo>
                    <a:pt x="105133" y="98908"/>
                  </a:lnTo>
                  <a:lnTo>
                    <a:pt x="107179" y="99741"/>
                  </a:lnTo>
                  <a:lnTo>
                    <a:pt x="107179" y="99741"/>
                  </a:lnTo>
                  <a:lnTo>
                    <a:pt x="106560" y="97746"/>
                  </a:lnTo>
                  <a:lnTo>
                    <a:pt x="106257" y="96067"/>
                  </a:lnTo>
                  <a:lnTo>
                    <a:pt x="104577" y="94804"/>
                  </a:lnTo>
                  <a:lnTo>
                    <a:pt x="103428" y="93226"/>
                  </a:lnTo>
                  <a:lnTo>
                    <a:pt x="102797" y="91761"/>
                  </a:lnTo>
                  <a:lnTo>
                    <a:pt x="103113" y="89551"/>
                  </a:lnTo>
                  <a:lnTo>
                    <a:pt x="103845" y="88604"/>
                  </a:lnTo>
                  <a:lnTo>
                    <a:pt x="105537" y="90183"/>
                  </a:lnTo>
                  <a:lnTo>
                    <a:pt x="107217" y="91963"/>
                  </a:lnTo>
                  <a:lnTo>
                    <a:pt x="108050" y="92393"/>
                  </a:lnTo>
                  <a:cubicBezTo>
                    <a:pt x="108050" y="92393"/>
                    <a:pt x="110146" y="90814"/>
                    <a:pt x="110146" y="90498"/>
                  </a:cubicBezTo>
                  <a:lnTo>
                    <a:pt x="110146" y="86925"/>
                  </a:lnTo>
                  <a:lnTo>
                    <a:pt x="108252" y="85132"/>
                  </a:lnTo>
                  <a:lnTo>
                    <a:pt x="107469" y="83554"/>
                  </a:lnTo>
                  <a:cubicBezTo>
                    <a:pt x="107469" y="83554"/>
                    <a:pt x="107747" y="81975"/>
                    <a:pt x="108063" y="81773"/>
                  </a:cubicBezTo>
                  <a:cubicBezTo>
                    <a:pt x="108378" y="81559"/>
                    <a:pt x="110209" y="80927"/>
                    <a:pt x="110209" y="80927"/>
                  </a:cubicBezTo>
                  <a:lnTo>
                    <a:pt x="110752" y="82190"/>
                  </a:lnTo>
                  <a:lnTo>
                    <a:pt x="112646" y="80826"/>
                  </a:lnTo>
                  <a:lnTo>
                    <a:pt x="116434" y="78932"/>
                  </a:lnTo>
                  <a:lnTo>
                    <a:pt x="118177" y="75775"/>
                  </a:lnTo>
                  <a:lnTo>
                    <a:pt x="118960" y="73566"/>
                  </a:lnTo>
                  <a:lnTo>
                    <a:pt x="118960" y="69891"/>
                  </a:lnTo>
                  <a:lnTo>
                    <a:pt x="117520" y="66949"/>
                  </a:lnTo>
                  <a:lnTo>
                    <a:pt x="116093" y="65169"/>
                  </a:lnTo>
                  <a:lnTo>
                    <a:pt x="118278" y="63691"/>
                  </a:lnTo>
                  <a:lnTo>
                    <a:pt x="118947" y="63174"/>
                  </a:lnTo>
                  <a:lnTo>
                    <a:pt x="117280" y="62643"/>
                  </a:lnTo>
                  <a:lnTo>
                    <a:pt x="115816" y="63174"/>
                  </a:lnTo>
                  <a:lnTo>
                    <a:pt x="114868" y="62113"/>
                  </a:lnTo>
                  <a:lnTo>
                    <a:pt x="114237" y="61280"/>
                  </a:lnTo>
                  <a:lnTo>
                    <a:pt x="116030" y="60219"/>
                  </a:lnTo>
                  <a:lnTo>
                    <a:pt x="116876" y="58540"/>
                  </a:lnTo>
                  <a:lnTo>
                    <a:pt x="117924" y="59070"/>
                  </a:lnTo>
                  <a:lnTo>
                    <a:pt x="117394" y="60964"/>
                  </a:lnTo>
                  <a:lnTo>
                    <a:pt x="117394" y="60964"/>
                  </a:lnTo>
                  <a:lnTo>
                    <a:pt x="119086" y="60118"/>
                  </a:lnTo>
                  <a:lnTo>
                    <a:pt x="120235" y="61065"/>
                  </a:lnTo>
                  <a:lnTo>
                    <a:pt x="121182" y="62744"/>
                  </a:lnTo>
                  <a:lnTo>
                    <a:pt x="122129" y="63906"/>
                  </a:lnTo>
                  <a:lnTo>
                    <a:pt x="122129" y="65484"/>
                  </a:lnTo>
                  <a:lnTo>
                    <a:pt x="122975" y="66318"/>
                  </a:lnTo>
                  <a:lnTo>
                    <a:pt x="124806" y="64853"/>
                  </a:lnTo>
                  <a:lnTo>
                    <a:pt x="124263" y="62542"/>
                  </a:lnTo>
                  <a:lnTo>
                    <a:pt x="122621" y="60850"/>
                  </a:lnTo>
                  <a:lnTo>
                    <a:pt x="122116" y="59802"/>
                  </a:lnTo>
                  <a:lnTo>
                    <a:pt x="123594" y="58540"/>
                  </a:lnTo>
                  <a:lnTo>
                    <a:pt x="123707" y="55699"/>
                  </a:lnTo>
                  <a:lnTo>
                    <a:pt x="124970" y="54651"/>
                  </a:lnTo>
                  <a:lnTo>
                    <a:pt x="126233" y="55383"/>
                  </a:lnTo>
                  <a:lnTo>
                    <a:pt x="128127" y="52125"/>
                  </a:lnTo>
                  <a:lnTo>
                    <a:pt x="129705" y="47289"/>
                  </a:lnTo>
                  <a:lnTo>
                    <a:pt x="128544" y="44031"/>
                  </a:lnTo>
                  <a:lnTo>
                    <a:pt x="127811" y="41102"/>
                  </a:lnTo>
                  <a:lnTo>
                    <a:pt x="126132" y="39523"/>
                  </a:lnTo>
                  <a:lnTo>
                    <a:pt x="123922" y="38892"/>
                  </a:lnTo>
                  <a:lnTo>
                    <a:pt x="122558" y="38362"/>
                  </a:lnTo>
                  <a:lnTo>
                    <a:pt x="121498" y="37516"/>
                  </a:lnTo>
                  <a:lnTo>
                    <a:pt x="123606" y="33311"/>
                  </a:lnTo>
                  <a:lnTo>
                    <a:pt x="124440" y="30533"/>
                  </a:lnTo>
                  <a:lnTo>
                    <a:pt x="126650" y="29220"/>
                  </a:lnTo>
                  <a:lnTo>
                    <a:pt x="130021" y="29220"/>
                  </a:lnTo>
                  <a:lnTo>
                    <a:pt x="132332" y="28588"/>
                  </a:lnTo>
                  <a:lnTo>
                    <a:pt x="132231" y="28588"/>
                  </a:lnTo>
                  <a:lnTo>
                    <a:pt x="132231" y="23222"/>
                  </a:lnTo>
                  <a:lnTo>
                    <a:pt x="135072" y="21959"/>
                  </a:lnTo>
                  <a:lnTo>
                    <a:pt x="135804" y="23853"/>
                  </a:lnTo>
                  <a:lnTo>
                    <a:pt x="136650" y="21959"/>
                  </a:lnTo>
                  <a:lnTo>
                    <a:pt x="136650" y="20065"/>
                  </a:lnTo>
                  <a:lnTo>
                    <a:pt x="138115" y="20899"/>
                  </a:lnTo>
                  <a:lnTo>
                    <a:pt x="137433" y="24788"/>
                  </a:lnTo>
                  <a:lnTo>
                    <a:pt x="136006" y="30571"/>
                  </a:lnTo>
                  <a:lnTo>
                    <a:pt x="136006" y="33942"/>
                  </a:lnTo>
                  <a:lnTo>
                    <a:pt x="139428" y="38677"/>
                  </a:lnTo>
                  <a:lnTo>
                    <a:pt x="140426" y="42049"/>
                  </a:lnTo>
                  <a:lnTo>
                    <a:pt x="140426" y="43412"/>
                  </a:lnTo>
                  <a:lnTo>
                    <a:pt x="141688" y="42364"/>
                  </a:lnTo>
                  <a:lnTo>
                    <a:pt x="141688" y="38993"/>
                  </a:lnTo>
                  <a:lnTo>
                    <a:pt x="143166" y="35622"/>
                  </a:lnTo>
                  <a:lnTo>
                    <a:pt x="142370" y="32894"/>
                  </a:lnTo>
                  <a:lnTo>
                    <a:pt x="142244" y="31316"/>
                  </a:lnTo>
                  <a:lnTo>
                    <a:pt x="141966" y="29220"/>
                  </a:lnTo>
                  <a:lnTo>
                    <a:pt x="140085" y="27742"/>
                  </a:lnTo>
                  <a:lnTo>
                    <a:pt x="139782" y="24800"/>
                  </a:lnTo>
                  <a:lnTo>
                    <a:pt x="142522" y="23020"/>
                  </a:lnTo>
                  <a:lnTo>
                    <a:pt x="144832" y="23336"/>
                  </a:lnTo>
                  <a:lnTo>
                    <a:pt x="144832" y="20697"/>
                  </a:lnTo>
                  <a:lnTo>
                    <a:pt x="145881" y="18967"/>
                  </a:lnTo>
                  <a:lnTo>
                    <a:pt x="148090" y="17855"/>
                  </a:lnTo>
                  <a:lnTo>
                    <a:pt x="148936" y="17855"/>
                  </a:lnTo>
                  <a:lnTo>
                    <a:pt x="147573" y="14067"/>
                  </a:lnTo>
                  <a:lnTo>
                    <a:pt x="144315" y="12868"/>
                  </a:lnTo>
                  <a:lnTo>
                    <a:pt x="144832" y="10784"/>
                  </a:lnTo>
                  <a:lnTo>
                    <a:pt x="144517" y="8751"/>
                  </a:lnTo>
                  <a:lnTo>
                    <a:pt x="144315" y="7577"/>
                  </a:lnTo>
                  <a:lnTo>
                    <a:pt x="146310" y="8613"/>
                  </a:lnTo>
                  <a:lnTo>
                    <a:pt x="147674" y="7565"/>
                  </a:lnTo>
                  <a:lnTo>
                    <a:pt x="148936" y="8398"/>
                  </a:lnTo>
                  <a:lnTo>
                    <a:pt x="149669" y="6188"/>
                  </a:lnTo>
                  <a:lnTo>
                    <a:pt x="148406" y="4509"/>
                  </a:lnTo>
                  <a:lnTo>
                    <a:pt x="147775" y="2084"/>
                  </a:lnTo>
                  <a:lnTo>
                    <a:pt x="144201" y="1567"/>
                  </a:lnTo>
                  <a:lnTo>
                    <a:pt x="144201" y="3031"/>
                  </a:lnTo>
                  <a:lnTo>
                    <a:pt x="142623" y="2981"/>
                  </a:lnTo>
                  <a:lnTo>
                    <a:pt x="141890" y="2084"/>
                  </a:lnTo>
                  <a:lnTo>
                    <a:pt x="134440" y="2084"/>
                  </a:lnTo>
                  <a:lnTo>
                    <a:pt x="131069" y="2400"/>
                  </a:lnTo>
                  <a:lnTo>
                    <a:pt x="133493" y="4774"/>
                  </a:lnTo>
                  <a:lnTo>
                    <a:pt x="130867" y="4799"/>
                  </a:lnTo>
                  <a:lnTo>
                    <a:pt x="130337" y="3499"/>
                  </a:lnTo>
                  <a:lnTo>
                    <a:pt x="127294" y="4837"/>
                  </a:lnTo>
                  <a:lnTo>
                    <a:pt x="124654" y="6504"/>
                  </a:lnTo>
                  <a:lnTo>
                    <a:pt x="123076" y="6504"/>
                  </a:lnTo>
                  <a:lnTo>
                    <a:pt x="122028" y="4294"/>
                  </a:lnTo>
                  <a:lnTo>
                    <a:pt x="119503" y="3928"/>
                  </a:lnTo>
                  <a:lnTo>
                    <a:pt x="117407" y="5115"/>
                  </a:lnTo>
                  <a:lnTo>
                    <a:pt x="114149" y="4016"/>
                  </a:lnTo>
                  <a:lnTo>
                    <a:pt x="112040" y="3158"/>
                  </a:lnTo>
                  <a:lnTo>
                    <a:pt x="107835" y="3461"/>
                  </a:lnTo>
                  <a:lnTo>
                    <a:pt x="106055" y="4610"/>
                  </a:lnTo>
                  <a:lnTo>
                    <a:pt x="107204" y="7767"/>
                  </a:lnTo>
                  <a:lnTo>
                    <a:pt x="104792" y="7767"/>
                  </a:lnTo>
                  <a:lnTo>
                    <a:pt x="103529" y="7653"/>
                  </a:lnTo>
                  <a:lnTo>
                    <a:pt x="101951" y="8448"/>
                  </a:lnTo>
                  <a:lnTo>
                    <a:pt x="102898" y="10153"/>
                  </a:lnTo>
                  <a:lnTo>
                    <a:pt x="100587" y="9484"/>
                  </a:lnTo>
                  <a:lnTo>
                    <a:pt x="99741" y="6529"/>
                  </a:lnTo>
                  <a:lnTo>
                    <a:pt x="97115" y="4319"/>
                  </a:lnTo>
                  <a:lnTo>
                    <a:pt x="93327" y="4837"/>
                  </a:lnTo>
                  <a:lnTo>
                    <a:pt x="94173" y="7577"/>
                  </a:lnTo>
                  <a:lnTo>
                    <a:pt x="91016" y="7463"/>
                  </a:lnTo>
                  <a:lnTo>
                    <a:pt x="89968" y="6100"/>
                  </a:lnTo>
                  <a:lnTo>
                    <a:pt x="87758" y="7249"/>
                  </a:lnTo>
                  <a:lnTo>
                    <a:pt x="86066" y="7779"/>
                  </a:lnTo>
                  <a:lnTo>
                    <a:pt x="83541" y="10822"/>
                  </a:lnTo>
                  <a:lnTo>
                    <a:pt x="83023" y="8827"/>
                  </a:lnTo>
                  <a:lnTo>
                    <a:pt x="85233" y="5468"/>
                  </a:lnTo>
                  <a:lnTo>
                    <a:pt x="84601" y="2312"/>
                  </a:lnTo>
                  <a:lnTo>
                    <a:pt x="8144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1"/>
            <p:cNvSpPr/>
            <p:nvPr/>
          </p:nvSpPr>
          <p:spPr>
            <a:xfrm>
              <a:off x="3167575" y="993250"/>
              <a:ext cx="3759100" cy="3349975"/>
            </a:xfrm>
            <a:custGeom>
              <a:avLst/>
              <a:gdLst/>
              <a:ahLst/>
              <a:cxnLst/>
              <a:rect l="l" t="t" r="r" b="b"/>
              <a:pathLst>
                <a:path w="150364" h="133999" extrusionOk="0">
                  <a:moveTo>
                    <a:pt x="81786" y="784"/>
                  </a:moveTo>
                  <a:lnTo>
                    <a:pt x="84653" y="2892"/>
                  </a:lnTo>
                  <a:lnTo>
                    <a:pt x="85234" y="5797"/>
                  </a:lnTo>
                  <a:lnTo>
                    <a:pt x="83024" y="9168"/>
                  </a:lnTo>
                  <a:lnTo>
                    <a:pt x="83731" y="11895"/>
                  </a:lnTo>
                  <a:lnTo>
                    <a:pt x="86597" y="8448"/>
                  </a:lnTo>
                  <a:lnTo>
                    <a:pt x="88239" y="7931"/>
                  </a:lnTo>
                  <a:lnTo>
                    <a:pt x="90209" y="6895"/>
                  </a:lnTo>
                  <a:lnTo>
                    <a:pt x="91193" y="8171"/>
                  </a:lnTo>
                  <a:lnTo>
                    <a:pt x="94931" y="8297"/>
                  </a:lnTo>
                  <a:lnTo>
                    <a:pt x="94931" y="8297"/>
                  </a:lnTo>
                  <a:lnTo>
                    <a:pt x="94072" y="5494"/>
                  </a:lnTo>
                  <a:lnTo>
                    <a:pt x="97355" y="5039"/>
                  </a:lnTo>
                  <a:lnTo>
                    <a:pt x="99805" y="7110"/>
                  </a:lnTo>
                  <a:lnTo>
                    <a:pt x="100664" y="10140"/>
                  </a:lnTo>
                  <a:lnTo>
                    <a:pt x="103871" y="11075"/>
                  </a:lnTo>
                  <a:lnTo>
                    <a:pt x="102722" y="8991"/>
                  </a:lnTo>
                  <a:lnTo>
                    <a:pt x="103922" y="8385"/>
                  </a:lnTo>
                  <a:lnTo>
                    <a:pt x="105121" y="8486"/>
                  </a:lnTo>
                  <a:lnTo>
                    <a:pt x="107987" y="8486"/>
                  </a:lnTo>
                  <a:lnTo>
                    <a:pt x="106763" y="5153"/>
                  </a:lnTo>
                  <a:lnTo>
                    <a:pt x="108265" y="4180"/>
                  </a:lnTo>
                  <a:lnTo>
                    <a:pt x="112319" y="3890"/>
                  </a:lnTo>
                  <a:lnTo>
                    <a:pt x="114377" y="4723"/>
                  </a:lnTo>
                  <a:lnTo>
                    <a:pt x="117761" y="5860"/>
                  </a:lnTo>
                  <a:lnTo>
                    <a:pt x="119895" y="4673"/>
                  </a:lnTo>
                  <a:lnTo>
                    <a:pt x="122142" y="5001"/>
                  </a:lnTo>
                  <a:lnTo>
                    <a:pt x="123216" y="7236"/>
                  </a:lnTo>
                  <a:lnTo>
                    <a:pt x="125084" y="7236"/>
                  </a:lnTo>
                  <a:lnTo>
                    <a:pt x="127749" y="5544"/>
                  </a:lnTo>
                  <a:lnTo>
                    <a:pt x="130489" y="4332"/>
                  </a:lnTo>
                  <a:lnTo>
                    <a:pt x="130981" y="5532"/>
                  </a:lnTo>
                  <a:lnTo>
                    <a:pt x="134580" y="5494"/>
                  </a:lnTo>
                  <a:lnTo>
                    <a:pt x="132105" y="3069"/>
                  </a:lnTo>
                  <a:lnTo>
                    <a:pt x="134769" y="2817"/>
                  </a:lnTo>
                  <a:lnTo>
                    <a:pt x="142080" y="2817"/>
                  </a:lnTo>
                  <a:lnTo>
                    <a:pt x="142813" y="3713"/>
                  </a:lnTo>
                  <a:lnTo>
                    <a:pt x="144858" y="3776"/>
                  </a:lnTo>
                  <a:lnTo>
                    <a:pt x="144858" y="2337"/>
                  </a:lnTo>
                  <a:lnTo>
                    <a:pt x="147864" y="2779"/>
                  </a:lnTo>
                  <a:lnTo>
                    <a:pt x="148432" y="4989"/>
                  </a:lnTo>
                  <a:lnTo>
                    <a:pt x="149657" y="6643"/>
                  </a:lnTo>
                  <a:lnTo>
                    <a:pt x="149101" y="8309"/>
                  </a:lnTo>
                  <a:lnTo>
                    <a:pt x="147990" y="7564"/>
                  </a:lnTo>
                  <a:lnTo>
                    <a:pt x="146601" y="8638"/>
                  </a:lnTo>
                  <a:lnTo>
                    <a:pt x="144214" y="7400"/>
                  </a:lnTo>
                  <a:lnTo>
                    <a:pt x="144846" y="11163"/>
                  </a:lnTo>
                  <a:lnTo>
                    <a:pt x="144278" y="13461"/>
                  </a:lnTo>
                  <a:lnTo>
                    <a:pt x="147662" y="14724"/>
                  </a:lnTo>
                  <a:lnTo>
                    <a:pt x="148823" y="17944"/>
                  </a:lnTo>
                  <a:lnTo>
                    <a:pt x="148356" y="17944"/>
                  </a:lnTo>
                  <a:lnTo>
                    <a:pt x="145995" y="19118"/>
                  </a:lnTo>
                  <a:lnTo>
                    <a:pt x="144846" y="21012"/>
                  </a:lnTo>
                  <a:lnTo>
                    <a:pt x="144846" y="23373"/>
                  </a:lnTo>
                  <a:lnTo>
                    <a:pt x="142775" y="23096"/>
                  </a:lnTo>
                  <a:lnTo>
                    <a:pt x="139770" y="25040"/>
                  </a:lnTo>
                  <a:lnTo>
                    <a:pt x="140111" y="28311"/>
                  </a:lnTo>
                  <a:lnTo>
                    <a:pt x="141992" y="29788"/>
                  </a:lnTo>
                  <a:lnTo>
                    <a:pt x="142257" y="31745"/>
                  </a:lnTo>
                  <a:lnTo>
                    <a:pt x="142396" y="33387"/>
                  </a:lnTo>
                  <a:lnTo>
                    <a:pt x="143154" y="36000"/>
                  </a:lnTo>
                  <a:lnTo>
                    <a:pt x="141727" y="39271"/>
                  </a:lnTo>
                  <a:lnTo>
                    <a:pt x="141702" y="42604"/>
                  </a:lnTo>
                  <a:lnTo>
                    <a:pt x="141070" y="43135"/>
                  </a:lnTo>
                  <a:lnTo>
                    <a:pt x="141070" y="42440"/>
                  </a:lnTo>
                  <a:lnTo>
                    <a:pt x="140060" y="38993"/>
                  </a:lnTo>
                  <a:lnTo>
                    <a:pt x="136651" y="34245"/>
                  </a:lnTo>
                  <a:lnTo>
                    <a:pt x="136651" y="31025"/>
                  </a:lnTo>
                  <a:lnTo>
                    <a:pt x="138078" y="25255"/>
                  </a:lnTo>
                  <a:lnTo>
                    <a:pt x="138797" y="21151"/>
                  </a:lnTo>
                  <a:lnTo>
                    <a:pt x="136663" y="19939"/>
                  </a:lnTo>
                  <a:lnTo>
                    <a:pt x="136663" y="22300"/>
                  </a:lnTo>
                  <a:lnTo>
                    <a:pt x="136158" y="23437"/>
                  </a:lnTo>
                  <a:lnTo>
                    <a:pt x="135578" y="21947"/>
                  </a:lnTo>
                  <a:lnTo>
                    <a:pt x="132244" y="23424"/>
                  </a:lnTo>
                  <a:lnTo>
                    <a:pt x="132244" y="28765"/>
                  </a:lnTo>
                  <a:lnTo>
                    <a:pt x="130312" y="29295"/>
                  </a:lnTo>
                  <a:lnTo>
                    <a:pt x="126890" y="29295"/>
                  </a:lnTo>
                  <a:lnTo>
                    <a:pt x="124504" y="30722"/>
                  </a:lnTo>
                  <a:lnTo>
                    <a:pt x="123645" y="33576"/>
                  </a:lnTo>
                  <a:lnTo>
                    <a:pt x="121435" y="38008"/>
                  </a:lnTo>
                  <a:lnTo>
                    <a:pt x="122685" y="39006"/>
                  </a:lnTo>
                  <a:lnTo>
                    <a:pt x="124163" y="39586"/>
                  </a:lnTo>
                  <a:lnTo>
                    <a:pt x="126297" y="40193"/>
                  </a:lnTo>
                  <a:lnTo>
                    <a:pt x="127862" y="41657"/>
                  </a:lnTo>
                  <a:lnTo>
                    <a:pt x="128582" y="44549"/>
                  </a:lnTo>
                  <a:lnTo>
                    <a:pt x="129706" y="47706"/>
                  </a:lnTo>
                  <a:lnTo>
                    <a:pt x="128178" y="52403"/>
                  </a:lnTo>
                  <a:lnTo>
                    <a:pt x="126461" y="55358"/>
                  </a:lnTo>
                  <a:lnTo>
                    <a:pt x="125274" y="54676"/>
                  </a:lnTo>
                  <a:lnTo>
                    <a:pt x="123733" y="55951"/>
                  </a:lnTo>
                  <a:lnTo>
                    <a:pt x="123620" y="58792"/>
                  </a:lnTo>
                  <a:lnTo>
                    <a:pt x="122067" y="60118"/>
                  </a:lnTo>
                  <a:lnTo>
                    <a:pt x="122673" y="61393"/>
                  </a:lnTo>
                  <a:lnTo>
                    <a:pt x="124314" y="63098"/>
                  </a:lnTo>
                  <a:lnTo>
                    <a:pt x="124807" y="65131"/>
                  </a:lnTo>
                  <a:lnTo>
                    <a:pt x="123342" y="66305"/>
                  </a:lnTo>
                  <a:lnTo>
                    <a:pt x="122786" y="65750"/>
                  </a:lnTo>
                  <a:lnTo>
                    <a:pt x="122786" y="64196"/>
                  </a:lnTo>
                  <a:lnTo>
                    <a:pt x="121801" y="62997"/>
                  </a:lnTo>
                  <a:lnTo>
                    <a:pt x="120854" y="61317"/>
                  </a:lnTo>
                  <a:lnTo>
                    <a:pt x="119465" y="60143"/>
                  </a:lnTo>
                  <a:lnTo>
                    <a:pt x="118241" y="60762"/>
                  </a:lnTo>
                  <a:lnTo>
                    <a:pt x="118241" y="60762"/>
                  </a:lnTo>
                  <a:lnTo>
                    <a:pt x="118645" y="59297"/>
                  </a:lnTo>
                  <a:lnTo>
                    <a:pt x="117079" y="58514"/>
                  </a:lnTo>
                  <a:lnTo>
                    <a:pt x="116132" y="60396"/>
                  </a:lnTo>
                  <a:lnTo>
                    <a:pt x="114112" y="61583"/>
                  </a:lnTo>
                  <a:lnTo>
                    <a:pt x="114970" y="62719"/>
                  </a:lnTo>
                  <a:lnTo>
                    <a:pt x="116056" y="63931"/>
                  </a:lnTo>
                  <a:lnTo>
                    <a:pt x="117622" y="63376"/>
                  </a:lnTo>
                  <a:lnTo>
                    <a:pt x="118607" y="63691"/>
                  </a:lnTo>
                  <a:lnTo>
                    <a:pt x="115968" y="65497"/>
                  </a:lnTo>
                  <a:lnTo>
                    <a:pt x="117597" y="67530"/>
                  </a:lnTo>
                  <a:lnTo>
                    <a:pt x="119011" y="70371"/>
                  </a:lnTo>
                  <a:lnTo>
                    <a:pt x="119011" y="73919"/>
                  </a:lnTo>
                  <a:lnTo>
                    <a:pt x="118266" y="76028"/>
                  </a:lnTo>
                  <a:lnTo>
                    <a:pt x="116574" y="79096"/>
                  </a:lnTo>
                  <a:lnTo>
                    <a:pt x="112824" y="80978"/>
                  </a:lnTo>
                  <a:lnTo>
                    <a:pt x="111245" y="82114"/>
                  </a:lnTo>
                  <a:lnTo>
                    <a:pt x="110740" y="80940"/>
                  </a:lnTo>
                  <a:lnTo>
                    <a:pt x="110462" y="81041"/>
                  </a:lnTo>
                  <a:cubicBezTo>
                    <a:pt x="110159" y="81142"/>
                    <a:pt x="108594" y="81697"/>
                    <a:pt x="108253" y="81912"/>
                  </a:cubicBezTo>
                  <a:cubicBezTo>
                    <a:pt x="107886" y="82165"/>
                    <a:pt x="107634" y="83276"/>
                    <a:pt x="107520" y="83907"/>
                  </a:cubicBezTo>
                  <a:lnTo>
                    <a:pt x="107495" y="84008"/>
                  </a:lnTo>
                  <a:lnTo>
                    <a:pt x="108341" y="85688"/>
                  </a:lnTo>
                  <a:lnTo>
                    <a:pt x="110197" y="87468"/>
                  </a:lnTo>
                  <a:lnTo>
                    <a:pt x="110197" y="90852"/>
                  </a:lnTo>
                  <a:cubicBezTo>
                    <a:pt x="110046" y="91092"/>
                    <a:pt x="109174" y="91824"/>
                    <a:pt x="108379" y="92430"/>
                  </a:cubicBezTo>
                  <a:lnTo>
                    <a:pt x="107760" y="92115"/>
                  </a:lnTo>
                  <a:lnTo>
                    <a:pt x="106093" y="90360"/>
                  </a:lnTo>
                  <a:lnTo>
                    <a:pt x="104161" y="88541"/>
                  </a:lnTo>
                  <a:lnTo>
                    <a:pt x="103164" y="89829"/>
                  </a:lnTo>
                  <a:lnTo>
                    <a:pt x="102823" y="92203"/>
                  </a:lnTo>
                  <a:lnTo>
                    <a:pt x="103492" y="93756"/>
                  </a:lnTo>
                  <a:lnTo>
                    <a:pt x="104679" y="95398"/>
                  </a:lnTo>
                  <a:lnTo>
                    <a:pt x="106321" y="96648"/>
                  </a:lnTo>
                  <a:lnTo>
                    <a:pt x="106611" y="98239"/>
                  </a:lnTo>
                  <a:lnTo>
                    <a:pt x="107028" y="99602"/>
                  </a:lnTo>
                  <a:lnTo>
                    <a:pt x="105689" y="99047"/>
                  </a:lnTo>
                  <a:lnTo>
                    <a:pt x="104313" y="97254"/>
                  </a:lnTo>
                  <a:lnTo>
                    <a:pt x="103290" y="95082"/>
                  </a:lnTo>
                  <a:lnTo>
                    <a:pt x="101371" y="94072"/>
                  </a:lnTo>
                  <a:lnTo>
                    <a:pt x="101371" y="90056"/>
                  </a:lnTo>
                  <a:lnTo>
                    <a:pt x="99351" y="85725"/>
                  </a:lnTo>
                  <a:lnTo>
                    <a:pt x="97583" y="86773"/>
                  </a:lnTo>
                  <a:lnTo>
                    <a:pt x="97583" y="83756"/>
                  </a:lnTo>
                  <a:lnTo>
                    <a:pt x="95739" y="82897"/>
                  </a:lnTo>
                  <a:lnTo>
                    <a:pt x="94944" y="79690"/>
                  </a:lnTo>
                  <a:lnTo>
                    <a:pt x="91774" y="80422"/>
                  </a:lnTo>
                  <a:lnTo>
                    <a:pt x="90423" y="82278"/>
                  </a:lnTo>
                  <a:lnTo>
                    <a:pt x="87431" y="84980"/>
                  </a:lnTo>
                  <a:lnTo>
                    <a:pt x="85372" y="86773"/>
                  </a:lnTo>
                  <a:lnTo>
                    <a:pt x="84324" y="88503"/>
                  </a:lnTo>
                  <a:lnTo>
                    <a:pt x="84324" y="91546"/>
                  </a:lnTo>
                  <a:lnTo>
                    <a:pt x="82961" y="93706"/>
                  </a:lnTo>
                  <a:lnTo>
                    <a:pt x="82620" y="92456"/>
                  </a:lnTo>
                  <a:lnTo>
                    <a:pt x="81142" y="89084"/>
                  </a:lnTo>
                  <a:lnTo>
                    <a:pt x="79791" y="86180"/>
                  </a:lnTo>
                  <a:lnTo>
                    <a:pt x="79160" y="83465"/>
                  </a:lnTo>
                  <a:lnTo>
                    <a:pt x="78377" y="80359"/>
                  </a:lnTo>
                  <a:lnTo>
                    <a:pt x="76837" y="82152"/>
                  </a:lnTo>
                  <a:lnTo>
                    <a:pt x="75890" y="82000"/>
                  </a:lnTo>
                  <a:lnTo>
                    <a:pt x="74602" y="79803"/>
                  </a:lnTo>
                  <a:lnTo>
                    <a:pt x="71773" y="77745"/>
                  </a:lnTo>
                  <a:lnTo>
                    <a:pt x="68326" y="78175"/>
                  </a:lnTo>
                  <a:lnTo>
                    <a:pt x="65687" y="77770"/>
                  </a:lnTo>
                  <a:lnTo>
                    <a:pt x="63957" y="76849"/>
                  </a:lnTo>
                  <a:lnTo>
                    <a:pt x="62113" y="76710"/>
                  </a:lnTo>
                  <a:lnTo>
                    <a:pt x="60118" y="75624"/>
                  </a:lnTo>
                  <a:lnTo>
                    <a:pt x="56999" y="73086"/>
                  </a:lnTo>
                  <a:lnTo>
                    <a:pt x="55737" y="75232"/>
                  </a:lnTo>
                  <a:lnTo>
                    <a:pt x="57782" y="76912"/>
                  </a:lnTo>
                  <a:lnTo>
                    <a:pt x="59108" y="79349"/>
                  </a:lnTo>
                  <a:lnTo>
                    <a:pt x="61419" y="79235"/>
                  </a:lnTo>
                  <a:lnTo>
                    <a:pt x="63717" y="78541"/>
                  </a:lnTo>
                  <a:lnTo>
                    <a:pt x="64954" y="79879"/>
                  </a:lnTo>
                  <a:lnTo>
                    <a:pt x="66394" y="81306"/>
                  </a:lnTo>
                  <a:lnTo>
                    <a:pt x="65636" y="83187"/>
                  </a:lnTo>
                  <a:lnTo>
                    <a:pt x="64538" y="85208"/>
                  </a:lnTo>
                  <a:lnTo>
                    <a:pt x="60775" y="87140"/>
                  </a:lnTo>
                  <a:lnTo>
                    <a:pt x="57025" y="87973"/>
                  </a:lnTo>
                  <a:lnTo>
                    <a:pt x="53805" y="89425"/>
                  </a:lnTo>
                  <a:lnTo>
                    <a:pt x="53388" y="88263"/>
                  </a:lnTo>
                  <a:lnTo>
                    <a:pt x="52100" y="85132"/>
                  </a:lnTo>
                  <a:lnTo>
                    <a:pt x="50105" y="83554"/>
                  </a:lnTo>
                  <a:lnTo>
                    <a:pt x="49297" y="81230"/>
                  </a:lnTo>
                  <a:lnTo>
                    <a:pt x="47782" y="78831"/>
                  </a:lnTo>
                  <a:lnTo>
                    <a:pt x="45117" y="75169"/>
                  </a:lnTo>
                  <a:lnTo>
                    <a:pt x="43387" y="75801"/>
                  </a:lnTo>
                  <a:lnTo>
                    <a:pt x="44284" y="77341"/>
                  </a:lnTo>
                  <a:lnTo>
                    <a:pt x="45332" y="80182"/>
                  </a:lnTo>
                  <a:lnTo>
                    <a:pt x="46203" y="81382"/>
                  </a:lnTo>
                  <a:lnTo>
                    <a:pt x="48325" y="86281"/>
                  </a:lnTo>
                  <a:lnTo>
                    <a:pt x="49726" y="87241"/>
                  </a:lnTo>
                  <a:lnTo>
                    <a:pt x="51772" y="89198"/>
                  </a:lnTo>
                  <a:lnTo>
                    <a:pt x="52264" y="90271"/>
                  </a:lnTo>
                  <a:lnTo>
                    <a:pt x="53009" y="92506"/>
                  </a:lnTo>
                  <a:lnTo>
                    <a:pt x="54550" y="91736"/>
                  </a:lnTo>
                  <a:lnTo>
                    <a:pt x="58287" y="91218"/>
                  </a:lnTo>
                  <a:lnTo>
                    <a:pt x="59525" y="90612"/>
                  </a:lnTo>
                  <a:lnTo>
                    <a:pt x="59904" y="91837"/>
                  </a:lnTo>
                  <a:cubicBezTo>
                    <a:pt x="59664" y="92443"/>
                    <a:pt x="59070" y="93946"/>
                    <a:pt x="59070" y="94362"/>
                  </a:cubicBezTo>
                  <a:cubicBezTo>
                    <a:pt x="59045" y="94615"/>
                    <a:pt x="58338" y="96016"/>
                    <a:pt x="57681" y="97191"/>
                  </a:cubicBezTo>
                  <a:lnTo>
                    <a:pt x="54487" y="99148"/>
                  </a:lnTo>
                  <a:lnTo>
                    <a:pt x="51784" y="102128"/>
                  </a:lnTo>
                  <a:lnTo>
                    <a:pt x="48855" y="104792"/>
                  </a:lnTo>
                  <a:lnTo>
                    <a:pt x="49474" y="106408"/>
                  </a:lnTo>
                  <a:lnTo>
                    <a:pt x="49411" y="108719"/>
                  </a:lnTo>
                  <a:lnTo>
                    <a:pt x="50257" y="110727"/>
                  </a:lnTo>
                  <a:lnTo>
                    <a:pt x="50257" y="113189"/>
                  </a:lnTo>
                  <a:lnTo>
                    <a:pt x="48767" y="115487"/>
                  </a:lnTo>
                  <a:lnTo>
                    <a:pt x="44587" y="118694"/>
                  </a:lnTo>
                  <a:lnTo>
                    <a:pt x="44587" y="120096"/>
                  </a:lnTo>
                  <a:lnTo>
                    <a:pt x="44297" y="123897"/>
                  </a:lnTo>
                  <a:lnTo>
                    <a:pt x="42845" y="123897"/>
                  </a:lnTo>
                  <a:lnTo>
                    <a:pt x="42175" y="126927"/>
                  </a:lnTo>
                  <a:lnTo>
                    <a:pt x="39713" y="129730"/>
                  </a:lnTo>
                  <a:lnTo>
                    <a:pt x="38084" y="131536"/>
                  </a:lnTo>
                  <a:lnTo>
                    <a:pt x="35647" y="133367"/>
                  </a:lnTo>
                  <a:lnTo>
                    <a:pt x="31404" y="133367"/>
                  </a:lnTo>
                  <a:lnTo>
                    <a:pt x="29776" y="130842"/>
                  </a:lnTo>
                  <a:lnTo>
                    <a:pt x="29371" y="128581"/>
                  </a:lnTo>
                  <a:lnTo>
                    <a:pt x="28210" y="126334"/>
                  </a:lnTo>
                  <a:lnTo>
                    <a:pt x="26278" y="123796"/>
                  </a:lnTo>
                  <a:lnTo>
                    <a:pt x="26278" y="120222"/>
                  </a:lnTo>
                  <a:lnTo>
                    <a:pt x="24384" y="117495"/>
                  </a:lnTo>
                  <a:lnTo>
                    <a:pt x="24384" y="115285"/>
                  </a:lnTo>
                  <a:lnTo>
                    <a:pt x="26278" y="112659"/>
                  </a:lnTo>
                  <a:lnTo>
                    <a:pt x="26278" y="109654"/>
                  </a:lnTo>
                  <a:lnTo>
                    <a:pt x="25672" y="106509"/>
                  </a:lnTo>
                  <a:lnTo>
                    <a:pt x="23563" y="103340"/>
                  </a:lnTo>
                  <a:lnTo>
                    <a:pt x="23992" y="99262"/>
                  </a:lnTo>
                  <a:lnTo>
                    <a:pt x="22679" y="97140"/>
                  </a:lnTo>
                  <a:lnTo>
                    <a:pt x="19838" y="97279"/>
                  </a:lnTo>
                  <a:lnTo>
                    <a:pt x="18916" y="95701"/>
                  </a:lnTo>
                  <a:lnTo>
                    <a:pt x="16353" y="95410"/>
                  </a:lnTo>
                  <a:lnTo>
                    <a:pt x="13600" y="96787"/>
                  </a:lnTo>
                  <a:lnTo>
                    <a:pt x="11113" y="96787"/>
                  </a:lnTo>
                  <a:lnTo>
                    <a:pt x="8486" y="97090"/>
                  </a:lnTo>
                  <a:lnTo>
                    <a:pt x="5570" y="95385"/>
                  </a:lnTo>
                  <a:lnTo>
                    <a:pt x="1453" y="91067"/>
                  </a:lnTo>
                  <a:lnTo>
                    <a:pt x="645" y="87746"/>
                  </a:lnTo>
                  <a:lnTo>
                    <a:pt x="1175" y="84905"/>
                  </a:lnTo>
                  <a:lnTo>
                    <a:pt x="658" y="82518"/>
                  </a:lnTo>
                  <a:lnTo>
                    <a:pt x="1642" y="80132"/>
                  </a:lnTo>
                  <a:lnTo>
                    <a:pt x="4029" y="76306"/>
                  </a:lnTo>
                  <a:lnTo>
                    <a:pt x="6681" y="74386"/>
                  </a:lnTo>
                  <a:lnTo>
                    <a:pt x="7325" y="72353"/>
                  </a:lnTo>
                  <a:lnTo>
                    <a:pt x="9055" y="70523"/>
                  </a:lnTo>
                  <a:lnTo>
                    <a:pt x="10683" y="68894"/>
                  </a:lnTo>
                  <a:lnTo>
                    <a:pt x="11870" y="69487"/>
                  </a:lnTo>
                  <a:lnTo>
                    <a:pt x="16328" y="67858"/>
                  </a:lnTo>
                  <a:lnTo>
                    <a:pt x="20457" y="67871"/>
                  </a:lnTo>
                  <a:lnTo>
                    <a:pt x="22490" y="67543"/>
                  </a:lnTo>
                  <a:lnTo>
                    <a:pt x="23639" y="67795"/>
                  </a:lnTo>
                  <a:lnTo>
                    <a:pt x="24005" y="70560"/>
                  </a:lnTo>
                  <a:lnTo>
                    <a:pt x="26619" y="71116"/>
                  </a:lnTo>
                  <a:lnTo>
                    <a:pt x="29334" y="73338"/>
                  </a:lnTo>
                  <a:lnTo>
                    <a:pt x="31152" y="71747"/>
                  </a:lnTo>
                  <a:lnTo>
                    <a:pt x="32894" y="71457"/>
                  </a:lnTo>
                  <a:lnTo>
                    <a:pt x="38349" y="73035"/>
                  </a:lnTo>
                  <a:lnTo>
                    <a:pt x="41784" y="72505"/>
                  </a:lnTo>
                  <a:lnTo>
                    <a:pt x="44739" y="71154"/>
                  </a:lnTo>
                  <a:lnTo>
                    <a:pt x="45648" y="67719"/>
                  </a:lnTo>
                  <a:lnTo>
                    <a:pt x="44461" y="65989"/>
                  </a:lnTo>
                  <a:lnTo>
                    <a:pt x="41910" y="67442"/>
                  </a:lnTo>
                  <a:lnTo>
                    <a:pt x="39347" y="66785"/>
                  </a:lnTo>
                  <a:lnTo>
                    <a:pt x="37819" y="65762"/>
                  </a:lnTo>
                  <a:lnTo>
                    <a:pt x="38715" y="63590"/>
                  </a:lnTo>
                  <a:lnTo>
                    <a:pt x="40067" y="62820"/>
                  </a:lnTo>
                  <a:lnTo>
                    <a:pt x="42466" y="62227"/>
                  </a:lnTo>
                  <a:lnTo>
                    <a:pt x="45610" y="63073"/>
                  </a:lnTo>
                  <a:lnTo>
                    <a:pt x="50244" y="62075"/>
                  </a:lnTo>
                  <a:lnTo>
                    <a:pt x="47946" y="60345"/>
                  </a:lnTo>
                  <a:lnTo>
                    <a:pt x="45458" y="57782"/>
                  </a:lnTo>
                  <a:lnTo>
                    <a:pt x="46304" y="55206"/>
                  </a:lnTo>
                  <a:lnTo>
                    <a:pt x="43501" y="56999"/>
                  </a:lnTo>
                  <a:lnTo>
                    <a:pt x="43602" y="58312"/>
                  </a:lnTo>
                  <a:lnTo>
                    <a:pt x="42289" y="58312"/>
                  </a:lnTo>
                  <a:lnTo>
                    <a:pt x="41632" y="55938"/>
                  </a:lnTo>
                  <a:lnTo>
                    <a:pt x="39511" y="56469"/>
                  </a:lnTo>
                  <a:lnTo>
                    <a:pt x="37832" y="60042"/>
                  </a:lnTo>
                  <a:lnTo>
                    <a:pt x="37933" y="62265"/>
                  </a:lnTo>
                  <a:lnTo>
                    <a:pt x="36632" y="62530"/>
                  </a:lnTo>
                  <a:lnTo>
                    <a:pt x="35167" y="62757"/>
                  </a:lnTo>
                  <a:lnTo>
                    <a:pt x="33639" y="64398"/>
                  </a:lnTo>
                  <a:lnTo>
                    <a:pt x="34776" y="65750"/>
                  </a:lnTo>
                  <a:lnTo>
                    <a:pt x="33829" y="66659"/>
                  </a:lnTo>
                  <a:lnTo>
                    <a:pt x="32427" y="65585"/>
                  </a:lnTo>
                  <a:lnTo>
                    <a:pt x="30988" y="61886"/>
                  </a:lnTo>
                  <a:lnTo>
                    <a:pt x="28033" y="58893"/>
                  </a:lnTo>
                  <a:lnTo>
                    <a:pt x="25242" y="56974"/>
                  </a:lnTo>
                  <a:lnTo>
                    <a:pt x="24636" y="59146"/>
                  </a:lnTo>
                  <a:lnTo>
                    <a:pt x="27136" y="61595"/>
                  </a:lnTo>
                  <a:lnTo>
                    <a:pt x="29712" y="63085"/>
                  </a:lnTo>
                  <a:lnTo>
                    <a:pt x="29574" y="63401"/>
                  </a:lnTo>
                  <a:lnTo>
                    <a:pt x="28172" y="62921"/>
                  </a:lnTo>
                  <a:lnTo>
                    <a:pt x="28172" y="64967"/>
                  </a:lnTo>
                  <a:lnTo>
                    <a:pt x="27541" y="65333"/>
                  </a:lnTo>
                  <a:lnTo>
                    <a:pt x="27541" y="64537"/>
                  </a:lnTo>
                  <a:lnTo>
                    <a:pt x="26720" y="63148"/>
                  </a:lnTo>
                  <a:lnTo>
                    <a:pt x="25255" y="61785"/>
                  </a:lnTo>
                  <a:lnTo>
                    <a:pt x="23273" y="59575"/>
                  </a:lnTo>
                  <a:lnTo>
                    <a:pt x="21467" y="59575"/>
                  </a:lnTo>
                  <a:lnTo>
                    <a:pt x="20141" y="60295"/>
                  </a:lnTo>
                  <a:lnTo>
                    <a:pt x="17515" y="59600"/>
                  </a:lnTo>
                  <a:lnTo>
                    <a:pt x="17174" y="61557"/>
                  </a:lnTo>
                  <a:lnTo>
                    <a:pt x="16277" y="61949"/>
                  </a:lnTo>
                  <a:lnTo>
                    <a:pt x="15179" y="63919"/>
                  </a:lnTo>
                  <a:lnTo>
                    <a:pt x="13386" y="66507"/>
                  </a:lnTo>
                  <a:lnTo>
                    <a:pt x="11391" y="66406"/>
                  </a:lnTo>
                  <a:lnTo>
                    <a:pt x="10065" y="67176"/>
                  </a:lnTo>
                  <a:lnTo>
                    <a:pt x="9143" y="66381"/>
                  </a:lnTo>
                  <a:lnTo>
                    <a:pt x="6719" y="65649"/>
                  </a:lnTo>
                  <a:lnTo>
                    <a:pt x="6719" y="60610"/>
                  </a:lnTo>
                  <a:lnTo>
                    <a:pt x="8827" y="59499"/>
                  </a:lnTo>
                  <a:lnTo>
                    <a:pt x="12413" y="59954"/>
                  </a:lnTo>
                  <a:lnTo>
                    <a:pt x="14156" y="58148"/>
                  </a:lnTo>
                  <a:lnTo>
                    <a:pt x="13070" y="55825"/>
                  </a:lnTo>
                  <a:lnTo>
                    <a:pt x="12110" y="55320"/>
                  </a:lnTo>
                  <a:lnTo>
                    <a:pt x="13045" y="55168"/>
                  </a:lnTo>
                  <a:lnTo>
                    <a:pt x="14749" y="55168"/>
                  </a:lnTo>
                  <a:lnTo>
                    <a:pt x="16694" y="53186"/>
                  </a:lnTo>
                  <a:lnTo>
                    <a:pt x="17616" y="49840"/>
                  </a:lnTo>
                  <a:lnTo>
                    <a:pt x="20381" y="48691"/>
                  </a:lnTo>
                  <a:lnTo>
                    <a:pt x="20608" y="45913"/>
                  </a:lnTo>
                  <a:lnTo>
                    <a:pt x="21568" y="44764"/>
                  </a:lnTo>
                  <a:lnTo>
                    <a:pt x="22250" y="45559"/>
                  </a:lnTo>
                  <a:lnTo>
                    <a:pt x="21442" y="48211"/>
                  </a:lnTo>
                  <a:lnTo>
                    <a:pt x="25924" y="48211"/>
                  </a:lnTo>
                  <a:lnTo>
                    <a:pt x="29788" y="47504"/>
                  </a:lnTo>
                  <a:lnTo>
                    <a:pt x="30558" y="44915"/>
                  </a:lnTo>
                  <a:lnTo>
                    <a:pt x="31733" y="43539"/>
                  </a:lnTo>
                  <a:lnTo>
                    <a:pt x="32023" y="41910"/>
                  </a:lnTo>
                  <a:lnTo>
                    <a:pt x="34687" y="41821"/>
                  </a:lnTo>
                  <a:lnTo>
                    <a:pt x="37390" y="40129"/>
                  </a:lnTo>
                  <a:lnTo>
                    <a:pt x="35369" y="38841"/>
                  </a:lnTo>
                  <a:lnTo>
                    <a:pt x="32768" y="39599"/>
                  </a:lnTo>
                  <a:lnTo>
                    <a:pt x="31253" y="39422"/>
                  </a:lnTo>
                  <a:lnTo>
                    <a:pt x="30205" y="36303"/>
                  </a:lnTo>
                  <a:lnTo>
                    <a:pt x="33147" y="32604"/>
                  </a:lnTo>
                  <a:lnTo>
                    <a:pt x="31202" y="31215"/>
                  </a:lnTo>
                  <a:lnTo>
                    <a:pt x="29586" y="32591"/>
                  </a:lnTo>
                  <a:lnTo>
                    <a:pt x="28955" y="34372"/>
                  </a:lnTo>
                  <a:lnTo>
                    <a:pt x="27136" y="35874"/>
                  </a:lnTo>
                  <a:lnTo>
                    <a:pt x="26897" y="38425"/>
                  </a:lnTo>
                  <a:lnTo>
                    <a:pt x="28462" y="40723"/>
                  </a:lnTo>
                  <a:cubicBezTo>
                    <a:pt x="28361" y="41241"/>
                    <a:pt x="28071" y="42667"/>
                    <a:pt x="28071" y="42933"/>
                  </a:cubicBezTo>
                  <a:cubicBezTo>
                    <a:pt x="28008" y="43147"/>
                    <a:pt x="27288" y="44233"/>
                    <a:pt x="26619" y="45155"/>
                  </a:cubicBezTo>
                  <a:lnTo>
                    <a:pt x="24131" y="44902"/>
                  </a:lnTo>
                  <a:lnTo>
                    <a:pt x="24308" y="43640"/>
                  </a:lnTo>
                  <a:lnTo>
                    <a:pt x="22553" y="40622"/>
                  </a:lnTo>
                  <a:lnTo>
                    <a:pt x="21076" y="42465"/>
                  </a:lnTo>
                  <a:lnTo>
                    <a:pt x="19687" y="42718"/>
                  </a:lnTo>
                  <a:lnTo>
                    <a:pt x="18740" y="39321"/>
                  </a:lnTo>
                  <a:lnTo>
                    <a:pt x="19510" y="37680"/>
                  </a:lnTo>
                  <a:lnTo>
                    <a:pt x="21985" y="35205"/>
                  </a:lnTo>
                  <a:lnTo>
                    <a:pt x="23386" y="32326"/>
                  </a:lnTo>
                  <a:lnTo>
                    <a:pt x="25874" y="28790"/>
                  </a:lnTo>
                  <a:lnTo>
                    <a:pt x="29712" y="24750"/>
                  </a:lnTo>
                  <a:lnTo>
                    <a:pt x="33021" y="23639"/>
                  </a:lnTo>
                  <a:lnTo>
                    <a:pt x="35294" y="24232"/>
                  </a:lnTo>
                  <a:lnTo>
                    <a:pt x="38008" y="25381"/>
                  </a:lnTo>
                  <a:lnTo>
                    <a:pt x="41481" y="27212"/>
                  </a:lnTo>
                  <a:lnTo>
                    <a:pt x="42188" y="29068"/>
                  </a:lnTo>
                  <a:lnTo>
                    <a:pt x="41039" y="29813"/>
                  </a:lnTo>
                  <a:lnTo>
                    <a:pt x="36556" y="28942"/>
                  </a:lnTo>
                  <a:lnTo>
                    <a:pt x="39284" y="30975"/>
                  </a:lnTo>
                  <a:lnTo>
                    <a:pt x="40976" y="34245"/>
                  </a:lnTo>
                  <a:lnTo>
                    <a:pt x="41910" y="32781"/>
                  </a:lnTo>
                  <a:lnTo>
                    <a:pt x="44436" y="32907"/>
                  </a:lnTo>
                  <a:lnTo>
                    <a:pt x="43135" y="30886"/>
                  </a:lnTo>
                  <a:lnTo>
                    <a:pt x="45181" y="29712"/>
                  </a:lnTo>
                  <a:lnTo>
                    <a:pt x="45471" y="27237"/>
                  </a:lnTo>
                  <a:lnTo>
                    <a:pt x="46191" y="27528"/>
                  </a:lnTo>
                  <a:lnTo>
                    <a:pt x="46809" y="30634"/>
                  </a:lnTo>
                  <a:lnTo>
                    <a:pt x="49082" y="27982"/>
                  </a:lnTo>
                  <a:lnTo>
                    <a:pt x="52971" y="25924"/>
                  </a:lnTo>
                  <a:lnTo>
                    <a:pt x="56330" y="25217"/>
                  </a:lnTo>
                  <a:lnTo>
                    <a:pt x="55648" y="23815"/>
                  </a:lnTo>
                  <a:lnTo>
                    <a:pt x="55863" y="23159"/>
                  </a:lnTo>
                  <a:lnTo>
                    <a:pt x="58224" y="23714"/>
                  </a:lnTo>
                  <a:lnTo>
                    <a:pt x="61596" y="25406"/>
                  </a:lnTo>
                  <a:lnTo>
                    <a:pt x="61596" y="23171"/>
                  </a:lnTo>
                  <a:lnTo>
                    <a:pt x="59449" y="21277"/>
                  </a:lnTo>
                  <a:lnTo>
                    <a:pt x="59500" y="18828"/>
                  </a:lnTo>
                  <a:lnTo>
                    <a:pt x="60245" y="15532"/>
                  </a:lnTo>
                  <a:lnTo>
                    <a:pt x="61457" y="15987"/>
                  </a:lnTo>
                  <a:lnTo>
                    <a:pt x="62252" y="17944"/>
                  </a:lnTo>
                  <a:lnTo>
                    <a:pt x="63300" y="20899"/>
                  </a:lnTo>
                  <a:lnTo>
                    <a:pt x="64614" y="24333"/>
                  </a:lnTo>
                  <a:lnTo>
                    <a:pt x="63464" y="26530"/>
                  </a:lnTo>
                  <a:lnTo>
                    <a:pt x="65813" y="27364"/>
                  </a:lnTo>
                  <a:lnTo>
                    <a:pt x="67114" y="25659"/>
                  </a:lnTo>
                  <a:lnTo>
                    <a:pt x="66470" y="24270"/>
                  </a:lnTo>
                  <a:cubicBezTo>
                    <a:pt x="67215" y="24106"/>
                    <a:pt x="67947" y="23879"/>
                    <a:pt x="68667" y="23601"/>
                  </a:cubicBezTo>
                  <a:lnTo>
                    <a:pt x="69134" y="23386"/>
                  </a:lnTo>
                  <a:lnTo>
                    <a:pt x="67530" y="22060"/>
                  </a:lnTo>
                  <a:lnTo>
                    <a:pt x="65952" y="21770"/>
                  </a:lnTo>
                  <a:lnTo>
                    <a:pt x="64715" y="17982"/>
                  </a:lnTo>
                  <a:lnTo>
                    <a:pt x="65864" y="17211"/>
                  </a:lnTo>
                  <a:lnTo>
                    <a:pt x="66407" y="15696"/>
                  </a:lnTo>
                  <a:lnTo>
                    <a:pt x="69071" y="17275"/>
                  </a:lnTo>
                  <a:lnTo>
                    <a:pt x="70750" y="16252"/>
                  </a:lnTo>
                  <a:lnTo>
                    <a:pt x="68313" y="14964"/>
                  </a:lnTo>
                  <a:lnTo>
                    <a:pt x="67152" y="13726"/>
                  </a:lnTo>
                  <a:lnTo>
                    <a:pt x="70321" y="11946"/>
                  </a:lnTo>
                  <a:lnTo>
                    <a:pt x="69033" y="10683"/>
                  </a:lnTo>
                  <a:lnTo>
                    <a:pt x="70460" y="7943"/>
                  </a:lnTo>
                  <a:lnTo>
                    <a:pt x="73743" y="5481"/>
                  </a:lnTo>
                  <a:lnTo>
                    <a:pt x="74501" y="2968"/>
                  </a:lnTo>
                  <a:lnTo>
                    <a:pt x="75624" y="1554"/>
                  </a:lnTo>
                  <a:lnTo>
                    <a:pt x="77468" y="1554"/>
                  </a:lnTo>
                  <a:lnTo>
                    <a:pt x="78554" y="4206"/>
                  </a:lnTo>
                  <a:lnTo>
                    <a:pt x="80019" y="2097"/>
                  </a:lnTo>
                  <a:lnTo>
                    <a:pt x="81786" y="784"/>
                  </a:lnTo>
                  <a:close/>
                  <a:moveTo>
                    <a:pt x="81786" y="1"/>
                  </a:moveTo>
                  <a:lnTo>
                    <a:pt x="79614" y="1605"/>
                  </a:lnTo>
                  <a:lnTo>
                    <a:pt x="78705" y="2880"/>
                  </a:lnTo>
                  <a:lnTo>
                    <a:pt x="77910" y="910"/>
                  </a:lnTo>
                  <a:lnTo>
                    <a:pt x="75334" y="910"/>
                  </a:lnTo>
                  <a:lnTo>
                    <a:pt x="73983" y="2615"/>
                  </a:lnTo>
                  <a:lnTo>
                    <a:pt x="73213" y="5090"/>
                  </a:lnTo>
                  <a:lnTo>
                    <a:pt x="70043" y="7476"/>
                  </a:lnTo>
                  <a:lnTo>
                    <a:pt x="68263" y="10784"/>
                  </a:lnTo>
                  <a:lnTo>
                    <a:pt x="69286" y="11794"/>
                  </a:lnTo>
                  <a:lnTo>
                    <a:pt x="66154" y="13562"/>
                  </a:lnTo>
                  <a:lnTo>
                    <a:pt x="67897" y="15431"/>
                  </a:lnTo>
                  <a:lnTo>
                    <a:pt x="69475" y="16277"/>
                  </a:lnTo>
                  <a:lnTo>
                    <a:pt x="69071" y="16517"/>
                  </a:lnTo>
                  <a:lnTo>
                    <a:pt x="66066" y="14737"/>
                  </a:lnTo>
                  <a:lnTo>
                    <a:pt x="65346" y="16795"/>
                  </a:lnTo>
                  <a:lnTo>
                    <a:pt x="63970" y="17704"/>
                  </a:lnTo>
                  <a:lnTo>
                    <a:pt x="65472" y="22313"/>
                  </a:lnTo>
                  <a:lnTo>
                    <a:pt x="67253" y="22654"/>
                  </a:lnTo>
                  <a:lnTo>
                    <a:pt x="67934" y="23209"/>
                  </a:lnTo>
                  <a:cubicBezTo>
                    <a:pt x="67290" y="23411"/>
                    <a:pt x="66634" y="23588"/>
                    <a:pt x="65965" y="23727"/>
                  </a:cubicBezTo>
                  <a:lnTo>
                    <a:pt x="65573" y="23803"/>
                  </a:lnTo>
                  <a:lnTo>
                    <a:pt x="66394" y="25571"/>
                  </a:lnTo>
                  <a:lnTo>
                    <a:pt x="65611" y="26606"/>
                  </a:lnTo>
                  <a:lnTo>
                    <a:pt x="64386" y="26177"/>
                  </a:lnTo>
                  <a:lnTo>
                    <a:pt x="65333" y="24371"/>
                  </a:lnTo>
                  <a:lnTo>
                    <a:pt x="63906" y="20671"/>
                  </a:lnTo>
                  <a:lnTo>
                    <a:pt x="62858" y="17717"/>
                  </a:lnTo>
                  <a:lnTo>
                    <a:pt x="61962" y="15482"/>
                  </a:lnTo>
                  <a:lnTo>
                    <a:pt x="59815" y="14686"/>
                  </a:lnTo>
                  <a:lnTo>
                    <a:pt x="58894" y="18714"/>
                  </a:lnTo>
                  <a:lnTo>
                    <a:pt x="58830" y="21555"/>
                  </a:lnTo>
                  <a:lnTo>
                    <a:pt x="60990" y="23449"/>
                  </a:lnTo>
                  <a:lnTo>
                    <a:pt x="60990" y="24371"/>
                  </a:lnTo>
                  <a:lnTo>
                    <a:pt x="58502" y="23121"/>
                  </a:lnTo>
                  <a:lnTo>
                    <a:pt x="55459" y="22401"/>
                  </a:lnTo>
                  <a:lnTo>
                    <a:pt x="54992" y="23853"/>
                  </a:lnTo>
                  <a:lnTo>
                    <a:pt x="55434" y="24762"/>
                  </a:lnTo>
                  <a:lnTo>
                    <a:pt x="52807" y="25305"/>
                  </a:lnTo>
                  <a:lnTo>
                    <a:pt x="48729" y="27439"/>
                  </a:lnTo>
                  <a:lnTo>
                    <a:pt x="47176" y="29232"/>
                  </a:lnTo>
                  <a:lnTo>
                    <a:pt x="46746" y="27073"/>
                  </a:lnTo>
                  <a:lnTo>
                    <a:pt x="44941" y="26316"/>
                  </a:lnTo>
                  <a:lnTo>
                    <a:pt x="44600" y="29321"/>
                  </a:lnTo>
                  <a:lnTo>
                    <a:pt x="42238" y="30672"/>
                  </a:lnTo>
                  <a:lnTo>
                    <a:pt x="43249" y="32212"/>
                  </a:lnTo>
                  <a:lnTo>
                    <a:pt x="41582" y="32137"/>
                  </a:lnTo>
                  <a:lnTo>
                    <a:pt x="41039" y="32983"/>
                  </a:lnTo>
                  <a:lnTo>
                    <a:pt x="39814" y="30634"/>
                  </a:lnTo>
                  <a:lnTo>
                    <a:pt x="39145" y="30078"/>
                  </a:lnTo>
                  <a:lnTo>
                    <a:pt x="41178" y="30482"/>
                  </a:lnTo>
                  <a:lnTo>
                    <a:pt x="42971" y="29321"/>
                  </a:lnTo>
                  <a:lnTo>
                    <a:pt x="41999" y="26770"/>
                  </a:lnTo>
                  <a:lnTo>
                    <a:pt x="38299" y="24813"/>
                  </a:lnTo>
                  <a:lnTo>
                    <a:pt x="35496" y="23639"/>
                  </a:lnTo>
                  <a:lnTo>
                    <a:pt x="32983" y="22982"/>
                  </a:lnTo>
                  <a:lnTo>
                    <a:pt x="29359" y="24194"/>
                  </a:lnTo>
                  <a:lnTo>
                    <a:pt x="25381" y="28386"/>
                  </a:lnTo>
                  <a:lnTo>
                    <a:pt x="22831" y="32010"/>
                  </a:lnTo>
                  <a:lnTo>
                    <a:pt x="21492" y="34801"/>
                  </a:lnTo>
                  <a:lnTo>
                    <a:pt x="19005" y="37276"/>
                  </a:lnTo>
                  <a:lnTo>
                    <a:pt x="18058" y="39258"/>
                  </a:lnTo>
                  <a:lnTo>
                    <a:pt x="19219" y="43438"/>
                  </a:lnTo>
                  <a:lnTo>
                    <a:pt x="21404" y="43046"/>
                  </a:lnTo>
                  <a:lnTo>
                    <a:pt x="22452" y="41733"/>
                  </a:lnTo>
                  <a:lnTo>
                    <a:pt x="23639" y="43766"/>
                  </a:lnTo>
                  <a:lnTo>
                    <a:pt x="23399" y="45458"/>
                  </a:lnTo>
                  <a:lnTo>
                    <a:pt x="26909" y="45824"/>
                  </a:lnTo>
                  <a:lnTo>
                    <a:pt x="27010" y="45673"/>
                  </a:lnTo>
                  <a:cubicBezTo>
                    <a:pt x="28702" y="43387"/>
                    <a:pt x="28702" y="43072"/>
                    <a:pt x="28702" y="42970"/>
                  </a:cubicBezTo>
                  <a:cubicBezTo>
                    <a:pt x="28702" y="42794"/>
                    <a:pt x="28904" y="41683"/>
                    <a:pt x="29106" y="40723"/>
                  </a:cubicBezTo>
                  <a:lnTo>
                    <a:pt x="29144" y="40597"/>
                  </a:lnTo>
                  <a:lnTo>
                    <a:pt x="27566" y="38261"/>
                  </a:lnTo>
                  <a:lnTo>
                    <a:pt x="27743" y="36190"/>
                  </a:lnTo>
                  <a:lnTo>
                    <a:pt x="29498" y="34750"/>
                  </a:lnTo>
                  <a:lnTo>
                    <a:pt x="30129" y="32957"/>
                  </a:lnTo>
                  <a:lnTo>
                    <a:pt x="31240" y="32010"/>
                  </a:lnTo>
                  <a:lnTo>
                    <a:pt x="32238" y="32730"/>
                  </a:lnTo>
                  <a:lnTo>
                    <a:pt x="29510" y="36177"/>
                  </a:lnTo>
                  <a:lnTo>
                    <a:pt x="30773" y="39991"/>
                  </a:lnTo>
                  <a:lnTo>
                    <a:pt x="32831" y="40243"/>
                  </a:lnTo>
                  <a:lnTo>
                    <a:pt x="35281" y="39523"/>
                  </a:lnTo>
                  <a:lnTo>
                    <a:pt x="36203" y="40129"/>
                  </a:lnTo>
                  <a:lnTo>
                    <a:pt x="34498" y="41190"/>
                  </a:lnTo>
                  <a:lnTo>
                    <a:pt x="31493" y="41291"/>
                  </a:lnTo>
                  <a:lnTo>
                    <a:pt x="31139" y="43248"/>
                  </a:lnTo>
                  <a:lnTo>
                    <a:pt x="30041" y="44549"/>
                  </a:lnTo>
                  <a:lnTo>
                    <a:pt x="29296" y="46948"/>
                  </a:lnTo>
                  <a:lnTo>
                    <a:pt x="25861" y="47592"/>
                  </a:lnTo>
                  <a:lnTo>
                    <a:pt x="22288" y="47592"/>
                  </a:lnTo>
                  <a:lnTo>
                    <a:pt x="22957" y="45420"/>
                  </a:lnTo>
                  <a:lnTo>
                    <a:pt x="21543" y="43804"/>
                  </a:lnTo>
                  <a:lnTo>
                    <a:pt x="19990" y="45660"/>
                  </a:lnTo>
                  <a:lnTo>
                    <a:pt x="19775" y="48261"/>
                  </a:lnTo>
                  <a:lnTo>
                    <a:pt x="17085" y="49385"/>
                  </a:lnTo>
                  <a:lnTo>
                    <a:pt x="16113" y="52857"/>
                  </a:lnTo>
                  <a:lnTo>
                    <a:pt x="14484" y="54524"/>
                  </a:lnTo>
                  <a:lnTo>
                    <a:pt x="12982" y="54524"/>
                  </a:lnTo>
                  <a:lnTo>
                    <a:pt x="10178" y="55004"/>
                  </a:lnTo>
                  <a:lnTo>
                    <a:pt x="12590" y="56279"/>
                  </a:lnTo>
                  <a:lnTo>
                    <a:pt x="13398" y="58022"/>
                  </a:lnTo>
                  <a:lnTo>
                    <a:pt x="12186" y="59285"/>
                  </a:lnTo>
                  <a:lnTo>
                    <a:pt x="8714" y="58855"/>
                  </a:lnTo>
                  <a:lnTo>
                    <a:pt x="6100" y="60232"/>
                  </a:lnTo>
                  <a:lnTo>
                    <a:pt x="6100" y="66116"/>
                  </a:lnTo>
                  <a:lnTo>
                    <a:pt x="8777" y="66899"/>
                  </a:lnTo>
                  <a:lnTo>
                    <a:pt x="10002" y="67947"/>
                  </a:lnTo>
                  <a:lnTo>
                    <a:pt x="11555" y="67038"/>
                  </a:lnTo>
                  <a:lnTo>
                    <a:pt x="13714" y="67151"/>
                  </a:lnTo>
                  <a:lnTo>
                    <a:pt x="15709" y="64247"/>
                  </a:lnTo>
                  <a:lnTo>
                    <a:pt x="16719" y="62441"/>
                  </a:lnTo>
                  <a:lnTo>
                    <a:pt x="17729" y="61999"/>
                  </a:lnTo>
                  <a:lnTo>
                    <a:pt x="18020" y="60383"/>
                  </a:lnTo>
                  <a:lnTo>
                    <a:pt x="20229" y="60964"/>
                  </a:lnTo>
                  <a:lnTo>
                    <a:pt x="21631" y="60194"/>
                  </a:lnTo>
                  <a:lnTo>
                    <a:pt x="22982" y="60194"/>
                  </a:lnTo>
                  <a:lnTo>
                    <a:pt x="24800" y="62227"/>
                  </a:lnTo>
                  <a:lnTo>
                    <a:pt x="26202" y="63502"/>
                  </a:lnTo>
                  <a:lnTo>
                    <a:pt x="26909" y="64702"/>
                  </a:lnTo>
                  <a:lnTo>
                    <a:pt x="26909" y="66444"/>
                  </a:lnTo>
                  <a:lnTo>
                    <a:pt x="28803" y="65333"/>
                  </a:lnTo>
                  <a:lnTo>
                    <a:pt x="28803" y="63805"/>
                  </a:lnTo>
                  <a:lnTo>
                    <a:pt x="29927" y="64171"/>
                  </a:lnTo>
                  <a:lnTo>
                    <a:pt x="30521" y="62807"/>
                  </a:lnTo>
                  <a:lnTo>
                    <a:pt x="27553" y="61115"/>
                  </a:lnTo>
                  <a:lnTo>
                    <a:pt x="25343" y="58956"/>
                  </a:lnTo>
                  <a:lnTo>
                    <a:pt x="25609" y="57997"/>
                  </a:lnTo>
                  <a:lnTo>
                    <a:pt x="27629" y="59386"/>
                  </a:lnTo>
                  <a:lnTo>
                    <a:pt x="30432" y="62176"/>
                  </a:lnTo>
                  <a:lnTo>
                    <a:pt x="31910" y="65977"/>
                  </a:lnTo>
                  <a:lnTo>
                    <a:pt x="33879" y="67492"/>
                  </a:lnTo>
                  <a:lnTo>
                    <a:pt x="35660" y="65800"/>
                  </a:lnTo>
                  <a:lnTo>
                    <a:pt x="34498" y="64424"/>
                  </a:lnTo>
                  <a:lnTo>
                    <a:pt x="35496" y="63338"/>
                  </a:lnTo>
                  <a:lnTo>
                    <a:pt x="36758" y="63148"/>
                  </a:lnTo>
                  <a:lnTo>
                    <a:pt x="38602" y="62782"/>
                  </a:lnTo>
                  <a:lnTo>
                    <a:pt x="38488" y="60168"/>
                  </a:lnTo>
                  <a:lnTo>
                    <a:pt x="39966" y="57012"/>
                  </a:lnTo>
                  <a:lnTo>
                    <a:pt x="41203" y="56696"/>
                  </a:lnTo>
                  <a:lnTo>
                    <a:pt x="41809" y="58944"/>
                  </a:lnTo>
                  <a:lnTo>
                    <a:pt x="44284" y="58944"/>
                  </a:lnTo>
                  <a:lnTo>
                    <a:pt x="44158" y="57315"/>
                  </a:lnTo>
                  <a:lnTo>
                    <a:pt x="45155" y="56683"/>
                  </a:lnTo>
                  <a:lnTo>
                    <a:pt x="44739" y="57946"/>
                  </a:lnTo>
                  <a:lnTo>
                    <a:pt x="47529" y="60812"/>
                  </a:lnTo>
                  <a:lnTo>
                    <a:pt x="48767" y="61747"/>
                  </a:lnTo>
                  <a:lnTo>
                    <a:pt x="45635" y="62416"/>
                  </a:lnTo>
                  <a:lnTo>
                    <a:pt x="42478" y="61570"/>
                  </a:lnTo>
                  <a:lnTo>
                    <a:pt x="39877" y="62214"/>
                  </a:lnTo>
                  <a:lnTo>
                    <a:pt x="38223" y="63136"/>
                  </a:lnTo>
                  <a:lnTo>
                    <a:pt x="37036" y="66002"/>
                  </a:lnTo>
                  <a:lnTo>
                    <a:pt x="39044" y="67341"/>
                  </a:lnTo>
                  <a:lnTo>
                    <a:pt x="41999" y="68111"/>
                  </a:lnTo>
                  <a:lnTo>
                    <a:pt x="44284" y="66823"/>
                  </a:lnTo>
                  <a:lnTo>
                    <a:pt x="44979" y="67833"/>
                  </a:lnTo>
                  <a:lnTo>
                    <a:pt x="44208" y="70712"/>
                  </a:lnTo>
                  <a:lnTo>
                    <a:pt x="41658" y="71886"/>
                  </a:lnTo>
                  <a:lnTo>
                    <a:pt x="38400" y="72391"/>
                  </a:lnTo>
                  <a:lnTo>
                    <a:pt x="32932" y="70813"/>
                  </a:lnTo>
                  <a:lnTo>
                    <a:pt x="30887" y="71154"/>
                  </a:lnTo>
                  <a:lnTo>
                    <a:pt x="29334" y="72518"/>
                  </a:lnTo>
                  <a:lnTo>
                    <a:pt x="26922" y="70535"/>
                  </a:lnTo>
                  <a:lnTo>
                    <a:pt x="24586" y="70030"/>
                  </a:lnTo>
                  <a:lnTo>
                    <a:pt x="24207" y="67277"/>
                  </a:lnTo>
                  <a:lnTo>
                    <a:pt x="22515" y="66899"/>
                  </a:lnTo>
                  <a:lnTo>
                    <a:pt x="20406" y="67252"/>
                  </a:lnTo>
                  <a:lnTo>
                    <a:pt x="16227" y="67227"/>
                  </a:lnTo>
                  <a:lnTo>
                    <a:pt x="11908" y="68805"/>
                  </a:lnTo>
                  <a:lnTo>
                    <a:pt x="10570" y="68136"/>
                  </a:lnTo>
                  <a:lnTo>
                    <a:pt x="8613" y="70081"/>
                  </a:lnTo>
                  <a:lnTo>
                    <a:pt x="6782" y="72025"/>
                  </a:lnTo>
                  <a:lnTo>
                    <a:pt x="6163" y="73995"/>
                  </a:lnTo>
                  <a:lnTo>
                    <a:pt x="3612" y="75826"/>
                  </a:lnTo>
                  <a:lnTo>
                    <a:pt x="1087" y="79854"/>
                  </a:lnTo>
                  <a:lnTo>
                    <a:pt x="1" y="82468"/>
                  </a:lnTo>
                  <a:lnTo>
                    <a:pt x="531" y="84917"/>
                  </a:lnTo>
                  <a:lnTo>
                    <a:pt x="14" y="87758"/>
                  </a:lnTo>
                  <a:lnTo>
                    <a:pt x="885" y="91382"/>
                  </a:lnTo>
                  <a:lnTo>
                    <a:pt x="5140" y="95852"/>
                  </a:lnTo>
                  <a:lnTo>
                    <a:pt x="8347" y="97746"/>
                  </a:lnTo>
                  <a:lnTo>
                    <a:pt x="11151" y="97418"/>
                  </a:lnTo>
                  <a:lnTo>
                    <a:pt x="13752" y="97418"/>
                  </a:lnTo>
                  <a:lnTo>
                    <a:pt x="16467" y="96054"/>
                  </a:lnTo>
                  <a:lnTo>
                    <a:pt x="18525" y="96294"/>
                  </a:lnTo>
                  <a:lnTo>
                    <a:pt x="19497" y="97923"/>
                  </a:lnTo>
                  <a:lnTo>
                    <a:pt x="22338" y="97784"/>
                  </a:lnTo>
                  <a:lnTo>
                    <a:pt x="23336" y="99400"/>
                  </a:lnTo>
                  <a:lnTo>
                    <a:pt x="22906" y="103492"/>
                  </a:lnTo>
                  <a:lnTo>
                    <a:pt x="25066" y="106686"/>
                  </a:lnTo>
                  <a:lnTo>
                    <a:pt x="25659" y="109717"/>
                  </a:lnTo>
                  <a:lnTo>
                    <a:pt x="25659" y="112457"/>
                  </a:lnTo>
                  <a:lnTo>
                    <a:pt x="23765" y="115083"/>
                  </a:lnTo>
                  <a:lnTo>
                    <a:pt x="23765" y="117697"/>
                  </a:lnTo>
                  <a:lnTo>
                    <a:pt x="25659" y="120437"/>
                  </a:lnTo>
                  <a:lnTo>
                    <a:pt x="25659" y="124010"/>
                  </a:lnTo>
                  <a:lnTo>
                    <a:pt x="27692" y="126675"/>
                  </a:lnTo>
                  <a:lnTo>
                    <a:pt x="28778" y="128733"/>
                  </a:lnTo>
                  <a:lnTo>
                    <a:pt x="29157" y="130993"/>
                  </a:lnTo>
                  <a:lnTo>
                    <a:pt x="31051" y="133998"/>
                  </a:lnTo>
                  <a:lnTo>
                    <a:pt x="35849" y="133998"/>
                  </a:lnTo>
                  <a:lnTo>
                    <a:pt x="38501" y="132003"/>
                  </a:lnTo>
                  <a:lnTo>
                    <a:pt x="40193" y="130160"/>
                  </a:lnTo>
                  <a:lnTo>
                    <a:pt x="42769" y="127243"/>
                  </a:lnTo>
                  <a:lnTo>
                    <a:pt x="43362" y="124541"/>
                  </a:lnTo>
                  <a:lnTo>
                    <a:pt x="44865" y="124541"/>
                  </a:lnTo>
                  <a:lnTo>
                    <a:pt x="45206" y="120121"/>
                  </a:lnTo>
                  <a:lnTo>
                    <a:pt x="45206" y="119010"/>
                  </a:lnTo>
                  <a:lnTo>
                    <a:pt x="49183" y="115954"/>
                  </a:lnTo>
                  <a:lnTo>
                    <a:pt x="50888" y="113379"/>
                  </a:lnTo>
                  <a:lnTo>
                    <a:pt x="50888" y="110651"/>
                  </a:lnTo>
                  <a:lnTo>
                    <a:pt x="50042" y="108606"/>
                  </a:lnTo>
                  <a:lnTo>
                    <a:pt x="50092" y="106295"/>
                  </a:lnTo>
                  <a:lnTo>
                    <a:pt x="49600" y="104969"/>
                  </a:lnTo>
                  <a:lnTo>
                    <a:pt x="52239" y="102570"/>
                  </a:lnTo>
                  <a:lnTo>
                    <a:pt x="54853" y="99653"/>
                  </a:lnTo>
                  <a:lnTo>
                    <a:pt x="58149" y="97645"/>
                  </a:lnTo>
                  <a:lnTo>
                    <a:pt x="58186" y="97570"/>
                  </a:lnTo>
                  <a:cubicBezTo>
                    <a:pt x="58641" y="96761"/>
                    <a:pt x="59702" y="94817"/>
                    <a:pt x="59702" y="94362"/>
                  </a:cubicBezTo>
                  <a:cubicBezTo>
                    <a:pt x="59702" y="94148"/>
                    <a:pt x="60131" y="92948"/>
                    <a:pt x="60522" y="91963"/>
                  </a:cubicBezTo>
                  <a:lnTo>
                    <a:pt x="60573" y="91862"/>
                  </a:lnTo>
                  <a:lnTo>
                    <a:pt x="59904" y="89716"/>
                  </a:lnTo>
                  <a:lnTo>
                    <a:pt x="58149" y="90587"/>
                  </a:lnTo>
                  <a:lnTo>
                    <a:pt x="54411" y="91117"/>
                  </a:lnTo>
                  <a:lnTo>
                    <a:pt x="53375" y="91610"/>
                  </a:lnTo>
                  <a:lnTo>
                    <a:pt x="52858" y="90031"/>
                  </a:lnTo>
                  <a:lnTo>
                    <a:pt x="52327" y="88870"/>
                  </a:lnTo>
                  <a:lnTo>
                    <a:pt x="50118" y="86748"/>
                  </a:lnTo>
                  <a:lnTo>
                    <a:pt x="48830" y="85852"/>
                  </a:lnTo>
                  <a:lnTo>
                    <a:pt x="46772" y="81104"/>
                  </a:lnTo>
                  <a:lnTo>
                    <a:pt x="45913" y="79917"/>
                  </a:lnTo>
                  <a:lnTo>
                    <a:pt x="44852" y="77076"/>
                  </a:lnTo>
                  <a:lnTo>
                    <a:pt x="44309" y="76142"/>
                  </a:lnTo>
                  <a:lnTo>
                    <a:pt x="44890" y="75927"/>
                  </a:lnTo>
                  <a:lnTo>
                    <a:pt x="47264" y="79185"/>
                  </a:lnTo>
                  <a:lnTo>
                    <a:pt x="48716" y="81470"/>
                  </a:lnTo>
                  <a:lnTo>
                    <a:pt x="49562" y="83945"/>
                  </a:lnTo>
                  <a:lnTo>
                    <a:pt x="51570" y="85523"/>
                  </a:lnTo>
                  <a:lnTo>
                    <a:pt x="52795" y="88478"/>
                  </a:lnTo>
                  <a:lnTo>
                    <a:pt x="53439" y="90271"/>
                  </a:lnTo>
                  <a:lnTo>
                    <a:pt x="57189" y="88579"/>
                  </a:lnTo>
                  <a:lnTo>
                    <a:pt x="60939" y="87746"/>
                  </a:lnTo>
                  <a:lnTo>
                    <a:pt x="65005" y="85675"/>
                  </a:lnTo>
                  <a:lnTo>
                    <a:pt x="66230" y="83453"/>
                  </a:lnTo>
                  <a:lnTo>
                    <a:pt x="67139" y="81154"/>
                  </a:lnTo>
                  <a:lnTo>
                    <a:pt x="65422" y="79437"/>
                  </a:lnTo>
                  <a:lnTo>
                    <a:pt x="63932" y="77821"/>
                  </a:lnTo>
                  <a:lnTo>
                    <a:pt x="61356" y="78616"/>
                  </a:lnTo>
                  <a:lnTo>
                    <a:pt x="59487" y="78705"/>
                  </a:lnTo>
                  <a:lnTo>
                    <a:pt x="58325" y="76571"/>
                  </a:lnTo>
                  <a:lnTo>
                    <a:pt x="56570" y="75094"/>
                  </a:lnTo>
                  <a:lnTo>
                    <a:pt x="57189" y="74045"/>
                  </a:lnTo>
                  <a:lnTo>
                    <a:pt x="59790" y="76154"/>
                  </a:lnTo>
                  <a:lnTo>
                    <a:pt x="61886" y="77303"/>
                  </a:lnTo>
                  <a:lnTo>
                    <a:pt x="63742" y="77442"/>
                  </a:lnTo>
                  <a:lnTo>
                    <a:pt x="65472" y="78364"/>
                  </a:lnTo>
                  <a:lnTo>
                    <a:pt x="68351" y="78818"/>
                  </a:lnTo>
                  <a:lnTo>
                    <a:pt x="71634" y="78414"/>
                  </a:lnTo>
                  <a:lnTo>
                    <a:pt x="74109" y="80195"/>
                  </a:lnTo>
                  <a:lnTo>
                    <a:pt x="75511" y="82569"/>
                  </a:lnTo>
                  <a:lnTo>
                    <a:pt x="77089" y="82834"/>
                  </a:lnTo>
                  <a:lnTo>
                    <a:pt x="78074" y="81697"/>
                  </a:lnTo>
                  <a:lnTo>
                    <a:pt x="78541" y="83617"/>
                  </a:lnTo>
                  <a:lnTo>
                    <a:pt x="79173" y="86357"/>
                  </a:lnTo>
                  <a:lnTo>
                    <a:pt x="80562" y="89349"/>
                  </a:lnTo>
                  <a:lnTo>
                    <a:pt x="82014" y="92670"/>
                  </a:lnTo>
                  <a:lnTo>
                    <a:pt x="82721" y="95246"/>
                  </a:lnTo>
                  <a:lnTo>
                    <a:pt x="84930" y="91723"/>
                  </a:lnTo>
                  <a:lnTo>
                    <a:pt x="84930" y="88668"/>
                  </a:lnTo>
                  <a:lnTo>
                    <a:pt x="85802" y="87215"/>
                  </a:lnTo>
                  <a:lnTo>
                    <a:pt x="87822" y="85460"/>
                  </a:lnTo>
                  <a:lnTo>
                    <a:pt x="90840" y="82720"/>
                  </a:lnTo>
                  <a:lnTo>
                    <a:pt x="92115" y="80990"/>
                  </a:lnTo>
                  <a:lnTo>
                    <a:pt x="94451" y="80447"/>
                  </a:lnTo>
                  <a:lnTo>
                    <a:pt x="95158" y="83339"/>
                  </a:lnTo>
                  <a:lnTo>
                    <a:pt x="96914" y="84160"/>
                  </a:lnTo>
                  <a:lnTo>
                    <a:pt x="96914" y="87885"/>
                  </a:lnTo>
                  <a:lnTo>
                    <a:pt x="99035" y="86622"/>
                  </a:lnTo>
                  <a:lnTo>
                    <a:pt x="100702" y="90132"/>
                  </a:lnTo>
                  <a:lnTo>
                    <a:pt x="100702" y="94451"/>
                  </a:lnTo>
                  <a:lnTo>
                    <a:pt x="102772" y="95549"/>
                  </a:lnTo>
                  <a:lnTo>
                    <a:pt x="103720" y="97557"/>
                  </a:lnTo>
                  <a:lnTo>
                    <a:pt x="105247" y="99565"/>
                  </a:lnTo>
                  <a:lnTo>
                    <a:pt x="107975" y="100701"/>
                  </a:lnTo>
                  <a:lnTo>
                    <a:pt x="107192" y="98100"/>
                  </a:lnTo>
                  <a:lnTo>
                    <a:pt x="106864" y="96294"/>
                  </a:lnTo>
                  <a:lnTo>
                    <a:pt x="105121" y="94994"/>
                  </a:lnTo>
                  <a:lnTo>
                    <a:pt x="104023" y="93478"/>
                  </a:lnTo>
                  <a:lnTo>
                    <a:pt x="103442" y="92127"/>
                  </a:lnTo>
                  <a:lnTo>
                    <a:pt x="103732" y="90082"/>
                  </a:lnTo>
                  <a:lnTo>
                    <a:pt x="104212" y="89476"/>
                  </a:lnTo>
                  <a:lnTo>
                    <a:pt x="105626" y="90801"/>
                  </a:lnTo>
                  <a:lnTo>
                    <a:pt x="107306" y="92595"/>
                  </a:lnTo>
                  <a:lnTo>
                    <a:pt x="108417" y="93163"/>
                  </a:lnTo>
                  <a:lnTo>
                    <a:pt x="108568" y="93049"/>
                  </a:lnTo>
                  <a:cubicBezTo>
                    <a:pt x="110803" y="91382"/>
                    <a:pt x="110803" y="91041"/>
                    <a:pt x="110803" y="90902"/>
                  </a:cubicBezTo>
                  <a:lnTo>
                    <a:pt x="110803" y="87203"/>
                  </a:lnTo>
                  <a:lnTo>
                    <a:pt x="108846" y="85359"/>
                  </a:lnTo>
                  <a:lnTo>
                    <a:pt x="108139" y="83932"/>
                  </a:lnTo>
                  <a:cubicBezTo>
                    <a:pt x="108265" y="83238"/>
                    <a:pt x="108480" y="82556"/>
                    <a:pt x="108581" y="82455"/>
                  </a:cubicBezTo>
                  <a:cubicBezTo>
                    <a:pt x="108758" y="82341"/>
                    <a:pt x="109654" y="82000"/>
                    <a:pt x="110374" y="81748"/>
                  </a:cubicBezTo>
                  <a:lnTo>
                    <a:pt x="110967" y="83099"/>
                  </a:lnTo>
                  <a:lnTo>
                    <a:pt x="113139" y="81521"/>
                  </a:lnTo>
                  <a:lnTo>
                    <a:pt x="117016" y="79589"/>
                  </a:lnTo>
                  <a:lnTo>
                    <a:pt x="118821" y="76293"/>
                  </a:lnTo>
                  <a:lnTo>
                    <a:pt x="119604" y="74083"/>
                  </a:lnTo>
                  <a:lnTo>
                    <a:pt x="119630" y="70232"/>
                  </a:lnTo>
                  <a:lnTo>
                    <a:pt x="118140" y="67227"/>
                  </a:lnTo>
                  <a:lnTo>
                    <a:pt x="116890" y="65649"/>
                  </a:lnTo>
                  <a:lnTo>
                    <a:pt x="118809" y="64348"/>
                  </a:lnTo>
                  <a:lnTo>
                    <a:pt x="119958" y="63451"/>
                  </a:lnTo>
                  <a:lnTo>
                    <a:pt x="117622" y="62719"/>
                  </a:lnTo>
                  <a:lnTo>
                    <a:pt x="116258" y="63212"/>
                  </a:lnTo>
                  <a:lnTo>
                    <a:pt x="115475" y="62340"/>
                  </a:lnTo>
                  <a:lnTo>
                    <a:pt x="115059" y="61772"/>
                  </a:lnTo>
                  <a:lnTo>
                    <a:pt x="116624" y="60863"/>
                  </a:lnTo>
                  <a:lnTo>
                    <a:pt x="117369" y="59373"/>
                  </a:lnTo>
                  <a:lnTo>
                    <a:pt x="117900" y="59638"/>
                  </a:lnTo>
                  <a:lnTo>
                    <a:pt x="117256" y="61974"/>
                  </a:lnTo>
                  <a:lnTo>
                    <a:pt x="119390" y="60901"/>
                  </a:lnTo>
                  <a:lnTo>
                    <a:pt x="120337" y="61684"/>
                  </a:lnTo>
                  <a:lnTo>
                    <a:pt x="121284" y="63350"/>
                  </a:lnTo>
                  <a:lnTo>
                    <a:pt x="122168" y="64424"/>
                  </a:lnTo>
                  <a:lnTo>
                    <a:pt x="122168" y="66015"/>
                  </a:lnTo>
                  <a:lnTo>
                    <a:pt x="123291" y="67151"/>
                  </a:lnTo>
                  <a:lnTo>
                    <a:pt x="125501" y="65383"/>
                  </a:lnTo>
                  <a:lnTo>
                    <a:pt x="124882" y="62782"/>
                  </a:lnTo>
                  <a:lnTo>
                    <a:pt x="123216" y="61078"/>
                  </a:lnTo>
                  <a:lnTo>
                    <a:pt x="122837" y="60295"/>
                  </a:lnTo>
                  <a:lnTo>
                    <a:pt x="124238" y="59095"/>
                  </a:lnTo>
                  <a:lnTo>
                    <a:pt x="124352" y="56254"/>
                  </a:lnTo>
                  <a:lnTo>
                    <a:pt x="125337" y="55433"/>
                  </a:lnTo>
                  <a:lnTo>
                    <a:pt x="126688" y="56229"/>
                  </a:lnTo>
                  <a:lnTo>
                    <a:pt x="128734" y="52693"/>
                  </a:lnTo>
                  <a:lnTo>
                    <a:pt x="130363" y="47693"/>
                  </a:lnTo>
                  <a:lnTo>
                    <a:pt x="129176" y="44359"/>
                  </a:lnTo>
                  <a:lnTo>
                    <a:pt x="128418" y="41329"/>
                  </a:lnTo>
                  <a:lnTo>
                    <a:pt x="126625" y="39650"/>
                  </a:lnTo>
                  <a:lnTo>
                    <a:pt x="124365" y="39006"/>
                  </a:lnTo>
                  <a:lnTo>
                    <a:pt x="123039" y="38501"/>
                  </a:lnTo>
                  <a:lnTo>
                    <a:pt x="122231" y="37844"/>
                  </a:lnTo>
                  <a:lnTo>
                    <a:pt x="124238" y="33816"/>
                  </a:lnTo>
                  <a:lnTo>
                    <a:pt x="125047" y="31152"/>
                  </a:lnTo>
                  <a:lnTo>
                    <a:pt x="127067" y="29939"/>
                  </a:lnTo>
                  <a:lnTo>
                    <a:pt x="130350" y="29939"/>
                  </a:lnTo>
                  <a:lnTo>
                    <a:pt x="135009" y="28677"/>
                  </a:lnTo>
                  <a:lnTo>
                    <a:pt x="132875" y="28677"/>
                  </a:lnTo>
                  <a:lnTo>
                    <a:pt x="132875" y="23841"/>
                  </a:lnTo>
                  <a:lnTo>
                    <a:pt x="135224" y="22793"/>
                  </a:lnTo>
                  <a:lnTo>
                    <a:pt x="136108" y="25091"/>
                  </a:lnTo>
                  <a:lnTo>
                    <a:pt x="137257" y="22490"/>
                  </a:lnTo>
                  <a:lnTo>
                    <a:pt x="137282" y="21025"/>
                  </a:lnTo>
                  <a:lnTo>
                    <a:pt x="138090" y="21479"/>
                  </a:lnTo>
                  <a:lnTo>
                    <a:pt x="137446" y="25129"/>
                  </a:lnTo>
                  <a:lnTo>
                    <a:pt x="136032" y="30912"/>
                  </a:lnTo>
                  <a:lnTo>
                    <a:pt x="136019" y="34447"/>
                  </a:lnTo>
                  <a:lnTo>
                    <a:pt x="139467" y="39220"/>
                  </a:lnTo>
                  <a:lnTo>
                    <a:pt x="140452" y="42491"/>
                  </a:lnTo>
                  <a:lnTo>
                    <a:pt x="140452" y="44486"/>
                  </a:lnTo>
                  <a:lnTo>
                    <a:pt x="142346" y="42907"/>
                  </a:lnTo>
                  <a:lnTo>
                    <a:pt x="142346" y="39460"/>
                  </a:lnTo>
                  <a:lnTo>
                    <a:pt x="143836" y="36051"/>
                  </a:lnTo>
                  <a:lnTo>
                    <a:pt x="143028" y="33273"/>
                  </a:lnTo>
                  <a:lnTo>
                    <a:pt x="142901" y="31682"/>
                  </a:lnTo>
                  <a:lnTo>
                    <a:pt x="142598" y="29447"/>
                  </a:lnTo>
                  <a:lnTo>
                    <a:pt x="140742" y="27982"/>
                  </a:lnTo>
                  <a:lnTo>
                    <a:pt x="140464" y="25356"/>
                  </a:lnTo>
                  <a:lnTo>
                    <a:pt x="142939" y="23740"/>
                  </a:lnTo>
                  <a:lnTo>
                    <a:pt x="145502" y="24093"/>
                  </a:lnTo>
                  <a:lnTo>
                    <a:pt x="145502" y="21189"/>
                  </a:lnTo>
                  <a:lnTo>
                    <a:pt x="146462" y="19611"/>
                  </a:lnTo>
                  <a:lnTo>
                    <a:pt x="148508" y="18588"/>
                  </a:lnTo>
                  <a:lnTo>
                    <a:pt x="149732" y="18588"/>
                  </a:lnTo>
                  <a:lnTo>
                    <a:pt x="148141" y="14231"/>
                  </a:lnTo>
                  <a:lnTo>
                    <a:pt x="145010" y="13070"/>
                  </a:lnTo>
                  <a:lnTo>
                    <a:pt x="145490" y="11214"/>
                  </a:lnTo>
                  <a:lnTo>
                    <a:pt x="145161" y="9105"/>
                  </a:lnTo>
                  <a:lnTo>
                    <a:pt x="145060" y="8562"/>
                  </a:lnTo>
                  <a:lnTo>
                    <a:pt x="146664" y="9395"/>
                  </a:lnTo>
                  <a:lnTo>
                    <a:pt x="148015" y="8360"/>
                  </a:lnTo>
                  <a:lnTo>
                    <a:pt x="149442" y="9307"/>
                  </a:lnTo>
                  <a:lnTo>
                    <a:pt x="150364" y="6542"/>
                  </a:lnTo>
                  <a:lnTo>
                    <a:pt x="149038" y="4774"/>
                  </a:lnTo>
                  <a:lnTo>
                    <a:pt x="148369" y="2223"/>
                  </a:lnTo>
                  <a:lnTo>
                    <a:pt x="144227" y="1605"/>
                  </a:lnTo>
                  <a:lnTo>
                    <a:pt x="144227" y="3120"/>
                  </a:lnTo>
                  <a:lnTo>
                    <a:pt x="143116" y="3082"/>
                  </a:lnTo>
                  <a:lnTo>
                    <a:pt x="142384" y="2185"/>
                  </a:lnTo>
                  <a:lnTo>
                    <a:pt x="134744" y="2185"/>
                  </a:lnTo>
                  <a:lnTo>
                    <a:pt x="130704" y="2564"/>
                  </a:lnTo>
                  <a:lnTo>
                    <a:pt x="133065" y="4875"/>
                  </a:lnTo>
                  <a:lnTo>
                    <a:pt x="131411" y="4888"/>
                  </a:lnTo>
                  <a:lnTo>
                    <a:pt x="130842" y="3486"/>
                  </a:lnTo>
                  <a:lnTo>
                    <a:pt x="127458" y="4989"/>
                  </a:lnTo>
                  <a:lnTo>
                    <a:pt x="124908" y="6605"/>
                  </a:lnTo>
                  <a:lnTo>
                    <a:pt x="123620" y="6605"/>
                  </a:lnTo>
                  <a:lnTo>
                    <a:pt x="122584" y="4420"/>
                  </a:lnTo>
                  <a:lnTo>
                    <a:pt x="119781" y="4016"/>
                  </a:lnTo>
                  <a:lnTo>
                    <a:pt x="117710" y="5178"/>
                  </a:lnTo>
                  <a:lnTo>
                    <a:pt x="114604" y="4143"/>
                  </a:lnTo>
                  <a:lnTo>
                    <a:pt x="112432" y="3259"/>
                  </a:lnTo>
                  <a:lnTo>
                    <a:pt x="108076" y="3574"/>
                  </a:lnTo>
                  <a:lnTo>
                    <a:pt x="106005" y="4900"/>
                  </a:lnTo>
                  <a:lnTo>
                    <a:pt x="107091" y="7842"/>
                  </a:lnTo>
                  <a:lnTo>
                    <a:pt x="105146" y="7842"/>
                  </a:lnTo>
                  <a:lnTo>
                    <a:pt x="103795" y="7729"/>
                  </a:lnTo>
                  <a:lnTo>
                    <a:pt x="101851" y="8714"/>
                  </a:lnTo>
                  <a:lnTo>
                    <a:pt x="102583" y="10039"/>
                  </a:lnTo>
                  <a:lnTo>
                    <a:pt x="102583" y="10039"/>
                  </a:lnTo>
                  <a:lnTo>
                    <a:pt x="101169" y="9623"/>
                  </a:lnTo>
                  <a:lnTo>
                    <a:pt x="100348" y="6744"/>
                  </a:lnTo>
                  <a:lnTo>
                    <a:pt x="97545" y="4370"/>
                  </a:lnTo>
                  <a:lnTo>
                    <a:pt x="93252" y="4963"/>
                  </a:lnTo>
                  <a:lnTo>
                    <a:pt x="94072" y="7628"/>
                  </a:lnTo>
                  <a:lnTo>
                    <a:pt x="91509" y="7539"/>
                  </a:lnTo>
                  <a:lnTo>
                    <a:pt x="90385" y="6074"/>
                  </a:lnTo>
                  <a:lnTo>
                    <a:pt x="87999" y="7337"/>
                  </a:lnTo>
                  <a:lnTo>
                    <a:pt x="86231" y="7893"/>
                  </a:lnTo>
                  <a:lnTo>
                    <a:pt x="84034" y="10544"/>
                  </a:lnTo>
                  <a:lnTo>
                    <a:pt x="83706" y="9282"/>
                  </a:lnTo>
                  <a:lnTo>
                    <a:pt x="85915" y="5923"/>
                  </a:lnTo>
                  <a:lnTo>
                    <a:pt x="85234" y="2526"/>
                  </a:lnTo>
                  <a:lnTo>
                    <a:pt x="8178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31"/>
            <p:cNvSpPr/>
            <p:nvPr/>
          </p:nvSpPr>
          <p:spPr>
            <a:xfrm>
              <a:off x="4467225" y="3815075"/>
              <a:ext cx="177425" cy="289800"/>
            </a:xfrm>
            <a:custGeom>
              <a:avLst/>
              <a:gdLst/>
              <a:ahLst/>
              <a:cxnLst/>
              <a:rect l="l" t="t" r="r" b="b"/>
              <a:pathLst>
                <a:path w="7097" h="11592" extrusionOk="0">
                  <a:moveTo>
                    <a:pt x="5683" y="0"/>
                  </a:moveTo>
                  <a:lnTo>
                    <a:pt x="4572" y="1339"/>
                  </a:lnTo>
                  <a:lnTo>
                    <a:pt x="2602" y="2513"/>
                  </a:lnTo>
                  <a:lnTo>
                    <a:pt x="1023" y="3271"/>
                  </a:lnTo>
                  <a:lnTo>
                    <a:pt x="1415" y="5809"/>
                  </a:lnTo>
                  <a:lnTo>
                    <a:pt x="1023" y="7362"/>
                  </a:lnTo>
                  <a:lnTo>
                    <a:pt x="1" y="8524"/>
                  </a:lnTo>
                  <a:lnTo>
                    <a:pt x="556" y="10809"/>
                  </a:lnTo>
                  <a:lnTo>
                    <a:pt x="2134" y="11592"/>
                  </a:lnTo>
                  <a:lnTo>
                    <a:pt x="3864" y="9849"/>
                  </a:lnTo>
                  <a:lnTo>
                    <a:pt x="5203" y="6541"/>
                  </a:lnTo>
                  <a:lnTo>
                    <a:pt x="6226" y="3384"/>
                  </a:lnTo>
                  <a:lnTo>
                    <a:pt x="7097" y="1655"/>
                  </a:lnTo>
                  <a:lnTo>
                    <a:pt x="615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31"/>
            <p:cNvSpPr/>
            <p:nvPr/>
          </p:nvSpPr>
          <p:spPr>
            <a:xfrm>
              <a:off x="4458375" y="3806875"/>
              <a:ext cx="194800" cy="307475"/>
            </a:xfrm>
            <a:custGeom>
              <a:avLst/>
              <a:gdLst/>
              <a:ahLst/>
              <a:cxnLst/>
              <a:rect l="l" t="t" r="r" b="b"/>
              <a:pathLst>
                <a:path w="7792" h="12299" extrusionOk="0">
                  <a:moveTo>
                    <a:pt x="6327" y="644"/>
                  </a:moveTo>
                  <a:lnTo>
                    <a:pt x="7097" y="1995"/>
                  </a:lnTo>
                  <a:lnTo>
                    <a:pt x="6277" y="3611"/>
                  </a:lnTo>
                  <a:lnTo>
                    <a:pt x="5266" y="6756"/>
                  </a:lnTo>
                  <a:lnTo>
                    <a:pt x="3953" y="10001"/>
                  </a:lnTo>
                  <a:lnTo>
                    <a:pt x="2413" y="11529"/>
                  </a:lnTo>
                  <a:lnTo>
                    <a:pt x="1175" y="10910"/>
                  </a:lnTo>
                  <a:lnTo>
                    <a:pt x="695" y="8940"/>
                  </a:lnTo>
                  <a:lnTo>
                    <a:pt x="1668" y="7829"/>
                  </a:lnTo>
                  <a:lnTo>
                    <a:pt x="2097" y="6149"/>
                  </a:lnTo>
                  <a:lnTo>
                    <a:pt x="1731" y="3776"/>
                  </a:lnTo>
                  <a:lnTo>
                    <a:pt x="3120" y="3119"/>
                  </a:lnTo>
                  <a:lnTo>
                    <a:pt x="5090" y="1932"/>
                  </a:lnTo>
                  <a:lnTo>
                    <a:pt x="6176" y="644"/>
                  </a:lnTo>
                  <a:close/>
                  <a:moveTo>
                    <a:pt x="5873" y="0"/>
                  </a:moveTo>
                  <a:lnTo>
                    <a:pt x="4711" y="1427"/>
                  </a:lnTo>
                  <a:lnTo>
                    <a:pt x="2817" y="2563"/>
                  </a:lnTo>
                  <a:lnTo>
                    <a:pt x="1024" y="3409"/>
                  </a:lnTo>
                  <a:lnTo>
                    <a:pt x="1440" y="6124"/>
                  </a:lnTo>
                  <a:lnTo>
                    <a:pt x="1087" y="7538"/>
                  </a:lnTo>
                  <a:lnTo>
                    <a:pt x="1" y="8776"/>
                  </a:lnTo>
                  <a:lnTo>
                    <a:pt x="632" y="11352"/>
                  </a:lnTo>
                  <a:lnTo>
                    <a:pt x="2552" y="12299"/>
                  </a:lnTo>
                  <a:lnTo>
                    <a:pt x="4420" y="10405"/>
                  </a:lnTo>
                  <a:lnTo>
                    <a:pt x="5847" y="6958"/>
                  </a:lnTo>
                  <a:lnTo>
                    <a:pt x="6845" y="3851"/>
                  </a:lnTo>
                  <a:lnTo>
                    <a:pt x="7792" y="1970"/>
                  </a:lnTo>
                  <a:lnTo>
                    <a:pt x="668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1"/>
            <p:cNvSpPr/>
            <p:nvPr/>
          </p:nvSpPr>
          <p:spPr>
            <a:xfrm>
              <a:off x="5304725" y="3312525"/>
              <a:ext cx="45475" cy="78625"/>
            </a:xfrm>
            <a:custGeom>
              <a:avLst/>
              <a:gdLst/>
              <a:ahLst/>
              <a:cxnLst/>
              <a:rect l="l" t="t" r="r" b="b"/>
              <a:pathLst>
                <a:path w="1819" h="3145" extrusionOk="0">
                  <a:moveTo>
                    <a:pt x="480" y="0"/>
                  </a:moveTo>
                  <a:lnTo>
                    <a:pt x="0" y="1654"/>
                  </a:lnTo>
                  <a:lnTo>
                    <a:pt x="480" y="3144"/>
                  </a:lnTo>
                  <a:lnTo>
                    <a:pt x="1503" y="2753"/>
                  </a:lnTo>
                  <a:lnTo>
                    <a:pt x="1818" y="1566"/>
                  </a:lnTo>
                  <a:lnTo>
                    <a:pt x="48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1"/>
            <p:cNvSpPr/>
            <p:nvPr/>
          </p:nvSpPr>
          <p:spPr>
            <a:xfrm>
              <a:off x="5296500" y="3296100"/>
              <a:ext cx="62525" cy="105475"/>
            </a:xfrm>
            <a:custGeom>
              <a:avLst/>
              <a:gdLst/>
              <a:ahLst/>
              <a:cxnLst/>
              <a:rect l="l" t="t" r="r" b="b"/>
              <a:pathLst>
                <a:path w="2501" h="4219" extrusionOk="0">
                  <a:moveTo>
                    <a:pt x="948" y="1301"/>
                  </a:moveTo>
                  <a:lnTo>
                    <a:pt x="1806" y="2311"/>
                  </a:lnTo>
                  <a:lnTo>
                    <a:pt x="1567" y="3170"/>
                  </a:lnTo>
                  <a:lnTo>
                    <a:pt x="1011" y="3397"/>
                  </a:lnTo>
                  <a:lnTo>
                    <a:pt x="657" y="2299"/>
                  </a:lnTo>
                  <a:lnTo>
                    <a:pt x="948" y="1301"/>
                  </a:lnTo>
                  <a:close/>
                  <a:moveTo>
                    <a:pt x="670" y="1"/>
                  </a:moveTo>
                  <a:lnTo>
                    <a:pt x="1" y="2311"/>
                  </a:lnTo>
                  <a:lnTo>
                    <a:pt x="607" y="4218"/>
                  </a:lnTo>
                  <a:lnTo>
                    <a:pt x="2097" y="3650"/>
                  </a:lnTo>
                  <a:lnTo>
                    <a:pt x="2501" y="2147"/>
                  </a:lnTo>
                  <a:lnTo>
                    <a:pt x="67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1"/>
            <p:cNvSpPr/>
            <p:nvPr/>
          </p:nvSpPr>
          <p:spPr>
            <a:xfrm>
              <a:off x="5643750" y="3420800"/>
              <a:ext cx="232675" cy="252250"/>
            </a:xfrm>
            <a:custGeom>
              <a:avLst/>
              <a:gdLst/>
              <a:ahLst/>
              <a:cxnLst/>
              <a:rect l="l" t="t" r="r" b="b"/>
              <a:pathLst>
                <a:path w="9307" h="10090" extrusionOk="0">
                  <a:moveTo>
                    <a:pt x="1" y="0"/>
                  </a:moveTo>
                  <a:lnTo>
                    <a:pt x="948" y="1301"/>
                  </a:lnTo>
                  <a:lnTo>
                    <a:pt x="2337" y="1553"/>
                  </a:lnTo>
                  <a:cubicBezTo>
                    <a:pt x="2337" y="1553"/>
                    <a:pt x="3536" y="3852"/>
                    <a:pt x="3688" y="4091"/>
                  </a:cubicBezTo>
                  <a:cubicBezTo>
                    <a:pt x="3852" y="4331"/>
                    <a:pt x="5897" y="8233"/>
                    <a:pt x="5897" y="8233"/>
                  </a:cubicBezTo>
                  <a:lnTo>
                    <a:pt x="7804" y="10089"/>
                  </a:lnTo>
                  <a:lnTo>
                    <a:pt x="8587" y="10089"/>
                  </a:lnTo>
                  <a:lnTo>
                    <a:pt x="9307" y="8119"/>
                  </a:lnTo>
                  <a:lnTo>
                    <a:pt x="7880" y="5039"/>
                  </a:lnTo>
                  <a:lnTo>
                    <a:pt x="4647" y="1882"/>
                  </a:lnTo>
                  <a:lnTo>
                    <a:pt x="3473" y="1061"/>
                  </a:lnTo>
                  <a:lnTo>
                    <a:pt x="197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31"/>
            <p:cNvSpPr/>
            <p:nvPr/>
          </p:nvSpPr>
          <p:spPr>
            <a:xfrm>
              <a:off x="5628275" y="3412900"/>
              <a:ext cx="256350" cy="268025"/>
            </a:xfrm>
            <a:custGeom>
              <a:avLst/>
              <a:gdLst/>
              <a:ahLst/>
              <a:cxnLst/>
              <a:rect l="l" t="t" r="r" b="b"/>
              <a:pathLst>
                <a:path w="10254" h="10721" extrusionOk="0">
                  <a:moveTo>
                    <a:pt x="2488" y="632"/>
                  </a:moveTo>
                  <a:lnTo>
                    <a:pt x="5052" y="2438"/>
                  </a:lnTo>
                  <a:lnTo>
                    <a:pt x="8246" y="5544"/>
                  </a:lnTo>
                  <a:lnTo>
                    <a:pt x="9585" y="8448"/>
                  </a:lnTo>
                  <a:lnTo>
                    <a:pt x="9004" y="10090"/>
                  </a:lnTo>
                  <a:lnTo>
                    <a:pt x="8562" y="10090"/>
                  </a:lnTo>
                  <a:lnTo>
                    <a:pt x="6782" y="8360"/>
                  </a:lnTo>
                  <a:cubicBezTo>
                    <a:pt x="6478" y="7792"/>
                    <a:pt x="4723" y="4471"/>
                    <a:pt x="4572" y="4231"/>
                  </a:cubicBezTo>
                  <a:cubicBezTo>
                    <a:pt x="4458" y="4067"/>
                    <a:pt x="3688" y="2614"/>
                    <a:pt x="3233" y="1731"/>
                  </a:cubicBezTo>
                  <a:lnTo>
                    <a:pt x="3158" y="1592"/>
                  </a:lnTo>
                  <a:lnTo>
                    <a:pt x="1743" y="1327"/>
                  </a:lnTo>
                  <a:lnTo>
                    <a:pt x="1238" y="632"/>
                  </a:lnTo>
                  <a:close/>
                  <a:moveTo>
                    <a:pt x="1" y="1"/>
                  </a:moveTo>
                  <a:lnTo>
                    <a:pt x="1390" y="1907"/>
                  </a:lnTo>
                  <a:lnTo>
                    <a:pt x="2741" y="2160"/>
                  </a:lnTo>
                  <a:cubicBezTo>
                    <a:pt x="3019" y="2690"/>
                    <a:pt x="3903" y="4370"/>
                    <a:pt x="4041" y="4584"/>
                  </a:cubicBezTo>
                  <a:cubicBezTo>
                    <a:pt x="4155" y="4748"/>
                    <a:pt x="5430" y="7135"/>
                    <a:pt x="6251" y="8701"/>
                  </a:cubicBezTo>
                  <a:lnTo>
                    <a:pt x="8297" y="10721"/>
                  </a:lnTo>
                  <a:lnTo>
                    <a:pt x="9433" y="10721"/>
                  </a:lnTo>
                  <a:lnTo>
                    <a:pt x="10254" y="8423"/>
                  </a:lnTo>
                  <a:lnTo>
                    <a:pt x="8789" y="5228"/>
                  </a:lnTo>
                  <a:lnTo>
                    <a:pt x="5443" y="1945"/>
                  </a:lnTo>
                  <a:lnTo>
                    <a:pt x="269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31"/>
            <p:cNvSpPr/>
            <p:nvPr/>
          </p:nvSpPr>
          <p:spPr>
            <a:xfrm>
              <a:off x="5873550" y="3662925"/>
              <a:ext cx="284775" cy="73250"/>
            </a:xfrm>
            <a:custGeom>
              <a:avLst/>
              <a:gdLst/>
              <a:ahLst/>
              <a:cxnLst/>
              <a:rect l="l" t="t" r="r" b="b"/>
              <a:pathLst>
                <a:path w="11391" h="2930" extrusionOk="0">
                  <a:moveTo>
                    <a:pt x="1150" y="0"/>
                  </a:moveTo>
                  <a:lnTo>
                    <a:pt x="1" y="998"/>
                  </a:lnTo>
                  <a:lnTo>
                    <a:pt x="2324" y="2058"/>
                  </a:lnTo>
                  <a:lnTo>
                    <a:pt x="5696" y="2930"/>
                  </a:lnTo>
                  <a:lnTo>
                    <a:pt x="11391" y="2930"/>
                  </a:lnTo>
                  <a:lnTo>
                    <a:pt x="8082" y="1667"/>
                  </a:lnTo>
                  <a:lnTo>
                    <a:pt x="5708" y="1667"/>
                  </a:lnTo>
                  <a:lnTo>
                    <a:pt x="115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1"/>
            <p:cNvSpPr/>
            <p:nvPr/>
          </p:nvSpPr>
          <p:spPr>
            <a:xfrm>
              <a:off x="5859050" y="3654075"/>
              <a:ext cx="342200" cy="90000"/>
            </a:xfrm>
            <a:custGeom>
              <a:avLst/>
              <a:gdLst/>
              <a:ahLst/>
              <a:cxnLst/>
              <a:rect l="l" t="t" r="r" b="b"/>
              <a:pathLst>
                <a:path w="13688" h="3600" extrusionOk="0">
                  <a:moveTo>
                    <a:pt x="1806" y="720"/>
                  </a:moveTo>
                  <a:lnTo>
                    <a:pt x="6187" y="2311"/>
                  </a:lnTo>
                  <a:lnTo>
                    <a:pt x="8599" y="2337"/>
                  </a:lnTo>
                  <a:lnTo>
                    <a:pt x="10266" y="2968"/>
                  </a:lnTo>
                  <a:lnTo>
                    <a:pt x="6314" y="2968"/>
                  </a:lnTo>
                  <a:lnTo>
                    <a:pt x="3043" y="2122"/>
                  </a:lnTo>
                  <a:lnTo>
                    <a:pt x="1174" y="1263"/>
                  </a:lnTo>
                  <a:lnTo>
                    <a:pt x="1806" y="720"/>
                  </a:lnTo>
                  <a:close/>
                  <a:moveTo>
                    <a:pt x="1667" y="1"/>
                  </a:moveTo>
                  <a:lnTo>
                    <a:pt x="0" y="1428"/>
                  </a:lnTo>
                  <a:lnTo>
                    <a:pt x="2829" y="2715"/>
                  </a:lnTo>
                  <a:lnTo>
                    <a:pt x="6200" y="3587"/>
                  </a:lnTo>
                  <a:lnTo>
                    <a:pt x="13688" y="3599"/>
                  </a:lnTo>
                  <a:lnTo>
                    <a:pt x="8763" y="1731"/>
                  </a:lnTo>
                  <a:lnTo>
                    <a:pt x="6352" y="1705"/>
                  </a:lnTo>
                  <a:lnTo>
                    <a:pt x="166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31"/>
            <p:cNvSpPr/>
            <p:nvPr/>
          </p:nvSpPr>
          <p:spPr>
            <a:xfrm>
              <a:off x="6185775" y="3706475"/>
              <a:ext cx="137975" cy="31600"/>
            </a:xfrm>
            <a:custGeom>
              <a:avLst/>
              <a:gdLst/>
              <a:ahLst/>
              <a:cxnLst/>
              <a:rect l="l" t="t" r="r" b="b"/>
              <a:pathLst>
                <a:path w="5519" h="1264" extrusionOk="0">
                  <a:moveTo>
                    <a:pt x="3397" y="1"/>
                  </a:moveTo>
                  <a:lnTo>
                    <a:pt x="0" y="556"/>
                  </a:lnTo>
                  <a:lnTo>
                    <a:pt x="1818" y="1263"/>
                  </a:lnTo>
                  <a:lnTo>
                    <a:pt x="5518" y="556"/>
                  </a:lnTo>
                  <a:lnTo>
                    <a:pt x="339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31"/>
            <p:cNvSpPr/>
            <p:nvPr/>
          </p:nvSpPr>
          <p:spPr>
            <a:xfrm>
              <a:off x="6156100" y="3698600"/>
              <a:ext cx="203625" cy="47675"/>
            </a:xfrm>
            <a:custGeom>
              <a:avLst/>
              <a:gdLst/>
              <a:ahLst/>
              <a:cxnLst/>
              <a:rect l="l" t="t" r="r" b="b"/>
              <a:pathLst>
                <a:path w="8145" h="1907" extrusionOk="0">
                  <a:moveTo>
                    <a:pt x="4571" y="644"/>
                  </a:moveTo>
                  <a:lnTo>
                    <a:pt x="5278" y="821"/>
                  </a:lnTo>
                  <a:lnTo>
                    <a:pt x="3031" y="1250"/>
                  </a:lnTo>
                  <a:lnTo>
                    <a:pt x="2374" y="998"/>
                  </a:lnTo>
                  <a:lnTo>
                    <a:pt x="4571" y="644"/>
                  </a:lnTo>
                  <a:close/>
                  <a:moveTo>
                    <a:pt x="4596" y="0"/>
                  </a:moveTo>
                  <a:lnTo>
                    <a:pt x="0" y="745"/>
                  </a:lnTo>
                  <a:lnTo>
                    <a:pt x="2968" y="1907"/>
                  </a:lnTo>
                  <a:lnTo>
                    <a:pt x="8145" y="922"/>
                  </a:lnTo>
                  <a:lnTo>
                    <a:pt x="459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1"/>
            <p:cNvSpPr/>
            <p:nvPr/>
          </p:nvSpPr>
          <p:spPr>
            <a:xfrm>
              <a:off x="6158300" y="3493725"/>
              <a:ext cx="139875" cy="161950"/>
            </a:xfrm>
            <a:custGeom>
              <a:avLst/>
              <a:gdLst/>
              <a:ahLst/>
              <a:cxnLst/>
              <a:rect l="l" t="t" r="r" b="b"/>
              <a:pathLst>
                <a:path w="5595" h="6478" extrusionOk="0">
                  <a:moveTo>
                    <a:pt x="3864" y="0"/>
                  </a:moveTo>
                  <a:lnTo>
                    <a:pt x="632" y="1579"/>
                  </a:lnTo>
                  <a:lnTo>
                    <a:pt x="1" y="4925"/>
                  </a:lnTo>
                  <a:lnTo>
                    <a:pt x="1099" y="6478"/>
                  </a:lnTo>
                  <a:lnTo>
                    <a:pt x="1730" y="4420"/>
                  </a:lnTo>
                  <a:lnTo>
                    <a:pt x="3473" y="6225"/>
                  </a:lnTo>
                  <a:lnTo>
                    <a:pt x="3473" y="4331"/>
                  </a:lnTo>
                  <a:lnTo>
                    <a:pt x="2678" y="3510"/>
                  </a:lnTo>
                  <a:lnTo>
                    <a:pt x="4104" y="2765"/>
                  </a:lnTo>
                  <a:lnTo>
                    <a:pt x="1895" y="2765"/>
                  </a:lnTo>
                  <a:lnTo>
                    <a:pt x="5594" y="1023"/>
                  </a:lnTo>
                  <a:lnTo>
                    <a:pt x="386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31"/>
            <p:cNvSpPr/>
            <p:nvPr/>
          </p:nvSpPr>
          <p:spPr>
            <a:xfrm>
              <a:off x="6149775" y="3484875"/>
              <a:ext cx="165125" cy="188175"/>
            </a:xfrm>
            <a:custGeom>
              <a:avLst/>
              <a:gdLst/>
              <a:ahLst/>
              <a:cxnLst/>
              <a:rect l="l" t="t" r="r" b="b"/>
              <a:pathLst>
                <a:path w="6605" h="7527" extrusionOk="0">
                  <a:moveTo>
                    <a:pt x="4193" y="708"/>
                  </a:moveTo>
                  <a:lnTo>
                    <a:pt x="5266" y="1339"/>
                  </a:lnTo>
                  <a:lnTo>
                    <a:pt x="1023" y="3334"/>
                  </a:lnTo>
                  <a:lnTo>
                    <a:pt x="1023" y="3334"/>
                  </a:lnTo>
                  <a:lnTo>
                    <a:pt x="1251" y="2147"/>
                  </a:lnTo>
                  <a:lnTo>
                    <a:pt x="4193" y="708"/>
                  </a:lnTo>
                  <a:close/>
                  <a:moveTo>
                    <a:pt x="3157" y="3423"/>
                  </a:moveTo>
                  <a:lnTo>
                    <a:pt x="2501" y="3776"/>
                  </a:lnTo>
                  <a:lnTo>
                    <a:pt x="3486" y="4812"/>
                  </a:lnTo>
                  <a:lnTo>
                    <a:pt x="3486" y="5796"/>
                  </a:lnTo>
                  <a:lnTo>
                    <a:pt x="1933" y="4168"/>
                  </a:lnTo>
                  <a:lnTo>
                    <a:pt x="1326" y="6125"/>
                  </a:lnTo>
                  <a:lnTo>
                    <a:pt x="670" y="5203"/>
                  </a:lnTo>
                  <a:lnTo>
                    <a:pt x="1011" y="3423"/>
                  </a:lnTo>
                  <a:close/>
                  <a:moveTo>
                    <a:pt x="4218" y="1"/>
                  </a:moveTo>
                  <a:lnTo>
                    <a:pt x="683" y="1718"/>
                  </a:lnTo>
                  <a:lnTo>
                    <a:pt x="1" y="5354"/>
                  </a:lnTo>
                  <a:lnTo>
                    <a:pt x="1554" y="7526"/>
                  </a:lnTo>
                  <a:lnTo>
                    <a:pt x="2210" y="5392"/>
                  </a:lnTo>
                  <a:lnTo>
                    <a:pt x="4117" y="7375"/>
                  </a:lnTo>
                  <a:lnTo>
                    <a:pt x="4117" y="4572"/>
                  </a:lnTo>
                  <a:lnTo>
                    <a:pt x="3536" y="3953"/>
                  </a:lnTo>
                  <a:lnTo>
                    <a:pt x="5708" y="2804"/>
                  </a:lnTo>
                  <a:lnTo>
                    <a:pt x="3650" y="2804"/>
                  </a:lnTo>
                  <a:lnTo>
                    <a:pt x="6605" y="1415"/>
                  </a:lnTo>
                  <a:lnTo>
                    <a:pt x="421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31"/>
            <p:cNvSpPr/>
            <p:nvPr/>
          </p:nvSpPr>
          <p:spPr>
            <a:xfrm>
              <a:off x="5945525" y="3367450"/>
              <a:ext cx="213125" cy="254775"/>
            </a:xfrm>
            <a:custGeom>
              <a:avLst/>
              <a:gdLst/>
              <a:ahLst/>
              <a:cxnLst/>
              <a:rect l="l" t="t" r="r" b="b"/>
              <a:pathLst>
                <a:path w="8525" h="10191" extrusionOk="0">
                  <a:moveTo>
                    <a:pt x="6542" y="0"/>
                  </a:moveTo>
                  <a:lnTo>
                    <a:pt x="3941" y="3119"/>
                  </a:lnTo>
                  <a:lnTo>
                    <a:pt x="2817" y="5291"/>
                  </a:lnTo>
                  <a:lnTo>
                    <a:pt x="935" y="5291"/>
                  </a:lnTo>
                  <a:lnTo>
                    <a:pt x="1" y="6869"/>
                  </a:lnTo>
                  <a:lnTo>
                    <a:pt x="1491" y="9067"/>
                  </a:lnTo>
                  <a:lnTo>
                    <a:pt x="2817" y="9546"/>
                  </a:lnTo>
                  <a:lnTo>
                    <a:pt x="4686" y="9344"/>
                  </a:lnTo>
                  <a:lnTo>
                    <a:pt x="6049" y="10190"/>
                  </a:lnTo>
                  <a:lnTo>
                    <a:pt x="7363" y="6516"/>
                  </a:lnTo>
                  <a:lnTo>
                    <a:pt x="8524" y="4874"/>
                  </a:lnTo>
                  <a:lnTo>
                    <a:pt x="7653" y="3384"/>
                  </a:lnTo>
                  <a:lnTo>
                    <a:pt x="8512" y="2134"/>
                  </a:lnTo>
                  <a:lnTo>
                    <a:pt x="654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1"/>
            <p:cNvSpPr/>
            <p:nvPr/>
          </p:nvSpPr>
          <p:spPr>
            <a:xfrm>
              <a:off x="5936075" y="3355775"/>
              <a:ext cx="232350" cy="278450"/>
            </a:xfrm>
            <a:custGeom>
              <a:avLst/>
              <a:gdLst/>
              <a:ahLst/>
              <a:cxnLst/>
              <a:rect l="l" t="t" r="r" b="b"/>
              <a:pathLst>
                <a:path w="9294" h="11138" extrusionOk="0">
                  <a:moveTo>
                    <a:pt x="6932" y="947"/>
                  </a:moveTo>
                  <a:lnTo>
                    <a:pt x="8486" y="2627"/>
                  </a:lnTo>
                  <a:lnTo>
                    <a:pt x="7652" y="3839"/>
                  </a:lnTo>
                  <a:lnTo>
                    <a:pt x="8523" y="5329"/>
                  </a:lnTo>
                  <a:lnTo>
                    <a:pt x="7475" y="6806"/>
                  </a:lnTo>
                  <a:lnTo>
                    <a:pt x="6263" y="10190"/>
                  </a:lnTo>
                  <a:lnTo>
                    <a:pt x="5139" y="9496"/>
                  </a:lnTo>
                  <a:lnTo>
                    <a:pt x="3220" y="9685"/>
                  </a:lnTo>
                  <a:lnTo>
                    <a:pt x="2071" y="9281"/>
                  </a:lnTo>
                  <a:lnTo>
                    <a:pt x="745" y="7324"/>
                  </a:lnTo>
                  <a:lnTo>
                    <a:pt x="1490" y="6074"/>
                  </a:lnTo>
                  <a:lnTo>
                    <a:pt x="3384" y="6074"/>
                  </a:lnTo>
                  <a:lnTo>
                    <a:pt x="4584" y="3763"/>
                  </a:lnTo>
                  <a:lnTo>
                    <a:pt x="6932" y="947"/>
                  </a:lnTo>
                  <a:close/>
                  <a:moveTo>
                    <a:pt x="6907" y="0"/>
                  </a:moveTo>
                  <a:lnTo>
                    <a:pt x="4079" y="3397"/>
                  </a:lnTo>
                  <a:lnTo>
                    <a:pt x="3005" y="5442"/>
                  </a:lnTo>
                  <a:lnTo>
                    <a:pt x="1137" y="5442"/>
                  </a:lnTo>
                  <a:lnTo>
                    <a:pt x="0" y="7336"/>
                  </a:lnTo>
                  <a:lnTo>
                    <a:pt x="1667" y="9799"/>
                  </a:lnTo>
                  <a:lnTo>
                    <a:pt x="3157" y="10329"/>
                  </a:lnTo>
                  <a:lnTo>
                    <a:pt x="4988" y="10140"/>
                  </a:lnTo>
                  <a:lnTo>
                    <a:pt x="6591" y="11137"/>
                  </a:lnTo>
                  <a:lnTo>
                    <a:pt x="8018" y="7147"/>
                  </a:lnTo>
                  <a:lnTo>
                    <a:pt x="9281" y="5379"/>
                  </a:lnTo>
                  <a:lnTo>
                    <a:pt x="8397" y="3877"/>
                  </a:lnTo>
                  <a:lnTo>
                    <a:pt x="9294" y="2576"/>
                  </a:lnTo>
                  <a:lnTo>
                    <a:pt x="69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31"/>
            <p:cNvSpPr/>
            <p:nvPr/>
          </p:nvSpPr>
          <p:spPr>
            <a:xfrm>
              <a:off x="6429775" y="3529075"/>
              <a:ext cx="453650" cy="254450"/>
            </a:xfrm>
            <a:custGeom>
              <a:avLst/>
              <a:gdLst/>
              <a:ahLst/>
              <a:cxnLst/>
              <a:rect l="l" t="t" r="r" b="b"/>
              <a:pathLst>
                <a:path w="18146" h="10178" extrusionOk="0">
                  <a:moveTo>
                    <a:pt x="1794" y="0"/>
                  </a:moveTo>
                  <a:lnTo>
                    <a:pt x="1" y="745"/>
                  </a:lnTo>
                  <a:lnTo>
                    <a:pt x="1705" y="2576"/>
                  </a:lnTo>
                  <a:lnTo>
                    <a:pt x="2223" y="4496"/>
                  </a:lnTo>
                  <a:lnTo>
                    <a:pt x="4281" y="4496"/>
                  </a:lnTo>
                  <a:lnTo>
                    <a:pt x="5847" y="5039"/>
                  </a:lnTo>
                  <a:lnTo>
                    <a:pt x="5847" y="6705"/>
                  </a:lnTo>
                  <a:lnTo>
                    <a:pt x="8764" y="8915"/>
                  </a:lnTo>
                  <a:lnTo>
                    <a:pt x="11214" y="8915"/>
                  </a:lnTo>
                  <a:lnTo>
                    <a:pt x="12236" y="7412"/>
                  </a:lnTo>
                  <a:lnTo>
                    <a:pt x="14055" y="8120"/>
                  </a:lnTo>
                  <a:lnTo>
                    <a:pt x="15633" y="10178"/>
                  </a:lnTo>
                  <a:lnTo>
                    <a:pt x="18146" y="10178"/>
                  </a:lnTo>
                  <a:lnTo>
                    <a:pt x="14522" y="5443"/>
                  </a:lnTo>
                  <a:lnTo>
                    <a:pt x="10431" y="3157"/>
                  </a:lnTo>
                  <a:lnTo>
                    <a:pt x="5531" y="1819"/>
                  </a:lnTo>
                  <a:lnTo>
                    <a:pt x="3650" y="2652"/>
                  </a:lnTo>
                  <a:lnTo>
                    <a:pt x="3094" y="733"/>
                  </a:lnTo>
                  <a:lnTo>
                    <a:pt x="17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31"/>
            <p:cNvSpPr/>
            <p:nvPr/>
          </p:nvSpPr>
          <p:spPr>
            <a:xfrm>
              <a:off x="6416200" y="3519925"/>
              <a:ext cx="483325" cy="271500"/>
            </a:xfrm>
            <a:custGeom>
              <a:avLst/>
              <a:gdLst/>
              <a:ahLst/>
              <a:cxnLst/>
              <a:rect l="l" t="t" r="r" b="b"/>
              <a:pathLst>
                <a:path w="19333" h="10860" extrusionOk="0">
                  <a:moveTo>
                    <a:pt x="2312" y="707"/>
                  </a:moveTo>
                  <a:lnTo>
                    <a:pt x="3372" y="1313"/>
                  </a:lnTo>
                  <a:lnTo>
                    <a:pt x="3991" y="3447"/>
                  </a:lnTo>
                  <a:lnTo>
                    <a:pt x="6112" y="2513"/>
                  </a:lnTo>
                  <a:lnTo>
                    <a:pt x="10860" y="3814"/>
                  </a:lnTo>
                  <a:lnTo>
                    <a:pt x="14863" y="6061"/>
                  </a:lnTo>
                  <a:lnTo>
                    <a:pt x="18058" y="10228"/>
                  </a:lnTo>
                  <a:lnTo>
                    <a:pt x="16328" y="10228"/>
                  </a:lnTo>
                  <a:lnTo>
                    <a:pt x="14787" y="8233"/>
                  </a:lnTo>
                  <a:lnTo>
                    <a:pt x="12653" y="7400"/>
                  </a:lnTo>
                  <a:lnTo>
                    <a:pt x="11580" y="8965"/>
                  </a:lnTo>
                  <a:lnTo>
                    <a:pt x="9408" y="8965"/>
                  </a:lnTo>
                  <a:lnTo>
                    <a:pt x="6706" y="6920"/>
                  </a:lnTo>
                  <a:lnTo>
                    <a:pt x="6706" y="5177"/>
                  </a:lnTo>
                  <a:lnTo>
                    <a:pt x="4913" y="4571"/>
                  </a:lnTo>
                  <a:lnTo>
                    <a:pt x="3006" y="4546"/>
                  </a:lnTo>
                  <a:lnTo>
                    <a:pt x="2526" y="2778"/>
                  </a:lnTo>
                  <a:lnTo>
                    <a:pt x="1074" y="1225"/>
                  </a:lnTo>
                  <a:lnTo>
                    <a:pt x="2312" y="707"/>
                  </a:lnTo>
                  <a:close/>
                  <a:moveTo>
                    <a:pt x="2362" y="0"/>
                  </a:moveTo>
                  <a:lnTo>
                    <a:pt x="1" y="998"/>
                  </a:lnTo>
                  <a:lnTo>
                    <a:pt x="1958" y="3094"/>
                  </a:lnTo>
                  <a:lnTo>
                    <a:pt x="2526" y="5177"/>
                  </a:lnTo>
                  <a:lnTo>
                    <a:pt x="4761" y="5177"/>
                  </a:lnTo>
                  <a:lnTo>
                    <a:pt x="6074" y="5632"/>
                  </a:lnTo>
                  <a:lnTo>
                    <a:pt x="6074" y="7223"/>
                  </a:lnTo>
                  <a:lnTo>
                    <a:pt x="9206" y="9597"/>
                  </a:lnTo>
                  <a:lnTo>
                    <a:pt x="11921" y="9597"/>
                  </a:lnTo>
                  <a:lnTo>
                    <a:pt x="12906" y="8170"/>
                  </a:lnTo>
                  <a:lnTo>
                    <a:pt x="14396" y="8751"/>
                  </a:lnTo>
                  <a:lnTo>
                    <a:pt x="16025" y="10859"/>
                  </a:lnTo>
                  <a:lnTo>
                    <a:pt x="19333" y="10859"/>
                  </a:lnTo>
                  <a:lnTo>
                    <a:pt x="15317" y="5607"/>
                  </a:lnTo>
                  <a:lnTo>
                    <a:pt x="11125" y="3245"/>
                  </a:lnTo>
                  <a:lnTo>
                    <a:pt x="6049" y="1844"/>
                  </a:lnTo>
                  <a:lnTo>
                    <a:pt x="4395" y="2576"/>
                  </a:lnTo>
                  <a:lnTo>
                    <a:pt x="3903" y="884"/>
                  </a:lnTo>
                  <a:lnTo>
                    <a:pt x="236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31"/>
            <p:cNvSpPr/>
            <p:nvPr/>
          </p:nvSpPr>
          <p:spPr>
            <a:xfrm>
              <a:off x="5992575" y="3785400"/>
              <a:ext cx="867500" cy="764650"/>
            </a:xfrm>
            <a:custGeom>
              <a:avLst/>
              <a:gdLst/>
              <a:ahLst/>
              <a:cxnLst/>
              <a:rect l="l" t="t" r="r" b="b"/>
              <a:pathLst>
                <a:path w="34700" h="30586" extrusionOk="0">
                  <a:moveTo>
                    <a:pt x="18082" y="1"/>
                  </a:moveTo>
                  <a:lnTo>
                    <a:pt x="15494" y="2602"/>
                  </a:lnTo>
                  <a:lnTo>
                    <a:pt x="13953" y="3574"/>
                  </a:lnTo>
                  <a:lnTo>
                    <a:pt x="12577" y="3006"/>
                  </a:lnTo>
                  <a:lnTo>
                    <a:pt x="9976" y="5430"/>
                  </a:lnTo>
                  <a:lnTo>
                    <a:pt x="8195" y="7627"/>
                  </a:lnTo>
                  <a:lnTo>
                    <a:pt x="4950" y="9572"/>
                  </a:lnTo>
                  <a:lnTo>
                    <a:pt x="1617" y="10228"/>
                  </a:lnTo>
                  <a:lnTo>
                    <a:pt x="0" y="12779"/>
                  </a:lnTo>
                  <a:lnTo>
                    <a:pt x="0" y="15999"/>
                  </a:lnTo>
                  <a:lnTo>
                    <a:pt x="973" y="20835"/>
                  </a:lnTo>
                  <a:lnTo>
                    <a:pt x="480" y="22704"/>
                  </a:lnTo>
                  <a:lnTo>
                    <a:pt x="1857" y="24244"/>
                  </a:lnTo>
                  <a:lnTo>
                    <a:pt x="5481" y="23424"/>
                  </a:lnTo>
                  <a:lnTo>
                    <a:pt x="9408" y="22211"/>
                  </a:lnTo>
                  <a:lnTo>
                    <a:pt x="12223" y="20999"/>
                  </a:lnTo>
                  <a:lnTo>
                    <a:pt x="16214" y="21365"/>
                  </a:lnTo>
                  <a:lnTo>
                    <a:pt x="18070" y="24964"/>
                  </a:lnTo>
                  <a:lnTo>
                    <a:pt x="20103" y="23184"/>
                  </a:lnTo>
                  <a:lnTo>
                    <a:pt x="20911" y="26833"/>
                  </a:lnTo>
                  <a:cubicBezTo>
                    <a:pt x="20911" y="26833"/>
                    <a:pt x="21719" y="29421"/>
                    <a:pt x="22047" y="29421"/>
                  </a:cubicBezTo>
                  <a:cubicBezTo>
                    <a:pt x="22349" y="29421"/>
                    <a:pt x="23677" y="30586"/>
                    <a:pt x="24015" y="30586"/>
                  </a:cubicBezTo>
                  <a:cubicBezTo>
                    <a:pt x="24045" y="30586"/>
                    <a:pt x="24067" y="30577"/>
                    <a:pt x="24080" y="30558"/>
                  </a:cubicBezTo>
                  <a:cubicBezTo>
                    <a:pt x="24232" y="30318"/>
                    <a:pt x="25621" y="29990"/>
                    <a:pt x="25621" y="29990"/>
                  </a:cubicBezTo>
                  <a:lnTo>
                    <a:pt x="28133" y="30229"/>
                  </a:lnTo>
                  <a:cubicBezTo>
                    <a:pt x="28133" y="30229"/>
                    <a:pt x="30735" y="28045"/>
                    <a:pt x="30735" y="27729"/>
                  </a:cubicBezTo>
                  <a:cubicBezTo>
                    <a:pt x="30735" y="27401"/>
                    <a:pt x="32831" y="23348"/>
                    <a:pt x="32831" y="23348"/>
                  </a:cubicBezTo>
                  <a:lnTo>
                    <a:pt x="34371" y="19699"/>
                  </a:lnTo>
                  <a:lnTo>
                    <a:pt x="34700" y="14193"/>
                  </a:lnTo>
                  <a:lnTo>
                    <a:pt x="31303" y="8107"/>
                  </a:lnTo>
                  <a:lnTo>
                    <a:pt x="30078" y="5114"/>
                  </a:lnTo>
                  <a:lnTo>
                    <a:pt x="29434" y="3081"/>
                  </a:lnTo>
                  <a:lnTo>
                    <a:pt x="27654" y="1"/>
                  </a:lnTo>
                  <a:lnTo>
                    <a:pt x="26025" y="3410"/>
                  </a:lnTo>
                  <a:lnTo>
                    <a:pt x="26113" y="4950"/>
                  </a:lnTo>
                  <a:lnTo>
                    <a:pt x="24333" y="6251"/>
                  </a:lnTo>
                  <a:lnTo>
                    <a:pt x="21971" y="4054"/>
                  </a:lnTo>
                  <a:lnTo>
                    <a:pt x="22224" y="1301"/>
                  </a:lnTo>
                  <a:lnTo>
                    <a:pt x="1808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31"/>
            <p:cNvSpPr/>
            <p:nvPr/>
          </p:nvSpPr>
          <p:spPr>
            <a:xfrm>
              <a:off x="5985000" y="3768350"/>
              <a:ext cx="883600" cy="789850"/>
            </a:xfrm>
            <a:custGeom>
              <a:avLst/>
              <a:gdLst/>
              <a:ahLst/>
              <a:cxnLst/>
              <a:rect l="l" t="t" r="r" b="b"/>
              <a:pathLst>
                <a:path w="35344" h="31594" extrusionOk="0">
                  <a:moveTo>
                    <a:pt x="18474" y="1049"/>
                  </a:moveTo>
                  <a:lnTo>
                    <a:pt x="22186" y="2210"/>
                  </a:lnTo>
                  <a:lnTo>
                    <a:pt x="21946" y="4862"/>
                  </a:lnTo>
                  <a:lnTo>
                    <a:pt x="24598" y="7337"/>
                  </a:lnTo>
                  <a:lnTo>
                    <a:pt x="26732" y="5784"/>
                  </a:lnTo>
                  <a:lnTo>
                    <a:pt x="26643" y="4155"/>
                  </a:lnTo>
                  <a:lnTo>
                    <a:pt x="27969" y="1364"/>
                  </a:lnTo>
                  <a:lnTo>
                    <a:pt x="29447" y="3890"/>
                  </a:lnTo>
                  <a:lnTo>
                    <a:pt x="30091" y="5910"/>
                  </a:lnTo>
                  <a:lnTo>
                    <a:pt x="31315" y="8941"/>
                  </a:lnTo>
                  <a:lnTo>
                    <a:pt x="34674" y="14938"/>
                  </a:lnTo>
                  <a:lnTo>
                    <a:pt x="34359" y="20305"/>
                  </a:lnTo>
                  <a:lnTo>
                    <a:pt x="32856" y="23891"/>
                  </a:lnTo>
                  <a:cubicBezTo>
                    <a:pt x="31530" y="26442"/>
                    <a:pt x="30810" y="27932"/>
                    <a:pt x="30722" y="28336"/>
                  </a:cubicBezTo>
                  <a:cubicBezTo>
                    <a:pt x="30583" y="28601"/>
                    <a:pt x="29396" y="29687"/>
                    <a:pt x="28335" y="30596"/>
                  </a:cubicBezTo>
                  <a:lnTo>
                    <a:pt x="25898" y="30356"/>
                  </a:lnTo>
                  <a:lnTo>
                    <a:pt x="25848" y="30369"/>
                  </a:lnTo>
                  <a:cubicBezTo>
                    <a:pt x="25052" y="30558"/>
                    <a:pt x="24522" y="30747"/>
                    <a:pt x="24257" y="30937"/>
                  </a:cubicBezTo>
                  <a:cubicBezTo>
                    <a:pt x="23979" y="30773"/>
                    <a:pt x="23714" y="30596"/>
                    <a:pt x="23461" y="30406"/>
                  </a:cubicBezTo>
                  <a:cubicBezTo>
                    <a:pt x="22931" y="30028"/>
                    <a:pt x="22666" y="29851"/>
                    <a:pt x="22464" y="29800"/>
                  </a:cubicBezTo>
                  <a:cubicBezTo>
                    <a:pt x="22262" y="29560"/>
                    <a:pt x="21832" y="28411"/>
                    <a:pt x="21517" y="27439"/>
                  </a:cubicBezTo>
                  <a:lnTo>
                    <a:pt x="20595" y="23272"/>
                  </a:lnTo>
                  <a:lnTo>
                    <a:pt x="18474" y="25141"/>
                  </a:lnTo>
                  <a:lnTo>
                    <a:pt x="16706" y="21744"/>
                  </a:lnTo>
                  <a:lnTo>
                    <a:pt x="12463" y="21353"/>
                  </a:lnTo>
                  <a:lnTo>
                    <a:pt x="9610" y="22590"/>
                  </a:lnTo>
                  <a:lnTo>
                    <a:pt x="5708" y="23803"/>
                  </a:lnTo>
                  <a:lnTo>
                    <a:pt x="2261" y="24573"/>
                  </a:lnTo>
                  <a:lnTo>
                    <a:pt x="1124" y="23297"/>
                  </a:lnTo>
                  <a:lnTo>
                    <a:pt x="1591" y="21530"/>
                  </a:lnTo>
                  <a:lnTo>
                    <a:pt x="619" y="16681"/>
                  </a:lnTo>
                  <a:lnTo>
                    <a:pt x="619" y="13537"/>
                  </a:lnTo>
                  <a:lnTo>
                    <a:pt x="2109" y="11188"/>
                  </a:lnTo>
                  <a:lnTo>
                    <a:pt x="5316" y="10557"/>
                  </a:lnTo>
                  <a:lnTo>
                    <a:pt x="8662" y="8574"/>
                  </a:lnTo>
                  <a:lnTo>
                    <a:pt x="10493" y="6352"/>
                  </a:lnTo>
                  <a:lnTo>
                    <a:pt x="12943" y="4054"/>
                  </a:lnTo>
                  <a:lnTo>
                    <a:pt x="14282" y="4609"/>
                  </a:lnTo>
                  <a:lnTo>
                    <a:pt x="15961" y="3549"/>
                  </a:lnTo>
                  <a:lnTo>
                    <a:pt x="18474" y="1049"/>
                  </a:lnTo>
                  <a:close/>
                  <a:moveTo>
                    <a:pt x="27944" y="1"/>
                  </a:moveTo>
                  <a:lnTo>
                    <a:pt x="26025" y="4016"/>
                  </a:lnTo>
                  <a:lnTo>
                    <a:pt x="26100" y="5468"/>
                  </a:lnTo>
                  <a:lnTo>
                    <a:pt x="24674" y="6516"/>
                  </a:lnTo>
                  <a:lnTo>
                    <a:pt x="22615" y="4609"/>
                  </a:lnTo>
                  <a:lnTo>
                    <a:pt x="22868" y="1756"/>
                  </a:lnTo>
                  <a:lnTo>
                    <a:pt x="18310" y="316"/>
                  </a:lnTo>
                  <a:lnTo>
                    <a:pt x="15607" y="3018"/>
                  </a:lnTo>
                  <a:lnTo>
                    <a:pt x="14231" y="3890"/>
                  </a:lnTo>
                  <a:lnTo>
                    <a:pt x="12817" y="3309"/>
                  </a:lnTo>
                  <a:lnTo>
                    <a:pt x="10039" y="5910"/>
                  </a:lnTo>
                  <a:lnTo>
                    <a:pt x="8296" y="8057"/>
                  </a:lnTo>
                  <a:lnTo>
                    <a:pt x="5152" y="9951"/>
                  </a:lnTo>
                  <a:lnTo>
                    <a:pt x="1743" y="10633"/>
                  </a:lnTo>
                  <a:lnTo>
                    <a:pt x="0" y="13360"/>
                  </a:lnTo>
                  <a:lnTo>
                    <a:pt x="0" y="16744"/>
                  </a:lnTo>
                  <a:lnTo>
                    <a:pt x="947" y="21504"/>
                  </a:lnTo>
                  <a:lnTo>
                    <a:pt x="430" y="23462"/>
                  </a:lnTo>
                  <a:lnTo>
                    <a:pt x="2046" y="25267"/>
                  </a:lnTo>
                  <a:lnTo>
                    <a:pt x="5872" y="24409"/>
                  </a:lnTo>
                  <a:lnTo>
                    <a:pt x="9824" y="23184"/>
                  </a:lnTo>
                  <a:lnTo>
                    <a:pt x="12564" y="21997"/>
                  </a:lnTo>
                  <a:lnTo>
                    <a:pt x="16314" y="22338"/>
                  </a:lnTo>
                  <a:lnTo>
                    <a:pt x="18284" y="26151"/>
                  </a:lnTo>
                  <a:lnTo>
                    <a:pt x="20216" y="24459"/>
                  </a:lnTo>
                  <a:lnTo>
                    <a:pt x="20923" y="27616"/>
                  </a:lnTo>
                  <a:cubicBezTo>
                    <a:pt x="21795" y="30419"/>
                    <a:pt x="22136" y="30419"/>
                    <a:pt x="22325" y="30419"/>
                  </a:cubicBezTo>
                  <a:cubicBezTo>
                    <a:pt x="22590" y="30571"/>
                    <a:pt x="22855" y="30735"/>
                    <a:pt x="23095" y="30924"/>
                  </a:cubicBezTo>
                  <a:cubicBezTo>
                    <a:pt x="23752" y="31391"/>
                    <a:pt x="24067" y="31593"/>
                    <a:pt x="24320" y="31593"/>
                  </a:cubicBezTo>
                  <a:cubicBezTo>
                    <a:pt x="24345" y="31581"/>
                    <a:pt x="24383" y="31581"/>
                    <a:pt x="24421" y="31568"/>
                  </a:cubicBezTo>
                  <a:cubicBezTo>
                    <a:pt x="24509" y="31555"/>
                    <a:pt x="24598" y="31505"/>
                    <a:pt x="24648" y="31429"/>
                  </a:cubicBezTo>
                  <a:cubicBezTo>
                    <a:pt x="24749" y="31341"/>
                    <a:pt x="25355" y="31126"/>
                    <a:pt x="25962" y="30987"/>
                  </a:cubicBezTo>
                  <a:lnTo>
                    <a:pt x="28563" y="31240"/>
                  </a:lnTo>
                  <a:lnTo>
                    <a:pt x="28664" y="31151"/>
                  </a:lnTo>
                  <a:cubicBezTo>
                    <a:pt x="31366" y="28866"/>
                    <a:pt x="31366" y="28550"/>
                    <a:pt x="31366" y="28424"/>
                  </a:cubicBezTo>
                  <a:cubicBezTo>
                    <a:pt x="31416" y="28146"/>
                    <a:pt x="32464" y="26037"/>
                    <a:pt x="33449" y="24143"/>
                  </a:cubicBezTo>
                  <a:lnTo>
                    <a:pt x="34990" y="20494"/>
                  </a:lnTo>
                  <a:lnTo>
                    <a:pt x="35343" y="14787"/>
                  </a:lnTo>
                  <a:lnTo>
                    <a:pt x="31909" y="8663"/>
                  </a:lnTo>
                  <a:lnTo>
                    <a:pt x="30697" y="5683"/>
                  </a:lnTo>
                  <a:lnTo>
                    <a:pt x="30053" y="3662"/>
                  </a:lnTo>
                  <a:lnTo>
                    <a:pt x="2794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31"/>
            <p:cNvSpPr/>
            <p:nvPr/>
          </p:nvSpPr>
          <p:spPr>
            <a:xfrm>
              <a:off x="6575950" y="4616250"/>
              <a:ext cx="97550" cy="109575"/>
            </a:xfrm>
            <a:custGeom>
              <a:avLst/>
              <a:gdLst/>
              <a:ahLst/>
              <a:cxnLst/>
              <a:rect l="l" t="t" r="r" b="b"/>
              <a:pathLst>
                <a:path w="3902" h="4383" extrusionOk="0">
                  <a:moveTo>
                    <a:pt x="303" y="1"/>
                  </a:moveTo>
                  <a:lnTo>
                    <a:pt x="0" y="430"/>
                  </a:lnTo>
                  <a:lnTo>
                    <a:pt x="0" y="2955"/>
                  </a:lnTo>
                  <a:lnTo>
                    <a:pt x="1326" y="4382"/>
                  </a:lnTo>
                  <a:lnTo>
                    <a:pt x="3498" y="2753"/>
                  </a:lnTo>
                  <a:lnTo>
                    <a:pt x="3902" y="430"/>
                  </a:lnTo>
                  <a:lnTo>
                    <a:pt x="2273" y="1213"/>
                  </a:lnTo>
                  <a:lnTo>
                    <a:pt x="30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31"/>
            <p:cNvSpPr/>
            <p:nvPr/>
          </p:nvSpPr>
          <p:spPr>
            <a:xfrm>
              <a:off x="6568050" y="4609625"/>
              <a:ext cx="115875" cy="126600"/>
            </a:xfrm>
            <a:custGeom>
              <a:avLst/>
              <a:gdLst/>
              <a:ahLst/>
              <a:cxnLst/>
              <a:rect l="l" t="t" r="r" b="b"/>
              <a:pathLst>
                <a:path w="4635" h="5064" extrusionOk="0">
                  <a:moveTo>
                    <a:pt x="783" y="1"/>
                  </a:moveTo>
                  <a:lnTo>
                    <a:pt x="455" y="531"/>
                  </a:lnTo>
                  <a:lnTo>
                    <a:pt x="2564" y="1844"/>
                  </a:lnTo>
                  <a:lnTo>
                    <a:pt x="3814" y="1251"/>
                  </a:lnTo>
                  <a:lnTo>
                    <a:pt x="3536" y="2842"/>
                  </a:lnTo>
                  <a:lnTo>
                    <a:pt x="1680" y="4218"/>
                  </a:lnTo>
                  <a:lnTo>
                    <a:pt x="632" y="3094"/>
                  </a:lnTo>
                  <a:lnTo>
                    <a:pt x="632" y="695"/>
                  </a:lnTo>
                  <a:lnTo>
                    <a:pt x="0" y="695"/>
                  </a:lnTo>
                  <a:lnTo>
                    <a:pt x="0" y="3347"/>
                  </a:lnTo>
                  <a:lnTo>
                    <a:pt x="1592" y="5064"/>
                  </a:lnTo>
                  <a:lnTo>
                    <a:pt x="4104" y="3208"/>
                  </a:lnTo>
                  <a:lnTo>
                    <a:pt x="4635" y="139"/>
                  </a:lnTo>
                  <a:lnTo>
                    <a:pt x="2602" y="1124"/>
                  </a:lnTo>
                  <a:lnTo>
                    <a:pt x="78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31"/>
            <p:cNvSpPr/>
            <p:nvPr/>
          </p:nvSpPr>
          <p:spPr>
            <a:xfrm>
              <a:off x="6995150" y="4713800"/>
              <a:ext cx="195750" cy="190700"/>
            </a:xfrm>
            <a:custGeom>
              <a:avLst/>
              <a:gdLst/>
              <a:ahLst/>
              <a:cxnLst/>
              <a:rect l="l" t="t" r="r" b="b"/>
              <a:pathLst>
                <a:path w="7830" h="7628" extrusionOk="0">
                  <a:moveTo>
                    <a:pt x="6883" y="0"/>
                  </a:moveTo>
                  <a:lnTo>
                    <a:pt x="4648" y="1932"/>
                  </a:lnTo>
                  <a:lnTo>
                    <a:pt x="2615" y="2905"/>
                  </a:lnTo>
                  <a:lnTo>
                    <a:pt x="468" y="4660"/>
                  </a:lnTo>
                  <a:lnTo>
                    <a:pt x="1" y="5859"/>
                  </a:lnTo>
                  <a:lnTo>
                    <a:pt x="1958" y="7627"/>
                  </a:lnTo>
                  <a:lnTo>
                    <a:pt x="4471" y="4622"/>
                  </a:lnTo>
                  <a:lnTo>
                    <a:pt x="6921" y="2425"/>
                  </a:lnTo>
                  <a:lnTo>
                    <a:pt x="7830" y="1124"/>
                  </a:lnTo>
                  <a:lnTo>
                    <a:pt x="783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31"/>
            <p:cNvSpPr/>
            <p:nvPr/>
          </p:nvSpPr>
          <p:spPr>
            <a:xfrm>
              <a:off x="6985700" y="4705900"/>
              <a:ext cx="213100" cy="209650"/>
            </a:xfrm>
            <a:custGeom>
              <a:avLst/>
              <a:gdLst/>
              <a:ahLst/>
              <a:cxnLst/>
              <a:rect l="l" t="t" r="r" b="b"/>
              <a:pathLst>
                <a:path w="8524" h="8386" extrusionOk="0">
                  <a:moveTo>
                    <a:pt x="7905" y="632"/>
                  </a:moveTo>
                  <a:lnTo>
                    <a:pt x="7905" y="1339"/>
                  </a:lnTo>
                  <a:lnTo>
                    <a:pt x="7071" y="2526"/>
                  </a:lnTo>
                  <a:lnTo>
                    <a:pt x="4609" y="4736"/>
                  </a:lnTo>
                  <a:lnTo>
                    <a:pt x="2311" y="7489"/>
                  </a:lnTo>
                  <a:lnTo>
                    <a:pt x="758" y="6074"/>
                  </a:lnTo>
                  <a:lnTo>
                    <a:pt x="1111" y="5165"/>
                  </a:lnTo>
                  <a:lnTo>
                    <a:pt x="3169" y="3486"/>
                  </a:lnTo>
                  <a:lnTo>
                    <a:pt x="5165" y="2526"/>
                  </a:lnTo>
                  <a:lnTo>
                    <a:pt x="7387" y="632"/>
                  </a:lnTo>
                  <a:close/>
                  <a:moveTo>
                    <a:pt x="7147" y="1"/>
                  </a:moveTo>
                  <a:lnTo>
                    <a:pt x="4836" y="1971"/>
                  </a:lnTo>
                  <a:lnTo>
                    <a:pt x="2854" y="2943"/>
                  </a:lnTo>
                  <a:lnTo>
                    <a:pt x="568" y="4786"/>
                  </a:lnTo>
                  <a:lnTo>
                    <a:pt x="0" y="6251"/>
                  </a:lnTo>
                  <a:lnTo>
                    <a:pt x="2374" y="8385"/>
                  </a:lnTo>
                  <a:lnTo>
                    <a:pt x="5064" y="5165"/>
                  </a:lnTo>
                  <a:lnTo>
                    <a:pt x="7513" y="2981"/>
                  </a:lnTo>
                  <a:lnTo>
                    <a:pt x="8523" y="1541"/>
                  </a:lnTo>
                  <a:lnTo>
                    <a:pt x="852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31"/>
            <p:cNvSpPr/>
            <p:nvPr/>
          </p:nvSpPr>
          <p:spPr>
            <a:xfrm>
              <a:off x="7223700" y="4478300"/>
              <a:ext cx="126625" cy="235850"/>
            </a:xfrm>
            <a:custGeom>
              <a:avLst/>
              <a:gdLst/>
              <a:ahLst/>
              <a:cxnLst/>
              <a:rect l="l" t="t" r="r" b="b"/>
              <a:pathLst>
                <a:path w="5065" h="9434" extrusionOk="0">
                  <a:moveTo>
                    <a:pt x="607" y="1"/>
                  </a:moveTo>
                  <a:lnTo>
                    <a:pt x="1099" y="3334"/>
                  </a:lnTo>
                  <a:lnTo>
                    <a:pt x="1175" y="5557"/>
                  </a:lnTo>
                  <a:lnTo>
                    <a:pt x="266" y="5948"/>
                  </a:lnTo>
                  <a:lnTo>
                    <a:pt x="1087" y="7792"/>
                  </a:lnTo>
                  <a:cubicBezTo>
                    <a:pt x="1087" y="7792"/>
                    <a:pt x="1" y="8612"/>
                    <a:pt x="317" y="8827"/>
                  </a:cubicBezTo>
                  <a:cubicBezTo>
                    <a:pt x="569" y="9004"/>
                    <a:pt x="809" y="9206"/>
                    <a:pt x="1036" y="9433"/>
                  </a:cubicBezTo>
                  <a:lnTo>
                    <a:pt x="2640" y="7716"/>
                  </a:lnTo>
                  <a:lnTo>
                    <a:pt x="3448" y="5531"/>
                  </a:lnTo>
                  <a:lnTo>
                    <a:pt x="5064" y="5026"/>
                  </a:lnTo>
                  <a:lnTo>
                    <a:pt x="4092" y="4370"/>
                  </a:lnTo>
                  <a:lnTo>
                    <a:pt x="2791" y="4370"/>
                  </a:lnTo>
                  <a:lnTo>
                    <a:pt x="2665" y="733"/>
                  </a:lnTo>
                  <a:lnTo>
                    <a:pt x="60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31"/>
            <p:cNvSpPr/>
            <p:nvPr/>
          </p:nvSpPr>
          <p:spPr>
            <a:xfrm>
              <a:off x="7219600" y="4466625"/>
              <a:ext cx="149025" cy="258875"/>
            </a:xfrm>
            <a:custGeom>
              <a:avLst/>
              <a:gdLst/>
              <a:ahLst/>
              <a:cxnLst/>
              <a:rect l="l" t="t" r="r" b="b"/>
              <a:pathLst>
                <a:path w="5961" h="10355" extrusionOk="0">
                  <a:moveTo>
                    <a:pt x="1162" y="948"/>
                  </a:moveTo>
                  <a:lnTo>
                    <a:pt x="2526" y="1427"/>
                  </a:lnTo>
                  <a:lnTo>
                    <a:pt x="2652" y="5152"/>
                  </a:lnTo>
                  <a:lnTo>
                    <a:pt x="4155" y="5152"/>
                  </a:lnTo>
                  <a:lnTo>
                    <a:pt x="4509" y="5392"/>
                  </a:lnTo>
                  <a:lnTo>
                    <a:pt x="3372" y="5733"/>
                  </a:lnTo>
                  <a:lnTo>
                    <a:pt x="2539" y="8019"/>
                  </a:lnTo>
                  <a:lnTo>
                    <a:pt x="1188" y="9458"/>
                  </a:lnTo>
                  <a:cubicBezTo>
                    <a:pt x="1074" y="9344"/>
                    <a:pt x="922" y="9231"/>
                    <a:pt x="784" y="9117"/>
                  </a:cubicBezTo>
                  <a:cubicBezTo>
                    <a:pt x="973" y="8903"/>
                    <a:pt x="1200" y="8701"/>
                    <a:pt x="1440" y="8524"/>
                  </a:cubicBezTo>
                  <a:lnTo>
                    <a:pt x="1642" y="8360"/>
                  </a:lnTo>
                  <a:lnTo>
                    <a:pt x="847" y="6579"/>
                  </a:lnTo>
                  <a:lnTo>
                    <a:pt x="1667" y="6238"/>
                  </a:lnTo>
                  <a:lnTo>
                    <a:pt x="1566" y="3751"/>
                  </a:lnTo>
                  <a:lnTo>
                    <a:pt x="1162" y="948"/>
                  </a:lnTo>
                  <a:close/>
                  <a:moveTo>
                    <a:pt x="380" y="1"/>
                  </a:moveTo>
                  <a:lnTo>
                    <a:pt x="948" y="3814"/>
                  </a:lnTo>
                  <a:lnTo>
                    <a:pt x="1011" y="5822"/>
                  </a:lnTo>
                  <a:lnTo>
                    <a:pt x="1" y="6251"/>
                  </a:lnTo>
                  <a:lnTo>
                    <a:pt x="859" y="8158"/>
                  </a:lnTo>
                  <a:cubicBezTo>
                    <a:pt x="481" y="8473"/>
                    <a:pt x="114" y="8865"/>
                    <a:pt x="114" y="9193"/>
                  </a:cubicBezTo>
                  <a:cubicBezTo>
                    <a:pt x="114" y="9332"/>
                    <a:pt x="190" y="9471"/>
                    <a:pt x="304" y="9559"/>
                  </a:cubicBezTo>
                  <a:cubicBezTo>
                    <a:pt x="544" y="9723"/>
                    <a:pt x="771" y="9913"/>
                    <a:pt x="973" y="10127"/>
                  </a:cubicBezTo>
                  <a:lnTo>
                    <a:pt x="1200" y="10355"/>
                  </a:lnTo>
                  <a:lnTo>
                    <a:pt x="3044" y="8397"/>
                  </a:lnTo>
                  <a:lnTo>
                    <a:pt x="3852" y="6251"/>
                  </a:lnTo>
                  <a:lnTo>
                    <a:pt x="5961" y="5607"/>
                  </a:lnTo>
                  <a:lnTo>
                    <a:pt x="4357" y="4521"/>
                  </a:lnTo>
                  <a:lnTo>
                    <a:pt x="3258" y="4521"/>
                  </a:lnTo>
                  <a:lnTo>
                    <a:pt x="3132" y="973"/>
                  </a:lnTo>
                  <a:lnTo>
                    <a:pt x="38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31"/>
            <p:cNvSpPr/>
            <p:nvPr/>
          </p:nvSpPr>
          <p:spPr>
            <a:xfrm>
              <a:off x="6134625" y="2921400"/>
              <a:ext cx="43275" cy="96300"/>
            </a:xfrm>
            <a:custGeom>
              <a:avLst/>
              <a:gdLst/>
              <a:ahLst/>
              <a:cxnLst/>
              <a:rect l="l" t="t" r="r" b="b"/>
              <a:pathLst>
                <a:path w="1731" h="3852" extrusionOk="0">
                  <a:moveTo>
                    <a:pt x="1415" y="0"/>
                  </a:moveTo>
                  <a:lnTo>
                    <a:pt x="1" y="682"/>
                  </a:lnTo>
                  <a:lnTo>
                    <a:pt x="1" y="2627"/>
                  </a:lnTo>
                  <a:lnTo>
                    <a:pt x="1415" y="3852"/>
                  </a:lnTo>
                  <a:lnTo>
                    <a:pt x="1730" y="1920"/>
                  </a:lnTo>
                  <a:lnTo>
                    <a:pt x="141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31"/>
            <p:cNvSpPr/>
            <p:nvPr/>
          </p:nvSpPr>
          <p:spPr>
            <a:xfrm>
              <a:off x="6126725" y="2909725"/>
              <a:ext cx="59375" cy="122825"/>
            </a:xfrm>
            <a:custGeom>
              <a:avLst/>
              <a:gdLst/>
              <a:ahLst/>
              <a:cxnLst/>
              <a:rect l="l" t="t" r="r" b="b"/>
              <a:pathLst>
                <a:path w="2375" h="4913" extrusionOk="0">
                  <a:moveTo>
                    <a:pt x="1491" y="935"/>
                  </a:moveTo>
                  <a:lnTo>
                    <a:pt x="1731" y="2387"/>
                  </a:lnTo>
                  <a:lnTo>
                    <a:pt x="1516" y="3713"/>
                  </a:lnTo>
                  <a:lnTo>
                    <a:pt x="632" y="2955"/>
                  </a:lnTo>
                  <a:lnTo>
                    <a:pt x="632" y="1351"/>
                  </a:lnTo>
                  <a:lnTo>
                    <a:pt x="1491" y="935"/>
                  </a:lnTo>
                  <a:close/>
                  <a:moveTo>
                    <a:pt x="1983" y="0"/>
                  </a:moveTo>
                  <a:lnTo>
                    <a:pt x="1" y="960"/>
                  </a:lnTo>
                  <a:lnTo>
                    <a:pt x="1" y="3245"/>
                  </a:lnTo>
                  <a:lnTo>
                    <a:pt x="1958" y="4912"/>
                  </a:lnTo>
                  <a:lnTo>
                    <a:pt x="2375" y="2387"/>
                  </a:lnTo>
                  <a:lnTo>
                    <a:pt x="198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31"/>
            <p:cNvSpPr/>
            <p:nvPr/>
          </p:nvSpPr>
          <p:spPr>
            <a:xfrm>
              <a:off x="5917450" y="3060600"/>
              <a:ext cx="65350" cy="60650"/>
            </a:xfrm>
            <a:custGeom>
              <a:avLst/>
              <a:gdLst/>
              <a:ahLst/>
              <a:cxnLst/>
              <a:rect l="l" t="t" r="r" b="b"/>
              <a:pathLst>
                <a:path w="2614" h="2426" extrusionOk="0">
                  <a:moveTo>
                    <a:pt x="1099" y="1"/>
                  </a:moveTo>
                  <a:lnTo>
                    <a:pt x="0" y="1175"/>
                  </a:lnTo>
                  <a:lnTo>
                    <a:pt x="568" y="2425"/>
                  </a:lnTo>
                  <a:lnTo>
                    <a:pt x="1440" y="2425"/>
                  </a:lnTo>
                  <a:lnTo>
                    <a:pt x="2614" y="708"/>
                  </a:lnTo>
                  <a:lnTo>
                    <a:pt x="109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31"/>
            <p:cNvSpPr/>
            <p:nvPr/>
          </p:nvSpPr>
          <p:spPr>
            <a:xfrm>
              <a:off x="5908275" y="3050825"/>
              <a:ext cx="86225" cy="78325"/>
            </a:xfrm>
            <a:custGeom>
              <a:avLst/>
              <a:gdLst/>
              <a:ahLst/>
              <a:cxnLst/>
              <a:rect l="l" t="t" r="r" b="b"/>
              <a:pathLst>
                <a:path w="3449" h="3133" extrusionOk="0">
                  <a:moveTo>
                    <a:pt x="1541" y="771"/>
                  </a:moveTo>
                  <a:lnTo>
                    <a:pt x="2514" y="1225"/>
                  </a:lnTo>
                  <a:lnTo>
                    <a:pt x="1630" y="2501"/>
                  </a:lnTo>
                  <a:lnTo>
                    <a:pt x="1137" y="2501"/>
                  </a:lnTo>
                  <a:lnTo>
                    <a:pt x="746" y="1617"/>
                  </a:lnTo>
                  <a:lnTo>
                    <a:pt x="1541" y="771"/>
                  </a:lnTo>
                  <a:close/>
                  <a:moveTo>
                    <a:pt x="1390" y="1"/>
                  </a:moveTo>
                  <a:lnTo>
                    <a:pt x="1" y="1503"/>
                  </a:lnTo>
                  <a:lnTo>
                    <a:pt x="733" y="3132"/>
                  </a:lnTo>
                  <a:lnTo>
                    <a:pt x="1971" y="3132"/>
                  </a:lnTo>
                  <a:lnTo>
                    <a:pt x="3448" y="960"/>
                  </a:lnTo>
                  <a:lnTo>
                    <a:pt x="139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1"/>
            <p:cNvSpPr/>
            <p:nvPr/>
          </p:nvSpPr>
          <p:spPr>
            <a:xfrm>
              <a:off x="6168100" y="3083025"/>
              <a:ext cx="108300" cy="173650"/>
            </a:xfrm>
            <a:custGeom>
              <a:avLst/>
              <a:gdLst/>
              <a:ahLst/>
              <a:cxnLst/>
              <a:rect l="l" t="t" r="r" b="b"/>
              <a:pathLst>
                <a:path w="4332" h="6946" extrusionOk="0">
                  <a:moveTo>
                    <a:pt x="1578" y="0"/>
                  </a:moveTo>
                  <a:lnTo>
                    <a:pt x="707" y="1440"/>
                  </a:lnTo>
                  <a:lnTo>
                    <a:pt x="0" y="3132"/>
                  </a:lnTo>
                  <a:lnTo>
                    <a:pt x="783" y="5897"/>
                  </a:lnTo>
                  <a:lnTo>
                    <a:pt x="2399" y="5405"/>
                  </a:lnTo>
                  <a:lnTo>
                    <a:pt x="3472" y="6945"/>
                  </a:lnTo>
                  <a:lnTo>
                    <a:pt x="4331" y="5241"/>
                  </a:lnTo>
                  <a:lnTo>
                    <a:pt x="3472" y="3789"/>
                  </a:lnTo>
                  <a:lnTo>
                    <a:pt x="1818" y="2564"/>
                  </a:lnTo>
                  <a:lnTo>
                    <a:pt x="2399" y="1352"/>
                  </a:lnTo>
                  <a:lnTo>
                    <a:pt x="157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1"/>
            <p:cNvSpPr/>
            <p:nvPr/>
          </p:nvSpPr>
          <p:spPr>
            <a:xfrm>
              <a:off x="6159575" y="3067875"/>
              <a:ext cx="125650" cy="204275"/>
            </a:xfrm>
            <a:custGeom>
              <a:avLst/>
              <a:gdLst/>
              <a:ahLst/>
              <a:cxnLst/>
              <a:rect l="l" t="t" r="r" b="b"/>
              <a:pathLst>
                <a:path w="5026" h="8171" extrusionOk="0">
                  <a:moveTo>
                    <a:pt x="1932" y="1213"/>
                  </a:moveTo>
                  <a:lnTo>
                    <a:pt x="2399" y="1970"/>
                  </a:lnTo>
                  <a:lnTo>
                    <a:pt x="1768" y="3271"/>
                  </a:lnTo>
                  <a:lnTo>
                    <a:pt x="3574" y="4609"/>
                  </a:lnTo>
                  <a:lnTo>
                    <a:pt x="4319" y="5872"/>
                  </a:lnTo>
                  <a:lnTo>
                    <a:pt x="3763" y="6933"/>
                  </a:lnTo>
                  <a:lnTo>
                    <a:pt x="2866" y="5645"/>
                  </a:lnTo>
                  <a:lnTo>
                    <a:pt x="1351" y="6099"/>
                  </a:lnTo>
                  <a:lnTo>
                    <a:pt x="682" y="3763"/>
                  </a:lnTo>
                  <a:lnTo>
                    <a:pt x="1326" y="2197"/>
                  </a:lnTo>
                  <a:lnTo>
                    <a:pt x="1932" y="1213"/>
                  </a:lnTo>
                  <a:close/>
                  <a:moveTo>
                    <a:pt x="1907" y="0"/>
                  </a:moveTo>
                  <a:lnTo>
                    <a:pt x="758" y="1920"/>
                  </a:lnTo>
                  <a:lnTo>
                    <a:pt x="0" y="3725"/>
                  </a:lnTo>
                  <a:lnTo>
                    <a:pt x="909" y="6895"/>
                  </a:lnTo>
                  <a:lnTo>
                    <a:pt x="2614" y="6377"/>
                  </a:lnTo>
                  <a:lnTo>
                    <a:pt x="3851" y="8170"/>
                  </a:lnTo>
                  <a:lnTo>
                    <a:pt x="5026" y="5834"/>
                  </a:lnTo>
                  <a:lnTo>
                    <a:pt x="4079" y="4230"/>
                  </a:lnTo>
                  <a:lnTo>
                    <a:pt x="2551" y="3081"/>
                  </a:lnTo>
                  <a:lnTo>
                    <a:pt x="3094" y="1945"/>
                  </a:lnTo>
                  <a:lnTo>
                    <a:pt x="19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31"/>
            <p:cNvSpPr/>
            <p:nvPr/>
          </p:nvSpPr>
          <p:spPr>
            <a:xfrm>
              <a:off x="6241950" y="3244650"/>
              <a:ext cx="111475" cy="160375"/>
            </a:xfrm>
            <a:custGeom>
              <a:avLst/>
              <a:gdLst/>
              <a:ahLst/>
              <a:cxnLst/>
              <a:rect l="l" t="t" r="r" b="b"/>
              <a:pathLst>
                <a:path w="4459" h="6415" extrusionOk="0">
                  <a:moveTo>
                    <a:pt x="2248" y="0"/>
                  </a:moveTo>
                  <a:lnTo>
                    <a:pt x="1781" y="1693"/>
                  </a:lnTo>
                  <a:lnTo>
                    <a:pt x="2021" y="3069"/>
                  </a:lnTo>
                  <a:lnTo>
                    <a:pt x="518" y="3965"/>
                  </a:lnTo>
                  <a:lnTo>
                    <a:pt x="1" y="4281"/>
                  </a:lnTo>
                  <a:lnTo>
                    <a:pt x="1377" y="4912"/>
                  </a:lnTo>
                  <a:lnTo>
                    <a:pt x="2842" y="6415"/>
                  </a:lnTo>
                  <a:lnTo>
                    <a:pt x="4458" y="4912"/>
                  </a:lnTo>
                  <a:lnTo>
                    <a:pt x="3271" y="3208"/>
                  </a:lnTo>
                  <a:lnTo>
                    <a:pt x="3650" y="1541"/>
                  </a:lnTo>
                  <a:lnTo>
                    <a:pt x="224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31"/>
            <p:cNvSpPr/>
            <p:nvPr/>
          </p:nvSpPr>
          <p:spPr>
            <a:xfrm>
              <a:off x="6225225" y="3228550"/>
              <a:ext cx="138600" cy="187525"/>
            </a:xfrm>
            <a:custGeom>
              <a:avLst/>
              <a:gdLst/>
              <a:ahLst/>
              <a:cxnLst/>
              <a:rect l="l" t="t" r="r" b="b"/>
              <a:pathLst>
                <a:path w="5544" h="7501" extrusionOk="0">
                  <a:moveTo>
                    <a:pt x="3082" y="1276"/>
                  </a:moveTo>
                  <a:lnTo>
                    <a:pt x="3978" y="2273"/>
                  </a:lnTo>
                  <a:lnTo>
                    <a:pt x="3612" y="3915"/>
                  </a:lnTo>
                  <a:lnTo>
                    <a:pt x="4723" y="5519"/>
                  </a:lnTo>
                  <a:lnTo>
                    <a:pt x="3523" y="6617"/>
                  </a:lnTo>
                  <a:lnTo>
                    <a:pt x="2286" y="5342"/>
                  </a:lnTo>
                  <a:lnTo>
                    <a:pt x="1339" y="4887"/>
                  </a:lnTo>
                  <a:lnTo>
                    <a:pt x="3044" y="3877"/>
                  </a:lnTo>
                  <a:lnTo>
                    <a:pt x="2791" y="2362"/>
                  </a:lnTo>
                  <a:lnTo>
                    <a:pt x="3082" y="1276"/>
                  </a:lnTo>
                  <a:close/>
                  <a:moveTo>
                    <a:pt x="2766" y="1"/>
                  </a:moveTo>
                  <a:lnTo>
                    <a:pt x="2134" y="2324"/>
                  </a:lnTo>
                  <a:lnTo>
                    <a:pt x="2337" y="3549"/>
                  </a:lnTo>
                  <a:lnTo>
                    <a:pt x="1023" y="4344"/>
                  </a:lnTo>
                  <a:lnTo>
                    <a:pt x="1" y="4976"/>
                  </a:lnTo>
                  <a:lnTo>
                    <a:pt x="1857" y="5822"/>
                  </a:lnTo>
                  <a:lnTo>
                    <a:pt x="3498" y="7501"/>
                  </a:lnTo>
                  <a:lnTo>
                    <a:pt x="5544" y="5607"/>
                  </a:lnTo>
                  <a:lnTo>
                    <a:pt x="4281" y="3776"/>
                  </a:lnTo>
                  <a:lnTo>
                    <a:pt x="4660" y="2084"/>
                  </a:lnTo>
                  <a:lnTo>
                    <a:pt x="276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1"/>
            <p:cNvSpPr/>
            <p:nvPr/>
          </p:nvSpPr>
          <p:spPr>
            <a:xfrm>
              <a:off x="6323400" y="2434950"/>
              <a:ext cx="220375" cy="347575"/>
            </a:xfrm>
            <a:custGeom>
              <a:avLst/>
              <a:gdLst/>
              <a:ahLst/>
              <a:cxnLst/>
              <a:rect l="l" t="t" r="r" b="b"/>
              <a:pathLst>
                <a:path w="8815" h="13903" extrusionOk="0">
                  <a:moveTo>
                    <a:pt x="7766" y="0"/>
                  </a:moveTo>
                  <a:lnTo>
                    <a:pt x="6718" y="392"/>
                  </a:lnTo>
                  <a:lnTo>
                    <a:pt x="6301" y="2235"/>
                  </a:lnTo>
                  <a:lnTo>
                    <a:pt x="6150" y="4836"/>
                  </a:lnTo>
                  <a:lnTo>
                    <a:pt x="4433" y="5960"/>
                  </a:lnTo>
                  <a:lnTo>
                    <a:pt x="3877" y="7337"/>
                  </a:lnTo>
                  <a:lnTo>
                    <a:pt x="2248" y="7425"/>
                  </a:lnTo>
                  <a:lnTo>
                    <a:pt x="847" y="9104"/>
                  </a:lnTo>
                  <a:lnTo>
                    <a:pt x="1" y="10367"/>
                  </a:lnTo>
                  <a:lnTo>
                    <a:pt x="1187" y="12640"/>
                  </a:lnTo>
                  <a:lnTo>
                    <a:pt x="1932" y="13903"/>
                  </a:lnTo>
                  <a:lnTo>
                    <a:pt x="2652" y="11478"/>
                  </a:lnTo>
                  <a:lnTo>
                    <a:pt x="2248" y="10304"/>
                  </a:lnTo>
                  <a:lnTo>
                    <a:pt x="4256" y="9799"/>
                  </a:lnTo>
                  <a:lnTo>
                    <a:pt x="6011" y="9799"/>
                  </a:lnTo>
                  <a:lnTo>
                    <a:pt x="8814" y="7576"/>
                  </a:lnTo>
                  <a:lnTo>
                    <a:pt x="8499" y="4660"/>
                  </a:lnTo>
                  <a:lnTo>
                    <a:pt x="8814" y="2639"/>
                  </a:lnTo>
                  <a:lnTo>
                    <a:pt x="776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1"/>
            <p:cNvSpPr/>
            <p:nvPr/>
          </p:nvSpPr>
          <p:spPr>
            <a:xfrm>
              <a:off x="6314250" y="2424850"/>
              <a:ext cx="238050" cy="377575"/>
            </a:xfrm>
            <a:custGeom>
              <a:avLst/>
              <a:gdLst/>
              <a:ahLst/>
              <a:cxnLst/>
              <a:rect l="l" t="t" r="r" b="b"/>
              <a:pathLst>
                <a:path w="9522" h="15103" extrusionOk="0">
                  <a:moveTo>
                    <a:pt x="7955" y="808"/>
                  </a:moveTo>
                  <a:lnTo>
                    <a:pt x="8852" y="3069"/>
                  </a:lnTo>
                  <a:lnTo>
                    <a:pt x="8536" y="5051"/>
                  </a:lnTo>
                  <a:lnTo>
                    <a:pt x="8852" y="7842"/>
                  </a:lnTo>
                  <a:lnTo>
                    <a:pt x="6263" y="9887"/>
                  </a:lnTo>
                  <a:lnTo>
                    <a:pt x="4622" y="9887"/>
                  </a:lnTo>
                  <a:lnTo>
                    <a:pt x="2210" y="10493"/>
                  </a:lnTo>
                  <a:lnTo>
                    <a:pt x="2690" y="11895"/>
                  </a:lnTo>
                  <a:lnTo>
                    <a:pt x="2197" y="13536"/>
                  </a:lnTo>
                  <a:lnTo>
                    <a:pt x="1844" y="12905"/>
                  </a:lnTo>
                  <a:lnTo>
                    <a:pt x="733" y="10784"/>
                  </a:lnTo>
                  <a:lnTo>
                    <a:pt x="1478" y="9710"/>
                  </a:lnTo>
                  <a:lnTo>
                    <a:pt x="2778" y="8132"/>
                  </a:lnTo>
                  <a:lnTo>
                    <a:pt x="4470" y="8044"/>
                  </a:lnTo>
                  <a:lnTo>
                    <a:pt x="5064" y="6579"/>
                  </a:lnTo>
                  <a:lnTo>
                    <a:pt x="6819" y="5417"/>
                  </a:lnTo>
                  <a:lnTo>
                    <a:pt x="6983" y="2715"/>
                  </a:lnTo>
                  <a:lnTo>
                    <a:pt x="7349" y="1036"/>
                  </a:lnTo>
                  <a:lnTo>
                    <a:pt x="7955" y="808"/>
                  </a:lnTo>
                  <a:close/>
                  <a:moveTo>
                    <a:pt x="8309" y="0"/>
                  </a:moveTo>
                  <a:lnTo>
                    <a:pt x="6806" y="556"/>
                  </a:lnTo>
                  <a:lnTo>
                    <a:pt x="6364" y="2627"/>
                  </a:lnTo>
                  <a:lnTo>
                    <a:pt x="6200" y="5064"/>
                  </a:lnTo>
                  <a:lnTo>
                    <a:pt x="4546" y="6162"/>
                  </a:lnTo>
                  <a:lnTo>
                    <a:pt x="4028" y="7450"/>
                  </a:lnTo>
                  <a:lnTo>
                    <a:pt x="2463" y="7526"/>
                  </a:lnTo>
                  <a:lnTo>
                    <a:pt x="973" y="9319"/>
                  </a:lnTo>
                  <a:lnTo>
                    <a:pt x="0" y="10758"/>
                  </a:lnTo>
                  <a:lnTo>
                    <a:pt x="1276" y="13208"/>
                  </a:lnTo>
                  <a:lnTo>
                    <a:pt x="2387" y="15102"/>
                  </a:lnTo>
                  <a:lnTo>
                    <a:pt x="3347" y="11870"/>
                  </a:lnTo>
                  <a:lnTo>
                    <a:pt x="3031" y="10923"/>
                  </a:lnTo>
                  <a:lnTo>
                    <a:pt x="4660" y="10506"/>
                  </a:lnTo>
                  <a:lnTo>
                    <a:pt x="6491" y="10506"/>
                  </a:lnTo>
                  <a:lnTo>
                    <a:pt x="9521" y="8119"/>
                  </a:lnTo>
                  <a:lnTo>
                    <a:pt x="9180" y="5076"/>
                  </a:lnTo>
                  <a:lnTo>
                    <a:pt x="9509" y="3005"/>
                  </a:lnTo>
                  <a:lnTo>
                    <a:pt x="830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31"/>
            <p:cNvSpPr/>
            <p:nvPr/>
          </p:nvSpPr>
          <p:spPr>
            <a:xfrm>
              <a:off x="6470500" y="2285950"/>
              <a:ext cx="89675" cy="141450"/>
            </a:xfrm>
            <a:custGeom>
              <a:avLst/>
              <a:gdLst/>
              <a:ahLst/>
              <a:cxnLst/>
              <a:rect l="l" t="t" r="r" b="b"/>
              <a:pathLst>
                <a:path w="3587" h="5658" extrusionOk="0">
                  <a:moveTo>
                    <a:pt x="266" y="0"/>
                  </a:moveTo>
                  <a:lnTo>
                    <a:pt x="1" y="897"/>
                  </a:lnTo>
                  <a:lnTo>
                    <a:pt x="380" y="2677"/>
                  </a:lnTo>
                  <a:lnTo>
                    <a:pt x="76" y="3940"/>
                  </a:lnTo>
                  <a:lnTo>
                    <a:pt x="342" y="5657"/>
                  </a:lnTo>
                  <a:lnTo>
                    <a:pt x="2021" y="5657"/>
                  </a:lnTo>
                  <a:lnTo>
                    <a:pt x="1554" y="3801"/>
                  </a:lnTo>
                  <a:lnTo>
                    <a:pt x="1554" y="3801"/>
                  </a:lnTo>
                  <a:lnTo>
                    <a:pt x="2943" y="4420"/>
                  </a:lnTo>
                  <a:lnTo>
                    <a:pt x="3587" y="2677"/>
                  </a:lnTo>
                  <a:lnTo>
                    <a:pt x="3587" y="1566"/>
                  </a:lnTo>
                  <a:lnTo>
                    <a:pt x="1832" y="821"/>
                  </a:lnTo>
                  <a:lnTo>
                    <a:pt x="26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31"/>
            <p:cNvSpPr/>
            <p:nvPr/>
          </p:nvSpPr>
          <p:spPr>
            <a:xfrm>
              <a:off x="6462300" y="2274900"/>
              <a:ext cx="105775" cy="160375"/>
            </a:xfrm>
            <a:custGeom>
              <a:avLst/>
              <a:gdLst/>
              <a:ahLst/>
              <a:cxnLst/>
              <a:rect l="l" t="t" r="r" b="b"/>
              <a:pathLst>
                <a:path w="4231" h="6415" extrusionOk="0">
                  <a:moveTo>
                    <a:pt x="783" y="897"/>
                  </a:moveTo>
                  <a:lnTo>
                    <a:pt x="2033" y="1541"/>
                  </a:lnTo>
                  <a:lnTo>
                    <a:pt x="3599" y="2210"/>
                  </a:lnTo>
                  <a:lnTo>
                    <a:pt x="3599" y="3069"/>
                  </a:lnTo>
                  <a:lnTo>
                    <a:pt x="3094" y="4432"/>
                  </a:lnTo>
                  <a:lnTo>
                    <a:pt x="1427" y="3700"/>
                  </a:lnTo>
                  <a:lnTo>
                    <a:pt x="1945" y="5784"/>
                  </a:lnTo>
                  <a:lnTo>
                    <a:pt x="935" y="5784"/>
                  </a:lnTo>
                  <a:lnTo>
                    <a:pt x="733" y="4395"/>
                  </a:lnTo>
                  <a:lnTo>
                    <a:pt x="1036" y="3119"/>
                  </a:lnTo>
                  <a:lnTo>
                    <a:pt x="657" y="1352"/>
                  </a:lnTo>
                  <a:lnTo>
                    <a:pt x="783" y="897"/>
                  </a:lnTo>
                  <a:close/>
                  <a:moveTo>
                    <a:pt x="392" y="0"/>
                  </a:moveTo>
                  <a:lnTo>
                    <a:pt x="0" y="1326"/>
                  </a:lnTo>
                  <a:lnTo>
                    <a:pt x="379" y="3119"/>
                  </a:lnTo>
                  <a:lnTo>
                    <a:pt x="89" y="4369"/>
                  </a:lnTo>
                  <a:lnTo>
                    <a:pt x="404" y="6415"/>
                  </a:lnTo>
                  <a:lnTo>
                    <a:pt x="2753" y="6415"/>
                  </a:lnTo>
                  <a:lnTo>
                    <a:pt x="2336" y="4799"/>
                  </a:lnTo>
                  <a:lnTo>
                    <a:pt x="2336" y="4799"/>
                  </a:lnTo>
                  <a:lnTo>
                    <a:pt x="3448" y="5291"/>
                  </a:lnTo>
                  <a:lnTo>
                    <a:pt x="4205" y="3233"/>
                  </a:lnTo>
                  <a:lnTo>
                    <a:pt x="4230" y="1793"/>
                  </a:lnTo>
                  <a:lnTo>
                    <a:pt x="2299" y="985"/>
                  </a:lnTo>
                  <a:lnTo>
                    <a:pt x="39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1"/>
            <p:cNvSpPr/>
            <p:nvPr/>
          </p:nvSpPr>
          <p:spPr>
            <a:xfrm>
              <a:off x="6378950" y="1950375"/>
              <a:ext cx="126300" cy="303725"/>
            </a:xfrm>
            <a:custGeom>
              <a:avLst/>
              <a:gdLst/>
              <a:ahLst/>
              <a:cxnLst/>
              <a:rect l="l" t="t" r="r" b="b"/>
              <a:pathLst>
                <a:path w="5052" h="12149" extrusionOk="0">
                  <a:moveTo>
                    <a:pt x="708" y="1"/>
                  </a:moveTo>
                  <a:lnTo>
                    <a:pt x="1" y="1365"/>
                  </a:lnTo>
                  <a:lnTo>
                    <a:pt x="1428" y="5456"/>
                  </a:lnTo>
                  <a:lnTo>
                    <a:pt x="2211" y="7021"/>
                  </a:lnTo>
                  <a:lnTo>
                    <a:pt x="2211" y="8676"/>
                  </a:lnTo>
                  <a:lnTo>
                    <a:pt x="3271" y="12148"/>
                  </a:lnTo>
                  <a:lnTo>
                    <a:pt x="5052" y="12148"/>
                  </a:lnTo>
                  <a:lnTo>
                    <a:pt x="4168" y="8878"/>
                  </a:lnTo>
                  <a:lnTo>
                    <a:pt x="5052" y="8398"/>
                  </a:lnTo>
                  <a:lnTo>
                    <a:pt x="3360" y="5317"/>
                  </a:lnTo>
                  <a:lnTo>
                    <a:pt x="2185" y="2198"/>
                  </a:lnTo>
                  <a:lnTo>
                    <a:pt x="70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1"/>
            <p:cNvSpPr/>
            <p:nvPr/>
          </p:nvSpPr>
          <p:spPr>
            <a:xfrm>
              <a:off x="6370425" y="1934925"/>
              <a:ext cx="145575" cy="327050"/>
            </a:xfrm>
            <a:custGeom>
              <a:avLst/>
              <a:gdLst/>
              <a:ahLst/>
              <a:cxnLst/>
              <a:rect l="l" t="t" r="r" b="b"/>
              <a:pathLst>
                <a:path w="5823" h="13082" extrusionOk="0">
                  <a:moveTo>
                    <a:pt x="1074" y="1238"/>
                  </a:moveTo>
                  <a:lnTo>
                    <a:pt x="2249" y="2968"/>
                  </a:lnTo>
                  <a:lnTo>
                    <a:pt x="3423" y="6086"/>
                  </a:lnTo>
                  <a:lnTo>
                    <a:pt x="4963" y="8890"/>
                  </a:lnTo>
                  <a:lnTo>
                    <a:pt x="4143" y="9344"/>
                  </a:lnTo>
                  <a:lnTo>
                    <a:pt x="4976" y="12450"/>
                  </a:lnTo>
                  <a:lnTo>
                    <a:pt x="3852" y="12450"/>
                  </a:lnTo>
                  <a:lnTo>
                    <a:pt x="2867" y="9243"/>
                  </a:lnTo>
                  <a:lnTo>
                    <a:pt x="2867" y="7564"/>
                  </a:lnTo>
                  <a:lnTo>
                    <a:pt x="2072" y="5960"/>
                  </a:lnTo>
                  <a:lnTo>
                    <a:pt x="683" y="2008"/>
                  </a:lnTo>
                  <a:lnTo>
                    <a:pt x="1074" y="1238"/>
                  </a:lnTo>
                  <a:close/>
                  <a:moveTo>
                    <a:pt x="998" y="0"/>
                  </a:moveTo>
                  <a:lnTo>
                    <a:pt x="1" y="1957"/>
                  </a:lnTo>
                  <a:lnTo>
                    <a:pt x="1491" y="6213"/>
                  </a:lnTo>
                  <a:lnTo>
                    <a:pt x="2236" y="7715"/>
                  </a:lnTo>
                  <a:lnTo>
                    <a:pt x="2236" y="9294"/>
                  </a:lnTo>
                  <a:lnTo>
                    <a:pt x="3385" y="13082"/>
                  </a:lnTo>
                  <a:lnTo>
                    <a:pt x="5797" y="13082"/>
                  </a:lnTo>
                  <a:lnTo>
                    <a:pt x="4875" y="9660"/>
                  </a:lnTo>
                  <a:lnTo>
                    <a:pt x="5822" y="9142"/>
                  </a:lnTo>
                  <a:lnTo>
                    <a:pt x="3991" y="5834"/>
                  </a:lnTo>
                  <a:lnTo>
                    <a:pt x="2829" y="2715"/>
                  </a:lnTo>
                  <a:lnTo>
                    <a:pt x="99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1"/>
            <p:cNvSpPr/>
            <p:nvPr/>
          </p:nvSpPr>
          <p:spPr>
            <a:xfrm>
              <a:off x="5626075" y="893825"/>
              <a:ext cx="145875" cy="113350"/>
            </a:xfrm>
            <a:custGeom>
              <a:avLst/>
              <a:gdLst/>
              <a:ahLst/>
              <a:cxnLst/>
              <a:rect l="l" t="t" r="r" b="b"/>
              <a:pathLst>
                <a:path w="5835" h="4534" extrusionOk="0">
                  <a:moveTo>
                    <a:pt x="4142" y="0"/>
                  </a:moveTo>
                  <a:lnTo>
                    <a:pt x="2362" y="796"/>
                  </a:lnTo>
                  <a:lnTo>
                    <a:pt x="480" y="796"/>
                  </a:lnTo>
                  <a:lnTo>
                    <a:pt x="0" y="2425"/>
                  </a:lnTo>
                  <a:lnTo>
                    <a:pt x="2362" y="4533"/>
                  </a:lnTo>
                  <a:lnTo>
                    <a:pt x="4458" y="3334"/>
                  </a:lnTo>
                  <a:lnTo>
                    <a:pt x="5834" y="2273"/>
                  </a:lnTo>
                  <a:lnTo>
                    <a:pt x="5834" y="480"/>
                  </a:lnTo>
                  <a:lnTo>
                    <a:pt x="414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1"/>
            <p:cNvSpPr/>
            <p:nvPr/>
          </p:nvSpPr>
          <p:spPr>
            <a:xfrm>
              <a:off x="5617225" y="885625"/>
              <a:ext cx="162600" cy="131025"/>
            </a:xfrm>
            <a:custGeom>
              <a:avLst/>
              <a:gdLst/>
              <a:ahLst/>
              <a:cxnLst/>
              <a:rect l="l" t="t" r="r" b="b"/>
              <a:pathLst>
                <a:path w="6504" h="5241" extrusionOk="0">
                  <a:moveTo>
                    <a:pt x="4521" y="657"/>
                  </a:moveTo>
                  <a:lnTo>
                    <a:pt x="5872" y="1048"/>
                  </a:lnTo>
                  <a:lnTo>
                    <a:pt x="5872" y="2437"/>
                  </a:lnTo>
                  <a:lnTo>
                    <a:pt x="4660" y="3371"/>
                  </a:lnTo>
                  <a:lnTo>
                    <a:pt x="2766" y="4470"/>
                  </a:lnTo>
                  <a:lnTo>
                    <a:pt x="708" y="2652"/>
                  </a:lnTo>
                  <a:lnTo>
                    <a:pt x="1074" y="1452"/>
                  </a:lnTo>
                  <a:lnTo>
                    <a:pt x="2728" y="1452"/>
                  </a:lnTo>
                  <a:lnTo>
                    <a:pt x="4521" y="657"/>
                  </a:lnTo>
                  <a:close/>
                  <a:moveTo>
                    <a:pt x="4471" y="0"/>
                  </a:moveTo>
                  <a:lnTo>
                    <a:pt x="2653" y="821"/>
                  </a:lnTo>
                  <a:lnTo>
                    <a:pt x="607" y="821"/>
                  </a:lnTo>
                  <a:lnTo>
                    <a:pt x="1" y="2854"/>
                  </a:lnTo>
                  <a:lnTo>
                    <a:pt x="2678" y="5240"/>
                  </a:lnTo>
                  <a:lnTo>
                    <a:pt x="5001" y="3902"/>
                  </a:lnTo>
                  <a:lnTo>
                    <a:pt x="6504" y="2753"/>
                  </a:lnTo>
                  <a:lnTo>
                    <a:pt x="6504" y="581"/>
                  </a:lnTo>
                  <a:lnTo>
                    <a:pt x="447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1"/>
            <p:cNvSpPr/>
            <p:nvPr/>
          </p:nvSpPr>
          <p:spPr>
            <a:xfrm>
              <a:off x="5828725" y="897925"/>
              <a:ext cx="80850" cy="36650"/>
            </a:xfrm>
            <a:custGeom>
              <a:avLst/>
              <a:gdLst/>
              <a:ahLst/>
              <a:cxnLst/>
              <a:rect l="l" t="t" r="r" b="b"/>
              <a:pathLst>
                <a:path w="3234" h="1466" extrusionOk="0">
                  <a:moveTo>
                    <a:pt x="1" y="1"/>
                  </a:moveTo>
                  <a:lnTo>
                    <a:pt x="885" y="1465"/>
                  </a:lnTo>
                  <a:lnTo>
                    <a:pt x="3233" y="733"/>
                  </a:lnTo>
                  <a:lnTo>
                    <a:pt x="235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1"/>
            <p:cNvSpPr/>
            <p:nvPr/>
          </p:nvSpPr>
          <p:spPr>
            <a:xfrm>
              <a:off x="5814525" y="890350"/>
              <a:ext cx="111475" cy="53700"/>
            </a:xfrm>
            <a:custGeom>
              <a:avLst/>
              <a:gdLst/>
              <a:ahLst/>
              <a:cxnLst/>
              <a:rect l="l" t="t" r="r" b="b"/>
              <a:pathLst>
                <a:path w="4459" h="2148" extrusionOk="0">
                  <a:moveTo>
                    <a:pt x="2804" y="632"/>
                  </a:moveTo>
                  <a:lnTo>
                    <a:pt x="3157" y="922"/>
                  </a:lnTo>
                  <a:lnTo>
                    <a:pt x="1604" y="1402"/>
                  </a:lnTo>
                  <a:lnTo>
                    <a:pt x="1125" y="632"/>
                  </a:lnTo>
                  <a:close/>
                  <a:moveTo>
                    <a:pt x="1" y="0"/>
                  </a:moveTo>
                  <a:lnTo>
                    <a:pt x="1314" y="2147"/>
                  </a:lnTo>
                  <a:lnTo>
                    <a:pt x="4458" y="1175"/>
                  </a:lnTo>
                  <a:lnTo>
                    <a:pt x="303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1"/>
            <p:cNvSpPr/>
            <p:nvPr/>
          </p:nvSpPr>
          <p:spPr>
            <a:xfrm>
              <a:off x="5765925" y="1013475"/>
              <a:ext cx="80825" cy="48625"/>
            </a:xfrm>
            <a:custGeom>
              <a:avLst/>
              <a:gdLst/>
              <a:ahLst/>
              <a:cxnLst/>
              <a:rect l="l" t="t" r="r" b="b"/>
              <a:pathLst>
                <a:path w="3233" h="1945" extrusionOk="0">
                  <a:moveTo>
                    <a:pt x="0" y="0"/>
                  </a:moveTo>
                  <a:lnTo>
                    <a:pt x="871" y="1945"/>
                  </a:lnTo>
                  <a:lnTo>
                    <a:pt x="3233" y="972"/>
                  </a:lnTo>
                  <a:lnTo>
                    <a:pt x="1616" y="164"/>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1"/>
            <p:cNvSpPr/>
            <p:nvPr/>
          </p:nvSpPr>
          <p:spPr>
            <a:xfrm>
              <a:off x="5752975" y="1004300"/>
              <a:ext cx="113025" cy="68225"/>
            </a:xfrm>
            <a:custGeom>
              <a:avLst/>
              <a:gdLst/>
              <a:ahLst/>
              <a:cxnLst/>
              <a:rect l="l" t="t" r="r" b="b"/>
              <a:pathLst>
                <a:path w="4521" h="2729" extrusionOk="0">
                  <a:moveTo>
                    <a:pt x="1023" y="733"/>
                  </a:moveTo>
                  <a:lnTo>
                    <a:pt x="2046" y="847"/>
                  </a:lnTo>
                  <a:lnTo>
                    <a:pt x="2993" y="1314"/>
                  </a:lnTo>
                  <a:lnTo>
                    <a:pt x="1554" y="1908"/>
                  </a:lnTo>
                  <a:lnTo>
                    <a:pt x="1023" y="733"/>
                  </a:lnTo>
                  <a:close/>
                  <a:moveTo>
                    <a:pt x="0" y="1"/>
                  </a:moveTo>
                  <a:lnTo>
                    <a:pt x="1225" y="2728"/>
                  </a:lnTo>
                  <a:lnTo>
                    <a:pt x="4521" y="1365"/>
                  </a:lnTo>
                  <a:lnTo>
                    <a:pt x="2273" y="253"/>
                  </a:lnTo>
                  <a:lnTo>
                    <a:pt x="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1"/>
            <p:cNvSpPr/>
            <p:nvPr/>
          </p:nvSpPr>
          <p:spPr>
            <a:xfrm>
              <a:off x="4952100" y="890350"/>
              <a:ext cx="78950" cy="112725"/>
            </a:xfrm>
            <a:custGeom>
              <a:avLst/>
              <a:gdLst/>
              <a:ahLst/>
              <a:cxnLst/>
              <a:rect l="l" t="t" r="r" b="b"/>
              <a:pathLst>
                <a:path w="3158" h="4509" extrusionOk="0">
                  <a:moveTo>
                    <a:pt x="1" y="0"/>
                  </a:moveTo>
                  <a:lnTo>
                    <a:pt x="1" y="1882"/>
                  </a:lnTo>
                  <a:lnTo>
                    <a:pt x="960" y="4508"/>
                  </a:lnTo>
                  <a:lnTo>
                    <a:pt x="3157" y="2576"/>
                  </a:lnTo>
                  <a:lnTo>
                    <a:pt x="3157" y="1251"/>
                  </a:lnTo>
                  <a:lnTo>
                    <a:pt x="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1"/>
            <p:cNvSpPr/>
            <p:nvPr/>
          </p:nvSpPr>
          <p:spPr>
            <a:xfrm>
              <a:off x="4944200" y="878675"/>
              <a:ext cx="94750" cy="137975"/>
            </a:xfrm>
            <a:custGeom>
              <a:avLst/>
              <a:gdLst/>
              <a:ahLst/>
              <a:cxnLst/>
              <a:rect l="l" t="t" r="r" b="b"/>
              <a:pathLst>
                <a:path w="3790" h="5519" extrusionOk="0">
                  <a:moveTo>
                    <a:pt x="620" y="922"/>
                  </a:moveTo>
                  <a:lnTo>
                    <a:pt x="3145" y="1932"/>
                  </a:lnTo>
                  <a:lnTo>
                    <a:pt x="3145" y="2892"/>
                  </a:lnTo>
                  <a:lnTo>
                    <a:pt x="1415" y="4432"/>
                  </a:lnTo>
                  <a:lnTo>
                    <a:pt x="632" y="2298"/>
                  </a:lnTo>
                  <a:lnTo>
                    <a:pt x="620" y="922"/>
                  </a:lnTo>
                  <a:close/>
                  <a:moveTo>
                    <a:pt x="1" y="0"/>
                  </a:moveTo>
                  <a:lnTo>
                    <a:pt x="1" y="2349"/>
                  </a:lnTo>
                  <a:lnTo>
                    <a:pt x="1137" y="5518"/>
                  </a:lnTo>
                  <a:lnTo>
                    <a:pt x="3789" y="3182"/>
                  </a:lnTo>
                  <a:lnTo>
                    <a:pt x="3789" y="1503"/>
                  </a:lnTo>
                  <a:lnTo>
                    <a:pt x="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1"/>
            <p:cNvSpPr/>
            <p:nvPr/>
          </p:nvSpPr>
          <p:spPr>
            <a:xfrm>
              <a:off x="4770275" y="799125"/>
              <a:ext cx="164800" cy="161950"/>
            </a:xfrm>
            <a:custGeom>
              <a:avLst/>
              <a:gdLst/>
              <a:ahLst/>
              <a:cxnLst/>
              <a:rect l="l" t="t" r="r" b="b"/>
              <a:pathLst>
                <a:path w="6592" h="6478" extrusionOk="0">
                  <a:moveTo>
                    <a:pt x="1049" y="0"/>
                  </a:moveTo>
                  <a:lnTo>
                    <a:pt x="0" y="1856"/>
                  </a:lnTo>
                  <a:lnTo>
                    <a:pt x="948" y="4546"/>
                  </a:lnTo>
                  <a:lnTo>
                    <a:pt x="2539" y="6478"/>
                  </a:lnTo>
                  <a:lnTo>
                    <a:pt x="5064" y="6478"/>
                  </a:lnTo>
                  <a:lnTo>
                    <a:pt x="6592" y="6213"/>
                  </a:lnTo>
                  <a:lnTo>
                    <a:pt x="5695" y="3801"/>
                  </a:lnTo>
                  <a:lnTo>
                    <a:pt x="3296" y="2500"/>
                  </a:lnTo>
                  <a:lnTo>
                    <a:pt x="104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1"/>
            <p:cNvSpPr/>
            <p:nvPr/>
          </p:nvSpPr>
          <p:spPr>
            <a:xfrm>
              <a:off x="4761750" y="785550"/>
              <a:ext cx="184075" cy="183425"/>
            </a:xfrm>
            <a:custGeom>
              <a:avLst/>
              <a:gdLst/>
              <a:ahLst/>
              <a:cxnLst/>
              <a:rect l="l" t="t" r="r" b="b"/>
              <a:pathLst>
                <a:path w="7363" h="7337" extrusionOk="0">
                  <a:moveTo>
                    <a:pt x="1453" y="1074"/>
                  </a:moveTo>
                  <a:lnTo>
                    <a:pt x="3410" y="3245"/>
                  </a:lnTo>
                  <a:lnTo>
                    <a:pt x="5784" y="4559"/>
                  </a:lnTo>
                  <a:lnTo>
                    <a:pt x="6503" y="6516"/>
                  </a:lnTo>
                  <a:lnTo>
                    <a:pt x="5405" y="6705"/>
                  </a:lnTo>
                  <a:lnTo>
                    <a:pt x="3031" y="6705"/>
                  </a:lnTo>
                  <a:lnTo>
                    <a:pt x="1566" y="4937"/>
                  </a:lnTo>
                  <a:lnTo>
                    <a:pt x="695" y="2425"/>
                  </a:lnTo>
                  <a:lnTo>
                    <a:pt x="1453" y="1074"/>
                  </a:lnTo>
                  <a:close/>
                  <a:moveTo>
                    <a:pt x="1326" y="0"/>
                  </a:moveTo>
                  <a:lnTo>
                    <a:pt x="1" y="2374"/>
                  </a:lnTo>
                  <a:lnTo>
                    <a:pt x="985" y="5203"/>
                  </a:lnTo>
                  <a:lnTo>
                    <a:pt x="2728" y="7337"/>
                  </a:lnTo>
                  <a:lnTo>
                    <a:pt x="5468" y="7337"/>
                  </a:lnTo>
                  <a:lnTo>
                    <a:pt x="7362" y="7008"/>
                  </a:lnTo>
                  <a:lnTo>
                    <a:pt x="6289" y="4129"/>
                  </a:lnTo>
                  <a:lnTo>
                    <a:pt x="3839" y="2791"/>
                  </a:lnTo>
                  <a:lnTo>
                    <a:pt x="132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1"/>
            <p:cNvSpPr/>
            <p:nvPr/>
          </p:nvSpPr>
          <p:spPr>
            <a:xfrm>
              <a:off x="4392100" y="1174150"/>
              <a:ext cx="165750" cy="386075"/>
            </a:xfrm>
            <a:custGeom>
              <a:avLst/>
              <a:gdLst/>
              <a:ahLst/>
              <a:cxnLst/>
              <a:rect l="l" t="t" r="r" b="b"/>
              <a:pathLst>
                <a:path w="6630" h="15443" extrusionOk="0">
                  <a:moveTo>
                    <a:pt x="6629" y="0"/>
                  </a:moveTo>
                  <a:lnTo>
                    <a:pt x="4521" y="1036"/>
                  </a:lnTo>
                  <a:lnTo>
                    <a:pt x="2261" y="3056"/>
                  </a:lnTo>
                  <a:lnTo>
                    <a:pt x="0" y="6301"/>
                  </a:lnTo>
                  <a:lnTo>
                    <a:pt x="354" y="10594"/>
                  </a:lnTo>
                  <a:lnTo>
                    <a:pt x="51" y="12652"/>
                  </a:lnTo>
                  <a:lnTo>
                    <a:pt x="1288" y="15443"/>
                  </a:lnTo>
                  <a:lnTo>
                    <a:pt x="4357" y="15443"/>
                  </a:lnTo>
                  <a:lnTo>
                    <a:pt x="2425" y="11731"/>
                  </a:lnTo>
                  <a:lnTo>
                    <a:pt x="2955" y="7033"/>
                  </a:lnTo>
                  <a:lnTo>
                    <a:pt x="4634" y="4154"/>
                  </a:lnTo>
                  <a:lnTo>
                    <a:pt x="6629" y="1844"/>
                  </a:lnTo>
                  <a:lnTo>
                    <a:pt x="662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1"/>
            <p:cNvSpPr/>
            <p:nvPr/>
          </p:nvSpPr>
          <p:spPr>
            <a:xfrm>
              <a:off x="4383875" y="1161200"/>
              <a:ext cx="181875" cy="406925"/>
            </a:xfrm>
            <a:custGeom>
              <a:avLst/>
              <a:gdLst/>
              <a:ahLst/>
              <a:cxnLst/>
              <a:rect l="l" t="t" r="r" b="b"/>
              <a:pathLst>
                <a:path w="7275" h="16277" extrusionOk="0">
                  <a:moveTo>
                    <a:pt x="6643" y="1023"/>
                  </a:moveTo>
                  <a:lnTo>
                    <a:pt x="6643" y="2248"/>
                  </a:lnTo>
                  <a:lnTo>
                    <a:pt x="4686" y="4508"/>
                  </a:lnTo>
                  <a:lnTo>
                    <a:pt x="3006" y="7387"/>
                  </a:lnTo>
                  <a:lnTo>
                    <a:pt x="2425" y="12299"/>
                  </a:lnTo>
                  <a:lnTo>
                    <a:pt x="4168" y="15645"/>
                  </a:lnTo>
                  <a:lnTo>
                    <a:pt x="1819" y="15645"/>
                  </a:lnTo>
                  <a:lnTo>
                    <a:pt x="708" y="13120"/>
                  </a:lnTo>
                  <a:lnTo>
                    <a:pt x="999" y="11125"/>
                  </a:lnTo>
                  <a:lnTo>
                    <a:pt x="645" y="6895"/>
                  </a:lnTo>
                  <a:lnTo>
                    <a:pt x="2829" y="3789"/>
                  </a:lnTo>
                  <a:lnTo>
                    <a:pt x="5039" y="1806"/>
                  </a:lnTo>
                  <a:lnTo>
                    <a:pt x="6643" y="1023"/>
                  </a:lnTo>
                  <a:close/>
                  <a:moveTo>
                    <a:pt x="7274" y="0"/>
                  </a:moveTo>
                  <a:lnTo>
                    <a:pt x="4723" y="1263"/>
                  </a:lnTo>
                  <a:lnTo>
                    <a:pt x="2387" y="3347"/>
                  </a:lnTo>
                  <a:lnTo>
                    <a:pt x="1" y="6731"/>
                  </a:lnTo>
                  <a:lnTo>
                    <a:pt x="380" y="11112"/>
                  </a:lnTo>
                  <a:lnTo>
                    <a:pt x="64" y="13221"/>
                  </a:lnTo>
                  <a:lnTo>
                    <a:pt x="1415" y="16277"/>
                  </a:lnTo>
                  <a:lnTo>
                    <a:pt x="5203" y="16277"/>
                  </a:lnTo>
                  <a:lnTo>
                    <a:pt x="3069" y="12185"/>
                  </a:lnTo>
                  <a:lnTo>
                    <a:pt x="3587" y="7652"/>
                  </a:lnTo>
                  <a:lnTo>
                    <a:pt x="5203" y="4874"/>
                  </a:lnTo>
                  <a:lnTo>
                    <a:pt x="7274" y="2475"/>
                  </a:lnTo>
                  <a:lnTo>
                    <a:pt x="727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1"/>
            <p:cNvSpPr/>
            <p:nvPr/>
          </p:nvSpPr>
          <p:spPr>
            <a:xfrm>
              <a:off x="3327950" y="2153675"/>
              <a:ext cx="78950" cy="116200"/>
            </a:xfrm>
            <a:custGeom>
              <a:avLst/>
              <a:gdLst/>
              <a:ahLst/>
              <a:cxnLst/>
              <a:rect l="l" t="t" r="r" b="b"/>
              <a:pathLst>
                <a:path w="3158" h="4648" extrusionOk="0">
                  <a:moveTo>
                    <a:pt x="1288" y="1"/>
                  </a:moveTo>
                  <a:lnTo>
                    <a:pt x="1" y="1655"/>
                  </a:lnTo>
                  <a:lnTo>
                    <a:pt x="1" y="3069"/>
                  </a:lnTo>
                  <a:lnTo>
                    <a:pt x="1" y="3700"/>
                  </a:lnTo>
                  <a:lnTo>
                    <a:pt x="884" y="4647"/>
                  </a:lnTo>
                  <a:lnTo>
                    <a:pt x="2677" y="3915"/>
                  </a:lnTo>
                  <a:lnTo>
                    <a:pt x="3157" y="1731"/>
                  </a:lnTo>
                  <a:lnTo>
                    <a:pt x="3157" y="544"/>
                  </a:lnTo>
                  <a:lnTo>
                    <a:pt x="128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31"/>
            <p:cNvSpPr/>
            <p:nvPr/>
          </p:nvSpPr>
          <p:spPr>
            <a:xfrm>
              <a:off x="3320050" y="2144525"/>
              <a:ext cx="94725" cy="134825"/>
            </a:xfrm>
            <a:custGeom>
              <a:avLst/>
              <a:gdLst/>
              <a:ahLst/>
              <a:cxnLst/>
              <a:rect l="l" t="t" r="r" b="b"/>
              <a:pathLst>
                <a:path w="3789" h="5393" extrusionOk="0">
                  <a:moveTo>
                    <a:pt x="1718" y="720"/>
                  </a:moveTo>
                  <a:lnTo>
                    <a:pt x="3158" y="1150"/>
                  </a:lnTo>
                  <a:lnTo>
                    <a:pt x="3158" y="2059"/>
                  </a:lnTo>
                  <a:lnTo>
                    <a:pt x="2728" y="4054"/>
                  </a:lnTo>
                  <a:lnTo>
                    <a:pt x="1289" y="4647"/>
                  </a:lnTo>
                  <a:lnTo>
                    <a:pt x="632" y="3953"/>
                  </a:lnTo>
                  <a:lnTo>
                    <a:pt x="632" y="2122"/>
                  </a:lnTo>
                  <a:lnTo>
                    <a:pt x="1718" y="720"/>
                  </a:lnTo>
                  <a:close/>
                  <a:moveTo>
                    <a:pt x="1491" y="0"/>
                  </a:moveTo>
                  <a:lnTo>
                    <a:pt x="1" y="1907"/>
                  </a:lnTo>
                  <a:lnTo>
                    <a:pt x="1" y="4193"/>
                  </a:lnTo>
                  <a:lnTo>
                    <a:pt x="1125" y="5392"/>
                  </a:lnTo>
                  <a:lnTo>
                    <a:pt x="3271" y="4508"/>
                  </a:lnTo>
                  <a:lnTo>
                    <a:pt x="3789" y="2160"/>
                  </a:lnTo>
                  <a:lnTo>
                    <a:pt x="3789" y="682"/>
                  </a:lnTo>
                  <a:lnTo>
                    <a:pt x="149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31"/>
            <p:cNvSpPr/>
            <p:nvPr/>
          </p:nvSpPr>
          <p:spPr>
            <a:xfrm>
              <a:off x="3404025" y="2057075"/>
              <a:ext cx="144925" cy="252250"/>
            </a:xfrm>
            <a:custGeom>
              <a:avLst/>
              <a:gdLst/>
              <a:ahLst/>
              <a:cxnLst/>
              <a:rect l="l" t="t" r="r" b="b"/>
              <a:pathLst>
                <a:path w="5797" h="10090" extrusionOk="0">
                  <a:moveTo>
                    <a:pt x="2602" y="1"/>
                  </a:moveTo>
                  <a:lnTo>
                    <a:pt x="834" y="443"/>
                  </a:lnTo>
                  <a:lnTo>
                    <a:pt x="1" y="1680"/>
                  </a:lnTo>
                  <a:lnTo>
                    <a:pt x="2097" y="4408"/>
                  </a:lnTo>
                  <a:lnTo>
                    <a:pt x="2311" y="6201"/>
                  </a:lnTo>
                  <a:lnTo>
                    <a:pt x="746" y="7703"/>
                  </a:lnTo>
                  <a:lnTo>
                    <a:pt x="746" y="10090"/>
                  </a:lnTo>
                  <a:lnTo>
                    <a:pt x="5796" y="9155"/>
                  </a:lnTo>
                  <a:lnTo>
                    <a:pt x="5796" y="7564"/>
                  </a:lnTo>
                  <a:lnTo>
                    <a:pt x="4837" y="5266"/>
                  </a:lnTo>
                  <a:lnTo>
                    <a:pt x="2728" y="2753"/>
                  </a:lnTo>
                  <a:lnTo>
                    <a:pt x="3700" y="1213"/>
                  </a:lnTo>
                  <a:lnTo>
                    <a:pt x="260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1"/>
            <p:cNvSpPr/>
            <p:nvPr/>
          </p:nvSpPr>
          <p:spPr>
            <a:xfrm>
              <a:off x="3394250" y="2048250"/>
              <a:ext cx="162600" cy="270550"/>
            </a:xfrm>
            <a:custGeom>
              <a:avLst/>
              <a:gdLst/>
              <a:ahLst/>
              <a:cxnLst/>
              <a:rect l="l" t="t" r="r" b="b"/>
              <a:pathLst>
                <a:path w="6504" h="10822" extrusionOk="0">
                  <a:moveTo>
                    <a:pt x="2879" y="707"/>
                  </a:moveTo>
                  <a:lnTo>
                    <a:pt x="3687" y="1604"/>
                  </a:lnTo>
                  <a:lnTo>
                    <a:pt x="2728" y="3132"/>
                  </a:lnTo>
                  <a:lnTo>
                    <a:pt x="4950" y="5783"/>
                  </a:lnTo>
                  <a:lnTo>
                    <a:pt x="5872" y="7980"/>
                  </a:lnTo>
                  <a:lnTo>
                    <a:pt x="5872" y="9243"/>
                  </a:lnTo>
                  <a:lnTo>
                    <a:pt x="1452" y="10064"/>
                  </a:lnTo>
                  <a:lnTo>
                    <a:pt x="1452" y="8195"/>
                  </a:lnTo>
                  <a:lnTo>
                    <a:pt x="3031" y="6667"/>
                  </a:lnTo>
                  <a:lnTo>
                    <a:pt x="2791" y="4634"/>
                  </a:lnTo>
                  <a:lnTo>
                    <a:pt x="783" y="2008"/>
                  </a:lnTo>
                  <a:lnTo>
                    <a:pt x="1414" y="1061"/>
                  </a:lnTo>
                  <a:lnTo>
                    <a:pt x="2879" y="707"/>
                  </a:lnTo>
                  <a:close/>
                  <a:moveTo>
                    <a:pt x="3094" y="0"/>
                  </a:moveTo>
                  <a:lnTo>
                    <a:pt x="1023" y="505"/>
                  </a:lnTo>
                  <a:lnTo>
                    <a:pt x="0" y="2046"/>
                  </a:lnTo>
                  <a:lnTo>
                    <a:pt x="2172" y="4887"/>
                  </a:lnTo>
                  <a:lnTo>
                    <a:pt x="2361" y="6440"/>
                  </a:lnTo>
                  <a:lnTo>
                    <a:pt x="821" y="7917"/>
                  </a:lnTo>
                  <a:lnTo>
                    <a:pt x="821" y="10822"/>
                  </a:lnTo>
                  <a:lnTo>
                    <a:pt x="6503" y="9774"/>
                  </a:lnTo>
                  <a:lnTo>
                    <a:pt x="6503" y="7917"/>
                  </a:lnTo>
                  <a:lnTo>
                    <a:pt x="5506" y="5493"/>
                  </a:lnTo>
                  <a:lnTo>
                    <a:pt x="3498" y="3094"/>
                  </a:lnTo>
                  <a:lnTo>
                    <a:pt x="4470" y="1541"/>
                  </a:lnTo>
                  <a:lnTo>
                    <a:pt x="30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1"/>
            <p:cNvSpPr/>
            <p:nvPr/>
          </p:nvSpPr>
          <p:spPr>
            <a:xfrm>
              <a:off x="3658775" y="1084500"/>
              <a:ext cx="236775" cy="215300"/>
            </a:xfrm>
            <a:custGeom>
              <a:avLst/>
              <a:gdLst/>
              <a:ahLst/>
              <a:cxnLst/>
              <a:rect l="l" t="t" r="r" b="b"/>
              <a:pathLst>
                <a:path w="9471" h="8612" extrusionOk="0">
                  <a:moveTo>
                    <a:pt x="3498" y="0"/>
                  </a:moveTo>
                  <a:lnTo>
                    <a:pt x="1907" y="972"/>
                  </a:lnTo>
                  <a:lnTo>
                    <a:pt x="1907" y="1692"/>
                  </a:lnTo>
                  <a:lnTo>
                    <a:pt x="1" y="2273"/>
                  </a:lnTo>
                  <a:lnTo>
                    <a:pt x="2173" y="5026"/>
                  </a:lnTo>
                  <a:lnTo>
                    <a:pt x="3801" y="6162"/>
                  </a:lnTo>
                  <a:lnTo>
                    <a:pt x="3271" y="6970"/>
                  </a:lnTo>
                  <a:lnTo>
                    <a:pt x="5254" y="8612"/>
                  </a:lnTo>
                  <a:lnTo>
                    <a:pt x="6327" y="4028"/>
                  </a:lnTo>
                  <a:lnTo>
                    <a:pt x="7488" y="5278"/>
                  </a:lnTo>
                  <a:lnTo>
                    <a:pt x="7122" y="7046"/>
                  </a:lnTo>
                  <a:lnTo>
                    <a:pt x="8537" y="7046"/>
                  </a:lnTo>
                  <a:lnTo>
                    <a:pt x="9471" y="5177"/>
                  </a:lnTo>
                  <a:lnTo>
                    <a:pt x="6150" y="2513"/>
                  </a:lnTo>
                  <a:lnTo>
                    <a:pt x="349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1"/>
            <p:cNvSpPr/>
            <p:nvPr/>
          </p:nvSpPr>
          <p:spPr>
            <a:xfrm>
              <a:off x="3645200" y="1074400"/>
              <a:ext cx="260450" cy="239600"/>
            </a:xfrm>
            <a:custGeom>
              <a:avLst/>
              <a:gdLst/>
              <a:ahLst/>
              <a:cxnLst/>
              <a:rect l="l" t="t" r="r" b="b"/>
              <a:pathLst>
                <a:path w="10418" h="9584" extrusionOk="0">
                  <a:moveTo>
                    <a:pt x="4003" y="796"/>
                  </a:moveTo>
                  <a:lnTo>
                    <a:pt x="6491" y="3157"/>
                  </a:lnTo>
                  <a:lnTo>
                    <a:pt x="9610" y="5670"/>
                  </a:lnTo>
                  <a:lnTo>
                    <a:pt x="8878" y="7134"/>
                  </a:lnTo>
                  <a:lnTo>
                    <a:pt x="8057" y="7134"/>
                  </a:lnTo>
                  <a:lnTo>
                    <a:pt x="8372" y="5581"/>
                  </a:lnTo>
                  <a:lnTo>
                    <a:pt x="6693" y="3788"/>
                  </a:lnTo>
                  <a:lnTo>
                    <a:pt x="5607" y="8460"/>
                  </a:lnTo>
                  <a:lnTo>
                    <a:pt x="4231" y="7324"/>
                  </a:lnTo>
                  <a:lnTo>
                    <a:pt x="4774" y="6478"/>
                  </a:lnTo>
                  <a:lnTo>
                    <a:pt x="2943" y="5202"/>
                  </a:lnTo>
                  <a:lnTo>
                    <a:pt x="1074" y="2841"/>
                  </a:lnTo>
                  <a:lnTo>
                    <a:pt x="2779" y="2323"/>
                  </a:lnTo>
                  <a:lnTo>
                    <a:pt x="2779" y="1553"/>
                  </a:lnTo>
                  <a:lnTo>
                    <a:pt x="4003" y="796"/>
                  </a:lnTo>
                  <a:close/>
                  <a:moveTo>
                    <a:pt x="4092" y="0"/>
                  </a:moveTo>
                  <a:lnTo>
                    <a:pt x="2147" y="1200"/>
                  </a:lnTo>
                  <a:lnTo>
                    <a:pt x="2147" y="1856"/>
                  </a:lnTo>
                  <a:lnTo>
                    <a:pt x="1" y="2513"/>
                  </a:lnTo>
                  <a:lnTo>
                    <a:pt x="2476" y="5632"/>
                  </a:lnTo>
                  <a:lnTo>
                    <a:pt x="3915" y="6654"/>
                  </a:lnTo>
                  <a:lnTo>
                    <a:pt x="3397" y="7437"/>
                  </a:lnTo>
                  <a:lnTo>
                    <a:pt x="5986" y="9584"/>
                  </a:lnTo>
                  <a:lnTo>
                    <a:pt x="7047" y="5076"/>
                  </a:lnTo>
                  <a:lnTo>
                    <a:pt x="7691" y="5771"/>
                  </a:lnTo>
                  <a:lnTo>
                    <a:pt x="7274" y="7778"/>
                  </a:lnTo>
                  <a:lnTo>
                    <a:pt x="9269" y="7778"/>
                  </a:lnTo>
                  <a:lnTo>
                    <a:pt x="10418" y="5505"/>
                  </a:lnTo>
                  <a:lnTo>
                    <a:pt x="6908" y="2690"/>
                  </a:lnTo>
                  <a:lnTo>
                    <a:pt x="409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31"/>
            <p:cNvSpPr/>
            <p:nvPr/>
          </p:nvSpPr>
          <p:spPr>
            <a:xfrm>
              <a:off x="3780950" y="1045975"/>
              <a:ext cx="134825" cy="91250"/>
            </a:xfrm>
            <a:custGeom>
              <a:avLst/>
              <a:gdLst/>
              <a:ahLst/>
              <a:cxnLst/>
              <a:rect l="l" t="t" r="r" b="b"/>
              <a:pathLst>
                <a:path w="5393" h="3650" extrusionOk="0">
                  <a:moveTo>
                    <a:pt x="1175" y="1"/>
                  </a:moveTo>
                  <a:lnTo>
                    <a:pt x="0" y="1137"/>
                  </a:lnTo>
                  <a:lnTo>
                    <a:pt x="2235" y="2842"/>
                  </a:lnTo>
                  <a:lnTo>
                    <a:pt x="3612" y="3650"/>
                  </a:lnTo>
                  <a:lnTo>
                    <a:pt x="5392" y="1819"/>
                  </a:lnTo>
                  <a:lnTo>
                    <a:pt x="4584" y="329"/>
                  </a:lnTo>
                  <a:lnTo>
                    <a:pt x="3208" y="1"/>
                  </a:lnTo>
                  <a:lnTo>
                    <a:pt x="2703" y="1137"/>
                  </a:lnTo>
                  <a:lnTo>
                    <a:pt x="117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31"/>
            <p:cNvSpPr/>
            <p:nvPr/>
          </p:nvSpPr>
          <p:spPr>
            <a:xfrm>
              <a:off x="3768950" y="1035550"/>
              <a:ext cx="156600" cy="111475"/>
            </a:xfrm>
            <a:custGeom>
              <a:avLst/>
              <a:gdLst/>
              <a:ahLst/>
              <a:cxnLst/>
              <a:rect l="l" t="t" r="r" b="b"/>
              <a:pathLst>
                <a:path w="6264" h="4459" extrusionOk="0">
                  <a:moveTo>
                    <a:pt x="3864" y="784"/>
                  </a:moveTo>
                  <a:lnTo>
                    <a:pt x="4849" y="1011"/>
                  </a:lnTo>
                  <a:lnTo>
                    <a:pt x="5481" y="2185"/>
                  </a:lnTo>
                  <a:lnTo>
                    <a:pt x="4041" y="3663"/>
                  </a:lnTo>
                  <a:lnTo>
                    <a:pt x="2905" y="3006"/>
                  </a:lnTo>
                  <a:lnTo>
                    <a:pt x="960" y="1529"/>
                  </a:lnTo>
                  <a:lnTo>
                    <a:pt x="1680" y="834"/>
                  </a:lnTo>
                  <a:lnTo>
                    <a:pt x="3309" y="2046"/>
                  </a:lnTo>
                  <a:lnTo>
                    <a:pt x="3864" y="784"/>
                  </a:lnTo>
                  <a:close/>
                  <a:moveTo>
                    <a:pt x="1629" y="1"/>
                  </a:moveTo>
                  <a:lnTo>
                    <a:pt x="0" y="1579"/>
                  </a:lnTo>
                  <a:lnTo>
                    <a:pt x="2564" y="3524"/>
                  </a:lnTo>
                  <a:lnTo>
                    <a:pt x="4142" y="4458"/>
                  </a:lnTo>
                  <a:lnTo>
                    <a:pt x="6264" y="2299"/>
                  </a:lnTo>
                  <a:lnTo>
                    <a:pt x="5279" y="468"/>
                  </a:lnTo>
                  <a:lnTo>
                    <a:pt x="3511" y="51"/>
                  </a:lnTo>
                  <a:lnTo>
                    <a:pt x="3056" y="1062"/>
                  </a:lnTo>
                  <a:lnTo>
                    <a:pt x="162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1"/>
            <p:cNvSpPr/>
            <p:nvPr/>
          </p:nvSpPr>
          <p:spPr>
            <a:xfrm>
              <a:off x="3098775" y="1751200"/>
              <a:ext cx="166375" cy="133550"/>
            </a:xfrm>
            <a:custGeom>
              <a:avLst/>
              <a:gdLst/>
              <a:ahLst/>
              <a:cxnLst/>
              <a:rect l="l" t="t" r="r" b="b"/>
              <a:pathLst>
                <a:path w="6655" h="5342" extrusionOk="0">
                  <a:moveTo>
                    <a:pt x="5619" y="0"/>
                  </a:moveTo>
                  <a:lnTo>
                    <a:pt x="4205" y="985"/>
                  </a:lnTo>
                  <a:lnTo>
                    <a:pt x="2475" y="1869"/>
                  </a:lnTo>
                  <a:lnTo>
                    <a:pt x="1288" y="404"/>
                  </a:lnTo>
                  <a:lnTo>
                    <a:pt x="0" y="1856"/>
                  </a:lnTo>
                  <a:lnTo>
                    <a:pt x="341" y="2829"/>
                  </a:lnTo>
                  <a:lnTo>
                    <a:pt x="341" y="4028"/>
                  </a:lnTo>
                  <a:lnTo>
                    <a:pt x="2766" y="5341"/>
                  </a:lnTo>
                  <a:lnTo>
                    <a:pt x="4963" y="4369"/>
                  </a:lnTo>
                  <a:lnTo>
                    <a:pt x="6655" y="2854"/>
                  </a:lnTo>
                  <a:lnTo>
                    <a:pt x="6655" y="1515"/>
                  </a:lnTo>
                  <a:lnTo>
                    <a:pt x="561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1"/>
            <p:cNvSpPr/>
            <p:nvPr/>
          </p:nvSpPr>
          <p:spPr>
            <a:xfrm>
              <a:off x="3089925" y="1740150"/>
              <a:ext cx="182800" cy="153450"/>
            </a:xfrm>
            <a:custGeom>
              <a:avLst/>
              <a:gdLst/>
              <a:ahLst/>
              <a:cxnLst/>
              <a:rect l="l" t="t" r="r" b="b"/>
              <a:pathLst>
                <a:path w="7312" h="6138" extrusionOk="0">
                  <a:moveTo>
                    <a:pt x="5885" y="884"/>
                  </a:moveTo>
                  <a:lnTo>
                    <a:pt x="6693" y="2046"/>
                  </a:lnTo>
                  <a:lnTo>
                    <a:pt x="6693" y="3157"/>
                  </a:lnTo>
                  <a:lnTo>
                    <a:pt x="5140" y="4546"/>
                  </a:lnTo>
                  <a:lnTo>
                    <a:pt x="3132" y="5443"/>
                  </a:lnTo>
                  <a:lnTo>
                    <a:pt x="1011" y="4281"/>
                  </a:lnTo>
                  <a:lnTo>
                    <a:pt x="1011" y="3271"/>
                  </a:lnTo>
                  <a:lnTo>
                    <a:pt x="708" y="2374"/>
                  </a:lnTo>
                  <a:lnTo>
                    <a:pt x="1630" y="1339"/>
                  </a:lnTo>
                  <a:lnTo>
                    <a:pt x="2741" y="2715"/>
                  </a:lnTo>
                  <a:lnTo>
                    <a:pt x="4698" y="1705"/>
                  </a:lnTo>
                  <a:lnTo>
                    <a:pt x="5885" y="884"/>
                  </a:lnTo>
                  <a:close/>
                  <a:moveTo>
                    <a:pt x="6049" y="0"/>
                  </a:moveTo>
                  <a:lnTo>
                    <a:pt x="4395" y="1162"/>
                  </a:lnTo>
                  <a:lnTo>
                    <a:pt x="2918" y="1920"/>
                  </a:lnTo>
                  <a:lnTo>
                    <a:pt x="1655" y="366"/>
                  </a:lnTo>
                  <a:lnTo>
                    <a:pt x="1" y="2235"/>
                  </a:lnTo>
                  <a:lnTo>
                    <a:pt x="380" y="3334"/>
                  </a:lnTo>
                  <a:lnTo>
                    <a:pt x="380" y="4660"/>
                  </a:lnTo>
                  <a:lnTo>
                    <a:pt x="3094" y="6137"/>
                  </a:lnTo>
                  <a:lnTo>
                    <a:pt x="5443" y="5102"/>
                  </a:lnTo>
                  <a:lnTo>
                    <a:pt x="7312" y="3435"/>
                  </a:lnTo>
                  <a:lnTo>
                    <a:pt x="7312" y="1856"/>
                  </a:lnTo>
                  <a:lnTo>
                    <a:pt x="604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1"/>
            <p:cNvSpPr/>
            <p:nvPr/>
          </p:nvSpPr>
          <p:spPr>
            <a:xfrm>
              <a:off x="3793250" y="2636350"/>
              <a:ext cx="57175" cy="35700"/>
            </a:xfrm>
            <a:custGeom>
              <a:avLst/>
              <a:gdLst/>
              <a:ahLst/>
              <a:cxnLst/>
              <a:rect l="l" t="t" r="r" b="b"/>
              <a:pathLst>
                <a:path w="2287" h="1428" extrusionOk="0">
                  <a:moveTo>
                    <a:pt x="1743" y="0"/>
                  </a:moveTo>
                  <a:lnTo>
                    <a:pt x="1" y="480"/>
                  </a:lnTo>
                  <a:lnTo>
                    <a:pt x="2286" y="1427"/>
                  </a:lnTo>
                  <a:lnTo>
                    <a:pt x="2286" y="1427"/>
                  </a:lnTo>
                  <a:lnTo>
                    <a:pt x="174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1"/>
            <p:cNvSpPr/>
            <p:nvPr/>
          </p:nvSpPr>
          <p:spPr>
            <a:xfrm>
              <a:off x="3768950" y="2626875"/>
              <a:ext cx="95675" cy="59375"/>
            </a:xfrm>
            <a:custGeom>
              <a:avLst/>
              <a:gdLst/>
              <a:ahLst/>
              <a:cxnLst/>
              <a:rect l="l" t="t" r="r" b="b"/>
              <a:pathLst>
                <a:path w="3827" h="2375" extrusionOk="0">
                  <a:moveTo>
                    <a:pt x="2526" y="758"/>
                  </a:moveTo>
                  <a:lnTo>
                    <a:pt x="2703" y="1238"/>
                  </a:lnTo>
                  <a:lnTo>
                    <a:pt x="1958" y="922"/>
                  </a:lnTo>
                  <a:lnTo>
                    <a:pt x="2526" y="758"/>
                  </a:lnTo>
                  <a:close/>
                  <a:moveTo>
                    <a:pt x="2905" y="0"/>
                  </a:moveTo>
                  <a:lnTo>
                    <a:pt x="0" y="796"/>
                  </a:lnTo>
                  <a:lnTo>
                    <a:pt x="3826" y="2374"/>
                  </a:lnTo>
                  <a:lnTo>
                    <a:pt x="290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1"/>
            <p:cNvSpPr/>
            <p:nvPr/>
          </p:nvSpPr>
          <p:spPr>
            <a:xfrm>
              <a:off x="3702975" y="2517025"/>
              <a:ext cx="43275" cy="68200"/>
            </a:xfrm>
            <a:custGeom>
              <a:avLst/>
              <a:gdLst/>
              <a:ahLst/>
              <a:cxnLst/>
              <a:rect l="l" t="t" r="r" b="b"/>
              <a:pathLst>
                <a:path w="1731" h="2728" extrusionOk="0">
                  <a:moveTo>
                    <a:pt x="733" y="0"/>
                  </a:moveTo>
                  <a:cubicBezTo>
                    <a:pt x="493" y="164"/>
                    <a:pt x="0" y="1288"/>
                    <a:pt x="0" y="1288"/>
                  </a:cubicBezTo>
                  <a:lnTo>
                    <a:pt x="695" y="2728"/>
                  </a:lnTo>
                  <a:lnTo>
                    <a:pt x="1730" y="2728"/>
                  </a:lnTo>
                  <a:lnTo>
                    <a:pt x="73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1"/>
            <p:cNvSpPr/>
            <p:nvPr/>
          </p:nvSpPr>
          <p:spPr>
            <a:xfrm>
              <a:off x="3694450" y="2505025"/>
              <a:ext cx="62850" cy="88100"/>
            </a:xfrm>
            <a:custGeom>
              <a:avLst/>
              <a:gdLst/>
              <a:ahLst/>
              <a:cxnLst/>
              <a:rect l="l" t="t" r="r" b="b"/>
              <a:pathLst>
                <a:path w="2514" h="3524" extrusionOk="0">
                  <a:moveTo>
                    <a:pt x="973" y="1162"/>
                  </a:moveTo>
                  <a:lnTo>
                    <a:pt x="1604" y="2892"/>
                  </a:lnTo>
                  <a:lnTo>
                    <a:pt x="1225" y="2892"/>
                  </a:lnTo>
                  <a:lnTo>
                    <a:pt x="682" y="1756"/>
                  </a:lnTo>
                  <a:cubicBezTo>
                    <a:pt x="771" y="1554"/>
                    <a:pt x="884" y="1352"/>
                    <a:pt x="973" y="1162"/>
                  </a:cubicBezTo>
                  <a:close/>
                  <a:moveTo>
                    <a:pt x="1238" y="0"/>
                  </a:moveTo>
                  <a:lnTo>
                    <a:pt x="897" y="215"/>
                  </a:lnTo>
                  <a:cubicBezTo>
                    <a:pt x="619" y="405"/>
                    <a:pt x="253" y="1187"/>
                    <a:pt x="51" y="1642"/>
                  </a:cubicBezTo>
                  <a:lnTo>
                    <a:pt x="1" y="1768"/>
                  </a:lnTo>
                  <a:lnTo>
                    <a:pt x="834" y="3523"/>
                  </a:lnTo>
                  <a:lnTo>
                    <a:pt x="2513" y="3523"/>
                  </a:lnTo>
                  <a:lnTo>
                    <a:pt x="123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1"/>
            <p:cNvSpPr/>
            <p:nvPr/>
          </p:nvSpPr>
          <p:spPr>
            <a:xfrm>
              <a:off x="3696975" y="2570375"/>
              <a:ext cx="25275" cy="78000"/>
            </a:xfrm>
            <a:custGeom>
              <a:avLst/>
              <a:gdLst/>
              <a:ahLst/>
              <a:cxnLst/>
              <a:rect l="l" t="t" r="r" b="b"/>
              <a:pathLst>
                <a:path w="1011" h="3120" extrusionOk="0">
                  <a:moveTo>
                    <a:pt x="455" y="0"/>
                  </a:moveTo>
                  <a:lnTo>
                    <a:pt x="1" y="1402"/>
                  </a:lnTo>
                  <a:lnTo>
                    <a:pt x="581" y="3119"/>
                  </a:lnTo>
                  <a:lnTo>
                    <a:pt x="1011" y="3119"/>
                  </a:lnTo>
                  <a:lnTo>
                    <a:pt x="1011" y="278"/>
                  </a:lnTo>
                  <a:lnTo>
                    <a:pt x="45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1"/>
            <p:cNvSpPr/>
            <p:nvPr/>
          </p:nvSpPr>
          <p:spPr>
            <a:xfrm>
              <a:off x="3688775" y="2563750"/>
              <a:ext cx="43275" cy="92500"/>
            </a:xfrm>
            <a:custGeom>
              <a:avLst/>
              <a:gdLst/>
              <a:ahLst/>
              <a:cxnLst/>
              <a:rect l="l" t="t" r="r" b="b"/>
              <a:pathLst>
                <a:path w="1731" h="3700" extrusionOk="0">
                  <a:moveTo>
                    <a:pt x="1023" y="846"/>
                  </a:moveTo>
                  <a:lnTo>
                    <a:pt x="1074" y="871"/>
                  </a:lnTo>
                  <a:lnTo>
                    <a:pt x="1074" y="2765"/>
                  </a:lnTo>
                  <a:lnTo>
                    <a:pt x="695" y="1755"/>
                  </a:lnTo>
                  <a:lnTo>
                    <a:pt x="1023" y="846"/>
                  </a:lnTo>
                  <a:close/>
                  <a:moveTo>
                    <a:pt x="632" y="0"/>
                  </a:moveTo>
                  <a:lnTo>
                    <a:pt x="0" y="1755"/>
                  </a:lnTo>
                  <a:lnTo>
                    <a:pt x="720" y="3700"/>
                  </a:lnTo>
                  <a:lnTo>
                    <a:pt x="1730" y="3700"/>
                  </a:lnTo>
                  <a:lnTo>
                    <a:pt x="1730" y="493"/>
                  </a:lnTo>
                  <a:lnTo>
                    <a:pt x="63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1"/>
            <p:cNvSpPr/>
            <p:nvPr/>
          </p:nvSpPr>
          <p:spPr>
            <a:xfrm>
              <a:off x="4360850" y="1623350"/>
              <a:ext cx="47375" cy="27475"/>
            </a:xfrm>
            <a:custGeom>
              <a:avLst/>
              <a:gdLst/>
              <a:ahLst/>
              <a:cxnLst/>
              <a:rect l="l" t="t" r="r" b="b"/>
              <a:pathLst>
                <a:path w="1895" h="1099" extrusionOk="0">
                  <a:moveTo>
                    <a:pt x="0" y="0"/>
                  </a:moveTo>
                  <a:lnTo>
                    <a:pt x="556" y="1099"/>
                  </a:lnTo>
                  <a:lnTo>
                    <a:pt x="1326" y="947"/>
                  </a:lnTo>
                  <a:lnTo>
                    <a:pt x="18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1"/>
            <p:cNvSpPr/>
            <p:nvPr/>
          </p:nvSpPr>
          <p:spPr>
            <a:xfrm>
              <a:off x="4347900" y="1615450"/>
              <a:ext cx="74200" cy="44550"/>
            </a:xfrm>
            <a:custGeom>
              <a:avLst/>
              <a:gdLst/>
              <a:ahLst/>
              <a:cxnLst/>
              <a:rect l="l" t="t" r="r" b="b"/>
              <a:pathLst>
                <a:path w="2968" h="1782" extrusionOk="0">
                  <a:moveTo>
                    <a:pt x="1857" y="632"/>
                  </a:moveTo>
                  <a:lnTo>
                    <a:pt x="1642" y="973"/>
                  </a:lnTo>
                  <a:lnTo>
                    <a:pt x="1238" y="1061"/>
                  </a:lnTo>
                  <a:lnTo>
                    <a:pt x="1023" y="632"/>
                  </a:lnTo>
                  <a:close/>
                  <a:moveTo>
                    <a:pt x="0" y="1"/>
                  </a:moveTo>
                  <a:lnTo>
                    <a:pt x="897" y="1781"/>
                  </a:lnTo>
                  <a:lnTo>
                    <a:pt x="2046" y="1541"/>
                  </a:lnTo>
                  <a:lnTo>
                    <a:pt x="296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31"/>
            <p:cNvSpPr/>
            <p:nvPr/>
          </p:nvSpPr>
          <p:spPr>
            <a:xfrm>
              <a:off x="2445000" y="785850"/>
              <a:ext cx="922425" cy="1196450"/>
            </a:xfrm>
            <a:custGeom>
              <a:avLst/>
              <a:gdLst/>
              <a:ahLst/>
              <a:cxnLst/>
              <a:rect l="l" t="t" r="r" b="b"/>
              <a:pathLst>
                <a:path w="36897" h="47858" extrusionOk="0">
                  <a:moveTo>
                    <a:pt x="27288" y="1"/>
                  </a:moveTo>
                  <a:lnTo>
                    <a:pt x="21921" y="2324"/>
                  </a:lnTo>
                  <a:lnTo>
                    <a:pt x="20027" y="2375"/>
                  </a:lnTo>
                  <a:lnTo>
                    <a:pt x="19396" y="4067"/>
                  </a:lnTo>
                  <a:lnTo>
                    <a:pt x="20179" y="6378"/>
                  </a:lnTo>
                  <a:lnTo>
                    <a:pt x="18600" y="6378"/>
                  </a:lnTo>
                  <a:lnTo>
                    <a:pt x="18285" y="4016"/>
                  </a:lnTo>
                  <a:lnTo>
                    <a:pt x="17262" y="3625"/>
                  </a:lnTo>
                  <a:lnTo>
                    <a:pt x="16782" y="5203"/>
                  </a:lnTo>
                  <a:lnTo>
                    <a:pt x="15620" y="4850"/>
                  </a:lnTo>
                  <a:lnTo>
                    <a:pt x="15305" y="3006"/>
                  </a:lnTo>
                  <a:lnTo>
                    <a:pt x="13411" y="3322"/>
                  </a:lnTo>
                  <a:lnTo>
                    <a:pt x="11277" y="4105"/>
                  </a:lnTo>
                  <a:lnTo>
                    <a:pt x="9698" y="5683"/>
                  </a:lnTo>
                  <a:lnTo>
                    <a:pt x="7489" y="6163"/>
                  </a:lnTo>
                  <a:lnTo>
                    <a:pt x="6150" y="7893"/>
                  </a:lnTo>
                  <a:lnTo>
                    <a:pt x="6933" y="9080"/>
                  </a:lnTo>
                  <a:lnTo>
                    <a:pt x="5355" y="10418"/>
                  </a:lnTo>
                  <a:lnTo>
                    <a:pt x="2678" y="11529"/>
                  </a:lnTo>
                  <a:lnTo>
                    <a:pt x="784" y="11883"/>
                  </a:lnTo>
                  <a:lnTo>
                    <a:pt x="1251" y="13575"/>
                  </a:lnTo>
                  <a:lnTo>
                    <a:pt x="2678" y="13726"/>
                  </a:lnTo>
                  <a:lnTo>
                    <a:pt x="3069" y="14598"/>
                  </a:lnTo>
                  <a:lnTo>
                    <a:pt x="1" y="14838"/>
                  </a:lnTo>
                  <a:lnTo>
                    <a:pt x="1" y="16176"/>
                  </a:lnTo>
                  <a:lnTo>
                    <a:pt x="1731" y="17363"/>
                  </a:lnTo>
                  <a:cubicBezTo>
                    <a:pt x="1731" y="17363"/>
                    <a:pt x="1944" y="16942"/>
                    <a:pt x="2599" y="16942"/>
                  </a:cubicBezTo>
                  <a:cubicBezTo>
                    <a:pt x="2926" y="16942"/>
                    <a:pt x="3364" y="17047"/>
                    <a:pt x="3940" y="17363"/>
                  </a:cubicBezTo>
                  <a:cubicBezTo>
                    <a:pt x="5683" y="18310"/>
                    <a:pt x="5759" y="18310"/>
                    <a:pt x="5759" y="18310"/>
                  </a:cubicBezTo>
                  <a:lnTo>
                    <a:pt x="7337" y="21378"/>
                  </a:lnTo>
                  <a:lnTo>
                    <a:pt x="6946" y="25331"/>
                  </a:lnTo>
                  <a:lnTo>
                    <a:pt x="6946" y="29434"/>
                  </a:lnTo>
                  <a:lnTo>
                    <a:pt x="8436" y="29902"/>
                  </a:lnTo>
                  <a:lnTo>
                    <a:pt x="7615" y="31164"/>
                  </a:lnTo>
                  <a:lnTo>
                    <a:pt x="5683" y="30849"/>
                  </a:lnTo>
                  <a:lnTo>
                    <a:pt x="5683" y="33223"/>
                  </a:lnTo>
                  <a:lnTo>
                    <a:pt x="7173" y="34321"/>
                  </a:lnTo>
                  <a:lnTo>
                    <a:pt x="6074" y="36695"/>
                  </a:lnTo>
                  <a:lnTo>
                    <a:pt x="6541" y="40546"/>
                  </a:lnTo>
                  <a:lnTo>
                    <a:pt x="7135" y="43463"/>
                  </a:lnTo>
                  <a:lnTo>
                    <a:pt x="7627" y="46153"/>
                  </a:lnTo>
                  <a:lnTo>
                    <a:pt x="9218" y="45913"/>
                  </a:lnTo>
                  <a:lnTo>
                    <a:pt x="10885" y="47857"/>
                  </a:lnTo>
                  <a:lnTo>
                    <a:pt x="12186" y="45647"/>
                  </a:lnTo>
                  <a:lnTo>
                    <a:pt x="13310" y="42175"/>
                  </a:lnTo>
                  <a:lnTo>
                    <a:pt x="14812" y="39776"/>
                  </a:lnTo>
                  <a:lnTo>
                    <a:pt x="16946" y="39195"/>
                  </a:lnTo>
                  <a:lnTo>
                    <a:pt x="20103" y="37857"/>
                  </a:lnTo>
                  <a:lnTo>
                    <a:pt x="21770" y="35798"/>
                  </a:lnTo>
                  <a:lnTo>
                    <a:pt x="24762" y="35407"/>
                  </a:lnTo>
                  <a:lnTo>
                    <a:pt x="28462" y="33071"/>
                  </a:lnTo>
                  <a:lnTo>
                    <a:pt x="26480" y="32869"/>
                  </a:lnTo>
                  <a:lnTo>
                    <a:pt x="25545" y="32869"/>
                  </a:lnTo>
                  <a:lnTo>
                    <a:pt x="26480" y="30659"/>
                  </a:lnTo>
                  <a:lnTo>
                    <a:pt x="28462" y="32478"/>
                  </a:lnTo>
                  <a:lnTo>
                    <a:pt x="29232" y="30735"/>
                  </a:lnTo>
                  <a:lnTo>
                    <a:pt x="28538" y="28487"/>
                  </a:lnTo>
                  <a:lnTo>
                    <a:pt x="28538" y="28487"/>
                  </a:lnTo>
                  <a:cubicBezTo>
                    <a:pt x="28538" y="28487"/>
                    <a:pt x="28571" y="28497"/>
                    <a:pt x="28628" y="28497"/>
                  </a:cubicBezTo>
                  <a:cubicBezTo>
                    <a:pt x="28850" y="28497"/>
                    <a:pt x="29441" y="28361"/>
                    <a:pt x="29952" y="27048"/>
                  </a:cubicBezTo>
                  <a:cubicBezTo>
                    <a:pt x="30176" y="26473"/>
                    <a:pt x="30217" y="26354"/>
                    <a:pt x="30211" y="26354"/>
                  </a:cubicBezTo>
                  <a:lnTo>
                    <a:pt x="30211" y="26354"/>
                  </a:lnTo>
                  <a:cubicBezTo>
                    <a:pt x="30207" y="26354"/>
                    <a:pt x="30180" y="26414"/>
                    <a:pt x="30178" y="26414"/>
                  </a:cubicBezTo>
                  <a:cubicBezTo>
                    <a:pt x="30175" y="26414"/>
                    <a:pt x="30241" y="26250"/>
                    <a:pt x="30596" y="25381"/>
                  </a:cubicBezTo>
                  <a:cubicBezTo>
                    <a:pt x="31467" y="23260"/>
                    <a:pt x="31455" y="23247"/>
                    <a:pt x="31455" y="23247"/>
                  </a:cubicBezTo>
                  <a:cubicBezTo>
                    <a:pt x="31455" y="23247"/>
                    <a:pt x="32086" y="23007"/>
                    <a:pt x="31455" y="21593"/>
                  </a:cubicBezTo>
                  <a:cubicBezTo>
                    <a:pt x="30823" y="20179"/>
                    <a:pt x="29876" y="20722"/>
                    <a:pt x="30823" y="20166"/>
                  </a:cubicBezTo>
                  <a:lnTo>
                    <a:pt x="31770" y="19623"/>
                  </a:lnTo>
                  <a:lnTo>
                    <a:pt x="32642" y="19068"/>
                  </a:lnTo>
                  <a:lnTo>
                    <a:pt x="32250" y="16694"/>
                  </a:lnTo>
                  <a:lnTo>
                    <a:pt x="32642" y="14042"/>
                  </a:lnTo>
                  <a:lnTo>
                    <a:pt x="34611" y="11858"/>
                  </a:lnTo>
                  <a:lnTo>
                    <a:pt x="36354" y="9762"/>
                  </a:lnTo>
                  <a:lnTo>
                    <a:pt x="36897" y="8032"/>
                  </a:lnTo>
                  <a:lnTo>
                    <a:pt x="34851" y="7085"/>
                  </a:lnTo>
                  <a:lnTo>
                    <a:pt x="32566" y="7943"/>
                  </a:lnTo>
                  <a:lnTo>
                    <a:pt x="30280" y="10090"/>
                  </a:lnTo>
                  <a:lnTo>
                    <a:pt x="31770" y="7451"/>
                  </a:lnTo>
                  <a:lnTo>
                    <a:pt x="31859" y="7009"/>
                  </a:lnTo>
                  <a:lnTo>
                    <a:pt x="27439" y="7009"/>
                  </a:lnTo>
                  <a:lnTo>
                    <a:pt x="27351" y="5986"/>
                  </a:lnTo>
                  <a:lnTo>
                    <a:pt x="29232" y="5759"/>
                  </a:lnTo>
                  <a:lnTo>
                    <a:pt x="31859" y="5759"/>
                  </a:lnTo>
                  <a:lnTo>
                    <a:pt x="31543" y="3625"/>
                  </a:lnTo>
                  <a:lnTo>
                    <a:pt x="30672" y="1655"/>
                  </a:lnTo>
                  <a:lnTo>
                    <a:pt x="2728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1"/>
            <p:cNvSpPr/>
            <p:nvPr/>
          </p:nvSpPr>
          <p:spPr>
            <a:xfrm>
              <a:off x="2437100" y="777350"/>
              <a:ext cx="939800" cy="1218525"/>
            </a:xfrm>
            <a:custGeom>
              <a:avLst/>
              <a:gdLst/>
              <a:ahLst/>
              <a:cxnLst/>
              <a:rect l="l" t="t" r="r" b="b"/>
              <a:pathLst>
                <a:path w="37592" h="48741" extrusionOk="0">
                  <a:moveTo>
                    <a:pt x="26909" y="31530"/>
                  </a:moveTo>
                  <a:lnTo>
                    <a:pt x="28601" y="33070"/>
                  </a:lnTo>
                  <a:lnTo>
                    <a:pt x="26796" y="32893"/>
                  </a:lnTo>
                  <a:lnTo>
                    <a:pt x="26341" y="32893"/>
                  </a:lnTo>
                  <a:lnTo>
                    <a:pt x="26909" y="31530"/>
                  </a:lnTo>
                  <a:close/>
                  <a:moveTo>
                    <a:pt x="27591" y="682"/>
                  </a:moveTo>
                  <a:lnTo>
                    <a:pt x="30748" y="2222"/>
                  </a:lnTo>
                  <a:lnTo>
                    <a:pt x="31543" y="4053"/>
                  </a:lnTo>
                  <a:lnTo>
                    <a:pt x="31809" y="5783"/>
                  </a:lnTo>
                  <a:lnTo>
                    <a:pt x="29498" y="5783"/>
                  </a:lnTo>
                  <a:lnTo>
                    <a:pt x="27339" y="6048"/>
                  </a:lnTo>
                  <a:lnTo>
                    <a:pt x="27465" y="7665"/>
                  </a:lnTo>
                  <a:lnTo>
                    <a:pt x="31796" y="7665"/>
                  </a:lnTo>
                  <a:lnTo>
                    <a:pt x="29321" y="12059"/>
                  </a:lnTo>
                  <a:lnTo>
                    <a:pt x="33046" y="8574"/>
                  </a:lnTo>
                  <a:lnTo>
                    <a:pt x="35155" y="7778"/>
                  </a:lnTo>
                  <a:lnTo>
                    <a:pt x="36834" y="8548"/>
                  </a:lnTo>
                  <a:lnTo>
                    <a:pt x="36380" y="9963"/>
                  </a:lnTo>
                  <a:lnTo>
                    <a:pt x="34700" y="11996"/>
                  </a:lnTo>
                  <a:lnTo>
                    <a:pt x="32667" y="14256"/>
                  </a:lnTo>
                  <a:lnTo>
                    <a:pt x="32250" y="17059"/>
                  </a:lnTo>
                  <a:lnTo>
                    <a:pt x="32617" y="19269"/>
                  </a:lnTo>
                  <a:lnTo>
                    <a:pt x="31935" y="19698"/>
                  </a:lnTo>
                  <a:cubicBezTo>
                    <a:pt x="31922" y="19711"/>
                    <a:pt x="31834" y="19761"/>
                    <a:pt x="30988" y="20254"/>
                  </a:cubicBezTo>
                  <a:cubicBezTo>
                    <a:pt x="30584" y="20494"/>
                    <a:pt x="30432" y="20582"/>
                    <a:pt x="30432" y="20809"/>
                  </a:cubicBezTo>
                  <a:cubicBezTo>
                    <a:pt x="30445" y="20986"/>
                    <a:pt x="30558" y="21125"/>
                    <a:pt x="30710" y="21188"/>
                  </a:cubicBezTo>
                  <a:cubicBezTo>
                    <a:pt x="30887" y="21289"/>
                    <a:pt x="31215" y="21466"/>
                    <a:pt x="31480" y="22072"/>
                  </a:cubicBezTo>
                  <a:cubicBezTo>
                    <a:pt x="31872" y="22943"/>
                    <a:pt x="31733" y="23259"/>
                    <a:pt x="31657" y="23309"/>
                  </a:cubicBezTo>
                  <a:lnTo>
                    <a:pt x="31455" y="23385"/>
                  </a:lnTo>
                  <a:lnTo>
                    <a:pt x="31455" y="23537"/>
                  </a:lnTo>
                  <a:cubicBezTo>
                    <a:pt x="31404" y="23676"/>
                    <a:pt x="31228" y="24118"/>
                    <a:pt x="30609" y="25620"/>
                  </a:cubicBezTo>
                  <a:cubicBezTo>
                    <a:pt x="30432" y="26062"/>
                    <a:pt x="30319" y="26353"/>
                    <a:pt x="30243" y="26555"/>
                  </a:cubicBezTo>
                  <a:lnTo>
                    <a:pt x="30218" y="26618"/>
                  </a:lnTo>
                  <a:cubicBezTo>
                    <a:pt x="30218" y="26618"/>
                    <a:pt x="30218" y="26630"/>
                    <a:pt x="30218" y="26630"/>
                  </a:cubicBezTo>
                  <a:cubicBezTo>
                    <a:pt x="30205" y="26681"/>
                    <a:pt x="30154" y="26832"/>
                    <a:pt x="29978" y="27287"/>
                  </a:cubicBezTo>
                  <a:cubicBezTo>
                    <a:pt x="29498" y="28499"/>
                    <a:pt x="29018" y="28537"/>
                    <a:pt x="28955" y="28537"/>
                  </a:cubicBezTo>
                  <a:lnTo>
                    <a:pt x="28399" y="28373"/>
                  </a:lnTo>
                  <a:lnTo>
                    <a:pt x="28399" y="28373"/>
                  </a:lnTo>
                  <a:lnTo>
                    <a:pt x="29220" y="31062"/>
                  </a:lnTo>
                  <a:lnTo>
                    <a:pt x="28677" y="32287"/>
                  </a:lnTo>
                  <a:lnTo>
                    <a:pt x="26682" y="30469"/>
                  </a:lnTo>
                  <a:lnTo>
                    <a:pt x="25394" y="33525"/>
                  </a:lnTo>
                  <a:lnTo>
                    <a:pt x="26758" y="33525"/>
                  </a:lnTo>
                  <a:lnTo>
                    <a:pt x="27844" y="33626"/>
                  </a:lnTo>
                  <a:lnTo>
                    <a:pt x="24977" y="35431"/>
                  </a:lnTo>
                  <a:lnTo>
                    <a:pt x="21922" y="35835"/>
                  </a:lnTo>
                  <a:lnTo>
                    <a:pt x="20230" y="37931"/>
                  </a:lnTo>
                  <a:lnTo>
                    <a:pt x="17199" y="39232"/>
                  </a:lnTo>
                  <a:lnTo>
                    <a:pt x="14939" y="39838"/>
                  </a:lnTo>
                  <a:lnTo>
                    <a:pt x="13360" y="42351"/>
                  </a:lnTo>
                  <a:lnTo>
                    <a:pt x="12211" y="45861"/>
                  </a:lnTo>
                  <a:lnTo>
                    <a:pt x="11163" y="47654"/>
                  </a:lnTo>
                  <a:lnTo>
                    <a:pt x="9661" y="45874"/>
                  </a:lnTo>
                  <a:lnTo>
                    <a:pt x="8209" y="46101"/>
                  </a:lnTo>
                  <a:lnTo>
                    <a:pt x="7767" y="43715"/>
                  </a:lnTo>
                  <a:lnTo>
                    <a:pt x="7173" y="40823"/>
                  </a:lnTo>
                  <a:lnTo>
                    <a:pt x="6719" y="37048"/>
                  </a:lnTo>
                  <a:lnTo>
                    <a:pt x="7893" y="34535"/>
                  </a:lnTo>
                  <a:lnTo>
                    <a:pt x="6315" y="33373"/>
                  </a:lnTo>
                  <a:lnTo>
                    <a:pt x="6315" y="31542"/>
                  </a:lnTo>
                  <a:lnTo>
                    <a:pt x="8082" y="31833"/>
                  </a:lnTo>
                  <a:lnTo>
                    <a:pt x="9244" y="30040"/>
                  </a:lnTo>
                  <a:lnTo>
                    <a:pt x="7577" y="29509"/>
                  </a:lnTo>
                  <a:lnTo>
                    <a:pt x="7577" y="25671"/>
                  </a:lnTo>
                  <a:lnTo>
                    <a:pt x="7981" y="21643"/>
                  </a:lnTo>
                  <a:lnTo>
                    <a:pt x="6277" y="18309"/>
                  </a:lnTo>
                  <a:lnTo>
                    <a:pt x="6125" y="18309"/>
                  </a:lnTo>
                  <a:cubicBezTo>
                    <a:pt x="6024" y="18271"/>
                    <a:pt x="5645" y="18082"/>
                    <a:pt x="4408" y="17413"/>
                  </a:cubicBezTo>
                  <a:cubicBezTo>
                    <a:pt x="3845" y="17104"/>
                    <a:pt x="3347" y="16952"/>
                    <a:pt x="2915" y="16952"/>
                  </a:cubicBezTo>
                  <a:cubicBezTo>
                    <a:pt x="2746" y="16952"/>
                    <a:pt x="2587" y="16975"/>
                    <a:pt x="2438" y="17021"/>
                  </a:cubicBezTo>
                  <a:cubicBezTo>
                    <a:pt x="2274" y="17072"/>
                    <a:pt x="2122" y="17147"/>
                    <a:pt x="1983" y="17261"/>
                  </a:cubicBezTo>
                  <a:lnTo>
                    <a:pt x="620" y="16339"/>
                  </a:lnTo>
                  <a:lnTo>
                    <a:pt x="620" y="15455"/>
                  </a:lnTo>
                  <a:lnTo>
                    <a:pt x="3852" y="15203"/>
                  </a:lnTo>
                  <a:lnTo>
                    <a:pt x="3208" y="13763"/>
                  </a:lnTo>
                  <a:lnTo>
                    <a:pt x="1819" y="13612"/>
                  </a:lnTo>
                  <a:lnTo>
                    <a:pt x="1504" y="12450"/>
                  </a:lnTo>
                  <a:lnTo>
                    <a:pt x="3057" y="12160"/>
                  </a:lnTo>
                  <a:lnTo>
                    <a:pt x="5797" y="11036"/>
                  </a:lnTo>
                  <a:lnTo>
                    <a:pt x="7678" y="9470"/>
                  </a:lnTo>
                  <a:lnTo>
                    <a:pt x="6857" y="8233"/>
                  </a:lnTo>
                  <a:lnTo>
                    <a:pt x="7994" y="6781"/>
                  </a:lnTo>
                  <a:lnTo>
                    <a:pt x="10178" y="6301"/>
                  </a:lnTo>
                  <a:lnTo>
                    <a:pt x="11769" y="4710"/>
                  </a:lnTo>
                  <a:lnTo>
                    <a:pt x="13777" y="3965"/>
                  </a:lnTo>
                  <a:lnTo>
                    <a:pt x="15355" y="3712"/>
                  </a:lnTo>
                  <a:lnTo>
                    <a:pt x="15646" y="5430"/>
                  </a:lnTo>
                  <a:lnTo>
                    <a:pt x="17325" y="5935"/>
                  </a:lnTo>
                  <a:lnTo>
                    <a:pt x="17792" y="4382"/>
                  </a:lnTo>
                  <a:lnTo>
                    <a:pt x="18323" y="4584"/>
                  </a:lnTo>
                  <a:lnTo>
                    <a:pt x="18651" y="7033"/>
                  </a:lnTo>
                  <a:lnTo>
                    <a:pt x="20949" y="7033"/>
                  </a:lnTo>
                  <a:lnTo>
                    <a:pt x="20053" y="4407"/>
                  </a:lnTo>
                  <a:lnTo>
                    <a:pt x="20570" y="3031"/>
                  </a:lnTo>
                  <a:lnTo>
                    <a:pt x="22250" y="2980"/>
                  </a:lnTo>
                  <a:lnTo>
                    <a:pt x="27591" y="682"/>
                  </a:lnTo>
                  <a:close/>
                  <a:moveTo>
                    <a:pt x="27604" y="0"/>
                  </a:moveTo>
                  <a:lnTo>
                    <a:pt x="22161" y="2361"/>
                  </a:lnTo>
                  <a:lnTo>
                    <a:pt x="20116" y="2424"/>
                  </a:lnTo>
                  <a:lnTo>
                    <a:pt x="19371" y="4407"/>
                  </a:lnTo>
                  <a:lnTo>
                    <a:pt x="20053" y="6415"/>
                  </a:lnTo>
                  <a:lnTo>
                    <a:pt x="19194" y="6415"/>
                  </a:lnTo>
                  <a:lnTo>
                    <a:pt x="18891" y="4142"/>
                  </a:lnTo>
                  <a:lnTo>
                    <a:pt x="17376" y="3548"/>
                  </a:lnTo>
                  <a:lnTo>
                    <a:pt x="16896" y="5152"/>
                  </a:lnTo>
                  <a:lnTo>
                    <a:pt x="16214" y="4937"/>
                  </a:lnTo>
                  <a:lnTo>
                    <a:pt x="15861" y="2993"/>
                  </a:lnTo>
                  <a:lnTo>
                    <a:pt x="13600" y="3359"/>
                  </a:lnTo>
                  <a:lnTo>
                    <a:pt x="11479" y="4154"/>
                  </a:lnTo>
                  <a:lnTo>
                    <a:pt x="9850" y="5733"/>
                  </a:lnTo>
                  <a:lnTo>
                    <a:pt x="7628" y="6200"/>
                  </a:lnTo>
                  <a:lnTo>
                    <a:pt x="6075" y="8208"/>
                  </a:lnTo>
                  <a:lnTo>
                    <a:pt x="6832" y="9344"/>
                  </a:lnTo>
                  <a:lnTo>
                    <a:pt x="5506" y="10480"/>
                  </a:lnTo>
                  <a:lnTo>
                    <a:pt x="2905" y="11541"/>
                  </a:lnTo>
                  <a:lnTo>
                    <a:pt x="708" y="11958"/>
                  </a:lnTo>
                  <a:lnTo>
                    <a:pt x="1339" y="14193"/>
                  </a:lnTo>
                  <a:lnTo>
                    <a:pt x="2792" y="14344"/>
                  </a:lnTo>
                  <a:lnTo>
                    <a:pt x="2918" y="14635"/>
                  </a:lnTo>
                  <a:lnTo>
                    <a:pt x="1" y="14862"/>
                  </a:lnTo>
                  <a:lnTo>
                    <a:pt x="1" y="16655"/>
                  </a:lnTo>
                  <a:lnTo>
                    <a:pt x="2173" y="18132"/>
                  </a:lnTo>
                  <a:lnTo>
                    <a:pt x="2337" y="17817"/>
                  </a:lnTo>
                  <a:cubicBezTo>
                    <a:pt x="2400" y="17716"/>
                    <a:pt x="2514" y="17640"/>
                    <a:pt x="2627" y="17615"/>
                  </a:cubicBezTo>
                  <a:cubicBezTo>
                    <a:pt x="2703" y="17592"/>
                    <a:pt x="2796" y="17576"/>
                    <a:pt x="2911" y="17576"/>
                  </a:cubicBezTo>
                  <a:cubicBezTo>
                    <a:pt x="3180" y="17576"/>
                    <a:pt x="3565" y="17663"/>
                    <a:pt x="4105" y="17956"/>
                  </a:cubicBezTo>
                  <a:cubicBezTo>
                    <a:pt x="5153" y="18536"/>
                    <a:pt x="5620" y="18764"/>
                    <a:pt x="5847" y="18865"/>
                  </a:cubicBezTo>
                  <a:lnTo>
                    <a:pt x="7325" y="21756"/>
                  </a:lnTo>
                  <a:lnTo>
                    <a:pt x="6933" y="25645"/>
                  </a:lnTo>
                  <a:lnTo>
                    <a:pt x="6933" y="29976"/>
                  </a:lnTo>
                  <a:lnTo>
                    <a:pt x="8259" y="30393"/>
                  </a:lnTo>
                  <a:lnTo>
                    <a:pt x="7767" y="31138"/>
                  </a:lnTo>
                  <a:lnTo>
                    <a:pt x="5671" y="30785"/>
                  </a:lnTo>
                  <a:lnTo>
                    <a:pt x="5671" y="33689"/>
                  </a:lnTo>
                  <a:lnTo>
                    <a:pt x="7097" y="34737"/>
                  </a:lnTo>
                  <a:lnTo>
                    <a:pt x="6062" y="36947"/>
                  </a:lnTo>
                  <a:lnTo>
                    <a:pt x="6554" y="40924"/>
                  </a:lnTo>
                  <a:lnTo>
                    <a:pt x="7148" y="43828"/>
                  </a:lnTo>
                  <a:lnTo>
                    <a:pt x="7691" y="46808"/>
                  </a:lnTo>
                  <a:lnTo>
                    <a:pt x="9408" y="46556"/>
                  </a:lnTo>
                  <a:lnTo>
                    <a:pt x="11252" y="48740"/>
                  </a:lnTo>
                  <a:lnTo>
                    <a:pt x="12780" y="46152"/>
                  </a:lnTo>
                  <a:lnTo>
                    <a:pt x="13916" y="42654"/>
                  </a:lnTo>
                  <a:lnTo>
                    <a:pt x="15343" y="40381"/>
                  </a:lnTo>
                  <a:lnTo>
                    <a:pt x="17388" y="39826"/>
                  </a:lnTo>
                  <a:lnTo>
                    <a:pt x="20621" y="38449"/>
                  </a:lnTo>
                  <a:lnTo>
                    <a:pt x="22250" y="36429"/>
                  </a:lnTo>
                  <a:lnTo>
                    <a:pt x="25116" y="36050"/>
                  </a:lnTo>
                  <a:lnTo>
                    <a:pt x="29738" y="33184"/>
                  </a:lnTo>
                  <a:lnTo>
                    <a:pt x="29005" y="33108"/>
                  </a:lnTo>
                  <a:lnTo>
                    <a:pt x="29877" y="31100"/>
                  </a:lnTo>
                  <a:lnTo>
                    <a:pt x="29270" y="29105"/>
                  </a:lnTo>
                  <a:cubicBezTo>
                    <a:pt x="29637" y="28979"/>
                    <a:pt x="30142" y="28600"/>
                    <a:pt x="30558" y="27514"/>
                  </a:cubicBezTo>
                  <a:cubicBezTo>
                    <a:pt x="30659" y="27274"/>
                    <a:pt x="30748" y="27022"/>
                    <a:pt x="30824" y="26782"/>
                  </a:cubicBezTo>
                  <a:lnTo>
                    <a:pt x="31202" y="25847"/>
                  </a:lnTo>
                  <a:cubicBezTo>
                    <a:pt x="31720" y="24585"/>
                    <a:pt x="31935" y="24054"/>
                    <a:pt x="32036" y="23815"/>
                  </a:cubicBezTo>
                  <a:cubicBezTo>
                    <a:pt x="32149" y="23726"/>
                    <a:pt x="32238" y="23600"/>
                    <a:pt x="32288" y="23474"/>
                  </a:cubicBezTo>
                  <a:cubicBezTo>
                    <a:pt x="32452" y="23070"/>
                    <a:pt x="32389" y="22514"/>
                    <a:pt x="32074" y="21807"/>
                  </a:cubicBezTo>
                  <a:cubicBezTo>
                    <a:pt x="31910" y="21403"/>
                    <a:pt x="31644" y="21062"/>
                    <a:pt x="31303" y="20797"/>
                  </a:cubicBezTo>
                  <a:cubicBezTo>
                    <a:pt x="31834" y="20494"/>
                    <a:pt x="32112" y="20329"/>
                    <a:pt x="32250" y="20228"/>
                  </a:cubicBezTo>
                  <a:lnTo>
                    <a:pt x="32263" y="20241"/>
                  </a:lnTo>
                  <a:lnTo>
                    <a:pt x="33311" y="19572"/>
                  </a:lnTo>
                  <a:lnTo>
                    <a:pt x="32894" y="17046"/>
                  </a:lnTo>
                  <a:lnTo>
                    <a:pt x="33261" y="14534"/>
                  </a:lnTo>
                  <a:lnTo>
                    <a:pt x="35167" y="12412"/>
                  </a:lnTo>
                  <a:lnTo>
                    <a:pt x="36897" y="10329"/>
                  </a:lnTo>
                  <a:lnTo>
                    <a:pt x="37592" y="8220"/>
                  </a:lnTo>
                  <a:lnTo>
                    <a:pt x="35167" y="7096"/>
                  </a:lnTo>
                  <a:lnTo>
                    <a:pt x="32756" y="8018"/>
                  </a:lnTo>
                  <a:lnTo>
                    <a:pt x="31872" y="8801"/>
                  </a:lnTo>
                  <a:lnTo>
                    <a:pt x="32364" y="7942"/>
                  </a:lnTo>
                  <a:lnTo>
                    <a:pt x="32541" y="7046"/>
                  </a:lnTo>
                  <a:lnTo>
                    <a:pt x="28046" y="7046"/>
                  </a:lnTo>
                  <a:lnTo>
                    <a:pt x="28008" y="6604"/>
                  </a:lnTo>
                  <a:lnTo>
                    <a:pt x="29536" y="6415"/>
                  </a:lnTo>
                  <a:lnTo>
                    <a:pt x="32541" y="6415"/>
                  </a:lnTo>
                  <a:lnTo>
                    <a:pt x="32162" y="3927"/>
                  </a:lnTo>
                  <a:lnTo>
                    <a:pt x="31228" y="1768"/>
                  </a:lnTo>
                  <a:lnTo>
                    <a:pt x="2760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1"/>
            <p:cNvSpPr/>
            <p:nvPr/>
          </p:nvSpPr>
          <p:spPr>
            <a:xfrm>
              <a:off x="2067150" y="740400"/>
              <a:ext cx="667350" cy="530050"/>
            </a:xfrm>
            <a:custGeom>
              <a:avLst/>
              <a:gdLst/>
              <a:ahLst/>
              <a:cxnLst/>
              <a:rect l="l" t="t" r="r" b="b"/>
              <a:pathLst>
                <a:path w="26694" h="21202" extrusionOk="0">
                  <a:moveTo>
                    <a:pt x="19218" y="1"/>
                  </a:moveTo>
                  <a:lnTo>
                    <a:pt x="14635" y="556"/>
                  </a:lnTo>
                  <a:lnTo>
                    <a:pt x="11415" y="1895"/>
                  </a:lnTo>
                  <a:lnTo>
                    <a:pt x="10228" y="3157"/>
                  </a:lnTo>
                  <a:lnTo>
                    <a:pt x="12122" y="5165"/>
                  </a:lnTo>
                  <a:lnTo>
                    <a:pt x="14016" y="6100"/>
                  </a:lnTo>
                  <a:lnTo>
                    <a:pt x="11099" y="6163"/>
                  </a:lnTo>
                  <a:lnTo>
                    <a:pt x="9041" y="4660"/>
                  </a:lnTo>
                  <a:lnTo>
                    <a:pt x="8814" y="2766"/>
                  </a:lnTo>
                  <a:lnTo>
                    <a:pt x="7627" y="2286"/>
                  </a:lnTo>
                  <a:lnTo>
                    <a:pt x="5190" y="6706"/>
                  </a:lnTo>
                  <a:lnTo>
                    <a:pt x="4786" y="9711"/>
                  </a:lnTo>
                  <a:lnTo>
                    <a:pt x="5733" y="11756"/>
                  </a:lnTo>
                  <a:lnTo>
                    <a:pt x="7627" y="12236"/>
                  </a:lnTo>
                  <a:lnTo>
                    <a:pt x="8650" y="13688"/>
                  </a:lnTo>
                  <a:lnTo>
                    <a:pt x="6288" y="13082"/>
                  </a:lnTo>
                  <a:lnTo>
                    <a:pt x="5101" y="14509"/>
                  </a:lnTo>
                  <a:lnTo>
                    <a:pt x="2816" y="14509"/>
                  </a:lnTo>
                  <a:lnTo>
                    <a:pt x="1642" y="14004"/>
                  </a:lnTo>
                  <a:lnTo>
                    <a:pt x="417" y="12741"/>
                  </a:lnTo>
                  <a:cubicBezTo>
                    <a:pt x="177" y="12905"/>
                    <a:pt x="0" y="14332"/>
                    <a:pt x="0" y="14332"/>
                  </a:cubicBezTo>
                  <a:lnTo>
                    <a:pt x="1212" y="15822"/>
                  </a:lnTo>
                  <a:lnTo>
                    <a:pt x="631" y="18007"/>
                  </a:lnTo>
                  <a:lnTo>
                    <a:pt x="51" y="19459"/>
                  </a:lnTo>
                  <a:lnTo>
                    <a:pt x="3914" y="20494"/>
                  </a:lnTo>
                  <a:lnTo>
                    <a:pt x="6566" y="21201"/>
                  </a:lnTo>
                  <a:lnTo>
                    <a:pt x="7551" y="20810"/>
                  </a:lnTo>
                  <a:lnTo>
                    <a:pt x="7551" y="19232"/>
                  </a:lnTo>
                  <a:lnTo>
                    <a:pt x="5809" y="18689"/>
                  </a:lnTo>
                  <a:lnTo>
                    <a:pt x="3927" y="18032"/>
                  </a:lnTo>
                  <a:lnTo>
                    <a:pt x="3296" y="16403"/>
                  </a:lnTo>
                  <a:lnTo>
                    <a:pt x="4748" y="16138"/>
                  </a:lnTo>
                  <a:lnTo>
                    <a:pt x="7071" y="17653"/>
                  </a:lnTo>
                  <a:lnTo>
                    <a:pt x="9129" y="17653"/>
                  </a:lnTo>
                  <a:lnTo>
                    <a:pt x="11024" y="18348"/>
                  </a:lnTo>
                  <a:lnTo>
                    <a:pt x="11806" y="15140"/>
                  </a:lnTo>
                  <a:lnTo>
                    <a:pt x="13625" y="13398"/>
                  </a:lnTo>
                  <a:lnTo>
                    <a:pt x="15115" y="12224"/>
                  </a:lnTo>
                  <a:lnTo>
                    <a:pt x="15115" y="10405"/>
                  </a:lnTo>
                  <a:lnTo>
                    <a:pt x="18587" y="9231"/>
                  </a:lnTo>
                  <a:lnTo>
                    <a:pt x="21277" y="7728"/>
                  </a:lnTo>
                  <a:lnTo>
                    <a:pt x="23322" y="5986"/>
                  </a:lnTo>
                  <a:lnTo>
                    <a:pt x="25494" y="5216"/>
                  </a:lnTo>
                  <a:lnTo>
                    <a:pt x="26694" y="3322"/>
                  </a:lnTo>
                  <a:lnTo>
                    <a:pt x="25671" y="1390"/>
                  </a:lnTo>
                  <a:lnTo>
                    <a:pt x="2276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1"/>
            <p:cNvSpPr/>
            <p:nvPr/>
          </p:nvSpPr>
          <p:spPr>
            <a:xfrm>
              <a:off x="2057975" y="732525"/>
              <a:ext cx="685375" cy="546450"/>
            </a:xfrm>
            <a:custGeom>
              <a:avLst/>
              <a:gdLst/>
              <a:ahLst/>
              <a:cxnLst/>
              <a:rect l="l" t="t" r="r" b="b"/>
              <a:pathLst>
                <a:path w="27415" h="21858" extrusionOk="0">
                  <a:moveTo>
                    <a:pt x="23058" y="631"/>
                  </a:moveTo>
                  <a:lnTo>
                    <a:pt x="25811" y="1919"/>
                  </a:lnTo>
                  <a:lnTo>
                    <a:pt x="26682" y="3599"/>
                  </a:lnTo>
                  <a:lnTo>
                    <a:pt x="25646" y="5240"/>
                  </a:lnTo>
                  <a:lnTo>
                    <a:pt x="23576" y="5998"/>
                  </a:lnTo>
                  <a:lnTo>
                    <a:pt x="21480" y="7753"/>
                  </a:lnTo>
                  <a:lnTo>
                    <a:pt x="18853" y="9230"/>
                  </a:lnTo>
                  <a:lnTo>
                    <a:pt x="15166" y="10493"/>
                  </a:lnTo>
                  <a:lnTo>
                    <a:pt x="15166" y="12387"/>
                  </a:lnTo>
                  <a:lnTo>
                    <a:pt x="13764" y="13486"/>
                  </a:lnTo>
                  <a:lnTo>
                    <a:pt x="11883" y="15291"/>
                  </a:lnTo>
                  <a:lnTo>
                    <a:pt x="11163" y="18246"/>
                  </a:lnTo>
                  <a:lnTo>
                    <a:pt x="9597" y="17678"/>
                  </a:lnTo>
                  <a:lnTo>
                    <a:pt x="7539" y="17665"/>
                  </a:lnTo>
                  <a:lnTo>
                    <a:pt x="5191" y="16125"/>
                  </a:lnTo>
                  <a:lnTo>
                    <a:pt x="3233" y="16478"/>
                  </a:lnTo>
                  <a:lnTo>
                    <a:pt x="4067" y="18600"/>
                  </a:lnTo>
                  <a:lnTo>
                    <a:pt x="6087" y="19307"/>
                  </a:lnTo>
                  <a:lnTo>
                    <a:pt x="7602" y="19786"/>
                  </a:lnTo>
                  <a:lnTo>
                    <a:pt x="7602" y="20910"/>
                  </a:lnTo>
                  <a:lnTo>
                    <a:pt x="6921" y="21188"/>
                  </a:lnTo>
                  <a:lnTo>
                    <a:pt x="847" y="19559"/>
                  </a:lnTo>
                  <a:lnTo>
                    <a:pt x="1301" y="18398"/>
                  </a:lnTo>
                  <a:lnTo>
                    <a:pt x="1920" y="16062"/>
                  </a:lnTo>
                  <a:lnTo>
                    <a:pt x="695" y="14559"/>
                  </a:lnTo>
                  <a:cubicBezTo>
                    <a:pt x="733" y="14243"/>
                    <a:pt x="796" y="13915"/>
                    <a:pt x="872" y="13612"/>
                  </a:cubicBezTo>
                  <a:lnTo>
                    <a:pt x="1769" y="14534"/>
                  </a:lnTo>
                  <a:lnTo>
                    <a:pt x="3057" y="15114"/>
                  </a:lnTo>
                  <a:lnTo>
                    <a:pt x="5620" y="15140"/>
                  </a:lnTo>
                  <a:lnTo>
                    <a:pt x="6769" y="13751"/>
                  </a:lnTo>
                  <a:lnTo>
                    <a:pt x="9762" y="14521"/>
                  </a:lnTo>
                  <a:lnTo>
                    <a:pt x="8183" y="12261"/>
                  </a:lnTo>
                  <a:lnTo>
                    <a:pt x="6327" y="11794"/>
                  </a:lnTo>
                  <a:lnTo>
                    <a:pt x="5481" y="9963"/>
                  </a:lnTo>
                  <a:lnTo>
                    <a:pt x="5860" y="7122"/>
                  </a:lnTo>
                  <a:lnTo>
                    <a:pt x="8133" y="3005"/>
                  </a:lnTo>
                  <a:lnTo>
                    <a:pt x="8890" y="3296"/>
                  </a:lnTo>
                  <a:lnTo>
                    <a:pt x="9130" y="5152"/>
                  </a:lnTo>
                  <a:lnTo>
                    <a:pt x="11365" y="6793"/>
                  </a:lnTo>
                  <a:lnTo>
                    <a:pt x="15684" y="6692"/>
                  </a:lnTo>
                  <a:lnTo>
                    <a:pt x="12678" y="5228"/>
                  </a:lnTo>
                  <a:lnTo>
                    <a:pt x="11024" y="3472"/>
                  </a:lnTo>
                  <a:lnTo>
                    <a:pt x="11971" y="2475"/>
                  </a:lnTo>
                  <a:lnTo>
                    <a:pt x="15090" y="1174"/>
                  </a:lnTo>
                  <a:lnTo>
                    <a:pt x="19585" y="631"/>
                  </a:lnTo>
                  <a:close/>
                  <a:moveTo>
                    <a:pt x="19548" y="0"/>
                  </a:moveTo>
                  <a:lnTo>
                    <a:pt x="14977" y="556"/>
                  </a:lnTo>
                  <a:lnTo>
                    <a:pt x="11656" y="1919"/>
                  </a:lnTo>
                  <a:lnTo>
                    <a:pt x="10166" y="3472"/>
                  </a:lnTo>
                  <a:lnTo>
                    <a:pt x="12262" y="5695"/>
                  </a:lnTo>
                  <a:lnTo>
                    <a:pt x="13083" y="6124"/>
                  </a:lnTo>
                  <a:lnTo>
                    <a:pt x="11567" y="6162"/>
                  </a:lnTo>
                  <a:lnTo>
                    <a:pt x="9724" y="4798"/>
                  </a:lnTo>
                  <a:lnTo>
                    <a:pt x="9471" y="2854"/>
                  </a:lnTo>
                  <a:lnTo>
                    <a:pt x="7868" y="2210"/>
                  </a:lnTo>
                  <a:lnTo>
                    <a:pt x="5279" y="6869"/>
                  </a:lnTo>
                  <a:lnTo>
                    <a:pt x="4837" y="10064"/>
                  </a:lnTo>
                  <a:lnTo>
                    <a:pt x="5885" y="12337"/>
                  </a:lnTo>
                  <a:lnTo>
                    <a:pt x="7804" y="12816"/>
                  </a:lnTo>
                  <a:lnTo>
                    <a:pt x="8272" y="13486"/>
                  </a:lnTo>
                  <a:lnTo>
                    <a:pt x="6542" y="13044"/>
                  </a:lnTo>
                  <a:lnTo>
                    <a:pt x="5330" y="14508"/>
                  </a:lnTo>
                  <a:lnTo>
                    <a:pt x="3259" y="14508"/>
                  </a:lnTo>
                  <a:lnTo>
                    <a:pt x="2185" y="14054"/>
                  </a:lnTo>
                  <a:lnTo>
                    <a:pt x="822" y="12652"/>
                  </a:lnTo>
                  <a:lnTo>
                    <a:pt x="607" y="12791"/>
                  </a:lnTo>
                  <a:cubicBezTo>
                    <a:pt x="519" y="12854"/>
                    <a:pt x="253" y="13031"/>
                    <a:pt x="51" y="14609"/>
                  </a:cubicBezTo>
                  <a:lnTo>
                    <a:pt x="39" y="14748"/>
                  </a:lnTo>
                  <a:lnTo>
                    <a:pt x="1238" y="16213"/>
                  </a:lnTo>
                  <a:lnTo>
                    <a:pt x="708" y="18208"/>
                  </a:lnTo>
                  <a:lnTo>
                    <a:pt x="1" y="19989"/>
                  </a:lnTo>
                  <a:lnTo>
                    <a:pt x="6946" y="21857"/>
                  </a:lnTo>
                  <a:lnTo>
                    <a:pt x="8234" y="21340"/>
                  </a:lnTo>
                  <a:lnTo>
                    <a:pt x="8234" y="19319"/>
                  </a:lnTo>
                  <a:lnTo>
                    <a:pt x="6289" y="18701"/>
                  </a:lnTo>
                  <a:lnTo>
                    <a:pt x="4547" y="18094"/>
                  </a:lnTo>
                  <a:lnTo>
                    <a:pt x="4092" y="16958"/>
                  </a:lnTo>
                  <a:lnTo>
                    <a:pt x="5052" y="16781"/>
                  </a:lnTo>
                  <a:lnTo>
                    <a:pt x="7350" y="18284"/>
                  </a:lnTo>
                  <a:lnTo>
                    <a:pt x="9433" y="18284"/>
                  </a:lnTo>
                  <a:lnTo>
                    <a:pt x="11605" y="19079"/>
                  </a:lnTo>
                  <a:lnTo>
                    <a:pt x="12464" y="15620"/>
                  </a:lnTo>
                  <a:lnTo>
                    <a:pt x="14181" y="13953"/>
                  </a:lnTo>
                  <a:lnTo>
                    <a:pt x="15797" y="12690"/>
                  </a:lnTo>
                  <a:lnTo>
                    <a:pt x="15797" y="10948"/>
                  </a:lnTo>
                  <a:lnTo>
                    <a:pt x="19106" y="9811"/>
                  </a:lnTo>
                  <a:lnTo>
                    <a:pt x="21833" y="8283"/>
                  </a:lnTo>
                  <a:lnTo>
                    <a:pt x="23853" y="6579"/>
                  </a:lnTo>
                  <a:lnTo>
                    <a:pt x="26063" y="5783"/>
                  </a:lnTo>
                  <a:lnTo>
                    <a:pt x="27414" y="3637"/>
                  </a:lnTo>
                  <a:lnTo>
                    <a:pt x="26265" y="1452"/>
                  </a:lnTo>
                  <a:lnTo>
                    <a:pt x="2320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1"/>
            <p:cNvSpPr/>
            <p:nvPr/>
          </p:nvSpPr>
          <p:spPr>
            <a:xfrm>
              <a:off x="2007475" y="1152350"/>
              <a:ext cx="49275" cy="59075"/>
            </a:xfrm>
            <a:custGeom>
              <a:avLst/>
              <a:gdLst/>
              <a:ahLst/>
              <a:cxnLst/>
              <a:rect l="l" t="t" r="r" b="b"/>
              <a:pathLst>
                <a:path w="1971" h="2363" extrusionOk="0">
                  <a:moveTo>
                    <a:pt x="1339" y="1"/>
                  </a:moveTo>
                  <a:cubicBezTo>
                    <a:pt x="1023" y="241"/>
                    <a:pt x="1" y="1554"/>
                    <a:pt x="1" y="1554"/>
                  </a:cubicBezTo>
                  <a:lnTo>
                    <a:pt x="1339" y="2362"/>
                  </a:lnTo>
                  <a:lnTo>
                    <a:pt x="1970" y="1188"/>
                  </a:lnTo>
                  <a:lnTo>
                    <a:pt x="133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1"/>
            <p:cNvSpPr/>
            <p:nvPr/>
          </p:nvSpPr>
          <p:spPr>
            <a:xfrm>
              <a:off x="1995800" y="1140375"/>
              <a:ext cx="70100" cy="82100"/>
            </a:xfrm>
            <a:custGeom>
              <a:avLst/>
              <a:gdLst/>
              <a:ahLst/>
              <a:cxnLst/>
              <a:rect l="l" t="t" r="r" b="b"/>
              <a:pathLst>
                <a:path w="2804" h="3284" extrusionOk="0">
                  <a:moveTo>
                    <a:pt x="1730" y="998"/>
                  </a:moveTo>
                  <a:lnTo>
                    <a:pt x="2084" y="1667"/>
                  </a:lnTo>
                  <a:lnTo>
                    <a:pt x="1692" y="2399"/>
                  </a:lnTo>
                  <a:lnTo>
                    <a:pt x="935" y="1945"/>
                  </a:lnTo>
                  <a:cubicBezTo>
                    <a:pt x="1200" y="1629"/>
                    <a:pt x="1516" y="1250"/>
                    <a:pt x="1730" y="998"/>
                  </a:cubicBezTo>
                  <a:close/>
                  <a:moveTo>
                    <a:pt x="1920" y="0"/>
                  </a:moveTo>
                  <a:lnTo>
                    <a:pt x="1617" y="227"/>
                  </a:lnTo>
                  <a:cubicBezTo>
                    <a:pt x="1288" y="480"/>
                    <a:pt x="392" y="1616"/>
                    <a:pt x="228" y="1844"/>
                  </a:cubicBezTo>
                  <a:lnTo>
                    <a:pt x="0" y="2121"/>
                  </a:lnTo>
                  <a:lnTo>
                    <a:pt x="1932" y="3283"/>
                  </a:lnTo>
                  <a:lnTo>
                    <a:pt x="2804" y="1654"/>
                  </a:lnTo>
                  <a:lnTo>
                    <a:pt x="192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1"/>
            <p:cNvSpPr/>
            <p:nvPr/>
          </p:nvSpPr>
          <p:spPr>
            <a:xfrm>
              <a:off x="2092700" y="954125"/>
              <a:ext cx="54950" cy="101675"/>
            </a:xfrm>
            <a:custGeom>
              <a:avLst/>
              <a:gdLst/>
              <a:ahLst/>
              <a:cxnLst/>
              <a:rect l="l" t="t" r="r" b="b"/>
              <a:pathLst>
                <a:path w="2198" h="4067" extrusionOk="0">
                  <a:moveTo>
                    <a:pt x="1125" y="0"/>
                  </a:moveTo>
                  <a:lnTo>
                    <a:pt x="1" y="2096"/>
                  </a:lnTo>
                  <a:lnTo>
                    <a:pt x="455" y="4066"/>
                  </a:lnTo>
                  <a:lnTo>
                    <a:pt x="847" y="4066"/>
                  </a:lnTo>
                  <a:lnTo>
                    <a:pt x="847" y="2488"/>
                  </a:lnTo>
                  <a:lnTo>
                    <a:pt x="2198" y="1717"/>
                  </a:lnTo>
                  <a:lnTo>
                    <a:pt x="112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1"/>
            <p:cNvSpPr/>
            <p:nvPr/>
          </p:nvSpPr>
          <p:spPr>
            <a:xfrm>
              <a:off x="2084500" y="938325"/>
              <a:ext cx="73900" cy="125350"/>
            </a:xfrm>
            <a:custGeom>
              <a:avLst/>
              <a:gdLst/>
              <a:ahLst/>
              <a:cxnLst/>
              <a:rect l="l" t="t" r="r" b="b"/>
              <a:pathLst>
                <a:path w="2956" h="5014" extrusionOk="0">
                  <a:moveTo>
                    <a:pt x="1478" y="1263"/>
                  </a:moveTo>
                  <a:lnTo>
                    <a:pt x="2084" y="2236"/>
                  </a:lnTo>
                  <a:lnTo>
                    <a:pt x="859" y="2943"/>
                  </a:lnTo>
                  <a:lnTo>
                    <a:pt x="859" y="3637"/>
                  </a:lnTo>
                  <a:lnTo>
                    <a:pt x="670" y="2779"/>
                  </a:lnTo>
                  <a:lnTo>
                    <a:pt x="1478" y="1263"/>
                  </a:lnTo>
                  <a:close/>
                  <a:moveTo>
                    <a:pt x="1440" y="1"/>
                  </a:moveTo>
                  <a:lnTo>
                    <a:pt x="1" y="2690"/>
                  </a:lnTo>
                  <a:lnTo>
                    <a:pt x="531" y="5014"/>
                  </a:lnTo>
                  <a:lnTo>
                    <a:pt x="1491" y="5014"/>
                  </a:lnTo>
                  <a:lnTo>
                    <a:pt x="1491" y="3296"/>
                  </a:lnTo>
                  <a:lnTo>
                    <a:pt x="2955" y="2463"/>
                  </a:lnTo>
                  <a:lnTo>
                    <a:pt x="144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1"/>
            <p:cNvSpPr/>
            <p:nvPr/>
          </p:nvSpPr>
          <p:spPr>
            <a:xfrm>
              <a:off x="1999575" y="874575"/>
              <a:ext cx="83050" cy="141750"/>
            </a:xfrm>
            <a:custGeom>
              <a:avLst/>
              <a:gdLst/>
              <a:ahLst/>
              <a:cxnLst/>
              <a:rect l="l" t="t" r="r" b="b"/>
              <a:pathLst>
                <a:path w="3322" h="5670" extrusionOk="0">
                  <a:moveTo>
                    <a:pt x="796" y="0"/>
                  </a:moveTo>
                  <a:lnTo>
                    <a:pt x="796" y="1882"/>
                  </a:lnTo>
                  <a:lnTo>
                    <a:pt x="1" y="2601"/>
                  </a:lnTo>
                  <a:lnTo>
                    <a:pt x="1264" y="4407"/>
                  </a:lnTo>
                  <a:lnTo>
                    <a:pt x="1617" y="5670"/>
                  </a:lnTo>
                  <a:lnTo>
                    <a:pt x="3322" y="2286"/>
                  </a:lnTo>
                  <a:lnTo>
                    <a:pt x="3322" y="631"/>
                  </a:lnTo>
                  <a:lnTo>
                    <a:pt x="79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1"/>
            <p:cNvSpPr/>
            <p:nvPr/>
          </p:nvSpPr>
          <p:spPr>
            <a:xfrm>
              <a:off x="1989175" y="864475"/>
              <a:ext cx="101025" cy="173625"/>
            </a:xfrm>
            <a:custGeom>
              <a:avLst/>
              <a:gdLst/>
              <a:ahLst/>
              <a:cxnLst/>
              <a:rect l="l" t="t" r="r" b="b"/>
              <a:pathLst>
                <a:path w="4041" h="6945" extrusionOk="0">
                  <a:moveTo>
                    <a:pt x="1528" y="808"/>
                  </a:moveTo>
                  <a:lnTo>
                    <a:pt x="3422" y="1275"/>
                  </a:lnTo>
                  <a:lnTo>
                    <a:pt x="3422" y="2614"/>
                  </a:lnTo>
                  <a:lnTo>
                    <a:pt x="2109" y="5202"/>
                  </a:lnTo>
                  <a:lnTo>
                    <a:pt x="1970" y="4735"/>
                  </a:lnTo>
                  <a:lnTo>
                    <a:pt x="834" y="3043"/>
                  </a:lnTo>
                  <a:lnTo>
                    <a:pt x="1528" y="2437"/>
                  </a:lnTo>
                  <a:lnTo>
                    <a:pt x="1528" y="808"/>
                  </a:lnTo>
                  <a:close/>
                  <a:moveTo>
                    <a:pt x="884" y="0"/>
                  </a:moveTo>
                  <a:lnTo>
                    <a:pt x="884" y="2147"/>
                  </a:lnTo>
                  <a:lnTo>
                    <a:pt x="0" y="2955"/>
                  </a:lnTo>
                  <a:lnTo>
                    <a:pt x="1389" y="4950"/>
                  </a:lnTo>
                  <a:lnTo>
                    <a:pt x="1932" y="6945"/>
                  </a:lnTo>
                  <a:lnTo>
                    <a:pt x="4041" y="2765"/>
                  </a:lnTo>
                  <a:lnTo>
                    <a:pt x="4041" y="783"/>
                  </a:lnTo>
                  <a:lnTo>
                    <a:pt x="88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1"/>
            <p:cNvSpPr/>
            <p:nvPr/>
          </p:nvSpPr>
          <p:spPr>
            <a:xfrm>
              <a:off x="1924775" y="1047875"/>
              <a:ext cx="106400" cy="104500"/>
            </a:xfrm>
            <a:custGeom>
              <a:avLst/>
              <a:gdLst/>
              <a:ahLst/>
              <a:cxnLst/>
              <a:rect l="l" t="t" r="r" b="b"/>
              <a:pathLst>
                <a:path w="4256" h="4180" extrusionOk="0">
                  <a:moveTo>
                    <a:pt x="0" y="0"/>
                  </a:moveTo>
                  <a:lnTo>
                    <a:pt x="0" y="1894"/>
                  </a:lnTo>
                  <a:lnTo>
                    <a:pt x="1263" y="2690"/>
                  </a:lnTo>
                  <a:lnTo>
                    <a:pt x="947" y="4180"/>
                  </a:lnTo>
                  <a:cubicBezTo>
                    <a:pt x="947" y="4180"/>
                    <a:pt x="2481" y="3571"/>
                    <a:pt x="2595" y="3571"/>
                  </a:cubicBezTo>
                  <a:cubicBezTo>
                    <a:pt x="2599" y="3571"/>
                    <a:pt x="2601" y="3572"/>
                    <a:pt x="2601" y="3574"/>
                  </a:cubicBezTo>
                  <a:cubicBezTo>
                    <a:pt x="2601" y="3574"/>
                    <a:pt x="2602" y="3575"/>
                    <a:pt x="2602" y="3575"/>
                  </a:cubicBezTo>
                  <a:cubicBezTo>
                    <a:pt x="2638" y="3575"/>
                    <a:pt x="4256" y="1389"/>
                    <a:pt x="4256" y="1389"/>
                  </a:cubicBezTo>
                  <a:lnTo>
                    <a:pt x="3296" y="0"/>
                  </a:lnTo>
                  <a:lnTo>
                    <a:pt x="2147" y="796"/>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1"/>
            <p:cNvSpPr/>
            <p:nvPr/>
          </p:nvSpPr>
          <p:spPr>
            <a:xfrm>
              <a:off x="1916875" y="1036500"/>
              <a:ext cx="124100" cy="128500"/>
            </a:xfrm>
            <a:custGeom>
              <a:avLst/>
              <a:gdLst/>
              <a:ahLst/>
              <a:cxnLst/>
              <a:rect l="l" t="t" r="r" b="b"/>
              <a:pathLst>
                <a:path w="4964" h="5140" extrusionOk="0">
                  <a:moveTo>
                    <a:pt x="3524" y="897"/>
                  </a:moveTo>
                  <a:lnTo>
                    <a:pt x="4180" y="1844"/>
                  </a:lnTo>
                  <a:cubicBezTo>
                    <a:pt x="3675" y="2526"/>
                    <a:pt x="2968" y="3473"/>
                    <a:pt x="2753" y="3738"/>
                  </a:cubicBezTo>
                  <a:cubicBezTo>
                    <a:pt x="2577" y="3789"/>
                    <a:pt x="2261" y="3903"/>
                    <a:pt x="1693" y="4130"/>
                  </a:cubicBezTo>
                  <a:lnTo>
                    <a:pt x="1933" y="2981"/>
                  </a:lnTo>
                  <a:lnTo>
                    <a:pt x="632" y="2173"/>
                  </a:lnTo>
                  <a:lnTo>
                    <a:pt x="632" y="910"/>
                  </a:lnTo>
                  <a:lnTo>
                    <a:pt x="2501" y="1604"/>
                  </a:lnTo>
                  <a:lnTo>
                    <a:pt x="3524" y="897"/>
                  </a:lnTo>
                  <a:close/>
                  <a:moveTo>
                    <a:pt x="1" y="1"/>
                  </a:moveTo>
                  <a:lnTo>
                    <a:pt x="1" y="2526"/>
                  </a:lnTo>
                  <a:lnTo>
                    <a:pt x="1225" y="3284"/>
                  </a:lnTo>
                  <a:lnTo>
                    <a:pt x="834" y="5140"/>
                  </a:lnTo>
                  <a:lnTo>
                    <a:pt x="1377" y="4925"/>
                  </a:lnTo>
                  <a:cubicBezTo>
                    <a:pt x="1996" y="4685"/>
                    <a:pt x="2690" y="4420"/>
                    <a:pt x="2905" y="4344"/>
                  </a:cubicBezTo>
                  <a:cubicBezTo>
                    <a:pt x="2916" y="4347"/>
                    <a:pt x="2927" y="4348"/>
                    <a:pt x="2938" y="4348"/>
                  </a:cubicBezTo>
                  <a:cubicBezTo>
                    <a:pt x="3130" y="4348"/>
                    <a:pt x="3368" y="4002"/>
                    <a:pt x="4824" y="2021"/>
                  </a:cubicBezTo>
                  <a:lnTo>
                    <a:pt x="4963" y="1832"/>
                  </a:lnTo>
                  <a:lnTo>
                    <a:pt x="3688" y="13"/>
                  </a:lnTo>
                  <a:lnTo>
                    <a:pt x="2412" y="885"/>
                  </a:lnTo>
                  <a:lnTo>
                    <a:pt x="1"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1"/>
            <p:cNvSpPr/>
            <p:nvPr/>
          </p:nvSpPr>
          <p:spPr>
            <a:xfrm>
              <a:off x="1706650" y="1016300"/>
              <a:ext cx="192575" cy="136400"/>
            </a:xfrm>
            <a:custGeom>
              <a:avLst/>
              <a:gdLst/>
              <a:ahLst/>
              <a:cxnLst/>
              <a:rect l="l" t="t" r="r" b="b"/>
              <a:pathLst>
                <a:path w="7703" h="5456" extrusionOk="0">
                  <a:moveTo>
                    <a:pt x="2412" y="1"/>
                  </a:moveTo>
                  <a:lnTo>
                    <a:pt x="1616" y="518"/>
                  </a:lnTo>
                  <a:cubicBezTo>
                    <a:pt x="1376" y="594"/>
                    <a:pt x="0" y="2147"/>
                    <a:pt x="0" y="2147"/>
                  </a:cubicBezTo>
                  <a:lnTo>
                    <a:pt x="859" y="4029"/>
                  </a:lnTo>
                  <a:lnTo>
                    <a:pt x="1692" y="5456"/>
                  </a:lnTo>
                  <a:lnTo>
                    <a:pt x="4142" y="4849"/>
                  </a:lnTo>
                  <a:lnTo>
                    <a:pt x="5253" y="4269"/>
                  </a:lnTo>
                  <a:lnTo>
                    <a:pt x="7387" y="4837"/>
                  </a:lnTo>
                  <a:lnTo>
                    <a:pt x="7703" y="2652"/>
                  </a:lnTo>
                  <a:lnTo>
                    <a:pt x="6907" y="480"/>
                  </a:lnTo>
                  <a:lnTo>
                    <a:pt x="5013" y="1819"/>
                  </a:lnTo>
                  <a:lnTo>
                    <a:pt x="4520" y="2968"/>
                  </a:lnTo>
                  <a:lnTo>
                    <a:pt x="3043" y="2652"/>
                  </a:lnTo>
                  <a:lnTo>
                    <a:pt x="3043" y="1263"/>
                  </a:lnTo>
                  <a:lnTo>
                    <a:pt x="241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1"/>
            <p:cNvSpPr/>
            <p:nvPr/>
          </p:nvSpPr>
          <p:spPr>
            <a:xfrm>
              <a:off x="1697800" y="1004950"/>
              <a:ext cx="209625" cy="156600"/>
            </a:xfrm>
            <a:custGeom>
              <a:avLst/>
              <a:gdLst/>
              <a:ahLst/>
              <a:cxnLst/>
              <a:rect l="l" t="t" r="r" b="b"/>
              <a:pathLst>
                <a:path w="8385" h="6264" extrusionOk="0">
                  <a:moveTo>
                    <a:pt x="2652" y="909"/>
                  </a:moveTo>
                  <a:lnTo>
                    <a:pt x="3094" y="1793"/>
                  </a:lnTo>
                  <a:lnTo>
                    <a:pt x="3094" y="3359"/>
                  </a:lnTo>
                  <a:lnTo>
                    <a:pt x="5064" y="3788"/>
                  </a:lnTo>
                  <a:lnTo>
                    <a:pt x="5632" y="2475"/>
                  </a:lnTo>
                  <a:lnTo>
                    <a:pt x="7122" y="1427"/>
                  </a:lnTo>
                  <a:lnTo>
                    <a:pt x="7728" y="3132"/>
                  </a:lnTo>
                  <a:lnTo>
                    <a:pt x="7476" y="4887"/>
                  </a:lnTo>
                  <a:lnTo>
                    <a:pt x="5582" y="4382"/>
                  </a:lnTo>
                  <a:lnTo>
                    <a:pt x="4395" y="5000"/>
                  </a:lnTo>
                  <a:lnTo>
                    <a:pt x="2210" y="5531"/>
                  </a:lnTo>
                  <a:lnTo>
                    <a:pt x="1503" y="4356"/>
                  </a:lnTo>
                  <a:lnTo>
                    <a:pt x="733" y="2664"/>
                  </a:lnTo>
                  <a:cubicBezTo>
                    <a:pt x="1288" y="2033"/>
                    <a:pt x="1920" y="1364"/>
                    <a:pt x="2084" y="1263"/>
                  </a:cubicBezTo>
                  <a:lnTo>
                    <a:pt x="2652" y="909"/>
                  </a:lnTo>
                  <a:close/>
                  <a:moveTo>
                    <a:pt x="2917" y="0"/>
                  </a:moveTo>
                  <a:lnTo>
                    <a:pt x="1831" y="682"/>
                  </a:lnTo>
                  <a:cubicBezTo>
                    <a:pt x="1705" y="745"/>
                    <a:pt x="1352" y="1010"/>
                    <a:pt x="139" y="2387"/>
                  </a:cubicBezTo>
                  <a:lnTo>
                    <a:pt x="0" y="2551"/>
                  </a:lnTo>
                  <a:lnTo>
                    <a:pt x="947" y="4647"/>
                  </a:lnTo>
                  <a:lnTo>
                    <a:pt x="1907" y="6263"/>
                  </a:lnTo>
                  <a:lnTo>
                    <a:pt x="4584" y="5606"/>
                  </a:lnTo>
                  <a:lnTo>
                    <a:pt x="5645" y="5051"/>
                  </a:lnTo>
                  <a:lnTo>
                    <a:pt x="8006" y="5682"/>
                  </a:lnTo>
                  <a:lnTo>
                    <a:pt x="8385" y="3068"/>
                  </a:lnTo>
                  <a:lnTo>
                    <a:pt x="7438" y="429"/>
                  </a:lnTo>
                  <a:lnTo>
                    <a:pt x="5127" y="2058"/>
                  </a:lnTo>
                  <a:lnTo>
                    <a:pt x="4710" y="3043"/>
                  </a:lnTo>
                  <a:lnTo>
                    <a:pt x="3738" y="2841"/>
                  </a:lnTo>
                  <a:lnTo>
                    <a:pt x="3738" y="1642"/>
                  </a:lnTo>
                  <a:lnTo>
                    <a:pt x="291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1"/>
            <p:cNvSpPr/>
            <p:nvPr/>
          </p:nvSpPr>
          <p:spPr>
            <a:xfrm>
              <a:off x="1640975" y="919700"/>
              <a:ext cx="161975" cy="96625"/>
            </a:xfrm>
            <a:custGeom>
              <a:avLst/>
              <a:gdLst/>
              <a:ahLst/>
              <a:cxnLst/>
              <a:rect l="l" t="t" r="r" b="b"/>
              <a:pathLst>
                <a:path w="6479" h="3865" extrusionOk="0">
                  <a:moveTo>
                    <a:pt x="5203" y="1"/>
                  </a:moveTo>
                  <a:lnTo>
                    <a:pt x="3549" y="632"/>
                  </a:lnTo>
                  <a:lnTo>
                    <a:pt x="783" y="1819"/>
                  </a:lnTo>
                  <a:lnTo>
                    <a:pt x="1" y="3334"/>
                  </a:lnTo>
                  <a:lnTo>
                    <a:pt x="1579" y="3865"/>
                  </a:lnTo>
                  <a:lnTo>
                    <a:pt x="3157" y="3334"/>
                  </a:lnTo>
                  <a:lnTo>
                    <a:pt x="4572" y="3094"/>
                  </a:lnTo>
                  <a:lnTo>
                    <a:pt x="5759" y="1933"/>
                  </a:lnTo>
                  <a:lnTo>
                    <a:pt x="6478" y="708"/>
                  </a:lnTo>
                  <a:lnTo>
                    <a:pt x="520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1"/>
            <p:cNvSpPr/>
            <p:nvPr/>
          </p:nvSpPr>
          <p:spPr>
            <a:xfrm>
              <a:off x="1629625" y="910875"/>
              <a:ext cx="184375" cy="113650"/>
            </a:xfrm>
            <a:custGeom>
              <a:avLst/>
              <a:gdLst/>
              <a:ahLst/>
              <a:cxnLst/>
              <a:rect l="l" t="t" r="r" b="b"/>
              <a:pathLst>
                <a:path w="7375" h="4546" extrusionOk="0">
                  <a:moveTo>
                    <a:pt x="5632" y="707"/>
                  </a:moveTo>
                  <a:lnTo>
                    <a:pt x="6503" y="1175"/>
                  </a:lnTo>
                  <a:lnTo>
                    <a:pt x="5960" y="2084"/>
                  </a:lnTo>
                  <a:lnTo>
                    <a:pt x="4874" y="3144"/>
                  </a:lnTo>
                  <a:lnTo>
                    <a:pt x="3561" y="3372"/>
                  </a:lnTo>
                  <a:lnTo>
                    <a:pt x="2033" y="3877"/>
                  </a:lnTo>
                  <a:lnTo>
                    <a:pt x="909" y="3511"/>
                  </a:lnTo>
                  <a:lnTo>
                    <a:pt x="1477" y="2412"/>
                  </a:lnTo>
                  <a:lnTo>
                    <a:pt x="4116" y="1276"/>
                  </a:lnTo>
                  <a:lnTo>
                    <a:pt x="5632" y="707"/>
                  </a:lnTo>
                  <a:close/>
                  <a:moveTo>
                    <a:pt x="5682" y="0"/>
                  </a:moveTo>
                  <a:lnTo>
                    <a:pt x="3877" y="695"/>
                  </a:lnTo>
                  <a:lnTo>
                    <a:pt x="1010" y="1920"/>
                  </a:lnTo>
                  <a:lnTo>
                    <a:pt x="0" y="3877"/>
                  </a:lnTo>
                  <a:lnTo>
                    <a:pt x="2033" y="4546"/>
                  </a:lnTo>
                  <a:lnTo>
                    <a:pt x="3687" y="4003"/>
                  </a:lnTo>
                  <a:lnTo>
                    <a:pt x="5177" y="3750"/>
                  </a:lnTo>
                  <a:lnTo>
                    <a:pt x="6427" y="2513"/>
                  </a:lnTo>
                  <a:lnTo>
                    <a:pt x="7374" y="947"/>
                  </a:lnTo>
                  <a:lnTo>
                    <a:pt x="568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1"/>
            <p:cNvSpPr/>
            <p:nvPr/>
          </p:nvSpPr>
          <p:spPr>
            <a:xfrm>
              <a:off x="1843950" y="961050"/>
              <a:ext cx="72950" cy="40125"/>
            </a:xfrm>
            <a:custGeom>
              <a:avLst/>
              <a:gdLst/>
              <a:ahLst/>
              <a:cxnLst/>
              <a:rect l="l" t="t" r="r" b="b"/>
              <a:pathLst>
                <a:path w="2918" h="1605" extrusionOk="0">
                  <a:moveTo>
                    <a:pt x="392" y="1"/>
                  </a:moveTo>
                  <a:lnTo>
                    <a:pt x="1" y="594"/>
                  </a:lnTo>
                  <a:lnTo>
                    <a:pt x="1024" y="1605"/>
                  </a:lnTo>
                  <a:lnTo>
                    <a:pt x="2211" y="670"/>
                  </a:lnTo>
                  <a:lnTo>
                    <a:pt x="291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1"/>
            <p:cNvSpPr/>
            <p:nvPr/>
          </p:nvSpPr>
          <p:spPr>
            <a:xfrm>
              <a:off x="1833850" y="953475"/>
              <a:ext cx="102950" cy="58125"/>
            </a:xfrm>
            <a:custGeom>
              <a:avLst/>
              <a:gdLst/>
              <a:ahLst/>
              <a:cxnLst/>
              <a:rect l="l" t="t" r="r" b="b"/>
              <a:pathLst>
                <a:path w="4118" h="2325" extrusionOk="0">
                  <a:moveTo>
                    <a:pt x="2526" y="632"/>
                  </a:moveTo>
                  <a:lnTo>
                    <a:pt x="1453" y="1491"/>
                  </a:lnTo>
                  <a:lnTo>
                    <a:pt x="809" y="860"/>
                  </a:lnTo>
                  <a:lnTo>
                    <a:pt x="973" y="632"/>
                  </a:lnTo>
                  <a:close/>
                  <a:moveTo>
                    <a:pt x="632" y="1"/>
                  </a:moveTo>
                  <a:lnTo>
                    <a:pt x="1" y="948"/>
                  </a:lnTo>
                  <a:lnTo>
                    <a:pt x="1402" y="2324"/>
                  </a:lnTo>
                  <a:lnTo>
                    <a:pt x="2829" y="1213"/>
                  </a:lnTo>
                  <a:lnTo>
                    <a:pt x="411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1"/>
            <p:cNvSpPr/>
            <p:nvPr/>
          </p:nvSpPr>
          <p:spPr>
            <a:xfrm>
              <a:off x="1900150" y="882450"/>
              <a:ext cx="40425" cy="51500"/>
            </a:xfrm>
            <a:custGeom>
              <a:avLst/>
              <a:gdLst/>
              <a:ahLst/>
              <a:cxnLst/>
              <a:rect l="l" t="t" r="r" b="b"/>
              <a:pathLst>
                <a:path w="1617" h="2060" extrusionOk="0">
                  <a:moveTo>
                    <a:pt x="354" y="1"/>
                  </a:moveTo>
                  <a:lnTo>
                    <a:pt x="0" y="708"/>
                  </a:lnTo>
                  <a:lnTo>
                    <a:pt x="695" y="1137"/>
                  </a:lnTo>
                  <a:lnTo>
                    <a:pt x="1351" y="2059"/>
                  </a:lnTo>
                  <a:lnTo>
                    <a:pt x="1617" y="1339"/>
                  </a:lnTo>
                  <a:lnTo>
                    <a:pt x="1617" y="316"/>
                  </a:lnTo>
                  <a:lnTo>
                    <a:pt x="35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1"/>
            <p:cNvSpPr/>
            <p:nvPr/>
          </p:nvSpPr>
          <p:spPr>
            <a:xfrm>
              <a:off x="1889725" y="873000"/>
              <a:ext cx="58750" cy="77975"/>
            </a:xfrm>
            <a:custGeom>
              <a:avLst/>
              <a:gdLst/>
              <a:ahLst/>
              <a:cxnLst/>
              <a:rect l="l" t="t" r="r" b="b"/>
              <a:pathLst>
                <a:path w="2350" h="3119" extrusionOk="0">
                  <a:moveTo>
                    <a:pt x="948" y="745"/>
                  </a:moveTo>
                  <a:lnTo>
                    <a:pt x="1718" y="934"/>
                  </a:lnTo>
                  <a:lnTo>
                    <a:pt x="1718" y="1654"/>
                  </a:lnTo>
                  <a:lnTo>
                    <a:pt x="1680" y="1768"/>
                  </a:lnTo>
                  <a:lnTo>
                    <a:pt x="1364" y="1326"/>
                  </a:lnTo>
                  <a:lnTo>
                    <a:pt x="821" y="972"/>
                  </a:lnTo>
                  <a:lnTo>
                    <a:pt x="948" y="745"/>
                  </a:lnTo>
                  <a:close/>
                  <a:moveTo>
                    <a:pt x="607" y="0"/>
                  </a:moveTo>
                  <a:lnTo>
                    <a:pt x="1" y="1200"/>
                  </a:lnTo>
                  <a:lnTo>
                    <a:pt x="885" y="1755"/>
                  </a:lnTo>
                  <a:lnTo>
                    <a:pt x="1857" y="3119"/>
                  </a:lnTo>
                  <a:lnTo>
                    <a:pt x="2324" y="1818"/>
                  </a:lnTo>
                  <a:lnTo>
                    <a:pt x="2349" y="442"/>
                  </a:lnTo>
                  <a:lnTo>
                    <a:pt x="6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1"/>
            <p:cNvSpPr/>
            <p:nvPr/>
          </p:nvSpPr>
          <p:spPr>
            <a:xfrm>
              <a:off x="1439900" y="1099950"/>
              <a:ext cx="185325" cy="192275"/>
            </a:xfrm>
            <a:custGeom>
              <a:avLst/>
              <a:gdLst/>
              <a:ahLst/>
              <a:cxnLst/>
              <a:rect l="l" t="t" r="r" b="b"/>
              <a:pathLst>
                <a:path w="7413" h="7691" extrusionOk="0">
                  <a:moveTo>
                    <a:pt x="5682" y="1"/>
                  </a:moveTo>
                  <a:lnTo>
                    <a:pt x="3826" y="354"/>
                  </a:lnTo>
                  <a:cubicBezTo>
                    <a:pt x="3586" y="544"/>
                    <a:pt x="2374" y="834"/>
                    <a:pt x="2374" y="834"/>
                  </a:cubicBezTo>
                  <a:lnTo>
                    <a:pt x="2374" y="2337"/>
                  </a:lnTo>
                  <a:lnTo>
                    <a:pt x="1111" y="3991"/>
                  </a:lnTo>
                  <a:lnTo>
                    <a:pt x="0" y="4900"/>
                  </a:lnTo>
                  <a:lnTo>
                    <a:pt x="632" y="7691"/>
                  </a:lnTo>
                  <a:lnTo>
                    <a:pt x="2058" y="7691"/>
                  </a:lnTo>
                  <a:lnTo>
                    <a:pt x="4293" y="5254"/>
                  </a:lnTo>
                  <a:lnTo>
                    <a:pt x="5834" y="4622"/>
                  </a:lnTo>
                  <a:lnTo>
                    <a:pt x="7412" y="3650"/>
                  </a:lnTo>
                  <a:lnTo>
                    <a:pt x="7412" y="1705"/>
                  </a:lnTo>
                  <a:lnTo>
                    <a:pt x="6238" y="910"/>
                  </a:lnTo>
                  <a:lnTo>
                    <a:pt x="568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1"/>
            <p:cNvSpPr/>
            <p:nvPr/>
          </p:nvSpPr>
          <p:spPr>
            <a:xfrm>
              <a:off x="1431375" y="1091425"/>
              <a:ext cx="201725" cy="208700"/>
            </a:xfrm>
            <a:custGeom>
              <a:avLst/>
              <a:gdLst/>
              <a:ahLst/>
              <a:cxnLst/>
              <a:rect l="l" t="t" r="r" b="b"/>
              <a:pathLst>
                <a:path w="8069" h="8348" extrusionOk="0">
                  <a:moveTo>
                    <a:pt x="5859" y="708"/>
                  </a:moveTo>
                  <a:lnTo>
                    <a:pt x="6301" y="1428"/>
                  </a:lnTo>
                  <a:lnTo>
                    <a:pt x="7438" y="2223"/>
                  </a:lnTo>
                  <a:lnTo>
                    <a:pt x="7438" y="3814"/>
                  </a:lnTo>
                  <a:lnTo>
                    <a:pt x="6049" y="4673"/>
                  </a:lnTo>
                  <a:lnTo>
                    <a:pt x="4521" y="5304"/>
                  </a:lnTo>
                  <a:lnTo>
                    <a:pt x="2260" y="7716"/>
                  </a:lnTo>
                  <a:lnTo>
                    <a:pt x="1225" y="7716"/>
                  </a:lnTo>
                  <a:lnTo>
                    <a:pt x="695" y="5367"/>
                  </a:lnTo>
                  <a:lnTo>
                    <a:pt x="1642" y="4584"/>
                  </a:lnTo>
                  <a:lnTo>
                    <a:pt x="3018" y="2791"/>
                  </a:lnTo>
                  <a:lnTo>
                    <a:pt x="3018" y="1428"/>
                  </a:lnTo>
                  <a:cubicBezTo>
                    <a:pt x="3422" y="1327"/>
                    <a:pt x="4003" y="1163"/>
                    <a:pt x="4281" y="998"/>
                  </a:cubicBezTo>
                  <a:lnTo>
                    <a:pt x="5859" y="708"/>
                  </a:lnTo>
                  <a:close/>
                  <a:moveTo>
                    <a:pt x="6175" y="1"/>
                  </a:moveTo>
                  <a:lnTo>
                    <a:pt x="4117" y="380"/>
                  </a:lnTo>
                  <a:lnTo>
                    <a:pt x="4028" y="405"/>
                  </a:lnTo>
                  <a:lnTo>
                    <a:pt x="3965" y="443"/>
                  </a:lnTo>
                  <a:cubicBezTo>
                    <a:pt x="3851" y="544"/>
                    <a:pt x="3182" y="733"/>
                    <a:pt x="2639" y="872"/>
                  </a:cubicBezTo>
                  <a:lnTo>
                    <a:pt x="2399" y="923"/>
                  </a:lnTo>
                  <a:lnTo>
                    <a:pt x="2399" y="2564"/>
                  </a:lnTo>
                  <a:lnTo>
                    <a:pt x="1225" y="4105"/>
                  </a:lnTo>
                  <a:lnTo>
                    <a:pt x="0" y="5115"/>
                  </a:lnTo>
                  <a:lnTo>
                    <a:pt x="733" y="8347"/>
                  </a:lnTo>
                  <a:lnTo>
                    <a:pt x="2538" y="8347"/>
                  </a:lnTo>
                  <a:lnTo>
                    <a:pt x="4836" y="5847"/>
                  </a:lnTo>
                  <a:lnTo>
                    <a:pt x="6352" y="5228"/>
                  </a:lnTo>
                  <a:lnTo>
                    <a:pt x="8069" y="4168"/>
                  </a:lnTo>
                  <a:lnTo>
                    <a:pt x="8069" y="1870"/>
                  </a:lnTo>
                  <a:lnTo>
                    <a:pt x="6806" y="1024"/>
                  </a:lnTo>
                  <a:lnTo>
                    <a:pt x="617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1"/>
            <p:cNvSpPr/>
            <p:nvPr/>
          </p:nvSpPr>
          <p:spPr>
            <a:xfrm>
              <a:off x="1514700" y="1211400"/>
              <a:ext cx="329275" cy="270225"/>
            </a:xfrm>
            <a:custGeom>
              <a:avLst/>
              <a:gdLst/>
              <a:ahLst/>
              <a:cxnLst/>
              <a:rect l="l" t="t" r="r" b="b"/>
              <a:pathLst>
                <a:path w="13171" h="10809" extrusionOk="0">
                  <a:moveTo>
                    <a:pt x="12072" y="0"/>
                  </a:moveTo>
                  <a:lnTo>
                    <a:pt x="9623" y="480"/>
                  </a:lnTo>
                  <a:lnTo>
                    <a:pt x="8676" y="4180"/>
                  </a:lnTo>
                  <a:lnTo>
                    <a:pt x="7678" y="3536"/>
                  </a:lnTo>
                  <a:lnTo>
                    <a:pt x="8297" y="1503"/>
                  </a:lnTo>
                  <a:lnTo>
                    <a:pt x="4925" y="707"/>
                  </a:lnTo>
                  <a:lnTo>
                    <a:pt x="1440" y="1818"/>
                  </a:lnTo>
                  <a:lnTo>
                    <a:pt x="1074" y="2993"/>
                  </a:lnTo>
                  <a:lnTo>
                    <a:pt x="2791" y="3574"/>
                  </a:lnTo>
                  <a:lnTo>
                    <a:pt x="1" y="3940"/>
                  </a:lnTo>
                  <a:lnTo>
                    <a:pt x="1" y="6389"/>
                  </a:lnTo>
                  <a:lnTo>
                    <a:pt x="2842" y="6389"/>
                  </a:lnTo>
                  <a:lnTo>
                    <a:pt x="3549" y="6781"/>
                  </a:lnTo>
                  <a:lnTo>
                    <a:pt x="632" y="7021"/>
                  </a:lnTo>
                  <a:lnTo>
                    <a:pt x="1503" y="8637"/>
                  </a:lnTo>
                  <a:lnTo>
                    <a:pt x="1819" y="10177"/>
                  </a:lnTo>
                  <a:lnTo>
                    <a:pt x="4736" y="10177"/>
                  </a:lnTo>
                  <a:lnTo>
                    <a:pt x="6706" y="9142"/>
                  </a:lnTo>
                  <a:lnTo>
                    <a:pt x="8751" y="10809"/>
                  </a:lnTo>
                  <a:lnTo>
                    <a:pt x="10570" y="10089"/>
                  </a:lnTo>
                  <a:lnTo>
                    <a:pt x="11529" y="8789"/>
                  </a:lnTo>
                  <a:lnTo>
                    <a:pt x="10102" y="5695"/>
                  </a:lnTo>
                  <a:lnTo>
                    <a:pt x="11201" y="2614"/>
                  </a:lnTo>
                  <a:lnTo>
                    <a:pt x="13171" y="1111"/>
                  </a:lnTo>
                  <a:lnTo>
                    <a:pt x="1207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1"/>
            <p:cNvSpPr/>
            <p:nvPr/>
          </p:nvSpPr>
          <p:spPr>
            <a:xfrm>
              <a:off x="1506825" y="1202875"/>
              <a:ext cx="349150" cy="287600"/>
            </a:xfrm>
            <a:custGeom>
              <a:avLst/>
              <a:gdLst/>
              <a:ahLst/>
              <a:cxnLst/>
              <a:rect l="l" t="t" r="r" b="b"/>
              <a:pathLst>
                <a:path w="13966" h="11504" extrusionOk="0">
                  <a:moveTo>
                    <a:pt x="12274" y="682"/>
                  </a:moveTo>
                  <a:lnTo>
                    <a:pt x="13006" y="1414"/>
                  </a:lnTo>
                  <a:lnTo>
                    <a:pt x="11238" y="2766"/>
                  </a:lnTo>
                  <a:lnTo>
                    <a:pt x="10064" y="6061"/>
                  </a:lnTo>
                  <a:lnTo>
                    <a:pt x="11478" y="9092"/>
                  </a:lnTo>
                  <a:lnTo>
                    <a:pt x="10683" y="10178"/>
                  </a:lnTo>
                  <a:lnTo>
                    <a:pt x="9129" y="10784"/>
                  </a:lnTo>
                  <a:lnTo>
                    <a:pt x="7059" y="9117"/>
                  </a:lnTo>
                  <a:lnTo>
                    <a:pt x="4975" y="10203"/>
                  </a:lnTo>
                  <a:lnTo>
                    <a:pt x="2399" y="10203"/>
                  </a:lnTo>
                  <a:lnTo>
                    <a:pt x="2134" y="8915"/>
                  </a:lnTo>
                  <a:lnTo>
                    <a:pt x="1465" y="7640"/>
                  </a:lnTo>
                  <a:lnTo>
                    <a:pt x="4937" y="7349"/>
                  </a:lnTo>
                  <a:lnTo>
                    <a:pt x="3245" y="6415"/>
                  </a:lnTo>
                  <a:lnTo>
                    <a:pt x="644" y="6415"/>
                  </a:lnTo>
                  <a:lnTo>
                    <a:pt x="644" y="4559"/>
                  </a:lnTo>
                  <a:lnTo>
                    <a:pt x="4495" y="4053"/>
                  </a:lnTo>
                  <a:lnTo>
                    <a:pt x="1781" y="3132"/>
                  </a:lnTo>
                  <a:lnTo>
                    <a:pt x="2008" y="2399"/>
                  </a:lnTo>
                  <a:lnTo>
                    <a:pt x="5253" y="1377"/>
                  </a:lnTo>
                  <a:lnTo>
                    <a:pt x="8208" y="2071"/>
                  </a:lnTo>
                  <a:lnTo>
                    <a:pt x="7627" y="4003"/>
                  </a:lnTo>
                  <a:lnTo>
                    <a:pt x="9193" y="5026"/>
                  </a:lnTo>
                  <a:lnTo>
                    <a:pt x="10190" y="1086"/>
                  </a:lnTo>
                  <a:lnTo>
                    <a:pt x="12274" y="682"/>
                  </a:lnTo>
                  <a:close/>
                  <a:moveTo>
                    <a:pt x="12488" y="0"/>
                  </a:moveTo>
                  <a:lnTo>
                    <a:pt x="9685" y="543"/>
                  </a:lnTo>
                  <a:lnTo>
                    <a:pt x="8801" y="4016"/>
                  </a:lnTo>
                  <a:lnTo>
                    <a:pt x="8372" y="3738"/>
                  </a:lnTo>
                  <a:lnTo>
                    <a:pt x="9003" y="1616"/>
                  </a:lnTo>
                  <a:lnTo>
                    <a:pt x="5228" y="733"/>
                  </a:lnTo>
                  <a:lnTo>
                    <a:pt x="1503" y="1907"/>
                  </a:lnTo>
                  <a:lnTo>
                    <a:pt x="998" y="3536"/>
                  </a:lnTo>
                  <a:lnTo>
                    <a:pt x="1717" y="3788"/>
                  </a:lnTo>
                  <a:lnTo>
                    <a:pt x="0" y="4003"/>
                  </a:lnTo>
                  <a:lnTo>
                    <a:pt x="0" y="7046"/>
                  </a:lnTo>
                  <a:lnTo>
                    <a:pt x="1010" y="7046"/>
                  </a:lnTo>
                  <a:lnTo>
                    <a:pt x="442" y="7097"/>
                  </a:lnTo>
                  <a:lnTo>
                    <a:pt x="1515" y="9079"/>
                  </a:lnTo>
                  <a:lnTo>
                    <a:pt x="1882" y="10834"/>
                  </a:lnTo>
                  <a:lnTo>
                    <a:pt x="5127" y="10834"/>
                  </a:lnTo>
                  <a:lnTo>
                    <a:pt x="6983" y="9862"/>
                  </a:lnTo>
                  <a:lnTo>
                    <a:pt x="9016" y="11503"/>
                  </a:lnTo>
                  <a:lnTo>
                    <a:pt x="11087" y="10708"/>
                  </a:lnTo>
                  <a:lnTo>
                    <a:pt x="12210" y="9167"/>
                  </a:lnTo>
                  <a:lnTo>
                    <a:pt x="10758" y="6023"/>
                  </a:lnTo>
                  <a:lnTo>
                    <a:pt x="11781" y="3144"/>
                  </a:lnTo>
                  <a:lnTo>
                    <a:pt x="13966" y="1490"/>
                  </a:lnTo>
                  <a:lnTo>
                    <a:pt x="1248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1"/>
            <p:cNvSpPr/>
            <p:nvPr/>
          </p:nvSpPr>
          <p:spPr>
            <a:xfrm>
              <a:off x="1843950" y="1219275"/>
              <a:ext cx="96625" cy="163875"/>
            </a:xfrm>
            <a:custGeom>
              <a:avLst/>
              <a:gdLst/>
              <a:ahLst/>
              <a:cxnLst/>
              <a:rect l="l" t="t" r="r" b="b"/>
              <a:pathLst>
                <a:path w="3865" h="6555" extrusionOk="0">
                  <a:moveTo>
                    <a:pt x="2602" y="1"/>
                  </a:moveTo>
                  <a:lnTo>
                    <a:pt x="2046" y="1339"/>
                  </a:lnTo>
                  <a:lnTo>
                    <a:pt x="1466" y="3334"/>
                  </a:lnTo>
                  <a:lnTo>
                    <a:pt x="1024" y="1642"/>
                  </a:lnTo>
                  <a:lnTo>
                    <a:pt x="1" y="3246"/>
                  </a:lnTo>
                  <a:lnTo>
                    <a:pt x="392" y="5026"/>
                  </a:lnTo>
                  <a:lnTo>
                    <a:pt x="1024" y="6554"/>
                  </a:lnTo>
                  <a:lnTo>
                    <a:pt x="3057" y="5014"/>
                  </a:lnTo>
                  <a:lnTo>
                    <a:pt x="3865" y="3221"/>
                  </a:lnTo>
                  <a:lnTo>
                    <a:pt x="3865" y="1339"/>
                  </a:lnTo>
                  <a:lnTo>
                    <a:pt x="260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1"/>
            <p:cNvSpPr/>
            <p:nvPr/>
          </p:nvSpPr>
          <p:spPr>
            <a:xfrm>
              <a:off x="1835425" y="1205075"/>
              <a:ext cx="113050" cy="190700"/>
            </a:xfrm>
            <a:custGeom>
              <a:avLst/>
              <a:gdLst/>
              <a:ahLst/>
              <a:cxnLst/>
              <a:rect l="l" t="t" r="r" b="b"/>
              <a:pathLst>
                <a:path w="4522" h="7628" extrusionOk="0">
                  <a:moveTo>
                    <a:pt x="3044" y="1150"/>
                  </a:moveTo>
                  <a:lnTo>
                    <a:pt x="3890" y="2034"/>
                  </a:lnTo>
                  <a:lnTo>
                    <a:pt x="3890" y="3726"/>
                  </a:lnTo>
                  <a:lnTo>
                    <a:pt x="3145" y="5380"/>
                  </a:lnTo>
                  <a:lnTo>
                    <a:pt x="1503" y="6630"/>
                  </a:lnTo>
                  <a:lnTo>
                    <a:pt x="1049" y="5519"/>
                  </a:lnTo>
                  <a:lnTo>
                    <a:pt x="683" y="3877"/>
                  </a:lnTo>
                  <a:lnTo>
                    <a:pt x="1238" y="2981"/>
                  </a:lnTo>
                  <a:lnTo>
                    <a:pt x="1781" y="5089"/>
                  </a:lnTo>
                  <a:lnTo>
                    <a:pt x="2678" y="2034"/>
                  </a:lnTo>
                  <a:lnTo>
                    <a:pt x="3044" y="1150"/>
                  </a:lnTo>
                  <a:close/>
                  <a:moveTo>
                    <a:pt x="2842" y="1"/>
                  </a:moveTo>
                  <a:lnTo>
                    <a:pt x="2084" y="1819"/>
                  </a:lnTo>
                  <a:lnTo>
                    <a:pt x="1819" y="2715"/>
                  </a:lnTo>
                  <a:lnTo>
                    <a:pt x="1491" y="1427"/>
                  </a:lnTo>
                  <a:lnTo>
                    <a:pt x="1" y="3763"/>
                  </a:lnTo>
                  <a:lnTo>
                    <a:pt x="443" y="5708"/>
                  </a:lnTo>
                  <a:lnTo>
                    <a:pt x="1238" y="7627"/>
                  </a:lnTo>
                  <a:lnTo>
                    <a:pt x="3650" y="5784"/>
                  </a:lnTo>
                  <a:lnTo>
                    <a:pt x="4496" y="3915"/>
                  </a:lnTo>
                  <a:lnTo>
                    <a:pt x="4521" y="1781"/>
                  </a:lnTo>
                  <a:lnTo>
                    <a:pt x="284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1"/>
            <p:cNvSpPr/>
            <p:nvPr/>
          </p:nvSpPr>
          <p:spPr>
            <a:xfrm>
              <a:off x="1794700" y="1458875"/>
              <a:ext cx="74850" cy="69800"/>
            </a:xfrm>
            <a:custGeom>
              <a:avLst/>
              <a:gdLst/>
              <a:ahLst/>
              <a:cxnLst/>
              <a:rect l="l" t="t" r="r" b="b"/>
              <a:pathLst>
                <a:path w="2994" h="2792" extrusionOk="0">
                  <a:moveTo>
                    <a:pt x="1971" y="1"/>
                  </a:moveTo>
                  <a:lnTo>
                    <a:pt x="872" y="847"/>
                  </a:lnTo>
                  <a:lnTo>
                    <a:pt x="1" y="1465"/>
                  </a:lnTo>
                  <a:lnTo>
                    <a:pt x="1504" y="2791"/>
                  </a:lnTo>
                  <a:lnTo>
                    <a:pt x="2994" y="2791"/>
                  </a:lnTo>
                  <a:lnTo>
                    <a:pt x="1971"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1"/>
            <p:cNvSpPr/>
            <p:nvPr/>
          </p:nvSpPr>
          <p:spPr>
            <a:xfrm>
              <a:off x="1782075" y="1445925"/>
              <a:ext cx="98850" cy="90625"/>
            </a:xfrm>
            <a:custGeom>
              <a:avLst/>
              <a:gdLst/>
              <a:ahLst/>
              <a:cxnLst/>
              <a:rect l="l" t="t" r="r" b="b"/>
              <a:pathLst>
                <a:path w="3954" h="3625" extrusionOk="0">
                  <a:moveTo>
                    <a:pt x="2324" y="1024"/>
                  </a:moveTo>
                  <a:lnTo>
                    <a:pt x="3057" y="2994"/>
                  </a:lnTo>
                  <a:lnTo>
                    <a:pt x="2122" y="2994"/>
                  </a:lnTo>
                  <a:lnTo>
                    <a:pt x="1011" y="2009"/>
                  </a:lnTo>
                  <a:lnTo>
                    <a:pt x="2324" y="1024"/>
                  </a:lnTo>
                  <a:close/>
                  <a:moveTo>
                    <a:pt x="2627" y="1"/>
                  </a:moveTo>
                  <a:lnTo>
                    <a:pt x="1188" y="1112"/>
                  </a:lnTo>
                  <a:lnTo>
                    <a:pt x="1" y="1958"/>
                  </a:lnTo>
                  <a:lnTo>
                    <a:pt x="1882" y="3625"/>
                  </a:lnTo>
                  <a:lnTo>
                    <a:pt x="3953" y="3625"/>
                  </a:lnTo>
                  <a:lnTo>
                    <a:pt x="262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1"/>
            <p:cNvSpPr/>
            <p:nvPr/>
          </p:nvSpPr>
          <p:spPr>
            <a:xfrm>
              <a:off x="241275" y="1079650"/>
              <a:ext cx="2559200" cy="3887025"/>
            </a:xfrm>
            <a:custGeom>
              <a:avLst/>
              <a:gdLst/>
              <a:ahLst/>
              <a:cxnLst/>
              <a:rect l="l" t="t" r="r" b="b"/>
              <a:pathLst>
                <a:path w="102368" h="155481" extrusionOk="0">
                  <a:moveTo>
                    <a:pt x="22033" y="0"/>
                  </a:moveTo>
                  <a:cubicBezTo>
                    <a:pt x="21541" y="0"/>
                    <a:pt x="20848" y="207"/>
                    <a:pt x="19875" y="825"/>
                  </a:cubicBezTo>
                  <a:cubicBezTo>
                    <a:pt x="16958" y="2669"/>
                    <a:pt x="16718" y="2669"/>
                    <a:pt x="16718" y="2669"/>
                  </a:cubicBezTo>
                  <a:lnTo>
                    <a:pt x="14357" y="4096"/>
                  </a:lnTo>
                  <a:lnTo>
                    <a:pt x="14357" y="5043"/>
                  </a:lnTo>
                  <a:lnTo>
                    <a:pt x="15304" y="8351"/>
                  </a:lnTo>
                  <a:lnTo>
                    <a:pt x="15532" y="10056"/>
                  </a:lnTo>
                  <a:lnTo>
                    <a:pt x="13423" y="9450"/>
                  </a:lnTo>
                  <a:lnTo>
                    <a:pt x="12665" y="8869"/>
                  </a:lnTo>
                  <a:lnTo>
                    <a:pt x="10051" y="10043"/>
                  </a:lnTo>
                  <a:lnTo>
                    <a:pt x="9319" y="11584"/>
                  </a:lnTo>
                  <a:lnTo>
                    <a:pt x="9319" y="12606"/>
                  </a:lnTo>
                  <a:lnTo>
                    <a:pt x="11920" y="12998"/>
                  </a:lnTo>
                  <a:lnTo>
                    <a:pt x="13890" y="12846"/>
                  </a:lnTo>
                  <a:lnTo>
                    <a:pt x="13890" y="12846"/>
                  </a:lnTo>
                  <a:lnTo>
                    <a:pt x="12236" y="14854"/>
                  </a:lnTo>
                  <a:lnTo>
                    <a:pt x="9281" y="15447"/>
                  </a:lnTo>
                  <a:lnTo>
                    <a:pt x="7324" y="17884"/>
                  </a:lnTo>
                  <a:lnTo>
                    <a:pt x="5922" y="20094"/>
                  </a:lnTo>
                  <a:lnTo>
                    <a:pt x="6478" y="22228"/>
                  </a:lnTo>
                  <a:lnTo>
                    <a:pt x="7665" y="23491"/>
                  </a:lnTo>
                  <a:lnTo>
                    <a:pt x="9559" y="25069"/>
                  </a:lnTo>
                  <a:cubicBezTo>
                    <a:pt x="9559" y="25069"/>
                    <a:pt x="8448" y="26534"/>
                    <a:pt x="8372" y="26862"/>
                  </a:cubicBezTo>
                  <a:cubicBezTo>
                    <a:pt x="8296" y="27191"/>
                    <a:pt x="2841" y="30196"/>
                    <a:pt x="2841" y="30196"/>
                  </a:cubicBezTo>
                  <a:lnTo>
                    <a:pt x="0" y="31610"/>
                  </a:lnTo>
                  <a:lnTo>
                    <a:pt x="0" y="31610"/>
                  </a:lnTo>
                  <a:lnTo>
                    <a:pt x="4344" y="30903"/>
                  </a:lnTo>
                  <a:lnTo>
                    <a:pt x="10178" y="28529"/>
                  </a:lnTo>
                  <a:lnTo>
                    <a:pt x="12476" y="25852"/>
                  </a:lnTo>
                  <a:lnTo>
                    <a:pt x="14446" y="24110"/>
                  </a:lnTo>
                  <a:lnTo>
                    <a:pt x="16883" y="22380"/>
                  </a:lnTo>
                  <a:lnTo>
                    <a:pt x="15393" y="25132"/>
                  </a:lnTo>
                  <a:lnTo>
                    <a:pt x="17287" y="24741"/>
                  </a:lnTo>
                  <a:cubicBezTo>
                    <a:pt x="17287" y="24741"/>
                    <a:pt x="19648" y="24034"/>
                    <a:pt x="19812" y="23794"/>
                  </a:cubicBezTo>
                  <a:cubicBezTo>
                    <a:pt x="19818" y="23784"/>
                    <a:pt x="19832" y="23779"/>
                    <a:pt x="19854" y="23779"/>
                  </a:cubicBezTo>
                  <a:cubicBezTo>
                    <a:pt x="20342" y="23779"/>
                    <a:pt x="24610" y="26319"/>
                    <a:pt x="24610" y="26319"/>
                  </a:cubicBezTo>
                  <a:lnTo>
                    <a:pt x="26113" y="29085"/>
                  </a:lnTo>
                  <a:lnTo>
                    <a:pt x="26820" y="33100"/>
                  </a:lnTo>
                  <a:lnTo>
                    <a:pt x="26189" y="36105"/>
                  </a:lnTo>
                  <a:lnTo>
                    <a:pt x="25633" y="38151"/>
                  </a:lnTo>
                  <a:lnTo>
                    <a:pt x="26429" y="40045"/>
                  </a:lnTo>
                  <a:lnTo>
                    <a:pt x="27376" y="37040"/>
                  </a:lnTo>
                  <a:lnTo>
                    <a:pt x="28474" y="36105"/>
                  </a:lnTo>
                  <a:lnTo>
                    <a:pt x="29194" y="40512"/>
                  </a:lnTo>
                  <a:lnTo>
                    <a:pt x="30457" y="43505"/>
                  </a:lnTo>
                  <a:lnTo>
                    <a:pt x="28083" y="42015"/>
                  </a:lnTo>
                  <a:lnTo>
                    <a:pt x="27856" y="43505"/>
                  </a:lnTo>
                  <a:lnTo>
                    <a:pt x="29585" y="47293"/>
                  </a:lnTo>
                  <a:lnTo>
                    <a:pt x="29346" y="49894"/>
                  </a:lnTo>
                  <a:lnTo>
                    <a:pt x="28083" y="52419"/>
                  </a:lnTo>
                  <a:lnTo>
                    <a:pt x="27616" y="56763"/>
                  </a:lnTo>
                  <a:lnTo>
                    <a:pt x="27931" y="61258"/>
                  </a:lnTo>
                  <a:lnTo>
                    <a:pt x="29661" y="64011"/>
                  </a:lnTo>
                  <a:lnTo>
                    <a:pt x="31404" y="65198"/>
                  </a:lnTo>
                  <a:lnTo>
                    <a:pt x="32666" y="68670"/>
                  </a:lnTo>
                  <a:lnTo>
                    <a:pt x="33538" y="71713"/>
                  </a:lnTo>
                  <a:lnTo>
                    <a:pt x="34081" y="73708"/>
                  </a:lnTo>
                  <a:lnTo>
                    <a:pt x="36631" y="76398"/>
                  </a:lnTo>
                  <a:lnTo>
                    <a:pt x="36631" y="76398"/>
                  </a:lnTo>
                  <a:lnTo>
                    <a:pt x="36050" y="73241"/>
                  </a:lnTo>
                  <a:lnTo>
                    <a:pt x="34560" y="71347"/>
                  </a:lnTo>
                  <a:lnTo>
                    <a:pt x="33929" y="66852"/>
                  </a:lnTo>
                  <a:lnTo>
                    <a:pt x="35343" y="68506"/>
                  </a:lnTo>
                  <a:lnTo>
                    <a:pt x="36215" y="71713"/>
                  </a:lnTo>
                  <a:lnTo>
                    <a:pt x="38424" y="73784"/>
                  </a:lnTo>
                  <a:lnTo>
                    <a:pt x="40470" y="77332"/>
                  </a:lnTo>
                  <a:lnTo>
                    <a:pt x="40634" y="79618"/>
                  </a:lnTo>
                  <a:lnTo>
                    <a:pt x="42288" y="81436"/>
                  </a:lnTo>
                  <a:lnTo>
                    <a:pt x="46241" y="82623"/>
                  </a:lnTo>
                  <a:lnTo>
                    <a:pt x="49082" y="84113"/>
                  </a:lnTo>
                  <a:lnTo>
                    <a:pt x="49940" y="83557"/>
                  </a:lnTo>
                  <a:lnTo>
                    <a:pt x="52541" y="85616"/>
                  </a:lnTo>
                  <a:lnTo>
                    <a:pt x="55458" y="86247"/>
                  </a:lnTo>
                  <a:lnTo>
                    <a:pt x="57428" y="88457"/>
                  </a:lnTo>
                  <a:lnTo>
                    <a:pt x="58855" y="90035"/>
                  </a:lnTo>
                  <a:lnTo>
                    <a:pt x="61380" y="91373"/>
                  </a:lnTo>
                  <a:lnTo>
                    <a:pt x="62643" y="90275"/>
                  </a:lnTo>
                  <a:lnTo>
                    <a:pt x="64221" y="92081"/>
                  </a:lnTo>
                  <a:lnTo>
                    <a:pt x="63906" y="95553"/>
                  </a:lnTo>
                  <a:lnTo>
                    <a:pt x="62378" y="97346"/>
                  </a:lnTo>
                  <a:lnTo>
                    <a:pt x="61595" y="99644"/>
                  </a:lnTo>
                  <a:lnTo>
                    <a:pt x="61355" y="101854"/>
                  </a:lnTo>
                  <a:lnTo>
                    <a:pt x="60875" y="103028"/>
                  </a:lnTo>
                  <a:lnTo>
                    <a:pt x="63325" y="105629"/>
                  </a:lnTo>
                  <a:lnTo>
                    <a:pt x="65459" y="108862"/>
                  </a:lnTo>
                  <a:lnTo>
                    <a:pt x="67580" y="112170"/>
                  </a:lnTo>
                  <a:lnTo>
                    <a:pt x="69550" y="113281"/>
                  </a:lnTo>
                  <a:lnTo>
                    <a:pt x="70813" y="115011"/>
                  </a:lnTo>
                  <a:lnTo>
                    <a:pt x="71293" y="119746"/>
                  </a:lnTo>
                  <a:lnTo>
                    <a:pt x="71532" y="123610"/>
                  </a:lnTo>
                  <a:lnTo>
                    <a:pt x="71293" y="127562"/>
                  </a:lnTo>
                  <a:lnTo>
                    <a:pt x="71444" y="129608"/>
                  </a:lnTo>
                  <a:lnTo>
                    <a:pt x="70661" y="132765"/>
                  </a:lnTo>
                  <a:lnTo>
                    <a:pt x="70585" y="135214"/>
                  </a:lnTo>
                  <a:lnTo>
                    <a:pt x="70813" y="138220"/>
                  </a:lnTo>
                  <a:lnTo>
                    <a:pt x="72151" y="139167"/>
                  </a:lnTo>
                  <a:lnTo>
                    <a:pt x="70346" y="143334"/>
                  </a:lnTo>
                  <a:lnTo>
                    <a:pt x="71684" y="145392"/>
                  </a:lnTo>
                  <a:lnTo>
                    <a:pt x="72000" y="147210"/>
                  </a:lnTo>
                  <a:lnTo>
                    <a:pt x="73225" y="150998"/>
                  </a:lnTo>
                  <a:lnTo>
                    <a:pt x="75548" y="154344"/>
                  </a:lnTo>
                  <a:lnTo>
                    <a:pt x="77278" y="155481"/>
                  </a:lnTo>
                  <a:lnTo>
                    <a:pt x="80283" y="155481"/>
                  </a:lnTo>
                  <a:lnTo>
                    <a:pt x="81546" y="153991"/>
                  </a:lnTo>
                  <a:lnTo>
                    <a:pt x="78313" y="152248"/>
                  </a:lnTo>
                  <a:lnTo>
                    <a:pt x="77126" y="149331"/>
                  </a:lnTo>
                  <a:cubicBezTo>
                    <a:pt x="77126" y="149331"/>
                    <a:pt x="75864" y="148826"/>
                    <a:pt x="77050" y="147399"/>
                  </a:cubicBezTo>
                  <a:cubicBezTo>
                    <a:pt x="78237" y="145985"/>
                    <a:pt x="78237" y="145960"/>
                    <a:pt x="78237" y="145960"/>
                  </a:cubicBezTo>
                  <a:lnTo>
                    <a:pt x="78553" y="144925"/>
                  </a:lnTo>
                  <a:lnTo>
                    <a:pt x="76899" y="143738"/>
                  </a:lnTo>
                  <a:lnTo>
                    <a:pt x="77758" y="142083"/>
                  </a:lnTo>
                  <a:lnTo>
                    <a:pt x="78553" y="141528"/>
                  </a:lnTo>
                  <a:lnTo>
                    <a:pt x="78945" y="139318"/>
                  </a:lnTo>
                  <a:lnTo>
                    <a:pt x="78389" y="138055"/>
                  </a:lnTo>
                  <a:lnTo>
                    <a:pt x="78465" y="136957"/>
                  </a:lnTo>
                  <a:lnTo>
                    <a:pt x="79892" y="137108"/>
                  </a:lnTo>
                  <a:lnTo>
                    <a:pt x="79967" y="135530"/>
                  </a:lnTo>
                  <a:lnTo>
                    <a:pt x="79967" y="134962"/>
                  </a:lnTo>
                  <a:lnTo>
                    <a:pt x="81861" y="134406"/>
                  </a:lnTo>
                  <a:lnTo>
                    <a:pt x="83755" y="133926"/>
                  </a:lnTo>
                  <a:lnTo>
                    <a:pt x="83755" y="131805"/>
                  </a:lnTo>
                  <a:lnTo>
                    <a:pt x="83604" y="130542"/>
                  </a:lnTo>
                  <a:lnTo>
                    <a:pt x="83516" y="129595"/>
                  </a:lnTo>
                  <a:lnTo>
                    <a:pt x="86205" y="130063"/>
                  </a:lnTo>
                  <a:lnTo>
                    <a:pt x="87821" y="128484"/>
                  </a:lnTo>
                  <a:lnTo>
                    <a:pt x="89261" y="126047"/>
                  </a:lnTo>
                  <a:lnTo>
                    <a:pt x="90612" y="124065"/>
                  </a:lnTo>
                  <a:lnTo>
                    <a:pt x="91079" y="121312"/>
                  </a:lnTo>
                  <a:lnTo>
                    <a:pt x="93605" y="119570"/>
                  </a:lnTo>
                  <a:lnTo>
                    <a:pt x="96294" y="118155"/>
                  </a:lnTo>
                  <a:lnTo>
                    <a:pt x="97633" y="117360"/>
                  </a:lnTo>
                  <a:lnTo>
                    <a:pt x="98188" y="113572"/>
                  </a:lnTo>
                  <a:lnTo>
                    <a:pt x="99047" y="110415"/>
                  </a:lnTo>
                  <a:lnTo>
                    <a:pt x="99451" y="108445"/>
                  </a:lnTo>
                  <a:lnTo>
                    <a:pt x="101257" y="106160"/>
                  </a:lnTo>
                  <a:lnTo>
                    <a:pt x="102368" y="104190"/>
                  </a:lnTo>
                  <a:lnTo>
                    <a:pt x="101332" y="102296"/>
                  </a:lnTo>
                  <a:cubicBezTo>
                    <a:pt x="101332" y="102296"/>
                    <a:pt x="101888" y="102220"/>
                    <a:pt x="98655" y="100957"/>
                  </a:cubicBezTo>
                  <a:lnTo>
                    <a:pt x="95423" y="99695"/>
                  </a:lnTo>
                  <a:lnTo>
                    <a:pt x="93529" y="99379"/>
                  </a:lnTo>
                  <a:lnTo>
                    <a:pt x="91471" y="98596"/>
                  </a:lnTo>
                  <a:lnTo>
                    <a:pt x="89185" y="97649"/>
                  </a:lnTo>
                  <a:lnTo>
                    <a:pt x="88011" y="94884"/>
                  </a:lnTo>
                  <a:lnTo>
                    <a:pt x="86508" y="92750"/>
                  </a:lnTo>
                  <a:lnTo>
                    <a:pt x="83124" y="91651"/>
                  </a:lnTo>
                  <a:lnTo>
                    <a:pt x="80914" y="91411"/>
                  </a:lnTo>
                  <a:lnTo>
                    <a:pt x="78616" y="89202"/>
                  </a:lnTo>
                  <a:lnTo>
                    <a:pt x="76571" y="88015"/>
                  </a:lnTo>
                  <a:lnTo>
                    <a:pt x="74121" y="87787"/>
                  </a:lnTo>
                  <a:lnTo>
                    <a:pt x="71596" y="87156"/>
                  </a:lnTo>
                  <a:lnTo>
                    <a:pt x="68755" y="87232"/>
                  </a:lnTo>
                  <a:cubicBezTo>
                    <a:pt x="68755" y="87232"/>
                    <a:pt x="65522" y="88179"/>
                    <a:pt x="65446" y="88495"/>
                  </a:cubicBezTo>
                  <a:cubicBezTo>
                    <a:pt x="65358" y="88810"/>
                    <a:pt x="64903" y="90174"/>
                    <a:pt x="64903" y="90174"/>
                  </a:cubicBezTo>
                  <a:lnTo>
                    <a:pt x="63325" y="88911"/>
                  </a:lnTo>
                  <a:lnTo>
                    <a:pt x="61595" y="89467"/>
                  </a:lnTo>
                  <a:lnTo>
                    <a:pt x="59852" y="88596"/>
                  </a:lnTo>
                  <a:lnTo>
                    <a:pt x="58590" y="85994"/>
                  </a:lnTo>
                  <a:lnTo>
                    <a:pt x="59385" y="83949"/>
                  </a:lnTo>
                  <a:lnTo>
                    <a:pt x="57491" y="83317"/>
                  </a:lnTo>
                  <a:lnTo>
                    <a:pt x="54966" y="83002"/>
                  </a:lnTo>
                  <a:lnTo>
                    <a:pt x="55673" y="81032"/>
                  </a:lnTo>
                  <a:lnTo>
                    <a:pt x="56380" y="79643"/>
                  </a:lnTo>
                  <a:lnTo>
                    <a:pt x="56532" y="78507"/>
                  </a:lnTo>
                  <a:lnTo>
                    <a:pt x="53779" y="78507"/>
                  </a:lnTo>
                  <a:lnTo>
                    <a:pt x="52592" y="80476"/>
                  </a:lnTo>
                  <a:lnTo>
                    <a:pt x="49915" y="81423"/>
                  </a:lnTo>
                  <a:lnTo>
                    <a:pt x="47933" y="78747"/>
                  </a:lnTo>
                  <a:lnTo>
                    <a:pt x="47541" y="75160"/>
                  </a:lnTo>
                  <a:lnTo>
                    <a:pt x="48412" y="72218"/>
                  </a:lnTo>
                  <a:lnTo>
                    <a:pt x="51165" y="70173"/>
                  </a:lnTo>
                  <a:lnTo>
                    <a:pt x="54095" y="69769"/>
                  </a:lnTo>
                  <a:lnTo>
                    <a:pt x="55433" y="70880"/>
                  </a:lnTo>
                  <a:lnTo>
                    <a:pt x="56064" y="69693"/>
                  </a:lnTo>
                  <a:lnTo>
                    <a:pt x="58198" y="69693"/>
                  </a:lnTo>
                  <a:lnTo>
                    <a:pt x="60964" y="70552"/>
                  </a:lnTo>
                  <a:lnTo>
                    <a:pt x="61191" y="72521"/>
                  </a:lnTo>
                  <a:lnTo>
                    <a:pt x="62529" y="74567"/>
                  </a:lnTo>
                  <a:lnTo>
                    <a:pt x="62933" y="72484"/>
                  </a:lnTo>
                  <a:lnTo>
                    <a:pt x="62769" y="68759"/>
                  </a:lnTo>
                  <a:lnTo>
                    <a:pt x="63805" y="66852"/>
                  </a:lnTo>
                  <a:lnTo>
                    <a:pt x="66797" y="64806"/>
                  </a:lnTo>
                  <a:lnTo>
                    <a:pt x="68300" y="62281"/>
                  </a:lnTo>
                  <a:lnTo>
                    <a:pt x="69083" y="60248"/>
                  </a:lnTo>
                  <a:lnTo>
                    <a:pt x="71684" y="57697"/>
                  </a:lnTo>
                  <a:lnTo>
                    <a:pt x="73338" y="57697"/>
                  </a:lnTo>
                  <a:lnTo>
                    <a:pt x="74197" y="55412"/>
                  </a:lnTo>
                  <a:lnTo>
                    <a:pt x="76722" y="53758"/>
                  </a:lnTo>
                  <a:lnTo>
                    <a:pt x="77833" y="55488"/>
                  </a:lnTo>
                  <a:lnTo>
                    <a:pt x="79879" y="54187"/>
                  </a:lnTo>
                  <a:lnTo>
                    <a:pt x="83351" y="52748"/>
                  </a:lnTo>
                  <a:lnTo>
                    <a:pt x="82569" y="51876"/>
                  </a:lnTo>
                  <a:lnTo>
                    <a:pt x="79412" y="52104"/>
                  </a:lnTo>
                  <a:lnTo>
                    <a:pt x="78692" y="50525"/>
                  </a:lnTo>
                  <a:lnTo>
                    <a:pt x="78692" y="49187"/>
                  </a:lnTo>
                  <a:lnTo>
                    <a:pt x="77833" y="48707"/>
                  </a:lnTo>
                  <a:lnTo>
                    <a:pt x="76091" y="49502"/>
                  </a:lnTo>
                  <a:lnTo>
                    <a:pt x="78540" y="48240"/>
                  </a:lnTo>
                  <a:lnTo>
                    <a:pt x="80902" y="48240"/>
                  </a:lnTo>
                  <a:lnTo>
                    <a:pt x="83111" y="48391"/>
                  </a:lnTo>
                  <a:lnTo>
                    <a:pt x="85725" y="46901"/>
                  </a:lnTo>
                  <a:cubicBezTo>
                    <a:pt x="85725" y="46901"/>
                    <a:pt x="87619" y="45474"/>
                    <a:pt x="87695" y="45361"/>
                  </a:cubicBezTo>
                  <a:cubicBezTo>
                    <a:pt x="87771" y="45247"/>
                    <a:pt x="86041" y="42204"/>
                    <a:pt x="86041" y="42204"/>
                  </a:cubicBezTo>
                  <a:lnTo>
                    <a:pt x="83983" y="40297"/>
                  </a:lnTo>
                  <a:lnTo>
                    <a:pt x="83591" y="38151"/>
                  </a:lnTo>
                  <a:lnTo>
                    <a:pt x="83111" y="33820"/>
                  </a:lnTo>
                  <a:lnTo>
                    <a:pt x="81066" y="36105"/>
                  </a:lnTo>
                  <a:lnTo>
                    <a:pt x="79172" y="35701"/>
                  </a:lnTo>
                  <a:lnTo>
                    <a:pt x="78856" y="33656"/>
                  </a:lnTo>
                  <a:lnTo>
                    <a:pt x="79639" y="32203"/>
                  </a:lnTo>
                  <a:lnTo>
                    <a:pt x="77909" y="31724"/>
                  </a:lnTo>
                  <a:lnTo>
                    <a:pt x="76798" y="30575"/>
                  </a:lnTo>
                  <a:lnTo>
                    <a:pt x="73957" y="30575"/>
                  </a:lnTo>
                  <a:lnTo>
                    <a:pt x="73098" y="30650"/>
                  </a:lnTo>
                  <a:lnTo>
                    <a:pt x="73010" y="33491"/>
                  </a:lnTo>
                  <a:lnTo>
                    <a:pt x="71671" y="34918"/>
                  </a:lnTo>
                  <a:lnTo>
                    <a:pt x="72467" y="36156"/>
                  </a:lnTo>
                  <a:lnTo>
                    <a:pt x="72694" y="38479"/>
                  </a:lnTo>
                  <a:lnTo>
                    <a:pt x="70573" y="40285"/>
                  </a:lnTo>
                  <a:lnTo>
                    <a:pt x="68603" y="40979"/>
                  </a:lnTo>
                  <a:lnTo>
                    <a:pt x="68603" y="44136"/>
                  </a:lnTo>
                  <a:lnTo>
                    <a:pt x="67340" y="44767"/>
                  </a:lnTo>
                  <a:lnTo>
                    <a:pt x="65913" y="42962"/>
                  </a:lnTo>
                  <a:lnTo>
                    <a:pt x="66545" y="40196"/>
                  </a:lnTo>
                  <a:lnTo>
                    <a:pt x="64386" y="39098"/>
                  </a:lnTo>
                  <a:lnTo>
                    <a:pt x="62113" y="37747"/>
                  </a:lnTo>
                  <a:lnTo>
                    <a:pt x="61115" y="36888"/>
                  </a:lnTo>
                  <a:lnTo>
                    <a:pt x="60092" y="36888"/>
                  </a:lnTo>
                  <a:lnTo>
                    <a:pt x="59852" y="34123"/>
                  </a:lnTo>
                  <a:lnTo>
                    <a:pt x="60244" y="31686"/>
                  </a:lnTo>
                  <a:lnTo>
                    <a:pt x="61088" y="29679"/>
                  </a:lnTo>
                  <a:lnTo>
                    <a:pt x="61088" y="29679"/>
                  </a:lnTo>
                  <a:cubicBezTo>
                    <a:pt x="61170" y="29674"/>
                    <a:pt x="61518" y="29543"/>
                    <a:pt x="62694" y="28958"/>
                  </a:cubicBezTo>
                  <a:cubicBezTo>
                    <a:pt x="63454" y="28578"/>
                    <a:pt x="63639" y="28510"/>
                    <a:pt x="63679" y="28510"/>
                  </a:cubicBezTo>
                  <a:cubicBezTo>
                    <a:pt x="63702" y="28510"/>
                    <a:pt x="63680" y="28531"/>
                    <a:pt x="63688" y="28531"/>
                  </a:cubicBezTo>
                  <a:cubicBezTo>
                    <a:pt x="63704" y="28531"/>
                    <a:pt x="63843" y="28444"/>
                    <a:pt x="64739" y="27910"/>
                  </a:cubicBezTo>
                  <a:cubicBezTo>
                    <a:pt x="66873" y="26648"/>
                    <a:pt x="66873" y="26648"/>
                    <a:pt x="66873" y="26648"/>
                  </a:cubicBezTo>
                  <a:lnTo>
                    <a:pt x="68451" y="25145"/>
                  </a:lnTo>
                  <a:lnTo>
                    <a:pt x="69714" y="23870"/>
                  </a:lnTo>
                  <a:lnTo>
                    <a:pt x="70585" y="23642"/>
                  </a:lnTo>
                  <a:lnTo>
                    <a:pt x="73969" y="23642"/>
                  </a:lnTo>
                  <a:lnTo>
                    <a:pt x="74121" y="21597"/>
                  </a:lnTo>
                  <a:lnTo>
                    <a:pt x="75144" y="19779"/>
                  </a:lnTo>
                  <a:lnTo>
                    <a:pt x="74677" y="18049"/>
                  </a:lnTo>
                  <a:lnTo>
                    <a:pt x="73035" y="16660"/>
                  </a:lnTo>
                  <a:lnTo>
                    <a:pt x="71987" y="18693"/>
                  </a:lnTo>
                  <a:lnTo>
                    <a:pt x="70371" y="19943"/>
                  </a:lnTo>
                  <a:lnTo>
                    <a:pt x="69234" y="20726"/>
                  </a:lnTo>
                  <a:lnTo>
                    <a:pt x="69234" y="18276"/>
                  </a:lnTo>
                  <a:lnTo>
                    <a:pt x="69487" y="17013"/>
                  </a:lnTo>
                  <a:lnTo>
                    <a:pt x="69487" y="17013"/>
                  </a:lnTo>
                  <a:lnTo>
                    <a:pt x="68439" y="17960"/>
                  </a:lnTo>
                  <a:lnTo>
                    <a:pt x="67403" y="15599"/>
                  </a:lnTo>
                  <a:lnTo>
                    <a:pt x="68565" y="14336"/>
                  </a:lnTo>
                  <a:lnTo>
                    <a:pt x="69373" y="12594"/>
                  </a:lnTo>
                  <a:lnTo>
                    <a:pt x="70636" y="9841"/>
                  </a:lnTo>
                  <a:lnTo>
                    <a:pt x="71633" y="9450"/>
                  </a:lnTo>
                  <a:lnTo>
                    <a:pt x="73401" y="7783"/>
                  </a:lnTo>
                  <a:lnTo>
                    <a:pt x="72618" y="7379"/>
                  </a:lnTo>
                  <a:lnTo>
                    <a:pt x="71633" y="7240"/>
                  </a:lnTo>
                  <a:lnTo>
                    <a:pt x="69234" y="7240"/>
                  </a:lnTo>
                  <a:lnTo>
                    <a:pt x="69234" y="9450"/>
                  </a:lnTo>
                  <a:lnTo>
                    <a:pt x="67164" y="12152"/>
                  </a:lnTo>
                  <a:lnTo>
                    <a:pt x="65408" y="14854"/>
                  </a:lnTo>
                  <a:lnTo>
                    <a:pt x="66280" y="16091"/>
                  </a:lnTo>
                  <a:lnTo>
                    <a:pt x="65926" y="18516"/>
                  </a:lnTo>
                  <a:lnTo>
                    <a:pt x="62921" y="20094"/>
                  </a:lnTo>
                  <a:lnTo>
                    <a:pt x="62921" y="18276"/>
                  </a:lnTo>
                  <a:lnTo>
                    <a:pt x="61191" y="18124"/>
                  </a:lnTo>
                  <a:lnTo>
                    <a:pt x="59701" y="19299"/>
                  </a:lnTo>
                  <a:lnTo>
                    <a:pt x="57845" y="16698"/>
                  </a:lnTo>
                  <a:lnTo>
                    <a:pt x="55673" y="16698"/>
                  </a:lnTo>
                  <a:lnTo>
                    <a:pt x="54966" y="18049"/>
                  </a:lnTo>
                  <a:lnTo>
                    <a:pt x="54259" y="19071"/>
                  </a:lnTo>
                  <a:lnTo>
                    <a:pt x="53223" y="16786"/>
                  </a:lnTo>
                  <a:cubicBezTo>
                    <a:pt x="53223" y="16786"/>
                    <a:pt x="52623" y="16998"/>
                    <a:pt x="52038" y="16998"/>
                  </a:cubicBezTo>
                  <a:cubicBezTo>
                    <a:pt x="51500" y="16998"/>
                    <a:pt x="50974" y="16819"/>
                    <a:pt x="50938" y="16129"/>
                  </a:cubicBezTo>
                  <a:cubicBezTo>
                    <a:pt x="50862" y="14690"/>
                    <a:pt x="50862" y="14677"/>
                    <a:pt x="50862" y="14677"/>
                  </a:cubicBezTo>
                  <a:lnTo>
                    <a:pt x="47629" y="11672"/>
                  </a:lnTo>
                  <a:lnTo>
                    <a:pt x="46594" y="10952"/>
                  </a:lnTo>
                  <a:lnTo>
                    <a:pt x="44788" y="11268"/>
                  </a:lnTo>
                  <a:lnTo>
                    <a:pt x="43993" y="8869"/>
                  </a:lnTo>
                  <a:lnTo>
                    <a:pt x="42579" y="8427"/>
                  </a:lnTo>
                  <a:lnTo>
                    <a:pt x="39030" y="8869"/>
                  </a:lnTo>
                  <a:lnTo>
                    <a:pt x="36972" y="8427"/>
                  </a:lnTo>
                  <a:lnTo>
                    <a:pt x="34295" y="6141"/>
                  </a:lnTo>
                  <a:lnTo>
                    <a:pt x="30747" y="4462"/>
                  </a:lnTo>
                  <a:lnTo>
                    <a:pt x="28159" y="1962"/>
                  </a:lnTo>
                  <a:lnTo>
                    <a:pt x="26037" y="194"/>
                  </a:lnTo>
                  <a:lnTo>
                    <a:pt x="23196" y="825"/>
                  </a:lnTo>
                  <a:cubicBezTo>
                    <a:pt x="23196" y="825"/>
                    <a:pt x="23017" y="0"/>
                    <a:pt x="22033" y="0"/>
                  </a:cubicBez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1"/>
            <p:cNvSpPr/>
            <p:nvPr/>
          </p:nvSpPr>
          <p:spPr>
            <a:xfrm>
              <a:off x="238125" y="1071925"/>
              <a:ext cx="2568675" cy="3902025"/>
            </a:xfrm>
            <a:custGeom>
              <a:avLst/>
              <a:gdLst/>
              <a:ahLst/>
              <a:cxnLst/>
              <a:rect l="l" t="t" r="r" b="b"/>
              <a:pathLst>
                <a:path w="102747" h="156081" extrusionOk="0">
                  <a:moveTo>
                    <a:pt x="61468" y="29836"/>
                  </a:moveTo>
                  <a:cubicBezTo>
                    <a:pt x="61506" y="29899"/>
                    <a:pt x="61519" y="29962"/>
                    <a:pt x="61506" y="30025"/>
                  </a:cubicBezTo>
                  <a:lnTo>
                    <a:pt x="61342" y="29899"/>
                  </a:lnTo>
                  <a:lnTo>
                    <a:pt x="61468" y="29836"/>
                  </a:lnTo>
                  <a:close/>
                  <a:moveTo>
                    <a:pt x="101181" y="102504"/>
                  </a:moveTo>
                  <a:lnTo>
                    <a:pt x="101282" y="102542"/>
                  </a:lnTo>
                  <a:lnTo>
                    <a:pt x="101193" y="102718"/>
                  </a:lnTo>
                  <a:cubicBezTo>
                    <a:pt x="101155" y="102655"/>
                    <a:pt x="101143" y="102567"/>
                    <a:pt x="101181" y="102504"/>
                  </a:cubicBezTo>
                  <a:close/>
                  <a:moveTo>
                    <a:pt x="22159" y="618"/>
                  </a:moveTo>
                  <a:cubicBezTo>
                    <a:pt x="22328" y="618"/>
                    <a:pt x="22461" y="648"/>
                    <a:pt x="22565" y="692"/>
                  </a:cubicBezTo>
                  <a:cubicBezTo>
                    <a:pt x="22779" y="781"/>
                    <a:pt x="22943" y="970"/>
                    <a:pt x="23019" y="1198"/>
                  </a:cubicBezTo>
                  <a:lnTo>
                    <a:pt x="23385" y="1437"/>
                  </a:lnTo>
                  <a:lnTo>
                    <a:pt x="26075" y="844"/>
                  </a:lnTo>
                  <a:lnTo>
                    <a:pt x="28057" y="2498"/>
                  </a:lnTo>
                  <a:lnTo>
                    <a:pt x="30658" y="4998"/>
                  </a:lnTo>
                  <a:lnTo>
                    <a:pt x="34257" y="6716"/>
                  </a:lnTo>
                  <a:lnTo>
                    <a:pt x="36909" y="8976"/>
                  </a:lnTo>
                  <a:lnTo>
                    <a:pt x="37048" y="9052"/>
                  </a:lnTo>
                  <a:lnTo>
                    <a:pt x="39093" y="9481"/>
                  </a:lnTo>
                  <a:lnTo>
                    <a:pt x="39207" y="9481"/>
                  </a:lnTo>
                  <a:lnTo>
                    <a:pt x="42679" y="9052"/>
                  </a:lnTo>
                  <a:lnTo>
                    <a:pt x="43879" y="9430"/>
                  </a:lnTo>
                  <a:lnTo>
                    <a:pt x="44624" y="11678"/>
                  </a:lnTo>
                  <a:lnTo>
                    <a:pt x="44978" y="11893"/>
                  </a:lnTo>
                  <a:lnTo>
                    <a:pt x="46657" y="11590"/>
                  </a:lnTo>
                  <a:lnTo>
                    <a:pt x="47541" y="12208"/>
                  </a:lnTo>
                  <a:lnTo>
                    <a:pt x="50685" y="15125"/>
                  </a:lnTo>
                  <a:cubicBezTo>
                    <a:pt x="50698" y="15302"/>
                    <a:pt x="50710" y="15668"/>
                    <a:pt x="50761" y="16464"/>
                  </a:cubicBezTo>
                  <a:cubicBezTo>
                    <a:pt x="50761" y="16830"/>
                    <a:pt x="50937" y="17183"/>
                    <a:pt x="51253" y="17385"/>
                  </a:cubicBezTo>
                  <a:cubicBezTo>
                    <a:pt x="51517" y="17561"/>
                    <a:pt x="51851" y="17620"/>
                    <a:pt x="52180" y="17620"/>
                  </a:cubicBezTo>
                  <a:cubicBezTo>
                    <a:pt x="52561" y="17620"/>
                    <a:pt x="52935" y="17541"/>
                    <a:pt x="53185" y="17474"/>
                  </a:cubicBezTo>
                  <a:lnTo>
                    <a:pt x="54094" y="19507"/>
                  </a:lnTo>
                  <a:lnTo>
                    <a:pt x="54637" y="19557"/>
                  </a:lnTo>
                  <a:lnTo>
                    <a:pt x="55370" y="18497"/>
                  </a:lnTo>
                  <a:lnTo>
                    <a:pt x="55988" y="17322"/>
                  </a:lnTo>
                  <a:lnTo>
                    <a:pt x="57807" y="17322"/>
                  </a:lnTo>
                  <a:lnTo>
                    <a:pt x="59562" y="19784"/>
                  </a:lnTo>
                  <a:lnTo>
                    <a:pt x="60016" y="19848"/>
                  </a:lnTo>
                  <a:lnTo>
                    <a:pt x="61418" y="18762"/>
                  </a:lnTo>
                  <a:lnTo>
                    <a:pt x="62744" y="18875"/>
                  </a:lnTo>
                  <a:lnTo>
                    <a:pt x="62744" y="20403"/>
                  </a:lnTo>
                  <a:lnTo>
                    <a:pt x="63198" y="20681"/>
                  </a:lnTo>
                  <a:lnTo>
                    <a:pt x="66204" y="19103"/>
                  </a:lnTo>
                  <a:lnTo>
                    <a:pt x="66355" y="18875"/>
                  </a:lnTo>
                  <a:lnTo>
                    <a:pt x="66709" y="16451"/>
                  </a:lnTo>
                  <a:lnTo>
                    <a:pt x="66658" y="16224"/>
                  </a:lnTo>
                  <a:lnTo>
                    <a:pt x="65913" y="15150"/>
                  </a:lnTo>
                  <a:lnTo>
                    <a:pt x="67542" y="12650"/>
                  </a:lnTo>
                  <a:lnTo>
                    <a:pt x="69613" y="9961"/>
                  </a:lnTo>
                  <a:lnTo>
                    <a:pt x="69676" y="9771"/>
                  </a:lnTo>
                  <a:lnTo>
                    <a:pt x="69676" y="7877"/>
                  </a:lnTo>
                  <a:lnTo>
                    <a:pt x="71709" y="7877"/>
                  </a:lnTo>
                  <a:lnTo>
                    <a:pt x="72631" y="8004"/>
                  </a:lnTo>
                  <a:lnTo>
                    <a:pt x="72984" y="8180"/>
                  </a:lnTo>
                  <a:lnTo>
                    <a:pt x="71570" y="9493"/>
                  </a:lnTo>
                  <a:lnTo>
                    <a:pt x="70636" y="9872"/>
                  </a:lnTo>
                  <a:lnTo>
                    <a:pt x="70472" y="10024"/>
                  </a:lnTo>
                  <a:lnTo>
                    <a:pt x="68413" y="14469"/>
                  </a:lnTo>
                  <a:lnTo>
                    <a:pt x="67290" y="15693"/>
                  </a:lnTo>
                  <a:lnTo>
                    <a:pt x="67226" y="16034"/>
                  </a:lnTo>
                  <a:lnTo>
                    <a:pt x="68274" y="18408"/>
                  </a:lnTo>
                  <a:lnTo>
                    <a:pt x="68780" y="18509"/>
                  </a:lnTo>
                  <a:lnTo>
                    <a:pt x="69108" y="18206"/>
                  </a:lnTo>
                  <a:lnTo>
                    <a:pt x="69108" y="18206"/>
                  </a:lnTo>
                  <a:lnTo>
                    <a:pt x="69045" y="18522"/>
                  </a:lnTo>
                  <a:lnTo>
                    <a:pt x="69045" y="21035"/>
                  </a:lnTo>
                  <a:lnTo>
                    <a:pt x="69537" y="21287"/>
                  </a:lnTo>
                  <a:lnTo>
                    <a:pt x="70686" y="20504"/>
                  </a:lnTo>
                  <a:lnTo>
                    <a:pt x="72315" y="19254"/>
                  </a:lnTo>
                  <a:lnTo>
                    <a:pt x="73262" y="17474"/>
                  </a:lnTo>
                  <a:lnTo>
                    <a:pt x="74525" y="18534"/>
                  </a:lnTo>
                  <a:lnTo>
                    <a:pt x="74929" y="20050"/>
                  </a:lnTo>
                  <a:lnTo>
                    <a:pt x="73982" y="21742"/>
                  </a:lnTo>
                  <a:lnTo>
                    <a:pt x="73805" y="23636"/>
                  </a:lnTo>
                  <a:lnTo>
                    <a:pt x="70699" y="23636"/>
                  </a:lnTo>
                  <a:lnTo>
                    <a:pt x="69752" y="23863"/>
                  </a:lnTo>
                  <a:lnTo>
                    <a:pt x="69613" y="23951"/>
                  </a:lnTo>
                  <a:lnTo>
                    <a:pt x="68350" y="25227"/>
                  </a:lnTo>
                  <a:lnTo>
                    <a:pt x="66797" y="26704"/>
                  </a:lnTo>
                  <a:cubicBezTo>
                    <a:pt x="66721" y="26755"/>
                    <a:pt x="66368" y="26982"/>
                    <a:pt x="64701" y="27954"/>
                  </a:cubicBezTo>
                  <a:lnTo>
                    <a:pt x="64171" y="28270"/>
                  </a:lnTo>
                  <a:lnTo>
                    <a:pt x="63779" y="28510"/>
                  </a:lnTo>
                  <a:cubicBezTo>
                    <a:pt x="63602" y="28535"/>
                    <a:pt x="63299" y="28674"/>
                    <a:pt x="62668" y="28990"/>
                  </a:cubicBezTo>
                  <a:cubicBezTo>
                    <a:pt x="61443" y="29608"/>
                    <a:pt x="61216" y="29684"/>
                    <a:pt x="61178" y="29684"/>
                  </a:cubicBezTo>
                  <a:lnTo>
                    <a:pt x="61178" y="29785"/>
                  </a:lnTo>
                  <a:lnTo>
                    <a:pt x="61039" y="29684"/>
                  </a:lnTo>
                  <a:cubicBezTo>
                    <a:pt x="60938" y="29747"/>
                    <a:pt x="60875" y="29861"/>
                    <a:pt x="60862" y="29974"/>
                  </a:cubicBezTo>
                  <a:lnTo>
                    <a:pt x="60079" y="31868"/>
                  </a:lnTo>
                  <a:lnTo>
                    <a:pt x="59663" y="34381"/>
                  </a:lnTo>
                  <a:lnTo>
                    <a:pt x="59663" y="34457"/>
                  </a:lnTo>
                  <a:lnTo>
                    <a:pt x="59890" y="37222"/>
                  </a:lnTo>
                  <a:lnTo>
                    <a:pt x="60206" y="37500"/>
                  </a:lnTo>
                  <a:lnTo>
                    <a:pt x="61115" y="37500"/>
                  </a:lnTo>
                  <a:lnTo>
                    <a:pt x="62075" y="38321"/>
                  </a:lnTo>
                  <a:lnTo>
                    <a:pt x="64360" y="39685"/>
                  </a:lnTo>
                  <a:lnTo>
                    <a:pt x="66317" y="40669"/>
                  </a:lnTo>
                  <a:lnTo>
                    <a:pt x="65736" y="43195"/>
                  </a:lnTo>
                  <a:lnTo>
                    <a:pt x="65800" y="43460"/>
                  </a:lnTo>
                  <a:lnTo>
                    <a:pt x="67214" y="45278"/>
                  </a:lnTo>
                  <a:lnTo>
                    <a:pt x="67605" y="45354"/>
                  </a:lnTo>
                  <a:lnTo>
                    <a:pt x="68868" y="44723"/>
                  </a:lnTo>
                  <a:lnTo>
                    <a:pt x="69045" y="44445"/>
                  </a:lnTo>
                  <a:lnTo>
                    <a:pt x="69045" y="41516"/>
                  </a:lnTo>
                  <a:lnTo>
                    <a:pt x="70800" y="40884"/>
                  </a:lnTo>
                  <a:lnTo>
                    <a:pt x="73035" y="39028"/>
                  </a:lnTo>
                  <a:lnTo>
                    <a:pt x="73136" y="38750"/>
                  </a:lnTo>
                  <a:lnTo>
                    <a:pt x="72909" y="36414"/>
                  </a:lnTo>
                  <a:lnTo>
                    <a:pt x="72858" y="36275"/>
                  </a:lnTo>
                  <a:lnTo>
                    <a:pt x="72201" y="35253"/>
                  </a:lnTo>
                  <a:lnTo>
                    <a:pt x="73376" y="34015"/>
                  </a:lnTo>
                  <a:lnTo>
                    <a:pt x="73464" y="33800"/>
                  </a:lnTo>
                  <a:lnTo>
                    <a:pt x="73527" y="31250"/>
                  </a:lnTo>
                  <a:lnTo>
                    <a:pt x="74095" y="31199"/>
                  </a:lnTo>
                  <a:lnTo>
                    <a:pt x="76798" y="31199"/>
                  </a:lnTo>
                  <a:lnTo>
                    <a:pt x="77808" y="32247"/>
                  </a:lnTo>
                  <a:lnTo>
                    <a:pt x="77947" y="32323"/>
                  </a:lnTo>
                  <a:lnTo>
                    <a:pt x="79298" y="32702"/>
                  </a:lnTo>
                  <a:lnTo>
                    <a:pt x="78704" y="33813"/>
                  </a:lnTo>
                  <a:lnTo>
                    <a:pt x="78666" y="34015"/>
                  </a:lnTo>
                  <a:lnTo>
                    <a:pt x="78982" y="36061"/>
                  </a:lnTo>
                  <a:lnTo>
                    <a:pt x="79235" y="36326"/>
                  </a:lnTo>
                  <a:lnTo>
                    <a:pt x="81129" y="36730"/>
                  </a:lnTo>
                  <a:lnTo>
                    <a:pt x="81419" y="36629"/>
                  </a:lnTo>
                  <a:lnTo>
                    <a:pt x="82998" y="34861"/>
                  </a:lnTo>
                  <a:lnTo>
                    <a:pt x="83402" y="38523"/>
                  </a:lnTo>
                  <a:lnTo>
                    <a:pt x="83793" y="40657"/>
                  </a:lnTo>
                  <a:lnTo>
                    <a:pt x="83894" y="40834"/>
                  </a:lnTo>
                  <a:lnTo>
                    <a:pt x="85902" y="42715"/>
                  </a:lnTo>
                  <a:cubicBezTo>
                    <a:pt x="86558" y="43864"/>
                    <a:pt x="87253" y="45127"/>
                    <a:pt x="87455" y="45569"/>
                  </a:cubicBezTo>
                  <a:cubicBezTo>
                    <a:pt x="87152" y="45821"/>
                    <a:pt x="86369" y="46415"/>
                    <a:pt x="85687" y="46932"/>
                  </a:cubicBezTo>
                  <a:lnTo>
                    <a:pt x="83162" y="48385"/>
                  </a:lnTo>
                  <a:lnTo>
                    <a:pt x="81028" y="48220"/>
                  </a:lnTo>
                  <a:lnTo>
                    <a:pt x="78654" y="48220"/>
                  </a:lnTo>
                  <a:lnTo>
                    <a:pt x="78515" y="48258"/>
                  </a:lnTo>
                  <a:lnTo>
                    <a:pt x="76065" y="49521"/>
                  </a:lnTo>
                  <a:lnTo>
                    <a:pt x="76343" y="50089"/>
                  </a:lnTo>
                  <a:lnTo>
                    <a:pt x="77934" y="49369"/>
                  </a:lnTo>
                  <a:lnTo>
                    <a:pt x="78502" y="49685"/>
                  </a:lnTo>
                  <a:lnTo>
                    <a:pt x="78502" y="50834"/>
                  </a:lnTo>
                  <a:lnTo>
                    <a:pt x="79235" y="52539"/>
                  </a:lnTo>
                  <a:lnTo>
                    <a:pt x="79550" y="52728"/>
                  </a:lnTo>
                  <a:lnTo>
                    <a:pt x="82556" y="52514"/>
                  </a:lnTo>
                  <a:lnTo>
                    <a:pt x="82934" y="52930"/>
                  </a:lnTo>
                  <a:lnTo>
                    <a:pt x="79828" y="54231"/>
                  </a:lnTo>
                  <a:lnTo>
                    <a:pt x="78048" y="55355"/>
                  </a:lnTo>
                  <a:lnTo>
                    <a:pt x="77113" y="53890"/>
                  </a:lnTo>
                  <a:lnTo>
                    <a:pt x="76671" y="53802"/>
                  </a:lnTo>
                  <a:lnTo>
                    <a:pt x="74146" y="55456"/>
                  </a:lnTo>
                  <a:lnTo>
                    <a:pt x="74032" y="55607"/>
                  </a:lnTo>
                  <a:lnTo>
                    <a:pt x="73237" y="57691"/>
                  </a:lnTo>
                  <a:lnTo>
                    <a:pt x="71797" y="57691"/>
                  </a:lnTo>
                  <a:lnTo>
                    <a:pt x="71583" y="57779"/>
                  </a:lnTo>
                  <a:lnTo>
                    <a:pt x="68982" y="60330"/>
                  </a:lnTo>
                  <a:lnTo>
                    <a:pt x="68136" y="62426"/>
                  </a:lnTo>
                  <a:lnTo>
                    <a:pt x="66671" y="64888"/>
                  </a:lnTo>
                  <a:lnTo>
                    <a:pt x="63741" y="66908"/>
                  </a:lnTo>
                  <a:lnTo>
                    <a:pt x="63640" y="67009"/>
                  </a:lnTo>
                  <a:lnTo>
                    <a:pt x="62618" y="68916"/>
                  </a:lnTo>
                  <a:lnTo>
                    <a:pt x="62580" y="69068"/>
                  </a:lnTo>
                  <a:lnTo>
                    <a:pt x="62731" y="72767"/>
                  </a:lnTo>
                  <a:lnTo>
                    <a:pt x="62491" y="74043"/>
                  </a:lnTo>
                  <a:lnTo>
                    <a:pt x="61620" y="72717"/>
                  </a:lnTo>
                  <a:lnTo>
                    <a:pt x="61393" y="70823"/>
                  </a:lnTo>
                  <a:lnTo>
                    <a:pt x="61178" y="70558"/>
                  </a:lnTo>
                  <a:lnTo>
                    <a:pt x="58413" y="69686"/>
                  </a:lnTo>
                  <a:lnTo>
                    <a:pt x="56190" y="69674"/>
                  </a:lnTo>
                  <a:lnTo>
                    <a:pt x="55913" y="69838"/>
                  </a:lnTo>
                  <a:lnTo>
                    <a:pt x="55471" y="70684"/>
                  </a:lnTo>
                  <a:lnTo>
                    <a:pt x="54423" y="69838"/>
                  </a:lnTo>
                  <a:lnTo>
                    <a:pt x="54183" y="69762"/>
                  </a:lnTo>
                  <a:lnTo>
                    <a:pt x="51266" y="70166"/>
                  </a:lnTo>
                  <a:lnTo>
                    <a:pt x="51114" y="70229"/>
                  </a:lnTo>
                  <a:lnTo>
                    <a:pt x="48362" y="72287"/>
                  </a:lnTo>
                  <a:lnTo>
                    <a:pt x="48248" y="72452"/>
                  </a:lnTo>
                  <a:lnTo>
                    <a:pt x="47377" y="75381"/>
                  </a:lnTo>
                  <a:lnTo>
                    <a:pt x="47377" y="75507"/>
                  </a:lnTo>
                  <a:lnTo>
                    <a:pt x="47768" y="79093"/>
                  </a:lnTo>
                  <a:lnTo>
                    <a:pt x="47819" y="79245"/>
                  </a:lnTo>
                  <a:lnTo>
                    <a:pt x="49801" y="81934"/>
                  </a:lnTo>
                  <a:lnTo>
                    <a:pt x="50155" y="82048"/>
                  </a:lnTo>
                  <a:lnTo>
                    <a:pt x="52832" y="81101"/>
                  </a:lnTo>
                  <a:lnTo>
                    <a:pt x="52996" y="80962"/>
                  </a:lnTo>
                  <a:lnTo>
                    <a:pt x="54082" y="79144"/>
                  </a:lnTo>
                  <a:lnTo>
                    <a:pt x="56304" y="79144"/>
                  </a:lnTo>
                  <a:lnTo>
                    <a:pt x="56203" y="79876"/>
                  </a:lnTo>
                  <a:lnTo>
                    <a:pt x="55496" y="81240"/>
                  </a:lnTo>
                  <a:lnTo>
                    <a:pt x="54789" y="83210"/>
                  </a:lnTo>
                  <a:lnTo>
                    <a:pt x="55054" y="83639"/>
                  </a:lnTo>
                  <a:lnTo>
                    <a:pt x="57516" y="83930"/>
                  </a:lnTo>
                  <a:lnTo>
                    <a:pt x="59095" y="84460"/>
                  </a:lnTo>
                  <a:lnTo>
                    <a:pt x="58413" y="86202"/>
                  </a:lnTo>
                  <a:lnTo>
                    <a:pt x="58425" y="86455"/>
                  </a:lnTo>
                  <a:lnTo>
                    <a:pt x="59688" y="89056"/>
                  </a:lnTo>
                  <a:lnTo>
                    <a:pt x="59840" y="89195"/>
                  </a:lnTo>
                  <a:lnTo>
                    <a:pt x="61569" y="90066"/>
                  </a:lnTo>
                  <a:lnTo>
                    <a:pt x="61809" y="90079"/>
                  </a:lnTo>
                  <a:lnTo>
                    <a:pt x="63388" y="89586"/>
                  </a:lnTo>
                  <a:lnTo>
                    <a:pt x="64827" y="90735"/>
                  </a:lnTo>
                  <a:lnTo>
                    <a:pt x="65320" y="90597"/>
                  </a:lnTo>
                  <a:cubicBezTo>
                    <a:pt x="65345" y="90546"/>
                    <a:pt x="65749" y="89397"/>
                    <a:pt x="65863" y="88980"/>
                  </a:cubicBezTo>
                  <a:cubicBezTo>
                    <a:pt x="66166" y="88766"/>
                    <a:pt x="67656" y="88261"/>
                    <a:pt x="68944" y="87882"/>
                  </a:cubicBezTo>
                  <a:lnTo>
                    <a:pt x="71696" y="87806"/>
                  </a:lnTo>
                  <a:lnTo>
                    <a:pt x="74222" y="88437"/>
                  </a:lnTo>
                  <a:lnTo>
                    <a:pt x="76596" y="88665"/>
                  </a:lnTo>
                  <a:lnTo>
                    <a:pt x="78553" y="89788"/>
                  </a:lnTo>
                  <a:lnTo>
                    <a:pt x="80813" y="91973"/>
                  </a:lnTo>
                  <a:lnTo>
                    <a:pt x="81002" y="92061"/>
                  </a:lnTo>
                  <a:lnTo>
                    <a:pt x="83174" y="92289"/>
                  </a:lnTo>
                  <a:lnTo>
                    <a:pt x="86432" y="93362"/>
                  </a:lnTo>
                  <a:lnTo>
                    <a:pt x="87846" y="95370"/>
                  </a:lnTo>
                  <a:lnTo>
                    <a:pt x="89021" y="98097"/>
                  </a:lnTo>
                  <a:lnTo>
                    <a:pt x="89185" y="98274"/>
                  </a:lnTo>
                  <a:lnTo>
                    <a:pt x="91470" y="99221"/>
                  </a:lnTo>
                  <a:lnTo>
                    <a:pt x="93529" y="100016"/>
                  </a:lnTo>
                  <a:lnTo>
                    <a:pt x="95448" y="100345"/>
                  </a:lnTo>
                  <a:lnTo>
                    <a:pt x="98655" y="101595"/>
                  </a:lnTo>
                  <a:cubicBezTo>
                    <a:pt x="100625" y="102365"/>
                    <a:pt x="101092" y="102655"/>
                    <a:pt x="101193" y="102731"/>
                  </a:cubicBezTo>
                  <a:lnTo>
                    <a:pt x="101168" y="102782"/>
                  </a:lnTo>
                  <a:lnTo>
                    <a:pt x="102115" y="104524"/>
                  </a:lnTo>
                  <a:lnTo>
                    <a:pt x="101130" y="106305"/>
                  </a:lnTo>
                  <a:lnTo>
                    <a:pt x="99312" y="108590"/>
                  </a:lnTo>
                  <a:lnTo>
                    <a:pt x="99249" y="108716"/>
                  </a:lnTo>
                  <a:lnTo>
                    <a:pt x="98857" y="110673"/>
                  </a:lnTo>
                  <a:lnTo>
                    <a:pt x="97986" y="113855"/>
                  </a:lnTo>
                  <a:lnTo>
                    <a:pt x="97456" y="117492"/>
                  </a:lnTo>
                  <a:lnTo>
                    <a:pt x="96256" y="118199"/>
                  </a:lnTo>
                  <a:lnTo>
                    <a:pt x="93541" y="119639"/>
                  </a:lnTo>
                  <a:lnTo>
                    <a:pt x="91016" y="121369"/>
                  </a:lnTo>
                  <a:lnTo>
                    <a:pt x="90889" y="121583"/>
                  </a:lnTo>
                  <a:lnTo>
                    <a:pt x="90422" y="124260"/>
                  </a:lnTo>
                  <a:lnTo>
                    <a:pt x="89096" y="126192"/>
                  </a:lnTo>
                  <a:lnTo>
                    <a:pt x="87682" y="128604"/>
                  </a:lnTo>
                  <a:lnTo>
                    <a:pt x="86205" y="130031"/>
                  </a:lnTo>
                  <a:lnTo>
                    <a:pt x="83679" y="129589"/>
                  </a:lnTo>
                  <a:lnTo>
                    <a:pt x="83313" y="129930"/>
                  </a:lnTo>
                  <a:lnTo>
                    <a:pt x="83389" y="130889"/>
                  </a:lnTo>
                  <a:lnTo>
                    <a:pt x="83553" y="132114"/>
                  </a:lnTo>
                  <a:lnTo>
                    <a:pt x="83553" y="134008"/>
                  </a:lnTo>
                  <a:lnTo>
                    <a:pt x="81886" y="134412"/>
                  </a:lnTo>
                  <a:lnTo>
                    <a:pt x="79992" y="134968"/>
                  </a:lnTo>
                  <a:lnTo>
                    <a:pt x="79765" y="135271"/>
                  </a:lnTo>
                  <a:lnTo>
                    <a:pt x="79765" y="135801"/>
                  </a:lnTo>
                  <a:lnTo>
                    <a:pt x="79702" y="137039"/>
                  </a:lnTo>
                  <a:lnTo>
                    <a:pt x="78616" y="136912"/>
                  </a:lnTo>
                  <a:lnTo>
                    <a:pt x="78262" y="137215"/>
                  </a:lnTo>
                  <a:lnTo>
                    <a:pt x="78187" y="138314"/>
                  </a:lnTo>
                  <a:lnTo>
                    <a:pt x="78212" y="138465"/>
                  </a:lnTo>
                  <a:lnTo>
                    <a:pt x="78730" y="139640"/>
                  </a:lnTo>
                  <a:lnTo>
                    <a:pt x="78376" y="141622"/>
                  </a:lnTo>
                  <a:lnTo>
                    <a:pt x="77694" y="142102"/>
                  </a:lnTo>
                  <a:lnTo>
                    <a:pt x="77593" y="142216"/>
                  </a:lnTo>
                  <a:lnTo>
                    <a:pt x="76722" y="143882"/>
                  </a:lnTo>
                  <a:lnTo>
                    <a:pt x="76823" y="144274"/>
                  </a:lnTo>
                  <a:lnTo>
                    <a:pt x="78300" y="145335"/>
                  </a:lnTo>
                  <a:lnTo>
                    <a:pt x="78060" y="146105"/>
                  </a:lnTo>
                  <a:cubicBezTo>
                    <a:pt x="77997" y="146181"/>
                    <a:pt x="77757" y="146484"/>
                    <a:pt x="76924" y="147481"/>
                  </a:cubicBezTo>
                  <a:cubicBezTo>
                    <a:pt x="76444" y="148062"/>
                    <a:pt x="76255" y="148592"/>
                    <a:pt x="76381" y="149059"/>
                  </a:cubicBezTo>
                  <a:cubicBezTo>
                    <a:pt x="76469" y="149388"/>
                    <a:pt x="76697" y="149678"/>
                    <a:pt x="77000" y="149842"/>
                  </a:cubicBezTo>
                  <a:lnTo>
                    <a:pt x="78136" y="152646"/>
                  </a:lnTo>
                  <a:lnTo>
                    <a:pt x="78275" y="152810"/>
                  </a:lnTo>
                  <a:lnTo>
                    <a:pt x="81167" y="154363"/>
                  </a:lnTo>
                  <a:lnTo>
                    <a:pt x="80245" y="155449"/>
                  </a:lnTo>
                  <a:lnTo>
                    <a:pt x="77492" y="155449"/>
                  </a:lnTo>
                  <a:lnTo>
                    <a:pt x="75889" y="154401"/>
                  </a:lnTo>
                  <a:lnTo>
                    <a:pt x="73628" y="151130"/>
                  </a:lnTo>
                  <a:lnTo>
                    <a:pt x="72429" y="147443"/>
                  </a:lnTo>
                  <a:lnTo>
                    <a:pt x="72113" y="145625"/>
                  </a:lnTo>
                  <a:lnTo>
                    <a:pt x="70825" y="143605"/>
                  </a:lnTo>
                  <a:lnTo>
                    <a:pt x="72568" y="139577"/>
                  </a:lnTo>
                  <a:lnTo>
                    <a:pt x="72454" y="139198"/>
                  </a:lnTo>
                  <a:lnTo>
                    <a:pt x="71242" y="138327"/>
                  </a:lnTo>
                  <a:lnTo>
                    <a:pt x="71014" y="135523"/>
                  </a:lnTo>
                  <a:lnTo>
                    <a:pt x="71090" y="133112"/>
                  </a:lnTo>
                  <a:lnTo>
                    <a:pt x="71873" y="129993"/>
                  </a:lnTo>
                  <a:lnTo>
                    <a:pt x="71886" y="129892"/>
                  </a:lnTo>
                  <a:lnTo>
                    <a:pt x="71722" y="127884"/>
                  </a:lnTo>
                  <a:lnTo>
                    <a:pt x="71962" y="123907"/>
                  </a:lnTo>
                  <a:lnTo>
                    <a:pt x="71722" y="120030"/>
                  </a:lnTo>
                  <a:lnTo>
                    <a:pt x="71242" y="115295"/>
                  </a:lnTo>
                  <a:lnTo>
                    <a:pt x="71191" y="115131"/>
                  </a:lnTo>
                  <a:lnTo>
                    <a:pt x="69929" y="113401"/>
                  </a:lnTo>
                  <a:lnTo>
                    <a:pt x="67921" y="112252"/>
                  </a:lnTo>
                  <a:lnTo>
                    <a:pt x="65837" y="109007"/>
                  </a:lnTo>
                  <a:lnTo>
                    <a:pt x="63678" y="105724"/>
                  </a:lnTo>
                  <a:lnTo>
                    <a:pt x="61367" y="103274"/>
                  </a:lnTo>
                  <a:lnTo>
                    <a:pt x="61772" y="102277"/>
                  </a:lnTo>
                  <a:lnTo>
                    <a:pt x="62024" y="100029"/>
                  </a:lnTo>
                  <a:lnTo>
                    <a:pt x="62782" y="97832"/>
                  </a:lnTo>
                  <a:lnTo>
                    <a:pt x="64246" y="96051"/>
                  </a:lnTo>
                  <a:lnTo>
                    <a:pt x="64322" y="95887"/>
                  </a:lnTo>
                  <a:lnTo>
                    <a:pt x="64638" y="92415"/>
                  </a:lnTo>
                  <a:lnTo>
                    <a:pt x="64562" y="92175"/>
                  </a:lnTo>
                  <a:lnTo>
                    <a:pt x="62971" y="90369"/>
                  </a:lnTo>
                  <a:lnTo>
                    <a:pt x="62529" y="90344"/>
                  </a:lnTo>
                  <a:lnTo>
                    <a:pt x="61431" y="91304"/>
                  </a:lnTo>
                  <a:lnTo>
                    <a:pt x="59145" y="90091"/>
                  </a:lnTo>
                  <a:lnTo>
                    <a:pt x="55799" y="86341"/>
                  </a:lnTo>
                  <a:lnTo>
                    <a:pt x="55622" y="86253"/>
                  </a:lnTo>
                  <a:lnTo>
                    <a:pt x="52781" y="85634"/>
                  </a:lnTo>
                  <a:lnTo>
                    <a:pt x="50243" y="83626"/>
                  </a:lnTo>
                  <a:lnTo>
                    <a:pt x="49877" y="83614"/>
                  </a:lnTo>
                  <a:lnTo>
                    <a:pt x="49157" y="84068"/>
                  </a:lnTo>
                  <a:lnTo>
                    <a:pt x="46430" y="82629"/>
                  </a:lnTo>
                  <a:lnTo>
                    <a:pt x="42566" y="81467"/>
                  </a:lnTo>
                  <a:lnTo>
                    <a:pt x="41051" y="79801"/>
                  </a:lnTo>
                  <a:lnTo>
                    <a:pt x="40899" y="77629"/>
                  </a:lnTo>
                  <a:lnTo>
                    <a:pt x="40861" y="77490"/>
                  </a:lnTo>
                  <a:lnTo>
                    <a:pt x="38803" y="73942"/>
                  </a:lnTo>
                  <a:lnTo>
                    <a:pt x="36606" y="71858"/>
                  </a:lnTo>
                  <a:lnTo>
                    <a:pt x="35760" y="68739"/>
                  </a:lnTo>
                  <a:lnTo>
                    <a:pt x="34282" y="66959"/>
                  </a:lnTo>
                  <a:lnTo>
                    <a:pt x="33727" y="67199"/>
                  </a:lnTo>
                  <a:lnTo>
                    <a:pt x="34358" y="71694"/>
                  </a:lnTo>
                  <a:lnTo>
                    <a:pt x="34421" y="71858"/>
                  </a:lnTo>
                  <a:lnTo>
                    <a:pt x="35873" y="73689"/>
                  </a:lnTo>
                  <a:lnTo>
                    <a:pt x="36240" y="75722"/>
                  </a:lnTo>
                  <a:lnTo>
                    <a:pt x="36240" y="75722"/>
                  </a:lnTo>
                  <a:lnTo>
                    <a:pt x="34484" y="73866"/>
                  </a:lnTo>
                  <a:lnTo>
                    <a:pt x="33070" y="68878"/>
                  </a:lnTo>
                  <a:lnTo>
                    <a:pt x="31808" y="65406"/>
                  </a:lnTo>
                  <a:lnTo>
                    <a:pt x="31694" y="65242"/>
                  </a:lnTo>
                  <a:lnTo>
                    <a:pt x="30014" y="64093"/>
                  </a:lnTo>
                  <a:lnTo>
                    <a:pt x="28360" y="61454"/>
                  </a:lnTo>
                  <a:lnTo>
                    <a:pt x="28045" y="57097"/>
                  </a:lnTo>
                  <a:lnTo>
                    <a:pt x="28512" y="52817"/>
                  </a:lnTo>
                  <a:lnTo>
                    <a:pt x="29749" y="50354"/>
                  </a:lnTo>
                  <a:lnTo>
                    <a:pt x="30014" y="47627"/>
                  </a:lnTo>
                  <a:lnTo>
                    <a:pt x="29989" y="47475"/>
                  </a:lnTo>
                  <a:lnTo>
                    <a:pt x="28310" y="43776"/>
                  </a:lnTo>
                  <a:lnTo>
                    <a:pt x="28449" y="42841"/>
                  </a:lnTo>
                  <a:lnTo>
                    <a:pt x="30419" y="44079"/>
                  </a:lnTo>
                  <a:lnTo>
                    <a:pt x="30873" y="43700"/>
                  </a:lnTo>
                  <a:lnTo>
                    <a:pt x="29623" y="40733"/>
                  </a:lnTo>
                  <a:lnTo>
                    <a:pt x="28916" y="36364"/>
                  </a:lnTo>
                  <a:lnTo>
                    <a:pt x="28411" y="36174"/>
                  </a:lnTo>
                  <a:lnTo>
                    <a:pt x="27300" y="37109"/>
                  </a:lnTo>
                  <a:lnTo>
                    <a:pt x="27211" y="37260"/>
                  </a:lnTo>
                  <a:lnTo>
                    <a:pt x="26517" y="39432"/>
                  </a:lnTo>
                  <a:lnTo>
                    <a:pt x="26100" y="38435"/>
                  </a:lnTo>
                  <a:lnTo>
                    <a:pt x="26630" y="36477"/>
                  </a:lnTo>
                  <a:lnTo>
                    <a:pt x="27262" y="33472"/>
                  </a:lnTo>
                  <a:lnTo>
                    <a:pt x="27262" y="33358"/>
                  </a:lnTo>
                  <a:lnTo>
                    <a:pt x="26555" y="29330"/>
                  </a:lnTo>
                  <a:lnTo>
                    <a:pt x="25027" y="26477"/>
                  </a:lnTo>
                  <a:lnTo>
                    <a:pt x="24901" y="26363"/>
                  </a:lnTo>
                  <a:cubicBezTo>
                    <a:pt x="21319" y="24236"/>
                    <a:pt x="20275" y="23768"/>
                    <a:pt x="19914" y="23768"/>
                  </a:cubicBezTo>
                  <a:cubicBezTo>
                    <a:pt x="19779" y="23768"/>
                    <a:pt x="19739" y="23832"/>
                    <a:pt x="19698" y="23901"/>
                  </a:cubicBezTo>
                  <a:cubicBezTo>
                    <a:pt x="19521" y="24040"/>
                    <a:pt x="18322" y="24444"/>
                    <a:pt x="17337" y="24747"/>
                  </a:cubicBezTo>
                  <a:lnTo>
                    <a:pt x="16112" y="24999"/>
                  </a:lnTo>
                  <a:lnTo>
                    <a:pt x="17299" y="22840"/>
                  </a:lnTo>
                  <a:lnTo>
                    <a:pt x="16832" y="22436"/>
                  </a:lnTo>
                  <a:lnTo>
                    <a:pt x="14370" y="24191"/>
                  </a:lnTo>
                  <a:lnTo>
                    <a:pt x="12362" y="25959"/>
                  </a:lnTo>
                  <a:lnTo>
                    <a:pt x="10127" y="28573"/>
                  </a:lnTo>
                  <a:lnTo>
                    <a:pt x="4394" y="30896"/>
                  </a:lnTo>
                  <a:lnTo>
                    <a:pt x="2134" y="31262"/>
                  </a:lnTo>
                  <a:lnTo>
                    <a:pt x="3132" y="30770"/>
                  </a:lnTo>
                  <a:cubicBezTo>
                    <a:pt x="8687" y="27702"/>
                    <a:pt x="8763" y="27399"/>
                    <a:pt x="8801" y="27247"/>
                  </a:cubicBezTo>
                  <a:cubicBezTo>
                    <a:pt x="8852" y="27058"/>
                    <a:pt x="9432" y="26224"/>
                    <a:pt x="9937" y="25555"/>
                  </a:cubicBezTo>
                  <a:lnTo>
                    <a:pt x="9887" y="25126"/>
                  </a:lnTo>
                  <a:lnTo>
                    <a:pt x="8018" y="23573"/>
                  </a:lnTo>
                  <a:lnTo>
                    <a:pt x="6882" y="22373"/>
                  </a:lnTo>
                  <a:lnTo>
                    <a:pt x="6389" y="20454"/>
                  </a:lnTo>
                  <a:lnTo>
                    <a:pt x="7702" y="18396"/>
                  </a:lnTo>
                  <a:lnTo>
                    <a:pt x="9584" y="16034"/>
                  </a:lnTo>
                  <a:lnTo>
                    <a:pt x="12425" y="15466"/>
                  </a:lnTo>
                  <a:lnTo>
                    <a:pt x="12602" y="15365"/>
                  </a:lnTo>
                  <a:lnTo>
                    <a:pt x="14256" y="13332"/>
                  </a:lnTo>
                  <a:lnTo>
                    <a:pt x="13991" y="12814"/>
                  </a:lnTo>
                  <a:lnTo>
                    <a:pt x="12059" y="12979"/>
                  </a:lnTo>
                  <a:lnTo>
                    <a:pt x="9761" y="12625"/>
                  </a:lnTo>
                  <a:lnTo>
                    <a:pt x="9761" y="11943"/>
                  </a:lnTo>
                  <a:lnTo>
                    <a:pt x="10405" y="10579"/>
                  </a:lnTo>
                  <a:lnTo>
                    <a:pt x="12753" y="9531"/>
                  </a:lnTo>
                  <a:lnTo>
                    <a:pt x="13347" y="9999"/>
                  </a:lnTo>
                  <a:lnTo>
                    <a:pt x="15582" y="10655"/>
                  </a:lnTo>
                  <a:lnTo>
                    <a:pt x="15986" y="10302"/>
                  </a:lnTo>
                  <a:lnTo>
                    <a:pt x="15733" y="8572"/>
                  </a:lnTo>
                  <a:lnTo>
                    <a:pt x="14799" y="5301"/>
                  </a:lnTo>
                  <a:lnTo>
                    <a:pt x="14799" y="4582"/>
                  </a:lnTo>
                  <a:lnTo>
                    <a:pt x="16996" y="3268"/>
                  </a:lnTo>
                  <a:cubicBezTo>
                    <a:pt x="17249" y="3167"/>
                    <a:pt x="17943" y="2814"/>
                    <a:pt x="20178" y="1387"/>
                  </a:cubicBezTo>
                  <a:cubicBezTo>
                    <a:pt x="21117" y="797"/>
                    <a:pt x="21746" y="618"/>
                    <a:pt x="22159" y="618"/>
                  </a:cubicBezTo>
                  <a:close/>
                  <a:moveTo>
                    <a:pt x="22164" y="0"/>
                  </a:moveTo>
                  <a:cubicBezTo>
                    <a:pt x="21532" y="0"/>
                    <a:pt x="20754" y="291"/>
                    <a:pt x="19837" y="869"/>
                  </a:cubicBezTo>
                  <a:cubicBezTo>
                    <a:pt x="17274" y="2498"/>
                    <a:pt x="16819" y="2675"/>
                    <a:pt x="16781" y="2688"/>
                  </a:cubicBezTo>
                  <a:lnTo>
                    <a:pt x="14332" y="4127"/>
                  </a:lnTo>
                  <a:lnTo>
                    <a:pt x="14180" y="4392"/>
                  </a:lnTo>
                  <a:lnTo>
                    <a:pt x="14180" y="5339"/>
                  </a:lnTo>
                  <a:lnTo>
                    <a:pt x="15127" y="8698"/>
                  </a:lnTo>
                  <a:lnTo>
                    <a:pt x="15291" y="9923"/>
                  </a:lnTo>
                  <a:lnTo>
                    <a:pt x="13688" y="9468"/>
                  </a:lnTo>
                  <a:lnTo>
                    <a:pt x="12993" y="8925"/>
                  </a:lnTo>
                  <a:lnTo>
                    <a:pt x="12665" y="8875"/>
                  </a:lnTo>
                  <a:lnTo>
                    <a:pt x="10051" y="10062"/>
                  </a:lnTo>
                  <a:lnTo>
                    <a:pt x="9887" y="10213"/>
                  </a:lnTo>
                  <a:lnTo>
                    <a:pt x="9155" y="11754"/>
                  </a:lnTo>
                  <a:lnTo>
                    <a:pt x="9129" y="12915"/>
                  </a:lnTo>
                  <a:lnTo>
                    <a:pt x="9395" y="13231"/>
                  </a:lnTo>
                  <a:lnTo>
                    <a:pt x="11983" y="13623"/>
                  </a:lnTo>
                  <a:lnTo>
                    <a:pt x="12059" y="13623"/>
                  </a:lnTo>
                  <a:lnTo>
                    <a:pt x="13284" y="13521"/>
                  </a:lnTo>
                  <a:lnTo>
                    <a:pt x="12185" y="14873"/>
                  </a:lnTo>
                  <a:lnTo>
                    <a:pt x="9344" y="15441"/>
                  </a:lnTo>
                  <a:lnTo>
                    <a:pt x="9155" y="15554"/>
                  </a:lnTo>
                  <a:lnTo>
                    <a:pt x="7185" y="18029"/>
                  </a:lnTo>
                  <a:lnTo>
                    <a:pt x="5771" y="20239"/>
                  </a:lnTo>
                  <a:lnTo>
                    <a:pt x="5733" y="20479"/>
                  </a:lnTo>
                  <a:lnTo>
                    <a:pt x="6288" y="22613"/>
                  </a:lnTo>
                  <a:lnTo>
                    <a:pt x="6364" y="22752"/>
                  </a:lnTo>
                  <a:lnTo>
                    <a:pt x="7576" y="24040"/>
                  </a:lnTo>
                  <a:lnTo>
                    <a:pt x="9243" y="25416"/>
                  </a:lnTo>
                  <a:cubicBezTo>
                    <a:pt x="8877" y="25909"/>
                    <a:pt x="8334" y="26679"/>
                    <a:pt x="8208" y="27032"/>
                  </a:cubicBezTo>
                  <a:cubicBezTo>
                    <a:pt x="7841" y="27386"/>
                    <a:pt x="4874" y="29091"/>
                    <a:pt x="2841" y="30214"/>
                  </a:cubicBezTo>
                  <a:lnTo>
                    <a:pt x="0" y="31629"/>
                  </a:lnTo>
                  <a:lnTo>
                    <a:pt x="189" y="32222"/>
                  </a:lnTo>
                  <a:lnTo>
                    <a:pt x="4533" y="31515"/>
                  </a:lnTo>
                  <a:lnTo>
                    <a:pt x="10430" y="29128"/>
                  </a:lnTo>
                  <a:lnTo>
                    <a:pt x="10556" y="29040"/>
                  </a:lnTo>
                  <a:lnTo>
                    <a:pt x="12804" y="26388"/>
                  </a:lnTo>
                  <a:lnTo>
                    <a:pt x="14748" y="24684"/>
                  </a:lnTo>
                  <a:lnTo>
                    <a:pt x="16087" y="23737"/>
                  </a:lnTo>
                  <a:lnTo>
                    <a:pt x="15241" y="25302"/>
                  </a:lnTo>
                  <a:lnTo>
                    <a:pt x="15582" y="25757"/>
                  </a:lnTo>
                  <a:lnTo>
                    <a:pt x="17488" y="25366"/>
                  </a:lnTo>
                  <a:cubicBezTo>
                    <a:pt x="19180" y="24861"/>
                    <a:pt x="19787" y="24595"/>
                    <a:pt x="20026" y="24431"/>
                  </a:cubicBezTo>
                  <a:cubicBezTo>
                    <a:pt x="20544" y="24595"/>
                    <a:pt x="22628" y="25757"/>
                    <a:pt x="24496" y="26868"/>
                  </a:cubicBezTo>
                  <a:lnTo>
                    <a:pt x="25936" y="29507"/>
                  </a:lnTo>
                  <a:lnTo>
                    <a:pt x="26618" y="33409"/>
                  </a:lnTo>
                  <a:lnTo>
                    <a:pt x="26012" y="36338"/>
                  </a:lnTo>
                  <a:lnTo>
                    <a:pt x="25456" y="38384"/>
                  </a:lnTo>
                  <a:lnTo>
                    <a:pt x="25469" y="38586"/>
                  </a:lnTo>
                  <a:lnTo>
                    <a:pt x="26264" y="40480"/>
                  </a:lnTo>
                  <a:lnTo>
                    <a:pt x="26858" y="40455"/>
                  </a:lnTo>
                  <a:lnTo>
                    <a:pt x="27767" y="37538"/>
                  </a:lnTo>
                  <a:lnTo>
                    <a:pt x="28373" y="37033"/>
                  </a:lnTo>
                  <a:lnTo>
                    <a:pt x="29004" y="40884"/>
                  </a:lnTo>
                  <a:lnTo>
                    <a:pt x="29888" y="43018"/>
                  </a:lnTo>
                  <a:lnTo>
                    <a:pt x="28360" y="42058"/>
                  </a:lnTo>
                  <a:lnTo>
                    <a:pt x="27893" y="42273"/>
                  </a:lnTo>
                  <a:lnTo>
                    <a:pt x="27653" y="43763"/>
                  </a:lnTo>
                  <a:lnTo>
                    <a:pt x="27678" y="43953"/>
                  </a:lnTo>
                  <a:lnTo>
                    <a:pt x="29383" y="47652"/>
                  </a:lnTo>
                  <a:lnTo>
                    <a:pt x="29156" y="50114"/>
                  </a:lnTo>
                  <a:lnTo>
                    <a:pt x="27918" y="52589"/>
                  </a:lnTo>
                  <a:lnTo>
                    <a:pt x="27413" y="57085"/>
                  </a:lnTo>
                  <a:lnTo>
                    <a:pt x="27729" y="61580"/>
                  </a:lnTo>
                  <a:lnTo>
                    <a:pt x="27779" y="61719"/>
                  </a:lnTo>
                  <a:lnTo>
                    <a:pt x="29522" y="64484"/>
                  </a:lnTo>
                  <a:lnTo>
                    <a:pt x="31252" y="65696"/>
                  </a:lnTo>
                  <a:lnTo>
                    <a:pt x="32464" y="69030"/>
                  </a:lnTo>
                  <a:lnTo>
                    <a:pt x="33891" y="74080"/>
                  </a:lnTo>
                  <a:lnTo>
                    <a:pt x="33967" y="74219"/>
                  </a:lnTo>
                  <a:lnTo>
                    <a:pt x="36505" y="76896"/>
                  </a:lnTo>
                  <a:lnTo>
                    <a:pt x="37048" y="76631"/>
                  </a:lnTo>
                  <a:lnTo>
                    <a:pt x="36467" y="73474"/>
                  </a:lnTo>
                  <a:lnTo>
                    <a:pt x="36404" y="73335"/>
                  </a:lnTo>
                  <a:lnTo>
                    <a:pt x="34964" y="71505"/>
                  </a:lnTo>
                  <a:lnTo>
                    <a:pt x="34484" y="68171"/>
                  </a:lnTo>
                  <a:lnTo>
                    <a:pt x="34484" y="68171"/>
                  </a:lnTo>
                  <a:lnTo>
                    <a:pt x="35166" y="68954"/>
                  </a:lnTo>
                  <a:lnTo>
                    <a:pt x="36012" y="72098"/>
                  </a:lnTo>
                  <a:lnTo>
                    <a:pt x="36101" y="72237"/>
                  </a:lnTo>
                  <a:lnTo>
                    <a:pt x="38273" y="74295"/>
                  </a:lnTo>
                  <a:lnTo>
                    <a:pt x="40268" y="77730"/>
                  </a:lnTo>
                  <a:lnTo>
                    <a:pt x="40419" y="79939"/>
                  </a:lnTo>
                  <a:lnTo>
                    <a:pt x="40508" y="80141"/>
                  </a:lnTo>
                  <a:lnTo>
                    <a:pt x="42162" y="81947"/>
                  </a:lnTo>
                  <a:lnTo>
                    <a:pt x="42301" y="82035"/>
                  </a:lnTo>
                  <a:lnTo>
                    <a:pt x="46202" y="83197"/>
                  </a:lnTo>
                  <a:lnTo>
                    <a:pt x="49043" y="84700"/>
                  </a:lnTo>
                  <a:lnTo>
                    <a:pt x="49359" y="84687"/>
                  </a:lnTo>
                  <a:lnTo>
                    <a:pt x="50028" y="84245"/>
                  </a:lnTo>
                  <a:lnTo>
                    <a:pt x="52453" y="86165"/>
                  </a:lnTo>
                  <a:lnTo>
                    <a:pt x="52592" y="86228"/>
                  </a:lnTo>
                  <a:lnTo>
                    <a:pt x="55407" y="86834"/>
                  </a:lnTo>
                  <a:lnTo>
                    <a:pt x="58716" y="90546"/>
                  </a:lnTo>
                  <a:lnTo>
                    <a:pt x="61330" y="91960"/>
                  </a:lnTo>
                  <a:lnTo>
                    <a:pt x="61683" y="91910"/>
                  </a:lnTo>
                  <a:lnTo>
                    <a:pt x="62706" y="91013"/>
                  </a:lnTo>
                  <a:lnTo>
                    <a:pt x="63994" y="92491"/>
                  </a:lnTo>
                  <a:lnTo>
                    <a:pt x="63691" y="95723"/>
                  </a:lnTo>
                  <a:lnTo>
                    <a:pt x="62251" y="97466"/>
                  </a:lnTo>
                  <a:lnTo>
                    <a:pt x="61405" y="99840"/>
                  </a:lnTo>
                  <a:lnTo>
                    <a:pt x="61165" y="102074"/>
                  </a:lnTo>
                  <a:lnTo>
                    <a:pt x="60711" y="103224"/>
                  </a:lnTo>
                  <a:lnTo>
                    <a:pt x="60774" y="103552"/>
                  </a:lnTo>
                  <a:lnTo>
                    <a:pt x="63186" y="106115"/>
                  </a:lnTo>
                  <a:lnTo>
                    <a:pt x="65320" y="109335"/>
                  </a:lnTo>
                  <a:lnTo>
                    <a:pt x="67441" y="112656"/>
                  </a:lnTo>
                  <a:lnTo>
                    <a:pt x="67555" y="112757"/>
                  </a:lnTo>
                  <a:lnTo>
                    <a:pt x="69461" y="113818"/>
                  </a:lnTo>
                  <a:lnTo>
                    <a:pt x="70623" y="115421"/>
                  </a:lnTo>
                  <a:lnTo>
                    <a:pt x="71090" y="120055"/>
                  </a:lnTo>
                  <a:lnTo>
                    <a:pt x="71330" y="123881"/>
                  </a:lnTo>
                  <a:lnTo>
                    <a:pt x="71090" y="127871"/>
                  </a:lnTo>
                  <a:lnTo>
                    <a:pt x="71254" y="129866"/>
                  </a:lnTo>
                  <a:lnTo>
                    <a:pt x="70472" y="132973"/>
                  </a:lnTo>
                  <a:lnTo>
                    <a:pt x="70383" y="135511"/>
                  </a:lnTo>
                  <a:lnTo>
                    <a:pt x="70623" y="138516"/>
                  </a:lnTo>
                  <a:lnTo>
                    <a:pt x="70749" y="138743"/>
                  </a:lnTo>
                  <a:lnTo>
                    <a:pt x="71886" y="139539"/>
                  </a:lnTo>
                  <a:lnTo>
                    <a:pt x="70168" y="143491"/>
                  </a:lnTo>
                  <a:lnTo>
                    <a:pt x="70194" y="143794"/>
                  </a:lnTo>
                  <a:lnTo>
                    <a:pt x="71507" y="145789"/>
                  </a:lnTo>
                  <a:lnTo>
                    <a:pt x="71823" y="147582"/>
                  </a:lnTo>
                  <a:lnTo>
                    <a:pt x="73035" y="151370"/>
                  </a:lnTo>
                  <a:lnTo>
                    <a:pt x="75409" y="154805"/>
                  </a:lnTo>
                  <a:lnTo>
                    <a:pt x="77227" y="156030"/>
                  </a:lnTo>
                  <a:lnTo>
                    <a:pt x="77391" y="156080"/>
                  </a:lnTo>
                  <a:lnTo>
                    <a:pt x="80396" y="156080"/>
                  </a:lnTo>
                  <a:lnTo>
                    <a:pt x="80624" y="155966"/>
                  </a:lnTo>
                  <a:lnTo>
                    <a:pt x="81886" y="154476"/>
                  </a:lnTo>
                  <a:lnTo>
                    <a:pt x="81798" y="153984"/>
                  </a:lnTo>
                  <a:lnTo>
                    <a:pt x="78666" y="152305"/>
                  </a:lnTo>
                  <a:lnTo>
                    <a:pt x="77530" y="149501"/>
                  </a:lnTo>
                  <a:lnTo>
                    <a:pt x="77353" y="149325"/>
                  </a:lnTo>
                  <a:cubicBezTo>
                    <a:pt x="77176" y="149249"/>
                    <a:pt x="77038" y="149097"/>
                    <a:pt x="76974" y="148908"/>
                  </a:cubicBezTo>
                  <a:cubicBezTo>
                    <a:pt x="76911" y="148643"/>
                    <a:pt x="77063" y="148289"/>
                    <a:pt x="77391" y="147885"/>
                  </a:cubicBezTo>
                  <a:cubicBezTo>
                    <a:pt x="78363" y="146723"/>
                    <a:pt x="78591" y="146458"/>
                    <a:pt x="78641" y="146332"/>
                  </a:cubicBezTo>
                  <a:lnTo>
                    <a:pt x="78957" y="145309"/>
                  </a:lnTo>
                  <a:lnTo>
                    <a:pt x="78831" y="144956"/>
                  </a:lnTo>
                  <a:lnTo>
                    <a:pt x="77404" y="143933"/>
                  </a:lnTo>
                  <a:lnTo>
                    <a:pt x="78111" y="142582"/>
                  </a:lnTo>
                  <a:lnTo>
                    <a:pt x="78831" y="142077"/>
                  </a:lnTo>
                  <a:lnTo>
                    <a:pt x="78957" y="141862"/>
                  </a:lnTo>
                  <a:lnTo>
                    <a:pt x="79361" y="139652"/>
                  </a:lnTo>
                  <a:lnTo>
                    <a:pt x="79336" y="139476"/>
                  </a:lnTo>
                  <a:lnTo>
                    <a:pt x="78818" y="138289"/>
                  </a:lnTo>
                  <a:lnTo>
                    <a:pt x="78869" y="137582"/>
                  </a:lnTo>
                  <a:lnTo>
                    <a:pt x="79954" y="137708"/>
                  </a:lnTo>
                  <a:lnTo>
                    <a:pt x="80308" y="137417"/>
                  </a:lnTo>
                  <a:lnTo>
                    <a:pt x="80384" y="135814"/>
                  </a:lnTo>
                  <a:lnTo>
                    <a:pt x="80384" y="135498"/>
                  </a:lnTo>
                  <a:lnTo>
                    <a:pt x="82038" y="135018"/>
                  </a:lnTo>
                  <a:lnTo>
                    <a:pt x="83932" y="134551"/>
                  </a:lnTo>
                  <a:lnTo>
                    <a:pt x="84172" y="134235"/>
                  </a:lnTo>
                  <a:lnTo>
                    <a:pt x="84172" y="132076"/>
                  </a:lnTo>
                  <a:lnTo>
                    <a:pt x="84020" y="130826"/>
                  </a:lnTo>
                  <a:lnTo>
                    <a:pt x="83970" y="130283"/>
                  </a:lnTo>
                  <a:lnTo>
                    <a:pt x="86243" y="130675"/>
                  </a:lnTo>
                  <a:lnTo>
                    <a:pt x="86521" y="130586"/>
                  </a:lnTo>
                  <a:lnTo>
                    <a:pt x="88137" y="129008"/>
                  </a:lnTo>
                  <a:lnTo>
                    <a:pt x="89614" y="126520"/>
                  </a:lnTo>
                  <a:lnTo>
                    <a:pt x="90965" y="124551"/>
                  </a:lnTo>
                  <a:lnTo>
                    <a:pt x="91470" y="121798"/>
                  </a:lnTo>
                  <a:lnTo>
                    <a:pt x="93857" y="120156"/>
                  </a:lnTo>
                  <a:lnTo>
                    <a:pt x="96546" y="118742"/>
                  </a:lnTo>
                  <a:lnTo>
                    <a:pt x="97897" y="117947"/>
                  </a:lnTo>
                  <a:lnTo>
                    <a:pt x="98049" y="117719"/>
                  </a:lnTo>
                  <a:lnTo>
                    <a:pt x="98592" y="113982"/>
                  </a:lnTo>
                  <a:lnTo>
                    <a:pt x="99463" y="110800"/>
                  </a:lnTo>
                  <a:lnTo>
                    <a:pt x="99842" y="108906"/>
                  </a:lnTo>
                  <a:lnTo>
                    <a:pt x="101648" y="106645"/>
                  </a:lnTo>
                  <a:lnTo>
                    <a:pt x="102746" y="104676"/>
                  </a:lnTo>
                  <a:lnTo>
                    <a:pt x="102746" y="104373"/>
                  </a:lnTo>
                  <a:lnTo>
                    <a:pt x="101799" y="102617"/>
                  </a:lnTo>
                  <a:cubicBezTo>
                    <a:pt x="101824" y="102352"/>
                    <a:pt x="101774" y="102125"/>
                    <a:pt x="98882" y="100989"/>
                  </a:cubicBezTo>
                  <a:lnTo>
                    <a:pt x="95650" y="99726"/>
                  </a:lnTo>
                  <a:lnTo>
                    <a:pt x="93718" y="99410"/>
                  </a:lnTo>
                  <a:lnTo>
                    <a:pt x="91710" y="98627"/>
                  </a:lnTo>
                  <a:lnTo>
                    <a:pt x="89551" y="97731"/>
                  </a:lnTo>
                  <a:lnTo>
                    <a:pt x="88415" y="95092"/>
                  </a:lnTo>
                  <a:lnTo>
                    <a:pt x="86887" y="92907"/>
                  </a:lnTo>
                  <a:lnTo>
                    <a:pt x="86735" y="92794"/>
                  </a:lnTo>
                  <a:lnTo>
                    <a:pt x="83338" y="91682"/>
                  </a:lnTo>
                  <a:lnTo>
                    <a:pt x="81179" y="91455"/>
                  </a:lnTo>
                  <a:lnTo>
                    <a:pt x="78970" y="89321"/>
                  </a:lnTo>
                  <a:lnTo>
                    <a:pt x="76861" y="88084"/>
                  </a:lnTo>
                  <a:lnTo>
                    <a:pt x="74335" y="87819"/>
                  </a:lnTo>
                  <a:lnTo>
                    <a:pt x="71810" y="87187"/>
                  </a:lnTo>
                  <a:lnTo>
                    <a:pt x="71722" y="87175"/>
                  </a:lnTo>
                  <a:lnTo>
                    <a:pt x="68881" y="87263"/>
                  </a:lnTo>
                  <a:lnTo>
                    <a:pt x="68792" y="87276"/>
                  </a:lnTo>
                  <a:cubicBezTo>
                    <a:pt x="65395" y="88273"/>
                    <a:pt x="65320" y="88576"/>
                    <a:pt x="65269" y="88753"/>
                  </a:cubicBezTo>
                  <a:cubicBezTo>
                    <a:pt x="65219" y="88942"/>
                    <a:pt x="65029" y="89523"/>
                    <a:pt x="64878" y="89965"/>
                  </a:cubicBezTo>
                  <a:lnTo>
                    <a:pt x="63640" y="88993"/>
                  </a:lnTo>
                  <a:lnTo>
                    <a:pt x="63350" y="88930"/>
                  </a:lnTo>
                  <a:lnTo>
                    <a:pt x="61734" y="89448"/>
                  </a:lnTo>
                  <a:lnTo>
                    <a:pt x="60218" y="88690"/>
                  </a:lnTo>
                  <a:lnTo>
                    <a:pt x="59057" y="86303"/>
                  </a:lnTo>
                  <a:lnTo>
                    <a:pt x="59802" y="84384"/>
                  </a:lnTo>
                  <a:lnTo>
                    <a:pt x="59600" y="83967"/>
                  </a:lnTo>
                  <a:lnTo>
                    <a:pt x="57655" y="83311"/>
                  </a:lnTo>
                  <a:lnTo>
                    <a:pt x="55521" y="83046"/>
                  </a:lnTo>
                  <a:lnTo>
                    <a:pt x="56077" y="81480"/>
                  </a:lnTo>
                  <a:lnTo>
                    <a:pt x="56796" y="80104"/>
                  </a:lnTo>
                  <a:lnTo>
                    <a:pt x="56986" y="78853"/>
                  </a:lnTo>
                  <a:lnTo>
                    <a:pt x="56670" y="78500"/>
                  </a:lnTo>
                  <a:lnTo>
                    <a:pt x="53905" y="78500"/>
                  </a:lnTo>
                  <a:lnTo>
                    <a:pt x="53640" y="78651"/>
                  </a:lnTo>
                  <a:lnTo>
                    <a:pt x="52516" y="80533"/>
                  </a:lnTo>
                  <a:lnTo>
                    <a:pt x="50155" y="81366"/>
                  </a:lnTo>
                  <a:lnTo>
                    <a:pt x="48374" y="78942"/>
                  </a:lnTo>
                  <a:lnTo>
                    <a:pt x="47995" y="75495"/>
                  </a:lnTo>
                  <a:lnTo>
                    <a:pt x="48816" y="72717"/>
                  </a:lnTo>
                  <a:lnTo>
                    <a:pt x="51443" y="70772"/>
                  </a:lnTo>
                  <a:lnTo>
                    <a:pt x="54132" y="70393"/>
                  </a:lnTo>
                  <a:lnTo>
                    <a:pt x="55370" y="71416"/>
                  </a:lnTo>
                  <a:lnTo>
                    <a:pt x="55849" y="71315"/>
                  </a:lnTo>
                  <a:lnTo>
                    <a:pt x="56392" y="70305"/>
                  </a:lnTo>
                  <a:lnTo>
                    <a:pt x="58286" y="70305"/>
                  </a:lnTo>
                  <a:lnTo>
                    <a:pt x="60799" y="71088"/>
                  </a:lnTo>
                  <a:lnTo>
                    <a:pt x="61014" y="72856"/>
                  </a:lnTo>
                  <a:lnTo>
                    <a:pt x="61064" y="72995"/>
                  </a:lnTo>
                  <a:lnTo>
                    <a:pt x="62403" y="75040"/>
                  </a:lnTo>
                  <a:lnTo>
                    <a:pt x="62971" y="74926"/>
                  </a:lnTo>
                  <a:lnTo>
                    <a:pt x="63363" y="72843"/>
                  </a:lnTo>
                  <a:lnTo>
                    <a:pt x="63363" y="72767"/>
                  </a:lnTo>
                  <a:lnTo>
                    <a:pt x="63211" y="69131"/>
                  </a:lnTo>
                  <a:lnTo>
                    <a:pt x="64158" y="67376"/>
                  </a:lnTo>
                  <a:lnTo>
                    <a:pt x="67087" y="65355"/>
                  </a:lnTo>
                  <a:lnTo>
                    <a:pt x="68704" y="62691"/>
                  </a:lnTo>
                  <a:lnTo>
                    <a:pt x="69461" y="60721"/>
                  </a:lnTo>
                  <a:lnTo>
                    <a:pt x="71924" y="58322"/>
                  </a:lnTo>
                  <a:lnTo>
                    <a:pt x="73452" y="58322"/>
                  </a:lnTo>
                  <a:lnTo>
                    <a:pt x="73755" y="58107"/>
                  </a:lnTo>
                  <a:lnTo>
                    <a:pt x="74575" y="55923"/>
                  </a:lnTo>
                  <a:lnTo>
                    <a:pt x="76747" y="54496"/>
                  </a:lnTo>
                  <a:lnTo>
                    <a:pt x="77682" y="55961"/>
                  </a:lnTo>
                  <a:lnTo>
                    <a:pt x="78124" y="56062"/>
                  </a:lnTo>
                  <a:lnTo>
                    <a:pt x="80119" y="54786"/>
                  </a:lnTo>
                  <a:lnTo>
                    <a:pt x="83591" y="53347"/>
                  </a:lnTo>
                  <a:lnTo>
                    <a:pt x="83705" y="52855"/>
                  </a:lnTo>
                  <a:lnTo>
                    <a:pt x="82909" y="51983"/>
                  </a:lnTo>
                  <a:lnTo>
                    <a:pt x="82657" y="51870"/>
                  </a:lnTo>
                  <a:lnTo>
                    <a:pt x="79715" y="52084"/>
                  </a:lnTo>
                  <a:lnTo>
                    <a:pt x="79134" y="50771"/>
                  </a:lnTo>
                  <a:lnTo>
                    <a:pt x="79134" y="49496"/>
                  </a:lnTo>
                  <a:lnTo>
                    <a:pt x="78970" y="49218"/>
                  </a:lnTo>
                  <a:lnTo>
                    <a:pt x="78528" y="48978"/>
                  </a:lnTo>
                  <a:lnTo>
                    <a:pt x="78742" y="48864"/>
                  </a:lnTo>
                  <a:lnTo>
                    <a:pt x="81002" y="48864"/>
                  </a:lnTo>
                  <a:lnTo>
                    <a:pt x="83212" y="49029"/>
                  </a:lnTo>
                  <a:lnTo>
                    <a:pt x="83389" y="48991"/>
                  </a:lnTo>
                  <a:lnTo>
                    <a:pt x="86028" y="47463"/>
                  </a:lnTo>
                  <a:cubicBezTo>
                    <a:pt x="87973" y="46023"/>
                    <a:pt x="88048" y="45910"/>
                    <a:pt x="88074" y="45847"/>
                  </a:cubicBezTo>
                  <a:cubicBezTo>
                    <a:pt x="88213" y="45657"/>
                    <a:pt x="88263" y="45569"/>
                    <a:pt x="86432" y="42362"/>
                  </a:cubicBezTo>
                  <a:lnTo>
                    <a:pt x="84399" y="40455"/>
                  </a:lnTo>
                  <a:lnTo>
                    <a:pt x="84033" y="38435"/>
                  </a:lnTo>
                  <a:lnTo>
                    <a:pt x="83553" y="34103"/>
                  </a:lnTo>
                  <a:lnTo>
                    <a:pt x="83010" y="33927"/>
                  </a:lnTo>
                  <a:lnTo>
                    <a:pt x="81078" y="36086"/>
                  </a:lnTo>
                  <a:lnTo>
                    <a:pt x="79576" y="35758"/>
                  </a:lnTo>
                  <a:lnTo>
                    <a:pt x="79310" y="34028"/>
                  </a:lnTo>
                  <a:lnTo>
                    <a:pt x="80055" y="32677"/>
                  </a:lnTo>
                  <a:lnTo>
                    <a:pt x="79866" y="32222"/>
                  </a:lnTo>
                  <a:lnTo>
                    <a:pt x="78212" y="31755"/>
                  </a:lnTo>
                  <a:lnTo>
                    <a:pt x="77164" y="30669"/>
                  </a:lnTo>
                  <a:lnTo>
                    <a:pt x="76937" y="30568"/>
                  </a:lnTo>
                  <a:lnTo>
                    <a:pt x="74070" y="30568"/>
                  </a:lnTo>
                  <a:lnTo>
                    <a:pt x="73199" y="30656"/>
                  </a:lnTo>
                  <a:lnTo>
                    <a:pt x="72921" y="30959"/>
                  </a:lnTo>
                  <a:lnTo>
                    <a:pt x="72845" y="33674"/>
                  </a:lnTo>
                  <a:lnTo>
                    <a:pt x="71583" y="35013"/>
                  </a:lnTo>
                  <a:lnTo>
                    <a:pt x="71545" y="35391"/>
                  </a:lnTo>
                  <a:lnTo>
                    <a:pt x="72290" y="36566"/>
                  </a:lnTo>
                  <a:lnTo>
                    <a:pt x="72492" y="38662"/>
                  </a:lnTo>
                  <a:lnTo>
                    <a:pt x="70535" y="40316"/>
                  </a:lnTo>
                  <a:lnTo>
                    <a:pt x="68615" y="40998"/>
                  </a:lnTo>
                  <a:lnTo>
                    <a:pt x="68401" y="41288"/>
                  </a:lnTo>
                  <a:lnTo>
                    <a:pt x="68401" y="44256"/>
                  </a:lnTo>
                  <a:lnTo>
                    <a:pt x="67555" y="44685"/>
                  </a:lnTo>
                  <a:lnTo>
                    <a:pt x="66380" y="43195"/>
                  </a:lnTo>
                  <a:lnTo>
                    <a:pt x="66974" y="40581"/>
                  </a:lnTo>
                  <a:lnTo>
                    <a:pt x="66822" y="40228"/>
                  </a:lnTo>
                  <a:lnTo>
                    <a:pt x="64676" y="39142"/>
                  </a:lnTo>
                  <a:lnTo>
                    <a:pt x="62453" y="37816"/>
                  </a:lnTo>
                  <a:lnTo>
                    <a:pt x="61443" y="36957"/>
                  </a:lnTo>
                  <a:lnTo>
                    <a:pt x="61241" y="36881"/>
                  </a:lnTo>
                  <a:lnTo>
                    <a:pt x="60509" y="36881"/>
                  </a:lnTo>
                  <a:lnTo>
                    <a:pt x="60307" y="34444"/>
                  </a:lnTo>
                  <a:lnTo>
                    <a:pt x="60686" y="32083"/>
                  </a:lnTo>
                  <a:lnTo>
                    <a:pt x="61456" y="30252"/>
                  </a:lnTo>
                  <a:cubicBezTo>
                    <a:pt x="61974" y="30050"/>
                    <a:pt x="62479" y="29823"/>
                    <a:pt x="62971" y="29558"/>
                  </a:cubicBezTo>
                  <a:cubicBezTo>
                    <a:pt x="63413" y="29330"/>
                    <a:pt x="63640" y="29229"/>
                    <a:pt x="63754" y="29179"/>
                  </a:cubicBezTo>
                  <a:cubicBezTo>
                    <a:pt x="63761" y="29180"/>
                    <a:pt x="63768" y="29180"/>
                    <a:pt x="63775" y="29180"/>
                  </a:cubicBezTo>
                  <a:cubicBezTo>
                    <a:pt x="63887" y="29180"/>
                    <a:pt x="64048" y="29086"/>
                    <a:pt x="64499" y="28813"/>
                  </a:cubicBezTo>
                  <a:lnTo>
                    <a:pt x="65029" y="28497"/>
                  </a:lnTo>
                  <a:cubicBezTo>
                    <a:pt x="66469" y="27638"/>
                    <a:pt x="66999" y="27323"/>
                    <a:pt x="67201" y="27171"/>
                  </a:cubicBezTo>
                  <a:lnTo>
                    <a:pt x="67214" y="27184"/>
                  </a:lnTo>
                  <a:lnTo>
                    <a:pt x="68792" y="25681"/>
                  </a:lnTo>
                  <a:lnTo>
                    <a:pt x="69992" y="24456"/>
                  </a:lnTo>
                  <a:lnTo>
                    <a:pt x="70737" y="24267"/>
                  </a:lnTo>
                  <a:lnTo>
                    <a:pt x="74083" y="24267"/>
                  </a:lnTo>
                  <a:lnTo>
                    <a:pt x="74399" y="23977"/>
                  </a:lnTo>
                  <a:lnTo>
                    <a:pt x="74550" y="21994"/>
                  </a:lnTo>
                  <a:lnTo>
                    <a:pt x="75548" y="20252"/>
                  </a:lnTo>
                  <a:lnTo>
                    <a:pt x="75573" y="20012"/>
                  </a:lnTo>
                  <a:lnTo>
                    <a:pt x="75106" y="18269"/>
                  </a:lnTo>
                  <a:lnTo>
                    <a:pt x="75005" y="18118"/>
                  </a:lnTo>
                  <a:lnTo>
                    <a:pt x="73363" y="16741"/>
                  </a:lnTo>
                  <a:lnTo>
                    <a:pt x="72883" y="16830"/>
                  </a:lnTo>
                  <a:lnTo>
                    <a:pt x="71873" y="18800"/>
                  </a:lnTo>
                  <a:lnTo>
                    <a:pt x="70320" y="19999"/>
                  </a:lnTo>
                  <a:lnTo>
                    <a:pt x="69676" y="20441"/>
                  </a:lnTo>
                  <a:lnTo>
                    <a:pt x="69676" y="18623"/>
                  </a:lnTo>
                  <a:lnTo>
                    <a:pt x="69929" y="17385"/>
                  </a:lnTo>
                  <a:lnTo>
                    <a:pt x="69411" y="17082"/>
                  </a:lnTo>
                  <a:lnTo>
                    <a:pt x="68691" y="17739"/>
                  </a:lnTo>
                  <a:lnTo>
                    <a:pt x="67896" y="15959"/>
                  </a:lnTo>
                  <a:lnTo>
                    <a:pt x="68918" y="14860"/>
                  </a:lnTo>
                  <a:lnTo>
                    <a:pt x="71002" y="10403"/>
                  </a:lnTo>
                  <a:lnTo>
                    <a:pt x="71873" y="10049"/>
                  </a:lnTo>
                  <a:lnTo>
                    <a:pt x="73767" y="8332"/>
                  </a:lnTo>
                  <a:lnTo>
                    <a:pt x="73691" y="7827"/>
                  </a:lnTo>
                  <a:lnTo>
                    <a:pt x="72896" y="7410"/>
                  </a:lnTo>
                  <a:lnTo>
                    <a:pt x="71785" y="7233"/>
                  </a:lnTo>
                  <a:lnTo>
                    <a:pt x="69373" y="7233"/>
                  </a:lnTo>
                  <a:lnTo>
                    <a:pt x="69057" y="7549"/>
                  </a:lnTo>
                  <a:lnTo>
                    <a:pt x="69057" y="9658"/>
                  </a:lnTo>
                  <a:lnTo>
                    <a:pt x="67037" y="12284"/>
                  </a:lnTo>
                  <a:lnTo>
                    <a:pt x="65294" y="14986"/>
                  </a:lnTo>
                  <a:lnTo>
                    <a:pt x="65294" y="15340"/>
                  </a:lnTo>
                  <a:lnTo>
                    <a:pt x="66077" y="16476"/>
                  </a:lnTo>
                  <a:lnTo>
                    <a:pt x="65762" y="18623"/>
                  </a:lnTo>
                  <a:lnTo>
                    <a:pt x="63375" y="19885"/>
                  </a:lnTo>
                  <a:lnTo>
                    <a:pt x="63375" y="18585"/>
                  </a:lnTo>
                  <a:lnTo>
                    <a:pt x="63085" y="18269"/>
                  </a:lnTo>
                  <a:lnTo>
                    <a:pt x="61342" y="18118"/>
                  </a:lnTo>
                  <a:lnTo>
                    <a:pt x="61128" y="18181"/>
                  </a:lnTo>
                  <a:lnTo>
                    <a:pt x="59890" y="19153"/>
                  </a:lnTo>
                  <a:lnTo>
                    <a:pt x="58223" y="16830"/>
                  </a:lnTo>
                  <a:lnTo>
                    <a:pt x="57971" y="16703"/>
                  </a:lnTo>
                  <a:lnTo>
                    <a:pt x="55799" y="16703"/>
                  </a:lnTo>
                  <a:lnTo>
                    <a:pt x="55521" y="16868"/>
                  </a:lnTo>
                  <a:lnTo>
                    <a:pt x="54827" y="18168"/>
                  </a:lnTo>
                  <a:lnTo>
                    <a:pt x="54435" y="18736"/>
                  </a:lnTo>
                  <a:lnTo>
                    <a:pt x="53652" y="16969"/>
                  </a:lnTo>
                  <a:lnTo>
                    <a:pt x="53261" y="16792"/>
                  </a:lnTo>
                  <a:cubicBezTo>
                    <a:pt x="53061" y="16867"/>
                    <a:pt x="52586" y="16997"/>
                    <a:pt x="52167" y="16997"/>
                  </a:cubicBezTo>
                  <a:cubicBezTo>
                    <a:pt x="51950" y="16997"/>
                    <a:pt x="51749" y="16962"/>
                    <a:pt x="51607" y="16868"/>
                  </a:cubicBezTo>
                  <a:cubicBezTo>
                    <a:pt x="51455" y="16767"/>
                    <a:pt x="51379" y="16590"/>
                    <a:pt x="51392" y="16426"/>
                  </a:cubicBezTo>
                  <a:cubicBezTo>
                    <a:pt x="51316" y="15112"/>
                    <a:pt x="51316" y="14986"/>
                    <a:pt x="51316" y="14974"/>
                  </a:cubicBezTo>
                  <a:lnTo>
                    <a:pt x="51215" y="14746"/>
                  </a:lnTo>
                  <a:lnTo>
                    <a:pt x="47945" y="11716"/>
                  </a:lnTo>
                  <a:lnTo>
                    <a:pt x="46922" y="11009"/>
                  </a:lnTo>
                  <a:lnTo>
                    <a:pt x="46682" y="10958"/>
                  </a:lnTo>
                  <a:lnTo>
                    <a:pt x="45142" y="11223"/>
                  </a:lnTo>
                  <a:lnTo>
                    <a:pt x="44435" y="9077"/>
                  </a:lnTo>
                  <a:lnTo>
                    <a:pt x="44233" y="8875"/>
                  </a:lnTo>
                  <a:lnTo>
                    <a:pt x="42806" y="8433"/>
                  </a:lnTo>
                  <a:lnTo>
                    <a:pt x="42679" y="8420"/>
                  </a:lnTo>
                  <a:lnTo>
                    <a:pt x="39182" y="8862"/>
                  </a:lnTo>
                  <a:lnTo>
                    <a:pt x="37262" y="8445"/>
                  </a:lnTo>
                  <a:lnTo>
                    <a:pt x="34649" y="6210"/>
                  </a:lnTo>
                  <a:lnTo>
                    <a:pt x="31075" y="4506"/>
                  </a:lnTo>
                  <a:lnTo>
                    <a:pt x="28499" y="2031"/>
                  </a:lnTo>
                  <a:lnTo>
                    <a:pt x="26365" y="263"/>
                  </a:lnTo>
                  <a:lnTo>
                    <a:pt x="26100" y="187"/>
                  </a:lnTo>
                  <a:lnTo>
                    <a:pt x="23524" y="756"/>
                  </a:lnTo>
                  <a:cubicBezTo>
                    <a:pt x="23360" y="465"/>
                    <a:pt x="23120" y="238"/>
                    <a:pt x="22817" y="124"/>
                  </a:cubicBezTo>
                  <a:cubicBezTo>
                    <a:pt x="22620" y="41"/>
                    <a:pt x="22402" y="0"/>
                    <a:pt x="22164" y="0"/>
                  </a:cubicBez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1"/>
            <p:cNvSpPr/>
            <p:nvPr/>
          </p:nvSpPr>
          <p:spPr>
            <a:xfrm>
              <a:off x="1940550" y="1654925"/>
              <a:ext cx="124725" cy="149650"/>
            </a:xfrm>
            <a:custGeom>
              <a:avLst/>
              <a:gdLst/>
              <a:ahLst/>
              <a:cxnLst/>
              <a:rect l="l" t="t" r="r" b="b"/>
              <a:pathLst>
                <a:path w="4989" h="5986" extrusionOk="0">
                  <a:moveTo>
                    <a:pt x="2425" y="0"/>
                  </a:moveTo>
                  <a:lnTo>
                    <a:pt x="1023" y="1200"/>
                  </a:lnTo>
                  <a:lnTo>
                    <a:pt x="1" y="3851"/>
                  </a:lnTo>
                  <a:lnTo>
                    <a:pt x="1" y="5985"/>
                  </a:lnTo>
                  <a:lnTo>
                    <a:pt x="2362" y="4104"/>
                  </a:lnTo>
                  <a:lnTo>
                    <a:pt x="3511" y="4887"/>
                  </a:lnTo>
                  <a:lnTo>
                    <a:pt x="4988" y="4419"/>
                  </a:lnTo>
                  <a:lnTo>
                    <a:pt x="3271" y="2210"/>
                  </a:lnTo>
                  <a:lnTo>
                    <a:pt x="242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1"/>
            <p:cNvSpPr/>
            <p:nvPr/>
          </p:nvSpPr>
          <p:spPr>
            <a:xfrm>
              <a:off x="1932650" y="1641650"/>
              <a:ext cx="145575" cy="179325"/>
            </a:xfrm>
            <a:custGeom>
              <a:avLst/>
              <a:gdLst/>
              <a:ahLst/>
              <a:cxnLst/>
              <a:rect l="l" t="t" r="r" b="b"/>
              <a:pathLst>
                <a:path w="5823" h="7173" extrusionOk="0">
                  <a:moveTo>
                    <a:pt x="2602" y="1049"/>
                  </a:moveTo>
                  <a:lnTo>
                    <a:pt x="3297" y="2842"/>
                  </a:lnTo>
                  <a:lnTo>
                    <a:pt x="4774" y="4774"/>
                  </a:lnTo>
                  <a:lnTo>
                    <a:pt x="3877" y="5064"/>
                  </a:lnTo>
                  <a:lnTo>
                    <a:pt x="2665" y="4231"/>
                  </a:lnTo>
                  <a:lnTo>
                    <a:pt x="632" y="5860"/>
                  </a:lnTo>
                  <a:lnTo>
                    <a:pt x="632" y="4433"/>
                  </a:lnTo>
                  <a:lnTo>
                    <a:pt x="1605" y="1907"/>
                  </a:lnTo>
                  <a:lnTo>
                    <a:pt x="2602" y="1049"/>
                  </a:lnTo>
                  <a:close/>
                  <a:moveTo>
                    <a:pt x="2880" y="1"/>
                  </a:moveTo>
                  <a:lnTo>
                    <a:pt x="1074" y="1541"/>
                  </a:lnTo>
                  <a:lnTo>
                    <a:pt x="26" y="4269"/>
                  </a:lnTo>
                  <a:lnTo>
                    <a:pt x="1" y="7173"/>
                  </a:lnTo>
                  <a:lnTo>
                    <a:pt x="1" y="7173"/>
                  </a:lnTo>
                  <a:lnTo>
                    <a:pt x="2703" y="5026"/>
                  </a:lnTo>
                  <a:lnTo>
                    <a:pt x="3776" y="5771"/>
                  </a:lnTo>
                  <a:lnTo>
                    <a:pt x="5822" y="5102"/>
                  </a:lnTo>
                  <a:lnTo>
                    <a:pt x="3865" y="2577"/>
                  </a:lnTo>
                  <a:lnTo>
                    <a:pt x="288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1"/>
            <p:cNvSpPr/>
            <p:nvPr/>
          </p:nvSpPr>
          <p:spPr>
            <a:xfrm>
              <a:off x="2019475" y="1292525"/>
              <a:ext cx="410075" cy="583375"/>
            </a:xfrm>
            <a:custGeom>
              <a:avLst/>
              <a:gdLst/>
              <a:ahLst/>
              <a:cxnLst/>
              <a:rect l="l" t="t" r="r" b="b"/>
              <a:pathLst>
                <a:path w="16403" h="23335" extrusionOk="0">
                  <a:moveTo>
                    <a:pt x="4129" y="0"/>
                  </a:moveTo>
                  <a:lnTo>
                    <a:pt x="1213" y="2122"/>
                  </a:lnTo>
                  <a:lnTo>
                    <a:pt x="0" y="4407"/>
                  </a:lnTo>
                  <a:lnTo>
                    <a:pt x="0" y="7248"/>
                  </a:lnTo>
                  <a:lnTo>
                    <a:pt x="2122" y="6857"/>
                  </a:lnTo>
                  <a:lnTo>
                    <a:pt x="4571" y="8347"/>
                  </a:lnTo>
                  <a:lnTo>
                    <a:pt x="6541" y="8827"/>
                  </a:lnTo>
                  <a:lnTo>
                    <a:pt x="7210" y="7576"/>
                  </a:lnTo>
                  <a:lnTo>
                    <a:pt x="8170" y="11339"/>
                  </a:lnTo>
                  <a:lnTo>
                    <a:pt x="9521" y="12842"/>
                  </a:lnTo>
                  <a:lnTo>
                    <a:pt x="8258" y="15052"/>
                  </a:lnTo>
                  <a:cubicBezTo>
                    <a:pt x="8258" y="15052"/>
                    <a:pt x="8978" y="16314"/>
                    <a:pt x="6996" y="16706"/>
                  </a:cubicBezTo>
                  <a:cubicBezTo>
                    <a:pt x="5026" y="17097"/>
                    <a:pt x="6364" y="16946"/>
                    <a:pt x="5026" y="17097"/>
                  </a:cubicBezTo>
                  <a:cubicBezTo>
                    <a:pt x="3688" y="17261"/>
                    <a:pt x="3688" y="17539"/>
                    <a:pt x="3688" y="17539"/>
                  </a:cubicBezTo>
                  <a:lnTo>
                    <a:pt x="4180" y="18915"/>
                  </a:lnTo>
                  <a:lnTo>
                    <a:pt x="6604" y="18915"/>
                  </a:lnTo>
                  <a:lnTo>
                    <a:pt x="7943" y="20810"/>
                  </a:lnTo>
                  <a:lnTo>
                    <a:pt x="9521" y="22539"/>
                  </a:lnTo>
                  <a:lnTo>
                    <a:pt x="11579" y="23335"/>
                  </a:lnTo>
                  <a:lnTo>
                    <a:pt x="10405" y="20532"/>
                  </a:lnTo>
                  <a:lnTo>
                    <a:pt x="12375" y="21693"/>
                  </a:lnTo>
                  <a:lnTo>
                    <a:pt x="13473" y="20115"/>
                  </a:lnTo>
                  <a:lnTo>
                    <a:pt x="12059" y="16794"/>
                  </a:lnTo>
                  <a:lnTo>
                    <a:pt x="12615" y="15923"/>
                  </a:lnTo>
                  <a:lnTo>
                    <a:pt x="14420" y="18360"/>
                  </a:lnTo>
                  <a:lnTo>
                    <a:pt x="15683" y="16794"/>
                  </a:lnTo>
                  <a:lnTo>
                    <a:pt x="16403" y="15052"/>
                  </a:lnTo>
                  <a:lnTo>
                    <a:pt x="12931" y="12135"/>
                  </a:lnTo>
                  <a:lnTo>
                    <a:pt x="14269" y="11630"/>
                  </a:lnTo>
                  <a:lnTo>
                    <a:pt x="13549" y="8195"/>
                  </a:lnTo>
                  <a:lnTo>
                    <a:pt x="12211" y="5821"/>
                  </a:lnTo>
                  <a:lnTo>
                    <a:pt x="10721" y="4963"/>
                  </a:lnTo>
                  <a:lnTo>
                    <a:pt x="9067" y="3624"/>
                  </a:lnTo>
                  <a:lnTo>
                    <a:pt x="10557" y="3069"/>
                  </a:lnTo>
                  <a:lnTo>
                    <a:pt x="10165" y="1414"/>
                  </a:lnTo>
                  <a:lnTo>
                    <a:pt x="7918" y="354"/>
                  </a:lnTo>
                  <a:lnTo>
                    <a:pt x="5670" y="1326"/>
                  </a:lnTo>
                  <a:lnTo>
                    <a:pt x="5165" y="2677"/>
                  </a:lnTo>
                  <a:lnTo>
                    <a:pt x="3814" y="4256"/>
                  </a:lnTo>
                  <a:lnTo>
                    <a:pt x="2993" y="3069"/>
                  </a:lnTo>
                  <a:lnTo>
                    <a:pt x="412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1"/>
            <p:cNvSpPr/>
            <p:nvPr/>
          </p:nvSpPr>
          <p:spPr>
            <a:xfrm>
              <a:off x="2011275" y="1270725"/>
              <a:ext cx="427750" cy="619075"/>
            </a:xfrm>
            <a:custGeom>
              <a:avLst/>
              <a:gdLst/>
              <a:ahLst/>
              <a:cxnLst/>
              <a:rect l="l" t="t" r="r" b="b"/>
              <a:pathLst>
                <a:path w="17110" h="24763" extrusionOk="0">
                  <a:moveTo>
                    <a:pt x="8246" y="1567"/>
                  </a:moveTo>
                  <a:lnTo>
                    <a:pt x="10228" y="2501"/>
                  </a:lnTo>
                  <a:lnTo>
                    <a:pt x="10518" y="3739"/>
                  </a:lnTo>
                  <a:lnTo>
                    <a:pt x="8763" y="4383"/>
                  </a:lnTo>
                  <a:lnTo>
                    <a:pt x="10885" y="6087"/>
                  </a:lnTo>
                  <a:lnTo>
                    <a:pt x="12311" y="6908"/>
                  </a:lnTo>
                  <a:lnTo>
                    <a:pt x="13587" y="9156"/>
                  </a:lnTo>
                  <a:lnTo>
                    <a:pt x="14231" y="12287"/>
                  </a:lnTo>
                  <a:lnTo>
                    <a:pt x="12640" y="12881"/>
                  </a:lnTo>
                  <a:lnTo>
                    <a:pt x="16340" y="15999"/>
                  </a:lnTo>
                  <a:lnTo>
                    <a:pt x="15733" y="17477"/>
                  </a:lnTo>
                  <a:lnTo>
                    <a:pt x="14761" y="18689"/>
                  </a:lnTo>
                  <a:lnTo>
                    <a:pt x="12918" y="16227"/>
                  </a:lnTo>
                  <a:lnTo>
                    <a:pt x="12021" y="17616"/>
                  </a:lnTo>
                  <a:lnTo>
                    <a:pt x="13448" y="20937"/>
                  </a:lnTo>
                  <a:lnTo>
                    <a:pt x="12615" y="22136"/>
                  </a:lnTo>
                  <a:lnTo>
                    <a:pt x="10076" y="20633"/>
                  </a:lnTo>
                  <a:lnTo>
                    <a:pt x="11339" y="23639"/>
                  </a:lnTo>
                  <a:lnTo>
                    <a:pt x="10051" y="23146"/>
                  </a:lnTo>
                  <a:lnTo>
                    <a:pt x="8549" y="21492"/>
                  </a:lnTo>
                  <a:lnTo>
                    <a:pt x="7109" y="19459"/>
                  </a:lnTo>
                  <a:lnTo>
                    <a:pt x="4748" y="19459"/>
                  </a:lnTo>
                  <a:lnTo>
                    <a:pt x="4407" y="18500"/>
                  </a:lnTo>
                  <a:cubicBezTo>
                    <a:pt x="4723" y="18373"/>
                    <a:pt x="5064" y="18297"/>
                    <a:pt x="5417" y="18272"/>
                  </a:cubicBezTo>
                  <a:cubicBezTo>
                    <a:pt x="6124" y="18196"/>
                    <a:pt x="6124" y="18196"/>
                    <a:pt x="6238" y="18146"/>
                  </a:cubicBezTo>
                  <a:cubicBezTo>
                    <a:pt x="6301" y="18121"/>
                    <a:pt x="6453" y="18070"/>
                    <a:pt x="7412" y="17881"/>
                  </a:cubicBezTo>
                  <a:cubicBezTo>
                    <a:pt x="8208" y="17717"/>
                    <a:pt x="8725" y="17401"/>
                    <a:pt x="8940" y="16934"/>
                  </a:cubicBezTo>
                  <a:cubicBezTo>
                    <a:pt x="9079" y="16618"/>
                    <a:pt x="9079" y="16265"/>
                    <a:pt x="8953" y="15936"/>
                  </a:cubicBezTo>
                  <a:lnTo>
                    <a:pt x="10253" y="13676"/>
                  </a:lnTo>
                  <a:lnTo>
                    <a:pt x="8801" y="12060"/>
                  </a:lnTo>
                  <a:lnTo>
                    <a:pt x="7652" y="7590"/>
                  </a:lnTo>
                  <a:lnTo>
                    <a:pt x="6718" y="9332"/>
                  </a:lnTo>
                  <a:lnTo>
                    <a:pt x="5026" y="8928"/>
                  </a:lnTo>
                  <a:lnTo>
                    <a:pt x="2513" y="7388"/>
                  </a:lnTo>
                  <a:lnTo>
                    <a:pt x="644" y="7741"/>
                  </a:lnTo>
                  <a:lnTo>
                    <a:pt x="644" y="5367"/>
                  </a:lnTo>
                  <a:lnTo>
                    <a:pt x="1793" y="3208"/>
                  </a:lnTo>
                  <a:lnTo>
                    <a:pt x="3801" y="1744"/>
                  </a:lnTo>
                  <a:lnTo>
                    <a:pt x="3801" y="1744"/>
                  </a:lnTo>
                  <a:lnTo>
                    <a:pt x="2980" y="3991"/>
                  </a:lnTo>
                  <a:lnTo>
                    <a:pt x="4129" y="5645"/>
                  </a:lnTo>
                  <a:lnTo>
                    <a:pt x="5745" y="3751"/>
                  </a:lnTo>
                  <a:lnTo>
                    <a:pt x="6263" y="2438"/>
                  </a:lnTo>
                  <a:lnTo>
                    <a:pt x="8246" y="1567"/>
                  </a:lnTo>
                  <a:close/>
                  <a:moveTo>
                    <a:pt x="5114" y="1"/>
                  </a:moveTo>
                  <a:lnTo>
                    <a:pt x="1288" y="2779"/>
                  </a:lnTo>
                  <a:lnTo>
                    <a:pt x="0" y="5203"/>
                  </a:lnTo>
                  <a:lnTo>
                    <a:pt x="0" y="8486"/>
                  </a:lnTo>
                  <a:lnTo>
                    <a:pt x="2374" y="8044"/>
                  </a:lnTo>
                  <a:lnTo>
                    <a:pt x="4723" y="9471"/>
                  </a:lnTo>
                  <a:lnTo>
                    <a:pt x="7021" y="10039"/>
                  </a:lnTo>
                  <a:lnTo>
                    <a:pt x="7425" y="9294"/>
                  </a:lnTo>
                  <a:lnTo>
                    <a:pt x="8208" y="12350"/>
                  </a:lnTo>
                  <a:lnTo>
                    <a:pt x="9458" y="13739"/>
                  </a:lnTo>
                  <a:lnTo>
                    <a:pt x="8321" y="15747"/>
                  </a:lnTo>
                  <a:lnTo>
                    <a:pt x="8233" y="15911"/>
                  </a:lnTo>
                  <a:lnTo>
                    <a:pt x="8309" y="16063"/>
                  </a:lnTo>
                  <a:cubicBezTo>
                    <a:pt x="8410" y="16252"/>
                    <a:pt x="8422" y="16467"/>
                    <a:pt x="8347" y="16669"/>
                  </a:cubicBezTo>
                  <a:cubicBezTo>
                    <a:pt x="8220" y="16946"/>
                    <a:pt x="7842" y="17148"/>
                    <a:pt x="7273" y="17262"/>
                  </a:cubicBezTo>
                  <a:cubicBezTo>
                    <a:pt x="6263" y="17464"/>
                    <a:pt x="6099" y="17527"/>
                    <a:pt x="6011" y="17565"/>
                  </a:cubicBezTo>
                  <a:cubicBezTo>
                    <a:pt x="5783" y="17603"/>
                    <a:pt x="5556" y="17641"/>
                    <a:pt x="5329" y="17654"/>
                  </a:cubicBezTo>
                  <a:cubicBezTo>
                    <a:pt x="4937" y="17704"/>
                    <a:pt x="3712" y="17843"/>
                    <a:pt x="3712" y="18411"/>
                  </a:cubicBezTo>
                  <a:lnTo>
                    <a:pt x="4293" y="20103"/>
                  </a:lnTo>
                  <a:lnTo>
                    <a:pt x="6793" y="20103"/>
                  </a:lnTo>
                  <a:lnTo>
                    <a:pt x="8056" y="21884"/>
                  </a:lnTo>
                  <a:lnTo>
                    <a:pt x="9685" y="23677"/>
                  </a:lnTo>
                  <a:lnTo>
                    <a:pt x="12488" y="24763"/>
                  </a:lnTo>
                  <a:lnTo>
                    <a:pt x="11390" y="22161"/>
                  </a:lnTo>
                  <a:lnTo>
                    <a:pt x="12791" y="22982"/>
                  </a:lnTo>
                  <a:lnTo>
                    <a:pt x="14168" y="20987"/>
                  </a:lnTo>
                  <a:lnTo>
                    <a:pt x="12741" y="17666"/>
                  </a:lnTo>
                  <a:lnTo>
                    <a:pt x="12968" y="17325"/>
                  </a:lnTo>
                  <a:lnTo>
                    <a:pt x="14748" y="19712"/>
                  </a:lnTo>
                  <a:lnTo>
                    <a:pt x="16264" y="17830"/>
                  </a:lnTo>
                  <a:lnTo>
                    <a:pt x="17110" y="15810"/>
                  </a:lnTo>
                  <a:lnTo>
                    <a:pt x="13877" y="13083"/>
                  </a:lnTo>
                  <a:lnTo>
                    <a:pt x="14963" y="12678"/>
                  </a:lnTo>
                  <a:lnTo>
                    <a:pt x="14193" y="8979"/>
                  </a:lnTo>
                  <a:lnTo>
                    <a:pt x="12779" y="6453"/>
                  </a:lnTo>
                  <a:lnTo>
                    <a:pt x="11238" y="5569"/>
                  </a:lnTo>
                  <a:lnTo>
                    <a:pt x="10013" y="4585"/>
                  </a:lnTo>
                  <a:lnTo>
                    <a:pt x="11263" y="4117"/>
                  </a:lnTo>
                  <a:lnTo>
                    <a:pt x="10771" y="2047"/>
                  </a:lnTo>
                  <a:lnTo>
                    <a:pt x="8258" y="860"/>
                  </a:lnTo>
                  <a:lnTo>
                    <a:pt x="5758" y="1958"/>
                  </a:lnTo>
                  <a:lnTo>
                    <a:pt x="5215" y="3372"/>
                  </a:lnTo>
                  <a:lnTo>
                    <a:pt x="4180" y="4597"/>
                  </a:lnTo>
                  <a:lnTo>
                    <a:pt x="3675" y="3890"/>
                  </a:lnTo>
                  <a:lnTo>
                    <a:pt x="511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1"/>
            <p:cNvSpPr/>
            <p:nvPr/>
          </p:nvSpPr>
          <p:spPr>
            <a:xfrm>
              <a:off x="2342725" y="2272700"/>
              <a:ext cx="102300" cy="109875"/>
            </a:xfrm>
            <a:custGeom>
              <a:avLst/>
              <a:gdLst/>
              <a:ahLst/>
              <a:cxnLst/>
              <a:rect l="l" t="t" r="r" b="b"/>
              <a:pathLst>
                <a:path w="4092" h="4395" extrusionOk="0">
                  <a:moveTo>
                    <a:pt x="112" y="2946"/>
                  </a:moveTo>
                  <a:cubicBezTo>
                    <a:pt x="41" y="2963"/>
                    <a:pt x="1" y="2986"/>
                    <a:pt x="1" y="3018"/>
                  </a:cubicBezTo>
                  <a:cubicBezTo>
                    <a:pt x="1" y="3026"/>
                    <a:pt x="3" y="3031"/>
                    <a:pt x="9" y="3031"/>
                  </a:cubicBezTo>
                  <a:cubicBezTo>
                    <a:pt x="25" y="3031"/>
                    <a:pt x="60" y="3000"/>
                    <a:pt x="112" y="2946"/>
                  </a:cubicBezTo>
                  <a:close/>
                  <a:moveTo>
                    <a:pt x="2337" y="0"/>
                  </a:moveTo>
                  <a:cubicBezTo>
                    <a:pt x="2337" y="0"/>
                    <a:pt x="576" y="2455"/>
                    <a:pt x="112" y="2946"/>
                  </a:cubicBezTo>
                  <a:lnTo>
                    <a:pt x="112" y="2946"/>
                  </a:lnTo>
                  <a:cubicBezTo>
                    <a:pt x="226" y="2918"/>
                    <a:pt x="419" y="2908"/>
                    <a:pt x="644" y="2908"/>
                  </a:cubicBezTo>
                  <a:cubicBezTo>
                    <a:pt x="1336" y="2908"/>
                    <a:pt x="2337" y="3005"/>
                    <a:pt x="2337" y="3005"/>
                  </a:cubicBezTo>
                  <a:lnTo>
                    <a:pt x="3145" y="4394"/>
                  </a:lnTo>
                  <a:lnTo>
                    <a:pt x="4092" y="3990"/>
                  </a:lnTo>
                  <a:lnTo>
                    <a:pt x="4092" y="2096"/>
                  </a:lnTo>
                  <a:lnTo>
                    <a:pt x="2438" y="1465"/>
                  </a:lnTo>
                  <a:lnTo>
                    <a:pt x="233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1"/>
            <p:cNvSpPr/>
            <p:nvPr/>
          </p:nvSpPr>
          <p:spPr>
            <a:xfrm>
              <a:off x="2334825" y="2250600"/>
              <a:ext cx="118400" cy="142075"/>
            </a:xfrm>
            <a:custGeom>
              <a:avLst/>
              <a:gdLst/>
              <a:ahLst/>
              <a:cxnLst/>
              <a:rect l="l" t="t" r="r" b="b"/>
              <a:pathLst>
                <a:path w="4736" h="5683" extrusionOk="0">
                  <a:moveTo>
                    <a:pt x="2387" y="1781"/>
                  </a:moveTo>
                  <a:lnTo>
                    <a:pt x="2450" y="2576"/>
                  </a:lnTo>
                  <a:lnTo>
                    <a:pt x="4079" y="3207"/>
                  </a:lnTo>
                  <a:lnTo>
                    <a:pt x="4079" y="4659"/>
                  </a:lnTo>
                  <a:lnTo>
                    <a:pt x="3587" y="4874"/>
                  </a:lnTo>
                  <a:lnTo>
                    <a:pt x="2829" y="3586"/>
                  </a:lnTo>
                  <a:lnTo>
                    <a:pt x="2665" y="3574"/>
                  </a:lnTo>
                  <a:cubicBezTo>
                    <a:pt x="1983" y="3510"/>
                    <a:pt x="1491" y="3473"/>
                    <a:pt x="1125" y="3473"/>
                  </a:cubicBezTo>
                  <a:lnTo>
                    <a:pt x="1137" y="3473"/>
                  </a:lnTo>
                  <a:cubicBezTo>
                    <a:pt x="1428" y="3106"/>
                    <a:pt x="1819" y="2576"/>
                    <a:pt x="2387" y="1781"/>
                  </a:cubicBezTo>
                  <a:close/>
                  <a:moveTo>
                    <a:pt x="2905" y="0"/>
                  </a:moveTo>
                  <a:lnTo>
                    <a:pt x="2400" y="707"/>
                  </a:lnTo>
                  <a:cubicBezTo>
                    <a:pt x="1541" y="1894"/>
                    <a:pt x="582" y="3195"/>
                    <a:pt x="253" y="3561"/>
                  </a:cubicBezTo>
                  <a:cubicBezTo>
                    <a:pt x="203" y="3574"/>
                    <a:pt x="165" y="3599"/>
                    <a:pt x="127" y="3637"/>
                  </a:cubicBezTo>
                  <a:lnTo>
                    <a:pt x="1" y="3763"/>
                  </a:lnTo>
                  <a:lnTo>
                    <a:pt x="1" y="4142"/>
                  </a:lnTo>
                  <a:lnTo>
                    <a:pt x="228" y="4218"/>
                  </a:lnTo>
                  <a:cubicBezTo>
                    <a:pt x="268" y="4227"/>
                    <a:pt x="302" y="4237"/>
                    <a:pt x="339" y="4237"/>
                  </a:cubicBezTo>
                  <a:cubicBezTo>
                    <a:pt x="396" y="4237"/>
                    <a:pt x="462" y="4214"/>
                    <a:pt x="569" y="4129"/>
                  </a:cubicBezTo>
                  <a:cubicBezTo>
                    <a:pt x="771" y="4117"/>
                    <a:pt x="974" y="4111"/>
                    <a:pt x="1176" y="4111"/>
                  </a:cubicBezTo>
                  <a:cubicBezTo>
                    <a:pt x="1605" y="4111"/>
                    <a:pt x="2034" y="4137"/>
                    <a:pt x="2463" y="4180"/>
                  </a:cubicBezTo>
                  <a:lnTo>
                    <a:pt x="3334" y="5682"/>
                  </a:lnTo>
                  <a:lnTo>
                    <a:pt x="4736" y="5076"/>
                  </a:lnTo>
                  <a:lnTo>
                    <a:pt x="4736" y="2753"/>
                  </a:lnTo>
                  <a:lnTo>
                    <a:pt x="3069" y="2121"/>
                  </a:lnTo>
                  <a:lnTo>
                    <a:pt x="290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1"/>
            <p:cNvSpPr/>
            <p:nvPr/>
          </p:nvSpPr>
          <p:spPr>
            <a:xfrm>
              <a:off x="1713900" y="3010725"/>
              <a:ext cx="224775" cy="69925"/>
            </a:xfrm>
            <a:custGeom>
              <a:avLst/>
              <a:gdLst/>
              <a:ahLst/>
              <a:cxnLst/>
              <a:rect l="l" t="t" r="r" b="b"/>
              <a:pathLst>
                <a:path w="8991" h="2797" extrusionOk="0">
                  <a:moveTo>
                    <a:pt x="1112" y="1"/>
                  </a:moveTo>
                  <a:lnTo>
                    <a:pt x="0" y="556"/>
                  </a:lnTo>
                  <a:lnTo>
                    <a:pt x="1112" y="834"/>
                  </a:lnTo>
                  <a:cubicBezTo>
                    <a:pt x="1112" y="834"/>
                    <a:pt x="3864" y="1125"/>
                    <a:pt x="4104" y="1125"/>
                  </a:cubicBezTo>
                  <a:cubicBezTo>
                    <a:pt x="4344" y="1125"/>
                    <a:pt x="6705" y="2110"/>
                    <a:pt x="6705" y="2110"/>
                  </a:cubicBezTo>
                  <a:cubicBezTo>
                    <a:pt x="6705" y="2110"/>
                    <a:pt x="5423" y="2797"/>
                    <a:pt x="5497" y="2797"/>
                  </a:cubicBezTo>
                  <a:cubicBezTo>
                    <a:pt x="5501" y="2797"/>
                    <a:pt x="5508" y="2795"/>
                    <a:pt x="5518" y="2791"/>
                  </a:cubicBezTo>
                  <a:cubicBezTo>
                    <a:pt x="5758" y="2716"/>
                    <a:pt x="8991" y="2463"/>
                    <a:pt x="8991" y="2463"/>
                  </a:cubicBezTo>
                  <a:lnTo>
                    <a:pt x="7892" y="1390"/>
                  </a:lnTo>
                  <a:lnTo>
                    <a:pt x="324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1"/>
            <p:cNvSpPr/>
            <p:nvPr/>
          </p:nvSpPr>
          <p:spPr>
            <a:xfrm>
              <a:off x="1691475" y="3002850"/>
              <a:ext cx="265200" cy="86825"/>
            </a:xfrm>
            <a:custGeom>
              <a:avLst/>
              <a:gdLst/>
              <a:ahLst/>
              <a:cxnLst/>
              <a:rect l="l" t="t" r="r" b="b"/>
              <a:pathLst>
                <a:path w="10608" h="3473" extrusionOk="0">
                  <a:moveTo>
                    <a:pt x="4079" y="644"/>
                  </a:moveTo>
                  <a:lnTo>
                    <a:pt x="8613" y="1995"/>
                  </a:lnTo>
                  <a:lnTo>
                    <a:pt x="9168" y="2526"/>
                  </a:lnTo>
                  <a:cubicBezTo>
                    <a:pt x="8764" y="2551"/>
                    <a:pt x="8310" y="2589"/>
                    <a:pt x="7880" y="2627"/>
                  </a:cubicBezTo>
                  <a:lnTo>
                    <a:pt x="8335" y="2387"/>
                  </a:lnTo>
                  <a:lnTo>
                    <a:pt x="7716" y="2134"/>
                  </a:lnTo>
                  <a:cubicBezTo>
                    <a:pt x="6112" y="1465"/>
                    <a:pt x="5191" y="1124"/>
                    <a:pt x="5001" y="1124"/>
                  </a:cubicBezTo>
                  <a:cubicBezTo>
                    <a:pt x="4824" y="1124"/>
                    <a:pt x="3095" y="947"/>
                    <a:pt x="2072" y="846"/>
                  </a:cubicBezTo>
                  <a:lnTo>
                    <a:pt x="1807" y="770"/>
                  </a:lnTo>
                  <a:lnTo>
                    <a:pt x="2072" y="644"/>
                  </a:lnTo>
                  <a:close/>
                  <a:moveTo>
                    <a:pt x="1933" y="0"/>
                  </a:moveTo>
                  <a:lnTo>
                    <a:pt x="1" y="973"/>
                  </a:lnTo>
                  <a:lnTo>
                    <a:pt x="1971" y="1465"/>
                  </a:lnTo>
                  <a:cubicBezTo>
                    <a:pt x="2438" y="1515"/>
                    <a:pt x="4749" y="1755"/>
                    <a:pt x="4976" y="1755"/>
                  </a:cubicBezTo>
                  <a:cubicBezTo>
                    <a:pt x="5127" y="1781"/>
                    <a:pt x="5974" y="2096"/>
                    <a:pt x="6857" y="2462"/>
                  </a:cubicBezTo>
                  <a:cubicBezTo>
                    <a:pt x="5974" y="2942"/>
                    <a:pt x="5986" y="2980"/>
                    <a:pt x="6100" y="3233"/>
                  </a:cubicBezTo>
                  <a:lnTo>
                    <a:pt x="6251" y="3473"/>
                  </a:lnTo>
                  <a:lnTo>
                    <a:pt x="6516" y="3410"/>
                  </a:lnTo>
                  <a:cubicBezTo>
                    <a:pt x="6706" y="3359"/>
                    <a:pt x="8411" y="3207"/>
                    <a:pt x="9913" y="3094"/>
                  </a:cubicBezTo>
                  <a:lnTo>
                    <a:pt x="10608" y="3043"/>
                  </a:lnTo>
                  <a:lnTo>
                    <a:pt x="8953" y="1427"/>
                  </a:lnTo>
                  <a:lnTo>
                    <a:pt x="4231" y="13"/>
                  </a:lnTo>
                  <a:lnTo>
                    <a:pt x="193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1"/>
            <p:cNvSpPr/>
            <p:nvPr/>
          </p:nvSpPr>
          <p:spPr>
            <a:xfrm>
              <a:off x="1938650" y="3067875"/>
              <a:ext cx="120300" cy="55275"/>
            </a:xfrm>
            <a:custGeom>
              <a:avLst/>
              <a:gdLst/>
              <a:ahLst/>
              <a:cxnLst/>
              <a:rect l="l" t="t" r="r" b="b"/>
              <a:pathLst>
                <a:path w="4812" h="2211" extrusionOk="0">
                  <a:moveTo>
                    <a:pt x="1807" y="0"/>
                  </a:moveTo>
                  <a:lnTo>
                    <a:pt x="1099" y="1036"/>
                  </a:lnTo>
                  <a:lnTo>
                    <a:pt x="1" y="2210"/>
                  </a:lnTo>
                  <a:lnTo>
                    <a:pt x="1" y="2210"/>
                  </a:lnTo>
                  <a:lnTo>
                    <a:pt x="2842" y="1743"/>
                  </a:lnTo>
                  <a:lnTo>
                    <a:pt x="4812" y="2210"/>
                  </a:lnTo>
                  <a:lnTo>
                    <a:pt x="4812" y="2210"/>
                  </a:lnTo>
                  <a:lnTo>
                    <a:pt x="4408" y="493"/>
                  </a:lnTo>
                  <a:lnTo>
                    <a:pt x="18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1"/>
            <p:cNvSpPr/>
            <p:nvPr/>
          </p:nvSpPr>
          <p:spPr>
            <a:xfrm>
              <a:off x="1916875" y="3059350"/>
              <a:ext cx="152175" cy="75475"/>
            </a:xfrm>
            <a:custGeom>
              <a:avLst/>
              <a:gdLst/>
              <a:ahLst/>
              <a:cxnLst/>
              <a:rect l="l" t="t" r="r" b="b"/>
              <a:pathLst>
                <a:path w="6087" h="3019" extrusionOk="0">
                  <a:moveTo>
                    <a:pt x="2829" y="695"/>
                  </a:moveTo>
                  <a:lnTo>
                    <a:pt x="5026" y="1099"/>
                  </a:lnTo>
                  <a:lnTo>
                    <a:pt x="5253" y="2122"/>
                  </a:lnTo>
                  <a:lnTo>
                    <a:pt x="5253" y="2122"/>
                  </a:lnTo>
                  <a:lnTo>
                    <a:pt x="3713" y="1756"/>
                  </a:lnTo>
                  <a:lnTo>
                    <a:pt x="1731" y="2084"/>
                  </a:lnTo>
                  <a:lnTo>
                    <a:pt x="2236" y="1541"/>
                  </a:lnTo>
                  <a:lnTo>
                    <a:pt x="2829" y="695"/>
                  </a:lnTo>
                  <a:close/>
                  <a:moveTo>
                    <a:pt x="2526" y="0"/>
                  </a:moveTo>
                  <a:lnTo>
                    <a:pt x="1743" y="1162"/>
                  </a:lnTo>
                  <a:lnTo>
                    <a:pt x="1" y="3018"/>
                  </a:lnTo>
                  <a:lnTo>
                    <a:pt x="3675" y="2400"/>
                  </a:lnTo>
                  <a:lnTo>
                    <a:pt x="6087" y="2980"/>
                  </a:lnTo>
                  <a:lnTo>
                    <a:pt x="5531" y="556"/>
                  </a:lnTo>
                  <a:lnTo>
                    <a:pt x="252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1"/>
            <p:cNvSpPr/>
            <p:nvPr/>
          </p:nvSpPr>
          <p:spPr>
            <a:xfrm>
              <a:off x="1843950" y="3121225"/>
              <a:ext cx="55275" cy="29075"/>
            </a:xfrm>
            <a:custGeom>
              <a:avLst/>
              <a:gdLst/>
              <a:ahLst/>
              <a:cxnLst/>
              <a:rect l="l" t="t" r="r" b="b"/>
              <a:pathLst>
                <a:path w="2211" h="1163" extrusionOk="0">
                  <a:moveTo>
                    <a:pt x="1" y="0"/>
                  </a:moveTo>
                  <a:lnTo>
                    <a:pt x="1226" y="1162"/>
                  </a:lnTo>
                  <a:lnTo>
                    <a:pt x="2211" y="278"/>
                  </a:lnTo>
                  <a:lnTo>
                    <a:pt x="165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1"/>
            <p:cNvSpPr/>
            <p:nvPr/>
          </p:nvSpPr>
          <p:spPr>
            <a:xfrm>
              <a:off x="1824375" y="3113325"/>
              <a:ext cx="88750" cy="47700"/>
            </a:xfrm>
            <a:custGeom>
              <a:avLst/>
              <a:gdLst/>
              <a:ahLst/>
              <a:cxnLst/>
              <a:rect l="l" t="t" r="r" b="b"/>
              <a:pathLst>
                <a:path w="3550" h="1908" extrusionOk="0">
                  <a:moveTo>
                    <a:pt x="2375" y="632"/>
                  </a:moveTo>
                  <a:lnTo>
                    <a:pt x="2438" y="670"/>
                  </a:lnTo>
                  <a:lnTo>
                    <a:pt x="2021" y="1049"/>
                  </a:lnTo>
                  <a:lnTo>
                    <a:pt x="1579" y="632"/>
                  </a:lnTo>
                  <a:close/>
                  <a:moveTo>
                    <a:pt x="1" y="1"/>
                  </a:moveTo>
                  <a:lnTo>
                    <a:pt x="1996" y="1907"/>
                  </a:lnTo>
                  <a:lnTo>
                    <a:pt x="3549" y="518"/>
                  </a:lnTo>
                  <a:lnTo>
                    <a:pt x="251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1"/>
            <p:cNvSpPr/>
            <p:nvPr/>
          </p:nvSpPr>
          <p:spPr>
            <a:xfrm>
              <a:off x="2090500" y="3105425"/>
              <a:ext cx="65050" cy="33175"/>
            </a:xfrm>
            <a:custGeom>
              <a:avLst/>
              <a:gdLst/>
              <a:ahLst/>
              <a:cxnLst/>
              <a:rect l="l" t="t" r="r" b="b"/>
              <a:pathLst>
                <a:path w="2602" h="1327" extrusionOk="0">
                  <a:moveTo>
                    <a:pt x="0" y="1"/>
                  </a:moveTo>
                  <a:lnTo>
                    <a:pt x="468" y="1327"/>
                  </a:lnTo>
                  <a:lnTo>
                    <a:pt x="2602" y="658"/>
                  </a:lnTo>
                  <a:lnTo>
                    <a:pt x="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1"/>
            <p:cNvSpPr/>
            <p:nvPr/>
          </p:nvSpPr>
          <p:spPr>
            <a:xfrm>
              <a:off x="2077875" y="3094075"/>
              <a:ext cx="106725" cy="54325"/>
            </a:xfrm>
            <a:custGeom>
              <a:avLst/>
              <a:gdLst/>
              <a:ahLst/>
              <a:cxnLst/>
              <a:rect l="l" t="t" r="r" b="b"/>
              <a:pathLst>
                <a:path w="4269" h="2173" extrusionOk="0">
                  <a:moveTo>
                    <a:pt x="998" y="910"/>
                  </a:moveTo>
                  <a:lnTo>
                    <a:pt x="1945" y="1137"/>
                  </a:lnTo>
                  <a:lnTo>
                    <a:pt x="1162" y="1377"/>
                  </a:lnTo>
                  <a:lnTo>
                    <a:pt x="998" y="910"/>
                  </a:lnTo>
                  <a:close/>
                  <a:moveTo>
                    <a:pt x="0" y="0"/>
                  </a:moveTo>
                  <a:lnTo>
                    <a:pt x="783" y="2172"/>
                  </a:lnTo>
                  <a:lnTo>
                    <a:pt x="4268" y="1086"/>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4" name="Google Shape;3154;p31"/>
          <p:cNvSpPr txBox="1">
            <a:spLocks noGrp="1"/>
          </p:cNvSpPr>
          <p:nvPr>
            <p:ph type="title" hasCustomPrompt="1"/>
          </p:nvPr>
        </p:nvSpPr>
        <p:spPr>
          <a:xfrm>
            <a:off x="2220812" y="2023875"/>
            <a:ext cx="11886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300">
                <a:solidFill>
                  <a:schemeClr val="dk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155" name="Google Shape;3155;p31"/>
          <p:cNvSpPr txBox="1">
            <a:spLocks noGrp="1"/>
          </p:cNvSpPr>
          <p:nvPr>
            <p:ph type="subTitle" idx="1"/>
          </p:nvPr>
        </p:nvSpPr>
        <p:spPr>
          <a:xfrm>
            <a:off x="1491962" y="3614150"/>
            <a:ext cx="2646300" cy="7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3156" name="Google Shape;3156;p31"/>
          <p:cNvSpPr txBox="1">
            <a:spLocks noGrp="1"/>
          </p:cNvSpPr>
          <p:nvPr>
            <p:ph type="subTitle" idx="2"/>
          </p:nvPr>
        </p:nvSpPr>
        <p:spPr>
          <a:xfrm>
            <a:off x="1493762" y="3182075"/>
            <a:ext cx="26427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Gabriela"/>
                <a:ea typeface="Gabriela"/>
                <a:cs typeface="Gabriela"/>
                <a:sym typeface="Gabriela"/>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157" name="Google Shape;3157;p31"/>
          <p:cNvSpPr txBox="1">
            <a:spLocks noGrp="1"/>
          </p:cNvSpPr>
          <p:nvPr>
            <p:ph type="title" idx="3" hasCustomPrompt="1"/>
          </p:nvPr>
        </p:nvSpPr>
        <p:spPr>
          <a:xfrm>
            <a:off x="5734576" y="2023875"/>
            <a:ext cx="11886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300">
                <a:solidFill>
                  <a:schemeClr val="dk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158" name="Google Shape;3158;p31"/>
          <p:cNvSpPr txBox="1">
            <a:spLocks noGrp="1"/>
          </p:cNvSpPr>
          <p:nvPr>
            <p:ph type="subTitle" idx="4"/>
          </p:nvPr>
        </p:nvSpPr>
        <p:spPr>
          <a:xfrm>
            <a:off x="5005726" y="3614150"/>
            <a:ext cx="2646300" cy="7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3159" name="Google Shape;3159;p31"/>
          <p:cNvSpPr txBox="1">
            <a:spLocks noGrp="1"/>
          </p:cNvSpPr>
          <p:nvPr>
            <p:ph type="subTitle" idx="5"/>
          </p:nvPr>
        </p:nvSpPr>
        <p:spPr>
          <a:xfrm>
            <a:off x="5007526" y="3182075"/>
            <a:ext cx="26427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Gabriela"/>
                <a:ea typeface="Gabriela"/>
                <a:cs typeface="Gabriela"/>
                <a:sym typeface="Gabriela"/>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160" name="Google Shape;3160;p31"/>
          <p:cNvSpPr txBox="1">
            <a:spLocks noGrp="1"/>
          </p:cNvSpPr>
          <p:nvPr>
            <p:ph type="title" idx="6"/>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3164"/>
        <p:cNvGrpSpPr/>
        <p:nvPr/>
      </p:nvGrpSpPr>
      <p:grpSpPr>
        <a:xfrm>
          <a:off x="0" y="0"/>
          <a:ext cx="0" cy="0"/>
          <a:chOff x="0" y="0"/>
          <a:chExt cx="0" cy="0"/>
        </a:xfrm>
      </p:grpSpPr>
      <p:pic>
        <p:nvPicPr>
          <p:cNvPr id="3165" name="Google Shape;3165;p33"/>
          <p:cNvPicPr preferRelativeResize="0"/>
          <p:nvPr/>
        </p:nvPicPr>
        <p:blipFill>
          <a:blip r:embed="rId2">
            <a:alphaModFix amt="62000"/>
          </a:blip>
          <a:stretch>
            <a:fillRect/>
          </a:stretch>
        </p:blipFill>
        <p:spPr>
          <a:xfrm>
            <a:off x="2" y="0"/>
            <a:ext cx="9144003" cy="5143499"/>
          </a:xfrm>
          <a:prstGeom prst="rect">
            <a:avLst/>
          </a:prstGeom>
          <a:noFill/>
          <a:ln>
            <a:noFill/>
          </a:ln>
        </p:spPr>
      </p:pic>
      <p:grpSp>
        <p:nvGrpSpPr>
          <p:cNvPr id="3166" name="Google Shape;3166;p33"/>
          <p:cNvGrpSpPr/>
          <p:nvPr/>
        </p:nvGrpSpPr>
        <p:grpSpPr>
          <a:xfrm>
            <a:off x="-2620438" y="-1095233"/>
            <a:ext cx="14140495" cy="8411170"/>
            <a:chOff x="238125" y="732525"/>
            <a:chExt cx="7130500" cy="4241425"/>
          </a:xfrm>
        </p:grpSpPr>
        <p:sp>
          <p:nvSpPr>
            <p:cNvPr id="3167" name="Google Shape;3167;p33"/>
            <p:cNvSpPr/>
            <p:nvPr/>
          </p:nvSpPr>
          <p:spPr>
            <a:xfrm>
              <a:off x="3175800" y="1003350"/>
              <a:ext cx="3741725" cy="3331975"/>
            </a:xfrm>
            <a:custGeom>
              <a:avLst/>
              <a:gdLst/>
              <a:ahLst/>
              <a:cxnLst/>
              <a:rect l="l" t="t" r="r" b="b"/>
              <a:pathLst>
                <a:path w="149669" h="133279" extrusionOk="0">
                  <a:moveTo>
                    <a:pt x="81445" y="1"/>
                  </a:moveTo>
                  <a:lnTo>
                    <a:pt x="79450" y="1466"/>
                  </a:lnTo>
                  <a:lnTo>
                    <a:pt x="78288" y="3145"/>
                  </a:lnTo>
                  <a:lnTo>
                    <a:pt x="77341" y="834"/>
                  </a:lnTo>
                  <a:lnTo>
                    <a:pt x="75131" y="834"/>
                  </a:lnTo>
                  <a:lnTo>
                    <a:pt x="73868" y="2413"/>
                  </a:lnTo>
                  <a:lnTo>
                    <a:pt x="73161" y="4888"/>
                  </a:lnTo>
                  <a:lnTo>
                    <a:pt x="69891" y="7325"/>
                  </a:lnTo>
                  <a:lnTo>
                    <a:pt x="68313" y="10330"/>
                  </a:lnTo>
                  <a:lnTo>
                    <a:pt x="69474" y="11466"/>
                  </a:lnTo>
                  <a:lnTo>
                    <a:pt x="66318" y="13247"/>
                  </a:lnTo>
                  <a:lnTo>
                    <a:pt x="67782" y="14825"/>
                  </a:lnTo>
                  <a:lnTo>
                    <a:pt x="69790" y="15873"/>
                  </a:lnTo>
                  <a:lnTo>
                    <a:pt x="68729" y="16504"/>
                  </a:lnTo>
                  <a:lnTo>
                    <a:pt x="65888" y="14812"/>
                  </a:lnTo>
                  <a:lnTo>
                    <a:pt x="65257" y="16605"/>
                  </a:lnTo>
                  <a:lnTo>
                    <a:pt x="63994" y="17439"/>
                  </a:lnTo>
                  <a:lnTo>
                    <a:pt x="65358" y="21644"/>
                  </a:lnTo>
                  <a:lnTo>
                    <a:pt x="67050" y="21959"/>
                  </a:lnTo>
                  <a:lnTo>
                    <a:pt x="68199" y="22906"/>
                  </a:lnTo>
                  <a:cubicBezTo>
                    <a:pt x="67252" y="23336"/>
                    <a:pt x="65674" y="23651"/>
                    <a:pt x="65674" y="23651"/>
                  </a:cubicBezTo>
                  <a:lnTo>
                    <a:pt x="66419" y="25230"/>
                  </a:lnTo>
                  <a:lnTo>
                    <a:pt x="65358" y="26593"/>
                  </a:lnTo>
                  <a:lnTo>
                    <a:pt x="63577" y="25962"/>
                  </a:lnTo>
                  <a:lnTo>
                    <a:pt x="64625" y="23967"/>
                  </a:lnTo>
                  <a:lnTo>
                    <a:pt x="63262" y="20394"/>
                  </a:lnTo>
                  <a:lnTo>
                    <a:pt x="62214" y="17439"/>
                  </a:lnTo>
                  <a:lnTo>
                    <a:pt x="61368" y="15343"/>
                  </a:lnTo>
                  <a:lnTo>
                    <a:pt x="59688" y="14711"/>
                  </a:lnTo>
                  <a:lnTo>
                    <a:pt x="58842" y="18386"/>
                  </a:lnTo>
                  <a:lnTo>
                    <a:pt x="58792" y="21012"/>
                  </a:lnTo>
                  <a:lnTo>
                    <a:pt x="60951" y="22906"/>
                  </a:lnTo>
                  <a:lnTo>
                    <a:pt x="60951" y="24485"/>
                  </a:lnTo>
                  <a:lnTo>
                    <a:pt x="58009" y="23020"/>
                  </a:lnTo>
                  <a:lnTo>
                    <a:pt x="55319" y="22389"/>
                  </a:lnTo>
                  <a:lnTo>
                    <a:pt x="54978" y="23437"/>
                  </a:lnTo>
                  <a:lnTo>
                    <a:pt x="55547" y="24598"/>
                  </a:lnTo>
                  <a:lnTo>
                    <a:pt x="52516" y="25230"/>
                  </a:lnTo>
                  <a:lnTo>
                    <a:pt x="48526" y="27326"/>
                  </a:lnTo>
                  <a:lnTo>
                    <a:pt x="46632" y="29535"/>
                  </a:lnTo>
                  <a:lnTo>
                    <a:pt x="46114" y="26909"/>
                  </a:lnTo>
                  <a:lnTo>
                    <a:pt x="44852" y="26391"/>
                  </a:lnTo>
                  <a:lnTo>
                    <a:pt x="44536" y="29119"/>
                  </a:lnTo>
                  <a:lnTo>
                    <a:pt x="42326" y="30381"/>
                  </a:lnTo>
                  <a:lnTo>
                    <a:pt x="43488" y="32162"/>
                  </a:lnTo>
                  <a:lnTo>
                    <a:pt x="41379" y="32061"/>
                  </a:lnTo>
                  <a:lnTo>
                    <a:pt x="40647" y="33223"/>
                  </a:lnTo>
                  <a:lnTo>
                    <a:pt x="39169" y="30381"/>
                  </a:lnTo>
                  <a:lnTo>
                    <a:pt x="37490" y="29119"/>
                  </a:lnTo>
                  <a:lnTo>
                    <a:pt x="37490" y="29119"/>
                  </a:lnTo>
                  <a:lnTo>
                    <a:pt x="40748" y="29750"/>
                  </a:lnTo>
                  <a:lnTo>
                    <a:pt x="42225" y="28803"/>
                  </a:lnTo>
                  <a:lnTo>
                    <a:pt x="41379" y="26593"/>
                  </a:lnTo>
                  <a:lnTo>
                    <a:pt x="37806" y="24699"/>
                  </a:lnTo>
                  <a:lnTo>
                    <a:pt x="35078" y="23538"/>
                  </a:lnTo>
                  <a:lnTo>
                    <a:pt x="32654" y="22906"/>
                  </a:lnTo>
                  <a:lnTo>
                    <a:pt x="29181" y="24068"/>
                  </a:lnTo>
                  <a:lnTo>
                    <a:pt x="25292" y="28172"/>
                  </a:lnTo>
                  <a:lnTo>
                    <a:pt x="22767" y="31745"/>
                  </a:lnTo>
                  <a:lnTo>
                    <a:pt x="21403" y="34586"/>
                  </a:lnTo>
                  <a:lnTo>
                    <a:pt x="18878" y="37112"/>
                  </a:lnTo>
                  <a:lnTo>
                    <a:pt x="18082" y="38892"/>
                  </a:lnTo>
                  <a:lnTo>
                    <a:pt x="19130" y="42680"/>
                  </a:lnTo>
                  <a:lnTo>
                    <a:pt x="20923" y="42364"/>
                  </a:lnTo>
                  <a:lnTo>
                    <a:pt x="22186" y="40786"/>
                  </a:lnTo>
                  <a:lnTo>
                    <a:pt x="23651" y="43311"/>
                  </a:lnTo>
                  <a:lnTo>
                    <a:pt x="23449" y="44776"/>
                  </a:lnTo>
                  <a:lnTo>
                    <a:pt x="26441" y="45092"/>
                  </a:lnTo>
                  <a:cubicBezTo>
                    <a:pt x="26441" y="45092"/>
                    <a:pt x="28058" y="42882"/>
                    <a:pt x="28058" y="42566"/>
                  </a:cubicBezTo>
                  <a:cubicBezTo>
                    <a:pt x="28058" y="42251"/>
                    <a:pt x="28487" y="40256"/>
                    <a:pt x="28487" y="40256"/>
                  </a:cubicBezTo>
                  <a:lnTo>
                    <a:pt x="26909" y="37932"/>
                  </a:lnTo>
                  <a:lnTo>
                    <a:pt x="27111" y="35622"/>
                  </a:lnTo>
                  <a:lnTo>
                    <a:pt x="28904" y="34157"/>
                  </a:lnTo>
                  <a:lnTo>
                    <a:pt x="29535" y="32364"/>
                  </a:lnTo>
                  <a:lnTo>
                    <a:pt x="30899" y="31202"/>
                  </a:lnTo>
                  <a:lnTo>
                    <a:pt x="32376" y="32263"/>
                  </a:lnTo>
                  <a:lnTo>
                    <a:pt x="29535" y="35836"/>
                  </a:lnTo>
                  <a:lnTo>
                    <a:pt x="30684" y="39309"/>
                  </a:lnTo>
                  <a:lnTo>
                    <a:pt x="32477" y="39523"/>
                  </a:lnTo>
                  <a:lnTo>
                    <a:pt x="35002" y="38778"/>
                  </a:lnTo>
                  <a:lnTo>
                    <a:pt x="36467" y="39725"/>
                  </a:lnTo>
                  <a:lnTo>
                    <a:pt x="34257" y="41089"/>
                  </a:lnTo>
                  <a:lnTo>
                    <a:pt x="31416" y="41203"/>
                  </a:lnTo>
                  <a:lnTo>
                    <a:pt x="31101" y="42983"/>
                  </a:lnTo>
                  <a:lnTo>
                    <a:pt x="29952" y="44360"/>
                  </a:lnTo>
                  <a:lnTo>
                    <a:pt x="29219" y="46822"/>
                  </a:lnTo>
                  <a:lnTo>
                    <a:pt x="25532" y="47504"/>
                  </a:lnTo>
                  <a:lnTo>
                    <a:pt x="21555" y="47504"/>
                  </a:lnTo>
                  <a:lnTo>
                    <a:pt x="22287" y="45092"/>
                  </a:lnTo>
                  <a:lnTo>
                    <a:pt x="21239" y="43880"/>
                  </a:lnTo>
                  <a:lnTo>
                    <a:pt x="19976" y="45382"/>
                  </a:lnTo>
                  <a:lnTo>
                    <a:pt x="19762" y="48072"/>
                  </a:lnTo>
                  <a:lnTo>
                    <a:pt x="17022" y="49208"/>
                  </a:lnTo>
                  <a:lnTo>
                    <a:pt x="16075" y="52618"/>
                  </a:lnTo>
                  <a:lnTo>
                    <a:pt x="14294" y="54448"/>
                  </a:lnTo>
                  <a:lnTo>
                    <a:pt x="12716" y="54448"/>
                  </a:lnTo>
                  <a:lnTo>
                    <a:pt x="10822" y="54764"/>
                  </a:lnTo>
                  <a:lnTo>
                    <a:pt x="12501" y="55648"/>
                  </a:lnTo>
                  <a:lnTo>
                    <a:pt x="13448" y="57681"/>
                  </a:lnTo>
                  <a:lnTo>
                    <a:pt x="11971" y="59209"/>
                  </a:lnTo>
                  <a:lnTo>
                    <a:pt x="8460" y="58780"/>
                  </a:lnTo>
                  <a:lnTo>
                    <a:pt x="6087" y="60017"/>
                  </a:lnTo>
                  <a:lnTo>
                    <a:pt x="6087" y="65484"/>
                  </a:lnTo>
                  <a:lnTo>
                    <a:pt x="8612" y="66217"/>
                  </a:lnTo>
                  <a:lnTo>
                    <a:pt x="9723" y="67164"/>
                  </a:lnTo>
                  <a:lnTo>
                    <a:pt x="11150" y="66318"/>
                  </a:lnTo>
                  <a:lnTo>
                    <a:pt x="13233" y="66431"/>
                  </a:lnTo>
                  <a:lnTo>
                    <a:pt x="15115" y="63691"/>
                  </a:lnTo>
                  <a:lnTo>
                    <a:pt x="16176" y="61797"/>
                  </a:lnTo>
                  <a:lnTo>
                    <a:pt x="17123" y="61381"/>
                  </a:lnTo>
                  <a:lnTo>
                    <a:pt x="17438" y="59600"/>
                  </a:lnTo>
                  <a:lnTo>
                    <a:pt x="19850" y="60232"/>
                  </a:lnTo>
                  <a:lnTo>
                    <a:pt x="21226" y="59487"/>
                  </a:lnTo>
                  <a:lnTo>
                    <a:pt x="22805" y="59487"/>
                  </a:lnTo>
                  <a:lnTo>
                    <a:pt x="24699" y="61595"/>
                  </a:lnTo>
                  <a:lnTo>
                    <a:pt x="26113" y="62909"/>
                  </a:lnTo>
                  <a:lnTo>
                    <a:pt x="26896" y="64222"/>
                  </a:lnTo>
                  <a:lnTo>
                    <a:pt x="26896" y="65484"/>
                  </a:lnTo>
                  <a:lnTo>
                    <a:pt x="28159" y="64752"/>
                  </a:lnTo>
                  <a:lnTo>
                    <a:pt x="28159" y="62959"/>
                  </a:lnTo>
                  <a:lnTo>
                    <a:pt x="29421" y="63376"/>
                  </a:lnTo>
                  <a:lnTo>
                    <a:pt x="29787" y="62542"/>
                  </a:lnTo>
                  <a:lnTo>
                    <a:pt x="27035" y="60964"/>
                  </a:lnTo>
                  <a:lnTo>
                    <a:pt x="24661" y="58653"/>
                  </a:lnTo>
                  <a:lnTo>
                    <a:pt x="25103" y="57075"/>
                  </a:lnTo>
                  <a:lnTo>
                    <a:pt x="27527" y="58754"/>
                  </a:lnTo>
                  <a:lnTo>
                    <a:pt x="30368" y="61595"/>
                  </a:lnTo>
                  <a:lnTo>
                    <a:pt x="31846" y="65383"/>
                  </a:lnTo>
                  <a:lnTo>
                    <a:pt x="33525" y="66671"/>
                  </a:lnTo>
                  <a:lnTo>
                    <a:pt x="34889" y="65383"/>
                  </a:lnTo>
                  <a:lnTo>
                    <a:pt x="33740" y="64020"/>
                  </a:lnTo>
                  <a:lnTo>
                    <a:pt x="35002" y="62643"/>
                  </a:lnTo>
                  <a:lnTo>
                    <a:pt x="36366" y="62441"/>
                  </a:lnTo>
                  <a:lnTo>
                    <a:pt x="37945" y="62126"/>
                  </a:lnTo>
                  <a:lnTo>
                    <a:pt x="37831" y="59701"/>
                  </a:lnTo>
                  <a:lnTo>
                    <a:pt x="39409" y="56343"/>
                  </a:lnTo>
                  <a:lnTo>
                    <a:pt x="41101" y="55913"/>
                  </a:lnTo>
                  <a:lnTo>
                    <a:pt x="41733" y="58237"/>
                  </a:lnTo>
                  <a:lnTo>
                    <a:pt x="43627" y="58237"/>
                  </a:lnTo>
                  <a:lnTo>
                    <a:pt x="43513" y="56759"/>
                  </a:lnTo>
                  <a:lnTo>
                    <a:pt x="45407" y="55547"/>
                  </a:lnTo>
                  <a:lnTo>
                    <a:pt x="44776" y="57466"/>
                  </a:lnTo>
                  <a:lnTo>
                    <a:pt x="47402" y="60168"/>
                  </a:lnTo>
                  <a:lnTo>
                    <a:pt x="49195" y="61507"/>
                  </a:lnTo>
                  <a:lnTo>
                    <a:pt x="45306" y="62340"/>
                  </a:lnTo>
                  <a:lnTo>
                    <a:pt x="42149" y="61494"/>
                  </a:lnTo>
                  <a:lnTo>
                    <a:pt x="39624" y="62126"/>
                  </a:lnTo>
                  <a:lnTo>
                    <a:pt x="38147" y="62972"/>
                  </a:lnTo>
                  <a:lnTo>
                    <a:pt x="37099" y="65497"/>
                  </a:lnTo>
                  <a:lnTo>
                    <a:pt x="38892" y="66671"/>
                  </a:lnTo>
                  <a:lnTo>
                    <a:pt x="41619" y="67366"/>
                  </a:lnTo>
                  <a:lnTo>
                    <a:pt x="44031" y="66002"/>
                  </a:lnTo>
                  <a:lnTo>
                    <a:pt x="44978" y="67366"/>
                  </a:lnTo>
                  <a:lnTo>
                    <a:pt x="44144" y="70523"/>
                  </a:lnTo>
                  <a:lnTo>
                    <a:pt x="41404" y="71785"/>
                  </a:lnTo>
                  <a:lnTo>
                    <a:pt x="38046" y="72316"/>
                  </a:lnTo>
                  <a:lnTo>
                    <a:pt x="32578" y="70737"/>
                  </a:lnTo>
                  <a:lnTo>
                    <a:pt x="30684" y="71053"/>
                  </a:lnTo>
                  <a:lnTo>
                    <a:pt x="29005" y="72518"/>
                  </a:lnTo>
                  <a:lnTo>
                    <a:pt x="26441" y="70422"/>
                  </a:lnTo>
                  <a:lnTo>
                    <a:pt x="23966" y="69891"/>
                  </a:lnTo>
                  <a:lnTo>
                    <a:pt x="23600" y="67139"/>
                  </a:lnTo>
                  <a:lnTo>
                    <a:pt x="22186" y="66823"/>
                  </a:lnTo>
                  <a:lnTo>
                    <a:pt x="20077" y="67164"/>
                  </a:lnTo>
                  <a:lnTo>
                    <a:pt x="15948" y="67139"/>
                  </a:lnTo>
                  <a:lnTo>
                    <a:pt x="11554" y="68742"/>
                  </a:lnTo>
                  <a:lnTo>
                    <a:pt x="10291" y="68111"/>
                  </a:lnTo>
                  <a:lnTo>
                    <a:pt x="8511" y="69891"/>
                  </a:lnTo>
                  <a:lnTo>
                    <a:pt x="6718" y="71785"/>
                  </a:lnTo>
                  <a:lnTo>
                    <a:pt x="6087" y="73793"/>
                  </a:lnTo>
                  <a:lnTo>
                    <a:pt x="3460" y="75687"/>
                  </a:lnTo>
                  <a:lnTo>
                    <a:pt x="1048" y="79564"/>
                  </a:lnTo>
                  <a:lnTo>
                    <a:pt x="0" y="82089"/>
                  </a:lnTo>
                  <a:lnTo>
                    <a:pt x="518" y="84501"/>
                  </a:lnTo>
                  <a:lnTo>
                    <a:pt x="0" y="87342"/>
                  </a:lnTo>
                  <a:lnTo>
                    <a:pt x="834" y="90814"/>
                  </a:lnTo>
                  <a:lnTo>
                    <a:pt x="3258" y="93340"/>
                  </a:lnTo>
                  <a:lnTo>
                    <a:pt x="5038" y="95234"/>
                  </a:lnTo>
                  <a:lnTo>
                    <a:pt x="8094" y="97027"/>
                  </a:lnTo>
                  <a:lnTo>
                    <a:pt x="10822" y="96711"/>
                  </a:lnTo>
                  <a:lnTo>
                    <a:pt x="13347" y="96711"/>
                  </a:lnTo>
                  <a:lnTo>
                    <a:pt x="16075" y="95335"/>
                  </a:lnTo>
                  <a:lnTo>
                    <a:pt x="18398" y="95600"/>
                  </a:lnTo>
                  <a:lnTo>
                    <a:pt x="19345" y="97203"/>
                  </a:lnTo>
                  <a:lnTo>
                    <a:pt x="22186" y="97052"/>
                  </a:lnTo>
                  <a:lnTo>
                    <a:pt x="23335" y="98921"/>
                  </a:lnTo>
                  <a:lnTo>
                    <a:pt x="22918" y="103012"/>
                  </a:lnTo>
                  <a:lnTo>
                    <a:pt x="25040" y="106169"/>
                  </a:lnTo>
                  <a:lnTo>
                    <a:pt x="25646" y="109325"/>
                  </a:lnTo>
                  <a:lnTo>
                    <a:pt x="25646" y="112166"/>
                  </a:lnTo>
                  <a:lnTo>
                    <a:pt x="23752" y="114793"/>
                  </a:lnTo>
                  <a:lnTo>
                    <a:pt x="23752" y="117205"/>
                  </a:lnTo>
                  <a:lnTo>
                    <a:pt x="25646" y="119945"/>
                  </a:lnTo>
                  <a:lnTo>
                    <a:pt x="25646" y="123505"/>
                  </a:lnTo>
                  <a:lnTo>
                    <a:pt x="27641" y="126132"/>
                  </a:lnTo>
                  <a:lnTo>
                    <a:pt x="28752" y="128228"/>
                  </a:lnTo>
                  <a:lnTo>
                    <a:pt x="29143" y="130539"/>
                  </a:lnTo>
                  <a:lnTo>
                    <a:pt x="30899" y="133279"/>
                  </a:lnTo>
                  <a:lnTo>
                    <a:pt x="35419" y="133279"/>
                  </a:lnTo>
                  <a:lnTo>
                    <a:pt x="37945" y="131385"/>
                  </a:lnTo>
                  <a:lnTo>
                    <a:pt x="39624" y="129541"/>
                  </a:lnTo>
                  <a:lnTo>
                    <a:pt x="42149" y="126675"/>
                  </a:lnTo>
                  <a:lnTo>
                    <a:pt x="42781" y="123808"/>
                  </a:lnTo>
                  <a:lnTo>
                    <a:pt x="44258" y="123808"/>
                  </a:lnTo>
                  <a:lnTo>
                    <a:pt x="44574" y="119705"/>
                  </a:lnTo>
                  <a:lnTo>
                    <a:pt x="44574" y="118442"/>
                  </a:lnTo>
                  <a:lnTo>
                    <a:pt x="48678" y="115285"/>
                  </a:lnTo>
                  <a:lnTo>
                    <a:pt x="50256" y="112874"/>
                  </a:lnTo>
                  <a:lnTo>
                    <a:pt x="50256" y="110260"/>
                  </a:lnTo>
                  <a:lnTo>
                    <a:pt x="49410" y="108265"/>
                  </a:lnTo>
                  <a:lnTo>
                    <a:pt x="49460" y="105954"/>
                  </a:lnTo>
                  <a:lnTo>
                    <a:pt x="48905" y="104477"/>
                  </a:lnTo>
                  <a:lnTo>
                    <a:pt x="51683" y="101951"/>
                  </a:lnTo>
                  <a:lnTo>
                    <a:pt x="54334" y="99009"/>
                  </a:lnTo>
                  <a:lnTo>
                    <a:pt x="57592" y="97014"/>
                  </a:lnTo>
                  <a:cubicBezTo>
                    <a:pt x="57592" y="97014"/>
                    <a:pt x="59070" y="94388"/>
                    <a:pt x="59070" y="93958"/>
                  </a:cubicBezTo>
                  <a:cubicBezTo>
                    <a:pt x="59070" y="93542"/>
                    <a:pt x="59916" y="91433"/>
                    <a:pt x="59916" y="91433"/>
                  </a:cubicBezTo>
                  <a:lnTo>
                    <a:pt x="59398" y="89754"/>
                  </a:lnTo>
                  <a:lnTo>
                    <a:pt x="57921" y="90498"/>
                  </a:lnTo>
                  <a:lnTo>
                    <a:pt x="54132" y="91016"/>
                  </a:lnTo>
                  <a:lnTo>
                    <a:pt x="52870" y="91648"/>
                  </a:lnTo>
                  <a:lnTo>
                    <a:pt x="52238" y="89754"/>
                  </a:lnTo>
                  <a:lnTo>
                    <a:pt x="51721" y="88604"/>
                  </a:lnTo>
                  <a:lnTo>
                    <a:pt x="49612" y="86597"/>
                  </a:lnTo>
                  <a:lnTo>
                    <a:pt x="48248" y="85650"/>
                  </a:lnTo>
                  <a:lnTo>
                    <a:pt x="46139" y="80826"/>
                  </a:lnTo>
                  <a:lnTo>
                    <a:pt x="45306" y="79665"/>
                  </a:lnTo>
                  <a:lnTo>
                    <a:pt x="44258" y="76823"/>
                  </a:lnTo>
                  <a:lnTo>
                    <a:pt x="43513" y="75561"/>
                  </a:lnTo>
                  <a:lnTo>
                    <a:pt x="44675" y="75144"/>
                  </a:lnTo>
                  <a:lnTo>
                    <a:pt x="47200" y="78617"/>
                  </a:lnTo>
                  <a:lnTo>
                    <a:pt x="48665" y="80927"/>
                  </a:lnTo>
                  <a:lnTo>
                    <a:pt x="49511" y="83339"/>
                  </a:lnTo>
                  <a:lnTo>
                    <a:pt x="51506" y="84917"/>
                  </a:lnTo>
                  <a:lnTo>
                    <a:pt x="52769" y="87973"/>
                  </a:lnTo>
                  <a:lnTo>
                    <a:pt x="53299" y="89438"/>
                  </a:lnTo>
                  <a:lnTo>
                    <a:pt x="56771" y="87859"/>
                  </a:lnTo>
                  <a:lnTo>
                    <a:pt x="60560" y="87026"/>
                  </a:lnTo>
                  <a:lnTo>
                    <a:pt x="64449" y="85018"/>
                  </a:lnTo>
                  <a:lnTo>
                    <a:pt x="65585" y="82922"/>
                  </a:lnTo>
                  <a:lnTo>
                    <a:pt x="66431" y="80814"/>
                  </a:lnTo>
                  <a:lnTo>
                    <a:pt x="64853" y="79235"/>
                  </a:lnTo>
                  <a:lnTo>
                    <a:pt x="63476" y="77771"/>
                  </a:lnTo>
                  <a:lnTo>
                    <a:pt x="61065" y="78503"/>
                  </a:lnTo>
                  <a:lnTo>
                    <a:pt x="58956" y="78604"/>
                  </a:lnTo>
                  <a:lnTo>
                    <a:pt x="57693" y="76293"/>
                  </a:lnTo>
                  <a:lnTo>
                    <a:pt x="55799" y="74740"/>
                  </a:lnTo>
                  <a:lnTo>
                    <a:pt x="56746" y="73149"/>
                  </a:lnTo>
                  <a:lnTo>
                    <a:pt x="59587" y="75460"/>
                  </a:lnTo>
                  <a:lnTo>
                    <a:pt x="61696" y="76609"/>
                  </a:lnTo>
                  <a:lnTo>
                    <a:pt x="63476" y="76722"/>
                  </a:lnTo>
                  <a:lnTo>
                    <a:pt x="65269" y="77669"/>
                  </a:lnTo>
                  <a:lnTo>
                    <a:pt x="67997" y="78086"/>
                  </a:lnTo>
                  <a:lnTo>
                    <a:pt x="71368" y="77669"/>
                  </a:lnTo>
                  <a:lnTo>
                    <a:pt x="73995" y="79564"/>
                  </a:lnTo>
                  <a:lnTo>
                    <a:pt x="75358" y="81874"/>
                  </a:lnTo>
                  <a:lnTo>
                    <a:pt x="76621" y="82076"/>
                  </a:lnTo>
                  <a:lnTo>
                    <a:pt x="77884" y="80612"/>
                  </a:lnTo>
                  <a:lnTo>
                    <a:pt x="78515" y="83137"/>
                  </a:lnTo>
                  <a:lnTo>
                    <a:pt x="79147" y="85864"/>
                  </a:lnTo>
                  <a:lnTo>
                    <a:pt x="80510" y="88806"/>
                  </a:lnTo>
                  <a:lnTo>
                    <a:pt x="81988" y="92178"/>
                  </a:lnTo>
                  <a:lnTo>
                    <a:pt x="82505" y="94072"/>
                  </a:lnTo>
                  <a:lnTo>
                    <a:pt x="84298" y="91231"/>
                  </a:lnTo>
                  <a:lnTo>
                    <a:pt x="84298" y="88188"/>
                  </a:lnTo>
                  <a:lnTo>
                    <a:pt x="85245" y="86609"/>
                  </a:lnTo>
                  <a:lnTo>
                    <a:pt x="87291" y="84816"/>
                  </a:lnTo>
                  <a:lnTo>
                    <a:pt x="90322" y="82089"/>
                  </a:lnTo>
                  <a:lnTo>
                    <a:pt x="91622" y="80296"/>
                  </a:lnTo>
                  <a:lnTo>
                    <a:pt x="94375" y="79665"/>
                  </a:lnTo>
                  <a:lnTo>
                    <a:pt x="95120" y="82720"/>
                  </a:lnTo>
                  <a:lnTo>
                    <a:pt x="96913" y="83554"/>
                  </a:lnTo>
                  <a:lnTo>
                    <a:pt x="96913" y="86925"/>
                  </a:lnTo>
                  <a:lnTo>
                    <a:pt x="98857" y="85763"/>
                  </a:lnTo>
                  <a:lnTo>
                    <a:pt x="100701" y="89652"/>
                  </a:lnTo>
                  <a:lnTo>
                    <a:pt x="100701" y="93857"/>
                  </a:lnTo>
                  <a:lnTo>
                    <a:pt x="102696" y="94905"/>
                  </a:lnTo>
                  <a:lnTo>
                    <a:pt x="103694" y="97014"/>
                  </a:lnTo>
                  <a:lnTo>
                    <a:pt x="105133" y="98908"/>
                  </a:lnTo>
                  <a:lnTo>
                    <a:pt x="107179" y="99741"/>
                  </a:lnTo>
                  <a:lnTo>
                    <a:pt x="107179" y="99741"/>
                  </a:lnTo>
                  <a:lnTo>
                    <a:pt x="106560" y="97746"/>
                  </a:lnTo>
                  <a:lnTo>
                    <a:pt x="106257" y="96067"/>
                  </a:lnTo>
                  <a:lnTo>
                    <a:pt x="104577" y="94804"/>
                  </a:lnTo>
                  <a:lnTo>
                    <a:pt x="103428" y="93226"/>
                  </a:lnTo>
                  <a:lnTo>
                    <a:pt x="102797" y="91761"/>
                  </a:lnTo>
                  <a:lnTo>
                    <a:pt x="103113" y="89551"/>
                  </a:lnTo>
                  <a:lnTo>
                    <a:pt x="103845" y="88604"/>
                  </a:lnTo>
                  <a:lnTo>
                    <a:pt x="105537" y="90183"/>
                  </a:lnTo>
                  <a:lnTo>
                    <a:pt x="107217" y="91963"/>
                  </a:lnTo>
                  <a:lnTo>
                    <a:pt x="108050" y="92393"/>
                  </a:lnTo>
                  <a:cubicBezTo>
                    <a:pt x="108050" y="92393"/>
                    <a:pt x="110146" y="90814"/>
                    <a:pt x="110146" y="90498"/>
                  </a:cubicBezTo>
                  <a:lnTo>
                    <a:pt x="110146" y="86925"/>
                  </a:lnTo>
                  <a:lnTo>
                    <a:pt x="108252" y="85132"/>
                  </a:lnTo>
                  <a:lnTo>
                    <a:pt x="107469" y="83554"/>
                  </a:lnTo>
                  <a:cubicBezTo>
                    <a:pt x="107469" y="83554"/>
                    <a:pt x="107747" y="81975"/>
                    <a:pt x="108063" y="81773"/>
                  </a:cubicBezTo>
                  <a:cubicBezTo>
                    <a:pt x="108378" y="81559"/>
                    <a:pt x="110209" y="80927"/>
                    <a:pt x="110209" y="80927"/>
                  </a:cubicBezTo>
                  <a:lnTo>
                    <a:pt x="110752" y="82190"/>
                  </a:lnTo>
                  <a:lnTo>
                    <a:pt x="112646" y="80826"/>
                  </a:lnTo>
                  <a:lnTo>
                    <a:pt x="116434" y="78932"/>
                  </a:lnTo>
                  <a:lnTo>
                    <a:pt x="118177" y="75775"/>
                  </a:lnTo>
                  <a:lnTo>
                    <a:pt x="118960" y="73566"/>
                  </a:lnTo>
                  <a:lnTo>
                    <a:pt x="118960" y="69891"/>
                  </a:lnTo>
                  <a:lnTo>
                    <a:pt x="117520" y="66949"/>
                  </a:lnTo>
                  <a:lnTo>
                    <a:pt x="116093" y="65169"/>
                  </a:lnTo>
                  <a:lnTo>
                    <a:pt x="118278" y="63691"/>
                  </a:lnTo>
                  <a:lnTo>
                    <a:pt x="118947" y="63174"/>
                  </a:lnTo>
                  <a:lnTo>
                    <a:pt x="117280" y="62643"/>
                  </a:lnTo>
                  <a:lnTo>
                    <a:pt x="115816" y="63174"/>
                  </a:lnTo>
                  <a:lnTo>
                    <a:pt x="114868" y="62113"/>
                  </a:lnTo>
                  <a:lnTo>
                    <a:pt x="114237" y="61280"/>
                  </a:lnTo>
                  <a:lnTo>
                    <a:pt x="116030" y="60219"/>
                  </a:lnTo>
                  <a:lnTo>
                    <a:pt x="116876" y="58540"/>
                  </a:lnTo>
                  <a:lnTo>
                    <a:pt x="117924" y="59070"/>
                  </a:lnTo>
                  <a:lnTo>
                    <a:pt x="117394" y="60964"/>
                  </a:lnTo>
                  <a:lnTo>
                    <a:pt x="117394" y="60964"/>
                  </a:lnTo>
                  <a:lnTo>
                    <a:pt x="119086" y="60118"/>
                  </a:lnTo>
                  <a:lnTo>
                    <a:pt x="120235" y="61065"/>
                  </a:lnTo>
                  <a:lnTo>
                    <a:pt x="121182" y="62744"/>
                  </a:lnTo>
                  <a:lnTo>
                    <a:pt x="122129" y="63906"/>
                  </a:lnTo>
                  <a:lnTo>
                    <a:pt x="122129" y="65484"/>
                  </a:lnTo>
                  <a:lnTo>
                    <a:pt x="122975" y="66318"/>
                  </a:lnTo>
                  <a:lnTo>
                    <a:pt x="124806" y="64853"/>
                  </a:lnTo>
                  <a:lnTo>
                    <a:pt x="124263" y="62542"/>
                  </a:lnTo>
                  <a:lnTo>
                    <a:pt x="122621" y="60850"/>
                  </a:lnTo>
                  <a:lnTo>
                    <a:pt x="122116" y="59802"/>
                  </a:lnTo>
                  <a:lnTo>
                    <a:pt x="123594" y="58540"/>
                  </a:lnTo>
                  <a:lnTo>
                    <a:pt x="123707" y="55699"/>
                  </a:lnTo>
                  <a:lnTo>
                    <a:pt x="124970" y="54651"/>
                  </a:lnTo>
                  <a:lnTo>
                    <a:pt x="126233" y="55383"/>
                  </a:lnTo>
                  <a:lnTo>
                    <a:pt x="128127" y="52125"/>
                  </a:lnTo>
                  <a:lnTo>
                    <a:pt x="129705" y="47289"/>
                  </a:lnTo>
                  <a:lnTo>
                    <a:pt x="128544" y="44031"/>
                  </a:lnTo>
                  <a:lnTo>
                    <a:pt x="127811" y="41102"/>
                  </a:lnTo>
                  <a:lnTo>
                    <a:pt x="126132" y="39523"/>
                  </a:lnTo>
                  <a:lnTo>
                    <a:pt x="123922" y="38892"/>
                  </a:lnTo>
                  <a:lnTo>
                    <a:pt x="122558" y="38362"/>
                  </a:lnTo>
                  <a:lnTo>
                    <a:pt x="121498" y="37516"/>
                  </a:lnTo>
                  <a:lnTo>
                    <a:pt x="123606" y="33311"/>
                  </a:lnTo>
                  <a:lnTo>
                    <a:pt x="124440" y="30533"/>
                  </a:lnTo>
                  <a:lnTo>
                    <a:pt x="126650" y="29220"/>
                  </a:lnTo>
                  <a:lnTo>
                    <a:pt x="130021" y="29220"/>
                  </a:lnTo>
                  <a:lnTo>
                    <a:pt x="132332" y="28588"/>
                  </a:lnTo>
                  <a:lnTo>
                    <a:pt x="132231" y="28588"/>
                  </a:lnTo>
                  <a:lnTo>
                    <a:pt x="132231" y="23222"/>
                  </a:lnTo>
                  <a:lnTo>
                    <a:pt x="135072" y="21959"/>
                  </a:lnTo>
                  <a:lnTo>
                    <a:pt x="135804" y="23853"/>
                  </a:lnTo>
                  <a:lnTo>
                    <a:pt x="136650" y="21959"/>
                  </a:lnTo>
                  <a:lnTo>
                    <a:pt x="136650" y="20065"/>
                  </a:lnTo>
                  <a:lnTo>
                    <a:pt x="138115" y="20899"/>
                  </a:lnTo>
                  <a:lnTo>
                    <a:pt x="137433" y="24788"/>
                  </a:lnTo>
                  <a:lnTo>
                    <a:pt x="136006" y="30571"/>
                  </a:lnTo>
                  <a:lnTo>
                    <a:pt x="136006" y="33942"/>
                  </a:lnTo>
                  <a:lnTo>
                    <a:pt x="139428" y="38677"/>
                  </a:lnTo>
                  <a:lnTo>
                    <a:pt x="140426" y="42049"/>
                  </a:lnTo>
                  <a:lnTo>
                    <a:pt x="140426" y="43412"/>
                  </a:lnTo>
                  <a:lnTo>
                    <a:pt x="141688" y="42364"/>
                  </a:lnTo>
                  <a:lnTo>
                    <a:pt x="141688" y="38993"/>
                  </a:lnTo>
                  <a:lnTo>
                    <a:pt x="143166" y="35622"/>
                  </a:lnTo>
                  <a:lnTo>
                    <a:pt x="142370" y="32894"/>
                  </a:lnTo>
                  <a:lnTo>
                    <a:pt x="142244" y="31316"/>
                  </a:lnTo>
                  <a:lnTo>
                    <a:pt x="141966" y="29220"/>
                  </a:lnTo>
                  <a:lnTo>
                    <a:pt x="140085" y="27742"/>
                  </a:lnTo>
                  <a:lnTo>
                    <a:pt x="139782" y="24800"/>
                  </a:lnTo>
                  <a:lnTo>
                    <a:pt x="142522" y="23020"/>
                  </a:lnTo>
                  <a:lnTo>
                    <a:pt x="144832" y="23336"/>
                  </a:lnTo>
                  <a:lnTo>
                    <a:pt x="144832" y="20697"/>
                  </a:lnTo>
                  <a:lnTo>
                    <a:pt x="145881" y="18967"/>
                  </a:lnTo>
                  <a:lnTo>
                    <a:pt x="148090" y="17855"/>
                  </a:lnTo>
                  <a:lnTo>
                    <a:pt x="148936" y="17855"/>
                  </a:lnTo>
                  <a:lnTo>
                    <a:pt x="147573" y="14067"/>
                  </a:lnTo>
                  <a:lnTo>
                    <a:pt x="144315" y="12868"/>
                  </a:lnTo>
                  <a:lnTo>
                    <a:pt x="144832" y="10784"/>
                  </a:lnTo>
                  <a:lnTo>
                    <a:pt x="144517" y="8751"/>
                  </a:lnTo>
                  <a:lnTo>
                    <a:pt x="144315" y="7577"/>
                  </a:lnTo>
                  <a:lnTo>
                    <a:pt x="146310" y="8613"/>
                  </a:lnTo>
                  <a:lnTo>
                    <a:pt x="147674" y="7565"/>
                  </a:lnTo>
                  <a:lnTo>
                    <a:pt x="148936" y="8398"/>
                  </a:lnTo>
                  <a:lnTo>
                    <a:pt x="149669" y="6188"/>
                  </a:lnTo>
                  <a:lnTo>
                    <a:pt x="148406" y="4509"/>
                  </a:lnTo>
                  <a:lnTo>
                    <a:pt x="147775" y="2084"/>
                  </a:lnTo>
                  <a:lnTo>
                    <a:pt x="144201" y="1567"/>
                  </a:lnTo>
                  <a:lnTo>
                    <a:pt x="144201" y="3031"/>
                  </a:lnTo>
                  <a:lnTo>
                    <a:pt x="142623" y="2981"/>
                  </a:lnTo>
                  <a:lnTo>
                    <a:pt x="141890" y="2084"/>
                  </a:lnTo>
                  <a:lnTo>
                    <a:pt x="134440" y="2084"/>
                  </a:lnTo>
                  <a:lnTo>
                    <a:pt x="131069" y="2400"/>
                  </a:lnTo>
                  <a:lnTo>
                    <a:pt x="133493" y="4774"/>
                  </a:lnTo>
                  <a:lnTo>
                    <a:pt x="130867" y="4799"/>
                  </a:lnTo>
                  <a:lnTo>
                    <a:pt x="130337" y="3499"/>
                  </a:lnTo>
                  <a:lnTo>
                    <a:pt x="127294" y="4837"/>
                  </a:lnTo>
                  <a:lnTo>
                    <a:pt x="124654" y="6504"/>
                  </a:lnTo>
                  <a:lnTo>
                    <a:pt x="123076" y="6504"/>
                  </a:lnTo>
                  <a:lnTo>
                    <a:pt x="122028" y="4294"/>
                  </a:lnTo>
                  <a:lnTo>
                    <a:pt x="119503" y="3928"/>
                  </a:lnTo>
                  <a:lnTo>
                    <a:pt x="117407" y="5115"/>
                  </a:lnTo>
                  <a:lnTo>
                    <a:pt x="114149" y="4016"/>
                  </a:lnTo>
                  <a:lnTo>
                    <a:pt x="112040" y="3158"/>
                  </a:lnTo>
                  <a:lnTo>
                    <a:pt x="107835" y="3461"/>
                  </a:lnTo>
                  <a:lnTo>
                    <a:pt x="106055" y="4610"/>
                  </a:lnTo>
                  <a:lnTo>
                    <a:pt x="107204" y="7767"/>
                  </a:lnTo>
                  <a:lnTo>
                    <a:pt x="104792" y="7767"/>
                  </a:lnTo>
                  <a:lnTo>
                    <a:pt x="103529" y="7653"/>
                  </a:lnTo>
                  <a:lnTo>
                    <a:pt x="101951" y="8448"/>
                  </a:lnTo>
                  <a:lnTo>
                    <a:pt x="102898" y="10153"/>
                  </a:lnTo>
                  <a:lnTo>
                    <a:pt x="100587" y="9484"/>
                  </a:lnTo>
                  <a:lnTo>
                    <a:pt x="99741" y="6529"/>
                  </a:lnTo>
                  <a:lnTo>
                    <a:pt x="97115" y="4319"/>
                  </a:lnTo>
                  <a:lnTo>
                    <a:pt x="93327" y="4837"/>
                  </a:lnTo>
                  <a:lnTo>
                    <a:pt x="94173" y="7577"/>
                  </a:lnTo>
                  <a:lnTo>
                    <a:pt x="91016" y="7463"/>
                  </a:lnTo>
                  <a:lnTo>
                    <a:pt x="89968" y="6100"/>
                  </a:lnTo>
                  <a:lnTo>
                    <a:pt x="87758" y="7249"/>
                  </a:lnTo>
                  <a:lnTo>
                    <a:pt x="86066" y="7779"/>
                  </a:lnTo>
                  <a:lnTo>
                    <a:pt x="83541" y="10822"/>
                  </a:lnTo>
                  <a:lnTo>
                    <a:pt x="83023" y="8827"/>
                  </a:lnTo>
                  <a:lnTo>
                    <a:pt x="85233" y="5468"/>
                  </a:lnTo>
                  <a:lnTo>
                    <a:pt x="84601" y="2312"/>
                  </a:lnTo>
                  <a:lnTo>
                    <a:pt x="8144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3"/>
            <p:cNvSpPr/>
            <p:nvPr/>
          </p:nvSpPr>
          <p:spPr>
            <a:xfrm>
              <a:off x="3167575" y="993250"/>
              <a:ext cx="3759100" cy="3349975"/>
            </a:xfrm>
            <a:custGeom>
              <a:avLst/>
              <a:gdLst/>
              <a:ahLst/>
              <a:cxnLst/>
              <a:rect l="l" t="t" r="r" b="b"/>
              <a:pathLst>
                <a:path w="150364" h="133999" extrusionOk="0">
                  <a:moveTo>
                    <a:pt x="81786" y="784"/>
                  </a:moveTo>
                  <a:lnTo>
                    <a:pt x="84653" y="2892"/>
                  </a:lnTo>
                  <a:lnTo>
                    <a:pt x="85234" y="5797"/>
                  </a:lnTo>
                  <a:lnTo>
                    <a:pt x="83024" y="9168"/>
                  </a:lnTo>
                  <a:lnTo>
                    <a:pt x="83731" y="11895"/>
                  </a:lnTo>
                  <a:lnTo>
                    <a:pt x="86597" y="8448"/>
                  </a:lnTo>
                  <a:lnTo>
                    <a:pt x="88239" y="7931"/>
                  </a:lnTo>
                  <a:lnTo>
                    <a:pt x="90209" y="6895"/>
                  </a:lnTo>
                  <a:lnTo>
                    <a:pt x="91193" y="8171"/>
                  </a:lnTo>
                  <a:lnTo>
                    <a:pt x="94931" y="8297"/>
                  </a:lnTo>
                  <a:lnTo>
                    <a:pt x="94931" y="8297"/>
                  </a:lnTo>
                  <a:lnTo>
                    <a:pt x="94072" y="5494"/>
                  </a:lnTo>
                  <a:lnTo>
                    <a:pt x="97355" y="5039"/>
                  </a:lnTo>
                  <a:lnTo>
                    <a:pt x="99805" y="7110"/>
                  </a:lnTo>
                  <a:lnTo>
                    <a:pt x="100664" y="10140"/>
                  </a:lnTo>
                  <a:lnTo>
                    <a:pt x="103871" y="11075"/>
                  </a:lnTo>
                  <a:lnTo>
                    <a:pt x="102722" y="8991"/>
                  </a:lnTo>
                  <a:lnTo>
                    <a:pt x="103922" y="8385"/>
                  </a:lnTo>
                  <a:lnTo>
                    <a:pt x="105121" y="8486"/>
                  </a:lnTo>
                  <a:lnTo>
                    <a:pt x="107987" y="8486"/>
                  </a:lnTo>
                  <a:lnTo>
                    <a:pt x="106763" y="5153"/>
                  </a:lnTo>
                  <a:lnTo>
                    <a:pt x="108265" y="4180"/>
                  </a:lnTo>
                  <a:lnTo>
                    <a:pt x="112319" y="3890"/>
                  </a:lnTo>
                  <a:lnTo>
                    <a:pt x="114377" y="4723"/>
                  </a:lnTo>
                  <a:lnTo>
                    <a:pt x="117761" y="5860"/>
                  </a:lnTo>
                  <a:lnTo>
                    <a:pt x="119895" y="4673"/>
                  </a:lnTo>
                  <a:lnTo>
                    <a:pt x="122142" y="5001"/>
                  </a:lnTo>
                  <a:lnTo>
                    <a:pt x="123216" y="7236"/>
                  </a:lnTo>
                  <a:lnTo>
                    <a:pt x="125084" y="7236"/>
                  </a:lnTo>
                  <a:lnTo>
                    <a:pt x="127749" y="5544"/>
                  </a:lnTo>
                  <a:lnTo>
                    <a:pt x="130489" y="4332"/>
                  </a:lnTo>
                  <a:lnTo>
                    <a:pt x="130981" y="5532"/>
                  </a:lnTo>
                  <a:lnTo>
                    <a:pt x="134580" y="5494"/>
                  </a:lnTo>
                  <a:lnTo>
                    <a:pt x="132105" y="3069"/>
                  </a:lnTo>
                  <a:lnTo>
                    <a:pt x="134769" y="2817"/>
                  </a:lnTo>
                  <a:lnTo>
                    <a:pt x="142080" y="2817"/>
                  </a:lnTo>
                  <a:lnTo>
                    <a:pt x="142813" y="3713"/>
                  </a:lnTo>
                  <a:lnTo>
                    <a:pt x="144858" y="3776"/>
                  </a:lnTo>
                  <a:lnTo>
                    <a:pt x="144858" y="2337"/>
                  </a:lnTo>
                  <a:lnTo>
                    <a:pt x="147864" y="2779"/>
                  </a:lnTo>
                  <a:lnTo>
                    <a:pt x="148432" y="4989"/>
                  </a:lnTo>
                  <a:lnTo>
                    <a:pt x="149657" y="6643"/>
                  </a:lnTo>
                  <a:lnTo>
                    <a:pt x="149101" y="8309"/>
                  </a:lnTo>
                  <a:lnTo>
                    <a:pt x="147990" y="7564"/>
                  </a:lnTo>
                  <a:lnTo>
                    <a:pt x="146601" y="8638"/>
                  </a:lnTo>
                  <a:lnTo>
                    <a:pt x="144214" y="7400"/>
                  </a:lnTo>
                  <a:lnTo>
                    <a:pt x="144846" y="11163"/>
                  </a:lnTo>
                  <a:lnTo>
                    <a:pt x="144278" y="13461"/>
                  </a:lnTo>
                  <a:lnTo>
                    <a:pt x="147662" y="14724"/>
                  </a:lnTo>
                  <a:lnTo>
                    <a:pt x="148823" y="17944"/>
                  </a:lnTo>
                  <a:lnTo>
                    <a:pt x="148356" y="17944"/>
                  </a:lnTo>
                  <a:lnTo>
                    <a:pt x="145995" y="19118"/>
                  </a:lnTo>
                  <a:lnTo>
                    <a:pt x="144846" y="21012"/>
                  </a:lnTo>
                  <a:lnTo>
                    <a:pt x="144846" y="23373"/>
                  </a:lnTo>
                  <a:lnTo>
                    <a:pt x="142775" y="23096"/>
                  </a:lnTo>
                  <a:lnTo>
                    <a:pt x="139770" y="25040"/>
                  </a:lnTo>
                  <a:lnTo>
                    <a:pt x="140111" y="28311"/>
                  </a:lnTo>
                  <a:lnTo>
                    <a:pt x="141992" y="29788"/>
                  </a:lnTo>
                  <a:lnTo>
                    <a:pt x="142257" y="31745"/>
                  </a:lnTo>
                  <a:lnTo>
                    <a:pt x="142396" y="33387"/>
                  </a:lnTo>
                  <a:lnTo>
                    <a:pt x="143154" y="36000"/>
                  </a:lnTo>
                  <a:lnTo>
                    <a:pt x="141727" y="39271"/>
                  </a:lnTo>
                  <a:lnTo>
                    <a:pt x="141702" y="42604"/>
                  </a:lnTo>
                  <a:lnTo>
                    <a:pt x="141070" y="43135"/>
                  </a:lnTo>
                  <a:lnTo>
                    <a:pt x="141070" y="42440"/>
                  </a:lnTo>
                  <a:lnTo>
                    <a:pt x="140060" y="38993"/>
                  </a:lnTo>
                  <a:lnTo>
                    <a:pt x="136651" y="34245"/>
                  </a:lnTo>
                  <a:lnTo>
                    <a:pt x="136651" y="31025"/>
                  </a:lnTo>
                  <a:lnTo>
                    <a:pt x="138078" y="25255"/>
                  </a:lnTo>
                  <a:lnTo>
                    <a:pt x="138797" y="21151"/>
                  </a:lnTo>
                  <a:lnTo>
                    <a:pt x="136663" y="19939"/>
                  </a:lnTo>
                  <a:lnTo>
                    <a:pt x="136663" y="22300"/>
                  </a:lnTo>
                  <a:lnTo>
                    <a:pt x="136158" y="23437"/>
                  </a:lnTo>
                  <a:lnTo>
                    <a:pt x="135578" y="21947"/>
                  </a:lnTo>
                  <a:lnTo>
                    <a:pt x="132244" y="23424"/>
                  </a:lnTo>
                  <a:lnTo>
                    <a:pt x="132244" y="28765"/>
                  </a:lnTo>
                  <a:lnTo>
                    <a:pt x="130312" y="29295"/>
                  </a:lnTo>
                  <a:lnTo>
                    <a:pt x="126890" y="29295"/>
                  </a:lnTo>
                  <a:lnTo>
                    <a:pt x="124504" y="30722"/>
                  </a:lnTo>
                  <a:lnTo>
                    <a:pt x="123645" y="33576"/>
                  </a:lnTo>
                  <a:lnTo>
                    <a:pt x="121435" y="38008"/>
                  </a:lnTo>
                  <a:lnTo>
                    <a:pt x="122685" y="39006"/>
                  </a:lnTo>
                  <a:lnTo>
                    <a:pt x="124163" y="39586"/>
                  </a:lnTo>
                  <a:lnTo>
                    <a:pt x="126297" y="40193"/>
                  </a:lnTo>
                  <a:lnTo>
                    <a:pt x="127862" y="41657"/>
                  </a:lnTo>
                  <a:lnTo>
                    <a:pt x="128582" y="44549"/>
                  </a:lnTo>
                  <a:lnTo>
                    <a:pt x="129706" y="47706"/>
                  </a:lnTo>
                  <a:lnTo>
                    <a:pt x="128178" y="52403"/>
                  </a:lnTo>
                  <a:lnTo>
                    <a:pt x="126461" y="55358"/>
                  </a:lnTo>
                  <a:lnTo>
                    <a:pt x="125274" y="54676"/>
                  </a:lnTo>
                  <a:lnTo>
                    <a:pt x="123733" y="55951"/>
                  </a:lnTo>
                  <a:lnTo>
                    <a:pt x="123620" y="58792"/>
                  </a:lnTo>
                  <a:lnTo>
                    <a:pt x="122067" y="60118"/>
                  </a:lnTo>
                  <a:lnTo>
                    <a:pt x="122673" y="61393"/>
                  </a:lnTo>
                  <a:lnTo>
                    <a:pt x="124314" y="63098"/>
                  </a:lnTo>
                  <a:lnTo>
                    <a:pt x="124807" y="65131"/>
                  </a:lnTo>
                  <a:lnTo>
                    <a:pt x="123342" y="66305"/>
                  </a:lnTo>
                  <a:lnTo>
                    <a:pt x="122786" y="65750"/>
                  </a:lnTo>
                  <a:lnTo>
                    <a:pt x="122786" y="64196"/>
                  </a:lnTo>
                  <a:lnTo>
                    <a:pt x="121801" y="62997"/>
                  </a:lnTo>
                  <a:lnTo>
                    <a:pt x="120854" y="61317"/>
                  </a:lnTo>
                  <a:lnTo>
                    <a:pt x="119465" y="60143"/>
                  </a:lnTo>
                  <a:lnTo>
                    <a:pt x="118241" y="60762"/>
                  </a:lnTo>
                  <a:lnTo>
                    <a:pt x="118241" y="60762"/>
                  </a:lnTo>
                  <a:lnTo>
                    <a:pt x="118645" y="59297"/>
                  </a:lnTo>
                  <a:lnTo>
                    <a:pt x="117079" y="58514"/>
                  </a:lnTo>
                  <a:lnTo>
                    <a:pt x="116132" y="60396"/>
                  </a:lnTo>
                  <a:lnTo>
                    <a:pt x="114112" y="61583"/>
                  </a:lnTo>
                  <a:lnTo>
                    <a:pt x="114970" y="62719"/>
                  </a:lnTo>
                  <a:lnTo>
                    <a:pt x="116056" y="63931"/>
                  </a:lnTo>
                  <a:lnTo>
                    <a:pt x="117622" y="63376"/>
                  </a:lnTo>
                  <a:lnTo>
                    <a:pt x="118607" y="63691"/>
                  </a:lnTo>
                  <a:lnTo>
                    <a:pt x="115968" y="65497"/>
                  </a:lnTo>
                  <a:lnTo>
                    <a:pt x="117597" y="67530"/>
                  </a:lnTo>
                  <a:lnTo>
                    <a:pt x="119011" y="70371"/>
                  </a:lnTo>
                  <a:lnTo>
                    <a:pt x="119011" y="73919"/>
                  </a:lnTo>
                  <a:lnTo>
                    <a:pt x="118266" y="76028"/>
                  </a:lnTo>
                  <a:lnTo>
                    <a:pt x="116574" y="79096"/>
                  </a:lnTo>
                  <a:lnTo>
                    <a:pt x="112824" y="80978"/>
                  </a:lnTo>
                  <a:lnTo>
                    <a:pt x="111245" y="82114"/>
                  </a:lnTo>
                  <a:lnTo>
                    <a:pt x="110740" y="80940"/>
                  </a:lnTo>
                  <a:lnTo>
                    <a:pt x="110462" y="81041"/>
                  </a:lnTo>
                  <a:cubicBezTo>
                    <a:pt x="110159" y="81142"/>
                    <a:pt x="108594" y="81697"/>
                    <a:pt x="108253" y="81912"/>
                  </a:cubicBezTo>
                  <a:cubicBezTo>
                    <a:pt x="107886" y="82165"/>
                    <a:pt x="107634" y="83276"/>
                    <a:pt x="107520" y="83907"/>
                  </a:cubicBezTo>
                  <a:lnTo>
                    <a:pt x="107495" y="84008"/>
                  </a:lnTo>
                  <a:lnTo>
                    <a:pt x="108341" y="85688"/>
                  </a:lnTo>
                  <a:lnTo>
                    <a:pt x="110197" y="87468"/>
                  </a:lnTo>
                  <a:lnTo>
                    <a:pt x="110197" y="90852"/>
                  </a:lnTo>
                  <a:cubicBezTo>
                    <a:pt x="110046" y="91092"/>
                    <a:pt x="109174" y="91824"/>
                    <a:pt x="108379" y="92430"/>
                  </a:cubicBezTo>
                  <a:lnTo>
                    <a:pt x="107760" y="92115"/>
                  </a:lnTo>
                  <a:lnTo>
                    <a:pt x="106093" y="90360"/>
                  </a:lnTo>
                  <a:lnTo>
                    <a:pt x="104161" y="88541"/>
                  </a:lnTo>
                  <a:lnTo>
                    <a:pt x="103164" y="89829"/>
                  </a:lnTo>
                  <a:lnTo>
                    <a:pt x="102823" y="92203"/>
                  </a:lnTo>
                  <a:lnTo>
                    <a:pt x="103492" y="93756"/>
                  </a:lnTo>
                  <a:lnTo>
                    <a:pt x="104679" y="95398"/>
                  </a:lnTo>
                  <a:lnTo>
                    <a:pt x="106321" y="96648"/>
                  </a:lnTo>
                  <a:lnTo>
                    <a:pt x="106611" y="98239"/>
                  </a:lnTo>
                  <a:lnTo>
                    <a:pt x="107028" y="99602"/>
                  </a:lnTo>
                  <a:lnTo>
                    <a:pt x="105689" y="99047"/>
                  </a:lnTo>
                  <a:lnTo>
                    <a:pt x="104313" y="97254"/>
                  </a:lnTo>
                  <a:lnTo>
                    <a:pt x="103290" y="95082"/>
                  </a:lnTo>
                  <a:lnTo>
                    <a:pt x="101371" y="94072"/>
                  </a:lnTo>
                  <a:lnTo>
                    <a:pt x="101371" y="90056"/>
                  </a:lnTo>
                  <a:lnTo>
                    <a:pt x="99351" y="85725"/>
                  </a:lnTo>
                  <a:lnTo>
                    <a:pt x="97583" y="86773"/>
                  </a:lnTo>
                  <a:lnTo>
                    <a:pt x="97583" y="83756"/>
                  </a:lnTo>
                  <a:lnTo>
                    <a:pt x="95739" y="82897"/>
                  </a:lnTo>
                  <a:lnTo>
                    <a:pt x="94944" y="79690"/>
                  </a:lnTo>
                  <a:lnTo>
                    <a:pt x="91774" y="80422"/>
                  </a:lnTo>
                  <a:lnTo>
                    <a:pt x="90423" y="82278"/>
                  </a:lnTo>
                  <a:lnTo>
                    <a:pt x="87431" y="84980"/>
                  </a:lnTo>
                  <a:lnTo>
                    <a:pt x="85372" y="86773"/>
                  </a:lnTo>
                  <a:lnTo>
                    <a:pt x="84324" y="88503"/>
                  </a:lnTo>
                  <a:lnTo>
                    <a:pt x="84324" y="91546"/>
                  </a:lnTo>
                  <a:lnTo>
                    <a:pt x="82961" y="93706"/>
                  </a:lnTo>
                  <a:lnTo>
                    <a:pt x="82620" y="92456"/>
                  </a:lnTo>
                  <a:lnTo>
                    <a:pt x="81142" y="89084"/>
                  </a:lnTo>
                  <a:lnTo>
                    <a:pt x="79791" y="86180"/>
                  </a:lnTo>
                  <a:lnTo>
                    <a:pt x="79160" y="83465"/>
                  </a:lnTo>
                  <a:lnTo>
                    <a:pt x="78377" y="80359"/>
                  </a:lnTo>
                  <a:lnTo>
                    <a:pt x="76837" y="82152"/>
                  </a:lnTo>
                  <a:lnTo>
                    <a:pt x="75890" y="82000"/>
                  </a:lnTo>
                  <a:lnTo>
                    <a:pt x="74602" y="79803"/>
                  </a:lnTo>
                  <a:lnTo>
                    <a:pt x="71773" y="77745"/>
                  </a:lnTo>
                  <a:lnTo>
                    <a:pt x="68326" y="78175"/>
                  </a:lnTo>
                  <a:lnTo>
                    <a:pt x="65687" y="77770"/>
                  </a:lnTo>
                  <a:lnTo>
                    <a:pt x="63957" y="76849"/>
                  </a:lnTo>
                  <a:lnTo>
                    <a:pt x="62113" y="76710"/>
                  </a:lnTo>
                  <a:lnTo>
                    <a:pt x="60118" y="75624"/>
                  </a:lnTo>
                  <a:lnTo>
                    <a:pt x="56999" y="73086"/>
                  </a:lnTo>
                  <a:lnTo>
                    <a:pt x="55737" y="75232"/>
                  </a:lnTo>
                  <a:lnTo>
                    <a:pt x="57782" y="76912"/>
                  </a:lnTo>
                  <a:lnTo>
                    <a:pt x="59108" y="79349"/>
                  </a:lnTo>
                  <a:lnTo>
                    <a:pt x="61419" y="79235"/>
                  </a:lnTo>
                  <a:lnTo>
                    <a:pt x="63717" y="78541"/>
                  </a:lnTo>
                  <a:lnTo>
                    <a:pt x="64954" y="79879"/>
                  </a:lnTo>
                  <a:lnTo>
                    <a:pt x="66394" y="81306"/>
                  </a:lnTo>
                  <a:lnTo>
                    <a:pt x="65636" y="83187"/>
                  </a:lnTo>
                  <a:lnTo>
                    <a:pt x="64538" y="85208"/>
                  </a:lnTo>
                  <a:lnTo>
                    <a:pt x="60775" y="87140"/>
                  </a:lnTo>
                  <a:lnTo>
                    <a:pt x="57025" y="87973"/>
                  </a:lnTo>
                  <a:lnTo>
                    <a:pt x="53805" y="89425"/>
                  </a:lnTo>
                  <a:lnTo>
                    <a:pt x="53388" y="88263"/>
                  </a:lnTo>
                  <a:lnTo>
                    <a:pt x="52100" y="85132"/>
                  </a:lnTo>
                  <a:lnTo>
                    <a:pt x="50105" y="83554"/>
                  </a:lnTo>
                  <a:lnTo>
                    <a:pt x="49297" y="81230"/>
                  </a:lnTo>
                  <a:lnTo>
                    <a:pt x="47782" y="78831"/>
                  </a:lnTo>
                  <a:lnTo>
                    <a:pt x="45117" y="75169"/>
                  </a:lnTo>
                  <a:lnTo>
                    <a:pt x="43387" y="75801"/>
                  </a:lnTo>
                  <a:lnTo>
                    <a:pt x="44284" y="77341"/>
                  </a:lnTo>
                  <a:lnTo>
                    <a:pt x="45332" y="80182"/>
                  </a:lnTo>
                  <a:lnTo>
                    <a:pt x="46203" y="81382"/>
                  </a:lnTo>
                  <a:lnTo>
                    <a:pt x="48325" y="86281"/>
                  </a:lnTo>
                  <a:lnTo>
                    <a:pt x="49726" y="87241"/>
                  </a:lnTo>
                  <a:lnTo>
                    <a:pt x="51772" y="89198"/>
                  </a:lnTo>
                  <a:lnTo>
                    <a:pt x="52264" y="90271"/>
                  </a:lnTo>
                  <a:lnTo>
                    <a:pt x="53009" y="92506"/>
                  </a:lnTo>
                  <a:lnTo>
                    <a:pt x="54550" y="91736"/>
                  </a:lnTo>
                  <a:lnTo>
                    <a:pt x="58287" y="91218"/>
                  </a:lnTo>
                  <a:lnTo>
                    <a:pt x="59525" y="90612"/>
                  </a:lnTo>
                  <a:lnTo>
                    <a:pt x="59904" y="91837"/>
                  </a:lnTo>
                  <a:cubicBezTo>
                    <a:pt x="59664" y="92443"/>
                    <a:pt x="59070" y="93946"/>
                    <a:pt x="59070" y="94362"/>
                  </a:cubicBezTo>
                  <a:cubicBezTo>
                    <a:pt x="59045" y="94615"/>
                    <a:pt x="58338" y="96016"/>
                    <a:pt x="57681" y="97191"/>
                  </a:cubicBezTo>
                  <a:lnTo>
                    <a:pt x="54487" y="99148"/>
                  </a:lnTo>
                  <a:lnTo>
                    <a:pt x="51784" y="102128"/>
                  </a:lnTo>
                  <a:lnTo>
                    <a:pt x="48855" y="104792"/>
                  </a:lnTo>
                  <a:lnTo>
                    <a:pt x="49474" y="106408"/>
                  </a:lnTo>
                  <a:lnTo>
                    <a:pt x="49411" y="108719"/>
                  </a:lnTo>
                  <a:lnTo>
                    <a:pt x="50257" y="110727"/>
                  </a:lnTo>
                  <a:lnTo>
                    <a:pt x="50257" y="113189"/>
                  </a:lnTo>
                  <a:lnTo>
                    <a:pt x="48767" y="115487"/>
                  </a:lnTo>
                  <a:lnTo>
                    <a:pt x="44587" y="118694"/>
                  </a:lnTo>
                  <a:lnTo>
                    <a:pt x="44587" y="120096"/>
                  </a:lnTo>
                  <a:lnTo>
                    <a:pt x="44297" y="123897"/>
                  </a:lnTo>
                  <a:lnTo>
                    <a:pt x="42845" y="123897"/>
                  </a:lnTo>
                  <a:lnTo>
                    <a:pt x="42175" y="126927"/>
                  </a:lnTo>
                  <a:lnTo>
                    <a:pt x="39713" y="129730"/>
                  </a:lnTo>
                  <a:lnTo>
                    <a:pt x="38084" y="131536"/>
                  </a:lnTo>
                  <a:lnTo>
                    <a:pt x="35647" y="133367"/>
                  </a:lnTo>
                  <a:lnTo>
                    <a:pt x="31404" y="133367"/>
                  </a:lnTo>
                  <a:lnTo>
                    <a:pt x="29776" y="130842"/>
                  </a:lnTo>
                  <a:lnTo>
                    <a:pt x="29371" y="128581"/>
                  </a:lnTo>
                  <a:lnTo>
                    <a:pt x="28210" y="126334"/>
                  </a:lnTo>
                  <a:lnTo>
                    <a:pt x="26278" y="123796"/>
                  </a:lnTo>
                  <a:lnTo>
                    <a:pt x="26278" y="120222"/>
                  </a:lnTo>
                  <a:lnTo>
                    <a:pt x="24384" y="117495"/>
                  </a:lnTo>
                  <a:lnTo>
                    <a:pt x="24384" y="115285"/>
                  </a:lnTo>
                  <a:lnTo>
                    <a:pt x="26278" y="112659"/>
                  </a:lnTo>
                  <a:lnTo>
                    <a:pt x="26278" y="109654"/>
                  </a:lnTo>
                  <a:lnTo>
                    <a:pt x="25672" y="106509"/>
                  </a:lnTo>
                  <a:lnTo>
                    <a:pt x="23563" y="103340"/>
                  </a:lnTo>
                  <a:lnTo>
                    <a:pt x="23992" y="99262"/>
                  </a:lnTo>
                  <a:lnTo>
                    <a:pt x="22679" y="97140"/>
                  </a:lnTo>
                  <a:lnTo>
                    <a:pt x="19838" y="97279"/>
                  </a:lnTo>
                  <a:lnTo>
                    <a:pt x="18916" y="95701"/>
                  </a:lnTo>
                  <a:lnTo>
                    <a:pt x="16353" y="95410"/>
                  </a:lnTo>
                  <a:lnTo>
                    <a:pt x="13600" y="96787"/>
                  </a:lnTo>
                  <a:lnTo>
                    <a:pt x="11113" y="96787"/>
                  </a:lnTo>
                  <a:lnTo>
                    <a:pt x="8486" y="97090"/>
                  </a:lnTo>
                  <a:lnTo>
                    <a:pt x="5570" y="95385"/>
                  </a:lnTo>
                  <a:lnTo>
                    <a:pt x="1453" y="91067"/>
                  </a:lnTo>
                  <a:lnTo>
                    <a:pt x="645" y="87746"/>
                  </a:lnTo>
                  <a:lnTo>
                    <a:pt x="1175" y="84905"/>
                  </a:lnTo>
                  <a:lnTo>
                    <a:pt x="658" y="82518"/>
                  </a:lnTo>
                  <a:lnTo>
                    <a:pt x="1642" y="80132"/>
                  </a:lnTo>
                  <a:lnTo>
                    <a:pt x="4029" y="76306"/>
                  </a:lnTo>
                  <a:lnTo>
                    <a:pt x="6681" y="74386"/>
                  </a:lnTo>
                  <a:lnTo>
                    <a:pt x="7325" y="72353"/>
                  </a:lnTo>
                  <a:lnTo>
                    <a:pt x="9055" y="70523"/>
                  </a:lnTo>
                  <a:lnTo>
                    <a:pt x="10683" y="68894"/>
                  </a:lnTo>
                  <a:lnTo>
                    <a:pt x="11870" y="69487"/>
                  </a:lnTo>
                  <a:lnTo>
                    <a:pt x="16328" y="67858"/>
                  </a:lnTo>
                  <a:lnTo>
                    <a:pt x="20457" y="67871"/>
                  </a:lnTo>
                  <a:lnTo>
                    <a:pt x="22490" y="67543"/>
                  </a:lnTo>
                  <a:lnTo>
                    <a:pt x="23639" y="67795"/>
                  </a:lnTo>
                  <a:lnTo>
                    <a:pt x="24005" y="70560"/>
                  </a:lnTo>
                  <a:lnTo>
                    <a:pt x="26619" y="71116"/>
                  </a:lnTo>
                  <a:lnTo>
                    <a:pt x="29334" y="73338"/>
                  </a:lnTo>
                  <a:lnTo>
                    <a:pt x="31152" y="71747"/>
                  </a:lnTo>
                  <a:lnTo>
                    <a:pt x="32894" y="71457"/>
                  </a:lnTo>
                  <a:lnTo>
                    <a:pt x="38349" y="73035"/>
                  </a:lnTo>
                  <a:lnTo>
                    <a:pt x="41784" y="72505"/>
                  </a:lnTo>
                  <a:lnTo>
                    <a:pt x="44739" y="71154"/>
                  </a:lnTo>
                  <a:lnTo>
                    <a:pt x="45648" y="67719"/>
                  </a:lnTo>
                  <a:lnTo>
                    <a:pt x="44461" y="65989"/>
                  </a:lnTo>
                  <a:lnTo>
                    <a:pt x="41910" y="67442"/>
                  </a:lnTo>
                  <a:lnTo>
                    <a:pt x="39347" y="66785"/>
                  </a:lnTo>
                  <a:lnTo>
                    <a:pt x="37819" y="65762"/>
                  </a:lnTo>
                  <a:lnTo>
                    <a:pt x="38715" y="63590"/>
                  </a:lnTo>
                  <a:lnTo>
                    <a:pt x="40067" y="62820"/>
                  </a:lnTo>
                  <a:lnTo>
                    <a:pt x="42466" y="62227"/>
                  </a:lnTo>
                  <a:lnTo>
                    <a:pt x="45610" y="63073"/>
                  </a:lnTo>
                  <a:lnTo>
                    <a:pt x="50244" y="62075"/>
                  </a:lnTo>
                  <a:lnTo>
                    <a:pt x="47946" y="60345"/>
                  </a:lnTo>
                  <a:lnTo>
                    <a:pt x="45458" y="57782"/>
                  </a:lnTo>
                  <a:lnTo>
                    <a:pt x="46304" y="55206"/>
                  </a:lnTo>
                  <a:lnTo>
                    <a:pt x="43501" y="56999"/>
                  </a:lnTo>
                  <a:lnTo>
                    <a:pt x="43602" y="58312"/>
                  </a:lnTo>
                  <a:lnTo>
                    <a:pt x="42289" y="58312"/>
                  </a:lnTo>
                  <a:lnTo>
                    <a:pt x="41632" y="55938"/>
                  </a:lnTo>
                  <a:lnTo>
                    <a:pt x="39511" y="56469"/>
                  </a:lnTo>
                  <a:lnTo>
                    <a:pt x="37832" y="60042"/>
                  </a:lnTo>
                  <a:lnTo>
                    <a:pt x="37933" y="62265"/>
                  </a:lnTo>
                  <a:lnTo>
                    <a:pt x="36632" y="62530"/>
                  </a:lnTo>
                  <a:lnTo>
                    <a:pt x="35167" y="62757"/>
                  </a:lnTo>
                  <a:lnTo>
                    <a:pt x="33639" y="64398"/>
                  </a:lnTo>
                  <a:lnTo>
                    <a:pt x="34776" y="65750"/>
                  </a:lnTo>
                  <a:lnTo>
                    <a:pt x="33829" y="66659"/>
                  </a:lnTo>
                  <a:lnTo>
                    <a:pt x="32427" y="65585"/>
                  </a:lnTo>
                  <a:lnTo>
                    <a:pt x="30988" y="61886"/>
                  </a:lnTo>
                  <a:lnTo>
                    <a:pt x="28033" y="58893"/>
                  </a:lnTo>
                  <a:lnTo>
                    <a:pt x="25242" y="56974"/>
                  </a:lnTo>
                  <a:lnTo>
                    <a:pt x="24636" y="59146"/>
                  </a:lnTo>
                  <a:lnTo>
                    <a:pt x="27136" y="61595"/>
                  </a:lnTo>
                  <a:lnTo>
                    <a:pt x="29712" y="63085"/>
                  </a:lnTo>
                  <a:lnTo>
                    <a:pt x="29574" y="63401"/>
                  </a:lnTo>
                  <a:lnTo>
                    <a:pt x="28172" y="62921"/>
                  </a:lnTo>
                  <a:lnTo>
                    <a:pt x="28172" y="64967"/>
                  </a:lnTo>
                  <a:lnTo>
                    <a:pt x="27541" y="65333"/>
                  </a:lnTo>
                  <a:lnTo>
                    <a:pt x="27541" y="64537"/>
                  </a:lnTo>
                  <a:lnTo>
                    <a:pt x="26720" y="63148"/>
                  </a:lnTo>
                  <a:lnTo>
                    <a:pt x="25255" y="61785"/>
                  </a:lnTo>
                  <a:lnTo>
                    <a:pt x="23273" y="59575"/>
                  </a:lnTo>
                  <a:lnTo>
                    <a:pt x="21467" y="59575"/>
                  </a:lnTo>
                  <a:lnTo>
                    <a:pt x="20141" y="60295"/>
                  </a:lnTo>
                  <a:lnTo>
                    <a:pt x="17515" y="59600"/>
                  </a:lnTo>
                  <a:lnTo>
                    <a:pt x="17174" y="61557"/>
                  </a:lnTo>
                  <a:lnTo>
                    <a:pt x="16277" y="61949"/>
                  </a:lnTo>
                  <a:lnTo>
                    <a:pt x="15179" y="63919"/>
                  </a:lnTo>
                  <a:lnTo>
                    <a:pt x="13386" y="66507"/>
                  </a:lnTo>
                  <a:lnTo>
                    <a:pt x="11391" y="66406"/>
                  </a:lnTo>
                  <a:lnTo>
                    <a:pt x="10065" y="67176"/>
                  </a:lnTo>
                  <a:lnTo>
                    <a:pt x="9143" y="66381"/>
                  </a:lnTo>
                  <a:lnTo>
                    <a:pt x="6719" y="65649"/>
                  </a:lnTo>
                  <a:lnTo>
                    <a:pt x="6719" y="60610"/>
                  </a:lnTo>
                  <a:lnTo>
                    <a:pt x="8827" y="59499"/>
                  </a:lnTo>
                  <a:lnTo>
                    <a:pt x="12413" y="59954"/>
                  </a:lnTo>
                  <a:lnTo>
                    <a:pt x="14156" y="58148"/>
                  </a:lnTo>
                  <a:lnTo>
                    <a:pt x="13070" y="55825"/>
                  </a:lnTo>
                  <a:lnTo>
                    <a:pt x="12110" y="55320"/>
                  </a:lnTo>
                  <a:lnTo>
                    <a:pt x="13045" y="55168"/>
                  </a:lnTo>
                  <a:lnTo>
                    <a:pt x="14749" y="55168"/>
                  </a:lnTo>
                  <a:lnTo>
                    <a:pt x="16694" y="53186"/>
                  </a:lnTo>
                  <a:lnTo>
                    <a:pt x="17616" y="49840"/>
                  </a:lnTo>
                  <a:lnTo>
                    <a:pt x="20381" y="48691"/>
                  </a:lnTo>
                  <a:lnTo>
                    <a:pt x="20608" y="45913"/>
                  </a:lnTo>
                  <a:lnTo>
                    <a:pt x="21568" y="44764"/>
                  </a:lnTo>
                  <a:lnTo>
                    <a:pt x="22250" y="45559"/>
                  </a:lnTo>
                  <a:lnTo>
                    <a:pt x="21442" y="48211"/>
                  </a:lnTo>
                  <a:lnTo>
                    <a:pt x="25924" y="48211"/>
                  </a:lnTo>
                  <a:lnTo>
                    <a:pt x="29788" y="47504"/>
                  </a:lnTo>
                  <a:lnTo>
                    <a:pt x="30558" y="44915"/>
                  </a:lnTo>
                  <a:lnTo>
                    <a:pt x="31733" y="43539"/>
                  </a:lnTo>
                  <a:lnTo>
                    <a:pt x="32023" y="41910"/>
                  </a:lnTo>
                  <a:lnTo>
                    <a:pt x="34687" y="41821"/>
                  </a:lnTo>
                  <a:lnTo>
                    <a:pt x="37390" y="40129"/>
                  </a:lnTo>
                  <a:lnTo>
                    <a:pt x="35369" y="38841"/>
                  </a:lnTo>
                  <a:lnTo>
                    <a:pt x="32768" y="39599"/>
                  </a:lnTo>
                  <a:lnTo>
                    <a:pt x="31253" y="39422"/>
                  </a:lnTo>
                  <a:lnTo>
                    <a:pt x="30205" y="36303"/>
                  </a:lnTo>
                  <a:lnTo>
                    <a:pt x="33147" y="32604"/>
                  </a:lnTo>
                  <a:lnTo>
                    <a:pt x="31202" y="31215"/>
                  </a:lnTo>
                  <a:lnTo>
                    <a:pt x="29586" y="32591"/>
                  </a:lnTo>
                  <a:lnTo>
                    <a:pt x="28955" y="34372"/>
                  </a:lnTo>
                  <a:lnTo>
                    <a:pt x="27136" y="35874"/>
                  </a:lnTo>
                  <a:lnTo>
                    <a:pt x="26897" y="38425"/>
                  </a:lnTo>
                  <a:lnTo>
                    <a:pt x="28462" y="40723"/>
                  </a:lnTo>
                  <a:cubicBezTo>
                    <a:pt x="28361" y="41241"/>
                    <a:pt x="28071" y="42667"/>
                    <a:pt x="28071" y="42933"/>
                  </a:cubicBezTo>
                  <a:cubicBezTo>
                    <a:pt x="28008" y="43147"/>
                    <a:pt x="27288" y="44233"/>
                    <a:pt x="26619" y="45155"/>
                  </a:cubicBezTo>
                  <a:lnTo>
                    <a:pt x="24131" y="44902"/>
                  </a:lnTo>
                  <a:lnTo>
                    <a:pt x="24308" y="43640"/>
                  </a:lnTo>
                  <a:lnTo>
                    <a:pt x="22553" y="40622"/>
                  </a:lnTo>
                  <a:lnTo>
                    <a:pt x="21076" y="42465"/>
                  </a:lnTo>
                  <a:lnTo>
                    <a:pt x="19687" y="42718"/>
                  </a:lnTo>
                  <a:lnTo>
                    <a:pt x="18740" y="39321"/>
                  </a:lnTo>
                  <a:lnTo>
                    <a:pt x="19510" y="37680"/>
                  </a:lnTo>
                  <a:lnTo>
                    <a:pt x="21985" y="35205"/>
                  </a:lnTo>
                  <a:lnTo>
                    <a:pt x="23386" y="32326"/>
                  </a:lnTo>
                  <a:lnTo>
                    <a:pt x="25874" y="28790"/>
                  </a:lnTo>
                  <a:lnTo>
                    <a:pt x="29712" y="24750"/>
                  </a:lnTo>
                  <a:lnTo>
                    <a:pt x="33021" y="23639"/>
                  </a:lnTo>
                  <a:lnTo>
                    <a:pt x="35294" y="24232"/>
                  </a:lnTo>
                  <a:lnTo>
                    <a:pt x="38008" y="25381"/>
                  </a:lnTo>
                  <a:lnTo>
                    <a:pt x="41481" y="27212"/>
                  </a:lnTo>
                  <a:lnTo>
                    <a:pt x="42188" y="29068"/>
                  </a:lnTo>
                  <a:lnTo>
                    <a:pt x="41039" y="29813"/>
                  </a:lnTo>
                  <a:lnTo>
                    <a:pt x="36556" y="28942"/>
                  </a:lnTo>
                  <a:lnTo>
                    <a:pt x="39284" y="30975"/>
                  </a:lnTo>
                  <a:lnTo>
                    <a:pt x="40976" y="34245"/>
                  </a:lnTo>
                  <a:lnTo>
                    <a:pt x="41910" y="32781"/>
                  </a:lnTo>
                  <a:lnTo>
                    <a:pt x="44436" y="32907"/>
                  </a:lnTo>
                  <a:lnTo>
                    <a:pt x="43135" y="30886"/>
                  </a:lnTo>
                  <a:lnTo>
                    <a:pt x="45181" y="29712"/>
                  </a:lnTo>
                  <a:lnTo>
                    <a:pt x="45471" y="27237"/>
                  </a:lnTo>
                  <a:lnTo>
                    <a:pt x="46191" y="27528"/>
                  </a:lnTo>
                  <a:lnTo>
                    <a:pt x="46809" y="30634"/>
                  </a:lnTo>
                  <a:lnTo>
                    <a:pt x="49082" y="27982"/>
                  </a:lnTo>
                  <a:lnTo>
                    <a:pt x="52971" y="25924"/>
                  </a:lnTo>
                  <a:lnTo>
                    <a:pt x="56330" y="25217"/>
                  </a:lnTo>
                  <a:lnTo>
                    <a:pt x="55648" y="23815"/>
                  </a:lnTo>
                  <a:lnTo>
                    <a:pt x="55863" y="23159"/>
                  </a:lnTo>
                  <a:lnTo>
                    <a:pt x="58224" y="23714"/>
                  </a:lnTo>
                  <a:lnTo>
                    <a:pt x="61596" y="25406"/>
                  </a:lnTo>
                  <a:lnTo>
                    <a:pt x="61596" y="23171"/>
                  </a:lnTo>
                  <a:lnTo>
                    <a:pt x="59449" y="21277"/>
                  </a:lnTo>
                  <a:lnTo>
                    <a:pt x="59500" y="18828"/>
                  </a:lnTo>
                  <a:lnTo>
                    <a:pt x="60245" y="15532"/>
                  </a:lnTo>
                  <a:lnTo>
                    <a:pt x="61457" y="15987"/>
                  </a:lnTo>
                  <a:lnTo>
                    <a:pt x="62252" y="17944"/>
                  </a:lnTo>
                  <a:lnTo>
                    <a:pt x="63300" y="20899"/>
                  </a:lnTo>
                  <a:lnTo>
                    <a:pt x="64614" y="24333"/>
                  </a:lnTo>
                  <a:lnTo>
                    <a:pt x="63464" y="26530"/>
                  </a:lnTo>
                  <a:lnTo>
                    <a:pt x="65813" y="27364"/>
                  </a:lnTo>
                  <a:lnTo>
                    <a:pt x="67114" y="25659"/>
                  </a:lnTo>
                  <a:lnTo>
                    <a:pt x="66470" y="24270"/>
                  </a:lnTo>
                  <a:cubicBezTo>
                    <a:pt x="67215" y="24106"/>
                    <a:pt x="67947" y="23879"/>
                    <a:pt x="68667" y="23601"/>
                  </a:cubicBezTo>
                  <a:lnTo>
                    <a:pt x="69134" y="23386"/>
                  </a:lnTo>
                  <a:lnTo>
                    <a:pt x="67530" y="22060"/>
                  </a:lnTo>
                  <a:lnTo>
                    <a:pt x="65952" y="21770"/>
                  </a:lnTo>
                  <a:lnTo>
                    <a:pt x="64715" y="17982"/>
                  </a:lnTo>
                  <a:lnTo>
                    <a:pt x="65864" y="17211"/>
                  </a:lnTo>
                  <a:lnTo>
                    <a:pt x="66407" y="15696"/>
                  </a:lnTo>
                  <a:lnTo>
                    <a:pt x="69071" y="17275"/>
                  </a:lnTo>
                  <a:lnTo>
                    <a:pt x="70750" y="16252"/>
                  </a:lnTo>
                  <a:lnTo>
                    <a:pt x="68313" y="14964"/>
                  </a:lnTo>
                  <a:lnTo>
                    <a:pt x="67152" y="13726"/>
                  </a:lnTo>
                  <a:lnTo>
                    <a:pt x="70321" y="11946"/>
                  </a:lnTo>
                  <a:lnTo>
                    <a:pt x="69033" y="10683"/>
                  </a:lnTo>
                  <a:lnTo>
                    <a:pt x="70460" y="7943"/>
                  </a:lnTo>
                  <a:lnTo>
                    <a:pt x="73743" y="5481"/>
                  </a:lnTo>
                  <a:lnTo>
                    <a:pt x="74501" y="2968"/>
                  </a:lnTo>
                  <a:lnTo>
                    <a:pt x="75624" y="1554"/>
                  </a:lnTo>
                  <a:lnTo>
                    <a:pt x="77468" y="1554"/>
                  </a:lnTo>
                  <a:lnTo>
                    <a:pt x="78554" y="4206"/>
                  </a:lnTo>
                  <a:lnTo>
                    <a:pt x="80019" y="2097"/>
                  </a:lnTo>
                  <a:lnTo>
                    <a:pt x="81786" y="784"/>
                  </a:lnTo>
                  <a:close/>
                  <a:moveTo>
                    <a:pt x="81786" y="1"/>
                  </a:moveTo>
                  <a:lnTo>
                    <a:pt x="79614" y="1605"/>
                  </a:lnTo>
                  <a:lnTo>
                    <a:pt x="78705" y="2880"/>
                  </a:lnTo>
                  <a:lnTo>
                    <a:pt x="77910" y="910"/>
                  </a:lnTo>
                  <a:lnTo>
                    <a:pt x="75334" y="910"/>
                  </a:lnTo>
                  <a:lnTo>
                    <a:pt x="73983" y="2615"/>
                  </a:lnTo>
                  <a:lnTo>
                    <a:pt x="73213" y="5090"/>
                  </a:lnTo>
                  <a:lnTo>
                    <a:pt x="70043" y="7476"/>
                  </a:lnTo>
                  <a:lnTo>
                    <a:pt x="68263" y="10784"/>
                  </a:lnTo>
                  <a:lnTo>
                    <a:pt x="69286" y="11794"/>
                  </a:lnTo>
                  <a:lnTo>
                    <a:pt x="66154" y="13562"/>
                  </a:lnTo>
                  <a:lnTo>
                    <a:pt x="67897" y="15431"/>
                  </a:lnTo>
                  <a:lnTo>
                    <a:pt x="69475" y="16277"/>
                  </a:lnTo>
                  <a:lnTo>
                    <a:pt x="69071" y="16517"/>
                  </a:lnTo>
                  <a:lnTo>
                    <a:pt x="66066" y="14737"/>
                  </a:lnTo>
                  <a:lnTo>
                    <a:pt x="65346" y="16795"/>
                  </a:lnTo>
                  <a:lnTo>
                    <a:pt x="63970" y="17704"/>
                  </a:lnTo>
                  <a:lnTo>
                    <a:pt x="65472" y="22313"/>
                  </a:lnTo>
                  <a:lnTo>
                    <a:pt x="67253" y="22654"/>
                  </a:lnTo>
                  <a:lnTo>
                    <a:pt x="67934" y="23209"/>
                  </a:lnTo>
                  <a:cubicBezTo>
                    <a:pt x="67290" y="23411"/>
                    <a:pt x="66634" y="23588"/>
                    <a:pt x="65965" y="23727"/>
                  </a:cubicBezTo>
                  <a:lnTo>
                    <a:pt x="65573" y="23803"/>
                  </a:lnTo>
                  <a:lnTo>
                    <a:pt x="66394" y="25571"/>
                  </a:lnTo>
                  <a:lnTo>
                    <a:pt x="65611" y="26606"/>
                  </a:lnTo>
                  <a:lnTo>
                    <a:pt x="64386" y="26177"/>
                  </a:lnTo>
                  <a:lnTo>
                    <a:pt x="65333" y="24371"/>
                  </a:lnTo>
                  <a:lnTo>
                    <a:pt x="63906" y="20671"/>
                  </a:lnTo>
                  <a:lnTo>
                    <a:pt x="62858" y="17717"/>
                  </a:lnTo>
                  <a:lnTo>
                    <a:pt x="61962" y="15482"/>
                  </a:lnTo>
                  <a:lnTo>
                    <a:pt x="59815" y="14686"/>
                  </a:lnTo>
                  <a:lnTo>
                    <a:pt x="58894" y="18714"/>
                  </a:lnTo>
                  <a:lnTo>
                    <a:pt x="58830" y="21555"/>
                  </a:lnTo>
                  <a:lnTo>
                    <a:pt x="60990" y="23449"/>
                  </a:lnTo>
                  <a:lnTo>
                    <a:pt x="60990" y="24371"/>
                  </a:lnTo>
                  <a:lnTo>
                    <a:pt x="58502" y="23121"/>
                  </a:lnTo>
                  <a:lnTo>
                    <a:pt x="55459" y="22401"/>
                  </a:lnTo>
                  <a:lnTo>
                    <a:pt x="54992" y="23853"/>
                  </a:lnTo>
                  <a:lnTo>
                    <a:pt x="55434" y="24762"/>
                  </a:lnTo>
                  <a:lnTo>
                    <a:pt x="52807" y="25305"/>
                  </a:lnTo>
                  <a:lnTo>
                    <a:pt x="48729" y="27439"/>
                  </a:lnTo>
                  <a:lnTo>
                    <a:pt x="47176" y="29232"/>
                  </a:lnTo>
                  <a:lnTo>
                    <a:pt x="46746" y="27073"/>
                  </a:lnTo>
                  <a:lnTo>
                    <a:pt x="44941" y="26316"/>
                  </a:lnTo>
                  <a:lnTo>
                    <a:pt x="44600" y="29321"/>
                  </a:lnTo>
                  <a:lnTo>
                    <a:pt x="42238" y="30672"/>
                  </a:lnTo>
                  <a:lnTo>
                    <a:pt x="43249" y="32212"/>
                  </a:lnTo>
                  <a:lnTo>
                    <a:pt x="41582" y="32137"/>
                  </a:lnTo>
                  <a:lnTo>
                    <a:pt x="41039" y="32983"/>
                  </a:lnTo>
                  <a:lnTo>
                    <a:pt x="39814" y="30634"/>
                  </a:lnTo>
                  <a:lnTo>
                    <a:pt x="39145" y="30078"/>
                  </a:lnTo>
                  <a:lnTo>
                    <a:pt x="41178" y="30482"/>
                  </a:lnTo>
                  <a:lnTo>
                    <a:pt x="42971" y="29321"/>
                  </a:lnTo>
                  <a:lnTo>
                    <a:pt x="41999" y="26770"/>
                  </a:lnTo>
                  <a:lnTo>
                    <a:pt x="38299" y="24813"/>
                  </a:lnTo>
                  <a:lnTo>
                    <a:pt x="35496" y="23639"/>
                  </a:lnTo>
                  <a:lnTo>
                    <a:pt x="32983" y="22982"/>
                  </a:lnTo>
                  <a:lnTo>
                    <a:pt x="29359" y="24194"/>
                  </a:lnTo>
                  <a:lnTo>
                    <a:pt x="25381" y="28386"/>
                  </a:lnTo>
                  <a:lnTo>
                    <a:pt x="22831" y="32010"/>
                  </a:lnTo>
                  <a:lnTo>
                    <a:pt x="21492" y="34801"/>
                  </a:lnTo>
                  <a:lnTo>
                    <a:pt x="19005" y="37276"/>
                  </a:lnTo>
                  <a:lnTo>
                    <a:pt x="18058" y="39258"/>
                  </a:lnTo>
                  <a:lnTo>
                    <a:pt x="19219" y="43438"/>
                  </a:lnTo>
                  <a:lnTo>
                    <a:pt x="21404" y="43046"/>
                  </a:lnTo>
                  <a:lnTo>
                    <a:pt x="22452" y="41733"/>
                  </a:lnTo>
                  <a:lnTo>
                    <a:pt x="23639" y="43766"/>
                  </a:lnTo>
                  <a:lnTo>
                    <a:pt x="23399" y="45458"/>
                  </a:lnTo>
                  <a:lnTo>
                    <a:pt x="26909" y="45824"/>
                  </a:lnTo>
                  <a:lnTo>
                    <a:pt x="27010" y="45673"/>
                  </a:lnTo>
                  <a:cubicBezTo>
                    <a:pt x="28702" y="43387"/>
                    <a:pt x="28702" y="43072"/>
                    <a:pt x="28702" y="42970"/>
                  </a:cubicBezTo>
                  <a:cubicBezTo>
                    <a:pt x="28702" y="42794"/>
                    <a:pt x="28904" y="41683"/>
                    <a:pt x="29106" y="40723"/>
                  </a:cubicBezTo>
                  <a:lnTo>
                    <a:pt x="29144" y="40597"/>
                  </a:lnTo>
                  <a:lnTo>
                    <a:pt x="27566" y="38261"/>
                  </a:lnTo>
                  <a:lnTo>
                    <a:pt x="27743" y="36190"/>
                  </a:lnTo>
                  <a:lnTo>
                    <a:pt x="29498" y="34750"/>
                  </a:lnTo>
                  <a:lnTo>
                    <a:pt x="30129" y="32957"/>
                  </a:lnTo>
                  <a:lnTo>
                    <a:pt x="31240" y="32010"/>
                  </a:lnTo>
                  <a:lnTo>
                    <a:pt x="32238" y="32730"/>
                  </a:lnTo>
                  <a:lnTo>
                    <a:pt x="29510" y="36177"/>
                  </a:lnTo>
                  <a:lnTo>
                    <a:pt x="30773" y="39991"/>
                  </a:lnTo>
                  <a:lnTo>
                    <a:pt x="32831" y="40243"/>
                  </a:lnTo>
                  <a:lnTo>
                    <a:pt x="35281" y="39523"/>
                  </a:lnTo>
                  <a:lnTo>
                    <a:pt x="36203" y="40129"/>
                  </a:lnTo>
                  <a:lnTo>
                    <a:pt x="34498" y="41190"/>
                  </a:lnTo>
                  <a:lnTo>
                    <a:pt x="31493" y="41291"/>
                  </a:lnTo>
                  <a:lnTo>
                    <a:pt x="31139" y="43248"/>
                  </a:lnTo>
                  <a:lnTo>
                    <a:pt x="30041" y="44549"/>
                  </a:lnTo>
                  <a:lnTo>
                    <a:pt x="29296" y="46948"/>
                  </a:lnTo>
                  <a:lnTo>
                    <a:pt x="25861" y="47592"/>
                  </a:lnTo>
                  <a:lnTo>
                    <a:pt x="22288" y="47592"/>
                  </a:lnTo>
                  <a:lnTo>
                    <a:pt x="22957" y="45420"/>
                  </a:lnTo>
                  <a:lnTo>
                    <a:pt x="21543" y="43804"/>
                  </a:lnTo>
                  <a:lnTo>
                    <a:pt x="19990" y="45660"/>
                  </a:lnTo>
                  <a:lnTo>
                    <a:pt x="19775" y="48261"/>
                  </a:lnTo>
                  <a:lnTo>
                    <a:pt x="17085" y="49385"/>
                  </a:lnTo>
                  <a:lnTo>
                    <a:pt x="16113" y="52857"/>
                  </a:lnTo>
                  <a:lnTo>
                    <a:pt x="14484" y="54524"/>
                  </a:lnTo>
                  <a:lnTo>
                    <a:pt x="12982" y="54524"/>
                  </a:lnTo>
                  <a:lnTo>
                    <a:pt x="10178" y="55004"/>
                  </a:lnTo>
                  <a:lnTo>
                    <a:pt x="12590" y="56279"/>
                  </a:lnTo>
                  <a:lnTo>
                    <a:pt x="13398" y="58022"/>
                  </a:lnTo>
                  <a:lnTo>
                    <a:pt x="12186" y="59285"/>
                  </a:lnTo>
                  <a:lnTo>
                    <a:pt x="8714" y="58855"/>
                  </a:lnTo>
                  <a:lnTo>
                    <a:pt x="6100" y="60232"/>
                  </a:lnTo>
                  <a:lnTo>
                    <a:pt x="6100" y="66116"/>
                  </a:lnTo>
                  <a:lnTo>
                    <a:pt x="8777" y="66899"/>
                  </a:lnTo>
                  <a:lnTo>
                    <a:pt x="10002" y="67947"/>
                  </a:lnTo>
                  <a:lnTo>
                    <a:pt x="11555" y="67038"/>
                  </a:lnTo>
                  <a:lnTo>
                    <a:pt x="13714" y="67151"/>
                  </a:lnTo>
                  <a:lnTo>
                    <a:pt x="15709" y="64247"/>
                  </a:lnTo>
                  <a:lnTo>
                    <a:pt x="16719" y="62441"/>
                  </a:lnTo>
                  <a:lnTo>
                    <a:pt x="17729" y="61999"/>
                  </a:lnTo>
                  <a:lnTo>
                    <a:pt x="18020" y="60383"/>
                  </a:lnTo>
                  <a:lnTo>
                    <a:pt x="20229" y="60964"/>
                  </a:lnTo>
                  <a:lnTo>
                    <a:pt x="21631" y="60194"/>
                  </a:lnTo>
                  <a:lnTo>
                    <a:pt x="22982" y="60194"/>
                  </a:lnTo>
                  <a:lnTo>
                    <a:pt x="24800" y="62227"/>
                  </a:lnTo>
                  <a:lnTo>
                    <a:pt x="26202" y="63502"/>
                  </a:lnTo>
                  <a:lnTo>
                    <a:pt x="26909" y="64702"/>
                  </a:lnTo>
                  <a:lnTo>
                    <a:pt x="26909" y="66444"/>
                  </a:lnTo>
                  <a:lnTo>
                    <a:pt x="28803" y="65333"/>
                  </a:lnTo>
                  <a:lnTo>
                    <a:pt x="28803" y="63805"/>
                  </a:lnTo>
                  <a:lnTo>
                    <a:pt x="29927" y="64171"/>
                  </a:lnTo>
                  <a:lnTo>
                    <a:pt x="30521" y="62807"/>
                  </a:lnTo>
                  <a:lnTo>
                    <a:pt x="27553" y="61115"/>
                  </a:lnTo>
                  <a:lnTo>
                    <a:pt x="25343" y="58956"/>
                  </a:lnTo>
                  <a:lnTo>
                    <a:pt x="25609" y="57997"/>
                  </a:lnTo>
                  <a:lnTo>
                    <a:pt x="27629" y="59386"/>
                  </a:lnTo>
                  <a:lnTo>
                    <a:pt x="30432" y="62176"/>
                  </a:lnTo>
                  <a:lnTo>
                    <a:pt x="31910" y="65977"/>
                  </a:lnTo>
                  <a:lnTo>
                    <a:pt x="33879" y="67492"/>
                  </a:lnTo>
                  <a:lnTo>
                    <a:pt x="35660" y="65800"/>
                  </a:lnTo>
                  <a:lnTo>
                    <a:pt x="34498" y="64424"/>
                  </a:lnTo>
                  <a:lnTo>
                    <a:pt x="35496" y="63338"/>
                  </a:lnTo>
                  <a:lnTo>
                    <a:pt x="36758" y="63148"/>
                  </a:lnTo>
                  <a:lnTo>
                    <a:pt x="38602" y="62782"/>
                  </a:lnTo>
                  <a:lnTo>
                    <a:pt x="38488" y="60168"/>
                  </a:lnTo>
                  <a:lnTo>
                    <a:pt x="39966" y="57012"/>
                  </a:lnTo>
                  <a:lnTo>
                    <a:pt x="41203" y="56696"/>
                  </a:lnTo>
                  <a:lnTo>
                    <a:pt x="41809" y="58944"/>
                  </a:lnTo>
                  <a:lnTo>
                    <a:pt x="44284" y="58944"/>
                  </a:lnTo>
                  <a:lnTo>
                    <a:pt x="44158" y="57315"/>
                  </a:lnTo>
                  <a:lnTo>
                    <a:pt x="45155" y="56683"/>
                  </a:lnTo>
                  <a:lnTo>
                    <a:pt x="44739" y="57946"/>
                  </a:lnTo>
                  <a:lnTo>
                    <a:pt x="47529" y="60812"/>
                  </a:lnTo>
                  <a:lnTo>
                    <a:pt x="48767" y="61747"/>
                  </a:lnTo>
                  <a:lnTo>
                    <a:pt x="45635" y="62416"/>
                  </a:lnTo>
                  <a:lnTo>
                    <a:pt x="42478" y="61570"/>
                  </a:lnTo>
                  <a:lnTo>
                    <a:pt x="39877" y="62214"/>
                  </a:lnTo>
                  <a:lnTo>
                    <a:pt x="38223" y="63136"/>
                  </a:lnTo>
                  <a:lnTo>
                    <a:pt x="37036" y="66002"/>
                  </a:lnTo>
                  <a:lnTo>
                    <a:pt x="39044" y="67341"/>
                  </a:lnTo>
                  <a:lnTo>
                    <a:pt x="41999" y="68111"/>
                  </a:lnTo>
                  <a:lnTo>
                    <a:pt x="44284" y="66823"/>
                  </a:lnTo>
                  <a:lnTo>
                    <a:pt x="44979" y="67833"/>
                  </a:lnTo>
                  <a:lnTo>
                    <a:pt x="44208" y="70712"/>
                  </a:lnTo>
                  <a:lnTo>
                    <a:pt x="41658" y="71886"/>
                  </a:lnTo>
                  <a:lnTo>
                    <a:pt x="38400" y="72391"/>
                  </a:lnTo>
                  <a:lnTo>
                    <a:pt x="32932" y="70813"/>
                  </a:lnTo>
                  <a:lnTo>
                    <a:pt x="30887" y="71154"/>
                  </a:lnTo>
                  <a:lnTo>
                    <a:pt x="29334" y="72518"/>
                  </a:lnTo>
                  <a:lnTo>
                    <a:pt x="26922" y="70535"/>
                  </a:lnTo>
                  <a:lnTo>
                    <a:pt x="24586" y="70030"/>
                  </a:lnTo>
                  <a:lnTo>
                    <a:pt x="24207" y="67277"/>
                  </a:lnTo>
                  <a:lnTo>
                    <a:pt x="22515" y="66899"/>
                  </a:lnTo>
                  <a:lnTo>
                    <a:pt x="20406" y="67252"/>
                  </a:lnTo>
                  <a:lnTo>
                    <a:pt x="16227" y="67227"/>
                  </a:lnTo>
                  <a:lnTo>
                    <a:pt x="11908" y="68805"/>
                  </a:lnTo>
                  <a:lnTo>
                    <a:pt x="10570" y="68136"/>
                  </a:lnTo>
                  <a:lnTo>
                    <a:pt x="8613" y="70081"/>
                  </a:lnTo>
                  <a:lnTo>
                    <a:pt x="6782" y="72025"/>
                  </a:lnTo>
                  <a:lnTo>
                    <a:pt x="6163" y="73995"/>
                  </a:lnTo>
                  <a:lnTo>
                    <a:pt x="3612" y="75826"/>
                  </a:lnTo>
                  <a:lnTo>
                    <a:pt x="1087" y="79854"/>
                  </a:lnTo>
                  <a:lnTo>
                    <a:pt x="1" y="82468"/>
                  </a:lnTo>
                  <a:lnTo>
                    <a:pt x="531" y="84917"/>
                  </a:lnTo>
                  <a:lnTo>
                    <a:pt x="14" y="87758"/>
                  </a:lnTo>
                  <a:lnTo>
                    <a:pt x="885" y="91382"/>
                  </a:lnTo>
                  <a:lnTo>
                    <a:pt x="5140" y="95852"/>
                  </a:lnTo>
                  <a:lnTo>
                    <a:pt x="8347" y="97746"/>
                  </a:lnTo>
                  <a:lnTo>
                    <a:pt x="11151" y="97418"/>
                  </a:lnTo>
                  <a:lnTo>
                    <a:pt x="13752" y="97418"/>
                  </a:lnTo>
                  <a:lnTo>
                    <a:pt x="16467" y="96054"/>
                  </a:lnTo>
                  <a:lnTo>
                    <a:pt x="18525" y="96294"/>
                  </a:lnTo>
                  <a:lnTo>
                    <a:pt x="19497" y="97923"/>
                  </a:lnTo>
                  <a:lnTo>
                    <a:pt x="22338" y="97784"/>
                  </a:lnTo>
                  <a:lnTo>
                    <a:pt x="23336" y="99400"/>
                  </a:lnTo>
                  <a:lnTo>
                    <a:pt x="22906" y="103492"/>
                  </a:lnTo>
                  <a:lnTo>
                    <a:pt x="25066" y="106686"/>
                  </a:lnTo>
                  <a:lnTo>
                    <a:pt x="25659" y="109717"/>
                  </a:lnTo>
                  <a:lnTo>
                    <a:pt x="25659" y="112457"/>
                  </a:lnTo>
                  <a:lnTo>
                    <a:pt x="23765" y="115083"/>
                  </a:lnTo>
                  <a:lnTo>
                    <a:pt x="23765" y="117697"/>
                  </a:lnTo>
                  <a:lnTo>
                    <a:pt x="25659" y="120437"/>
                  </a:lnTo>
                  <a:lnTo>
                    <a:pt x="25659" y="124010"/>
                  </a:lnTo>
                  <a:lnTo>
                    <a:pt x="27692" y="126675"/>
                  </a:lnTo>
                  <a:lnTo>
                    <a:pt x="28778" y="128733"/>
                  </a:lnTo>
                  <a:lnTo>
                    <a:pt x="29157" y="130993"/>
                  </a:lnTo>
                  <a:lnTo>
                    <a:pt x="31051" y="133998"/>
                  </a:lnTo>
                  <a:lnTo>
                    <a:pt x="35849" y="133998"/>
                  </a:lnTo>
                  <a:lnTo>
                    <a:pt x="38501" y="132003"/>
                  </a:lnTo>
                  <a:lnTo>
                    <a:pt x="40193" y="130160"/>
                  </a:lnTo>
                  <a:lnTo>
                    <a:pt x="42769" y="127243"/>
                  </a:lnTo>
                  <a:lnTo>
                    <a:pt x="43362" y="124541"/>
                  </a:lnTo>
                  <a:lnTo>
                    <a:pt x="44865" y="124541"/>
                  </a:lnTo>
                  <a:lnTo>
                    <a:pt x="45206" y="120121"/>
                  </a:lnTo>
                  <a:lnTo>
                    <a:pt x="45206" y="119010"/>
                  </a:lnTo>
                  <a:lnTo>
                    <a:pt x="49183" y="115954"/>
                  </a:lnTo>
                  <a:lnTo>
                    <a:pt x="50888" y="113379"/>
                  </a:lnTo>
                  <a:lnTo>
                    <a:pt x="50888" y="110651"/>
                  </a:lnTo>
                  <a:lnTo>
                    <a:pt x="50042" y="108606"/>
                  </a:lnTo>
                  <a:lnTo>
                    <a:pt x="50092" y="106295"/>
                  </a:lnTo>
                  <a:lnTo>
                    <a:pt x="49600" y="104969"/>
                  </a:lnTo>
                  <a:lnTo>
                    <a:pt x="52239" y="102570"/>
                  </a:lnTo>
                  <a:lnTo>
                    <a:pt x="54853" y="99653"/>
                  </a:lnTo>
                  <a:lnTo>
                    <a:pt x="58149" y="97645"/>
                  </a:lnTo>
                  <a:lnTo>
                    <a:pt x="58186" y="97570"/>
                  </a:lnTo>
                  <a:cubicBezTo>
                    <a:pt x="58641" y="96761"/>
                    <a:pt x="59702" y="94817"/>
                    <a:pt x="59702" y="94362"/>
                  </a:cubicBezTo>
                  <a:cubicBezTo>
                    <a:pt x="59702" y="94148"/>
                    <a:pt x="60131" y="92948"/>
                    <a:pt x="60522" y="91963"/>
                  </a:cubicBezTo>
                  <a:lnTo>
                    <a:pt x="60573" y="91862"/>
                  </a:lnTo>
                  <a:lnTo>
                    <a:pt x="59904" y="89716"/>
                  </a:lnTo>
                  <a:lnTo>
                    <a:pt x="58149" y="90587"/>
                  </a:lnTo>
                  <a:lnTo>
                    <a:pt x="54411" y="91117"/>
                  </a:lnTo>
                  <a:lnTo>
                    <a:pt x="53375" y="91610"/>
                  </a:lnTo>
                  <a:lnTo>
                    <a:pt x="52858" y="90031"/>
                  </a:lnTo>
                  <a:lnTo>
                    <a:pt x="52327" y="88870"/>
                  </a:lnTo>
                  <a:lnTo>
                    <a:pt x="50118" y="86748"/>
                  </a:lnTo>
                  <a:lnTo>
                    <a:pt x="48830" y="85852"/>
                  </a:lnTo>
                  <a:lnTo>
                    <a:pt x="46772" y="81104"/>
                  </a:lnTo>
                  <a:lnTo>
                    <a:pt x="45913" y="79917"/>
                  </a:lnTo>
                  <a:lnTo>
                    <a:pt x="44852" y="77076"/>
                  </a:lnTo>
                  <a:lnTo>
                    <a:pt x="44309" y="76142"/>
                  </a:lnTo>
                  <a:lnTo>
                    <a:pt x="44890" y="75927"/>
                  </a:lnTo>
                  <a:lnTo>
                    <a:pt x="47264" y="79185"/>
                  </a:lnTo>
                  <a:lnTo>
                    <a:pt x="48716" y="81470"/>
                  </a:lnTo>
                  <a:lnTo>
                    <a:pt x="49562" y="83945"/>
                  </a:lnTo>
                  <a:lnTo>
                    <a:pt x="51570" y="85523"/>
                  </a:lnTo>
                  <a:lnTo>
                    <a:pt x="52795" y="88478"/>
                  </a:lnTo>
                  <a:lnTo>
                    <a:pt x="53439" y="90271"/>
                  </a:lnTo>
                  <a:lnTo>
                    <a:pt x="57189" y="88579"/>
                  </a:lnTo>
                  <a:lnTo>
                    <a:pt x="60939" y="87746"/>
                  </a:lnTo>
                  <a:lnTo>
                    <a:pt x="65005" y="85675"/>
                  </a:lnTo>
                  <a:lnTo>
                    <a:pt x="66230" y="83453"/>
                  </a:lnTo>
                  <a:lnTo>
                    <a:pt x="67139" y="81154"/>
                  </a:lnTo>
                  <a:lnTo>
                    <a:pt x="65422" y="79437"/>
                  </a:lnTo>
                  <a:lnTo>
                    <a:pt x="63932" y="77821"/>
                  </a:lnTo>
                  <a:lnTo>
                    <a:pt x="61356" y="78616"/>
                  </a:lnTo>
                  <a:lnTo>
                    <a:pt x="59487" y="78705"/>
                  </a:lnTo>
                  <a:lnTo>
                    <a:pt x="58325" y="76571"/>
                  </a:lnTo>
                  <a:lnTo>
                    <a:pt x="56570" y="75094"/>
                  </a:lnTo>
                  <a:lnTo>
                    <a:pt x="57189" y="74045"/>
                  </a:lnTo>
                  <a:lnTo>
                    <a:pt x="59790" y="76154"/>
                  </a:lnTo>
                  <a:lnTo>
                    <a:pt x="61886" y="77303"/>
                  </a:lnTo>
                  <a:lnTo>
                    <a:pt x="63742" y="77442"/>
                  </a:lnTo>
                  <a:lnTo>
                    <a:pt x="65472" y="78364"/>
                  </a:lnTo>
                  <a:lnTo>
                    <a:pt x="68351" y="78818"/>
                  </a:lnTo>
                  <a:lnTo>
                    <a:pt x="71634" y="78414"/>
                  </a:lnTo>
                  <a:lnTo>
                    <a:pt x="74109" y="80195"/>
                  </a:lnTo>
                  <a:lnTo>
                    <a:pt x="75511" y="82569"/>
                  </a:lnTo>
                  <a:lnTo>
                    <a:pt x="77089" y="82834"/>
                  </a:lnTo>
                  <a:lnTo>
                    <a:pt x="78074" y="81697"/>
                  </a:lnTo>
                  <a:lnTo>
                    <a:pt x="78541" y="83617"/>
                  </a:lnTo>
                  <a:lnTo>
                    <a:pt x="79173" y="86357"/>
                  </a:lnTo>
                  <a:lnTo>
                    <a:pt x="80562" y="89349"/>
                  </a:lnTo>
                  <a:lnTo>
                    <a:pt x="82014" y="92670"/>
                  </a:lnTo>
                  <a:lnTo>
                    <a:pt x="82721" y="95246"/>
                  </a:lnTo>
                  <a:lnTo>
                    <a:pt x="84930" y="91723"/>
                  </a:lnTo>
                  <a:lnTo>
                    <a:pt x="84930" y="88668"/>
                  </a:lnTo>
                  <a:lnTo>
                    <a:pt x="85802" y="87215"/>
                  </a:lnTo>
                  <a:lnTo>
                    <a:pt x="87822" y="85460"/>
                  </a:lnTo>
                  <a:lnTo>
                    <a:pt x="90840" y="82720"/>
                  </a:lnTo>
                  <a:lnTo>
                    <a:pt x="92115" y="80990"/>
                  </a:lnTo>
                  <a:lnTo>
                    <a:pt x="94451" y="80447"/>
                  </a:lnTo>
                  <a:lnTo>
                    <a:pt x="95158" y="83339"/>
                  </a:lnTo>
                  <a:lnTo>
                    <a:pt x="96914" y="84160"/>
                  </a:lnTo>
                  <a:lnTo>
                    <a:pt x="96914" y="87885"/>
                  </a:lnTo>
                  <a:lnTo>
                    <a:pt x="99035" y="86622"/>
                  </a:lnTo>
                  <a:lnTo>
                    <a:pt x="100702" y="90132"/>
                  </a:lnTo>
                  <a:lnTo>
                    <a:pt x="100702" y="94451"/>
                  </a:lnTo>
                  <a:lnTo>
                    <a:pt x="102772" y="95549"/>
                  </a:lnTo>
                  <a:lnTo>
                    <a:pt x="103720" y="97557"/>
                  </a:lnTo>
                  <a:lnTo>
                    <a:pt x="105247" y="99565"/>
                  </a:lnTo>
                  <a:lnTo>
                    <a:pt x="107975" y="100701"/>
                  </a:lnTo>
                  <a:lnTo>
                    <a:pt x="107192" y="98100"/>
                  </a:lnTo>
                  <a:lnTo>
                    <a:pt x="106864" y="96294"/>
                  </a:lnTo>
                  <a:lnTo>
                    <a:pt x="105121" y="94994"/>
                  </a:lnTo>
                  <a:lnTo>
                    <a:pt x="104023" y="93478"/>
                  </a:lnTo>
                  <a:lnTo>
                    <a:pt x="103442" y="92127"/>
                  </a:lnTo>
                  <a:lnTo>
                    <a:pt x="103732" y="90082"/>
                  </a:lnTo>
                  <a:lnTo>
                    <a:pt x="104212" y="89476"/>
                  </a:lnTo>
                  <a:lnTo>
                    <a:pt x="105626" y="90801"/>
                  </a:lnTo>
                  <a:lnTo>
                    <a:pt x="107306" y="92595"/>
                  </a:lnTo>
                  <a:lnTo>
                    <a:pt x="108417" y="93163"/>
                  </a:lnTo>
                  <a:lnTo>
                    <a:pt x="108568" y="93049"/>
                  </a:lnTo>
                  <a:cubicBezTo>
                    <a:pt x="110803" y="91382"/>
                    <a:pt x="110803" y="91041"/>
                    <a:pt x="110803" y="90902"/>
                  </a:cubicBezTo>
                  <a:lnTo>
                    <a:pt x="110803" y="87203"/>
                  </a:lnTo>
                  <a:lnTo>
                    <a:pt x="108846" y="85359"/>
                  </a:lnTo>
                  <a:lnTo>
                    <a:pt x="108139" y="83932"/>
                  </a:lnTo>
                  <a:cubicBezTo>
                    <a:pt x="108265" y="83238"/>
                    <a:pt x="108480" y="82556"/>
                    <a:pt x="108581" y="82455"/>
                  </a:cubicBezTo>
                  <a:cubicBezTo>
                    <a:pt x="108758" y="82341"/>
                    <a:pt x="109654" y="82000"/>
                    <a:pt x="110374" y="81748"/>
                  </a:cubicBezTo>
                  <a:lnTo>
                    <a:pt x="110967" y="83099"/>
                  </a:lnTo>
                  <a:lnTo>
                    <a:pt x="113139" y="81521"/>
                  </a:lnTo>
                  <a:lnTo>
                    <a:pt x="117016" y="79589"/>
                  </a:lnTo>
                  <a:lnTo>
                    <a:pt x="118821" y="76293"/>
                  </a:lnTo>
                  <a:lnTo>
                    <a:pt x="119604" y="74083"/>
                  </a:lnTo>
                  <a:lnTo>
                    <a:pt x="119630" y="70232"/>
                  </a:lnTo>
                  <a:lnTo>
                    <a:pt x="118140" y="67227"/>
                  </a:lnTo>
                  <a:lnTo>
                    <a:pt x="116890" y="65649"/>
                  </a:lnTo>
                  <a:lnTo>
                    <a:pt x="118809" y="64348"/>
                  </a:lnTo>
                  <a:lnTo>
                    <a:pt x="119958" y="63451"/>
                  </a:lnTo>
                  <a:lnTo>
                    <a:pt x="117622" y="62719"/>
                  </a:lnTo>
                  <a:lnTo>
                    <a:pt x="116258" y="63212"/>
                  </a:lnTo>
                  <a:lnTo>
                    <a:pt x="115475" y="62340"/>
                  </a:lnTo>
                  <a:lnTo>
                    <a:pt x="115059" y="61772"/>
                  </a:lnTo>
                  <a:lnTo>
                    <a:pt x="116624" y="60863"/>
                  </a:lnTo>
                  <a:lnTo>
                    <a:pt x="117369" y="59373"/>
                  </a:lnTo>
                  <a:lnTo>
                    <a:pt x="117900" y="59638"/>
                  </a:lnTo>
                  <a:lnTo>
                    <a:pt x="117256" y="61974"/>
                  </a:lnTo>
                  <a:lnTo>
                    <a:pt x="119390" y="60901"/>
                  </a:lnTo>
                  <a:lnTo>
                    <a:pt x="120337" y="61684"/>
                  </a:lnTo>
                  <a:lnTo>
                    <a:pt x="121284" y="63350"/>
                  </a:lnTo>
                  <a:lnTo>
                    <a:pt x="122168" y="64424"/>
                  </a:lnTo>
                  <a:lnTo>
                    <a:pt x="122168" y="66015"/>
                  </a:lnTo>
                  <a:lnTo>
                    <a:pt x="123291" y="67151"/>
                  </a:lnTo>
                  <a:lnTo>
                    <a:pt x="125501" y="65383"/>
                  </a:lnTo>
                  <a:lnTo>
                    <a:pt x="124882" y="62782"/>
                  </a:lnTo>
                  <a:lnTo>
                    <a:pt x="123216" y="61078"/>
                  </a:lnTo>
                  <a:lnTo>
                    <a:pt x="122837" y="60295"/>
                  </a:lnTo>
                  <a:lnTo>
                    <a:pt x="124238" y="59095"/>
                  </a:lnTo>
                  <a:lnTo>
                    <a:pt x="124352" y="56254"/>
                  </a:lnTo>
                  <a:lnTo>
                    <a:pt x="125337" y="55433"/>
                  </a:lnTo>
                  <a:lnTo>
                    <a:pt x="126688" y="56229"/>
                  </a:lnTo>
                  <a:lnTo>
                    <a:pt x="128734" y="52693"/>
                  </a:lnTo>
                  <a:lnTo>
                    <a:pt x="130363" y="47693"/>
                  </a:lnTo>
                  <a:lnTo>
                    <a:pt x="129176" y="44359"/>
                  </a:lnTo>
                  <a:lnTo>
                    <a:pt x="128418" y="41329"/>
                  </a:lnTo>
                  <a:lnTo>
                    <a:pt x="126625" y="39650"/>
                  </a:lnTo>
                  <a:lnTo>
                    <a:pt x="124365" y="39006"/>
                  </a:lnTo>
                  <a:lnTo>
                    <a:pt x="123039" y="38501"/>
                  </a:lnTo>
                  <a:lnTo>
                    <a:pt x="122231" y="37844"/>
                  </a:lnTo>
                  <a:lnTo>
                    <a:pt x="124238" y="33816"/>
                  </a:lnTo>
                  <a:lnTo>
                    <a:pt x="125047" y="31152"/>
                  </a:lnTo>
                  <a:lnTo>
                    <a:pt x="127067" y="29939"/>
                  </a:lnTo>
                  <a:lnTo>
                    <a:pt x="130350" y="29939"/>
                  </a:lnTo>
                  <a:lnTo>
                    <a:pt x="135009" y="28677"/>
                  </a:lnTo>
                  <a:lnTo>
                    <a:pt x="132875" y="28677"/>
                  </a:lnTo>
                  <a:lnTo>
                    <a:pt x="132875" y="23841"/>
                  </a:lnTo>
                  <a:lnTo>
                    <a:pt x="135224" y="22793"/>
                  </a:lnTo>
                  <a:lnTo>
                    <a:pt x="136108" y="25091"/>
                  </a:lnTo>
                  <a:lnTo>
                    <a:pt x="137257" y="22490"/>
                  </a:lnTo>
                  <a:lnTo>
                    <a:pt x="137282" y="21025"/>
                  </a:lnTo>
                  <a:lnTo>
                    <a:pt x="138090" y="21479"/>
                  </a:lnTo>
                  <a:lnTo>
                    <a:pt x="137446" y="25129"/>
                  </a:lnTo>
                  <a:lnTo>
                    <a:pt x="136032" y="30912"/>
                  </a:lnTo>
                  <a:lnTo>
                    <a:pt x="136019" y="34447"/>
                  </a:lnTo>
                  <a:lnTo>
                    <a:pt x="139467" y="39220"/>
                  </a:lnTo>
                  <a:lnTo>
                    <a:pt x="140452" y="42491"/>
                  </a:lnTo>
                  <a:lnTo>
                    <a:pt x="140452" y="44486"/>
                  </a:lnTo>
                  <a:lnTo>
                    <a:pt x="142346" y="42907"/>
                  </a:lnTo>
                  <a:lnTo>
                    <a:pt x="142346" y="39460"/>
                  </a:lnTo>
                  <a:lnTo>
                    <a:pt x="143836" y="36051"/>
                  </a:lnTo>
                  <a:lnTo>
                    <a:pt x="143028" y="33273"/>
                  </a:lnTo>
                  <a:lnTo>
                    <a:pt x="142901" y="31682"/>
                  </a:lnTo>
                  <a:lnTo>
                    <a:pt x="142598" y="29447"/>
                  </a:lnTo>
                  <a:lnTo>
                    <a:pt x="140742" y="27982"/>
                  </a:lnTo>
                  <a:lnTo>
                    <a:pt x="140464" y="25356"/>
                  </a:lnTo>
                  <a:lnTo>
                    <a:pt x="142939" y="23740"/>
                  </a:lnTo>
                  <a:lnTo>
                    <a:pt x="145502" y="24093"/>
                  </a:lnTo>
                  <a:lnTo>
                    <a:pt x="145502" y="21189"/>
                  </a:lnTo>
                  <a:lnTo>
                    <a:pt x="146462" y="19611"/>
                  </a:lnTo>
                  <a:lnTo>
                    <a:pt x="148508" y="18588"/>
                  </a:lnTo>
                  <a:lnTo>
                    <a:pt x="149732" y="18588"/>
                  </a:lnTo>
                  <a:lnTo>
                    <a:pt x="148141" y="14231"/>
                  </a:lnTo>
                  <a:lnTo>
                    <a:pt x="145010" y="13070"/>
                  </a:lnTo>
                  <a:lnTo>
                    <a:pt x="145490" y="11214"/>
                  </a:lnTo>
                  <a:lnTo>
                    <a:pt x="145161" y="9105"/>
                  </a:lnTo>
                  <a:lnTo>
                    <a:pt x="145060" y="8562"/>
                  </a:lnTo>
                  <a:lnTo>
                    <a:pt x="146664" y="9395"/>
                  </a:lnTo>
                  <a:lnTo>
                    <a:pt x="148015" y="8360"/>
                  </a:lnTo>
                  <a:lnTo>
                    <a:pt x="149442" y="9307"/>
                  </a:lnTo>
                  <a:lnTo>
                    <a:pt x="150364" y="6542"/>
                  </a:lnTo>
                  <a:lnTo>
                    <a:pt x="149038" y="4774"/>
                  </a:lnTo>
                  <a:lnTo>
                    <a:pt x="148369" y="2223"/>
                  </a:lnTo>
                  <a:lnTo>
                    <a:pt x="144227" y="1605"/>
                  </a:lnTo>
                  <a:lnTo>
                    <a:pt x="144227" y="3120"/>
                  </a:lnTo>
                  <a:lnTo>
                    <a:pt x="143116" y="3082"/>
                  </a:lnTo>
                  <a:lnTo>
                    <a:pt x="142384" y="2185"/>
                  </a:lnTo>
                  <a:lnTo>
                    <a:pt x="134744" y="2185"/>
                  </a:lnTo>
                  <a:lnTo>
                    <a:pt x="130704" y="2564"/>
                  </a:lnTo>
                  <a:lnTo>
                    <a:pt x="133065" y="4875"/>
                  </a:lnTo>
                  <a:lnTo>
                    <a:pt x="131411" y="4888"/>
                  </a:lnTo>
                  <a:lnTo>
                    <a:pt x="130842" y="3486"/>
                  </a:lnTo>
                  <a:lnTo>
                    <a:pt x="127458" y="4989"/>
                  </a:lnTo>
                  <a:lnTo>
                    <a:pt x="124908" y="6605"/>
                  </a:lnTo>
                  <a:lnTo>
                    <a:pt x="123620" y="6605"/>
                  </a:lnTo>
                  <a:lnTo>
                    <a:pt x="122584" y="4420"/>
                  </a:lnTo>
                  <a:lnTo>
                    <a:pt x="119781" y="4016"/>
                  </a:lnTo>
                  <a:lnTo>
                    <a:pt x="117710" y="5178"/>
                  </a:lnTo>
                  <a:lnTo>
                    <a:pt x="114604" y="4143"/>
                  </a:lnTo>
                  <a:lnTo>
                    <a:pt x="112432" y="3259"/>
                  </a:lnTo>
                  <a:lnTo>
                    <a:pt x="108076" y="3574"/>
                  </a:lnTo>
                  <a:lnTo>
                    <a:pt x="106005" y="4900"/>
                  </a:lnTo>
                  <a:lnTo>
                    <a:pt x="107091" y="7842"/>
                  </a:lnTo>
                  <a:lnTo>
                    <a:pt x="105146" y="7842"/>
                  </a:lnTo>
                  <a:lnTo>
                    <a:pt x="103795" y="7729"/>
                  </a:lnTo>
                  <a:lnTo>
                    <a:pt x="101851" y="8714"/>
                  </a:lnTo>
                  <a:lnTo>
                    <a:pt x="102583" y="10039"/>
                  </a:lnTo>
                  <a:lnTo>
                    <a:pt x="102583" y="10039"/>
                  </a:lnTo>
                  <a:lnTo>
                    <a:pt x="101169" y="9623"/>
                  </a:lnTo>
                  <a:lnTo>
                    <a:pt x="100348" y="6744"/>
                  </a:lnTo>
                  <a:lnTo>
                    <a:pt x="97545" y="4370"/>
                  </a:lnTo>
                  <a:lnTo>
                    <a:pt x="93252" y="4963"/>
                  </a:lnTo>
                  <a:lnTo>
                    <a:pt x="94072" y="7628"/>
                  </a:lnTo>
                  <a:lnTo>
                    <a:pt x="91509" y="7539"/>
                  </a:lnTo>
                  <a:lnTo>
                    <a:pt x="90385" y="6074"/>
                  </a:lnTo>
                  <a:lnTo>
                    <a:pt x="87999" y="7337"/>
                  </a:lnTo>
                  <a:lnTo>
                    <a:pt x="86231" y="7893"/>
                  </a:lnTo>
                  <a:lnTo>
                    <a:pt x="84034" y="10544"/>
                  </a:lnTo>
                  <a:lnTo>
                    <a:pt x="83706" y="9282"/>
                  </a:lnTo>
                  <a:lnTo>
                    <a:pt x="85915" y="5923"/>
                  </a:lnTo>
                  <a:lnTo>
                    <a:pt x="85234" y="2526"/>
                  </a:lnTo>
                  <a:lnTo>
                    <a:pt x="8178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3"/>
            <p:cNvSpPr/>
            <p:nvPr/>
          </p:nvSpPr>
          <p:spPr>
            <a:xfrm>
              <a:off x="4467225" y="3815075"/>
              <a:ext cx="177425" cy="289800"/>
            </a:xfrm>
            <a:custGeom>
              <a:avLst/>
              <a:gdLst/>
              <a:ahLst/>
              <a:cxnLst/>
              <a:rect l="l" t="t" r="r" b="b"/>
              <a:pathLst>
                <a:path w="7097" h="11592" extrusionOk="0">
                  <a:moveTo>
                    <a:pt x="5683" y="0"/>
                  </a:moveTo>
                  <a:lnTo>
                    <a:pt x="4572" y="1339"/>
                  </a:lnTo>
                  <a:lnTo>
                    <a:pt x="2602" y="2513"/>
                  </a:lnTo>
                  <a:lnTo>
                    <a:pt x="1023" y="3271"/>
                  </a:lnTo>
                  <a:lnTo>
                    <a:pt x="1415" y="5809"/>
                  </a:lnTo>
                  <a:lnTo>
                    <a:pt x="1023" y="7362"/>
                  </a:lnTo>
                  <a:lnTo>
                    <a:pt x="1" y="8524"/>
                  </a:lnTo>
                  <a:lnTo>
                    <a:pt x="556" y="10809"/>
                  </a:lnTo>
                  <a:lnTo>
                    <a:pt x="2134" y="11592"/>
                  </a:lnTo>
                  <a:lnTo>
                    <a:pt x="3864" y="9849"/>
                  </a:lnTo>
                  <a:lnTo>
                    <a:pt x="5203" y="6541"/>
                  </a:lnTo>
                  <a:lnTo>
                    <a:pt x="6226" y="3384"/>
                  </a:lnTo>
                  <a:lnTo>
                    <a:pt x="7097" y="1655"/>
                  </a:lnTo>
                  <a:lnTo>
                    <a:pt x="615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3"/>
            <p:cNvSpPr/>
            <p:nvPr/>
          </p:nvSpPr>
          <p:spPr>
            <a:xfrm>
              <a:off x="4458375" y="3806875"/>
              <a:ext cx="194800" cy="307475"/>
            </a:xfrm>
            <a:custGeom>
              <a:avLst/>
              <a:gdLst/>
              <a:ahLst/>
              <a:cxnLst/>
              <a:rect l="l" t="t" r="r" b="b"/>
              <a:pathLst>
                <a:path w="7792" h="12299" extrusionOk="0">
                  <a:moveTo>
                    <a:pt x="6327" y="644"/>
                  </a:moveTo>
                  <a:lnTo>
                    <a:pt x="7097" y="1995"/>
                  </a:lnTo>
                  <a:lnTo>
                    <a:pt x="6277" y="3611"/>
                  </a:lnTo>
                  <a:lnTo>
                    <a:pt x="5266" y="6756"/>
                  </a:lnTo>
                  <a:lnTo>
                    <a:pt x="3953" y="10001"/>
                  </a:lnTo>
                  <a:lnTo>
                    <a:pt x="2413" y="11529"/>
                  </a:lnTo>
                  <a:lnTo>
                    <a:pt x="1175" y="10910"/>
                  </a:lnTo>
                  <a:lnTo>
                    <a:pt x="695" y="8940"/>
                  </a:lnTo>
                  <a:lnTo>
                    <a:pt x="1668" y="7829"/>
                  </a:lnTo>
                  <a:lnTo>
                    <a:pt x="2097" y="6149"/>
                  </a:lnTo>
                  <a:lnTo>
                    <a:pt x="1731" y="3776"/>
                  </a:lnTo>
                  <a:lnTo>
                    <a:pt x="3120" y="3119"/>
                  </a:lnTo>
                  <a:lnTo>
                    <a:pt x="5090" y="1932"/>
                  </a:lnTo>
                  <a:lnTo>
                    <a:pt x="6176" y="644"/>
                  </a:lnTo>
                  <a:close/>
                  <a:moveTo>
                    <a:pt x="5873" y="0"/>
                  </a:moveTo>
                  <a:lnTo>
                    <a:pt x="4711" y="1427"/>
                  </a:lnTo>
                  <a:lnTo>
                    <a:pt x="2817" y="2563"/>
                  </a:lnTo>
                  <a:lnTo>
                    <a:pt x="1024" y="3409"/>
                  </a:lnTo>
                  <a:lnTo>
                    <a:pt x="1440" y="6124"/>
                  </a:lnTo>
                  <a:lnTo>
                    <a:pt x="1087" y="7538"/>
                  </a:lnTo>
                  <a:lnTo>
                    <a:pt x="1" y="8776"/>
                  </a:lnTo>
                  <a:lnTo>
                    <a:pt x="632" y="11352"/>
                  </a:lnTo>
                  <a:lnTo>
                    <a:pt x="2552" y="12299"/>
                  </a:lnTo>
                  <a:lnTo>
                    <a:pt x="4420" y="10405"/>
                  </a:lnTo>
                  <a:lnTo>
                    <a:pt x="5847" y="6958"/>
                  </a:lnTo>
                  <a:lnTo>
                    <a:pt x="6845" y="3851"/>
                  </a:lnTo>
                  <a:lnTo>
                    <a:pt x="7792" y="1970"/>
                  </a:lnTo>
                  <a:lnTo>
                    <a:pt x="668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3"/>
            <p:cNvSpPr/>
            <p:nvPr/>
          </p:nvSpPr>
          <p:spPr>
            <a:xfrm>
              <a:off x="5304725" y="3312525"/>
              <a:ext cx="45475" cy="78625"/>
            </a:xfrm>
            <a:custGeom>
              <a:avLst/>
              <a:gdLst/>
              <a:ahLst/>
              <a:cxnLst/>
              <a:rect l="l" t="t" r="r" b="b"/>
              <a:pathLst>
                <a:path w="1819" h="3145" extrusionOk="0">
                  <a:moveTo>
                    <a:pt x="480" y="0"/>
                  </a:moveTo>
                  <a:lnTo>
                    <a:pt x="0" y="1654"/>
                  </a:lnTo>
                  <a:lnTo>
                    <a:pt x="480" y="3144"/>
                  </a:lnTo>
                  <a:lnTo>
                    <a:pt x="1503" y="2753"/>
                  </a:lnTo>
                  <a:lnTo>
                    <a:pt x="1818" y="1566"/>
                  </a:lnTo>
                  <a:lnTo>
                    <a:pt x="48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3"/>
            <p:cNvSpPr/>
            <p:nvPr/>
          </p:nvSpPr>
          <p:spPr>
            <a:xfrm>
              <a:off x="5296500" y="3296100"/>
              <a:ext cx="62525" cy="105475"/>
            </a:xfrm>
            <a:custGeom>
              <a:avLst/>
              <a:gdLst/>
              <a:ahLst/>
              <a:cxnLst/>
              <a:rect l="l" t="t" r="r" b="b"/>
              <a:pathLst>
                <a:path w="2501" h="4219" extrusionOk="0">
                  <a:moveTo>
                    <a:pt x="948" y="1301"/>
                  </a:moveTo>
                  <a:lnTo>
                    <a:pt x="1806" y="2311"/>
                  </a:lnTo>
                  <a:lnTo>
                    <a:pt x="1567" y="3170"/>
                  </a:lnTo>
                  <a:lnTo>
                    <a:pt x="1011" y="3397"/>
                  </a:lnTo>
                  <a:lnTo>
                    <a:pt x="657" y="2299"/>
                  </a:lnTo>
                  <a:lnTo>
                    <a:pt x="948" y="1301"/>
                  </a:lnTo>
                  <a:close/>
                  <a:moveTo>
                    <a:pt x="670" y="1"/>
                  </a:moveTo>
                  <a:lnTo>
                    <a:pt x="1" y="2311"/>
                  </a:lnTo>
                  <a:lnTo>
                    <a:pt x="607" y="4218"/>
                  </a:lnTo>
                  <a:lnTo>
                    <a:pt x="2097" y="3650"/>
                  </a:lnTo>
                  <a:lnTo>
                    <a:pt x="2501" y="2147"/>
                  </a:lnTo>
                  <a:lnTo>
                    <a:pt x="67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33"/>
            <p:cNvSpPr/>
            <p:nvPr/>
          </p:nvSpPr>
          <p:spPr>
            <a:xfrm>
              <a:off x="5643750" y="3420800"/>
              <a:ext cx="232675" cy="252250"/>
            </a:xfrm>
            <a:custGeom>
              <a:avLst/>
              <a:gdLst/>
              <a:ahLst/>
              <a:cxnLst/>
              <a:rect l="l" t="t" r="r" b="b"/>
              <a:pathLst>
                <a:path w="9307" h="10090" extrusionOk="0">
                  <a:moveTo>
                    <a:pt x="1" y="0"/>
                  </a:moveTo>
                  <a:lnTo>
                    <a:pt x="948" y="1301"/>
                  </a:lnTo>
                  <a:lnTo>
                    <a:pt x="2337" y="1553"/>
                  </a:lnTo>
                  <a:cubicBezTo>
                    <a:pt x="2337" y="1553"/>
                    <a:pt x="3536" y="3852"/>
                    <a:pt x="3688" y="4091"/>
                  </a:cubicBezTo>
                  <a:cubicBezTo>
                    <a:pt x="3852" y="4331"/>
                    <a:pt x="5897" y="8233"/>
                    <a:pt x="5897" y="8233"/>
                  </a:cubicBezTo>
                  <a:lnTo>
                    <a:pt x="7804" y="10089"/>
                  </a:lnTo>
                  <a:lnTo>
                    <a:pt x="8587" y="10089"/>
                  </a:lnTo>
                  <a:lnTo>
                    <a:pt x="9307" y="8119"/>
                  </a:lnTo>
                  <a:lnTo>
                    <a:pt x="7880" y="5039"/>
                  </a:lnTo>
                  <a:lnTo>
                    <a:pt x="4647" y="1882"/>
                  </a:lnTo>
                  <a:lnTo>
                    <a:pt x="3473" y="1061"/>
                  </a:lnTo>
                  <a:lnTo>
                    <a:pt x="197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3"/>
            <p:cNvSpPr/>
            <p:nvPr/>
          </p:nvSpPr>
          <p:spPr>
            <a:xfrm>
              <a:off x="5628275" y="3412900"/>
              <a:ext cx="256350" cy="268025"/>
            </a:xfrm>
            <a:custGeom>
              <a:avLst/>
              <a:gdLst/>
              <a:ahLst/>
              <a:cxnLst/>
              <a:rect l="l" t="t" r="r" b="b"/>
              <a:pathLst>
                <a:path w="10254" h="10721" extrusionOk="0">
                  <a:moveTo>
                    <a:pt x="2488" y="632"/>
                  </a:moveTo>
                  <a:lnTo>
                    <a:pt x="5052" y="2438"/>
                  </a:lnTo>
                  <a:lnTo>
                    <a:pt x="8246" y="5544"/>
                  </a:lnTo>
                  <a:lnTo>
                    <a:pt x="9585" y="8448"/>
                  </a:lnTo>
                  <a:lnTo>
                    <a:pt x="9004" y="10090"/>
                  </a:lnTo>
                  <a:lnTo>
                    <a:pt x="8562" y="10090"/>
                  </a:lnTo>
                  <a:lnTo>
                    <a:pt x="6782" y="8360"/>
                  </a:lnTo>
                  <a:cubicBezTo>
                    <a:pt x="6478" y="7792"/>
                    <a:pt x="4723" y="4471"/>
                    <a:pt x="4572" y="4231"/>
                  </a:cubicBezTo>
                  <a:cubicBezTo>
                    <a:pt x="4458" y="4067"/>
                    <a:pt x="3688" y="2614"/>
                    <a:pt x="3233" y="1731"/>
                  </a:cubicBezTo>
                  <a:lnTo>
                    <a:pt x="3158" y="1592"/>
                  </a:lnTo>
                  <a:lnTo>
                    <a:pt x="1743" y="1327"/>
                  </a:lnTo>
                  <a:lnTo>
                    <a:pt x="1238" y="632"/>
                  </a:lnTo>
                  <a:close/>
                  <a:moveTo>
                    <a:pt x="1" y="1"/>
                  </a:moveTo>
                  <a:lnTo>
                    <a:pt x="1390" y="1907"/>
                  </a:lnTo>
                  <a:lnTo>
                    <a:pt x="2741" y="2160"/>
                  </a:lnTo>
                  <a:cubicBezTo>
                    <a:pt x="3019" y="2690"/>
                    <a:pt x="3903" y="4370"/>
                    <a:pt x="4041" y="4584"/>
                  </a:cubicBezTo>
                  <a:cubicBezTo>
                    <a:pt x="4155" y="4748"/>
                    <a:pt x="5430" y="7135"/>
                    <a:pt x="6251" y="8701"/>
                  </a:cubicBezTo>
                  <a:lnTo>
                    <a:pt x="8297" y="10721"/>
                  </a:lnTo>
                  <a:lnTo>
                    <a:pt x="9433" y="10721"/>
                  </a:lnTo>
                  <a:lnTo>
                    <a:pt x="10254" y="8423"/>
                  </a:lnTo>
                  <a:lnTo>
                    <a:pt x="8789" y="5228"/>
                  </a:lnTo>
                  <a:lnTo>
                    <a:pt x="5443" y="1945"/>
                  </a:lnTo>
                  <a:lnTo>
                    <a:pt x="269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3"/>
            <p:cNvSpPr/>
            <p:nvPr/>
          </p:nvSpPr>
          <p:spPr>
            <a:xfrm>
              <a:off x="5873550" y="3662925"/>
              <a:ext cx="284775" cy="73250"/>
            </a:xfrm>
            <a:custGeom>
              <a:avLst/>
              <a:gdLst/>
              <a:ahLst/>
              <a:cxnLst/>
              <a:rect l="l" t="t" r="r" b="b"/>
              <a:pathLst>
                <a:path w="11391" h="2930" extrusionOk="0">
                  <a:moveTo>
                    <a:pt x="1150" y="0"/>
                  </a:moveTo>
                  <a:lnTo>
                    <a:pt x="1" y="998"/>
                  </a:lnTo>
                  <a:lnTo>
                    <a:pt x="2324" y="2058"/>
                  </a:lnTo>
                  <a:lnTo>
                    <a:pt x="5696" y="2930"/>
                  </a:lnTo>
                  <a:lnTo>
                    <a:pt x="11391" y="2930"/>
                  </a:lnTo>
                  <a:lnTo>
                    <a:pt x="8082" y="1667"/>
                  </a:lnTo>
                  <a:lnTo>
                    <a:pt x="5708" y="1667"/>
                  </a:lnTo>
                  <a:lnTo>
                    <a:pt x="115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3"/>
            <p:cNvSpPr/>
            <p:nvPr/>
          </p:nvSpPr>
          <p:spPr>
            <a:xfrm>
              <a:off x="5859050" y="3654075"/>
              <a:ext cx="342200" cy="90000"/>
            </a:xfrm>
            <a:custGeom>
              <a:avLst/>
              <a:gdLst/>
              <a:ahLst/>
              <a:cxnLst/>
              <a:rect l="l" t="t" r="r" b="b"/>
              <a:pathLst>
                <a:path w="13688" h="3600" extrusionOk="0">
                  <a:moveTo>
                    <a:pt x="1806" y="720"/>
                  </a:moveTo>
                  <a:lnTo>
                    <a:pt x="6187" y="2311"/>
                  </a:lnTo>
                  <a:lnTo>
                    <a:pt x="8599" y="2337"/>
                  </a:lnTo>
                  <a:lnTo>
                    <a:pt x="10266" y="2968"/>
                  </a:lnTo>
                  <a:lnTo>
                    <a:pt x="6314" y="2968"/>
                  </a:lnTo>
                  <a:lnTo>
                    <a:pt x="3043" y="2122"/>
                  </a:lnTo>
                  <a:lnTo>
                    <a:pt x="1174" y="1263"/>
                  </a:lnTo>
                  <a:lnTo>
                    <a:pt x="1806" y="720"/>
                  </a:lnTo>
                  <a:close/>
                  <a:moveTo>
                    <a:pt x="1667" y="1"/>
                  </a:moveTo>
                  <a:lnTo>
                    <a:pt x="0" y="1428"/>
                  </a:lnTo>
                  <a:lnTo>
                    <a:pt x="2829" y="2715"/>
                  </a:lnTo>
                  <a:lnTo>
                    <a:pt x="6200" y="3587"/>
                  </a:lnTo>
                  <a:lnTo>
                    <a:pt x="13688" y="3599"/>
                  </a:lnTo>
                  <a:lnTo>
                    <a:pt x="8763" y="1731"/>
                  </a:lnTo>
                  <a:lnTo>
                    <a:pt x="6352" y="1705"/>
                  </a:lnTo>
                  <a:lnTo>
                    <a:pt x="166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33"/>
            <p:cNvSpPr/>
            <p:nvPr/>
          </p:nvSpPr>
          <p:spPr>
            <a:xfrm>
              <a:off x="6185775" y="3706475"/>
              <a:ext cx="137975" cy="31600"/>
            </a:xfrm>
            <a:custGeom>
              <a:avLst/>
              <a:gdLst/>
              <a:ahLst/>
              <a:cxnLst/>
              <a:rect l="l" t="t" r="r" b="b"/>
              <a:pathLst>
                <a:path w="5519" h="1264" extrusionOk="0">
                  <a:moveTo>
                    <a:pt x="3397" y="1"/>
                  </a:moveTo>
                  <a:lnTo>
                    <a:pt x="0" y="556"/>
                  </a:lnTo>
                  <a:lnTo>
                    <a:pt x="1818" y="1263"/>
                  </a:lnTo>
                  <a:lnTo>
                    <a:pt x="5518" y="556"/>
                  </a:lnTo>
                  <a:lnTo>
                    <a:pt x="339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33"/>
            <p:cNvSpPr/>
            <p:nvPr/>
          </p:nvSpPr>
          <p:spPr>
            <a:xfrm>
              <a:off x="6156100" y="3698600"/>
              <a:ext cx="203625" cy="47675"/>
            </a:xfrm>
            <a:custGeom>
              <a:avLst/>
              <a:gdLst/>
              <a:ahLst/>
              <a:cxnLst/>
              <a:rect l="l" t="t" r="r" b="b"/>
              <a:pathLst>
                <a:path w="8145" h="1907" extrusionOk="0">
                  <a:moveTo>
                    <a:pt x="4571" y="644"/>
                  </a:moveTo>
                  <a:lnTo>
                    <a:pt x="5278" y="821"/>
                  </a:lnTo>
                  <a:lnTo>
                    <a:pt x="3031" y="1250"/>
                  </a:lnTo>
                  <a:lnTo>
                    <a:pt x="2374" y="998"/>
                  </a:lnTo>
                  <a:lnTo>
                    <a:pt x="4571" y="644"/>
                  </a:lnTo>
                  <a:close/>
                  <a:moveTo>
                    <a:pt x="4596" y="0"/>
                  </a:moveTo>
                  <a:lnTo>
                    <a:pt x="0" y="745"/>
                  </a:lnTo>
                  <a:lnTo>
                    <a:pt x="2968" y="1907"/>
                  </a:lnTo>
                  <a:lnTo>
                    <a:pt x="8145" y="922"/>
                  </a:lnTo>
                  <a:lnTo>
                    <a:pt x="459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33"/>
            <p:cNvSpPr/>
            <p:nvPr/>
          </p:nvSpPr>
          <p:spPr>
            <a:xfrm>
              <a:off x="6158300" y="3493725"/>
              <a:ext cx="139875" cy="161950"/>
            </a:xfrm>
            <a:custGeom>
              <a:avLst/>
              <a:gdLst/>
              <a:ahLst/>
              <a:cxnLst/>
              <a:rect l="l" t="t" r="r" b="b"/>
              <a:pathLst>
                <a:path w="5595" h="6478" extrusionOk="0">
                  <a:moveTo>
                    <a:pt x="3864" y="0"/>
                  </a:moveTo>
                  <a:lnTo>
                    <a:pt x="632" y="1579"/>
                  </a:lnTo>
                  <a:lnTo>
                    <a:pt x="1" y="4925"/>
                  </a:lnTo>
                  <a:lnTo>
                    <a:pt x="1099" y="6478"/>
                  </a:lnTo>
                  <a:lnTo>
                    <a:pt x="1730" y="4420"/>
                  </a:lnTo>
                  <a:lnTo>
                    <a:pt x="3473" y="6225"/>
                  </a:lnTo>
                  <a:lnTo>
                    <a:pt x="3473" y="4331"/>
                  </a:lnTo>
                  <a:lnTo>
                    <a:pt x="2678" y="3510"/>
                  </a:lnTo>
                  <a:lnTo>
                    <a:pt x="4104" y="2765"/>
                  </a:lnTo>
                  <a:lnTo>
                    <a:pt x="1895" y="2765"/>
                  </a:lnTo>
                  <a:lnTo>
                    <a:pt x="5594" y="1023"/>
                  </a:lnTo>
                  <a:lnTo>
                    <a:pt x="386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33"/>
            <p:cNvSpPr/>
            <p:nvPr/>
          </p:nvSpPr>
          <p:spPr>
            <a:xfrm>
              <a:off x="6149775" y="3484875"/>
              <a:ext cx="165125" cy="188175"/>
            </a:xfrm>
            <a:custGeom>
              <a:avLst/>
              <a:gdLst/>
              <a:ahLst/>
              <a:cxnLst/>
              <a:rect l="l" t="t" r="r" b="b"/>
              <a:pathLst>
                <a:path w="6605" h="7527" extrusionOk="0">
                  <a:moveTo>
                    <a:pt x="4193" y="708"/>
                  </a:moveTo>
                  <a:lnTo>
                    <a:pt x="5266" y="1339"/>
                  </a:lnTo>
                  <a:lnTo>
                    <a:pt x="1023" y="3334"/>
                  </a:lnTo>
                  <a:lnTo>
                    <a:pt x="1023" y="3334"/>
                  </a:lnTo>
                  <a:lnTo>
                    <a:pt x="1251" y="2147"/>
                  </a:lnTo>
                  <a:lnTo>
                    <a:pt x="4193" y="708"/>
                  </a:lnTo>
                  <a:close/>
                  <a:moveTo>
                    <a:pt x="3157" y="3423"/>
                  </a:moveTo>
                  <a:lnTo>
                    <a:pt x="2501" y="3776"/>
                  </a:lnTo>
                  <a:lnTo>
                    <a:pt x="3486" y="4812"/>
                  </a:lnTo>
                  <a:lnTo>
                    <a:pt x="3486" y="5796"/>
                  </a:lnTo>
                  <a:lnTo>
                    <a:pt x="1933" y="4168"/>
                  </a:lnTo>
                  <a:lnTo>
                    <a:pt x="1326" y="6125"/>
                  </a:lnTo>
                  <a:lnTo>
                    <a:pt x="670" y="5203"/>
                  </a:lnTo>
                  <a:lnTo>
                    <a:pt x="1011" y="3423"/>
                  </a:lnTo>
                  <a:close/>
                  <a:moveTo>
                    <a:pt x="4218" y="1"/>
                  </a:moveTo>
                  <a:lnTo>
                    <a:pt x="683" y="1718"/>
                  </a:lnTo>
                  <a:lnTo>
                    <a:pt x="1" y="5354"/>
                  </a:lnTo>
                  <a:lnTo>
                    <a:pt x="1554" y="7526"/>
                  </a:lnTo>
                  <a:lnTo>
                    <a:pt x="2210" y="5392"/>
                  </a:lnTo>
                  <a:lnTo>
                    <a:pt x="4117" y="7375"/>
                  </a:lnTo>
                  <a:lnTo>
                    <a:pt x="4117" y="4572"/>
                  </a:lnTo>
                  <a:lnTo>
                    <a:pt x="3536" y="3953"/>
                  </a:lnTo>
                  <a:lnTo>
                    <a:pt x="5708" y="2804"/>
                  </a:lnTo>
                  <a:lnTo>
                    <a:pt x="3650" y="2804"/>
                  </a:lnTo>
                  <a:lnTo>
                    <a:pt x="6605" y="1415"/>
                  </a:lnTo>
                  <a:lnTo>
                    <a:pt x="421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33"/>
            <p:cNvSpPr/>
            <p:nvPr/>
          </p:nvSpPr>
          <p:spPr>
            <a:xfrm>
              <a:off x="5945525" y="3367450"/>
              <a:ext cx="213125" cy="254775"/>
            </a:xfrm>
            <a:custGeom>
              <a:avLst/>
              <a:gdLst/>
              <a:ahLst/>
              <a:cxnLst/>
              <a:rect l="l" t="t" r="r" b="b"/>
              <a:pathLst>
                <a:path w="8525" h="10191" extrusionOk="0">
                  <a:moveTo>
                    <a:pt x="6542" y="0"/>
                  </a:moveTo>
                  <a:lnTo>
                    <a:pt x="3941" y="3119"/>
                  </a:lnTo>
                  <a:lnTo>
                    <a:pt x="2817" y="5291"/>
                  </a:lnTo>
                  <a:lnTo>
                    <a:pt x="935" y="5291"/>
                  </a:lnTo>
                  <a:lnTo>
                    <a:pt x="1" y="6869"/>
                  </a:lnTo>
                  <a:lnTo>
                    <a:pt x="1491" y="9067"/>
                  </a:lnTo>
                  <a:lnTo>
                    <a:pt x="2817" y="9546"/>
                  </a:lnTo>
                  <a:lnTo>
                    <a:pt x="4686" y="9344"/>
                  </a:lnTo>
                  <a:lnTo>
                    <a:pt x="6049" y="10190"/>
                  </a:lnTo>
                  <a:lnTo>
                    <a:pt x="7363" y="6516"/>
                  </a:lnTo>
                  <a:lnTo>
                    <a:pt x="8524" y="4874"/>
                  </a:lnTo>
                  <a:lnTo>
                    <a:pt x="7653" y="3384"/>
                  </a:lnTo>
                  <a:lnTo>
                    <a:pt x="8512" y="2134"/>
                  </a:lnTo>
                  <a:lnTo>
                    <a:pt x="654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3"/>
            <p:cNvSpPr/>
            <p:nvPr/>
          </p:nvSpPr>
          <p:spPr>
            <a:xfrm>
              <a:off x="5936075" y="3355775"/>
              <a:ext cx="232350" cy="278450"/>
            </a:xfrm>
            <a:custGeom>
              <a:avLst/>
              <a:gdLst/>
              <a:ahLst/>
              <a:cxnLst/>
              <a:rect l="l" t="t" r="r" b="b"/>
              <a:pathLst>
                <a:path w="9294" h="11138" extrusionOk="0">
                  <a:moveTo>
                    <a:pt x="6932" y="947"/>
                  </a:moveTo>
                  <a:lnTo>
                    <a:pt x="8486" y="2627"/>
                  </a:lnTo>
                  <a:lnTo>
                    <a:pt x="7652" y="3839"/>
                  </a:lnTo>
                  <a:lnTo>
                    <a:pt x="8523" y="5329"/>
                  </a:lnTo>
                  <a:lnTo>
                    <a:pt x="7475" y="6806"/>
                  </a:lnTo>
                  <a:lnTo>
                    <a:pt x="6263" y="10190"/>
                  </a:lnTo>
                  <a:lnTo>
                    <a:pt x="5139" y="9496"/>
                  </a:lnTo>
                  <a:lnTo>
                    <a:pt x="3220" y="9685"/>
                  </a:lnTo>
                  <a:lnTo>
                    <a:pt x="2071" y="9281"/>
                  </a:lnTo>
                  <a:lnTo>
                    <a:pt x="745" y="7324"/>
                  </a:lnTo>
                  <a:lnTo>
                    <a:pt x="1490" y="6074"/>
                  </a:lnTo>
                  <a:lnTo>
                    <a:pt x="3384" y="6074"/>
                  </a:lnTo>
                  <a:lnTo>
                    <a:pt x="4584" y="3763"/>
                  </a:lnTo>
                  <a:lnTo>
                    <a:pt x="6932" y="947"/>
                  </a:lnTo>
                  <a:close/>
                  <a:moveTo>
                    <a:pt x="6907" y="0"/>
                  </a:moveTo>
                  <a:lnTo>
                    <a:pt x="4079" y="3397"/>
                  </a:lnTo>
                  <a:lnTo>
                    <a:pt x="3005" y="5442"/>
                  </a:lnTo>
                  <a:lnTo>
                    <a:pt x="1137" y="5442"/>
                  </a:lnTo>
                  <a:lnTo>
                    <a:pt x="0" y="7336"/>
                  </a:lnTo>
                  <a:lnTo>
                    <a:pt x="1667" y="9799"/>
                  </a:lnTo>
                  <a:lnTo>
                    <a:pt x="3157" y="10329"/>
                  </a:lnTo>
                  <a:lnTo>
                    <a:pt x="4988" y="10140"/>
                  </a:lnTo>
                  <a:lnTo>
                    <a:pt x="6591" y="11137"/>
                  </a:lnTo>
                  <a:lnTo>
                    <a:pt x="8018" y="7147"/>
                  </a:lnTo>
                  <a:lnTo>
                    <a:pt x="9281" y="5379"/>
                  </a:lnTo>
                  <a:lnTo>
                    <a:pt x="8397" y="3877"/>
                  </a:lnTo>
                  <a:lnTo>
                    <a:pt x="9294" y="2576"/>
                  </a:lnTo>
                  <a:lnTo>
                    <a:pt x="69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3"/>
            <p:cNvSpPr/>
            <p:nvPr/>
          </p:nvSpPr>
          <p:spPr>
            <a:xfrm>
              <a:off x="6429775" y="3529075"/>
              <a:ext cx="453650" cy="254450"/>
            </a:xfrm>
            <a:custGeom>
              <a:avLst/>
              <a:gdLst/>
              <a:ahLst/>
              <a:cxnLst/>
              <a:rect l="l" t="t" r="r" b="b"/>
              <a:pathLst>
                <a:path w="18146" h="10178" extrusionOk="0">
                  <a:moveTo>
                    <a:pt x="1794" y="0"/>
                  </a:moveTo>
                  <a:lnTo>
                    <a:pt x="1" y="745"/>
                  </a:lnTo>
                  <a:lnTo>
                    <a:pt x="1705" y="2576"/>
                  </a:lnTo>
                  <a:lnTo>
                    <a:pt x="2223" y="4496"/>
                  </a:lnTo>
                  <a:lnTo>
                    <a:pt x="4281" y="4496"/>
                  </a:lnTo>
                  <a:lnTo>
                    <a:pt x="5847" y="5039"/>
                  </a:lnTo>
                  <a:lnTo>
                    <a:pt x="5847" y="6705"/>
                  </a:lnTo>
                  <a:lnTo>
                    <a:pt x="8764" y="8915"/>
                  </a:lnTo>
                  <a:lnTo>
                    <a:pt x="11214" y="8915"/>
                  </a:lnTo>
                  <a:lnTo>
                    <a:pt x="12236" y="7412"/>
                  </a:lnTo>
                  <a:lnTo>
                    <a:pt x="14055" y="8120"/>
                  </a:lnTo>
                  <a:lnTo>
                    <a:pt x="15633" y="10178"/>
                  </a:lnTo>
                  <a:lnTo>
                    <a:pt x="18146" y="10178"/>
                  </a:lnTo>
                  <a:lnTo>
                    <a:pt x="14522" y="5443"/>
                  </a:lnTo>
                  <a:lnTo>
                    <a:pt x="10431" y="3157"/>
                  </a:lnTo>
                  <a:lnTo>
                    <a:pt x="5531" y="1819"/>
                  </a:lnTo>
                  <a:lnTo>
                    <a:pt x="3650" y="2652"/>
                  </a:lnTo>
                  <a:lnTo>
                    <a:pt x="3094" y="733"/>
                  </a:lnTo>
                  <a:lnTo>
                    <a:pt x="17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3"/>
            <p:cNvSpPr/>
            <p:nvPr/>
          </p:nvSpPr>
          <p:spPr>
            <a:xfrm>
              <a:off x="6416200" y="3519925"/>
              <a:ext cx="483325" cy="271500"/>
            </a:xfrm>
            <a:custGeom>
              <a:avLst/>
              <a:gdLst/>
              <a:ahLst/>
              <a:cxnLst/>
              <a:rect l="l" t="t" r="r" b="b"/>
              <a:pathLst>
                <a:path w="19333" h="10860" extrusionOk="0">
                  <a:moveTo>
                    <a:pt x="2312" y="707"/>
                  </a:moveTo>
                  <a:lnTo>
                    <a:pt x="3372" y="1313"/>
                  </a:lnTo>
                  <a:lnTo>
                    <a:pt x="3991" y="3447"/>
                  </a:lnTo>
                  <a:lnTo>
                    <a:pt x="6112" y="2513"/>
                  </a:lnTo>
                  <a:lnTo>
                    <a:pt x="10860" y="3814"/>
                  </a:lnTo>
                  <a:lnTo>
                    <a:pt x="14863" y="6061"/>
                  </a:lnTo>
                  <a:lnTo>
                    <a:pt x="18058" y="10228"/>
                  </a:lnTo>
                  <a:lnTo>
                    <a:pt x="16328" y="10228"/>
                  </a:lnTo>
                  <a:lnTo>
                    <a:pt x="14787" y="8233"/>
                  </a:lnTo>
                  <a:lnTo>
                    <a:pt x="12653" y="7400"/>
                  </a:lnTo>
                  <a:lnTo>
                    <a:pt x="11580" y="8965"/>
                  </a:lnTo>
                  <a:lnTo>
                    <a:pt x="9408" y="8965"/>
                  </a:lnTo>
                  <a:lnTo>
                    <a:pt x="6706" y="6920"/>
                  </a:lnTo>
                  <a:lnTo>
                    <a:pt x="6706" y="5177"/>
                  </a:lnTo>
                  <a:lnTo>
                    <a:pt x="4913" y="4571"/>
                  </a:lnTo>
                  <a:lnTo>
                    <a:pt x="3006" y="4546"/>
                  </a:lnTo>
                  <a:lnTo>
                    <a:pt x="2526" y="2778"/>
                  </a:lnTo>
                  <a:lnTo>
                    <a:pt x="1074" y="1225"/>
                  </a:lnTo>
                  <a:lnTo>
                    <a:pt x="2312" y="707"/>
                  </a:lnTo>
                  <a:close/>
                  <a:moveTo>
                    <a:pt x="2362" y="0"/>
                  </a:moveTo>
                  <a:lnTo>
                    <a:pt x="1" y="998"/>
                  </a:lnTo>
                  <a:lnTo>
                    <a:pt x="1958" y="3094"/>
                  </a:lnTo>
                  <a:lnTo>
                    <a:pt x="2526" y="5177"/>
                  </a:lnTo>
                  <a:lnTo>
                    <a:pt x="4761" y="5177"/>
                  </a:lnTo>
                  <a:lnTo>
                    <a:pt x="6074" y="5632"/>
                  </a:lnTo>
                  <a:lnTo>
                    <a:pt x="6074" y="7223"/>
                  </a:lnTo>
                  <a:lnTo>
                    <a:pt x="9206" y="9597"/>
                  </a:lnTo>
                  <a:lnTo>
                    <a:pt x="11921" y="9597"/>
                  </a:lnTo>
                  <a:lnTo>
                    <a:pt x="12906" y="8170"/>
                  </a:lnTo>
                  <a:lnTo>
                    <a:pt x="14396" y="8751"/>
                  </a:lnTo>
                  <a:lnTo>
                    <a:pt x="16025" y="10859"/>
                  </a:lnTo>
                  <a:lnTo>
                    <a:pt x="19333" y="10859"/>
                  </a:lnTo>
                  <a:lnTo>
                    <a:pt x="15317" y="5607"/>
                  </a:lnTo>
                  <a:lnTo>
                    <a:pt x="11125" y="3245"/>
                  </a:lnTo>
                  <a:lnTo>
                    <a:pt x="6049" y="1844"/>
                  </a:lnTo>
                  <a:lnTo>
                    <a:pt x="4395" y="2576"/>
                  </a:lnTo>
                  <a:lnTo>
                    <a:pt x="3903" y="884"/>
                  </a:lnTo>
                  <a:lnTo>
                    <a:pt x="236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3"/>
            <p:cNvSpPr/>
            <p:nvPr/>
          </p:nvSpPr>
          <p:spPr>
            <a:xfrm>
              <a:off x="5992575" y="3785400"/>
              <a:ext cx="867500" cy="764650"/>
            </a:xfrm>
            <a:custGeom>
              <a:avLst/>
              <a:gdLst/>
              <a:ahLst/>
              <a:cxnLst/>
              <a:rect l="l" t="t" r="r" b="b"/>
              <a:pathLst>
                <a:path w="34700" h="30586" extrusionOk="0">
                  <a:moveTo>
                    <a:pt x="18082" y="1"/>
                  </a:moveTo>
                  <a:lnTo>
                    <a:pt x="15494" y="2602"/>
                  </a:lnTo>
                  <a:lnTo>
                    <a:pt x="13953" y="3574"/>
                  </a:lnTo>
                  <a:lnTo>
                    <a:pt x="12577" y="3006"/>
                  </a:lnTo>
                  <a:lnTo>
                    <a:pt x="9976" y="5430"/>
                  </a:lnTo>
                  <a:lnTo>
                    <a:pt x="8195" y="7627"/>
                  </a:lnTo>
                  <a:lnTo>
                    <a:pt x="4950" y="9572"/>
                  </a:lnTo>
                  <a:lnTo>
                    <a:pt x="1617" y="10228"/>
                  </a:lnTo>
                  <a:lnTo>
                    <a:pt x="0" y="12779"/>
                  </a:lnTo>
                  <a:lnTo>
                    <a:pt x="0" y="15999"/>
                  </a:lnTo>
                  <a:lnTo>
                    <a:pt x="973" y="20835"/>
                  </a:lnTo>
                  <a:lnTo>
                    <a:pt x="480" y="22704"/>
                  </a:lnTo>
                  <a:lnTo>
                    <a:pt x="1857" y="24244"/>
                  </a:lnTo>
                  <a:lnTo>
                    <a:pt x="5481" y="23424"/>
                  </a:lnTo>
                  <a:lnTo>
                    <a:pt x="9408" y="22211"/>
                  </a:lnTo>
                  <a:lnTo>
                    <a:pt x="12223" y="20999"/>
                  </a:lnTo>
                  <a:lnTo>
                    <a:pt x="16214" y="21365"/>
                  </a:lnTo>
                  <a:lnTo>
                    <a:pt x="18070" y="24964"/>
                  </a:lnTo>
                  <a:lnTo>
                    <a:pt x="20103" y="23184"/>
                  </a:lnTo>
                  <a:lnTo>
                    <a:pt x="20911" y="26833"/>
                  </a:lnTo>
                  <a:cubicBezTo>
                    <a:pt x="20911" y="26833"/>
                    <a:pt x="21719" y="29421"/>
                    <a:pt x="22047" y="29421"/>
                  </a:cubicBezTo>
                  <a:cubicBezTo>
                    <a:pt x="22349" y="29421"/>
                    <a:pt x="23677" y="30586"/>
                    <a:pt x="24015" y="30586"/>
                  </a:cubicBezTo>
                  <a:cubicBezTo>
                    <a:pt x="24045" y="30586"/>
                    <a:pt x="24067" y="30577"/>
                    <a:pt x="24080" y="30558"/>
                  </a:cubicBezTo>
                  <a:cubicBezTo>
                    <a:pt x="24232" y="30318"/>
                    <a:pt x="25621" y="29990"/>
                    <a:pt x="25621" y="29990"/>
                  </a:cubicBezTo>
                  <a:lnTo>
                    <a:pt x="28133" y="30229"/>
                  </a:lnTo>
                  <a:cubicBezTo>
                    <a:pt x="28133" y="30229"/>
                    <a:pt x="30735" y="28045"/>
                    <a:pt x="30735" y="27729"/>
                  </a:cubicBezTo>
                  <a:cubicBezTo>
                    <a:pt x="30735" y="27401"/>
                    <a:pt x="32831" y="23348"/>
                    <a:pt x="32831" y="23348"/>
                  </a:cubicBezTo>
                  <a:lnTo>
                    <a:pt x="34371" y="19699"/>
                  </a:lnTo>
                  <a:lnTo>
                    <a:pt x="34700" y="14193"/>
                  </a:lnTo>
                  <a:lnTo>
                    <a:pt x="31303" y="8107"/>
                  </a:lnTo>
                  <a:lnTo>
                    <a:pt x="30078" y="5114"/>
                  </a:lnTo>
                  <a:lnTo>
                    <a:pt x="29434" y="3081"/>
                  </a:lnTo>
                  <a:lnTo>
                    <a:pt x="27654" y="1"/>
                  </a:lnTo>
                  <a:lnTo>
                    <a:pt x="26025" y="3410"/>
                  </a:lnTo>
                  <a:lnTo>
                    <a:pt x="26113" y="4950"/>
                  </a:lnTo>
                  <a:lnTo>
                    <a:pt x="24333" y="6251"/>
                  </a:lnTo>
                  <a:lnTo>
                    <a:pt x="21971" y="4054"/>
                  </a:lnTo>
                  <a:lnTo>
                    <a:pt x="22224" y="1301"/>
                  </a:lnTo>
                  <a:lnTo>
                    <a:pt x="1808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3"/>
            <p:cNvSpPr/>
            <p:nvPr/>
          </p:nvSpPr>
          <p:spPr>
            <a:xfrm>
              <a:off x="5985000" y="3768350"/>
              <a:ext cx="883600" cy="789850"/>
            </a:xfrm>
            <a:custGeom>
              <a:avLst/>
              <a:gdLst/>
              <a:ahLst/>
              <a:cxnLst/>
              <a:rect l="l" t="t" r="r" b="b"/>
              <a:pathLst>
                <a:path w="35344" h="31594" extrusionOk="0">
                  <a:moveTo>
                    <a:pt x="18474" y="1049"/>
                  </a:moveTo>
                  <a:lnTo>
                    <a:pt x="22186" y="2210"/>
                  </a:lnTo>
                  <a:lnTo>
                    <a:pt x="21946" y="4862"/>
                  </a:lnTo>
                  <a:lnTo>
                    <a:pt x="24598" y="7337"/>
                  </a:lnTo>
                  <a:lnTo>
                    <a:pt x="26732" y="5784"/>
                  </a:lnTo>
                  <a:lnTo>
                    <a:pt x="26643" y="4155"/>
                  </a:lnTo>
                  <a:lnTo>
                    <a:pt x="27969" y="1364"/>
                  </a:lnTo>
                  <a:lnTo>
                    <a:pt x="29447" y="3890"/>
                  </a:lnTo>
                  <a:lnTo>
                    <a:pt x="30091" y="5910"/>
                  </a:lnTo>
                  <a:lnTo>
                    <a:pt x="31315" y="8941"/>
                  </a:lnTo>
                  <a:lnTo>
                    <a:pt x="34674" y="14938"/>
                  </a:lnTo>
                  <a:lnTo>
                    <a:pt x="34359" y="20305"/>
                  </a:lnTo>
                  <a:lnTo>
                    <a:pt x="32856" y="23891"/>
                  </a:lnTo>
                  <a:cubicBezTo>
                    <a:pt x="31530" y="26442"/>
                    <a:pt x="30810" y="27932"/>
                    <a:pt x="30722" y="28336"/>
                  </a:cubicBezTo>
                  <a:cubicBezTo>
                    <a:pt x="30583" y="28601"/>
                    <a:pt x="29396" y="29687"/>
                    <a:pt x="28335" y="30596"/>
                  </a:cubicBezTo>
                  <a:lnTo>
                    <a:pt x="25898" y="30356"/>
                  </a:lnTo>
                  <a:lnTo>
                    <a:pt x="25848" y="30369"/>
                  </a:lnTo>
                  <a:cubicBezTo>
                    <a:pt x="25052" y="30558"/>
                    <a:pt x="24522" y="30747"/>
                    <a:pt x="24257" y="30937"/>
                  </a:cubicBezTo>
                  <a:cubicBezTo>
                    <a:pt x="23979" y="30773"/>
                    <a:pt x="23714" y="30596"/>
                    <a:pt x="23461" y="30406"/>
                  </a:cubicBezTo>
                  <a:cubicBezTo>
                    <a:pt x="22931" y="30028"/>
                    <a:pt x="22666" y="29851"/>
                    <a:pt x="22464" y="29800"/>
                  </a:cubicBezTo>
                  <a:cubicBezTo>
                    <a:pt x="22262" y="29560"/>
                    <a:pt x="21832" y="28411"/>
                    <a:pt x="21517" y="27439"/>
                  </a:cubicBezTo>
                  <a:lnTo>
                    <a:pt x="20595" y="23272"/>
                  </a:lnTo>
                  <a:lnTo>
                    <a:pt x="18474" y="25141"/>
                  </a:lnTo>
                  <a:lnTo>
                    <a:pt x="16706" y="21744"/>
                  </a:lnTo>
                  <a:lnTo>
                    <a:pt x="12463" y="21353"/>
                  </a:lnTo>
                  <a:lnTo>
                    <a:pt x="9610" y="22590"/>
                  </a:lnTo>
                  <a:lnTo>
                    <a:pt x="5708" y="23803"/>
                  </a:lnTo>
                  <a:lnTo>
                    <a:pt x="2261" y="24573"/>
                  </a:lnTo>
                  <a:lnTo>
                    <a:pt x="1124" y="23297"/>
                  </a:lnTo>
                  <a:lnTo>
                    <a:pt x="1591" y="21530"/>
                  </a:lnTo>
                  <a:lnTo>
                    <a:pt x="619" y="16681"/>
                  </a:lnTo>
                  <a:lnTo>
                    <a:pt x="619" y="13537"/>
                  </a:lnTo>
                  <a:lnTo>
                    <a:pt x="2109" y="11188"/>
                  </a:lnTo>
                  <a:lnTo>
                    <a:pt x="5316" y="10557"/>
                  </a:lnTo>
                  <a:lnTo>
                    <a:pt x="8662" y="8574"/>
                  </a:lnTo>
                  <a:lnTo>
                    <a:pt x="10493" y="6352"/>
                  </a:lnTo>
                  <a:lnTo>
                    <a:pt x="12943" y="4054"/>
                  </a:lnTo>
                  <a:lnTo>
                    <a:pt x="14282" y="4609"/>
                  </a:lnTo>
                  <a:lnTo>
                    <a:pt x="15961" y="3549"/>
                  </a:lnTo>
                  <a:lnTo>
                    <a:pt x="18474" y="1049"/>
                  </a:lnTo>
                  <a:close/>
                  <a:moveTo>
                    <a:pt x="27944" y="1"/>
                  </a:moveTo>
                  <a:lnTo>
                    <a:pt x="26025" y="4016"/>
                  </a:lnTo>
                  <a:lnTo>
                    <a:pt x="26100" y="5468"/>
                  </a:lnTo>
                  <a:lnTo>
                    <a:pt x="24674" y="6516"/>
                  </a:lnTo>
                  <a:lnTo>
                    <a:pt x="22615" y="4609"/>
                  </a:lnTo>
                  <a:lnTo>
                    <a:pt x="22868" y="1756"/>
                  </a:lnTo>
                  <a:lnTo>
                    <a:pt x="18310" y="316"/>
                  </a:lnTo>
                  <a:lnTo>
                    <a:pt x="15607" y="3018"/>
                  </a:lnTo>
                  <a:lnTo>
                    <a:pt x="14231" y="3890"/>
                  </a:lnTo>
                  <a:lnTo>
                    <a:pt x="12817" y="3309"/>
                  </a:lnTo>
                  <a:lnTo>
                    <a:pt x="10039" y="5910"/>
                  </a:lnTo>
                  <a:lnTo>
                    <a:pt x="8296" y="8057"/>
                  </a:lnTo>
                  <a:lnTo>
                    <a:pt x="5152" y="9951"/>
                  </a:lnTo>
                  <a:lnTo>
                    <a:pt x="1743" y="10633"/>
                  </a:lnTo>
                  <a:lnTo>
                    <a:pt x="0" y="13360"/>
                  </a:lnTo>
                  <a:lnTo>
                    <a:pt x="0" y="16744"/>
                  </a:lnTo>
                  <a:lnTo>
                    <a:pt x="947" y="21504"/>
                  </a:lnTo>
                  <a:lnTo>
                    <a:pt x="430" y="23462"/>
                  </a:lnTo>
                  <a:lnTo>
                    <a:pt x="2046" y="25267"/>
                  </a:lnTo>
                  <a:lnTo>
                    <a:pt x="5872" y="24409"/>
                  </a:lnTo>
                  <a:lnTo>
                    <a:pt x="9824" y="23184"/>
                  </a:lnTo>
                  <a:lnTo>
                    <a:pt x="12564" y="21997"/>
                  </a:lnTo>
                  <a:lnTo>
                    <a:pt x="16314" y="22338"/>
                  </a:lnTo>
                  <a:lnTo>
                    <a:pt x="18284" y="26151"/>
                  </a:lnTo>
                  <a:lnTo>
                    <a:pt x="20216" y="24459"/>
                  </a:lnTo>
                  <a:lnTo>
                    <a:pt x="20923" y="27616"/>
                  </a:lnTo>
                  <a:cubicBezTo>
                    <a:pt x="21795" y="30419"/>
                    <a:pt x="22136" y="30419"/>
                    <a:pt x="22325" y="30419"/>
                  </a:cubicBezTo>
                  <a:cubicBezTo>
                    <a:pt x="22590" y="30571"/>
                    <a:pt x="22855" y="30735"/>
                    <a:pt x="23095" y="30924"/>
                  </a:cubicBezTo>
                  <a:cubicBezTo>
                    <a:pt x="23752" y="31391"/>
                    <a:pt x="24067" y="31593"/>
                    <a:pt x="24320" y="31593"/>
                  </a:cubicBezTo>
                  <a:cubicBezTo>
                    <a:pt x="24345" y="31581"/>
                    <a:pt x="24383" y="31581"/>
                    <a:pt x="24421" y="31568"/>
                  </a:cubicBezTo>
                  <a:cubicBezTo>
                    <a:pt x="24509" y="31555"/>
                    <a:pt x="24598" y="31505"/>
                    <a:pt x="24648" y="31429"/>
                  </a:cubicBezTo>
                  <a:cubicBezTo>
                    <a:pt x="24749" y="31341"/>
                    <a:pt x="25355" y="31126"/>
                    <a:pt x="25962" y="30987"/>
                  </a:cubicBezTo>
                  <a:lnTo>
                    <a:pt x="28563" y="31240"/>
                  </a:lnTo>
                  <a:lnTo>
                    <a:pt x="28664" y="31151"/>
                  </a:lnTo>
                  <a:cubicBezTo>
                    <a:pt x="31366" y="28866"/>
                    <a:pt x="31366" y="28550"/>
                    <a:pt x="31366" y="28424"/>
                  </a:cubicBezTo>
                  <a:cubicBezTo>
                    <a:pt x="31416" y="28146"/>
                    <a:pt x="32464" y="26037"/>
                    <a:pt x="33449" y="24143"/>
                  </a:cubicBezTo>
                  <a:lnTo>
                    <a:pt x="34990" y="20494"/>
                  </a:lnTo>
                  <a:lnTo>
                    <a:pt x="35343" y="14787"/>
                  </a:lnTo>
                  <a:lnTo>
                    <a:pt x="31909" y="8663"/>
                  </a:lnTo>
                  <a:lnTo>
                    <a:pt x="30697" y="5683"/>
                  </a:lnTo>
                  <a:lnTo>
                    <a:pt x="30053" y="3662"/>
                  </a:lnTo>
                  <a:lnTo>
                    <a:pt x="2794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33"/>
            <p:cNvSpPr/>
            <p:nvPr/>
          </p:nvSpPr>
          <p:spPr>
            <a:xfrm>
              <a:off x="6575950" y="4616250"/>
              <a:ext cx="97550" cy="109575"/>
            </a:xfrm>
            <a:custGeom>
              <a:avLst/>
              <a:gdLst/>
              <a:ahLst/>
              <a:cxnLst/>
              <a:rect l="l" t="t" r="r" b="b"/>
              <a:pathLst>
                <a:path w="3902" h="4383" extrusionOk="0">
                  <a:moveTo>
                    <a:pt x="303" y="1"/>
                  </a:moveTo>
                  <a:lnTo>
                    <a:pt x="0" y="430"/>
                  </a:lnTo>
                  <a:lnTo>
                    <a:pt x="0" y="2955"/>
                  </a:lnTo>
                  <a:lnTo>
                    <a:pt x="1326" y="4382"/>
                  </a:lnTo>
                  <a:lnTo>
                    <a:pt x="3498" y="2753"/>
                  </a:lnTo>
                  <a:lnTo>
                    <a:pt x="3902" y="430"/>
                  </a:lnTo>
                  <a:lnTo>
                    <a:pt x="2273" y="1213"/>
                  </a:lnTo>
                  <a:lnTo>
                    <a:pt x="30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33"/>
            <p:cNvSpPr/>
            <p:nvPr/>
          </p:nvSpPr>
          <p:spPr>
            <a:xfrm>
              <a:off x="6568050" y="4609625"/>
              <a:ext cx="115875" cy="126600"/>
            </a:xfrm>
            <a:custGeom>
              <a:avLst/>
              <a:gdLst/>
              <a:ahLst/>
              <a:cxnLst/>
              <a:rect l="l" t="t" r="r" b="b"/>
              <a:pathLst>
                <a:path w="4635" h="5064" extrusionOk="0">
                  <a:moveTo>
                    <a:pt x="783" y="1"/>
                  </a:moveTo>
                  <a:lnTo>
                    <a:pt x="455" y="531"/>
                  </a:lnTo>
                  <a:lnTo>
                    <a:pt x="2564" y="1844"/>
                  </a:lnTo>
                  <a:lnTo>
                    <a:pt x="3814" y="1251"/>
                  </a:lnTo>
                  <a:lnTo>
                    <a:pt x="3536" y="2842"/>
                  </a:lnTo>
                  <a:lnTo>
                    <a:pt x="1680" y="4218"/>
                  </a:lnTo>
                  <a:lnTo>
                    <a:pt x="632" y="3094"/>
                  </a:lnTo>
                  <a:lnTo>
                    <a:pt x="632" y="695"/>
                  </a:lnTo>
                  <a:lnTo>
                    <a:pt x="0" y="695"/>
                  </a:lnTo>
                  <a:lnTo>
                    <a:pt x="0" y="3347"/>
                  </a:lnTo>
                  <a:lnTo>
                    <a:pt x="1592" y="5064"/>
                  </a:lnTo>
                  <a:lnTo>
                    <a:pt x="4104" y="3208"/>
                  </a:lnTo>
                  <a:lnTo>
                    <a:pt x="4635" y="139"/>
                  </a:lnTo>
                  <a:lnTo>
                    <a:pt x="2602" y="1124"/>
                  </a:lnTo>
                  <a:lnTo>
                    <a:pt x="78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33"/>
            <p:cNvSpPr/>
            <p:nvPr/>
          </p:nvSpPr>
          <p:spPr>
            <a:xfrm>
              <a:off x="6995150" y="4713800"/>
              <a:ext cx="195750" cy="190700"/>
            </a:xfrm>
            <a:custGeom>
              <a:avLst/>
              <a:gdLst/>
              <a:ahLst/>
              <a:cxnLst/>
              <a:rect l="l" t="t" r="r" b="b"/>
              <a:pathLst>
                <a:path w="7830" h="7628" extrusionOk="0">
                  <a:moveTo>
                    <a:pt x="6883" y="0"/>
                  </a:moveTo>
                  <a:lnTo>
                    <a:pt x="4648" y="1932"/>
                  </a:lnTo>
                  <a:lnTo>
                    <a:pt x="2615" y="2905"/>
                  </a:lnTo>
                  <a:lnTo>
                    <a:pt x="468" y="4660"/>
                  </a:lnTo>
                  <a:lnTo>
                    <a:pt x="1" y="5859"/>
                  </a:lnTo>
                  <a:lnTo>
                    <a:pt x="1958" y="7627"/>
                  </a:lnTo>
                  <a:lnTo>
                    <a:pt x="4471" y="4622"/>
                  </a:lnTo>
                  <a:lnTo>
                    <a:pt x="6921" y="2425"/>
                  </a:lnTo>
                  <a:lnTo>
                    <a:pt x="7830" y="1124"/>
                  </a:lnTo>
                  <a:lnTo>
                    <a:pt x="783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3"/>
            <p:cNvSpPr/>
            <p:nvPr/>
          </p:nvSpPr>
          <p:spPr>
            <a:xfrm>
              <a:off x="6985700" y="4705900"/>
              <a:ext cx="213100" cy="209650"/>
            </a:xfrm>
            <a:custGeom>
              <a:avLst/>
              <a:gdLst/>
              <a:ahLst/>
              <a:cxnLst/>
              <a:rect l="l" t="t" r="r" b="b"/>
              <a:pathLst>
                <a:path w="8524" h="8386" extrusionOk="0">
                  <a:moveTo>
                    <a:pt x="7905" y="632"/>
                  </a:moveTo>
                  <a:lnTo>
                    <a:pt x="7905" y="1339"/>
                  </a:lnTo>
                  <a:lnTo>
                    <a:pt x="7071" y="2526"/>
                  </a:lnTo>
                  <a:lnTo>
                    <a:pt x="4609" y="4736"/>
                  </a:lnTo>
                  <a:lnTo>
                    <a:pt x="2311" y="7489"/>
                  </a:lnTo>
                  <a:lnTo>
                    <a:pt x="758" y="6074"/>
                  </a:lnTo>
                  <a:lnTo>
                    <a:pt x="1111" y="5165"/>
                  </a:lnTo>
                  <a:lnTo>
                    <a:pt x="3169" y="3486"/>
                  </a:lnTo>
                  <a:lnTo>
                    <a:pt x="5165" y="2526"/>
                  </a:lnTo>
                  <a:lnTo>
                    <a:pt x="7387" y="632"/>
                  </a:lnTo>
                  <a:close/>
                  <a:moveTo>
                    <a:pt x="7147" y="1"/>
                  </a:moveTo>
                  <a:lnTo>
                    <a:pt x="4836" y="1971"/>
                  </a:lnTo>
                  <a:lnTo>
                    <a:pt x="2854" y="2943"/>
                  </a:lnTo>
                  <a:lnTo>
                    <a:pt x="568" y="4786"/>
                  </a:lnTo>
                  <a:lnTo>
                    <a:pt x="0" y="6251"/>
                  </a:lnTo>
                  <a:lnTo>
                    <a:pt x="2374" y="8385"/>
                  </a:lnTo>
                  <a:lnTo>
                    <a:pt x="5064" y="5165"/>
                  </a:lnTo>
                  <a:lnTo>
                    <a:pt x="7513" y="2981"/>
                  </a:lnTo>
                  <a:lnTo>
                    <a:pt x="8523" y="1541"/>
                  </a:lnTo>
                  <a:lnTo>
                    <a:pt x="852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33"/>
            <p:cNvSpPr/>
            <p:nvPr/>
          </p:nvSpPr>
          <p:spPr>
            <a:xfrm>
              <a:off x="7223700" y="4478300"/>
              <a:ext cx="126625" cy="235850"/>
            </a:xfrm>
            <a:custGeom>
              <a:avLst/>
              <a:gdLst/>
              <a:ahLst/>
              <a:cxnLst/>
              <a:rect l="l" t="t" r="r" b="b"/>
              <a:pathLst>
                <a:path w="5065" h="9434" extrusionOk="0">
                  <a:moveTo>
                    <a:pt x="607" y="1"/>
                  </a:moveTo>
                  <a:lnTo>
                    <a:pt x="1099" y="3334"/>
                  </a:lnTo>
                  <a:lnTo>
                    <a:pt x="1175" y="5557"/>
                  </a:lnTo>
                  <a:lnTo>
                    <a:pt x="266" y="5948"/>
                  </a:lnTo>
                  <a:lnTo>
                    <a:pt x="1087" y="7792"/>
                  </a:lnTo>
                  <a:cubicBezTo>
                    <a:pt x="1087" y="7792"/>
                    <a:pt x="1" y="8612"/>
                    <a:pt x="317" y="8827"/>
                  </a:cubicBezTo>
                  <a:cubicBezTo>
                    <a:pt x="569" y="9004"/>
                    <a:pt x="809" y="9206"/>
                    <a:pt x="1036" y="9433"/>
                  </a:cubicBezTo>
                  <a:lnTo>
                    <a:pt x="2640" y="7716"/>
                  </a:lnTo>
                  <a:lnTo>
                    <a:pt x="3448" y="5531"/>
                  </a:lnTo>
                  <a:lnTo>
                    <a:pt x="5064" y="5026"/>
                  </a:lnTo>
                  <a:lnTo>
                    <a:pt x="4092" y="4370"/>
                  </a:lnTo>
                  <a:lnTo>
                    <a:pt x="2791" y="4370"/>
                  </a:lnTo>
                  <a:lnTo>
                    <a:pt x="2665" y="733"/>
                  </a:lnTo>
                  <a:lnTo>
                    <a:pt x="60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3"/>
            <p:cNvSpPr/>
            <p:nvPr/>
          </p:nvSpPr>
          <p:spPr>
            <a:xfrm>
              <a:off x="7219600" y="4466625"/>
              <a:ext cx="149025" cy="258875"/>
            </a:xfrm>
            <a:custGeom>
              <a:avLst/>
              <a:gdLst/>
              <a:ahLst/>
              <a:cxnLst/>
              <a:rect l="l" t="t" r="r" b="b"/>
              <a:pathLst>
                <a:path w="5961" h="10355" extrusionOk="0">
                  <a:moveTo>
                    <a:pt x="1162" y="948"/>
                  </a:moveTo>
                  <a:lnTo>
                    <a:pt x="2526" y="1427"/>
                  </a:lnTo>
                  <a:lnTo>
                    <a:pt x="2652" y="5152"/>
                  </a:lnTo>
                  <a:lnTo>
                    <a:pt x="4155" y="5152"/>
                  </a:lnTo>
                  <a:lnTo>
                    <a:pt x="4509" y="5392"/>
                  </a:lnTo>
                  <a:lnTo>
                    <a:pt x="3372" y="5733"/>
                  </a:lnTo>
                  <a:lnTo>
                    <a:pt x="2539" y="8019"/>
                  </a:lnTo>
                  <a:lnTo>
                    <a:pt x="1188" y="9458"/>
                  </a:lnTo>
                  <a:cubicBezTo>
                    <a:pt x="1074" y="9344"/>
                    <a:pt x="922" y="9231"/>
                    <a:pt x="784" y="9117"/>
                  </a:cubicBezTo>
                  <a:cubicBezTo>
                    <a:pt x="973" y="8903"/>
                    <a:pt x="1200" y="8701"/>
                    <a:pt x="1440" y="8524"/>
                  </a:cubicBezTo>
                  <a:lnTo>
                    <a:pt x="1642" y="8360"/>
                  </a:lnTo>
                  <a:lnTo>
                    <a:pt x="847" y="6579"/>
                  </a:lnTo>
                  <a:lnTo>
                    <a:pt x="1667" y="6238"/>
                  </a:lnTo>
                  <a:lnTo>
                    <a:pt x="1566" y="3751"/>
                  </a:lnTo>
                  <a:lnTo>
                    <a:pt x="1162" y="948"/>
                  </a:lnTo>
                  <a:close/>
                  <a:moveTo>
                    <a:pt x="380" y="1"/>
                  </a:moveTo>
                  <a:lnTo>
                    <a:pt x="948" y="3814"/>
                  </a:lnTo>
                  <a:lnTo>
                    <a:pt x="1011" y="5822"/>
                  </a:lnTo>
                  <a:lnTo>
                    <a:pt x="1" y="6251"/>
                  </a:lnTo>
                  <a:lnTo>
                    <a:pt x="859" y="8158"/>
                  </a:lnTo>
                  <a:cubicBezTo>
                    <a:pt x="481" y="8473"/>
                    <a:pt x="114" y="8865"/>
                    <a:pt x="114" y="9193"/>
                  </a:cubicBezTo>
                  <a:cubicBezTo>
                    <a:pt x="114" y="9332"/>
                    <a:pt x="190" y="9471"/>
                    <a:pt x="304" y="9559"/>
                  </a:cubicBezTo>
                  <a:cubicBezTo>
                    <a:pt x="544" y="9723"/>
                    <a:pt x="771" y="9913"/>
                    <a:pt x="973" y="10127"/>
                  </a:cubicBezTo>
                  <a:lnTo>
                    <a:pt x="1200" y="10355"/>
                  </a:lnTo>
                  <a:lnTo>
                    <a:pt x="3044" y="8397"/>
                  </a:lnTo>
                  <a:lnTo>
                    <a:pt x="3852" y="6251"/>
                  </a:lnTo>
                  <a:lnTo>
                    <a:pt x="5961" y="5607"/>
                  </a:lnTo>
                  <a:lnTo>
                    <a:pt x="4357" y="4521"/>
                  </a:lnTo>
                  <a:lnTo>
                    <a:pt x="3258" y="4521"/>
                  </a:lnTo>
                  <a:lnTo>
                    <a:pt x="3132" y="973"/>
                  </a:lnTo>
                  <a:lnTo>
                    <a:pt x="38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3"/>
            <p:cNvSpPr/>
            <p:nvPr/>
          </p:nvSpPr>
          <p:spPr>
            <a:xfrm>
              <a:off x="6134625" y="2921400"/>
              <a:ext cx="43275" cy="96300"/>
            </a:xfrm>
            <a:custGeom>
              <a:avLst/>
              <a:gdLst/>
              <a:ahLst/>
              <a:cxnLst/>
              <a:rect l="l" t="t" r="r" b="b"/>
              <a:pathLst>
                <a:path w="1731" h="3852" extrusionOk="0">
                  <a:moveTo>
                    <a:pt x="1415" y="0"/>
                  </a:moveTo>
                  <a:lnTo>
                    <a:pt x="1" y="682"/>
                  </a:lnTo>
                  <a:lnTo>
                    <a:pt x="1" y="2627"/>
                  </a:lnTo>
                  <a:lnTo>
                    <a:pt x="1415" y="3852"/>
                  </a:lnTo>
                  <a:lnTo>
                    <a:pt x="1730" y="1920"/>
                  </a:lnTo>
                  <a:lnTo>
                    <a:pt x="141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3"/>
            <p:cNvSpPr/>
            <p:nvPr/>
          </p:nvSpPr>
          <p:spPr>
            <a:xfrm>
              <a:off x="6126725" y="2909725"/>
              <a:ext cx="59375" cy="122825"/>
            </a:xfrm>
            <a:custGeom>
              <a:avLst/>
              <a:gdLst/>
              <a:ahLst/>
              <a:cxnLst/>
              <a:rect l="l" t="t" r="r" b="b"/>
              <a:pathLst>
                <a:path w="2375" h="4913" extrusionOk="0">
                  <a:moveTo>
                    <a:pt x="1491" y="935"/>
                  </a:moveTo>
                  <a:lnTo>
                    <a:pt x="1731" y="2387"/>
                  </a:lnTo>
                  <a:lnTo>
                    <a:pt x="1516" y="3713"/>
                  </a:lnTo>
                  <a:lnTo>
                    <a:pt x="632" y="2955"/>
                  </a:lnTo>
                  <a:lnTo>
                    <a:pt x="632" y="1351"/>
                  </a:lnTo>
                  <a:lnTo>
                    <a:pt x="1491" y="935"/>
                  </a:lnTo>
                  <a:close/>
                  <a:moveTo>
                    <a:pt x="1983" y="0"/>
                  </a:moveTo>
                  <a:lnTo>
                    <a:pt x="1" y="960"/>
                  </a:lnTo>
                  <a:lnTo>
                    <a:pt x="1" y="3245"/>
                  </a:lnTo>
                  <a:lnTo>
                    <a:pt x="1958" y="4912"/>
                  </a:lnTo>
                  <a:lnTo>
                    <a:pt x="2375" y="2387"/>
                  </a:lnTo>
                  <a:lnTo>
                    <a:pt x="198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3"/>
            <p:cNvSpPr/>
            <p:nvPr/>
          </p:nvSpPr>
          <p:spPr>
            <a:xfrm>
              <a:off x="5917450" y="3060600"/>
              <a:ext cx="65350" cy="60650"/>
            </a:xfrm>
            <a:custGeom>
              <a:avLst/>
              <a:gdLst/>
              <a:ahLst/>
              <a:cxnLst/>
              <a:rect l="l" t="t" r="r" b="b"/>
              <a:pathLst>
                <a:path w="2614" h="2426" extrusionOk="0">
                  <a:moveTo>
                    <a:pt x="1099" y="1"/>
                  </a:moveTo>
                  <a:lnTo>
                    <a:pt x="0" y="1175"/>
                  </a:lnTo>
                  <a:lnTo>
                    <a:pt x="568" y="2425"/>
                  </a:lnTo>
                  <a:lnTo>
                    <a:pt x="1440" y="2425"/>
                  </a:lnTo>
                  <a:lnTo>
                    <a:pt x="2614" y="708"/>
                  </a:lnTo>
                  <a:lnTo>
                    <a:pt x="109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3"/>
            <p:cNvSpPr/>
            <p:nvPr/>
          </p:nvSpPr>
          <p:spPr>
            <a:xfrm>
              <a:off x="5908275" y="3050825"/>
              <a:ext cx="86225" cy="78325"/>
            </a:xfrm>
            <a:custGeom>
              <a:avLst/>
              <a:gdLst/>
              <a:ahLst/>
              <a:cxnLst/>
              <a:rect l="l" t="t" r="r" b="b"/>
              <a:pathLst>
                <a:path w="3449" h="3133" extrusionOk="0">
                  <a:moveTo>
                    <a:pt x="1541" y="771"/>
                  </a:moveTo>
                  <a:lnTo>
                    <a:pt x="2514" y="1225"/>
                  </a:lnTo>
                  <a:lnTo>
                    <a:pt x="1630" y="2501"/>
                  </a:lnTo>
                  <a:lnTo>
                    <a:pt x="1137" y="2501"/>
                  </a:lnTo>
                  <a:lnTo>
                    <a:pt x="746" y="1617"/>
                  </a:lnTo>
                  <a:lnTo>
                    <a:pt x="1541" y="771"/>
                  </a:lnTo>
                  <a:close/>
                  <a:moveTo>
                    <a:pt x="1390" y="1"/>
                  </a:moveTo>
                  <a:lnTo>
                    <a:pt x="1" y="1503"/>
                  </a:lnTo>
                  <a:lnTo>
                    <a:pt x="733" y="3132"/>
                  </a:lnTo>
                  <a:lnTo>
                    <a:pt x="1971" y="3132"/>
                  </a:lnTo>
                  <a:lnTo>
                    <a:pt x="3448" y="960"/>
                  </a:lnTo>
                  <a:lnTo>
                    <a:pt x="139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3"/>
            <p:cNvSpPr/>
            <p:nvPr/>
          </p:nvSpPr>
          <p:spPr>
            <a:xfrm>
              <a:off x="6168100" y="3083025"/>
              <a:ext cx="108300" cy="173650"/>
            </a:xfrm>
            <a:custGeom>
              <a:avLst/>
              <a:gdLst/>
              <a:ahLst/>
              <a:cxnLst/>
              <a:rect l="l" t="t" r="r" b="b"/>
              <a:pathLst>
                <a:path w="4332" h="6946" extrusionOk="0">
                  <a:moveTo>
                    <a:pt x="1578" y="0"/>
                  </a:moveTo>
                  <a:lnTo>
                    <a:pt x="707" y="1440"/>
                  </a:lnTo>
                  <a:lnTo>
                    <a:pt x="0" y="3132"/>
                  </a:lnTo>
                  <a:lnTo>
                    <a:pt x="783" y="5897"/>
                  </a:lnTo>
                  <a:lnTo>
                    <a:pt x="2399" y="5405"/>
                  </a:lnTo>
                  <a:lnTo>
                    <a:pt x="3472" y="6945"/>
                  </a:lnTo>
                  <a:lnTo>
                    <a:pt x="4331" y="5241"/>
                  </a:lnTo>
                  <a:lnTo>
                    <a:pt x="3472" y="3789"/>
                  </a:lnTo>
                  <a:lnTo>
                    <a:pt x="1818" y="2564"/>
                  </a:lnTo>
                  <a:lnTo>
                    <a:pt x="2399" y="1352"/>
                  </a:lnTo>
                  <a:lnTo>
                    <a:pt x="157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3"/>
            <p:cNvSpPr/>
            <p:nvPr/>
          </p:nvSpPr>
          <p:spPr>
            <a:xfrm>
              <a:off x="6159575" y="3067875"/>
              <a:ext cx="125650" cy="204275"/>
            </a:xfrm>
            <a:custGeom>
              <a:avLst/>
              <a:gdLst/>
              <a:ahLst/>
              <a:cxnLst/>
              <a:rect l="l" t="t" r="r" b="b"/>
              <a:pathLst>
                <a:path w="5026" h="8171" extrusionOk="0">
                  <a:moveTo>
                    <a:pt x="1932" y="1213"/>
                  </a:moveTo>
                  <a:lnTo>
                    <a:pt x="2399" y="1970"/>
                  </a:lnTo>
                  <a:lnTo>
                    <a:pt x="1768" y="3271"/>
                  </a:lnTo>
                  <a:lnTo>
                    <a:pt x="3574" y="4609"/>
                  </a:lnTo>
                  <a:lnTo>
                    <a:pt x="4319" y="5872"/>
                  </a:lnTo>
                  <a:lnTo>
                    <a:pt x="3763" y="6933"/>
                  </a:lnTo>
                  <a:lnTo>
                    <a:pt x="2866" y="5645"/>
                  </a:lnTo>
                  <a:lnTo>
                    <a:pt x="1351" y="6099"/>
                  </a:lnTo>
                  <a:lnTo>
                    <a:pt x="682" y="3763"/>
                  </a:lnTo>
                  <a:lnTo>
                    <a:pt x="1326" y="2197"/>
                  </a:lnTo>
                  <a:lnTo>
                    <a:pt x="1932" y="1213"/>
                  </a:lnTo>
                  <a:close/>
                  <a:moveTo>
                    <a:pt x="1907" y="0"/>
                  </a:moveTo>
                  <a:lnTo>
                    <a:pt x="758" y="1920"/>
                  </a:lnTo>
                  <a:lnTo>
                    <a:pt x="0" y="3725"/>
                  </a:lnTo>
                  <a:lnTo>
                    <a:pt x="909" y="6895"/>
                  </a:lnTo>
                  <a:lnTo>
                    <a:pt x="2614" y="6377"/>
                  </a:lnTo>
                  <a:lnTo>
                    <a:pt x="3851" y="8170"/>
                  </a:lnTo>
                  <a:lnTo>
                    <a:pt x="5026" y="5834"/>
                  </a:lnTo>
                  <a:lnTo>
                    <a:pt x="4079" y="4230"/>
                  </a:lnTo>
                  <a:lnTo>
                    <a:pt x="2551" y="3081"/>
                  </a:lnTo>
                  <a:lnTo>
                    <a:pt x="3094" y="1945"/>
                  </a:lnTo>
                  <a:lnTo>
                    <a:pt x="19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3"/>
            <p:cNvSpPr/>
            <p:nvPr/>
          </p:nvSpPr>
          <p:spPr>
            <a:xfrm>
              <a:off x="6241950" y="3244650"/>
              <a:ext cx="111475" cy="160375"/>
            </a:xfrm>
            <a:custGeom>
              <a:avLst/>
              <a:gdLst/>
              <a:ahLst/>
              <a:cxnLst/>
              <a:rect l="l" t="t" r="r" b="b"/>
              <a:pathLst>
                <a:path w="4459" h="6415" extrusionOk="0">
                  <a:moveTo>
                    <a:pt x="2248" y="0"/>
                  </a:moveTo>
                  <a:lnTo>
                    <a:pt x="1781" y="1693"/>
                  </a:lnTo>
                  <a:lnTo>
                    <a:pt x="2021" y="3069"/>
                  </a:lnTo>
                  <a:lnTo>
                    <a:pt x="518" y="3965"/>
                  </a:lnTo>
                  <a:lnTo>
                    <a:pt x="1" y="4281"/>
                  </a:lnTo>
                  <a:lnTo>
                    <a:pt x="1377" y="4912"/>
                  </a:lnTo>
                  <a:lnTo>
                    <a:pt x="2842" y="6415"/>
                  </a:lnTo>
                  <a:lnTo>
                    <a:pt x="4458" y="4912"/>
                  </a:lnTo>
                  <a:lnTo>
                    <a:pt x="3271" y="3208"/>
                  </a:lnTo>
                  <a:lnTo>
                    <a:pt x="3650" y="1541"/>
                  </a:lnTo>
                  <a:lnTo>
                    <a:pt x="224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3"/>
            <p:cNvSpPr/>
            <p:nvPr/>
          </p:nvSpPr>
          <p:spPr>
            <a:xfrm>
              <a:off x="6225225" y="3228550"/>
              <a:ext cx="138600" cy="187525"/>
            </a:xfrm>
            <a:custGeom>
              <a:avLst/>
              <a:gdLst/>
              <a:ahLst/>
              <a:cxnLst/>
              <a:rect l="l" t="t" r="r" b="b"/>
              <a:pathLst>
                <a:path w="5544" h="7501" extrusionOk="0">
                  <a:moveTo>
                    <a:pt x="3082" y="1276"/>
                  </a:moveTo>
                  <a:lnTo>
                    <a:pt x="3978" y="2273"/>
                  </a:lnTo>
                  <a:lnTo>
                    <a:pt x="3612" y="3915"/>
                  </a:lnTo>
                  <a:lnTo>
                    <a:pt x="4723" y="5519"/>
                  </a:lnTo>
                  <a:lnTo>
                    <a:pt x="3523" y="6617"/>
                  </a:lnTo>
                  <a:lnTo>
                    <a:pt x="2286" y="5342"/>
                  </a:lnTo>
                  <a:lnTo>
                    <a:pt x="1339" y="4887"/>
                  </a:lnTo>
                  <a:lnTo>
                    <a:pt x="3044" y="3877"/>
                  </a:lnTo>
                  <a:lnTo>
                    <a:pt x="2791" y="2362"/>
                  </a:lnTo>
                  <a:lnTo>
                    <a:pt x="3082" y="1276"/>
                  </a:lnTo>
                  <a:close/>
                  <a:moveTo>
                    <a:pt x="2766" y="1"/>
                  </a:moveTo>
                  <a:lnTo>
                    <a:pt x="2134" y="2324"/>
                  </a:lnTo>
                  <a:lnTo>
                    <a:pt x="2337" y="3549"/>
                  </a:lnTo>
                  <a:lnTo>
                    <a:pt x="1023" y="4344"/>
                  </a:lnTo>
                  <a:lnTo>
                    <a:pt x="1" y="4976"/>
                  </a:lnTo>
                  <a:lnTo>
                    <a:pt x="1857" y="5822"/>
                  </a:lnTo>
                  <a:lnTo>
                    <a:pt x="3498" y="7501"/>
                  </a:lnTo>
                  <a:lnTo>
                    <a:pt x="5544" y="5607"/>
                  </a:lnTo>
                  <a:lnTo>
                    <a:pt x="4281" y="3776"/>
                  </a:lnTo>
                  <a:lnTo>
                    <a:pt x="4660" y="2084"/>
                  </a:lnTo>
                  <a:lnTo>
                    <a:pt x="276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3"/>
            <p:cNvSpPr/>
            <p:nvPr/>
          </p:nvSpPr>
          <p:spPr>
            <a:xfrm>
              <a:off x="6323400" y="2434950"/>
              <a:ext cx="220375" cy="347575"/>
            </a:xfrm>
            <a:custGeom>
              <a:avLst/>
              <a:gdLst/>
              <a:ahLst/>
              <a:cxnLst/>
              <a:rect l="l" t="t" r="r" b="b"/>
              <a:pathLst>
                <a:path w="8815" h="13903" extrusionOk="0">
                  <a:moveTo>
                    <a:pt x="7766" y="0"/>
                  </a:moveTo>
                  <a:lnTo>
                    <a:pt x="6718" y="392"/>
                  </a:lnTo>
                  <a:lnTo>
                    <a:pt x="6301" y="2235"/>
                  </a:lnTo>
                  <a:lnTo>
                    <a:pt x="6150" y="4836"/>
                  </a:lnTo>
                  <a:lnTo>
                    <a:pt x="4433" y="5960"/>
                  </a:lnTo>
                  <a:lnTo>
                    <a:pt x="3877" y="7337"/>
                  </a:lnTo>
                  <a:lnTo>
                    <a:pt x="2248" y="7425"/>
                  </a:lnTo>
                  <a:lnTo>
                    <a:pt x="847" y="9104"/>
                  </a:lnTo>
                  <a:lnTo>
                    <a:pt x="1" y="10367"/>
                  </a:lnTo>
                  <a:lnTo>
                    <a:pt x="1187" y="12640"/>
                  </a:lnTo>
                  <a:lnTo>
                    <a:pt x="1932" y="13903"/>
                  </a:lnTo>
                  <a:lnTo>
                    <a:pt x="2652" y="11478"/>
                  </a:lnTo>
                  <a:lnTo>
                    <a:pt x="2248" y="10304"/>
                  </a:lnTo>
                  <a:lnTo>
                    <a:pt x="4256" y="9799"/>
                  </a:lnTo>
                  <a:lnTo>
                    <a:pt x="6011" y="9799"/>
                  </a:lnTo>
                  <a:lnTo>
                    <a:pt x="8814" y="7576"/>
                  </a:lnTo>
                  <a:lnTo>
                    <a:pt x="8499" y="4660"/>
                  </a:lnTo>
                  <a:lnTo>
                    <a:pt x="8814" y="2639"/>
                  </a:lnTo>
                  <a:lnTo>
                    <a:pt x="776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3"/>
            <p:cNvSpPr/>
            <p:nvPr/>
          </p:nvSpPr>
          <p:spPr>
            <a:xfrm>
              <a:off x="6314250" y="2424850"/>
              <a:ext cx="238050" cy="377575"/>
            </a:xfrm>
            <a:custGeom>
              <a:avLst/>
              <a:gdLst/>
              <a:ahLst/>
              <a:cxnLst/>
              <a:rect l="l" t="t" r="r" b="b"/>
              <a:pathLst>
                <a:path w="9522" h="15103" extrusionOk="0">
                  <a:moveTo>
                    <a:pt x="7955" y="808"/>
                  </a:moveTo>
                  <a:lnTo>
                    <a:pt x="8852" y="3069"/>
                  </a:lnTo>
                  <a:lnTo>
                    <a:pt x="8536" y="5051"/>
                  </a:lnTo>
                  <a:lnTo>
                    <a:pt x="8852" y="7842"/>
                  </a:lnTo>
                  <a:lnTo>
                    <a:pt x="6263" y="9887"/>
                  </a:lnTo>
                  <a:lnTo>
                    <a:pt x="4622" y="9887"/>
                  </a:lnTo>
                  <a:lnTo>
                    <a:pt x="2210" y="10493"/>
                  </a:lnTo>
                  <a:lnTo>
                    <a:pt x="2690" y="11895"/>
                  </a:lnTo>
                  <a:lnTo>
                    <a:pt x="2197" y="13536"/>
                  </a:lnTo>
                  <a:lnTo>
                    <a:pt x="1844" y="12905"/>
                  </a:lnTo>
                  <a:lnTo>
                    <a:pt x="733" y="10784"/>
                  </a:lnTo>
                  <a:lnTo>
                    <a:pt x="1478" y="9710"/>
                  </a:lnTo>
                  <a:lnTo>
                    <a:pt x="2778" y="8132"/>
                  </a:lnTo>
                  <a:lnTo>
                    <a:pt x="4470" y="8044"/>
                  </a:lnTo>
                  <a:lnTo>
                    <a:pt x="5064" y="6579"/>
                  </a:lnTo>
                  <a:lnTo>
                    <a:pt x="6819" y="5417"/>
                  </a:lnTo>
                  <a:lnTo>
                    <a:pt x="6983" y="2715"/>
                  </a:lnTo>
                  <a:lnTo>
                    <a:pt x="7349" y="1036"/>
                  </a:lnTo>
                  <a:lnTo>
                    <a:pt x="7955" y="808"/>
                  </a:lnTo>
                  <a:close/>
                  <a:moveTo>
                    <a:pt x="8309" y="0"/>
                  </a:moveTo>
                  <a:lnTo>
                    <a:pt x="6806" y="556"/>
                  </a:lnTo>
                  <a:lnTo>
                    <a:pt x="6364" y="2627"/>
                  </a:lnTo>
                  <a:lnTo>
                    <a:pt x="6200" y="5064"/>
                  </a:lnTo>
                  <a:lnTo>
                    <a:pt x="4546" y="6162"/>
                  </a:lnTo>
                  <a:lnTo>
                    <a:pt x="4028" y="7450"/>
                  </a:lnTo>
                  <a:lnTo>
                    <a:pt x="2463" y="7526"/>
                  </a:lnTo>
                  <a:lnTo>
                    <a:pt x="973" y="9319"/>
                  </a:lnTo>
                  <a:lnTo>
                    <a:pt x="0" y="10758"/>
                  </a:lnTo>
                  <a:lnTo>
                    <a:pt x="1276" y="13208"/>
                  </a:lnTo>
                  <a:lnTo>
                    <a:pt x="2387" y="15102"/>
                  </a:lnTo>
                  <a:lnTo>
                    <a:pt x="3347" y="11870"/>
                  </a:lnTo>
                  <a:lnTo>
                    <a:pt x="3031" y="10923"/>
                  </a:lnTo>
                  <a:lnTo>
                    <a:pt x="4660" y="10506"/>
                  </a:lnTo>
                  <a:lnTo>
                    <a:pt x="6491" y="10506"/>
                  </a:lnTo>
                  <a:lnTo>
                    <a:pt x="9521" y="8119"/>
                  </a:lnTo>
                  <a:lnTo>
                    <a:pt x="9180" y="5076"/>
                  </a:lnTo>
                  <a:lnTo>
                    <a:pt x="9509" y="3005"/>
                  </a:lnTo>
                  <a:lnTo>
                    <a:pt x="830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3"/>
            <p:cNvSpPr/>
            <p:nvPr/>
          </p:nvSpPr>
          <p:spPr>
            <a:xfrm>
              <a:off x="6470500" y="2285950"/>
              <a:ext cx="89675" cy="141450"/>
            </a:xfrm>
            <a:custGeom>
              <a:avLst/>
              <a:gdLst/>
              <a:ahLst/>
              <a:cxnLst/>
              <a:rect l="l" t="t" r="r" b="b"/>
              <a:pathLst>
                <a:path w="3587" h="5658" extrusionOk="0">
                  <a:moveTo>
                    <a:pt x="266" y="0"/>
                  </a:moveTo>
                  <a:lnTo>
                    <a:pt x="1" y="897"/>
                  </a:lnTo>
                  <a:lnTo>
                    <a:pt x="380" y="2677"/>
                  </a:lnTo>
                  <a:lnTo>
                    <a:pt x="76" y="3940"/>
                  </a:lnTo>
                  <a:lnTo>
                    <a:pt x="342" y="5657"/>
                  </a:lnTo>
                  <a:lnTo>
                    <a:pt x="2021" y="5657"/>
                  </a:lnTo>
                  <a:lnTo>
                    <a:pt x="1554" y="3801"/>
                  </a:lnTo>
                  <a:lnTo>
                    <a:pt x="1554" y="3801"/>
                  </a:lnTo>
                  <a:lnTo>
                    <a:pt x="2943" y="4420"/>
                  </a:lnTo>
                  <a:lnTo>
                    <a:pt x="3587" y="2677"/>
                  </a:lnTo>
                  <a:lnTo>
                    <a:pt x="3587" y="1566"/>
                  </a:lnTo>
                  <a:lnTo>
                    <a:pt x="1832" y="821"/>
                  </a:lnTo>
                  <a:lnTo>
                    <a:pt x="26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3"/>
            <p:cNvSpPr/>
            <p:nvPr/>
          </p:nvSpPr>
          <p:spPr>
            <a:xfrm>
              <a:off x="6462300" y="2274900"/>
              <a:ext cx="105775" cy="160375"/>
            </a:xfrm>
            <a:custGeom>
              <a:avLst/>
              <a:gdLst/>
              <a:ahLst/>
              <a:cxnLst/>
              <a:rect l="l" t="t" r="r" b="b"/>
              <a:pathLst>
                <a:path w="4231" h="6415" extrusionOk="0">
                  <a:moveTo>
                    <a:pt x="783" y="897"/>
                  </a:moveTo>
                  <a:lnTo>
                    <a:pt x="2033" y="1541"/>
                  </a:lnTo>
                  <a:lnTo>
                    <a:pt x="3599" y="2210"/>
                  </a:lnTo>
                  <a:lnTo>
                    <a:pt x="3599" y="3069"/>
                  </a:lnTo>
                  <a:lnTo>
                    <a:pt x="3094" y="4432"/>
                  </a:lnTo>
                  <a:lnTo>
                    <a:pt x="1427" y="3700"/>
                  </a:lnTo>
                  <a:lnTo>
                    <a:pt x="1945" y="5784"/>
                  </a:lnTo>
                  <a:lnTo>
                    <a:pt x="935" y="5784"/>
                  </a:lnTo>
                  <a:lnTo>
                    <a:pt x="733" y="4395"/>
                  </a:lnTo>
                  <a:lnTo>
                    <a:pt x="1036" y="3119"/>
                  </a:lnTo>
                  <a:lnTo>
                    <a:pt x="657" y="1352"/>
                  </a:lnTo>
                  <a:lnTo>
                    <a:pt x="783" y="897"/>
                  </a:lnTo>
                  <a:close/>
                  <a:moveTo>
                    <a:pt x="392" y="0"/>
                  </a:moveTo>
                  <a:lnTo>
                    <a:pt x="0" y="1326"/>
                  </a:lnTo>
                  <a:lnTo>
                    <a:pt x="379" y="3119"/>
                  </a:lnTo>
                  <a:lnTo>
                    <a:pt x="89" y="4369"/>
                  </a:lnTo>
                  <a:lnTo>
                    <a:pt x="404" y="6415"/>
                  </a:lnTo>
                  <a:lnTo>
                    <a:pt x="2753" y="6415"/>
                  </a:lnTo>
                  <a:lnTo>
                    <a:pt x="2336" y="4799"/>
                  </a:lnTo>
                  <a:lnTo>
                    <a:pt x="2336" y="4799"/>
                  </a:lnTo>
                  <a:lnTo>
                    <a:pt x="3448" y="5291"/>
                  </a:lnTo>
                  <a:lnTo>
                    <a:pt x="4205" y="3233"/>
                  </a:lnTo>
                  <a:lnTo>
                    <a:pt x="4230" y="1793"/>
                  </a:lnTo>
                  <a:lnTo>
                    <a:pt x="2299" y="985"/>
                  </a:lnTo>
                  <a:lnTo>
                    <a:pt x="39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3"/>
            <p:cNvSpPr/>
            <p:nvPr/>
          </p:nvSpPr>
          <p:spPr>
            <a:xfrm>
              <a:off x="6378950" y="1950375"/>
              <a:ext cx="126300" cy="303725"/>
            </a:xfrm>
            <a:custGeom>
              <a:avLst/>
              <a:gdLst/>
              <a:ahLst/>
              <a:cxnLst/>
              <a:rect l="l" t="t" r="r" b="b"/>
              <a:pathLst>
                <a:path w="5052" h="12149" extrusionOk="0">
                  <a:moveTo>
                    <a:pt x="708" y="1"/>
                  </a:moveTo>
                  <a:lnTo>
                    <a:pt x="1" y="1365"/>
                  </a:lnTo>
                  <a:lnTo>
                    <a:pt x="1428" y="5456"/>
                  </a:lnTo>
                  <a:lnTo>
                    <a:pt x="2211" y="7021"/>
                  </a:lnTo>
                  <a:lnTo>
                    <a:pt x="2211" y="8676"/>
                  </a:lnTo>
                  <a:lnTo>
                    <a:pt x="3271" y="12148"/>
                  </a:lnTo>
                  <a:lnTo>
                    <a:pt x="5052" y="12148"/>
                  </a:lnTo>
                  <a:lnTo>
                    <a:pt x="4168" y="8878"/>
                  </a:lnTo>
                  <a:lnTo>
                    <a:pt x="5052" y="8398"/>
                  </a:lnTo>
                  <a:lnTo>
                    <a:pt x="3360" y="5317"/>
                  </a:lnTo>
                  <a:lnTo>
                    <a:pt x="2185" y="2198"/>
                  </a:lnTo>
                  <a:lnTo>
                    <a:pt x="70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3"/>
            <p:cNvSpPr/>
            <p:nvPr/>
          </p:nvSpPr>
          <p:spPr>
            <a:xfrm>
              <a:off x="6370425" y="1934925"/>
              <a:ext cx="145575" cy="327050"/>
            </a:xfrm>
            <a:custGeom>
              <a:avLst/>
              <a:gdLst/>
              <a:ahLst/>
              <a:cxnLst/>
              <a:rect l="l" t="t" r="r" b="b"/>
              <a:pathLst>
                <a:path w="5823" h="13082" extrusionOk="0">
                  <a:moveTo>
                    <a:pt x="1074" y="1238"/>
                  </a:moveTo>
                  <a:lnTo>
                    <a:pt x="2249" y="2968"/>
                  </a:lnTo>
                  <a:lnTo>
                    <a:pt x="3423" y="6086"/>
                  </a:lnTo>
                  <a:lnTo>
                    <a:pt x="4963" y="8890"/>
                  </a:lnTo>
                  <a:lnTo>
                    <a:pt x="4143" y="9344"/>
                  </a:lnTo>
                  <a:lnTo>
                    <a:pt x="4976" y="12450"/>
                  </a:lnTo>
                  <a:lnTo>
                    <a:pt x="3852" y="12450"/>
                  </a:lnTo>
                  <a:lnTo>
                    <a:pt x="2867" y="9243"/>
                  </a:lnTo>
                  <a:lnTo>
                    <a:pt x="2867" y="7564"/>
                  </a:lnTo>
                  <a:lnTo>
                    <a:pt x="2072" y="5960"/>
                  </a:lnTo>
                  <a:lnTo>
                    <a:pt x="683" y="2008"/>
                  </a:lnTo>
                  <a:lnTo>
                    <a:pt x="1074" y="1238"/>
                  </a:lnTo>
                  <a:close/>
                  <a:moveTo>
                    <a:pt x="998" y="0"/>
                  </a:moveTo>
                  <a:lnTo>
                    <a:pt x="1" y="1957"/>
                  </a:lnTo>
                  <a:lnTo>
                    <a:pt x="1491" y="6213"/>
                  </a:lnTo>
                  <a:lnTo>
                    <a:pt x="2236" y="7715"/>
                  </a:lnTo>
                  <a:lnTo>
                    <a:pt x="2236" y="9294"/>
                  </a:lnTo>
                  <a:lnTo>
                    <a:pt x="3385" y="13082"/>
                  </a:lnTo>
                  <a:lnTo>
                    <a:pt x="5797" y="13082"/>
                  </a:lnTo>
                  <a:lnTo>
                    <a:pt x="4875" y="9660"/>
                  </a:lnTo>
                  <a:lnTo>
                    <a:pt x="5822" y="9142"/>
                  </a:lnTo>
                  <a:lnTo>
                    <a:pt x="3991" y="5834"/>
                  </a:lnTo>
                  <a:lnTo>
                    <a:pt x="2829" y="2715"/>
                  </a:lnTo>
                  <a:lnTo>
                    <a:pt x="99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3"/>
            <p:cNvSpPr/>
            <p:nvPr/>
          </p:nvSpPr>
          <p:spPr>
            <a:xfrm>
              <a:off x="5626075" y="893825"/>
              <a:ext cx="145875" cy="113350"/>
            </a:xfrm>
            <a:custGeom>
              <a:avLst/>
              <a:gdLst/>
              <a:ahLst/>
              <a:cxnLst/>
              <a:rect l="l" t="t" r="r" b="b"/>
              <a:pathLst>
                <a:path w="5835" h="4534" extrusionOk="0">
                  <a:moveTo>
                    <a:pt x="4142" y="0"/>
                  </a:moveTo>
                  <a:lnTo>
                    <a:pt x="2362" y="796"/>
                  </a:lnTo>
                  <a:lnTo>
                    <a:pt x="480" y="796"/>
                  </a:lnTo>
                  <a:lnTo>
                    <a:pt x="0" y="2425"/>
                  </a:lnTo>
                  <a:lnTo>
                    <a:pt x="2362" y="4533"/>
                  </a:lnTo>
                  <a:lnTo>
                    <a:pt x="4458" y="3334"/>
                  </a:lnTo>
                  <a:lnTo>
                    <a:pt x="5834" y="2273"/>
                  </a:lnTo>
                  <a:lnTo>
                    <a:pt x="5834" y="480"/>
                  </a:lnTo>
                  <a:lnTo>
                    <a:pt x="414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3"/>
            <p:cNvSpPr/>
            <p:nvPr/>
          </p:nvSpPr>
          <p:spPr>
            <a:xfrm>
              <a:off x="5617225" y="885625"/>
              <a:ext cx="162600" cy="131025"/>
            </a:xfrm>
            <a:custGeom>
              <a:avLst/>
              <a:gdLst/>
              <a:ahLst/>
              <a:cxnLst/>
              <a:rect l="l" t="t" r="r" b="b"/>
              <a:pathLst>
                <a:path w="6504" h="5241" extrusionOk="0">
                  <a:moveTo>
                    <a:pt x="4521" y="657"/>
                  </a:moveTo>
                  <a:lnTo>
                    <a:pt x="5872" y="1048"/>
                  </a:lnTo>
                  <a:lnTo>
                    <a:pt x="5872" y="2437"/>
                  </a:lnTo>
                  <a:lnTo>
                    <a:pt x="4660" y="3371"/>
                  </a:lnTo>
                  <a:lnTo>
                    <a:pt x="2766" y="4470"/>
                  </a:lnTo>
                  <a:lnTo>
                    <a:pt x="708" y="2652"/>
                  </a:lnTo>
                  <a:lnTo>
                    <a:pt x="1074" y="1452"/>
                  </a:lnTo>
                  <a:lnTo>
                    <a:pt x="2728" y="1452"/>
                  </a:lnTo>
                  <a:lnTo>
                    <a:pt x="4521" y="657"/>
                  </a:lnTo>
                  <a:close/>
                  <a:moveTo>
                    <a:pt x="4471" y="0"/>
                  </a:moveTo>
                  <a:lnTo>
                    <a:pt x="2653" y="821"/>
                  </a:lnTo>
                  <a:lnTo>
                    <a:pt x="607" y="821"/>
                  </a:lnTo>
                  <a:lnTo>
                    <a:pt x="1" y="2854"/>
                  </a:lnTo>
                  <a:lnTo>
                    <a:pt x="2678" y="5240"/>
                  </a:lnTo>
                  <a:lnTo>
                    <a:pt x="5001" y="3902"/>
                  </a:lnTo>
                  <a:lnTo>
                    <a:pt x="6504" y="2753"/>
                  </a:lnTo>
                  <a:lnTo>
                    <a:pt x="6504" y="581"/>
                  </a:lnTo>
                  <a:lnTo>
                    <a:pt x="447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3"/>
            <p:cNvSpPr/>
            <p:nvPr/>
          </p:nvSpPr>
          <p:spPr>
            <a:xfrm>
              <a:off x="5828725" y="897925"/>
              <a:ext cx="80850" cy="36650"/>
            </a:xfrm>
            <a:custGeom>
              <a:avLst/>
              <a:gdLst/>
              <a:ahLst/>
              <a:cxnLst/>
              <a:rect l="l" t="t" r="r" b="b"/>
              <a:pathLst>
                <a:path w="3234" h="1466" extrusionOk="0">
                  <a:moveTo>
                    <a:pt x="1" y="1"/>
                  </a:moveTo>
                  <a:lnTo>
                    <a:pt x="885" y="1465"/>
                  </a:lnTo>
                  <a:lnTo>
                    <a:pt x="3233" y="733"/>
                  </a:lnTo>
                  <a:lnTo>
                    <a:pt x="235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3"/>
            <p:cNvSpPr/>
            <p:nvPr/>
          </p:nvSpPr>
          <p:spPr>
            <a:xfrm>
              <a:off x="5814525" y="890350"/>
              <a:ext cx="111475" cy="53700"/>
            </a:xfrm>
            <a:custGeom>
              <a:avLst/>
              <a:gdLst/>
              <a:ahLst/>
              <a:cxnLst/>
              <a:rect l="l" t="t" r="r" b="b"/>
              <a:pathLst>
                <a:path w="4459" h="2148" extrusionOk="0">
                  <a:moveTo>
                    <a:pt x="2804" y="632"/>
                  </a:moveTo>
                  <a:lnTo>
                    <a:pt x="3157" y="922"/>
                  </a:lnTo>
                  <a:lnTo>
                    <a:pt x="1604" y="1402"/>
                  </a:lnTo>
                  <a:lnTo>
                    <a:pt x="1125" y="632"/>
                  </a:lnTo>
                  <a:close/>
                  <a:moveTo>
                    <a:pt x="1" y="0"/>
                  </a:moveTo>
                  <a:lnTo>
                    <a:pt x="1314" y="2147"/>
                  </a:lnTo>
                  <a:lnTo>
                    <a:pt x="4458" y="1175"/>
                  </a:lnTo>
                  <a:lnTo>
                    <a:pt x="303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3"/>
            <p:cNvSpPr/>
            <p:nvPr/>
          </p:nvSpPr>
          <p:spPr>
            <a:xfrm>
              <a:off x="5765925" y="1013475"/>
              <a:ext cx="80825" cy="48625"/>
            </a:xfrm>
            <a:custGeom>
              <a:avLst/>
              <a:gdLst/>
              <a:ahLst/>
              <a:cxnLst/>
              <a:rect l="l" t="t" r="r" b="b"/>
              <a:pathLst>
                <a:path w="3233" h="1945" extrusionOk="0">
                  <a:moveTo>
                    <a:pt x="0" y="0"/>
                  </a:moveTo>
                  <a:lnTo>
                    <a:pt x="871" y="1945"/>
                  </a:lnTo>
                  <a:lnTo>
                    <a:pt x="3233" y="972"/>
                  </a:lnTo>
                  <a:lnTo>
                    <a:pt x="1616" y="164"/>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3"/>
            <p:cNvSpPr/>
            <p:nvPr/>
          </p:nvSpPr>
          <p:spPr>
            <a:xfrm>
              <a:off x="5752975" y="1004300"/>
              <a:ext cx="113025" cy="68225"/>
            </a:xfrm>
            <a:custGeom>
              <a:avLst/>
              <a:gdLst/>
              <a:ahLst/>
              <a:cxnLst/>
              <a:rect l="l" t="t" r="r" b="b"/>
              <a:pathLst>
                <a:path w="4521" h="2729" extrusionOk="0">
                  <a:moveTo>
                    <a:pt x="1023" y="733"/>
                  </a:moveTo>
                  <a:lnTo>
                    <a:pt x="2046" y="847"/>
                  </a:lnTo>
                  <a:lnTo>
                    <a:pt x="2993" y="1314"/>
                  </a:lnTo>
                  <a:lnTo>
                    <a:pt x="1554" y="1908"/>
                  </a:lnTo>
                  <a:lnTo>
                    <a:pt x="1023" y="733"/>
                  </a:lnTo>
                  <a:close/>
                  <a:moveTo>
                    <a:pt x="0" y="1"/>
                  </a:moveTo>
                  <a:lnTo>
                    <a:pt x="1225" y="2728"/>
                  </a:lnTo>
                  <a:lnTo>
                    <a:pt x="4521" y="1365"/>
                  </a:lnTo>
                  <a:lnTo>
                    <a:pt x="2273" y="253"/>
                  </a:lnTo>
                  <a:lnTo>
                    <a:pt x="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3"/>
            <p:cNvSpPr/>
            <p:nvPr/>
          </p:nvSpPr>
          <p:spPr>
            <a:xfrm>
              <a:off x="4952100" y="890350"/>
              <a:ext cx="78950" cy="112725"/>
            </a:xfrm>
            <a:custGeom>
              <a:avLst/>
              <a:gdLst/>
              <a:ahLst/>
              <a:cxnLst/>
              <a:rect l="l" t="t" r="r" b="b"/>
              <a:pathLst>
                <a:path w="3158" h="4509" extrusionOk="0">
                  <a:moveTo>
                    <a:pt x="1" y="0"/>
                  </a:moveTo>
                  <a:lnTo>
                    <a:pt x="1" y="1882"/>
                  </a:lnTo>
                  <a:lnTo>
                    <a:pt x="960" y="4508"/>
                  </a:lnTo>
                  <a:lnTo>
                    <a:pt x="3157" y="2576"/>
                  </a:lnTo>
                  <a:lnTo>
                    <a:pt x="3157" y="1251"/>
                  </a:lnTo>
                  <a:lnTo>
                    <a:pt x="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3"/>
            <p:cNvSpPr/>
            <p:nvPr/>
          </p:nvSpPr>
          <p:spPr>
            <a:xfrm>
              <a:off x="4944200" y="878675"/>
              <a:ext cx="94750" cy="137975"/>
            </a:xfrm>
            <a:custGeom>
              <a:avLst/>
              <a:gdLst/>
              <a:ahLst/>
              <a:cxnLst/>
              <a:rect l="l" t="t" r="r" b="b"/>
              <a:pathLst>
                <a:path w="3790" h="5519" extrusionOk="0">
                  <a:moveTo>
                    <a:pt x="620" y="922"/>
                  </a:moveTo>
                  <a:lnTo>
                    <a:pt x="3145" y="1932"/>
                  </a:lnTo>
                  <a:lnTo>
                    <a:pt x="3145" y="2892"/>
                  </a:lnTo>
                  <a:lnTo>
                    <a:pt x="1415" y="4432"/>
                  </a:lnTo>
                  <a:lnTo>
                    <a:pt x="632" y="2298"/>
                  </a:lnTo>
                  <a:lnTo>
                    <a:pt x="620" y="922"/>
                  </a:lnTo>
                  <a:close/>
                  <a:moveTo>
                    <a:pt x="1" y="0"/>
                  </a:moveTo>
                  <a:lnTo>
                    <a:pt x="1" y="2349"/>
                  </a:lnTo>
                  <a:lnTo>
                    <a:pt x="1137" y="5518"/>
                  </a:lnTo>
                  <a:lnTo>
                    <a:pt x="3789" y="3182"/>
                  </a:lnTo>
                  <a:lnTo>
                    <a:pt x="3789" y="1503"/>
                  </a:lnTo>
                  <a:lnTo>
                    <a:pt x="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3"/>
            <p:cNvSpPr/>
            <p:nvPr/>
          </p:nvSpPr>
          <p:spPr>
            <a:xfrm>
              <a:off x="4770275" y="799125"/>
              <a:ext cx="164800" cy="161950"/>
            </a:xfrm>
            <a:custGeom>
              <a:avLst/>
              <a:gdLst/>
              <a:ahLst/>
              <a:cxnLst/>
              <a:rect l="l" t="t" r="r" b="b"/>
              <a:pathLst>
                <a:path w="6592" h="6478" extrusionOk="0">
                  <a:moveTo>
                    <a:pt x="1049" y="0"/>
                  </a:moveTo>
                  <a:lnTo>
                    <a:pt x="0" y="1856"/>
                  </a:lnTo>
                  <a:lnTo>
                    <a:pt x="948" y="4546"/>
                  </a:lnTo>
                  <a:lnTo>
                    <a:pt x="2539" y="6478"/>
                  </a:lnTo>
                  <a:lnTo>
                    <a:pt x="5064" y="6478"/>
                  </a:lnTo>
                  <a:lnTo>
                    <a:pt x="6592" y="6213"/>
                  </a:lnTo>
                  <a:lnTo>
                    <a:pt x="5695" y="3801"/>
                  </a:lnTo>
                  <a:lnTo>
                    <a:pt x="3296" y="2500"/>
                  </a:lnTo>
                  <a:lnTo>
                    <a:pt x="104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3"/>
            <p:cNvSpPr/>
            <p:nvPr/>
          </p:nvSpPr>
          <p:spPr>
            <a:xfrm>
              <a:off x="4761750" y="785550"/>
              <a:ext cx="184075" cy="183425"/>
            </a:xfrm>
            <a:custGeom>
              <a:avLst/>
              <a:gdLst/>
              <a:ahLst/>
              <a:cxnLst/>
              <a:rect l="l" t="t" r="r" b="b"/>
              <a:pathLst>
                <a:path w="7363" h="7337" extrusionOk="0">
                  <a:moveTo>
                    <a:pt x="1453" y="1074"/>
                  </a:moveTo>
                  <a:lnTo>
                    <a:pt x="3410" y="3245"/>
                  </a:lnTo>
                  <a:lnTo>
                    <a:pt x="5784" y="4559"/>
                  </a:lnTo>
                  <a:lnTo>
                    <a:pt x="6503" y="6516"/>
                  </a:lnTo>
                  <a:lnTo>
                    <a:pt x="5405" y="6705"/>
                  </a:lnTo>
                  <a:lnTo>
                    <a:pt x="3031" y="6705"/>
                  </a:lnTo>
                  <a:lnTo>
                    <a:pt x="1566" y="4937"/>
                  </a:lnTo>
                  <a:lnTo>
                    <a:pt x="695" y="2425"/>
                  </a:lnTo>
                  <a:lnTo>
                    <a:pt x="1453" y="1074"/>
                  </a:lnTo>
                  <a:close/>
                  <a:moveTo>
                    <a:pt x="1326" y="0"/>
                  </a:moveTo>
                  <a:lnTo>
                    <a:pt x="1" y="2374"/>
                  </a:lnTo>
                  <a:lnTo>
                    <a:pt x="985" y="5203"/>
                  </a:lnTo>
                  <a:lnTo>
                    <a:pt x="2728" y="7337"/>
                  </a:lnTo>
                  <a:lnTo>
                    <a:pt x="5468" y="7337"/>
                  </a:lnTo>
                  <a:lnTo>
                    <a:pt x="7362" y="7008"/>
                  </a:lnTo>
                  <a:lnTo>
                    <a:pt x="6289" y="4129"/>
                  </a:lnTo>
                  <a:lnTo>
                    <a:pt x="3839" y="2791"/>
                  </a:lnTo>
                  <a:lnTo>
                    <a:pt x="132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3"/>
            <p:cNvSpPr/>
            <p:nvPr/>
          </p:nvSpPr>
          <p:spPr>
            <a:xfrm>
              <a:off x="4392100" y="1174150"/>
              <a:ext cx="165750" cy="386075"/>
            </a:xfrm>
            <a:custGeom>
              <a:avLst/>
              <a:gdLst/>
              <a:ahLst/>
              <a:cxnLst/>
              <a:rect l="l" t="t" r="r" b="b"/>
              <a:pathLst>
                <a:path w="6630" h="15443" extrusionOk="0">
                  <a:moveTo>
                    <a:pt x="6629" y="0"/>
                  </a:moveTo>
                  <a:lnTo>
                    <a:pt x="4521" y="1036"/>
                  </a:lnTo>
                  <a:lnTo>
                    <a:pt x="2261" y="3056"/>
                  </a:lnTo>
                  <a:lnTo>
                    <a:pt x="0" y="6301"/>
                  </a:lnTo>
                  <a:lnTo>
                    <a:pt x="354" y="10594"/>
                  </a:lnTo>
                  <a:lnTo>
                    <a:pt x="51" y="12652"/>
                  </a:lnTo>
                  <a:lnTo>
                    <a:pt x="1288" y="15443"/>
                  </a:lnTo>
                  <a:lnTo>
                    <a:pt x="4357" y="15443"/>
                  </a:lnTo>
                  <a:lnTo>
                    <a:pt x="2425" y="11731"/>
                  </a:lnTo>
                  <a:lnTo>
                    <a:pt x="2955" y="7033"/>
                  </a:lnTo>
                  <a:lnTo>
                    <a:pt x="4634" y="4154"/>
                  </a:lnTo>
                  <a:lnTo>
                    <a:pt x="6629" y="1844"/>
                  </a:lnTo>
                  <a:lnTo>
                    <a:pt x="662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3"/>
            <p:cNvSpPr/>
            <p:nvPr/>
          </p:nvSpPr>
          <p:spPr>
            <a:xfrm>
              <a:off x="4383875" y="1161200"/>
              <a:ext cx="181875" cy="406925"/>
            </a:xfrm>
            <a:custGeom>
              <a:avLst/>
              <a:gdLst/>
              <a:ahLst/>
              <a:cxnLst/>
              <a:rect l="l" t="t" r="r" b="b"/>
              <a:pathLst>
                <a:path w="7275" h="16277" extrusionOk="0">
                  <a:moveTo>
                    <a:pt x="6643" y="1023"/>
                  </a:moveTo>
                  <a:lnTo>
                    <a:pt x="6643" y="2248"/>
                  </a:lnTo>
                  <a:lnTo>
                    <a:pt x="4686" y="4508"/>
                  </a:lnTo>
                  <a:lnTo>
                    <a:pt x="3006" y="7387"/>
                  </a:lnTo>
                  <a:lnTo>
                    <a:pt x="2425" y="12299"/>
                  </a:lnTo>
                  <a:lnTo>
                    <a:pt x="4168" y="15645"/>
                  </a:lnTo>
                  <a:lnTo>
                    <a:pt x="1819" y="15645"/>
                  </a:lnTo>
                  <a:lnTo>
                    <a:pt x="708" y="13120"/>
                  </a:lnTo>
                  <a:lnTo>
                    <a:pt x="999" y="11125"/>
                  </a:lnTo>
                  <a:lnTo>
                    <a:pt x="645" y="6895"/>
                  </a:lnTo>
                  <a:lnTo>
                    <a:pt x="2829" y="3789"/>
                  </a:lnTo>
                  <a:lnTo>
                    <a:pt x="5039" y="1806"/>
                  </a:lnTo>
                  <a:lnTo>
                    <a:pt x="6643" y="1023"/>
                  </a:lnTo>
                  <a:close/>
                  <a:moveTo>
                    <a:pt x="7274" y="0"/>
                  </a:moveTo>
                  <a:lnTo>
                    <a:pt x="4723" y="1263"/>
                  </a:lnTo>
                  <a:lnTo>
                    <a:pt x="2387" y="3347"/>
                  </a:lnTo>
                  <a:lnTo>
                    <a:pt x="1" y="6731"/>
                  </a:lnTo>
                  <a:lnTo>
                    <a:pt x="380" y="11112"/>
                  </a:lnTo>
                  <a:lnTo>
                    <a:pt x="64" y="13221"/>
                  </a:lnTo>
                  <a:lnTo>
                    <a:pt x="1415" y="16277"/>
                  </a:lnTo>
                  <a:lnTo>
                    <a:pt x="5203" y="16277"/>
                  </a:lnTo>
                  <a:lnTo>
                    <a:pt x="3069" y="12185"/>
                  </a:lnTo>
                  <a:lnTo>
                    <a:pt x="3587" y="7652"/>
                  </a:lnTo>
                  <a:lnTo>
                    <a:pt x="5203" y="4874"/>
                  </a:lnTo>
                  <a:lnTo>
                    <a:pt x="7274" y="2475"/>
                  </a:lnTo>
                  <a:lnTo>
                    <a:pt x="727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3"/>
            <p:cNvSpPr/>
            <p:nvPr/>
          </p:nvSpPr>
          <p:spPr>
            <a:xfrm>
              <a:off x="3327950" y="2153675"/>
              <a:ext cx="78950" cy="116200"/>
            </a:xfrm>
            <a:custGeom>
              <a:avLst/>
              <a:gdLst/>
              <a:ahLst/>
              <a:cxnLst/>
              <a:rect l="l" t="t" r="r" b="b"/>
              <a:pathLst>
                <a:path w="3158" h="4648" extrusionOk="0">
                  <a:moveTo>
                    <a:pt x="1288" y="1"/>
                  </a:moveTo>
                  <a:lnTo>
                    <a:pt x="1" y="1655"/>
                  </a:lnTo>
                  <a:lnTo>
                    <a:pt x="1" y="3069"/>
                  </a:lnTo>
                  <a:lnTo>
                    <a:pt x="1" y="3700"/>
                  </a:lnTo>
                  <a:lnTo>
                    <a:pt x="884" y="4647"/>
                  </a:lnTo>
                  <a:lnTo>
                    <a:pt x="2677" y="3915"/>
                  </a:lnTo>
                  <a:lnTo>
                    <a:pt x="3157" y="1731"/>
                  </a:lnTo>
                  <a:lnTo>
                    <a:pt x="3157" y="544"/>
                  </a:lnTo>
                  <a:lnTo>
                    <a:pt x="128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3"/>
            <p:cNvSpPr/>
            <p:nvPr/>
          </p:nvSpPr>
          <p:spPr>
            <a:xfrm>
              <a:off x="3320050" y="2144525"/>
              <a:ext cx="94725" cy="134825"/>
            </a:xfrm>
            <a:custGeom>
              <a:avLst/>
              <a:gdLst/>
              <a:ahLst/>
              <a:cxnLst/>
              <a:rect l="l" t="t" r="r" b="b"/>
              <a:pathLst>
                <a:path w="3789" h="5393" extrusionOk="0">
                  <a:moveTo>
                    <a:pt x="1718" y="720"/>
                  </a:moveTo>
                  <a:lnTo>
                    <a:pt x="3158" y="1150"/>
                  </a:lnTo>
                  <a:lnTo>
                    <a:pt x="3158" y="2059"/>
                  </a:lnTo>
                  <a:lnTo>
                    <a:pt x="2728" y="4054"/>
                  </a:lnTo>
                  <a:lnTo>
                    <a:pt x="1289" y="4647"/>
                  </a:lnTo>
                  <a:lnTo>
                    <a:pt x="632" y="3953"/>
                  </a:lnTo>
                  <a:lnTo>
                    <a:pt x="632" y="2122"/>
                  </a:lnTo>
                  <a:lnTo>
                    <a:pt x="1718" y="720"/>
                  </a:lnTo>
                  <a:close/>
                  <a:moveTo>
                    <a:pt x="1491" y="0"/>
                  </a:moveTo>
                  <a:lnTo>
                    <a:pt x="1" y="1907"/>
                  </a:lnTo>
                  <a:lnTo>
                    <a:pt x="1" y="4193"/>
                  </a:lnTo>
                  <a:lnTo>
                    <a:pt x="1125" y="5392"/>
                  </a:lnTo>
                  <a:lnTo>
                    <a:pt x="3271" y="4508"/>
                  </a:lnTo>
                  <a:lnTo>
                    <a:pt x="3789" y="2160"/>
                  </a:lnTo>
                  <a:lnTo>
                    <a:pt x="3789" y="682"/>
                  </a:lnTo>
                  <a:lnTo>
                    <a:pt x="149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3"/>
            <p:cNvSpPr/>
            <p:nvPr/>
          </p:nvSpPr>
          <p:spPr>
            <a:xfrm>
              <a:off x="3404025" y="2057075"/>
              <a:ext cx="144925" cy="252250"/>
            </a:xfrm>
            <a:custGeom>
              <a:avLst/>
              <a:gdLst/>
              <a:ahLst/>
              <a:cxnLst/>
              <a:rect l="l" t="t" r="r" b="b"/>
              <a:pathLst>
                <a:path w="5797" h="10090" extrusionOk="0">
                  <a:moveTo>
                    <a:pt x="2602" y="1"/>
                  </a:moveTo>
                  <a:lnTo>
                    <a:pt x="834" y="443"/>
                  </a:lnTo>
                  <a:lnTo>
                    <a:pt x="1" y="1680"/>
                  </a:lnTo>
                  <a:lnTo>
                    <a:pt x="2097" y="4408"/>
                  </a:lnTo>
                  <a:lnTo>
                    <a:pt x="2311" y="6201"/>
                  </a:lnTo>
                  <a:lnTo>
                    <a:pt x="746" y="7703"/>
                  </a:lnTo>
                  <a:lnTo>
                    <a:pt x="746" y="10090"/>
                  </a:lnTo>
                  <a:lnTo>
                    <a:pt x="5796" y="9155"/>
                  </a:lnTo>
                  <a:lnTo>
                    <a:pt x="5796" y="7564"/>
                  </a:lnTo>
                  <a:lnTo>
                    <a:pt x="4837" y="5266"/>
                  </a:lnTo>
                  <a:lnTo>
                    <a:pt x="2728" y="2753"/>
                  </a:lnTo>
                  <a:lnTo>
                    <a:pt x="3700" y="1213"/>
                  </a:lnTo>
                  <a:lnTo>
                    <a:pt x="260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3"/>
            <p:cNvSpPr/>
            <p:nvPr/>
          </p:nvSpPr>
          <p:spPr>
            <a:xfrm>
              <a:off x="3394250" y="2048250"/>
              <a:ext cx="162600" cy="270550"/>
            </a:xfrm>
            <a:custGeom>
              <a:avLst/>
              <a:gdLst/>
              <a:ahLst/>
              <a:cxnLst/>
              <a:rect l="l" t="t" r="r" b="b"/>
              <a:pathLst>
                <a:path w="6504" h="10822" extrusionOk="0">
                  <a:moveTo>
                    <a:pt x="2879" y="707"/>
                  </a:moveTo>
                  <a:lnTo>
                    <a:pt x="3687" y="1604"/>
                  </a:lnTo>
                  <a:lnTo>
                    <a:pt x="2728" y="3132"/>
                  </a:lnTo>
                  <a:lnTo>
                    <a:pt x="4950" y="5783"/>
                  </a:lnTo>
                  <a:lnTo>
                    <a:pt x="5872" y="7980"/>
                  </a:lnTo>
                  <a:lnTo>
                    <a:pt x="5872" y="9243"/>
                  </a:lnTo>
                  <a:lnTo>
                    <a:pt x="1452" y="10064"/>
                  </a:lnTo>
                  <a:lnTo>
                    <a:pt x="1452" y="8195"/>
                  </a:lnTo>
                  <a:lnTo>
                    <a:pt x="3031" y="6667"/>
                  </a:lnTo>
                  <a:lnTo>
                    <a:pt x="2791" y="4634"/>
                  </a:lnTo>
                  <a:lnTo>
                    <a:pt x="783" y="2008"/>
                  </a:lnTo>
                  <a:lnTo>
                    <a:pt x="1414" y="1061"/>
                  </a:lnTo>
                  <a:lnTo>
                    <a:pt x="2879" y="707"/>
                  </a:lnTo>
                  <a:close/>
                  <a:moveTo>
                    <a:pt x="3094" y="0"/>
                  </a:moveTo>
                  <a:lnTo>
                    <a:pt x="1023" y="505"/>
                  </a:lnTo>
                  <a:lnTo>
                    <a:pt x="0" y="2046"/>
                  </a:lnTo>
                  <a:lnTo>
                    <a:pt x="2172" y="4887"/>
                  </a:lnTo>
                  <a:lnTo>
                    <a:pt x="2361" y="6440"/>
                  </a:lnTo>
                  <a:lnTo>
                    <a:pt x="821" y="7917"/>
                  </a:lnTo>
                  <a:lnTo>
                    <a:pt x="821" y="10822"/>
                  </a:lnTo>
                  <a:lnTo>
                    <a:pt x="6503" y="9774"/>
                  </a:lnTo>
                  <a:lnTo>
                    <a:pt x="6503" y="7917"/>
                  </a:lnTo>
                  <a:lnTo>
                    <a:pt x="5506" y="5493"/>
                  </a:lnTo>
                  <a:lnTo>
                    <a:pt x="3498" y="3094"/>
                  </a:lnTo>
                  <a:lnTo>
                    <a:pt x="4470" y="1541"/>
                  </a:lnTo>
                  <a:lnTo>
                    <a:pt x="30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3"/>
            <p:cNvSpPr/>
            <p:nvPr/>
          </p:nvSpPr>
          <p:spPr>
            <a:xfrm>
              <a:off x="3658775" y="1084500"/>
              <a:ext cx="236775" cy="215300"/>
            </a:xfrm>
            <a:custGeom>
              <a:avLst/>
              <a:gdLst/>
              <a:ahLst/>
              <a:cxnLst/>
              <a:rect l="l" t="t" r="r" b="b"/>
              <a:pathLst>
                <a:path w="9471" h="8612" extrusionOk="0">
                  <a:moveTo>
                    <a:pt x="3498" y="0"/>
                  </a:moveTo>
                  <a:lnTo>
                    <a:pt x="1907" y="972"/>
                  </a:lnTo>
                  <a:lnTo>
                    <a:pt x="1907" y="1692"/>
                  </a:lnTo>
                  <a:lnTo>
                    <a:pt x="1" y="2273"/>
                  </a:lnTo>
                  <a:lnTo>
                    <a:pt x="2173" y="5026"/>
                  </a:lnTo>
                  <a:lnTo>
                    <a:pt x="3801" y="6162"/>
                  </a:lnTo>
                  <a:lnTo>
                    <a:pt x="3271" y="6970"/>
                  </a:lnTo>
                  <a:lnTo>
                    <a:pt x="5254" y="8612"/>
                  </a:lnTo>
                  <a:lnTo>
                    <a:pt x="6327" y="4028"/>
                  </a:lnTo>
                  <a:lnTo>
                    <a:pt x="7488" y="5278"/>
                  </a:lnTo>
                  <a:lnTo>
                    <a:pt x="7122" y="7046"/>
                  </a:lnTo>
                  <a:lnTo>
                    <a:pt x="8537" y="7046"/>
                  </a:lnTo>
                  <a:lnTo>
                    <a:pt x="9471" y="5177"/>
                  </a:lnTo>
                  <a:lnTo>
                    <a:pt x="6150" y="2513"/>
                  </a:lnTo>
                  <a:lnTo>
                    <a:pt x="349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3"/>
            <p:cNvSpPr/>
            <p:nvPr/>
          </p:nvSpPr>
          <p:spPr>
            <a:xfrm>
              <a:off x="3645200" y="1074400"/>
              <a:ext cx="260450" cy="239600"/>
            </a:xfrm>
            <a:custGeom>
              <a:avLst/>
              <a:gdLst/>
              <a:ahLst/>
              <a:cxnLst/>
              <a:rect l="l" t="t" r="r" b="b"/>
              <a:pathLst>
                <a:path w="10418" h="9584" extrusionOk="0">
                  <a:moveTo>
                    <a:pt x="4003" y="796"/>
                  </a:moveTo>
                  <a:lnTo>
                    <a:pt x="6491" y="3157"/>
                  </a:lnTo>
                  <a:lnTo>
                    <a:pt x="9610" y="5670"/>
                  </a:lnTo>
                  <a:lnTo>
                    <a:pt x="8878" y="7134"/>
                  </a:lnTo>
                  <a:lnTo>
                    <a:pt x="8057" y="7134"/>
                  </a:lnTo>
                  <a:lnTo>
                    <a:pt x="8372" y="5581"/>
                  </a:lnTo>
                  <a:lnTo>
                    <a:pt x="6693" y="3788"/>
                  </a:lnTo>
                  <a:lnTo>
                    <a:pt x="5607" y="8460"/>
                  </a:lnTo>
                  <a:lnTo>
                    <a:pt x="4231" y="7324"/>
                  </a:lnTo>
                  <a:lnTo>
                    <a:pt x="4774" y="6478"/>
                  </a:lnTo>
                  <a:lnTo>
                    <a:pt x="2943" y="5202"/>
                  </a:lnTo>
                  <a:lnTo>
                    <a:pt x="1074" y="2841"/>
                  </a:lnTo>
                  <a:lnTo>
                    <a:pt x="2779" y="2323"/>
                  </a:lnTo>
                  <a:lnTo>
                    <a:pt x="2779" y="1553"/>
                  </a:lnTo>
                  <a:lnTo>
                    <a:pt x="4003" y="796"/>
                  </a:lnTo>
                  <a:close/>
                  <a:moveTo>
                    <a:pt x="4092" y="0"/>
                  </a:moveTo>
                  <a:lnTo>
                    <a:pt x="2147" y="1200"/>
                  </a:lnTo>
                  <a:lnTo>
                    <a:pt x="2147" y="1856"/>
                  </a:lnTo>
                  <a:lnTo>
                    <a:pt x="1" y="2513"/>
                  </a:lnTo>
                  <a:lnTo>
                    <a:pt x="2476" y="5632"/>
                  </a:lnTo>
                  <a:lnTo>
                    <a:pt x="3915" y="6654"/>
                  </a:lnTo>
                  <a:lnTo>
                    <a:pt x="3397" y="7437"/>
                  </a:lnTo>
                  <a:lnTo>
                    <a:pt x="5986" y="9584"/>
                  </a:lnTo>
                  <a:lnTo>
                    <a:pt x="7047" y="5076"/>
                  </a:lnTo>
                  <a:lnTo>
                    <a:pt x="7691" y="5771"/>
                  </a:lnTo>
                  <a:lnTo>
                    <a:pt x="7274" y="7778"/>
                  </a:lnTo>
                  <a:lnTo>
                    <a:pt x="9269" y="7778"/>
                  </a:lnTo>
                  <a:lnTo>
                    <a:pt x="10418" y="5505"/>
                  </a:lnTo>
                  <a:lnTo>
                    <a:pt x="6908" y="2690"/>
                  </a:lnTo>
                  <a:lnTo>
                    <a:pt x="409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3"/>
            <p:cNvSpPr/>
            <p:nvPr/>
          </p:nvSpPr>
          <p:spPr>
            <a:xfrm>
              <a:off x="3780950" y="1045975"/>
              <a:ext cx="134825" cy="91250"/>
            </a:xfrm>
            <a:custGeom>
              <a:avLst/>
              <a:gdLst/>
              <a:ahLst/>
              <a:cxnLst/>
              <a:rect l="l" t="t" r="r" b="b"/>
              <a:pathLst>
                <a:path w="5393" h="3650" extrusionOk="0">
                  <a:moveTo>
                    <a:pt x="1175" y="1"/>
                  </a:moveTo>
                  <a:lnTo>
                    <a:pt x="0" y="1137"/>
                  </a:lnTo>
                  <a:lnTo>
                    <a:pt x="2235" y="2842"/>
                  </a:lnTo>
                  <a:lnTo>
                    <a:pt x="3612" y="3650"/>
                  </a:lnTo>
                  <a:lnTo>
                    <a:pt x="5392" y="1819"/>
                  </a:lnTo>
                  <a:lnTo>
                    <a:pt x="4584" y="329"/>
                  </a:lnTo>
                  <a:lnTo>
                    <a:pt x="3208" y="1"/>
                  </a:lnTo>
                  <a:lnTo>
                    <a:pt x="2703" y="1137"/>
                  </a:lnTo>
                  <a:lnTo>
                    <a:pt x="117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33"/>
            <p:cNvSpPr/>
            <p:nvPr/>
          </p:nvSpPr>
          <p:spPr>
            <a:xfrm>
              <a:off x="3768950" y="1035550"/>
              <a:ext cx="156600" cy="111475"/>
            </a:xfrm>
            <a:custGeom>
              <a:avLst/>
              <a:gdLst/>
              <a:ahLst/>
              <a:cxnLst/>
              <a:rect l="l" t="t" r="r" b="b"/>
              <a:pathLst>
                <a:path w="6264" h="4459" extrusionOk="0">
                  <a:moveTo>
                    <a:pt x="3864" y="784"/>
                  </a:moveTo>
                  <a:lnTo>
                    <a:pt x="4849" y="1011"/>
                  </a:lnTo>
                  <a:lnTo>
                    <a:pt x="5481" y="2185"/>
                  </a:lnTo>
                  <a:lnTo>
                    <a:pt x="4041" y="3663"/>
                  </a:lnTo>
                  <a:lnTo>
                    <a:pt x="2905" y="3006"/>
                  </a:lnTo>
                  <a:lnTo>
                    <a:pt x="960" y="1529"/>
                  </a:lnTo>
                  <a:lnTo>
                    <a:pt x="1680" y="834"/>
                  </a:lnTo>
                  <a:lnTo>
                    <a:pt x="3309" y="2046"/>
                  </a:lnTo>
                  <a:lnTo>
                    <a:pt x="3864" y="784"/>
                  </a:lnTo>
                  <a:close/>
                  <a:moveTo>
                    <a:pt x="1629" y="1"/>
                  </a:moveTo>
                  <a:lnTo>
                    <a:pt x="0" y="1579"/>
                  </a:lnTo>
                  <a:lnTo>
                    <a:pt x="2564" y="3524"/>
                  </a:lnTo>
                  <a:lnTo>
                    <a:pt x="4142" y="4458"/>
                  </a:lnTo>
                  <a:lnTo>
                    <a:pt x="6264" y="2299"/>
                  </a:lnTo>
                  <a:lnTo>
                    <a:pt x="5279" y="468"/>
                  </a:lnTo>
                  <a:lnTo>
                    <a:pt x="3511" y="51"/>
                  </a:lnTo>
                  <a:lnTo>
                    <a:pt x="3056" y="1062"/>
                  </a:lnTo>
                  <a:lnTo>
                    <a:pt x="162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33"/>
            <p:cNvSpPr/>
            <p:nvPr/>
          </p:nvSpPr>
          <p:spPr>
            <a:xfrm>
              <a:off x="3098775" y="1751200"/>
              <a:ext cx="166375" cy="133550"/>
            </a:xfrm>
            <a:custGeom>
              <a:avLst/>
              <a:gdLst/>
              <a:ahLst/>
              <a:cxnLst/>
              <a:rect l="l" t="t" r="r" b="b"/>
              <a:pathLst>
                <a:path w="6655" h="5342" extrusionOk="0">
                  <a:moveTo>
                    <a:pt x="5619" y="0"/>
                  </a:moveTo>
                  <a:lnTo>
                    <a:pt x="4205" y="985"/>
                  </a:lnTo>
                  <a:lnTo>
                    <a:pt x="2475" y="1869"/>
                  </a:lnTo>
                  <a:lnTo>
                    <a:pt x="1288" y="404"/>
                  </a:lnTo>
                  <a:lnTo>
                    <a:pt x="0" y="1856"/>
                  </a:lnTo>
                  <a:lnTo>
                    <a:pt x="341" y="2829"/>
                  </a:lnTo>
                  <a:lnTo>
                    <a:pt x="341" y="4028"/>
                  </a:lnTo>
                  <a:lnTo>
                    <a:pt x="2766" y="5341"/>
                  </a:lnTo>
                  <a:lnTo>
                    <a:pt x="4963" y="4369"/>
                  </a:lnTo>
                  <a:lnTo>
                    <a:pt x="6655" y="2854"/>
                  </a:lnTo>
                  <a:lnTo>
                    <a:pt x="6655" y="1515"/>
                  </a:lnTo>
                  <a:lnTo>
                    <a:pt x="561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33"/>
            <p:cNvSpPr/>
            <p:nvPr/>
          </p:nvSpPr>
          <p:spPr>
            <a:xfrm>
              <a:off x="3089925" y="1740150"/>
              <a:ext cx="182800" cy="153450"/>
            </a:xfrm>
            <a:custGeom>
              <a:avLst/>
              <a:gdLst/>
              <a:ahLst/>
              <a:cxnLst/>
              <a:rect l="l" t="t" r="r" b="b"/>
              <a:pathLst>
                <a:path w="7312" h="6138" extrusionOk="0">
                  <a:moveTo>
                    <a:pt x="5885" y="884"/>
                  </a:moveTo>
                  <a:lnTo>
                    <a:pt x="6693" y="2046"/>
                  </a:lnTo>
                  <a:lnTo>
                    <a:pt x="6693" y="3157"/>
                  </a:lnTo>
                  <a:lnTo>
                    <a:pt x="5140" y="4546"/>
                  </a:lnTo>
                  <a:lnTo>
                    <a:pt x="3132" y="5443"/>
                  </a:lnTo>
                  <a:lnTo>
                    <a:pt x="1011" y="4281"/>
                  </a:lnTo>
                  <a:lnTo>
                    <a:pt x="1011" y="3271"/>
                  </a:lnTo>
                  <a:lnTo>
                    <a:pt x="708" y="2374"/>
                  </a:lnTo>
                  <a:lnTo>
                    <a:pt x="1630" y="1339"/>
                  </a:lnTo>
                  <a:lnTo>
                    <a:pt x="2741" y="2715"/>
                  </a:lnTo>
                  <a:lnTo>
                    <a:pt x="4698" y="1705"/>
                  </a:lnTo>
                  <a:lnTo>
                    <a:pt x="5885" y="884"/>
                  </a:lnTo>
                  <a:close/>
                  <a:moveTo>
                    <a:pt x="6049" y="0"/>
                  </a:moveTo>
                  <a:lnTo>
                    <a:pt x="4395" y="1162"/>
                  </a:lnTo>
                  <a:lnTo>
                    <a:pt x="2918" y="1920"/>
                  </a:lnTo>
                  <a:lnTo>
                    <a:pt x="1655" y="366"/>
                  </a:lnTo>
                  <a:lnTo>
                    <a:pt x="1" y="2235"/>
                  </a:lnTo>
                  <a:lnTo>
                    <a:pt x="380" y="3334"/>
                  </a:lnTo>
                  <a:lnTo>
                    <a:pt x="380" y="4660"/>
                  </a:lnTo>
                  <a:lnTo>
                    <a:pt x="3094" y="6137"/>
                  </a:lnTo>
                  <a:lnTo>
                    <a:pt x="5443" y="5102"/>
                  </a:lnTo>
                  <a:lnTo>
                    <a:pt x="7312" y="3435"/>
                  </a:lnTo>
                  <a:lnTo>
                    <a:pt x="7312" y="1856"/>
                  </a:lnTo>
                  <a:lnTo>
                    <a:pt x="604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33"/>
            <p:cNvSpPr/>
            <p:nvPr/>
          </p:nvSpPr>
          <p:spPr>
            <a:xfrm>
              <a:off x="3793250" y="2636350"/>
              <a:ext cx="57175" cy="35700"/>
            </a:xfrm>
            <a:custGeom>
              <a:avLst/>
              <a:gdLst/>
              <a:ahLst/>
              <a:cxnLst/>
              <a:rect l="l" t="t" r="r" b="b"/>
              <a:pathLst>
                <a:path w="2287" h="1428" extrusionOk="0">
                  <a:moveTo>
                    <a:pt x="1743" y="0"/>
                  </a:moveTo>
                  <a:lnTo>
                    <a:pt x="1" y="480"/>
                  </a:lnTo>
                  <a:lnTo>
                    <a:pt x="2286" y="1427"/>
                  </a:lnTo>
                  <a:lnTo>
                    <a:pt x="2286" y="1427"/>
                  </a:lnTo>
                  <a:lnTo>
                    <a:pt x="174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3"/>
            <p:cNvSpPr/>
            <p:nvPr/>
          </p:nvSpPr>
          <p:spPr>
            <a:xfrm>
              <a:off x="3768950" y="2626875"/>
              <a:ext cx="95675" cy="59375"/>
            </a:xfrm>
            <a:custGeom>
              <a:avLst/>
              <a:gdLst/>
              <a:ahLst/>
              <a:cxnLst/>
              <a:rect l="l" t="t" r="r" b="b"/>
              <a:pathLst>
                <a:path w="3827" h="2375" extrusionOk="0">
                  <a:moveTo>
                    <a:pt x="2526" y="758"/>
                  </a:moveTo>
                  <a:lnTo>
                    <a:pt x="2703" y="1238"/>
                  </a:lnTo>
                  <a:lnTo>
                    <a:pt x="1958" y="922"/>
                  </a:lnTo>
                  <a:lnTo>
                    <a:pt x="2526" y="758"/>
                  </a:lnTo>
                  <a:close/>
                  <a:moveTo>
                    <a:pt x="2905" y="0"/>
                  </a:moveTo>
                  <a:lnTo>
                    <a:pt x="0" y="796"/>
                  </a:lnTo>
                  <a:lnTo>
                    <a:pt x="3826" y="2374"/>
                  </a:lnTo>
                  <a:lnTo>
                    <a:pt x="290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3"/>
            <p:cNvSpPr/>
            <p:nvPr/>
          </p:nvSpPr>
          <p:spPr>
            <a:xfrm>
              <a:off x="3702975" y="2517025"/>
              <a:ext cx="43275" cy="68200"/>
            </a:xfrm>
            <a:custGeom>
              <a:avLst/>
              <a:gdLst/>
              <a:ahLst/>
              <a:cxnLst/>
              <a:rect l="l" t="t" r="r" b="b"/>
              <a:pathLst>
                <a:path w="1731" h="2728" extrusionOk="0">
                  <a:moveTo>
                    <a:pt x="733" y="0"/>
                  </a:moveTo>
                  <a:cubicBezTo>
                    <a:pt x="493" y="164"/>
                    <a:pt x="0" y="1288"/>
                    <a:pt x="0" y="1288"/>
                  </a:cubicBezTo>
                  <a:lnTo>
                    <a:pt x="695" y="2728"/>
                  </a:lnTo>
                  <a:lnTo>
                    <a:pt x="1730" y="2728"/>
                  </a:lnTo>
                  <a:lnTo>
                    <a:pt x="73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3"/>
            <p:cNvSpPr/>
            <p:nvPr/>
          </p:nvSpPr>
          <p:spPr>
            <a:xfrm>
              <a:off x="3694450" y="2505025"/>
              <a:ext cx="62850" cy="88100"/>
            </a:xfrm>
            <a:custGeom>
              <a:avLst/>
              <a:gdLst/>
              <a:ahLst/>
              <a:cxnLst/>
              <a:rect l="l" t="t" r="r" b="b"/>
              <a:pathLst>
                <a:path w="2514" h="3524" extrusionOk="0">
                  <a:moveTo>
                    <a:pt x="973" y="1162"/>
                  </a:moveTo>
                  <a:lnTo>
                    <a:pt x="1604" y="2892"/>
                  </a:lnTo>
                  <a:lnTo>
                    <a:pt x="1225" y="2892"/>
                  </a:lnTo>
                  <a:lnTo>
                    <a:pt x="682" y="1756"/>
                  </a:lnTo>
                  <a:cubicBezTo>
                    <a:pt x="771" y="1554"/>
                    <a:pt x="884" y="1352"/>
                    <a:pt x="973" y="1162"/>
                  </a:cubicBezTo>
                  <a:close/>
                  <a:moveTo>
                    <a:pt x="1238" y="0"/>
                  </a:moveTo>
                  <a:lnTo>
                    <a:pt x="897" y="215"/>
                  </a:lnTo>
                  <a:cubicBezTo>
                    <a:pt x="619" y="405"/>
                    <a:pt x="253" y="1187"/>
                    <a:pt x="51" y="1642"/>
                  </a:cubicBezTo>
                  <a:lnTo>
                    <a:pt x="1" y="1768"/>
                  </a:lnTo>
                  <a:lnTo>
                    <a:pt x="834" y="3523"/>
                  </a:lnTo>
                  <a:lnTo>
                    <a:pt x="2513" y="3523"/>
                  </a:lnTo>
                  <a:lnTo>
                    <a:pt x="123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3"/>
            <p:cNvSpPr/>
            <p:nvPr/>
          </p:nvSpPr>
          <p:spPr>
            <a:xfrm>
              <a:off x="3696975" y="2570375"/>
              <a:ext cx="25275" cy="78000"/>
            </a:xfrm>
            <a:custGeom>
              <a:avLst/>
              <a:gdLst/>
              <a:ahLst/>
              <a:cxnLst/>
              <a:rect l="l" t="t" r="r" b="b"/>
              <a:pathLst>
                <a:path w="1011" h="3120" extrusionOk="0">
                  <a:moveTo>
                    <a:pt x="455" y="0"/>
                  </a:moveTo>
                  <a:lnTo>
                    <a:pt x="1" y="1402"/>
                  </a:lnTo>
                  <a:lnTo>
                    <a:pt x="581" y="3119"/>
                  </a:lnTo>
                  <a:lnTo>
                    <a:pt x="1011" y="3119"/>
                  </a:lnTo>
                  <a:lnTo>
                    <a:pt x="1011" y="278"/>
                  </a:lnTo>
                  <a:lnTo>
                    <a:pt x="45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33"/>
            <p:cNvSpPr/>
            <p:nvPr/>
          </p:nvSpPr>
          <p:spPr>
            <a:xfrm>
              <a:off x="3688775" y="2563750"/>
              <a:ext cx="43275" cy="92500"/>
            </a:xfrm>
            <a:custGeom>
              <a:avLst/>
              <a:gdLst/>
              <a:ahLst/>
              <a:cxnLst/>
              <a:rect l="l" t="t" r="r" b="b"/>
              <a:pathLst>
                <a:path w="1731" h="3700" extrusionOk="0">
                  <a:moveTo>
                    <a:pt x="1023" y="846"/>
                  </a:moveTo>
                  <a:lnTo>
                    <a:pt x="1074" y="871"/>
                  </a:lnTo>
                  <a:lnTo>
                    <a:pt x="1074" y="2765"/>
                  </a:lnTo>
                  <a:lnTo>
                    <a:pt x="695" y="1755"/>
                  </a:lnTo>
                  <a:lnTo>
                    <a:pt x="1023" y="846"/>
                  </a:lnTo>
                  <a:close/>
                  <a:moveTo>
                    <a:pt x="632" y="0"/>
                  </a:moveTo>
                  <a:lnTo>
                    <a:pt x="0" y="1755"/>
                  </a:lnTo>
                  <a:lnTo>
                    <a:pt x="720" y="3700"/>
                  </a:lnTo>
                  <a:lnTo>
                    <a:pt x="1730" y="3700"/>
                  </a:lnTo>
                  <a:lnTo>
                    <a:pt x="1730" y="493"/>
                  </a:lnTo>
                  <a:lnTo>
                    <a:pt x="63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33"/>
            <p:cNvSpPr/>
            <p:nvPr/>
          </p:nvSpPr>
          <p:spPr>
            <a:xfrm>
              <a:off x="4360850" y="1623350"/>
              <a:ext cx="47375" cy="27475"/>
            </a:xfrm>
            <a:custGeom>
              <a:avLst/>
              <a:gdLst/>
              <a:ahLst/>
              <a:cxnLst/>
              <a:rect l="l" t="t" r="r" b="b"/>
              <a:pathLst>
                <a:path w="1895" h="1099" extrusionOk="0">
                  <a:moveTo>
                    <a:pt x="0" y="0"/>
                  </a:moveTo>
                  <a:lnTo>
                    <a:pt x="556" y="1099"/>
                  </a:lnTo>
                  <a:lnTo>
                    <a:pt x="1326" y="947"/>
                  </a:lnTo>
                  <a:lnTo>
                    <a:pt x="18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3"/>
            <p:cNvSpPr/>
            <p:nvPr/>
          </p:nvSpPr>
          <p:spPr>
            <a:xfrm>
              <a:off x="4347900" y="1615450"/>
              <a:ext cx="74200" cy="44550"/>
            </a:xfrm>
            <a:custGeom>
              <a:avLst/>
              <a:gdLst/>
              <a:ahLst/>
              <a:cxnLst/>
              <a:rect l="l" t="t" r="r" b="b"/>
              <a:pathLst>
                <a:path w="2968" h="1782" extrusionOk="0">
                  <a:moveTo>
                    <a:pt x="1857" y="632"/>
                  </a:moveTo>
                  <a:lnTo>
                    <a:pt x="1642" y="973"/>
                  </a:lnTo>
                  <a:lnTo>
                    <a:pt x="1238" y="1061"/>
                  </a:lnTo>
                  <a:lnTo>
                    <a:pt x="1023" y="632"/>
                  </a:lnTo>
                  <a:close/>
                  <a:moveTo>
                    <a:pt x="0" y="1"/>
                  </a:moveTo>
                  <a:lnTo>
                    <a:pt x="897" y="1781"/>
                  </a:lnTo>
                  <a:lnTo>
                    <a:pt x="2046" y="1541"/>
                  </a:lnTo>
                  <a:lnTo>
                    <a:pt x="296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33"/>
            <p:cNvSpPr/>
            <p:nvPr/>
          </p:nvSpPr>
          <p:spPr>
            <a:xfrm>
              <a:off x="2445000" y="785850"/>
              <a:ext cx="922425" cy="1196450"/>
            </a:xfrm>
            <a:custGeom>
              <a:avLst/>
              <a:gdLst/>
              <a:ahLst/>
              <a:cxnLst/>
              <a:rect l="l" t="t" r="r" b="b"/>
              <a:pathLst>
                <a:path w="36897" h="47858" extrusionOk="0">
                  <a:moveTo>
                    <a:pt x="27288" y="1"/>
                  </a:moveTo>
                  <a:lnTo>
                    <a:pt x="21921" y="2324"/>
                  </a:lnTo>
                  <a:lnTo>
                    <a:pt x="20027" y="2375"/>
                  </a:lnTo>
                  <a:lnTo>
                    <a:pt x="19396" y="4067"/>
                  </a:lnTo>
                  <a:lnTo>
                    <a:pt x="20179" y="6378"/>
                  </a:lnTo>
                  <a:lnTo>
                    <a:pt x="18600" y="6378"/>
                  </a:lnTo>
                  <a:lnTo>
                    <a:pt x="18285" y="4016"/>
                  </a:lnTo>
                  <a:lnTo>
                    <a:pt x="17262" y="3625"/>
                  </a:lnTo>
                  <a:lnTo>
                    <a:pt x="16782" y="5203"/>
                  </a:lnTo>
                  <a:lnTo>
                    <a:pt x="15620" y="4850"/>
                  </a:lnTo>
                  <a:lnTo>
                    <a:pt x="15305" y="3006"/>
                  </a:lnTo>
                  <a:lnTo>
                    <a:pt x="13411" y="3322"/>
                  </a:lnTo>
                  <a:lnTo>
                    <a:pt x="11277" y="4105"/>
                  </a:lnTo>
                  <a:lnTo>
                    <a:pt x="9698" y="5683"/>
                  </a:lnTo>
                  <a:lnTo>
                    <a:pt x="7489" y="6163"/>
                  </a:lnTo>
                  <a:lnTo>
                    <a:pt x="6150" y="7893"/>
                  </a:lnTo>
                  <a:lnTo>
                    <a:pt x="6933" y="9080"/>
                  </a:lnTo>
                  <a:lnTo>
                    <a:pt x="5355" y="10418"/>
                  </a:lnTo>
                  <a:lnTo>
                    <a:pt x="2678" y="11529"/>
                  </a:lnTo>
                  <a:lnTo>
                    <a:pt x="784" y="11883"/>
                  </a:lnTo>
                  <a:lnTo>
                    <a:pt x="1251" y="13575"/>
                  </a:lnTo>
                  <a:lnTo>
                    <a:pt x="2678" y="13726"/>
                  </a:lnTo>
                  <a:lnTo>
                    <a:pt x="3069" y="14598"/>
                  </a:lnTo>
                  <a:lnTo>
                    <a:pt x="1" y="14838"/>
                  </a:lnTo>
                  <a:lnTo>
                    <a:pt x="1" y="16176"/>
                  </a:lnTo>
                  <a:lnTo>
                    <a:pt x="1731" y="17363"/>
                  </a:lnTo>
                  <a:cubicBezTo>
                    <a:pt x="1731" y="17363"/>
                    <a:pt x="1944" y="16942"/>
                    <a:pt x="2599" y="16942"/>
                  </a:cubicBezTo>
                  <a:cubicBezTo>
                    <a:pt x="2926" y="16942"/>
                    <a:pt x="3364" y="17047"/>
                    <a:pt x="3940" y="17363"/>
                  </a:cubicBezTo>
                  <a:cubicBezTo>
                    <a:pt x="5683" y="18310"/>
                    <a:pt x="5759" y="18310"/>
                    <a:pt x="5759" y="18310"/>
                  </a:cubicBezTo>
                  <a:lnTo>
                    <a:pt x="7337" y="21378"/>
                  </a:lnTo>
                  <a:lnTo>
                    <a:pt x="6946" y="25331"/>
                  </a:lnTo>
                  <a:lnTo>
                    <a:pt x="6946" y="29434"/>
                  </a:lnTo>
                  <a:lnTo>
                    <a:pt x="8436" y="29902"/>
                  </a:lnTo>
                  <a:lnTo>
                    <a:pt x="7615" y="31164"/>
                  </a:lnTo>
                  <a:lnTo>
                    <a:pt x="5683" y="30849"/>
                  </a:lnTo>
                  <a:lnTo>
                    <a:pt x="5683" y="33223"/>
                  </a:lnTo>
                  <a:lnTo>
                    <a:pt x="7173" y="34321"/>
                  </a:lnTo>
                  <a:lnTo>
                    <a:pt x="6074" y="36695"/>
                  </a:lnTo>
                  <a:lnTo>
                    <a:pt x="6541" y="40546"/>
                  </a:lnTo>
                  <a:lnTo>
                    <a:pt x="7135" y="43463"/>
                  </a:lnTo>
                  <a:lnTo>
                    <a:pt x="7627" y="46153"/>
                  </a:lnTo>
                  <a:lnTo>
                    <a:pt x="9218" y="45913"/>
                  </a:lnTo>
                  <a:lnTo>
                    <a:pt x="10885" y="47857"/>
                  </a:lnTo>
                  <a:lnTo>
                    <a:pt x="12186" y="45647"/>
                  </a:lnTo>
                  <a:lnTo>
                    <a:pt x="13310" y="42175"/>
                  </a:lnTo>
                  <a:lnTo>
                    <a:pt x="14812" y="39776"/>
                  </a:lnTo>
                  <a:lnTo>
                    <a:pt x="16946" y="39195"/>
                  </a:lnTo>
                  <a:lnTo>
                    <a:pt x="20103" y="37857"/>
                  </a:lnTo>
                  <a:lnTo>
                    <a:pt x="21770" y="35798"/>
                  </a:lnTo>
                  <a:lnTo>
                    <a:pt x="24762" y="35407"/>
                  </a:lnTo>
                  <a:lnTo>
                    <a:pt x="28462" y="33071"/>
                  </a:lnTo>
                  <a:lnTo>
                    <a:pt x="26480" y="32869"/>
                  </a:lnTo>
                  <a:lnTo>
                    <a:pt x="25545" y="32869"/>
                  </a:lnTo>
                  <a:lnTo>
                    <a:pt x="26480" y="30659"/>
                  </a:lnTo>
                  <a:lnTo>
                    <a:pt x="28462" y="32478"/>
                  </a:lnTo>
                  <a:lnTo>
                    <a:pt x="29232" y="30735"/>
                  </a:lnTo>
                  <a:lnTo>
                    <a:pt x="28538" y="28487"/>
                  </a:lnTo>
                  <a:lnTo>
                    <a:pt x="28538" y="28487"/>
                  </a:lnTo>
                  <a:cubicBezTo>
                    <a:pt x="28538" y="28487"/>
                    <a:pt x="28571" y="28497"/>
                    <a:pt x="28628" y="28497"/>
                  </a:cubicBezTo>
                  <a:cubicBezTo>
                    <a:pt x="28850" y="28497"/>
                    <a:pt x="29441" y="28361"/>
                    <a:pt x="29952" y="27048"/>
                  </a:cubicBezTo>
                  <a:cubicBezTo>
                    <a:pt x="30176" y="26473"/>
                    <a:pt x="30217" y="26354"/>
                    <a:pt x="30211" y="26354"/>
                  </a:cubicBezTo>
                  <a:lnTo>
                    <a:pt x="30211" y="26354"/>
                  </a:lnTo>
                  <a:cubicBezTo>
                    <a:pt x="30207" y="26354"/>
                    <a:pt x="30180" y="26414"/>
                    <a:pt x="30178" y="26414"/>
                  </a:cubicBezTo>
                  <a:cubicBezTo>
                    <a:pt x="30175" y="26414"/>
                    <a:pt x="30241" y="26250"/>
                    <a:pt x="30596" y="25381"/>
                  </a:cubicBezTo>
                  <a:cubicBezTo>
                    <a:pt x="31467" y="23260"/>
                    <a:pt x="31455" y="23247"/>
                    <a:pt x="31455" y="23247"/>
                  </a:cubicBezTo>
                  <a:cubicBezTo>
                    <a:pt x="31455" y="23247"/>
                    <a:pt x="32086" y="23007"/>
                    <a:pt x="31455" y="21593"/>
                  </a:cubicBezTo>
                  <a:cubicBezTo>
                    <a:pt x="30823" y="20179"/>
                    <a:pt x="29876" y="20722"/>
                    <a:pt x="30823" y="20166"/>
                  </a:cubicBezTo>
                  <a:lnTo>
                    <a:pt x="31770" y="19623"/>
                  </a:lnTo>
                  <a:lnTo>
                    <a:pt x="32642" y="19068"/>
                  </a:lnTo>
                  <a:lnTo>
                    <a:pt x="32250" y="16694"/>
                  </a:lnTo>
                  <a:lnTo>
                    <a:pt x="32642" y="14042"/>
                  </a:lnTo>
                  <a:lnTo>
                    <a:pt x="34611" y="11858"/>
                  </a:lnTo>
                  <a:lnTo>
                    <a:pt x="36354" y="9762"/>
                  </a:lnTo>
                  <a:lnTo>
                    <a:pt x="36897" y="8032"/>
                  </a:lnTo>
                  <a:lnTo>
                    <a:pt x="34851" y="7085"/>
                  </a:lnTo>
                  <a:lnTo>
                    <a:pt x="32566" y="7943"/>
                  </a:lnTo>
                  <a:lnTo>
                    <a:pt x="30280" y="10090"/>
                  </a:lnTo>
                  <a:lnTo>
                    <a:pt x="31770" y="7451"/>
                  </a:lnTo>
                  <a:lnTo>
                    <a:pt x="31859" y="7009"/>
                  </a:lnTo>
                  <a:lnTo>
                    <a:pt x="27439" y="7009"/>
                  </a:lnTo>
                  <a:lnTo>
                    <a:pt x="27351" y="5986"/>
                  </a:lnTo>
                  <a:lnTo>
                    <a:pt x="29232" y="5759"/>
                  </a:lnTo>
                  <a:lnTo>
                    <a:pt x="31859" y="5759"/>
                  </a:lnTo>
                  <a:lnTo>
                    <a:pt x="31543" y="3625"/>
                  </a:lnTo>
                  <a:lnTo>
                    <a:pt x="30672" y="1655"/>
                  </a:lnTo>
                  <a:lnTo>
                    <a:pt x="2728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3"/>
            <p:cNvSpPr/>
            <p:nvPr/>
          </p:nvSpPr>
          <p:spPr>
            <a:xfrm>
              <a:off x="2437100" y="777350"/>
              <a:ext cx="939800" cy="1218525"/>
            </a:xfrm>
            <a:custGeom>
              <a:avLst/>
              <a:gdLst/>
              <a:ahLst/>
              <a:cxnLst/>
              <a:rect l="l" t="t" r="r" b="b"/>
              <a:pathLst>
                <a:path w="37592" h="48741" extrusionOk="0">
                  <a:moveTo>
                    <a:pt x="26909" y="31530"/>
                  </a:moveTo>
                  <a:lnTo>
                    <a:pt x="28601" y="33070"/>
                  </a:lnTo>
                  <a:lnTo>
                    <a:pt x="26796" y="32893"/>
                  </a:lnTo>
                  <a:lnTo>
                    <a:pt x="26341" y="32893"/>
                  </a:lnTo>
                  <a:lnTo>
                    <a:pt x="26909" y="31530"/>
                  </a:lnTo>
                  <a:close/>
                  <a:moveTo>
                    <a:pt x="27591" y="682"/>
                  </a:moveTo>
                  <a:lnTo>
                    <a:pt x="30748" y="2222"/>
                  </a:lnTo>
                  <a:lnTo>
                    <a:pt x="31543" y="4053"/>
                  </a:lnTo>
                  <a:lnTo>
                    <a:pt x="31809" y="5783"/>
                  </a:lnTo>
                  <a:lnTo>
                    <a:pt x="29498" y="5783"/>
                  </a:lnTo>
                  <a:lnTo>
                    <a:pt x="27339" y="6048"/>
                  </a:lnTo>
                  <a:lnTo>
                    <a:pt x="27465" y="7665"/>
                  </a:lnTo>
                  <a:lnTo>
                    <a:pt x="31796" y="7665"/>
                  </a:lnTo>
                  <a:lnTo>
                    <a:pt x="29321" y="12059"/>
                  </a:lnTo>
                  <a:lnTo>
                    <a:pt x="33046" y="8574"/>
                  </a:lnTo>
                  <a:lnTo>
                    <a:pt x="35155" y="7778"/>
                  </a:lnTo>
                  <a:lnTo>
                    <a:pt x="36834" y="8548"/>
                  </a:lnTo>
                  <a:lnTo>
                    <a:pt x="36380" y="9963"/>
                  </a:lnTo>
                  <a:lnTo>
                    <a:pt x="34700" y="11996"/>
                  </a:lnTo>
                  <a:lnTo>
                    <a:pt x="32667" y="14256"/>
                  </a:lnTo>
                  <a:lnTo>
                    <a:pt x="32250" y="17059"/>
                  </a:lnTo>
                  <a:lnTo>
                    <a:pt x="32617" y="19269"/>
                  </a:lnTo>
                  <a:lnTo>
                    <a:pt x="31935" y="19698"/>
                  </a:lnTo>
                  <a:cubicBezTo>
                    <a:pt x="31922" y="19711"/>
                    <a:pt x="31834" y="19761"/>
                    <a:pt x="30988" y="20254"/>
                  </a:cubicBezTo>
                  <a:cubicBezTo>
                    <a:pt x="30584" y="20494"/>
                    <a:pt x="30432" y="20582"/>
                    <a:pt x="30432" y="20809"/>
                  </a:cubicBezTo>
                  <a:cubicBezTo>
                    <a:pt x="30445" y="20986"/>
                    <a:pt x="30558" y="21125"/>
                    <a:pt x="30710" y="21188"/>
                  </a:cubicBezTo>
                  <a:cubicBezTo>
                    <a:pt x="30887" y="21289"/>
                    <a:pt x="31215" y="21466"/>
                    <a:pt x="31480" y="22072"/>
                  </a:cubicBezTo>
                  <a:cubicBezTo>
                    <a:pt x="31872" y="22943"/>
                    <a:pt x="31733" y="23259"/>
                    <a:pt x="31657" y="23309"/>
                  </a:cubicBezTo>
                  <a:lnTo>
                    <a:pt x="31455" y="23385"/>
                  </a:lnTo>
                  <a:lnTo>
                    <a:pt x="31455" y="23537"/>
                  </a:lnTo>
                  <a:cubicBezTo>
                    <a:pt x="31404" y="23676"/>
                    <a:pt x="31228" y="24118"/>
                    <a:pt x="30609" y="25620"/>
                  </a:cubicBezTo>
                  <a:cubicBezTo>
                    <a:pt x="30432" y="26062"/>
                    <a:pt x="30319" y="26353"/>
                    <a:pt x="30243" y="26555"/>
                  </a:cubicBezTo>
                  <a:lnTo>
                    <a:pt x="30218" y="26618"/>
                  </a:lnTo>
                  <a:cubicBezTo>
                    <a:pt x="30218" y="26618"/>
                    <a:pt x="30218" y="26630"/>
                    <a:pt x="30218" y="26630"/>
                  </a:cubicBezTo>
                  <a:cubicBezTo>
                    <a:pt x="30205" y="26681"/>
                    <a:pt x="30154" y="26832"/>
                    <a:pt x="29978" y="27287"/>
                  </a:cubicBezTo>
                  <a:cubicBezTo>
                    <a:pt x="29498" y="28499"/>
                    <a:pt x="29018" y="28537"/>
                    <a:pt x="28955" y="28537"/>
                  </a:cubicBezTo>
                  <a:lnTo>
                    <a:pt x="28399" y="28373"/>
                  </a:lnTo>
                  <a:lnTo>
                    <a:pt x="28399" y="28373"/>
                  </a:lnTo>
                  <a:lnTo>
                    <a:pt x="29220" y="31062"/>
                  </a:lnTo>
                  <a:lnTo>
                    <a:pt x="28677" y="32287"/>
                  </a:lnTo>
                  <a:lnTo>
                    <a:pt x="26682" y="30469"/>
                  </a:lnTo>
                  <a:lnTo>
                    <a:pt x="25394" y="33525"/>
                  </a:lnTo>
                  <a:lnTo>
                    <a:pt x="26758" y="33525"/>
                  </a:lnTo>
                  <a:lnTo>
                    <a:pt x="27844" y="33626"/>
                  </a:lnTo>
                  <a:lnTo>
                    <a:pt x="24977" y="35431"/>
                  </a:lnTo>
                  <a:lnTo>
                    <a:pt x="21922" y="35835"/>
                  </a:lnTo>
                  <a:lnTo>
                    <a:pt x="20230" y="37931"/>
                  </a:lnTo>
                  <a:lnTo>
                    <a:pt x="17199" y="39232"/>
                  </a:lnTo>
                  <a:lnTo>
                    <a:pt x="14939" y="39838"/>
                  </a:lnTo>
                  <a:lnTo>
                    <a:pt x="13360" y="42351"/>
                  </a:lnTo>
                  <a:lnTo>
                    <a:pt x="12211" y="45861"/>
                  </a:lnTo>
                  <a:lnTo>
                    <a:pt x="11163" y="47654"/>
                  </a:lnTo>
                  <a:lnTo>
                    <a:pt x="9661" y="45874"/>
                  </a:lnTo>
                  <a:lnTo>
                    <a:pt x="8209" y="46101"/>
                  </a:lnTo>
                  <a:lnTo>
                    <a:pt x="7767" y="43715"/>
                  </a:lnTo>
                  <a:lnTo>
                    <a:pt x="7173" y="40823"/>
                  </a:lnTo>
                  <a:lnTo>
                    <a:pt x="6719" y="37048"/>
                  </a:lnTo>
                  <a:lnTo>
                    <a:pt x="7893" y="34535"/>
                  </a:lnTo>
                  <a:lnTo>
                    <a:pt x="6315" y="33373"/>
                  </a:lnTo>
                  <a:lnTo>
                    <a:pt x="6315" y="31542"/>
                  </a:lnTo>
                  <a:lnTo>
                    <a:pt x="8082" y="31833"/>
                  </a:lnTo>
                  <a:lnTo>
                    <a:pt x="9244" y="30040"/>
                  </a:lnTo>
                  <a:lnTo>
                    <a:pt x="7577" y="29509"/>
                  </a:lnTo>
                  <a:lnTo>
                    <a:pt x="7577" y="25671"/>
                  </a:lnTo>
                  <a:lnTo>
                    <a:pt x="7981" y="21643"/>
                  </a:lnTo>
                  <a:lnTo>
                    <a:pt x="6277" y="18309"/>
                  </a:lnTo>
                  <a:lnTo>
                    <a:pt x="6125" y="18309"/>
                  </a:lnTo>
                  <a:cubicBezTo>
                    <a:pt x="6024" y="18271"/>
                    <a:pt x="5645" y="18082"/>
                    <a:pt x="4408" y="17413"/>
                  </a:cubicBezTo>
                  <a:cubicBezTo>
                    <a:pt x="3845" y="17104"/>
                    <a:pt x="3347" y="16952"/>
                    <a:pt x="2915" y="16952"/>
                  </a:cubicBezTo>
                  <a:cubicBezTo>
                    <a:pt x="2746" y="16952"/>
                    <a:pt x="2587" y="16975"/>
                    <a:pt x="2438" y="17021"/>
                  </a:cubicBezTo>
                  <a:cubicBezTo>
                    <a:pt x="2274" y="17072"/>
                    <a:pt x="2122" y="17147"/>
                    <a:pt x="1983" y="17261"/>
                  </a:cubicBezTo>
                  <a:lnTo>
                    <a:pt x="620" y="16339"/>
                  </a:lnTo>
                  <a:lnTo>
                    <a:pt x="620" y="15455"/>
                  </a:lnTo>
                  <a:lnTo>
                    <a:pt x="3852" y="15203"/>
                  </a:lnTo>
                  <a:lnTo>
                    <a:pt x="3208" y="13763"/>
                  </a:lnTo>
                  <a:lnTo>
                    <a:pt x="1819" y="13612"/>
                  </a:lnTo>
                  <a:lnTo>
                    <a:pt x="1504" y="12450"/>
                  </a:lnTo>
                  <a:lnTo>
                    <a:pt x="3057" y="12160"/>
                  </a:lnTo>
                  <a:lnTo>
                    <a:pt x="5797" y="11036"/>
                  </a:lnTo>
                  <a:lnTo>
                    <a:pt x="7678" y="9470"/>
                  </a:lnTo>
                  <a:lnTo>
                    <a:pt x="6857" y="8233"/>
                  </a:lnTo>
                  <a:lnTo>
                    <a:pt x="7994" y="6781"/>
                  </a:lnTo>
                  <a:lnTo>
                    <a:pt x="10178" y="6301"/>
                  </a:lnTo>
                  <a:lnTo>
                    <a:pt x="11769" y="4710"/>
                  </a:lnTo>
                  <a:lnTo>
                    <a:pt x="13777" y="3965"/>
                  </a:lnTo>
                  <a:lnTo>
                    <a:pt x="15355" y="3712"/>
                  </a:lnTo>
                  <a:lnTo>
                    <a:pt x="15646" y="5430"/>
                  </a:lnTo>
                  <a:lnTo>
                    <a:pt x="17325" y="5935"/>
                  </a:lnTo>
                  <a:lnTo>
                    <a:pt x="17792" y="4382"/>
                  </a:lnTo>
                  <a:lnTo>
                    <a:pt x="18323" y="4584"/>
                  </a:lnTo>
                  <a:lnTo>
                    <a:pt x="18651" y="7033"/>
                  </a:lnTo>
                  <a:lnTo>
                    <a:pt x="20949" y="7033"/>
                  </a:lnTo>
                  <a:lnTo>
                    <a:pt x="20053" y="4407"/>
                  </a:lnTo>
                  <a:lnTo>
                    <a:pt x="20570" y="3031"/>
                  </a:lnTo>
                  <a:lnTo>
                    <a:pt x="22250" y="2980"/>
                  </a:lnTo>
                  <a:lnTo>
                    <a:pt x="27591" y="682"/>
                  </a:lnTo>
                  <a:close/>
                  <a:moveTo>
                    <a:pt x="27604" y="0"/>
                  </a:moveTo>
                  <a:lnTo>
                    <a:pt x="22161" y="2361"/>
                  </a:lnTo>
                  <a:lnTo>
                    <a:pt x="20116" y="2424"/>
                  </a:lnTo>
                  <a:lnTo>
                    <a:pt x="19371" y="4407"/>
                  </a:lnTo>
                  <a:lnTo>
                    <a:pt x="20053" y="6415"/>
                  </a:lnTo>
                  <a:lnTo>
                    <a:pt x="19194" y="6415"/>
                  </a:lnTo>
                  <a:lnTo>
                    <a:pt x="18891" y="4142"/>
                  </a:lnTo>
                  <a:lnTo>
                    <a:pt x="17376" y="3548"/>
                  </a:lnTo>
                  <a:lnTo>
                    <a:pt x="16896" y="5152"/>
                  </a:lnTo>
                  <a:lnTo>
                    <a:pt x="16214" y="4937"/>
                  </a:lnTo>
                  <a:lnTo>
                    <a:pt x="15861" y="2993"/>
                  </a:lnTo>
                  <a:lnTo>
                    <a:pt x="13600" y="3359"/>
                  </a:lnTo>
                  <a:lnTo>
                    <a:pt x="11479" y="4154"/>
                  </a:lnTo>
                  <a:lnTo>
                    <a:pt x="9850" y="5733"/>
                  </a:lnTo>
                  <a:lnTo>
                    <a:pt x="7628" y="6200"/>
                  </a:lnTo>
                  <a:lnTo>
                    <a:pt x="6075" y="8208"/>
                  </a:lnTo>
                  <a:lnTo>
                    <a:pt x="6832" y="9344"/>
                  </a:lnTo>
                  <a:lnTo>
                    <a:pt x="5506" y="10480"/>
                  </a:lnTo>
                  <a:lnTo>
                    <a:pt x="2905" y="11541"/>
                  </a:lnTo>
                  <a:lnTo>
                    <a:pt x="708" y="11958"/>
                  </a:lnTo>
                  <a:lnTo>
                    <a:pt x="1339" y="14193"/>
                  </a:lnTo>
                  <a:lnTo>
                    <a:pt x="2792" y="14344"/>
                  </a:lnTo>
                  <a:lnTo>
                    <a:pt x="2918" y="14635"/>
                  </a:lnTo>
                  <a:lnTo>
                    <a:pt x="1" y="14862"/>
                  </a:lnTo>
                  <a:lnTo>
                    <a:pt x="1" y="16655"/>
                  </a:lnTo>
                  <a:lnTo>
                    <a:pt x="2173" y="18132"/>
                  </a:lnTo>
                  <a:lnTo>
                    <a:pt x="2337" y="17817"/>
                  </a:lnTo>
                  <a:cubicBezTo>
                    <a:pt x="2400" y="17716"/>
                    <a:pt x="2514" y="17640"/>
                    <a:pt x="2627" y="17615"/>
                  </a:cubicBezTo>
                  <a:cubicBezTo>
                    <a:pt x="2703" y="17592"/>
                    <a:pt x="2796" y="17576"/>
                    <a:pt x="2911" y="17576"/>
                  </a:cubicBezTo>
                  <a:cubicBezTo>
                    <a:pt x="3180" y="17576"/>
                    <a:pt x="3565" y="17663"/>
                    <a:pt x="4105" y="17956"/>
                  </a:cubicBezTo>
                  <a:cubicBezTo>
                    <a:pt x="5153" y="18536"/>
                    <a:pt x="5620" y="18764"/>
                    <a:pt x="5847" y="18865"/>
                  </a:cubicBezTo>
                  <a:lnTo>
                    <a:pt x="7325" y="21756"/>
                  </a:lnTo>
                  <a:lnTo>
                    <a:pt x="6933" y="25645"/>
                  </a:lnTo>
                  <a:lnTo>
                    <a:pt x="6933" y="29976"/>
                  </a:lnTo>
                  <a:lnTo>
                    <a:pt x="8259" y="30393"/>
                  </a:lnTo>
                  <a:lnTo>
                    <a:pt x="7767" y="31138"/>
                  </a:lnTo>
                  <a:lnTo>
                    <a:pt x="5671" y="30785"/>
                  </a:lnTo>
                  <a:lnTo>
                    <a:pt x="5671" y="33689"/>
                  </a:lnTo>
                  <a:lnTo>
                    <a:pt x="7097" y="34737"/>
                  </a:lnTo>
                  <a:lnTo>
                    <a:pt x="6062" y="36947"/>
                  </a:lnTo>
                  <a:lnTo>
                    <a:pt x="6554" y="40924"/>
                  </a:lnTo>
                  <a:lnTo>
                    <a:pt x="7148" y="43828"/>
                  </a:lnTo>
                  <a:lnTo>
                    <a:pt x="7691" y="46808"/>
                  </a:lnTo>
                  <a:lnTo>
                    <a:pt x="9408" y="46556"/>
                  </a:lnTo>
                  <a:lnTo>
                    <a:pt x="11252" y="48740"/>
                  </a:lnTo>
                  <a:lnTo>
                    <a:pt x="12780" y="46152"/>
                  </a:lnTo>
                  <a:lnTo>
                    <a:pt x="13916" y="42654"/>
                  </a:lnTo>
                  <a:lnTo>
                    <a:pt x="15343" y="40381"/>
                  </a:lnTo>
                  <a:lnTo>
                    <a:pt x="17388" y="39826"/>
                  </a:lnTo>
                  <a:lnTo>
                    <a:pt x="20621" y="38449"/>
                  </a:lnTo>
                  <a:lnTo>
                    <a:pt x="22250" y="36429"/>
                  </a:lnTo>
                  <a:lnTo>
                    <a:pt x="25116" y="36050"/>
                  </a:lnTo>
                  <a:lnTo>
                    <a:pt x="29738" y="33184"/>
                  </a:lnTo>
                  <a:lnTo>
                    <a:pt x="29005" y="33108"/>
                  </a:lnTo>
                  <a:lnTo>
                    <a:pt x="29877" y="31100"/>
                  </a:lnTo>
                  <a:lnTo>
                    <a:pt x="29270" y="29105"/>
                  </a:lnTo>
                  <a:cubicBezTo>
                    <a:pt x="29637" y="28979"/>
                    <a:pt x="30142" y="28600"/>
                    <a:pt x="30558" y="27514"/>
                  </a:cubicBezTo>
                  <a:cubicBezTo>
                    <a:pt x="30659" y="27274"/>
                    <a:pt x="30748" y="27022"/>
                    <a:pt x="30824" y="26782"/>
                  </a:cubicBezTo>
                  <a:lnTo>
                    <a:pt x="31202" y="25847"/>
                  </a:lnTo>
                  <a:cubicBezTo>
                    <a:pt x="31720" y="24585"/>
                    <a:pt x="31935" y="24054"/>
                    <a:pt x="32036" y="23815"/>
                  </a:cubicBezTo>
                  <a:cubicBezTo>
                    <a:pt x="32149" y="23726"/>
                    <a:pt x="32238" y="23600"/>
                    <a:pt x="32288" y="23474"/>
                  </a:cubicBezTo>
                  <a:cubicBezTo>
                    <a:pt x="32452" y="23070"/>
                    <a:pt x="32389" y="22514"/>
                    <a:pt x="32074" y="21807"/>
                  </a:cubicBezTo>
                  <a:cubicBezTo>
                    <a:pt x="31910" y="21403"/>
                    <a:pt x="31644" y="21062"/>
                    <a:pt x="31303" y="20797"/>
                  </a:cubicBezTo>
                  <a:cubicBezTo>
                    <a:pt x="31834" y="20494"/>
                    <a:pt x="32112" y="20329"/>
                    <a:pt x="32250" y="20228"/>
                  </a:cubicBezTo>
                  <a:lnTo>
                    <a:pt x="32263" y="20241"/>
                  </a:lnTo>
                  <a:lnTo>
                    <a:pt x="33311" y="19572"/>
                  </a:lnTo>
                  <a:lnTo>
                    <a:pt x="32894" y="17046"/>
                  </a:lnTo>
                  <a:lnTo>
                    <a:pt x="33261" y="14534"/>
                  </a:lnTo>
                  <a:lnTo>
                    <a:pt x="35167" y="12412"/>
                  </a:lnTo>
                  <a:lnTo>
                    <a:pt x="36897" y="10329"/>
                  </a:lnTo>
                  <a:lnTo>
                    <a:pt x="37592" y="8220"/>
                  </a:lnTo>
                  <a:lnTo>
                    <a:pt x="35167" y="7096"/>
                  </a:lnTo>
                  <a:lnTo>
                    <a:pt x="32756" y="8018"/>
                  </a:lnTo>
                  <a:lnTo>
                    <a:pt x="31872" y="8801"/>
                  </a:lnTo>
                  <a:lnTo>
                    <a:pt x="32364" y="7942"/>
                  </a:lnTo>
                  <a:lnTo>
                    <a:pt x="32541" y="7046"/>
                  </a:lnTo>
                  <a:lnTo>
                    <a:pt x="28046" y="7046"/>
                  </a:lnTo>
                  <a:lnTo>
                    <a:pt x="28008" y="6604"/>
                  </a:lnTo>
                  <a:lnTo>
                    <a:pt x="29536" y="6415"/>
                  </a:lnTo>
                  <a:lnTo>
                    <a:pt x="32541" y="6415"/>
                  </a:lnTo>
                  <a:lnTo>
                    <a:pt x="32162" y="3927"/>
                  </a:lnTo>
                  <a:lnTo>
                    <a:pt x="31228" y="1768"/>
                  </a:lnTo>
                  <a:lnTo>
                    <a:pt x="2760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33"/>
            <p:cNvSpPr/>
            <p:nvPr/>
          </p:nvSpPr>
          <p:spPr>
            <a:xfrm>
              <a:off x="2067150" y="740400"/>
              <a:ext cx="667350" cy="530050"/>
            </a:xfrm>
            <a:custGeom>
              <a:avLst/>
              <a:gdLst/>
              <a:ahLst/>
              <a:cxnLst/>
              <a:rect l="l" t="t" r="r" b="b"/>
              <a:pathLst>
                <a:path w="26694" h="21202" extrusionOk="0">
                  <a:moveTo>
                    <a:pt x="19218" y="1"/>
                  </a:moveTo>
                  <a:lnTo>
                    <a:pt x="14635" y="556"/>
                  </a:lnTo>
                  <a:lnTo>
                    <a:pt x="11415" y="1895"/>
                  </a:lnTo>
                  <a:lnTo>
                    <a:pt x="10228" y="3157"/>
                  </a:lnTo>
                  <a:lnTo>
                    <a:pt x="12122" y="5165"/>
                  </a:lnTo>
                  <a:lnTo>
                    <a:pt x="14016" y="6100"/>
                  </a:lnTo>
                  <a:lnTo>
                    <a:pt x="11099" y="6163"/>
                  </a:lnTo>
                  <a:lnTo>
                    <a:pt x="9041" y="4660"/>
                  </a:lnTo>
                  <a:lnTo>
                    <a:pt x="8814" y="2766"/>
                  </a:lnTo>
                  <a:lnTo>
                    <a:pt x="7627" y="2286"/>
                  </a:lnTo>
                  <a:lnTo>
                    <a:pt x="5190" y="6706"/>
                  </a:lnTo>
                  <a:lnTo>
                    <a:pt x="4786" y="9711"/>
                  </a:lnTo>
                  <a:lnTo>
                    <a:pt x="5733" y="11756"/>
                  </a:lnTo>
                  <a:lnTo>
                    <a:pt x="7627" y="12236"/>
                  </a:lnTo>
                  <a:lnTo>
                    <a:pt x="8650" y="13688"/>
                  </a:lnTo>
                  <a:lnTo>
                    <a:pt x="6288" y="13082"/>
                  </a:lnTo>
                  <a:lnTo>
                    <a:pt x="5101" y="14509"/>
                  </a:lnTo>
                  <a:lnTo>
                    <a:pt x="2816" y="14509"/>
                  </a:lnTo>
                  <a:lnTo>
                    <a:pt x="1642" y="14004"/>
                  </a:lnTo>
                  <a:lnTo>
                    <a:pt x="417" y="12741"/>
                  </a:lnTo>
                  <a:cubicBezTo>
                    <a:pt x="177" y="12905"/>
                    <a:pt x="0" y="14332"/>
                    <a:pt x="0" y="14332"/>
                  </a:cubicBezTo>
                  <a:lnTo>
                    <a:pt x="1212" y="15822"/>
                  </a:lnTo>
                  <a:lnTo>
                    <a:pt x="631" y="18007"/>
                  </a:lnTo>
                  <a:lnTo>
                    <a:pt x="51" y="19459"/>
                  </a:lnTo>
                  <a:lnTo>
                    <a:pt x="3914" y="20494"/>
                  </a:lnTo>
                  <a:lnTo>
                    <a:pt x="6566" y="21201"/>
                  </a:lnTo>
                  <a:lnTo>
                    <a:pt x="7551" y="20810"/>
                  </a:lnTo>
                  <a:lnTo>
                    <a:pt x="7551" y="19232"/>
                  </a:lnTo>
                  <a:lnTo>
                    <a:pt x="5809" y="18689"/>
                  </a:lnTo>
                  <a:lnTo>
                    <a:pt x="3927" y="18032"/>
                  </a:lnTo>
                  <a:lnTo>
                    <a:pt x="3296" y="16403"/>
                  </a:lnTo>
                  <a:lnTo>
                    <a:pt x="4748" y="16138"/>
                  </a:lnTo>
                  <a:lnTo>
                    <a:pt x="7071" y="17653"/>
                  </a:lnTo>
                  <a:lnTo>
                    <a:pt x="9129" y="17653"/>
                  </a:lnTo>
                  <a:lnTo>
                    <a:pt x="11024" y="18348"/>
                  </a:lnTo>
                  <a:lnTo>
                    <a:pt x="11806" y="15140"/>
                  </a:lnTo>
                  <a:lnTo>
                    <a:pt x="13625" y="13398"/>
                  </a:lnTo>
                  <a:lnTo>
                    <a:pt x="15115" y="12224"/>
                  </a:lnTo>
                  <a:lnTo>
                    <a:pt x="15115" y="10405"/>
                  </a:lnTo>
                  <a:lnTo>
                    <a:pt x="18587" y="9231"/>
                  </a:lnTo>
                  <a:lnTo>
                    <a:pt x="21277" y="7728"/>
                  </a:lnTo>
                  <a:lnTo>
                    <a:pt x="23322" y="5986"/>
                  </a:lnTo>
                  <a:lnTo>
                    <a:pt x="25494" y="5216"/>
                  </a:lnTo>
                  <a:lnTo>
                    <a:pt x="26694" y="3322"/>
                  </a:lnTo>
                  <a:lnTo>
                    <a:pt x="25671" y="1390"/>
                  </a:lnTo>
                  <a:lnTo>
                    <a:pt x="2276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33"/>
            <p:cNvSpPr/>
            <p:nvPr/>
          </p:nvSpPr>
          <p:spPr>
            <a:xfrm>
              <a:off x="2057975" y="732525"/>
              <a:ext cx="685375" cy="546450"/>
            </a:xfrm>
            <a:custGeom>
              <a:avLst/>
              <a:gdLst/>
              <a:ahLst/>
              <a:cxnLst/>
              <a:rect l="l" t="t" r="r" b="b"/>
              <a:pathLst>
                <a:path w="27415" h="21858" extrusionOk="0">
                  <a:moveTo>
                    <a:pt x="23058" y="631"/>
                  </a:moveTo>
                  <a:lnTo>
                    <a:pt x="25811" y="1919"/>
                  </a:lnTo>
                  <a:lnTo>
                    <a:pt x="26682" y="3599"/>
                  </a:lnTo>
                  <a:lnTo>
                    <a:pt x="25646" y="5240"/>
                  </a:lnTo>
                  <a:lnTo>
                    <a:pt x="23576" y="5998"/>
                  </a:lnTo>
                  <a:lnTo>
                    <a:pt x="21480" y="7753"/>
                  </a:lnTo>
                  <a:lnTo>
                    <a:pt x="18853" y="9230"/>
                  </a:lnTo>
                  <a:lnTo>
                    <a:pt x="15166" y="10493"/>
                  </a:lnTo>
                  <a:lnTo>
                    <a:pt x="15166" y="12387"/>
                  </a:lnTo>
                  <a:lnTo>
                    <a:pt x="13764" y="13486"/>
                  </a:lnTo>
                  <a:lnTo>
                    <a:pt x="11883" y="15291"/>
                  </a:lnTo>
                  <a:lnTo>
                    <a:pt x="11163" y="18246"/>
                  </a:lnTo>
                  <a:lnTo>
                    <a:pt x="9597" y="17678"/>
                  </a:lnTo>
                  <a:lnTo>
                    <a:pt x="7539" y="17665"/>
                  </a:lnTo>
                  <a:lnTo>
                    <a:pt x="5191" y="16125"/>
                  </a:lnTo>
                  <a:lnTo>
                    <a:pt x="3233" y="16478"/>
                  </a:lnTo>
                  <a:lnTo>
                    <a:pt x="4067" y="18600"/>
                  </a:lnTo>
                  <a:lnTo>
                    <a:pt x="6087" y="19307"/>
                  </a:lnTo>
                  <a:lnTo>
                    <a:pt x="7602" y="19786"/>
                  </a:lnTo>
                  <a:lnTo>
                    <a:pt x="7602" y="20910"/>
                  </a:lnTo>
                  <a:lnTo>
                    <a:pt x="6921" y="21188"/>
                  </a:lnTo>
                  <a:lnTo>
                    <a:pt x="847" y="19559"/>
                  </a:lnTo>
                  <a:lnTo>
                    <a:pt x="1301" y="18398"/>
                  </a:lnTo>
                  <a:lnTo>
                    <a:pt x="1920" y="16062"/>
                  </a:lnTo>
                  <a:lnTo>
                    <a:pt x="695" y="14559"/>
                  </a:lnTo>
                  <a:cubicBezTo>
                    <a:pt x="733" y="14243"/>
                    <a:pt x="796" y="13915"/>
                    <a:pt x="872" y="13612"/>
                  </a:cubicBezTo>
                  <a:lnTo>
                    <a:pt x="1769" y="14534"/>
                  </a:lnTo>
                  <a:lnTo>
                    <a:pt x="3057" y="15114"/>
                  </a:lnTo>
                  <a:lnTo>
                    <a:pt x="5620" y="15140"/>
                  </a:lnTo>
                  <a:lnTo>
                    <a:pt x="6769" y="13751"/>
                  </a:lnTo>
                  <a:lnTo>
                    <a:pt x="9762" y="14521"/>
                  </a:lnTo>
                  <a:lnTo>
                    <a:pt x="8183" y="12261"/>
                  </a:lnTo>
                  <a:lnTo>
                    <a:pt x="6327" y="11794"/>
                  </a:lnTo>
                  <a:lnTo>
                    <a:pt x="5481" y="9963"/>
                  </a:lnTo>
                  <a:lnTo>
                    <a:pt x="5860" y="7122"/>
                  </a:lnTo>
                  <a:lnTo>
                    <a:pt x="8133" y="3005"/>
                  </a:lnTo>
                  <a:lnTo>
                    <a:pt x="8890" y="3296"/>
                  </a:lnTo>
                  <a:lnTo>
                    <a:pt x="9130" y="5152"/>
                  </a:lnTo>
                  <a:lnTo>
                    <a:pt x="11365" y="6793"/>
                  </a:lnTo>
                  <a:lnTo>
                    <a:pt x="15684" y="6692"/>
                  </a:lnTo>
                  <a:lnTo>
                    <a:pt x="12678" y="5228"/>
                  </a:lnTo>
                  <a:lnTo>
                    <a:pt x="11024" y="3472"/>
                  </a:lnTo>
                  <a:lnTo>
                    <a:pt x="11971" y="2475"/>
                  </a:lnTo>
                  <a:lnTo>
                    <a:pt x="15090" y="1174"/>
                  </a:lnTo>
                  <a:lnTo>
                    <a:pt x="19585" y="631"/>
                  </a:lnTo>
                  <a:close/>
                  <a:moveTo>
                    <a:pt x="19548" y="0"/>
                  </a:moveTo>
                  <a:lnTo>
                    <a:pt x="14977" y="556"/>
                  </a:lnTo>
                  <a:lnTo>
                    <a:pt x="11656" y="1919"/>
                  </a:lnTo>
                  <a:lnTo>
                    <a:pt x="10166" y="3472"/>
                  </a:lnTo>
                  <a:lnTo>
                    <a:pt x="12262" y="5695"/>
                  </a:lnTo>
                  <a:lnTo>
                    <a:pt x="13083" y="6124"/>
                  </a:lnTo>
                  <a:lnTo>
                    <a:pt x="11567" y="6162"/>
                  </a:lnTo>
                  <a:lnTo>
                    <a:pt x="9724" y="4798"/>
                  </a:lnTo>
                  <a:lnTo>
                    <a:pt x="9471" y="2854"/>
                  </a:lnTo>
                  <a:lnTo>
                    <a:pt x="7868" y="2210"/>
                  </a:lnTo>
                  <a:lnTo>
                    <a:pt x="5279" y="6869"/>
                  </a:lnTo>
                  <a:lnTo>
                    <a:pt x="4837" y="10064"/>
                  </a:lnTo>
                  <a:lnTo>
                    <a:pt x="5885" y="12337"/>
                  </a:lnTo>
                  <a:lnTo>
                    <a:pt x="7804" y="12816"/>
                  </a:lnTo>
                  <a:lnTo>
                    <a:pt x="8272" y="13486"/>
                  </a:lnTo>
                  <a:lnTo>
                    <a:pt x="6542" y="13044"/>
                  </a:lnTo>
                  <a:lnTo>
                    <a:pt x="5330" y="14508"/>
                  </a:lnTo>
                  <a:lnTo>
                    <a:pt x="3259" y="14508"/>
                  </a:lnTo>
                  <a:lnTo>
                    <a:pt x="2185" y="14054"/>
                  </a:lnTo>
                  <a:lnTo>
                    <a:pt x="822" y="12652"/>
                  </a:lnTo>
                  <a:lnTo>
                    <a:pt x="607" y="12791"/>
                  </a:lnTo>
                  <a:cubicBezTo>
                    <a:pt x="519" y="12854"/>
                    <a:pt x="253" y="13031"/>
                    <a:pt x="51" y="14609"/>
                  </a:cubicBezTo>
                  <a:lnTo>
                    <a:pt x="39" y="14748"/>
                  </a:lnTo>
                  <a:lnTo>
                    <a:pt x="1238" y="16213"/>
                  </a:lnTo>
                  <a:lnTo>
                    <a:pt x="708" y="18208"/>
                  </a:lnTo>
                  <a:lnTo>
                    <a:pt x="1" y="19989"/>
                  </a:lnTo>
                  <a:lnTo>
                    <a:pt x="6946" y="21857"/>
                  </a:lnTo>
                  <a:lnTo>
                    <a:pt x="8234" y="21340"/>
                  </a:lnTo>
                  <a:lnTo>
                    <a:pt x="8234" y="19319"/>
                  </a:lnTo>
                  <a:lnTo>
                    <a:pt x="6289" y="18701"/>
                  </a:lnTo>
                  <a:lnTo>
                    <a:pt x="4547" y="18094"/>
                  </a:lnTo>
                  <a:lnTo>
                    <a:pt x="4092" y="16958"/>
                  </a:lnTo>
                  <a:lnTo>
                    <a:pt x="5052" y="16781"/>
                  </a:lnTo>
                  <a:lnTo>
                    <a:pt x="7350" y="18284"/>
                  </a:lnTo>
                  <a:lnTo>
                    <a:pt x="9433" y="18284"/>
                  </a:lnTo>
                  <a:lnTo>
                    <a:pt x="11605" y="19079"/>
                  </a:lnTo>
                  <a:lnTo>
                    <a:pt x="12464" y="15620"/>
                  </a:lnTo>
                  <a:lnTo>
                    <a:pt x="14181" y="13953"/>
                  </a:lnTo>
                  <a:lnTo>
                    <a:pt x="15797" y="12690"/>
                  </a:lnTo>
                  <a:lnTo>
                    <a:pt x="15797" y="10948"/>
                  </a:lnTo>
                  <a:lnTo>
                    <a:pt x="19106" y="9811"/>
                  </a:lnTo>
                  <a:lnTo>
                    <a:pt x="21833" y="8283"/>
                  </a:lnTo>
                  <a:lnTo>
                    <a:pt x="23853" y="6579"/>
                  </a:lnTo>
                  <a:lnTo>
                    <a:pt x="26063" y="5783"/>
                  </a:lnTo>
                  <a:lnTo>
                    <a:pt x="27414" y="3637"/>
                  </a:lnTo>
                  <a:lnTo>
                    <a:pt x="26265" y="1452"/>
                  </a:lnTo>
                  <a:lnTo>
                    <a:pt x="2320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33"/>
            <p:cNvSpPr/>
            <p:nvPr/>
          </p:nvSpPr>
          <p:spPr>
            <a:xfrm>
              <a:off x="2007475" y="1152350"/>
              <a:ext cx="49275" cy="59075"/>
            </a:xfrm>
            <a:custGeom>
              <a:avLst/>
              <a:gdLst/>
              <a:ahLst/>
              <a:cxnLst/>
              <a:rect l="l" t="t" r="r" b="b"/>
              <a:pathLst>
                <a:path w="1971" h="2363" extrusionOk="0">
                  <a:moveTo>
                    <a:pt x="1339" y="1"/>
                  </a:moveTo>
                  <a:cubicBezTo>
                    <a:pt x="1023" y="241"/>
                    <a:pt x="1" y="1554"/>
                    <a:pt x="1" y="1554"/>
                  </a:cubicBezTo>
                  <a:lnTo>
                    <a:pt x="1339" y="2362"/>
                  </a:lnTo>
                  <a:lnTo>
                    <a:pt x="1970" y="1188"/>
                  </a:lnTo>
                  <a:lnTo>
                    <a:pt x="133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33"/>
            <p:cNvSpPr/>
            <p:nvPr/>
          </p:nvSpPr>
          <p:spPr>
            <a:xfrm>
              <a:off x="1995800" y="1140375"/>
              <a:ext cx="70100" cy="82100"/>
            </a:xfrm>
            <a:custGeom>
              <a:avLst/>
              <a:gdLst/>
              <a:ahLst/>
              <a:cxnLst/>
              <a:rect l="l" t="t" r="r" b="b"/>
              <a:pathLst>
                <a:path w="2804" h="3284" extrusionOk="0">
                  <a:moveTo>
                    <a:pt x="1730" y="998"/>
                  </a:moveTo>
                  <a:lnTo>
                    <a:pt x="2084" y="1667"/>
                  </a:lnTo>
                  <a:lnTo>
                    <a:pt x="1692" y="2399"/>
                  </a:lnTo>
                  <a:lnTo>
                    <a:pt x="935" y="1945"/>
                  </a:lnTo>
                  <a:cubicBezTo>
                    <a:pt x="1200" y="1629"/>
                    <a:pt x="1516" y="1250"/>
                    <a:pt x="1730" y="998"/>
                  </a:cubicBezTo>
                  <a:close/>
                  <a:moveTo>
                    <a:pt x="1920" y="0"/>
                  </a:moveTo>
                  <a:lnTo>
                    <a:pt x="1617" y="227"/>
                  </a:lnTo>
                  <a:cubicBezTo>
                    <a:pt x="1288" y="480"/>
                    <a:pt x="392" y="1616"/>
                    <a:pt x="228" y="1844"/>
                  </a:cubicBezTo>
                  <a:lnTo>
                    <a:pt x="0" y="2121"/>
                  </a:lnTo>
                  <a:lnTo>
                    <a:pt x="1932" y="3283"/>
                  </a:lnTo>
                  <a:lnTo>
                    <a:pt x="2804" y="1654"/>
                  </a:lnTo>
                  <a:lnTo>
                    <a:pt x="192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3"/>
            <p:cNvSpPr/>
            <p:nvPr/>
          </p:nvSpPr>
          <p:spPr>
            <a:xfrm>
              <a:off x="2092700" y="954125"/>
              <a:ext cx="54950" cy="101675"/>
            </a:xfrm>
            <a:custGeom>
              <a:avLst/>
              <a:gdLst/>
              <a:ahLst/>
              <a:cxnLst/>
              <a:rect l="l" t="t" r="r" b="b"/>
              <a:pathLst>
                <a:path w="2198" h="4067" extrusionOk="0">
                  <a:moveTo>
                    <a:pt x="1125" y="0"/>
                  </a:moveTo>
                  <a:lnTo>
                    <a:pt x="1" y="2096"/>
                  </a:lnTo>
                  <a:lnTo>
                    <a:pt x="455" y="4066"/>
                  </a:lnTo>
                  <a:lnTo>
                    <a:pt x="847" y="4066"/>
                  </a:lnTo>
                  <a:lnTo>
                    <a:pt x="847" y="2488"/>
                  </a:lnTo>
                  <a:lnTo>
                    <a:pt x="2198" y="1717"/>
                  </a:lnTo>
                  <a:lnTo>
                    <a:pt x="112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3"/>
            <p:cNvSpPr/>
            <p:nvPr/>
          </p:nvSpPr>
          <p:spPr>
            <a:xfrm>
              <a:off x="2084500" y="938325"/>
              <a:ext cx="73900" cy="125350"/>
            </a:xfrm>
            <a:custGeom>
              <a:avLst/>
              <a:gdLst/>
              <a:ahLst/>
              <a:cxnLst/>
              <a:rect l="l" t="t" r="r" b="b"/>
              <a:pathLst>
                <a:path w="2956" h="5014" extrusionOk="0">
                  <a:moveTo>
                    <a:pt x="1478" y="1263"/>
                  </a:moveTo>
                  <a:lnTo>
                    <a:pt x="2084" y="2236"/>
                  </a:lnTo>
                  <a:lnTo>
                    <a:pt x="859" y="2943"/>
                  </a:lnTo>
                  <a:lnTo>
                    <a:pt x="859" y="3637"/>
                  </a:lnTo>
                  <a:lnTo>
                    <a:pt x="670" y="2779"/>
                  </a:lnTo>
                  <a:lnTo>
                    <a:pt x="1478" y="1263"/>
                  </a:lnTo>
                  <a:close/>
                  <a:moveTo>
                    <a:pt x="1440" y="1"/>
                  </a:moveTo>
                  <a:lnTo>
                    <a:pt x="1" y="2690"/>
                  </a:lnTo>
                  <a:lnTo>
                    <a:pt x="531" y="5014"/>
                  </a:lnTo>
                  <a:lnTo>
                    <a:pt x="1491" y="5014"/>
                  </a:lnTo>
                  <a:lnTo>
                    <a:pt x="1491" y="3296"/>
                  </a:lnTo>
                  <a:lnTo>
                    <a:pt x="2955" y="2463"/>
                  </a:lnTo>
                  <a:lnTo>
                    <a:pt x="144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3"/>
            <p:cNvSpPr/>
            <p:nvPr/>
          </p:nvSpPr>
          <p:spPr>
            <a:xfrm>
              <a:off x="1999575" y="874575"/>
              <a:ext cx="83050" cy="141750"/>
            </a:xfrm>
            <a:custGeom>
              <a:avLst/>
              <a:gdLst/>
              <a:ahLst/>
              <a:cxnLst/>
              <a:rect l="l" t="t" r="r" b="b"/>
              <a:pathLst>
                <a:path w="3322" h="5670" extrusionOk="0">
                  <a:moveTo>
                    <a:pt x="796" y="0"/>
                  </a:moveTo>
                  <a:lnTo>
                    <a:pt x="796" y="1882"/>
                  </a:lnTo>
                  <a:lnTo>
                    <a:pt x="1" y="2601"/>
                  </a:lnTo>
                  <a:lnTo>
                    <a:pt x="1264" y="4407"/>
                  </a:lnTo>
                  <a:lnTo>
                    <a:pt x="1617" y="5670"/>
                  </a:lnTo>
                  <a:lnTo>
                    <a:pt x="3322" y="2286"/>
                  </a:lnTo>
                  <a:lnTo>
                    <a:pt x="3322" y="631"/>
                  </a:lnTo>
                  <a:lnTo>
                    <a:pt x="79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3"/>
            <p:cNvSpPr/>
            <p:nvPr/>
          </p:nvSpPr>
          <p:spPr>
            <a:xfrm>
              <a:off x="1989175" y="864475"/>
              <a:ext cx="101025" cy="173625"/>
            </a:xfrm>
            <a:custGeom>
              <a:avLst/>
              <a:gdLst/>
              <a:ahLst/>
              <a:cxnLst/>
              <a:rect l="l" t="t" r="r" b="b"/>
              <a:pathLst>
                <a:path w="4041" h="6945" extrusionOk="0">
                  <a:moveTo>
                    <a:pt x="1528" y="808"/>
                  </a:moveTo>
                  <a:lnTo>
                    <a:pt x="3422" y="1275"/>
                  </a:lnTo>
                  <a:lnTo>
                    <a:pt x="3422" y="2614"/>
                  </a:lnTo>
                  <a:lnTo>
                    <a:pt x="2109" y="5202"/>
                  </a:lnTo>
                  <a:lnTo>
                    <a:pt x="1970" y="4735"/>
                  </a:lnTo>
                  <a:lnTo>
                    <a:pt x="834" y="3043"/>
                  </a:lnTo>
                  <a:lnTo>
                    <a:pt x="1528" y="2437"/>
                  </a:lnTo>
                  <a:lnTo>
                    <a:pt x="1528" y="808"/>
                  </a:lnTo>
                  <a:close/>
                  <a:moveTo>
                    <a:pt x="884" y="0"/>
                  </a:moveTo>
                  <a:lnTo>
                    <a:pt x="884" y="2147"/>
                  </a:lnTo>
                  <a:lnTo>
                    <a:pt x="0" y="2955"/>
                  </a:lnTo>
                  <a:lnTo>
                    <a:pt x="1389" y="4950"/>
                  </a:lnTo>
                  <a:lnTo>
                    <a:pt x="1932" y="6945"/>
                  </a:lnTo>
                  <a:lnTo>
                    <a:pt x="4041" y="2765"/>
                  </a:lnTo>
                  <a:lnTo>
                    <a:pt x="4041" y="783"/>
                  </a:lnTo>
                  <a:lnTo>
                    <a:pt x="88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3"/>
            <p:cNvSpPr/>
            <p:nvPr/>
          </p:nvSpPr>
          <p:spPr>
            <a:xfrm>
              <a:off x="1924775" y="1047875"/>
              <a:ext cx="106400" cy="104500"/>
            </a:xfrm>
            <a:custGeom>
              <a:avLst/>
              <a:gdLst/>
              <a:ahLst/>
              <a:cxnLst/>
              <a:rect l="l" t="t" r="r" b="b"/>
              <a:pathLst>
                <a:path w="4256" h="4180" extrusionOk="0">
                  <a:moveTo>
                    <a:pt x="0" y="0"/>
                  </a:moveTo>
                  <a:lnTo>
                    <a:pt x="0" y="1894"/>
                  </a:lnTo>
                  <a:lnTo>
                    <a:pt x="1263" y="2690"/>
                  </a:lnTo>
                  <a:lnTo>
                    <a:pt x="947" y="4180"/>
                  </a:lnTo>
                  <a:cubicBezTo>
                    <a:pt x="947" y="4180"/>
                    <a:pt x="2481" y="3571"/>
                    <a:pt x="2595" y="3571"/>
                  </a:cubicBezTo>
                  <a:cubicBezTo>
                    <a:pt x="2599" y="3571"/>
                    <a:pt x="2601" y="3572"/>
                    <a:pt x="2601" y="3574"/>
                  </a:cubicBezTo>
                  <a:cubicBezTo>
                    <a:pt x="2601" y="3574"/>
                    <a:pt x="2602" y="3575"/>
                    <a:pt x="2602" y="3575"/>
                  </a:cubicBezTo>
                  <a:cubicBezTo>
                    <a:pt x="2638" y="3575"/>
                    <a:pt x="4256" y="1389"/>
                    <a:pt x="4256" y="1389"/>
                  </a:cubicBezTo>
                  <a:lnTo>
                    <a:pt x="3296" y="0"/>
                  </a:lnTo>
                  <a:lnTo>
                    <a:pt x="2147" y="796"/>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3"/>
            <p:cNvSpPr/>
            <p:nvPr/>
          </p:nvSpPr>
          <p:spPr>
            <a:xfrm>
              <a:off x="1916875" y="1036500"/>
              <a:ext cx="124100" cy="128500"/>
            </a:xfrm>
            <a:custGeom>
              <a:avLst/>
              <a:gdLst/>
              <a:ahLst/>
              <a:cxnLst/>
              <a:rect l="l" t="t" r="r" b="b"/>
              <a:pathLst>
                <a:path w="4964" h="5140" extrusionOk="0">
                  <a:moveTo>
                    <a:pt x="3524" y="897"/>
                  </a:moveTo>
                  <a:lnTo>
                    <a:pt x="4180" y="1844"/>
                  </a:lnTo>
                  <a:cubicBezTo>
                    <a:pt x="3675" y="2526"/>
                    <a:pt x="2968" y="3473"/>
                    <a:pt x="2753" y="3738"/>
                  </a:cubicBezTo>
                  <a:cubicBezTo>
                    <a:pt x="2577" y="3789"/>
                    <a:pt x="2261" y="3903"/>
                    <a:pt x="1693" y="4130"/>
                  </a:cubicBezTo>
                  <a:lnTo>
                    <a:pt x="1933" y="2981"/>
                  </a:lnTo>
                  <a:lnTo>
                    <a:pt x="632" y="2173"/>
                  </a:lnTo>
                  <a:lnTo>
                    <a:pt x="632" y="910"/>
                  </a:lnTo>
                  <a:lnTo>
                    <a:pt x="2501" y="1604"/>
                  </a:lnTo>
                  <a:lnTo>
                    <a:pt x="3524" y="897"/>
                  </a:lnTo>
                  <a:close/>
                  <a:moveTo>
                    <a:pt x="1" y="1"/>
                  </a:moveTo>
                  <a:lnTo>
                    <a:pt x="1" y="2526"/>
                  </a:lnTo>
                  <a:lnTo>
                    <a:pt x="1225" y="3284"/>
                  </a:lnTo>
                  <a:lnTo>
                    <a:pt x="834" y="5140"/>
                  </a:lnTo>
                  <a:lnTo>
                    <a:pt x="1377" y="4925"/>
                  </a:lnTo>
                  <a:cubicBezTo>
                    <a:pt x="1996" y="4685"/>
                    <a:pt x="2690" y="4420"/>
                    <a:pt x="2905" y="4344"/>
                  </a:cubicBezTo>
                  <a:cubicBezTo>
                    <a:pt x="2916" y="4347"/>
                    <a:pt x="2927" y="4348"/>
                    <a:pt x="2938" y="4348"/>
                  </a:cubicBezTo>
                  <a:cubicBezTo>
                    <a:pt x="3130" y="4348"/>
                    <a:pt x="3368" y="4002"/>
                    <a:pt x="4824" y="2021"/>
                  </a:cubicBezTo>
                  <a:lnTo>
                    <a:pt x="4963" y="1832"/>
                  </a:lnTo>
                  <a:lnTo>
                    <a:pt x="3688" y="13"/>
                  </a:lnTo>
                  <a:lnTo>
                    <a:pt x="2412" y="885"/>
                  </a:lnTo>
                  <a:lnTo>
                    <a:pt x="1"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3"/>
            <p:cNvSpPr/>
            <p:nvPr/>
          </p:nvSpPr>
          <p:spPr>
            <a:xfrm>
              <a:off x="1706650" y="1016300"/>
              <a:ext cx="192575" cy="136400"/>
            </a:xfrm>
            <a:custGeom>
              <a:avLst/>
              <a:gdLst/>
              <a:ahLst/>
              <a:cxnLst/>
              <a:rect l="l" t="t" r="r" b="b"/>
              <a:pathLst>
                <a:path w="7703" h="5456" extrusionOk="0">
                  <a:moveTo>
                    <a:pt x="2412" y="1"/>
                  </a:moveTo>
                  <a:lnTo>
                    <a:pt x="1616" y="518"/>
                  </a:lnTo>
                  <a:cubicBezTo>
                    <a:pt x="1376" y="594"/>
                    <a:pt x="0" y="2147"/>
                    <a:pt x="0" y="2147"/>
                  </a:cubicBezTo>
                  <a:lnTo>
                    <a:pt x="859" y="4029"/>
                  </a:lnTo>
                  <a:lnTo>
                    <a:pt x="1692" y="5456"/>
                  </a:lnTo>
                  <a:lnTo>
                    <a:pt x="4142" y="4849"/>
                  </a:lnTo>
                  <a:lnTo>
                    <a:pt x="5253" y="4269"/>
                  </a:lnTo>
                  <a:lnTo>
                    <a:pt x="7387" y="4837"/>
                  </a:lnTo>
                  <a:lnTo>
                    <a:pt x="7703" y="2652"/>
                  </a:lnTo>
                  <a:lnTo>
                    <a:pt x="6907" y="480"/>
                  </a:lnTo>
                  <a:lnTo>
                    <a:pt x="5013" y="1819"/>
                  </a:lnTo>
                  <a:lnTo>
                    <a:pt x="4520" y="2968"/>
                  </a:lnTo>
                  <a:lnTo>
                    <a:pt x="3043" y="2652"/>
                  </a:lnTo>
                  <a:lnTo>
                    <a:pt x="3043" y="1263"/>
                  </a:lnTo>
                  <a:lnTo>
                    <a:pt x="241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3"/>
            <p:cNvSpPr/>
            <p:nvPr/>
          </p:nvSpPr>
          <p:spPr>
            <a:xfrm>
              <a:off x="1697800" y="1004950"/>
              <a:ext cx="209625" cy="156600"/>
            </a:xfrm>
            <a:custGeom>
              <a:avLst/>
              <a:gdLst/>
              <a:ahLst/>
              <a:cxnLst/>
              <a:rect l="l" t="t" r="r" b="b"/>
              <a:pathLst>
                <a:path w="8385" h="6264" extrusionOk="0">
                  <a:moveTo>
                    <a:pt x="2652" y="909"/>
                  </a:moveTo>
                  <a:lnTo>
                    <a:pt x="3094" y="1793"/>
                  </a:lnTo>
                  <a:lnTo>
                    <a:pt x="3094" y="3359"/>
                  </a:lnTo>
                  <a:lnTo>
                    <a:pt x="5064" y="3788"/>
                  </a:lnTo>
                  <a:lnTo>
                    <a:pt x="5632" y="2475"/>
                  </a:lnTo>
                  <a:lnTo>
                    <a:pt x="7122" y="1427"/>
                  </a:lnTo>
                  <a:lnTo>
                    <a:pt x="7728" y="3132"/>
                  </a:lnTo>
                  <a:lnTo>
                    <a:pt x="7476" y="4887"/>
                  </a:lnTo>
                  <a:lnTo>
                    <a:pt x="5582" y="4382"/>
                  </a:lnTo>
                  <a:lnTo>
                    <a:pt x="4395" y="5000"/>
                  </a:lnTo>
                  <a:lnTo>
                    <a:pt x="2210" y="5531"/>
                  </a:lnTo>
                  <a:lnTo>
                    <a:pt x="1503" y="4356"/>
                  </a:lnTo>
                  <a:lnTo>
                    <a:pt x="733" y="2664"/>
                  </a:lnTo>
                  <a:cubicBezTo>
                    <a:pt x="1288" y="2033"/>
                    <a:pt x="1920" y="1364"/>
                    <a:pt x="2084" y="1263"/>
                  </a:cubicBezTo>
                  <a:lnTo>
                    <a:pt x="2652" y="909"/>
                  </a:lnTo>
                  <a:close/>
                  <a:moveTo>
                    <a:pt x="2917" y="0"/>
                  </a:moveTo>
                  <a:lnTo>
                    <a:pt x="1831" y="682"/>
                  </a:lnTo>
                  <a:cubicBezTo>
                    <a:pt x="1705" y="745"/>
                    <a:pt x="1352" y="1010"/>
                    <a:pt x="139" y="2387"/>
                  </a:cubicBezTo>
                  <a:lnTo>
                    <a:pt x="0" y="2551"/>
                  </a:lnTo>
                  <a:lnTo>
                    <a:pt x="947" y="4647"/>
                  </a:lnTo>
                  <a:lnTo>
                    <a:pt x="1907" y="6263"/>
                  </a:lnTo>
                  <a:lnTo>
                    <a:pt x="4584" y="5606"/>
                  </a:lnTo>
                  <a:lnTo>
                    <a:pt x="5645" y="5051"/>
                  </a:lnTo>
                  <a:lnTo>
                    <a:pt x="8006" y="5682"/>
                  </a:lnTo>
                  <a:lnTo>
                    <a:pt x="8385" y="3068"/>
                  </a:lnTo>
                  <a:lnTo>
                    <a:pt x="7438" y="429"/>
                  </a:lnTo>
                  <a:lnTo>
                    <a:pt x="5127" y="2058"/>
                  </a:lnTo>
                  <a:lnTo>
                    <a:pt x="4710" y="3043"/>
                  </a:lnTo>
                  <a:lnTo>
                    <a:pt x="3738" y="2841"/>
                  </a:lnTo>
                  <a:lnTo>
                    <a:pt x="3738" y="1642"/>
                  </a:lnTo>
                  <a:lnTo>
                    <a:pt x="291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33"/>
            <p:cNvSpPr/>
            <p:nvPr/>
          </p:nvSpPr>
          <p:spPr>
            <a:xfrm>
              <a:off x="1640975" y="919700"/>
              <a:ext cx="161975" cy="96625"/>
            </a:xfrm>
            <a:custGeom>
              <a:avLst/>
              <a:gdLst/>
              <a:ahLst/>
              <a:cxnLst/>
              <a:rect l="l" t="t" r="r" b="b"/>
              <a:pathLst>
                <a:path w="6479" h="3865" extrusionOk="0">
                  <a:moveTo>
                    <a:pt x="5203" y="1"/>
                  </a:moveTo>
                  <a:lnTo>
                    <a:pt x="3549" y="632"/>
                  </a:lnTo>
                  <a:lnTo>
                    <a:pt x="783" y="1819"/>
                  </a:lnTo>
                  <a:lnTo>
                    <a:pt x="1" y="3334"/>
                  </a:lnTo>
                  <a:lnTo>
                    <a:pt x="1579" y="3865"/>
                  </a:lnTo>
                  <a:lnTo>
                    <a:pt x="3157" y="3334"/>
                  </a:lnTo>
                  <a:lnTo>
                    <a:pt x="4572" y="3094"/>
                  </a:lnTo>
                  <a:lnTo>
                    <a:pt x="5759" y="1933"/>
                  </a:lnTo>
                  <a:lnTo>
                    <a:pt x="6478" y="708"/>
                  </a:lnTo>
                  <a:lnTo>
                    <a:pt x="520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3"/>
            <p:cNvSpPr/>
            <p:nvPr/>
          </p:nvSpPr>
          <p:spPr>
            <a:xfrm>
              <a:off x="1629625" y="910875"/>
              <a:ext cx="184375" cy="113650"/>
            </a:xfrm>
            <a:custGeom>
              <a:avLst/>
              <a:gdLst/>
              <a:ahLst/>
              <a:cxnLst/>
              <a:rect l="l" t="t" r="r" b="b"/>
              <a:pathLst>
                <a:path w="7375" h="4546" extrusionOk="0">
                  <a:moveTo>
                    <a:pt x="5632" y="707"/>
                  </a:moveTo>
                  <a:lnTo>
                    <a:pt x="6503" y="1175"/>
                  </a:lnTo>
                  <a:lnTo>
                    <a:pt x="5960" y="2084"/>
                  </a:lnTo>
                  <a:lnTo>
                    <a:pt x="4874" y="3144"/>
                  </a:lnTo>
                  <a:lnTo>
                    <a:pt x="3561" y="3372"/>
                  </a:lnTo>
                  <a:lnTo>
                    <a:pt x="2033" y="3877"/>
                  </a:lnTo>
                  <a:lnTo>
                    <a:pt x="909" y="3511"/>
                  </a:lnTo>
                  <a:lnTo>
                    <a:pt x="1477" y="2412"/>
                  </a:lnTo>
                  <a:lnTo>
                    <a:pt x="4116" y="1276"/>
                  </a:lnTo>
                  <a:lnTo>
                    <a:pt x="5632" y="707"/>
                  </a:lnTo>
                  <a:close/>
                  <a:moveTo>
                    <a:pt x="5682" y="0"/>
                  </a:moveTo>
                  <a:lnTo>
                    <a:pt x="3877" y="695"/>
                  </a:lnTo>
                  <a:lnTo>
                    <a:pt x="1010" y="1920"/>
                  </a:lnTo>
                  <a:lnTo>
                    <a:pt x="0" y="3877"/>
                  </a:lnTo>
                  <a:lnTo>
                    <a:pt x="2033" y="4546"/>
                  </a:lnTo>
                  <a:lnTo>
                    <a:pt x="3687" y="4003"/>
                  </a:lnTo>
                  <a:lnTo>
                    <a:pt x="5177" y="3750"/>
                  </a:lnTo>
                  <a:lnTo>
                    <a:pt x="6427" y="2513"/>
                  </a:lnTo>
                  <a:lnTo>
                    <a:pt x="7374" y="947"/>
                  </a:lnTo>
                  <a:lnTo>
                    <a:pt x="568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3"/>
            <p:cNvSpPr/>
            <p:nvPr/>
          </p:nvSpPr>
          <p:spPr>
            <a:xfrm>
              <a:off x="1843950" y="961050"/>
              <a:ext cx="72950" cy="40125"/>
            </a:xfrm>
            <a:custGeom>
              <a:avLst/>
              <a:gdLst/>
              <a:ahLst/>
              <a:cxnLst/>
              <a:rect l="l" t="t" r="r" b="b"/>
              <a:pathLst>
                <a:path w="2918" h="1605" extrusionOk="0">
                  <a:moveTo>
                    <a:pt x="392" y="1"/>
                  </a:moveTo>
                  <a:lnTo>
                    <a:pt x="1" y="594"/>
                  </a:lnTo>
                  <a:lnTo>
                    <a:pt x="1024" y="1605"/>
                  </a:lnTo>
                  <a:lnTo>
                    <a:pt x="2211" y="670"/>
                  </a:lnTo>
                  <a:lnTo>
                    <a:pt x="291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3"/>
            <p:cNvSpPr/>
            <p:nvPr/>
          </p:nvSpPr>
          <p:spPr>
            <a:xfrm>
              <a:off x="1833850" y="953475"/>
              <a:ext cx="102950" cy="58125"/>
            </a:xfrm>
            <a:custGeom>
              <a:avLst/>
              <a:gdLst/>
              <a:ahLst/>
              <a:cxnLst/>
              <a:rect l="l" t="t" r="r" b="b"/>
              <a:pathLst>
                <a:path w="4118" h="2325" extrusionOk="0">
                  <a:moveTo>
                    <a:pt x="2526" y="632"/>
                  </a:moveTo>
                  <a:lnTo>
                    <a:pt x="1453" y="1491"/>
                  </a:lnTo>
                  <a:lnTo>
                    <a:pt x="809" y="860"/>
                  </a:lnTo>
                  <a:lnTo>
                    <a:pt x="973" y="632"/>
                  </a:lnTo>
                  <a:close/>
                  <a:moveTo>
                    <a:pt x="632" y="1"/>
                  </a:moveTo>
                  <a:lnTo>
                    <a:pt x="1" y="948"/>
                  </a:lnTo>
                  <a:lnTo>
                    <a:pt x="1402" y="2324"/>
                  </a:lnTo>
                  <a:lnTo>
                    <a:pt x="2829" y="1213"/>
                  </a:lnTo>
                  <a:lnTo>
                    <a:pt x="411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3"/>
            <p:cNvSpPr/>
            <p:nvPr/>
          </p:nvSpPr>
          <p:spPr>
            <a:xfrm>
              <a:off x="1900150" y="882450"/>
              <a:ext cx="40425" cy="51500"/>
            </a:xfrm>
            <a:custGeom>
              <a:avLst/>
              <a:gdLst/>
              <a:ahLst/>
              <a:cxnLst/>
              <a:rect l="l" t="t" r="r" b="b"/>
              <a:pathLst>
                <a:path w="1617" h="2060" extrusionOk="0">
                  <a:moveTo>
                    <a:pt x="354" y="1"/>
                  </a:moveTo>
                  <a:lnTo>
                    <a:pt x="0" y="708"/>
                  </a:lnTo>
                  <a:lnTo>
                    <a:pt x="695" y="1137"/>
                  </a:lnTo>
                  <a:lnTo>
                    <a:pt x="1351" y="2059"/>
                  </a:lnTo>
                  <a:lnTo>
                    <a:pt x="1617" y="1339"/>
                  </a:lnTo>
                  <a:lnTo>
                    <a:pt x="1617" y="316"/>
                  </a:lnTo>
                  <a:lnTo>
                    <a:pt x="35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3"/>
            <p:cNvSpPr/>
            <p:nvPr/>
          </p:nvSpPr>
          <p:spPr>
            <a:xfrm>
              <a:off x="1889725" y="873000"/>
              <a:ext cx="58750" cy="77975"/>
            </a:xfrm>
            <a:custGeom>
              <a:avLst/>
              <a:gdLst/>
              <a:ahLst/>
              <a:cxnLst/>
              <a:rect l="l" t="t" r="r" b="b"/>
              <a:pathLst>
                <a:path w="2350" h="3119" extrusionOk="0">
                  <a:moveTo>
                    <a:pt x="948" y="745"/>
                  </a:moveTo>
                  <a:lnTo>
                    <a:pt x="1718" y="934"/>
                  </a:lnTo>
                  <a:lnTo>
                    <a:pt x="1718" y="1654"/>
                  </a:lnTo>
                  <a:lnTo>
                    <a:pt x="1680" y="1768"/>
                  </a:lnTo>
                  <a:lnTo>
                    <a:pt x="1364" y="1326"/>
                  </a:lnTo>
                  <a:lnTo>
                    <a:pt x="821" y="972"/>
                  </a:lnTo>
                  <a:lnTo>
                    <a:pt x="948" y="745"/>
                  </a:lnTo>
                  <a:close/>
                  <a:moveTo>
                    <a:pt x="607" y="0"/>
                  </a:moveTo>
                  <a:lnTo>
                    <a:pt x="1" y="1200"/>
                  </a:lnTo>
                  <a:lnTo>
                    <a:pt x="885" y="1755"/>
                  </a:lnTo>
                  <a:lnTo>
                    <a:pt x="1857" y="3119"/>
                  </a:lnTo>
                  <a:lnTo>
                    <a:pt x="2324" y="1818"/>
                  </a:lnTo>
                  <a:lnTo>
                    <a:pt x="2349" y="442"/>
                  </a:lnTo>
                  <a:lnTo>
                    <a:pt x="6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33"/>
            <p:cNvSpPr/>
            <p:nvPr/>
          </p:nvSpPr>
          <p:spPr>
            <a:xfrm>
              <a:off x="1439900" y="1099950"/>
              <a:ext cx="185325" cy="192275"/>
            </a:xfrm>
            <a:custGeom>
              <a:avLst/>
              <a:gdLst/>
              <a:ahLst/>
              <a:cxnLst/>
              <a:rect l="l" t="t" r="r" b="b"/>
              <a:pathLst>
                <a:path w="7413" h="7691" extrusionOk="0">
                  <a:moveTo>
                    <a:pt x="5682" y="1"/>
                  </a:moveTo>
                  <a:lnTo>
                    <a:pt x="3826" y="354"/>
                  </a:lnTo>
                  <a:cubicBezTo>
                    <a:pt x="3586" y="544"/>
                    <a:pt x="2374" y="834"/>
                    <a:pt x="2374" y="834"/>
                  </a:cubicBezTo>
                  <a:lnTo>
                    <a:pt x="2374" y="2337"/>
                  </a:lnTo>
                  <a:lnTo>
                    <a:pt x="1111" y="3991"/>
                  </a:lnTo>
                  <a:lnTo>
                    <a:pt x="0" y="4900"/>
                  </a:lnTo>
                  <a:lnTo>
                    <a:pt x="632" y="7691"/>
                  </a:lnTo>
                  <a:lnTo>
                    <a:pt x="2058" y="7691"/>
                  </a:lnTo>
                  <a:lnTo>
                    <a:pt x="4293" y="5254"/>
                  </a:lnTo>
                  <a:lnTo>
                    <a:pt x="5834" y="4622"/>
                  </a:lnTo>
                  <a:lnTo>
                    <a:pt x="7412" y="3650"/>
                  </a:lnTo>
                  <a:lnTo>
                    <a:pt x="7412" y="1705"/>
                  </a:lnTo>
                  <a:lnTo>
                    <a:pt x="6238" y="910"/>
                  </a:lnTo>
                  <a:lnTo>
                    <a:pt x="568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33"/>
            <p:cNvSpPr/>
            <p:nvPr/>
          </p:nvSpPr>
          <p:spPr>
            <a:xfrm>
              <a:off x="1431375" y="1091425"/>
              <a:ext cx="201725" cy="208700"/>
            </a:xfrm>
            <a:custGeom>
              <a:avLst/>
              <a:gdLst/>
              <a:ahLst/>
              <a:cxnLst/>
              <a:rect l="l" t="t" r="r" b="b"/>
              <a:pathLst>
                <a:path w="8069" h="8348" extrusionOk="0">
                  <a:moveTo>
                    <a:pt x="5859" y="708"/>
                  </a:moveTo>
                  <a:lnTo>
                    <a:pt x="6301" y="1428"/>
                  </a:lnTo>
                  <a:lnTo>
                    <a:pt x="7438" y="2223"/>
                  </a:lnTo>
                  <a:lnTo>
                    <a:pt x="7438" y="3814"/>
                  </a:lnTo>
                  <a:lnTo>
                    <a:pt x="6049" y="4673"/>
                  </a:lnTo>
                  <a:lnTo>
                    <a:pt x="4521" y="5304"/>
                  </a:lnTo>
                  <a:lnTo>
                    <a:pt x="2260" y="7716"/>
                  </a:lnTo>
                  <a:lnTo>
                    <a:pt x="1225" y="7716"/>
                  </a:lnTo>
                  <a:lnTo>
                    <a:pt x="695" y="5367"/>
                  </a:lnTo>
                  <a:lnTo>
                    <a:pt x="1642" y="4584"/>
                  </a:lnTo>
                  <a:lnTo>
                    <a:pt x="3018" y="2791"/>
                  </a:lnTo>
                  <a:lnTo>
                    <a:pt x="3018" y="1428"/>
                  </a:lnTo>
                  <a:cubicBezTo>
                    <a:pt x="3422" y="1327"/>
                    <a:pt x="4003" y="1163"/>
                    <a:pt x="4281" y="998"/>
                  </a:cubicBezTo>
                  <a:lnTo>
                    <a:pt x="5859" y="708"/>
                  </a:lnTo>
                  <a:close/>
                  <a:moveTo>
                    <a:pt x="6175" y="1"/>
                  </a:moveTo>
                  <a:lnTo>
                    <a:pt x="4117" y="380"/>
                  </a:lnTo>
                  <a:lnTo>
                    <a:pt x="4028" y="405"/>
                  </a:lnTo>
                  <a:lnTo>
                    <a:pt x="3965" y="443"/>
                  </a:lnTo>
                  <a:cubicBezTo>
                    <a:pt x="3851" y="544"/>
                    <a:pt x="3182" y="733"/>
                    <a:pt x="2639" y="872"/>
                  </a:cubicBezTo>
                  <a:lnTo>
                    <a:pt x="2399" y="923"/>
                  </a:lnTo>
                  <a:lnTo>
                    <a:pt x="2399" y="2564"/>
                  </a:lnTo>
                  <a:lnTo>
                    <a:pt x="1225" y="4105"/>
                  </a:lnTo>
                  <a:lnTo>
                    <a:pt x="0" y="5115"/>
                  </a:lnTo>
                  <a:lnTo>
                    <a:pt x="733" y="8347"/>
                  </a:lnTo>
                  <a:lnTo>
                    <a:pt x="2538" y="8347"/>
                  </a:lnTo>
                  <a:lnTo>
                    <a:pt x="4836" y="5847"/>
                  </a:lnTo>
                  <a:lnTo>
                    <a:pt x="6352" y="5228"/>
                  </a:lnTo>
                  <a:lnTo>
                    <a:pt x="8069" y="4168"/>
                  </a:lnTo>
                  <a:lnTo>
                    <a:pt x="8069" y="1870"/>
                  </a:lnTo>
                  <a:lnTo>
                    <a:pt x="6806" y="1024"/>
                  </a:lnTo>
                  <a:lnTo>
                    <a:pt x="617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3"/>
            <p:cNvSpPr/>
            <p:nvPr/>
          </p:nvSpPr>
          <p:spPr>
            <a:xfrm>
              <a:off x="1514700" y="1211400"/>
              <a:ext cx="329275" cy="270225"/>
            </a:xfrm>
            <a:custGeom>
              <a:avLst/>
              <a:gdLst/>
              <a:ahLst/>
              <a:cxnLst/>
              <a:rect l="l" t="t" r="r" b="b"/>
              <a:pathLst>
                <a:path w="13171" h="10809" extrusionOk="0">
                  <a:moveTo>
                    <a:pt x="12072" y="0"/>
                  </a:moveTo>
                  <a:lnTo>
                    <a:pt x="9623" y="480"/>
                  </a:lnTo>
                  <a:lnTo>
                    <a:pt x="8676" y="4180"/>
                  </a:lnTo>
                  <a:lnTo>
                    <a:pt x="7678" y="3536"/>
                  </a:lnTo>
                  <a:lnTo>
                    <a:pt x="8297" y="1503"/>
                  </a:lnTo>
                  <a:lnTo>
                    <a:pt x="4925" y="707"/>
                  </a:lnTo>
                  <a:lnTo>
                    <a:pt x="1440" y="1818"/>
                  </a:lnTo>
                  <a:lnTo>
                    <a:pt x="1074" y="2993"/>
                  </a:lnTo>
                  <a:lnTo>
                    <a:pt x="2791" y="3574"/>
                  </a:lnTo>
                  <a:lnTo>
                    <a:pt x="1" y="3940"/>
                  </a:lnTo>
                  <a:lnTo>
                    <a:pt x="1" y="6389"/>
                  </a:lnTo>
                  <a:lnTo>
                    <a:pt x="2842" y="6389"/>
                  </a:lnTo>
                  <a:lnTo>
                    <a:pt x="3549" y="6781"/>
                  </a:lnTo>
                  <a:lnTo>
                    <a:pt x="632" y="7021"/>
                  </a:lnTo>
                  <a:lnTo>
                    <a:pt x="1503" y="8637"/>
                  </a:lnTo>
                  <a:lnTo>
                    <a:pt x="1819" y="10177"/>
                  </a:lnTo>
                  <a:lnTo>
                    <a:pt x="4736" y="10177"/>
                  </a:lnTo>
                  <a:lnTo>
                    <a:pt x="6706" y="9142"/>
                  </a:lnTo>
                  <a:lnTo>
                    <a:pt x="8751" y="10809"/>
                  </a:lnTo>
                  <a:lnTo>
                    <a:pt x="10570" y="10089"/>
                  </a:lnTo>
                  <a:lnTo>
                    <a:pt x="11529" y="8789"/>
                  </a:lnTo>
                  <a:lnTo>
                    <a:pt x="10102" y="5695"/>
                  </a:lnTo>
                  <a:lnTo>
                    <a:pt x="11201" y="2614"/>
                  </a:lnTo>
                  <a:lnTo>
                    <a:pt x="13171" y="1111"/>
                  </a:lnTo>
                  <a:lnTo>
                    <a:pt x="1207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3"/>
            <p:cNvSpPr/>
            <p:nvPr/>
          </p:nvSpPr>
          <p:spPr>
            <a:xfrm>
              <a:off x="1506825" y="1202875"/>
              <a:ext cx="349150" cy="287600"/>
            </a:xfrm>
            <a:custGeom>
              <a:avLst/>
              <a:gdLst/>
              <a:ahLst/>
              <a:cxnLst/>
              <a:rect l="l" t="t" r="r" b="b"/>
              <a:pathLst>
                <a:path w="13966" h="11504" extrusionOk="0">
                  <a:moveTo>
                    <a:pt x="12274" y="682"/>
                  </a:moveTo>
                  <a:lnTo>
                    <a:pt x="13006" y="1414"/>
                  </a:lnTo>
                  <a:lnTo>
                    <a:pt x="11238" y="2766"/>
                  </a:lnTo>
                  <a:lnTo>
                    <a:pt x="10064" y="6061"/>
                  </a:lnTo>
                  <a:lnTo>
                    <a:pt x="11478" y="9092"/>
                  </a:lnTo>
                  <a:lnTo>
                    <a:pt x="10683" y="10178"/>
                  </a:lnTo>
                  <a:lnTo>
                    <a:pt x="9129" y="10784"/>
                  </a:lnTo>
                  <a:lnTo>
                    <a:pt x="7059" y="9117"/>
                  </a:lnTo>
                  <a:lnTo>
                    <a:pt x="4975" y="10203"/>
                  </a:lnTo>
                  <a:lnTo>
                    <a:pt x="2399" y="10203"/>
                  </a:lnTo>
                  <a:lnTo>
                    <a:pt x="2134" y="8915"/>
                  </a:lnTo>
                  <a:lnTo>
                    <a:pt x="1465" y="7640"/>
                  </a:lnTo>
                  <a:lnTo>
                    <a:pt x="4937" y="7349"/>
                  </a:lnTo>
                  <a:lnTo>
                    <a:pt x="3245" y="6415"/>
                  </a:lnTo>
                  <a:lnTo>
                    <a:pt x="644" y="6415"/>
                  </a:lnTo>
                  <a:lnTo>
                    <a:pt x="644" y="4559"/>
                  </a:lnTo>
                  <a:lnTo>
                    <a:pt x="4495" y="4053"/>
                  </a:lnTo>
                  <a:lnTo>
                    <a:pt x="1781" y="3132"/>
                  </a:lnTo>
                  <a:lnTo>
                    <a:pt x="2008" y="2399"/>
                  </a:lnTo>
                  <a:lnTo>
                    <a:pt x="5253" y="1377"/>
                  </a:lnTo>
                  <a:lnTo>
                    <a:pt x="8208" y="2071"/>
                  </a:lnTo>
                  <a:lnTo>
                    <a:pt x="7627" y="4003"/>
                  </a:lnTo>
                  <a:lnTo>
                    <a:pt x="9193" y="5026"/>
                  </a:lnTo>
                  <a:lnTo>
                    <a:pt x="10190" y="1086"/>
                  </a:lnTo>
                  <a:lnTo>
                    <a:pt x="12274" y="682"/>
                  </a:lnTo>
                  <a:close/>
                  <a:moveTo>
                    <a:pt x="12488" y="0"/>
                  </a:moveTo>
                  <a:lnTo>
                    <a:pt x="9685" y="543"/>
                  </a:lnTo>
                  <a:lnTo>
                    <a:pt x="8801" y="4016"/>
                  </a:lnTo>
                  <a:lnTo>
                    <a:pt x="8372" y="3738"/>
                  </a:lnTo>
                  <a:lnTo>
                    <a:pt x="9003" y="1616"/>
                  </a:lnTo>
                  <a:lnTo>
                    <a:pt x="5228" y="733"/>
                  </a:lnTo>
                  <a:lnTo>
                    <a:pt x="1503" y="1907"/>
                  </a:lnTo>
                  <a:lnTo>
                    <a:pt x="998" y="3536"/>
                  </a:lnTo>
                  <a:lnTo>
                    <a:pt x="1717" y="3788"/>
                  </a:lnTo>
                  <a:lnTo>
                    <a:pt x="0" y="4003"/>
                  </a:lnTo>
                  <a:lnTo>
                    <a:pt x="0" y="7046"/>
                  </a:lnTo>
                  <a:lnTo>
                    <a:pt x="1010" y="7046"/>
                  </a:lnTo>
                  <a:lnTo>
                    <a:pt x="442" y="7097"/>
                  </a:lnTo>
                  <a:lnTo>
                    <a:pt x="1515" y="9079"/>
                  </a:lnTo>
                  <a:lnTo>
                    <a:pt x="1882" y="10834"/>
                  </a:lnTo>
                  <a:lnTo>
                    <a:pt x="5127" y="10834"/>
                  </a:lnTo>
                  <a:lnTo>
                    <a:pt x="6983" y="9862"/>
                  </a:lnTo>
                  <a:lnTo>
                    <a:pt x="9016" y="11503"/>
                  </a:lnTo>
                  <a:lnTo>
                    <a:pt x="11087" y="10708"/>
                  </a:lnTo>
                  <a:lnTo>
                    <a:pt x="12210" y="9167"/>
                  </a:lnTo>
                  <a:lnTo>
                    <a:pt x="10758" y="6023"/>
                  </a:lnTo>
                  <a:lnTo>
                    <a:pt x="11781" y="3144"/>
                  </a:lnTo>
                  <a:lnTo>
                    <a:pt x="13966" y="1490"/>
                  </a:lnTo>
                  <a:lnTo>
                    <a:pt x="1248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33"/>
            <p:cNvSpPr/>
            <p:nvPr/>
          </p:nvSpPr>
          <p:spPr>
            <a:xfrm>
              <a:off x="1843950" y="1219275"/>
              <a:ext cx="96625" cy="163875"/>
            </a:xfrm>
            <a:custGeom>
              <a:avLst/>
              <a:gdLst/>
              <a:ahLst/>
              <a:cxnLst/>
              <a:rect l="l" t="t" r="r" b="b"/>
              <a:pathLst>
                <a:path w="3865" h="6555" extrusionOk="0">
                  <a:moveTo>
                    <a:pt x="2602" y="1"/>
                  </a:moveTo>
                  <a:lnTo>
                    <a:pt x="2046" y="1339"/>
                  </a:lnTo>
                  <a:lnTo>
                    <a:pt x="1466" y="3334"/>
                  </a:lnTo>
                  <a:lnTo>
                    <a:pt x="1024" y="1642"/>
                  </a:lnTo>
                  <a:lnTo>
                    <a:pt x="1" y="3246"/>
                  </a:lnTo>
                  <a:lnTo>
                    <a:pt x="392" y="5026"/>
                  </a:lnTo>
                  <a:lnTo>
                    <a:pt x="1024" y="6554"/>
                  </a:lnTo>
                  <a:lnTo>
                    <a:pt x="3057" y="5014"/>
                  </a:lnTo>
                  <a:lnTo>
                    <a:pt x="3865" y="3221"/>
                  </a:lnTo>
                  <a:lnTo>
                    <a:pt x="3865" y="1339"/>
                  </a:lnTo>
                  <a:lnTo>
                    <a:pt x="260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33"/>
            <p:cNvSpPr/>
            <p:nvPr/>
          </p:nvSpPr>
          <p:spPr>
            <a:xfrm>
              <a:off x="1835425" y="1205075"/>
              <a:ext cx="113050" cy="190700"/>
            </a:xfrm>
            <a:custGeom>
              <a:avLst/>
              <a:gdLst/>
              <a:ahLst/>
              <a:cxnLst/>
              <a:rect l="l" t="t" r="r" b="b"/>
              <a:pathLst>
                <a:path w="4522" h="7628" extrusionOk="0">
                  <a:moveTo>
                    <a:pt x="3044" y="1150"/>
                  </a:moveTo>
                  <a:lnTo>
                    <a:pt x="3890" y="2034"/>
                  </a:lnTo>
                  <a:lnTo>
                    <a:pt x="3890" y="3726"/>
                  </a:lnTo>
                  <a:lnTo>
                    <a:pt x="3145" y="5380"/>
                  </a:lnTo>
                  <a:lnTo>
                    <a:pt x="1503" y="6630"/>
                  </a:lnTo>
                  <a:lnTo>
                    <a:pt x="1049" y="5519"/>
                  </a:lnTo>
                  <a:lnTo>
                    <a:pt x="683" y="3877"/>
                  </a:lnTo>
                  <a:lnTo>
                    <a:pt x="1238" y="2981"/>
                  </a:lnTo>
                  <a:lnTo>
                    <a:pt x="1781" y="5089"/>
                  </a:lnTo>
                  <a:lnTo>
                    <a:pt x="2678" y="2034"/>
                  </a:lnTo>
                  <a:lnTo>
                    <a:pt x="3044" y="1150"/>
                  </a:lnTo>
                  <a:close/>
                  <a:moveTo>
                    <a:pt x="2842" y="1"/>
                  </a:moveTo>
                  <a:lnTo>
                    <a:pt x="2084" y="1819"/>
                  </a:lnTo>
                  <a:lnTo>
                    <a:pt x="1819" y="2715"/>
                  </a:lnTo>
                  <a:lnTo>
                    <a:pt x="1491" y="1427"/>
                  </a:lnTo>
                  <a:lnTo>
                    <a:pt x="1" y="3763"/>
                  </a:lnTo>
                  <a:lnTo>
                    <a:pt x="443" y="5708"/>
                  </a:lnTo>
                  <a:lnTo>
                    <a:pt x="1238" y="7627"/>
                  </a:lnTo>
                  <a:lnTo>
                    <a:pt x="3650" y="5784"/>
                  </a:lnTo>
                  <a:lnTo>
                    <a:pt x="4496" y="3915"/>
                  </a:lnTo>
                  <a:lnTo>
                    <a:pt x="4521" y="1781"/>
                  </a:lnTo>
                  <a:lnTo>
                    <a:pt x="284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33"/>
            <p:cNvSpPr/>
            <p:nvPr/>
          </p:nvSpPr>
          <p:spPr>
            <a:xfrm>
              <a:off x="1794700" y="1458875"/>
              <a:ext cx="74850" cy="69800"/>
            </a:xfrm>
            <a:custGeom>
              <a:avLst/>
              <a:gdLst/>
              <a:ahLst/>
              <a:cxnLst/>
              <a:rect l="l" t="t" r="r" b="b"/>
              <a:pathLst>
                <a:path w="2994" h="2792" extrusionOk="0">
                  <a:moveTo>
                    <a:pt x="1971" y="1"/>
                  </a:moveTo>
                  <a:lnTo>
                    <a:pt x="872" y="847"/>
                  </a:lnTo>
                  <a:lnTo>
                    <a:pt x="1" y="1465"/>
                  </a:lnTo>
                  <a:lnTo>
                    <a:pt x="1504" y="2791"/>
                  </a:lnTo>
                  <a:lnTo>
                    <a:pt x="2994" y="2791"/>
                  </a:lnTo>
                  <a:lnTo>
                    <a:pt x="1971"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3"/>
            <p:cNvSpPr/>
            <p:nvPr/>
          </p:nvSpPr>
          <p:spPr>
            <a:xfrm>
              <a:off x="1782075" y="1445925"/>
              <a:ext cx="98850" cy="90625"/>
            </a:xfrm>
            <a:custGeom>
              <a:avLst/>
              <a:gdLst/>
              <a:ahLst/>
              <a:cxnLst/>
              <a:rect l="l" t="t" r="r" b="b"/>
              <a:pathLst>
                <a:path w="3954" h="3625" extrusionOk="0">
                  <a:moveTo>
                    <a:pt x="2324" y="1024"/>
                  </a:moveTo>
                  <a:lnTo>
                    <a:pt x="3057" y="2994"/>
                  </a:lnTo>
                  <a:lnTo>
                    <a:pt x="2122" y="2994"/>
                  </a:lnTo>
                  <a:lnTo>
                    <a:pt x="1011" y="2009"/>
                  </a:lnTo>
                  <a:lnTo>
                    <a:pt x="2324" y="1024"/>
                  </a:lnTo>
                  <a:close/>
                  <a:moveTo>
                    <a:pt x="2627" y="1"/>
                  </a:moveTo>
                  <a:lnTo>
                    <a:pt x="1188" y="1112"/>
                  </a:lnTo>
                  <a:lnTo>
                    <a:pt x="1" y="1958"/>
                  </a:lnTo>
                  <a:lnTo>
                    <a:pt x="1882" y="3625"/>
                  </a:lnTo>
                  <a:lnTo>
                    <a:pt x="3953" y="3625"/>
                  </a:lnTo>
                  <a:lnTo>
                    <a:pt x="262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3"/>
            <p:cNvSpPr/>
            <p:nvPr/>
          </p:nvSpPr>
          <p:spPr>
            <a:xfrm>
              <a:off x="241275" y="1079650"/>
              <a:ext cx="2559200" cy="3887025"/>
            </a:xfrm>
            <a:custGeom>
              <a:avLst/>
              <a:gdLst/>
              <a:ahLst/>
              <a:cxnLst/>
              <a:rect l="l" t="t" r="r" b="b"/>
              <a:pathLst>
                <a:path w="102368" h="155481" extrusionOk="0">
                  <a:moveTo>
                    <a:pt x="22033" y="0"/>
                  </a:moveTo>
                  <a:cubicBezTo>
                    <a:pt x="21541" y="0"/>
                    <a:pt x="20848" y="207"/>
                    <a:pt x="19875" y="825"/>
                  </a:cubicBezTo>
                  <a:cubicBezTo>
                    <a:pt x="16958" y="2669"/>
                    <a:pt x="16718" y="2669"/>
                    <a:pt x="16718" y="2669"/>
                  </a:cubicBezTo>
                  <a:lnTo>
                    <a:pt x="14357" y="4096"/>
                  </a:lnTo>
                  <a:lnTo>
                    <a:pt x="14357" y="5043"/>
                  </a:lnTo>
                  <a:lnTo>
                    <a:pt x="15304" y="8351"/>
                  </a:lnTo>
                  <a:lnTo>
                    <a:pt x="15532" y="10056"/>
                  </a:lnTo>
                  <a:lnTo>
                    <a:pt x="13423" y="9450"/>
                  </a:lnTo>
                  <a:lnTo>
                    <a:pt x="12665" y="8869"/>
                  </a:lnTo>
                  <a:lnTo>
                    <a:pt x="10051" y="10043"/>
                  </a:lnTo>
                  <a:lnTo>
                    <a:pt x="9319" y="11584"/>
                  </a:lnTo>
                  <a:lnTo>
                    <a:pt x="9319" y="12606"/>
                  </a:lnTo>
                  <a:lnTo>
                    <a:pt x="11920" y="12998"/>
                  </a:lnTo>
                  <a:lnTo>
                    <a:pt x="13890" y="12846"/>
                  </a:lnTo>
                  <a:lnTo>
                    <a:pt x="13890" y="12846"/>
                  </a:lnTo>
                  <a:lnTo>
                    <a:pt x="12236" y="14854"/>
                  </a:lnTo>
                  <a:lnTo>
                    <a:pt x="9281" y="15447"/>
                  </a:lnTo>
                  <a:lnTo>
                    <a:pt x="7324" y="17884"/>
                  </a:lnTo>
                  <a:lnTo>
                    <a:pt x="5922" y="20094"/>
                  </a:lnTo>
                  <a:lnTo>
                    <a:pt x="6478" y="22228"/>
                  </a:lnTo>
                  <a:lnTo>
                    <a:pt x="7665" y="23491"/>
                  </a:lnTo>
                  <a:lnTo>
                    <a:pt x="9559" y="25069"/>
                  </a:lnTo>
                  <a:cubicBezTo>
                    <a:pt x="9559" y="25069"/>
                    <a:pt x="8448" y="26534"/>
                    <a:pt x="8372" y="26862"/>
                  </a:cubicBezTo>
                  <a:cubicBezTo>
                    <a:pt x="8296" y="27191"/>
                    <a:pt x="2841" y="30196"/>
                    <a:pt x="2841" y="30196"/>
                  </a:cubicBezTo>
                  <a:lnTo>
                    <a:pt x="0" y="31610"/>
                  </a:lnTo>
                  <a:lnTo>
                    <a:pt x="0" y="31610"/>
                  </a:lnTo>
                  <a:lnTo>
                    <a:pt x="4344" y="30903"/>
                  </a:lnTo>
                  <a:lnTo>
                    <a:pt x="10178" y="28529"/>
                  </a:lnTo>
                  <a:lnTo>
                    <a:pt x="12476" y="25852"/>
                  </a:lnTo>
                  <a:lnTo>
                    <a:pt x="14446" y="24110"/>
                  </a:lnTo>
                  <a:lnTo>
                    <a:pt x="16883" y="22380"/>
                  </a:lnTo>
                  <a:lnTo>
                    <a:pt x="15393" y="25132"/>
                  </a:lnTo>
                  <a:lnTo>
                    <a:pt x="17287" y="24741"/>
                  </a:lnTo>
                  <a:cubicBezTo>
                    <a:pt x="17287" y="24741"/>
                    <a:pt x="19648" y="24034"/>
                    <a:pt x="19812" y="23794"/>
                  </a:cubicBezTo>
                  <a:cubicBezTo>
                    <a:pt x="19818" y="23784"/>
                    <a:pt x="19832" y="23779"/>
                    <a:pt x="19854" y="23779"/>
                  </a:cubicBezTo>
                  <a:cubicBezTo>
                    <a:pt x="20342" y="23779"/>
                    <a:pt x="24610" y="26319"/>
                    <a:pt x="24610" y="26319"/>
                  </a:cubicBezTo>
                  <a:lnTo>
                    <a:pt x="26113" y="29085"/>
                  </a:lnTo>
                  <a:lnTo>
                    <a:pt x="26820" y="33100"/>
                  </a:lnTo>
                  <a:lnTo>
                    <a:pt x="26189" y="36105"/>
                  </a:lnTo>
                  <a:lnTo>
                    <a:pt x="25633" y="38151"/>
                  </a:lnTo>
                  <a:lnTo>
                    <a:pt x="26429" y="40045"/>
                  </a:lnTo>
                  <a:lnTo>
                    <a:pt x="27376" y="37040"/>
                  </a:lnTo>
                  <a:lnTo>
                    <a:pt x="28474" y="36105"/>
                  </a:lnTo>
                  <a:lnTo>
                    <a:pt x="29194" y="40512"/>
                  </a:lnTo>
                  <a:lnTo>
                    <a:pt x="30457" y="43505"/>
                  </a:lnTo>
                  <a:lnTo>
                    <a:pt x="28083" y="42015"/>
                  </a:lnTo>
                  <a:lnTo>
                    <a:pt x="27856" y="43505"/>
                  </a:lnTo>
                  <a:lnTo>
                    <a:pt x="29585" y="47293"/>
                  </a:lnTo>
                  <a:lnTo>
                    <a:pt x="29346" y="49894"/>
                  </a:lnTo>
                  <a:lnTo>
                    <a:pt x="28083" y="52419"/>
                  </a:lnTo>
                  <a:lnTo>
                    <a:pt x="27616" y="56763"/>
                  </a:lnTo>
                  <a:lnTo>
                    <a:pt x="27931" y="61258"/>
                  </a:lnTo>
                  <a:lnTo>
                    <a:pt x="29661" y="64011"/>
                  </a:lnTo>
                  <a:lnTo>
                    <a:pt x="31404" y="65198"/>
                  </a:lnTo>
                  <a:lnTo>
                    <a:pt x="32666" y="68670"/>
                  </a:lnTo>
                  <a:lnTo>
                    <a:pt x="33538" y="71713"/>
                  </a:lnTo>
                  <a:lnTo>
                    <a:pt x="34081" y="73708"/>
                  </a:lnTo>
                  <a:lnTo>
                    <a:pt x="36631" y="76398"/>
                  </a:lnTo>
                  <a:lnTo>
                    <a:pt x="36631" y="76398"/>
                  </a:lnTo>
                  <a:lnTo>
                    <a:pt x="36050" y="73241"/>
                  </a:lnTo>
                  <a:lnTo>
                    <a:pt x="34560" y="71347"/>
                  </a:lnTo>
                  <a:lnTo>
                    <a:pt x="33929" y="66852"/>
                  </a:lnTo>
                  <a:lnTo>
                    <a:pt x="35343" y="68506"/>
                  </a:lnTo>
                  <a:lnTo>
                    <a:pt x="36215" y="71713"/>
                  </a:lnTo>
                  <a:lnTo>
                    <a:pt x="38424" y="73784"/>
                  </a:lnTo>
                  <a:lnTo>
                    <a:pt x="40470" y="77332"/>
                  </a:lnTo>
                  <a:lnTo>
                    <a:pt x="40634" y="79618"/>
                  </a:lnTo>
                  <a:lnTo>
                    <a:pt x="42288" y="81436"/>
                  </a:lnTo>
                  <a:lnTo>
                    <a:pt x="46241" y="82623"/>
                  </a:lnTo>
                  <a:lnTo>
                    <a:pt x="49082" y="84113"/>
                  </a:lnTo>
                  <a:lnTo>
                    <a:pt x="49940" y="83557"/>
                  </a:lnTo>
                  <a:lnTo>
                    <a:pt x="52541" y="85616"/>
                  </a:lnTo>
                  <a:lnTo>
                    <a:pt x="55458" y="86247"/>
                  </a:lnTo>
                  <a:lnTo>
                    <a:pt x="57428" y="88457"/>
                  </a:lnTo>
                  <a:lnTo>
                    <a:pt x="58855" y="90035"/>
                  </a:lnTo>
                  <a:lnTo>
                    <a:pt x="61380" y="91373"/>
                  </a:lnTo>
                  <a:lnTo>
                    <a:pt x="62643" y="90275"/>
                  </a:lnTo>
                  <a:lnTo>
                    <a:pt x="64221" y="92081"/>
                  </a:lnTo>
                  <a:lnTo>
                    <a:pt x="63906" y="95553"/>
                  </a:lnTo>
                  <a:lnTo>
                    <a:pt x="62378" y="97346"/>
                  </a:lnTo>
                  <a:lnTo>
                    <a:pt x="61595" y="99644"/>
                  </a:lnTo>
                  <a:lnTo>
                    <a:pt x="61355" y="101854"/>
                  </a:lnTo>
                  <a:lnTo>
                    <a:pt x="60875" y="103028"/>
                  </a:lnTo>
                  <a:lnTo>
                    <a:pt x="63325" y="105629"/>
                  </a:lnTo>
                  <a:lnTo>
                    <a:pt x="65459" y="108862"/>
                  </a:lnTo>
                  <a:lnTo>
                    <a:pt x="67580" y="112170"/>
                  </a:lnTo>
                  <a:lnTo>
                    <a:pt x="69550" y="113281"/>
                  </a:lnTo>
                  <a:lnTo>
                    <a:pt x="70813" y="115011"/>
                  </a:lnTo>
                  <a:lnTo>
                    <a:pt x="71293" y="119746"/>
                  </a:lnTo>
                  <a:lnTo>
                    <a:pt x="71532" y="123610"/>
                  </a:lnTo>
                  <a:lnTo>
                    <a:pt x="71293" y="127562"/>
                  </a:lnTo>
                  <a:lnTo>
                    <a:pt x="71444" y="129608"/>
                  </a:lnTo>
                  <a:lnTo>
                    <a:pt x="70661" y="132765"/>
                  </a:lnTo>
                  <a:lnTo>
                    <a:pt x="70585" y="135214"/>
                  </a:lnTo>
                  <a:lnTo>
                    <a:pt x="70813" y="138220"/>
                  </a:lnTo>
                  <a:lnTo>
                    <a:pt x="72151" y="139167"/>
                  </a:lnTo>
                  <a:lnTo>
                    <a:pt x="70346" y="143334"/>
                  </a:lnTo>
                  <a:lnTo>
                    <a:pt x="71684" y="145392"/>
                  </a:lnTo>
                  <a:lnTo>
                    <a:pt x="72000" y="147210"/>
                  </a:lnTo>
                  <a:lnTo>
                    <a:pt x="73225" y="150998"/>
                  </a:lnTo>
                  <a:lnTo>
                    <a:pt x="75548" y="154344"/>
                  </a:lnTo>
                  <a:lnTo>
                    <a:pt x="77278" y="155481"/>
                  </a:lnTo>
                  <a:lnTo>
                    <a:pt x="80283" y="155481"/>
                  </a:lnTo>
                  <a:lnTo>
                    <a:pt x="81546" y="153991"/>
                  </a:lnTo>
                  <a:lnTo>
                    <a:pt x="78313" y="152248"/>
                  </a:lnTo>
                  <a:lnTo>
                    <a:pt x="77126" y="149331"/>
                  </a:lnTo>
                  <a:cubicBezTo>
                    <a:pt x="77126" y="149331"/>
                    <a:pt x="75864" y="148826"/>
                    <a:pt x="77050" y="147399"/>
                  </a:cubicBezTo>
                  <a:cubicBezTo>
                    <a:pt x="78237" y="145985"/>
                    <a:pt x="78237" y="145960"/>
                    <a:pt x="78237" y="145960"/>
                  </a:cubicBezTo>
                  <a:lnTo>
                    <a:pt x="78553" y="144925"/>
                  </a:lnTo>
                  <a:lnTo>
                    <a:pt x="76899" y="143738"/>
                  </a:lnTo>
                  <a:lnTo>
                    <a:pt x="77758" y="142083"/>
                  </a:lnTo>
                  <a:lnTo>
                    <a:pt x="78553" y="141528"/>
                  </a:lnTo>
                  <a:lnTo>
                    <a:pt x="78945" y="139318"/>
                  </a:lnTo>
                  <a:lnTo>
                    <a:pt x="78389" y="138055"/>
                  </a:lnTo>
                  <a:lnTo>
                    <a:pt x="78465" y="136957"/>
                  </a:lnTo>
                  <a:lnTo>
                    <a:pt x="79892" y="137108"/>
                  </a:lnTo>
                  <a:lnTo>
                    <a:pt x="79967" y="135530"/>
                  </a:lnTo>
                  <a:lnTo>
                    <a:pt x="79967" y="134962"/>
                  </a:lnTo>
                  <a:lnTo>
                    <a:pt x="81861" y="134406"/>
                  </a:lnTo>
                  <a:lnTo>
                    <a:pt x="83755" y="133926"/>
                  </a:lnTo>
                  <a:lnTo>
                    <a:pt x="83755" y="131805"/>
                  </a:lnTo>
                  <a:lnTo>
                    <a:pt x="83604" y="130542"/>
                  </a:lnTo>
                  <a:lnTo>
                    <a:pt x="83516" y="129595"/>
                  </a:lnTo>
                  <a:lnTo>
                    <a:pt x="86205" y="130063"/>
                  </a:lnTo>
                  <a:lnTo>
                    <a:pt x="87821" y="128484"/>
                  </a:lnTo>
                  <a:lnTo>
                    <a:pt x="89261" y="126047"/>
                  </a:lnTo>
                  <a:lnTo>
                    <a:pt x="90612" y="124065"/>
                  </a:lnTo>
                  <a:lnTo>
                    <a:pt x="91079" y="121312"/>
                  </a:lnTo>
                  <a:lnTo>
                    <a:pt x="93605" y="119570"/>
                  </a:lnTo>
                  <a:lnTo>
                    <a:pt x="96294" y="118155"/>
                  </a:lnTo>
                  <a:lnTo>
                    <a:pt x="97633" y="117360"/>
                  </a:lnTo>
                  <a:lnTo>
                    <a:pt x="98188" y="113572"/>
                  </a:lnTo>
                  <a:lnTo>
                    <a:pt x="99047" y="110415"/>
                  </a:lnTo>
                  <a:lnTo>
                    <a:pt x="99451" y="108445"/>
                  </a:lnTo>
                  <a:lnTo>
                    <a:pt x="101257" y="106160"/>
                  </a:lnTo>
                  <a:lnTo>
                    <a:pt x="102368" y="104190"/>
                  </a:lnTo>
                  <a:lnTo>
                    <a:pt x="101332" y="102296"/>
                  </a:lnTo>
                  <a:cubicBezTo>
                    <a:pt x="101332" y="102296"/>
                    <a:pt x="101888" y="102220"/>
                    <a:pt x="98655" y="100957"/>
                  </a:cubicBezTo>
                  <a:lnTo>
                    <a:pt x="95423" y="99695"/>
                  </a:lnTo>
                  <a:lnTo>
                    <a:pt x="93529" y="99379"/>
                  </a:lnTo>
                  <a:lnTo>
                    <a:pt x="91471" y="98596"/>
                  </a:lnTo>
                  <a:lnTo>
                    <a:pt x="89185" y="97649"/>
                  </a:lnTo>
                  <a:lnTo>
                    <a:pt x="88011" y="94884"/>
                  </a:lnTo>
                  <a:lnTo>
                    <a:pt x="86508" y="92750"/>
                  </a:lnTo>
                  <a:lnTo>
                    <a:pt x="83124" y="91651"/>
                  </a:lnTo>
                  <a:lnTo>
                    <a:pt x="80914" y="91411"/>
                  </a:lnTo>
                  <a:lnTo>
                    <a:pt x="78616" y="89202"/>
                  </a:lnTo>
                  <a:lnTo>
                    <a:pt x="76571" y="88015"/>
                  </a:lnTo>
                  <a:lnTo>
                    <a:pt x="74121" y="87787"/>
                  </a:lnTo>
                  <a:lnTo>
                    <a:pt x="71596" y="87156"/>
                  </a:lnTo>
                  <a:lnTo>
                    <a:pt x="68755" y="87232"/>
                  </a:lnTo>
                  <a:cubicBezTo>
                    <a:pt x="68755" y="87232"/>
                    <a:pt x="65522" y="88179"/>
                    <a:pt x="65446" y="88495"/>
                  </a:cubicBezTo>
                  <a:cubicBezTo>
                    <a:pt x="65358" y="88810"/>
                    <a:pt x="64903" y="90174"/>
                    <a:pt x="64903" y="90174"/>
                  </a:cubicBezTo>
                  <a:lnTo>
                    <a:pt x="63325" y="88911"/>
                  </a:lnTo>
                  <a:lnTo>
                    <a:pt x="61595" y="89467"/>
                  </a:lnTo>
                  <a:lnTo>
                    <a:pt x="59852" y="88596"/>
                  </a:lnTo>
                  <a:lnTo>
                    <a:pt x="58590" y="85994"/>
                  </a:lnTo>
                  <a:lnTo>
                    <a:pt x="59385" y="83949"/>
                  </a:lnTo>
                  <a:lnTo>
                    <a:pt x="57491" y="83317"/>
                  </a:lnTo>
                  <a:lnTo>
                    <a:pt x="54966" y="83002"/>
                  </a:lnTo>
                  <a:lnTo>
                    <a:pt x="55673" y="81032"/>
                  </a:lnTo>
                  <a:lnTo>
                    <a:pt x="56380" y="79643"/>
                  </a:lnTo>
                  <a:lnTo>
                    <a:pt x="56532" y="78507"/>
                  </a:lnTo>
                  <a:lnTo>
                    <a:pt x="53779" y="78507"/>
                  </a:lnTo>
                  <a:lnTo>
                    <a:pt x="52592" y="80476"/>
                  </a:lnTo>
                  <a:lnTo>
                    <a:pt x="49915" y="81423"/>
                  </a:lnTo>
                  <a:lnTo>
                    <a:pt x="47933" y="78747"/>
                  </a:lnTo>
                  <a:lnTo>
                    <a:pt x="47541" y="75160"/>
                  </a:lnTo>
                  <a:lnTo>
                    <a:pt x="48412" y="72218"/>
                  </a:lnTo>
                  <a:lnTo>
                    <a:pt x="51165" y="70173"/>
                  </a:lnTo>
                  <a:lnTo>
                    <a:pt x="54095" y="69769"/>
                  </a:lnTo>
                  <a:lnTo>
                    <a:pt x="55433" y="70880"/>
                  </a:lnTo>
                  <a:lnTo>
                    <a:pt x="56064" y="69693"/>
                  </a:lnTo>
                  <a:lnTo>
                    <a:pt x="58198" y="69693"/>
                  </a:lnTo>
                  <a:lnTo>
                    <a:pt x="60964" y="70552"/>
                  </a:lnTo>
                  <a:lnTo>
                    <a:pt x="61191" y="72521"/>
                  </a:lnTo>
                  <a:lnTo>
                    <a:pt x="62529" y="74567"/>
                  </a:lnTo>
                  <a:lnTo>
                    <a:pt x="62933" y="72484"/>
                  </a:lnTo>
                  <a:lnTo>
                    <a:pt x="62769" y="68759"/>
                  </a:lnTo>
                  <a:lnTo>
                    <a:pt x="63805" y="66852"/>
                  </a:lnTo>
                  <a:lnTo>
                    <a:pt x="66797" y="64806"/>
                  </a:lnTo>
                  <a:lnTo>
                    <a:pt x="68300" y="62281"/>
                  </a:lnTo>
                  <a:lnTo>
                    <a:pt x="69083" y="60248"/>
                  </a:lnTo>
                  <a:lnTo>
                    <a:pt x="71684" y="57697"/>
                  </a:lnTo>
                  <a:lnTo>
                    <a:pt x="73338" y="57697"/>
                  </a:lnTo>
                  <a:lnTo>
                    <a:pt x="74197" y="55412"/>
                  </a:lnTo>
                  <a:lnTo>
                    <a:pt x="76722" y="53758"/>
                  </a:lnTo>
                  <a:lnTo>
                    <a:pt x="77833" y="55488"/>
                  </a:lnTo>
                  <a:lnTo>
                    <a:pt x="79879" y="54187"/>
                  </a:lnTo>
                  <a:lnTo>
                    <a:pt x="83351" y="52748"/>
                  </a:lnTo>
                  <a:lnTo>
                    <a:pt x="82569" y="51876"/>
                  </a:lnTo>
                  <a:lnTo>
                    <a:pt x="79412" y="52104"/>
                  </a:lnTo>
                  <a:lnTo>
                    <a:pt x="78692" y="50525"/>
                  </a:lnTo>
                  <a:lnTo>
                    <a:pt x="78692" y="49187"/>
                  </a:lnTo>
                  <a:lnTo>
                    <a:pt x="77833" y="48707"/>
                  </a:lnTo>
                  <a:lnTo>
                    <a:pt x="76091" y="49502"/>
                  </a:lnTo>
                  <a:lnTo>
                    <a:pt x="78540" y="48240"/>
                  </a:lnTo>
                  <a:lnTo>
                    <a:pt x="80902" y="48240"/>
                  </a:lnTo>
                  <a:lnTo>
                    <a:pt x="83111" y="48391"/>
                  </a:lnTo>
                  <a:lnTo>
                    <a:pt x="85725" y="46901"/>
                  </a:lnTo>
                  <a:cubicBezTo>
                    <a:pt x="85725" y="46901"/>
                    <a:pt x="87619" y="45474"/>
                    <a:pt x="87695" y="45361"/>
                  </a:cubicBezTo>
                  <a:cubicBezTo>
                    <a:pt x="87771" y="45247"/>
                    <a:pt x="86041" y="42204"/>
                    <a:pt x="86041" y="42204"/>
                  </a:cubicBezTo>
                  <a:lnTo>
                    <a:pt x="83983" y="40297"/>
                  </a:lnTo>
                  <a:lnTo>
                    <a:pt x="83591" y="38151"/>
                  </a:lnTo>
                  <a:lnTo>
                    <a:pt x="83111" y="33820"/>
                  </a:lnTo>
                  <a:lnTo>
                    <a:pt x="81066" y="36105"/>
                  </a:lnTo>
                  <a:lnTo>
                    <a:pt x="79172" y="35701"/>
                  </a:lnTo>
                  <a:lnTo>
                    <a:pt x="78856" y="33656"/>
                  </a:lnTo>
                  <a:lnTo>
                    <a:pt x="79639" y="32203"/>
                  </a:lnTo>
                  <a:lnTo>
                    <a:pt x="77909" y="31724"/>
                  </a:lnTo>
                  <a:lnTo>
                    <a:pt x="76798" y="30575"/>
                  </a:lnTo>
                  <a:lnTo>
                    <a:pt x="73957" y="30575"/>
                  </a:lnTo>
                  <a:lnTo>
                    <a:pt x="73098" y="30650"/>
                  </a:lnTo>
                  <a:lnTo>
                    <a:pt x="73010" y="33491"/>
                  </a:lnTo>
                  <a:lnTo>
                    <a:pt x="71671" y="34918"/>
                  </a:lnTo>
                  <a:lnTo>
                    <a:pt x="72467" y="36156"/>
                  </a:lnTo>
                  <a:lnTo>
                    <a:pt x="72694" y="38479"/>
                  </a:lnTo>
                  <a:lnTo>
                    <a:pt x="70573" y="40285"/>
                  </a:lnTo>
                  <a:lnTo>
                    <a:pt x="68603" y="40979"/>
                  </a:lnTo>
                  <a:lnTo>
                    <a:pt x="68603" y="44136"/>
                  </a:lnTo>
                  <a:lnTo>
                    <a:pt x="67340" y="44767"/>
                  </a:lnTo>
                  <a:lnTo>
                    <a:pt x="65913" y="42962"/>
                  </a:lnTo>
                  <a:lnTo>
                    <a:pt x="66545" y="40196"/>
                  </a:lnTo>
                  <a:lnTo>
                    <a:pt x="64386" y="39098"/>
                  </a:lnTo>
                  <a:lnTo>
                    <a:pt x="62113" y="37747"/>
                  </a:lnTo>
                  <a:lnTo>
                    <a:pt x="61115" y="36888"/>
                  </a:lnTo>
                  <a:lnTo>
                    <a:pt x="60092" y="36888"/>
                  </a:lnTo>
                  <a:lnTo>
                    <a:pt x="59852" y="34123"/>
                  </a:lnTo>
                  <a:lnTo>
                    <a:pt x="60244" y="31686"/>
                  </a:lnTo>
                  <a:lnTo>
                    <a:pt x="61088" y="29679"/>
                  </a:lnTo>
                  <a:lnTo>
                    <a:pt x="61088" y="29679"/>
                  </a:lnTo>
                  <a:cubicBezTo>
                    <a:pt x="61170" y="29674"/>
                    <a:pt x="61518" y="29543"/>
                    <a:pt x="62694" y="28958"/>
                  </a:cubicBezTo>
                  <a:cubicBezTo>
                    <a:pt x="63454" y="28578"/>
                    <a:pt x="63639" y="28510"/>
                    <a:pt x="63679" y="28510"/>
                  </a:cubicBezTo>
                  <a:cubicBezTo>
                    <a:pt x="63702" y="28510"/>
                    <a:pt x="63680" y="28531"/>
                    <a:pt x="63688" y="28531"/>
                  </a:cubicBezTo>
                  <a:cubicBezTo>
                    <a:pt x="63704" y="28531"/>
                    <a:pt x="63843" y="28444"/>
                    <a:pt x="64739" y="27910"/>
                  </a:cubicBezTo>
                  <a:cubicBezTo>
                    <a:pt x="66873" y="26648"/>
                    <a:pt x="66873" y="26648"/>
                    <a:pt x="66873" y="26648"/>
                  </a:cubicBezTo>
                  <a:lnTo>
                    <a:pt x="68451" y="25145"/>
                  </a:lnTo>
                  <a:lnTo>
                    <a:pt x="69714" y="23870"/>
                  </a:lnTo>
                  <a:lnTo>
                    <a:pt x="70585" y="23642"/>
                  </a:lnTo>
                  <a:lnTo>
                    <a:pt x="73969" y="23642"/>
                  </a:lnTo>
                  <a:lnTo>
                    <a:pt x="74121" y="21597"/>
                  </a:lnTo>
                  <a:lnTo>
                    <a:pt x="75144" y="19779"/>
                  </a:lnTo>
                  <a:lnTo>
                    <a:pt x="74677" y="18049"/>
                  </a:lnTo>
                  <a:lnTo>
                    <a:pt x="73035" y="16660"/>
                  </a:lnTo>
                  <a:lnTo>
                    <a:pt x="71987" y="18693"/>
                  </a:lnTo>
                  <a:lnTo>
                    <a:pt x="70371" y="19943"/>
                  </a:lnTo>
                  <a:lnTo>
                    <a:pt x="69234" y="20726"/>
                  </a:lnTo>
                  <a:lnTo>
                    <a:pt x="69234" y="18276"/>
                  </a:lnTo>
                  <a:lnTo>
                    <a:pt x="69487" y="17013"/>
                  </a:lnTo>
                  <a:lnTo>
                    <a:pt x="69487" y="17013"/>
                  </a:lnTo>
                  <a:lnTo>
                    <a:pt x="68439" y="17960"/>
                  </a:lnTo>
                  <a:lnTo>
                    <a:pt x="67403" y="15599"/>
                  </a:lnTo>
                  <a:lnTo>
                    <a:pt x="68565" y="14336"/>
                  </a:lnTo>
                  <a:lnTo>
                    <a:pt x="69373" y="12594"/>
                  </a:lnTo>
                  <a:lnTo>
                    <a:pt x="70636" y="9841"/>
                  </a:lnTo>
                  <a:lnTo>
                    <a:pt x="71633" y="9450"/>
                  </a:lnTo>
                  <a:lnTo>
                    <a:pt x="73401" y="7783"/>
                  </a:lnTo>
                  <a:lnTo>
                    <a:pt x="72618" y="7379"/>
                  </a:lnTo>
                  <a:lnTo>
                    <a:pt x="71633" y="7240"/>
                  </a:lnTo>
                  <a:lnTo>
                    <a:pt x="69234" y="7240"/>
                  </a:lnTo>
                  <a:lnTo>
                    <a:pt x="69234" y="9450"/>
                  </a:lnTo>
                  <a:lnTo>
                    <a:pt x="67164" y="12152"/>
                  </a:lnTo>
                  <a:lnTo>
                    <a:pt x="65408" y="14854"/>
                  </a:lnTo>
                  <a:lnTo>
                    <a:pt x="66280" y="16091"/>
                  </a:lnTo>
                  <a:lnTo>
                    <a:pt x="65926" y="18516"/>
                  </a:lnTo>
                  <a:lnTo>
                    <a:pt x="62921" y="20094"/>
                  </a:lnTo>
                  <a:lnTo>
                    <a:pt x="62921" y="18276"/>
                  </a:lnTo>
                  <a:lnTo>
                    <a:pt x="61191" y="18124"/>
                  </a:lnTo>
                  <a:lnTo>
                    <a:pt x="59701" y="19299"/>
                  </a:lnTo>
                  <a:lnTo>
                    <a:pt x="57845" y="16698"/>
                  </a:lnTo>
                  <a:lnTo>
                    <a:pt x="55673" y="16698"/>
                  </a:lnTo>
                  <a:lnTo>
                    <a:pt x="54966" y="18049"/>
                  </a:lnTo>
                  <a:lnTo>
                    <a:pt x="54259" y="19071"/>
                  </a:lnTo>
                  <a:lnTo>
                    <a:pt x="53223" y="16786"/>
                  </a:lnTo>
                  <a:cubicBezTo>
                    <a:pt x="53223" y="16786"/>
                    <a:pt x="52623" y="16998"/>
                    <a:pt x="52038" y="16998"/>
                  </a:cubicBezTo>
                  <a:cubicBezTo>
                    <a:pt x="51500" y="16998"/>
                    <a:pt x="50974" y="16819"/>
                    <a:pt x="50938" y="16129"/>
                  </a:cubicBezTo>
                  <a:cubicBezTo>
                    <a:pt x="50862" y="14690"/>
                    <a:pt x="50862" y="14677"/>
                    <a:pt x="50862" y="14677"/>
                  </a:cubicBezTo>
                  <a:lnTo>
                    <a:pt x="47629" y="11672"/>
                  </a:lnTo>
                  <a:lnTo>
                    <a:pt x="46594" y="10952"/>
                  </a:lnTo>
                  <a:lnTo>
                    <a:pt x="44788" y="11268"/>
                  </a:lnTo>
                  <a:lnTo>
                    <a:pt x="43993" y="8869"/>
                  </a:lnTo>
                  <a:lnTo>
                    <a:pt x="42579" y="8427"/>
                  </a:lnTo>
                  <a:lnTo>
                    <a:pt x="39030" y="8869"/>
                  </a:lnTo>
                  <a:lnTo>
                    <a:pt x="36972" y="8427"/>
                  </a:lnTo>
                  <a:lnTo>
                    <a:pt x="34295" y="6141"/>
                  </a:lnTo>
                  <a:lnTo>
                    <a:pt x="30747" y="4462"/>
                  </a:lnTo>
                  <a:lnTo>
                    <a:pt x="28159" y="1962"/>
                  </a:lnTo>
                  <a:lnTo>
                    <a:pt x="26037" y="194"/>
                  </a:lnTo>
                  <a:lnTo>
                    <a:pt x="23196" y="825"/>
                  </a:lnTo>
                  <a:cubicBezTo>
                    <a:pt x="23196" y="825"/>
                    <a:pt x="23017" y="0"/>
                    <a:pt x="22033" y="0"/>
                  </a:cubicBez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33"/>
            <p:cNvSpPr/>
            <p:nvPr/>
          </p:nvSpPr>
          <p:spPr>
            <a:xfrm>
              <a:off x="238125" y="1071925"/>
              <a:ext cx="2568675" cy="3902025"/>
            </a:xfrm>
            <a:custGeom>
              <a:avLst/>
              <a:gdLst/>
              <a:ahLst/>
              <a:cxnLst/>
              <a:rect l="l" t="t" r="r" b="b"/>
              <a:pathLst>
                <a:path w="102747" h="156081" extrusionOk="0">
                  <a:moveTo>
                    <a:pt x="61468" y="29836"/>
                  </a:moveTo>
                  <a:cubicBezTo>
                    <a:pt x="61506" y="29899"/>
                    <a:pt x="61519" y="29962"/>
                    <a:pt x="61506" y="30025"/>
                  </a:cubicBezTo>
                  <a:lnTo>
                    <a:pt x="61342" y="29899"/>
                  </a:lnTo>
                  <a:lnTo>
                    <a:pt x="61468" y="29836"/>
                  </a:lnTo>
                  <a:close/>
                  <a:moveTo>
                    <a:pt x="101181" y="102504"/>
                  </a:moveTo>
                  <a:lnTo>
                    <a:pt x="101282" y="102542"/>
                  </a:lnTo>
                  <a:lnTo>
                    <a:pt x="101193" y="102718"/>
                  </a:lnTo>
                  <a:cubicBezTo>
                    <a:pt x="101155" y="102655"/>
                    <a:pt x="101143" y="102567"/>
                    <a:pt x="101181" y="102504"/>
                  </a:cubicBezTo>
                  <a:close/>
                  <a:moveTo>
                    <a:pt x="22159" y="618"/>
                  </a:moveTo>
                  <a:cubicBezTo>
                    <a:pt x="22328" y="618"/>
                    <a:pt x="22461" y="648"/>
                    <a:pt x="22565" y="692"/>
                  </a:cubicBezTo>
                  <a:cubicBezTo>
                    <a:pt x="22779" y="781"/>
                    <a:pt x="22943" y="970"/>
                    <a:pt x="23019" y="1198"/>
                  </a:cubicBezTo>
                  <a:lnTo>
                    <a:pt x="23385" y="1437"/>
                  </a:lnTo>
                  <a:lnTo>
                    <a:pt x="26075" y="844"/>
                  </a:lnTo>
                  <a:lnTo>
                    <a:pt x="28057" y="2498"/>
                  </a:lnTo>
                  <a:lnTo>
                    <a:pt x="30658" y="4998"/>
                  </a:lnTo>
                  <a:lnTo>
                    <a:pt x="34257" y="6716"/>
                  </a:lnTo>
                  <a:lnTo>
                    <a:pt x="36909" y="8976"/>
                  </a:lnTo>
                  <a:lnTo>
                    <a:pt x="37048" y="9052"/>
                  </a:lnTo>
                  <a:lnTo>
                    <a:pt x="39093" y="9481"/>
                  </a:lnTo>
                  <a:lnTo>
                    <a:pt x="39207" y="9481"/>
                  </a:lnTo>
                  <a:lnTo>
                    <a:pt x="42679" y="9052"/>
                  </a:lnTo>
                  <a:lnTo>
                    <a:pt x="43879" y="9430"/>
                  </a:lnTo>
                  <a:lnTo>
                    <a:pt x="44624" y="11678"/>
                  </a:lnTo>
                  <a:lnTo>
                    <a:pt x="44978" y="11893"/>
                  </a:lnTo>
                  <a:lnTo>
                    <a:pt x="46657" y="11590"/>
                  </a:lnTo>
                  <a:lnTo>
                    <a:pt x="47541" y="12208"/>
                  </a:lnTo>
                  <a:lnTo>
                    <a:pt x="50685" y="15125"/>
                  </a:lnTo>
                  <a:cubicBezTo>
                    <a:pt x="50698" y="15302"/>
                    <a:pt x="50710" y="15668"/>
                    <a:pt x="50761" y="16464"/>
                  </a:cubicBezTo>
                  <a:cubicBezTo>
                    <a:pt x="50761" y="16830"/>
                    <a:pt x="50937" y="17183"/>
                    <a:pt x="51253" y="17385"/>
                  </a:cubicBezTo>
                  <a:cubicBezTo>
                    <a:pt x="51517" y="17561"/>
                    <a:pt x="51851" y="17620"/>
                    <a:pt x="52180" y="17620"/>
                  </a:cubicBezTo>
                  <a:cubicBezTo>
                    <a:pt x="52561" y="17620"/>
                    <a:pt x="52935" y="17541"/>
                    <a:pt x="53185" y="17474"/>
                  </a:cubicBezTo>
                  <a:lnTo>
                    <a:pt x="54094" y="19507"/>
                  </a:lnTo>
                  <a:lnTo>
                    <a:pt x="54637" y="19557"/>
                  </a:lnTo>
                  <a:lnTo>
                    <a:pt x="55370" y="18497"/>
                  </a:lnTo>
                  <a:lnTo>
                    <a:pt x="55988" y="17322"/>
                  </a:lnTo>
                  <a:lnTo>
                    <a:pt x="57807" y="17322"/>
                  </a:lnTo>
                  <a:lnTo>
                    <a:pt x="59562" y="19784"/>
                  </a:lnTo>
                  <a:lnTo>
                    <a:pt x="60016" y="19848"/>
                  </a:lnTo>
                  <a:lnTo>
                    <a:pt x="61418" y="18762"/>
                  </a:lnTo>
                  <a:lnTo>
                    <a:pt x="62744" y="18875"/>
                  </a:lnTo>
                  <a:lnTo>
                    <a:pt x="62744" y="20403"/>
                  </a:lnTo>
                  <a:lnTo>
                    <a:pt x="63198" y="20681"/>
                  </a:lnTo>
                  <a:lnTo>
                    <a:pt x="66204" y="19103"/>
                  </a:lnTo>
                  <a:lnTo>
                    <a:pt x="66355" y="18875"/>
                  </a:lnTo>
                  <a:lnTo>
                    <a:pt x="66709" y="16451"/>
                  </a:lnTo>
                  <a:lnTo>
                    <a:pt x="66658" y="16224"/>
                  </a:lnTo>
                  <a:lnTo>
                    <a:pt x="65913" y="15150"/>
                  </a:lnTo>
                  <a:lnTo>
                    <a:pt x="67542" y="12650"/>
                  </a:lnTo>
                  <a:lnTo>
                    <a:pt x="69613" y="9961"/>
                  </a:lnTo>
                  <a:lnTo>
                    <a:pt x="69676" y="9771"/>
                  </a:lnTo>
                  <a:lnTo>
                    <a:pt x="69676" y="7877"/>
                  </a:lnTo>
                  <a:lnTo>
                    <a:pt x="71709" y="7877"/>
                  </a:lnTo>
                  <a:lnTo>
                    <a:pt x="72631" y="8004"/>
                  </a:lnTo>
                  <a:lnTo>
                    <a:pt x="72984" y="8180"/>
                  </a:lnTo>
                  <a:lnTo>
                    <a:pt x="71570" y="9493"/>
                  </a:lnTo>
                  <a:lnTo>
                    <a:pt x="70636" y="9872"/>
                  </a:lnTo>
                  <a:lnTo>
                    <a:pt x="70472" y="10024"/>
                  </a:lnTo>
                  <a:lnTo>
                    <a:pt x="68413" y="14469"/>
                  </a:lnTo>
                  <a:lnTo>
                    <a:pt x="67290" y="15693"/>
                  </a:lnTo>
                  <a:lnTo>
                    <a:pt x="67226" y="16034"/>
                  </a:lnTo>
                  <a:lnTo>
                    <a:pt x="68274" y="18408"/>
                  </a:lnTo>
                  <a:lnTo>
                    <a:pt x="68780" y="18509"/>
                  </a:lnTo>
                  <a:lnTo>
                    <a:pt x="69108" y="18206"/>
                  </a:lnTo>
                  <a:lnTo>
                    <a:pt x="69108" y="18206"/>
                  </a:lnTo>
                  <a:lnTo>
                    <a:pt x="69045" y="18522"/>
                  </a:lnTo>
                  <a:lnTo>
                    <a:pt x="69045" y="21035"/>
                  </a:lnTo>
                  <a:lnTo>
                    <a:pt x="69537" y="21287"/>
                  </a:lnTo>
                  <a:lnTo>
                    <a:pt x="70686" y="20504"/>
                  </a:lnTo>
                  <a:lnTo>
                    <a:pt x="72315" y="19254"/>
                  </a:lnTo>
                  <a:lnTo>
                    <a:pt x="73262" y="17474"/>
                  </a:lnTo>
                  <a:lnTo>
                    <a:pt x="74525" y="18534"/>
                  </a:lnTo>
                  <a:lnTo>
                    <a:pt x="74929" y="20050"/>
                  </a:lnTo>
                  <a:lnTo>
                    <a:pt x="73982" y="21742"/>
                  </a:lnTo>
                  <a:lnTo>
                    <a:pt x="73805" y="23636"/>
                  </a:lnTo>
                  <a:lnTo>
                    <a:pt x="70699" y="23636"/>
                  </a:lnTo>
                  <a:lnTo>
                    <a:pt x="69752" y="23863"/>
                  </a:lnTo>
                  <a:lnTo>
                    <a:pt x="69613" y="23951"/>
                  </a:lnTo>
                  <a:lnTo>
                    <a:pt x="68350" y="25227"/>
                  </a:lnTo>
                  <a:lnTo>
                    <a:pt x="66797" y="26704"/>
                  </a:lnTo>
                  <a:cubicBezTo>
                    <a:pt x="66721" y="26755"/>
                    <a:pt x="66368" y="26982"/>
                    <a:pt x="64701" y="27954"/>
                  </a:cubicBezTo>
                  <a:lnTo>
                    <a:pt x="64171" y="28270"/>
                  </a:lnTo>
                  <a:lnTo>
                    <a:pt x="63779" y="28510"/>
                  </a:lnTo>
                  <a:cubicBezTo>
                    <a:pt x="63602" y="28535"/>
                    <a:pt x="63299" y="28674"/>
                    <a:pt x="62668" y="28990"/>
                  </a:cubicBezTo>
                  <a:cubicBezTo>
                    <a:pt x="61443" y="29608"/>
                    <a:pt x="61216" y="29684"/>
                    <a:pt x="61178" y="29684"/>
                  </a:cubicBezTo>
                  <a:lnTo>
                    <a:pt x="61178" y="29785"/>
                  </a:lnTo>
                  <a:lnTo>
                    <a:pt x="61039" y="29684"/>
                  </a:lnTo>
                  <a:cubicBezTo>
                    <a:pt x="60938" y="29747"/>
                    <a:pt x="60875" y="29861"/>
                    <a:pt x="60862" y="29974"/>
                  </a:cubicBezTo>
                  <a:lnTo>
                    <a:pt x="60079" y="31868"/>
                  </a:lnTo>
                  <a:lnTo>
                    <a:pt x="59663" y="34381"/>
                  </a:lnTo>
                  <a:lnTo>
                    <a:pt x="59663" y="34457"/>
                  </a:lnTo>
                  <a:lnTo>
                    <a:pt x="59890" y="37222"/>
                  </a:lnTo>
                  <a:lnTo>
                    <a:pt x="60206" y="37500"/>
                  </a:lnTo>
                  <a:lnTo>
                    <a:pt x="61115" y="37500"/>
                  </a:lnTo>
                  <a:lnTo>
                    <a:pt x="62075" y="38321"/>
                  </a:lnTo>
                  <a:lnTo>
                    <a:pt x="64360" y="39685"/>
                  </a:lnTo>
                  <a:lnTo>
                    <a:pt x="66317" y="40669"/>
                  </a:lnTo>
                  <a:lnTo>
                    <a:pt x="65736" y="43195"/>
                  </a:lnTo>
                  <a:lnTo>
                    <a:pt x="65800" y="43460"/>
                  </a:lnTo>
                  <a:lnTo>
                    <a:pt x="67214" y="45278"/>
                  </a:lnTo>
                  <a:lnTo>
                    <a:pt x="67605" y="45354"/>
                  </a:lnTo>
                  <a:lnTo>
                    <a:pt x="68868" y="44723"/>
                  </a:lnTo>
                  <a:lnTo>
                    <a:pt x="69045" y="44445"/>
                  </a:lnTo>
                  <a:lnTo>
                    <a:pt x="69045" y="41516"/>
                  </a:lnTo>
                  <a:lnTo>
                    <a:pt x="70800" y="40884"/>
                  </a:lnTo>
                  <a:lnTo>
                    <a:pt x="73035" y="39028"/>
                  </a:lnTo>
                  <a:lnTo>
                    <a:pt x="73136" y="38750"/>
                  </a:lnTo>
                  <a:lnTo>
                    <a:pt x="72909" y="36414"/>
                  </a:lnTo>
                  <a:lnTo>
                    <a:pt x="72858" y="36275"/>
                  </a:lnTo>
                  <a:lnTo>
                    <a:pt x="72201" y="35253"/>
                  </a:lnTo>
                  <a:lnTo>
                    <a:pt x="73376" y="34015"/>
                  </a:lnTo>
                  <a:lnTo>
                    <a:pt x="73464" y="33800"/>
                  </a:lnTo>
                  <a:lnTo>
                    <a:pt x="73527" y="31250"/>
                  </a:lnTo>
                  <a:lnTo>
                    <a:pt x="74095" y="31199"/>
                  </a:lnTo>
                  <a:lnTo>
                    <a:pt x="76798" y="31199"/>
                  </a:lnTo>
                  <a:lnTo>
                    <a:pt x="77808" y="32247"/>
                  </a:lnTo>
                  <a:lnTo>
                    <a:pt x="77947" y="32323"/>
                  </a:lnTo>
                  <a:lnTo>
                    <a:pt x="79298" y="32702"/>
                  </a:lnTo>
                  <a:lnTo>
                    <a:pt x="78704" y="33813"/>
                  </a:lnTo>
                  <a:lnTo>
                    <a:pt x="78666" y="34015"/>
                  </a:lnTo>
                  <a:lnTo>
                    <a:pt x="78982" y="36061"/>
                  </a:lnTo>
                  <a:lnTo>
                    <a:pt x="79235" y="36326"/>
                  </a:lnTo>
                  <a:lnTo>
                    <a:pt x="81129" y="36730"/>
                  </a:lnTo>
                  <a:lnTo>
                    <a:pt x="81419" y="36629"/>
                  </a:lnTo>
                  <a:lnTo>
                    <a:pt x="82998" y="34861"/>
                  </a:lnTo>
                  <a:lnTo>
                    <a:pt x="83402" y="38523"/>
                  </a:lnTo>
                  <a:lnTo>
                    <a:pt x="83793" y="40657"/>
                  </a:lnTo>
                  <a:lnTo>
                    <a:pt x="83894" y="40834"/>
                  </a:lnTo>
                  <a:lnTo>
                    <a:pt x="85902" y="42715"/>
                  </a:lnTo>
                  <a:cubicBezTo>
                    <a:pt x="86558" y="43864"/>
                    <a:pt x="87253" y="45127"/>
                    <a:pt x="87455" y="45569"/>
                  </a:cubicBezTo>
                  <a:cubicBezTo>
                    <a:pt x="87152" y="45821"/>
                    <a:pt x="86369" y="46415"/>
                    <a:pt x="85687" y="46932"/>
                  </a:cubicBezTo>
                  <a:lnTo>
                    <a:pt x="83162" y="48385"/>
                  </a:lnTo>
                  <a:lnTo>
                    <a:pt x="81028" y="48220"/>
                  </a:lnTo>
                  <a:lnTo>
                    <a:pt x="78654" y="48220"/>
                  </a:lnTo>
                  <a:lnTo>
                    <a:pt x="78515" y="48258"/>
                  </a:lnTo>
                  <a:lnTo>
                    <a:pt x="76065" y="49521"/>
                  </a:lnTo>
                  <a:lnTo>
                    <a:pt x="76343" y="50089"/>
                  </a:lnTo>
                  <a:lnTo>
                    <a:pt x="77934" y="49369"/>
                  </a:lnTo>
                  <a:lnTo>
                    <a:pt x="78502" y="49685"/>
                  </a:lnTo>
                  <a:lnTo>
                    <a:pt x="78502" y="50834"/>
                  </a:lnTo>
                  <a:lnTo>
                    <a:pt x="79235" y="52539"/>
                  </a:lnTo>
                  <a:lnTo>
                    <a:pt x="79550" y="52728"/>
                  </a:lnTo>
                  <a:lnTo>
                    <a:pt x="82556" y="52514"/>
                  </a:lnTo>
                  <a:lnTo>
                    <a:pt x="82934" y="52930"/>
                  </a:lnTo>
                  <a:lnTo>
                    <a:pt x="79828" y="54231"/>
                  </a:lnTo>
                  <a:lnTo>
                    <a:pt x="78048" y="55355"/>
                  </a:lnTo>
                  <a:lnTo>
                    <a:pt x="77113" y="53890"/>
                  </a:lnTo>
                  <a:lnTo>
                    <a:pt x="76671" y="53802"/>
                  </a:lnTo>
                  <a:lnTo>
                    <a:pt x="74146" y="55456"/>
                  </a:lnTo>
                  <a:lnTo>
                    <a:pt x="74032" y="55607"/>
                  </a:lnTo>
                  <a:lnTo>
                    <a:pt x="73237" y="57691"/>
                  </a:lnTo>
                  <a:lnTo>
                    <a:pt x="71797" y="57691"/>
                  </a:lnTo>
                  <a:lnTo>
                    <a:pt x="71583" y="57779"/>
                  </a:lnTo>
                  <a:lnTo>
                    <a:pt x="68982" y="60330"/>
                  </a:lnTo>
                  <a:lnTo>
                    <a:pt x="68136" y="62426"/>
                  </a:lnTo>
                  <a:lnTo>
                    <a:pt x="66671" y="64888"/>
                  </a:lnTo>
                  <a:lnTo>
                    <a:pt x="63741" y="66908"/>
                  </a:lnTo>
                  <a:lnTo>
                    <a:pt x="63640" y="67009"/>
                  </a:lnTo>
                  <a:lnTo>
                    <a:pt x="62618" y="68916"/>
                  </a:lnTo>
                  <a:lnTo>
                    <a:pt x="62580" y="69068"/>
                  </a:lnTo>
                  <a:lnTo>
                    <a:pt x="62731" y="72767"/>
                  </a:lnTo>
                  <a:lnTo>
                    <a:pt x="62491" y="74043"/>
                  </a:lnTo>
                  <a:lnTo>
                    <a:pt x="61620" y="72717"/>
                  </a:lnTo>
                  <a:lnTo>
                    <a:pt x="61393" y="70823"/>
                  </a:lnTo>
                  <a:lnTo>
                    <a:pt x="61178" y="70558"/>
                  </a:lnTo>
                  <a:lnTo>
                    <a:pt x="58413" y="69686"/>
                  </a:lnTo>
                  <a:lnTo>
                    <a:pt x="56190" y="69674"/>
                  </a:lnTo>
                  <a:lnTo>
                    <a:pt x="55913" y="69838"/>
                  </a:lnTo>
                  <a:lnTo>
                    <a:pt x="55471" y="70684"/>
                  </a:lnTo>
                  <a:lnTo>
                    <a:pt x="54423" y="69838"/>
                  </a:lnTo>
                  <a:lnTo>
                    <a:pt x="54183" y="69762"/>
                  </a:lnTo>
                  <a:lnTo>
                    <a:pt x="51266" y="70166"/>
                  </a:lnTo>
                  <a:lnTo>
                    <a:pt x="51114" y="70229"/>
                  </a:lnTo>
                  <a:lnTo>
                    <a:pt x="48362" y="72287"/>
                  </a:lnTo>
                  <a:lnTo>
                    <a:pt x="48248" y="72452"/>
                  </a:lnTo>
                  <a:lnTo>
                    <a:pt x="47377" y="75381"/>
                  </a:lnTo>
                  <a:lnTo>
                    <a:pt x="47377" y="75507"/>
                  </a:lnTo>
                  <a:lnTo>
                    <a:pt x="47768" y="79093"/>
                  </a:lnTo>
                  <a:lnTo>
                    <a:pt x="47819" y="79245"/>
                  </a:lnTo>
                  <a:lnTo>
                    <a:pt x="49801" y="81934"/>
                  </a:lnTo>
                  <a:lnTo>
                    <a:pt x="50155" y="82048"/>
                  </a:lnTo>
                  <a:lnTo>
                    <a:pt x="52832" y="81101"/>
                  </a:lnTo>
                  <a:lnTo>
                    <a:pt x="52996" y="80962"/>
                  </a:lnTo>
                  <a:lnTo>
                    <a:pt x="54082" y="79144"/>
                  </a:lnTo>
                  <a:lnTo>
                    <a:pt x="56304" y="79144"/>
                  </a:lnTo>
                  <a:lnTo>
                    <a:pt x="56203" y="79876"/>
                  </a:lnTo>
                  <a:lnTo>
                    <a:pt x="55496" y="81240"/>
                  </a:lnTo>
                  <a:lnTo>
                    <a:pt x="54789" y="83210"/>
                  </a:lnTo>
                  <a:lnTo>
                    <a:pt x="55054" y="83639"/>
                  </a:lnTo>
                  <a:lnTo>
                    <a:pt x="57516" y="83930"/>
                  </a:lnTo>
                  <a:lnTo>
                    <a:pt x="59095" y="84460"/>
                  </a:lnTo>
                  <a:lnTo>
                    <a:pt x="58413" y="86202"/>
                  </a:lnTo>
                  <a:lnTo>
                    <a:pt x="58425" y="86455"/>
                  </a:lnTo>
                  <a:lnTo>
                    <a:pt x="59688" y="89056"/>
                  </a:lnTo>
                  <a:lnTo>
                    <a:pt x="59840" y="89195"/>
                  </a:lnTo>
                  <a:lnTo>
                    <a:pt x="61569" y="90066"/>
                  </a:lnTo>
                  <a:lnTo>
                    <a:pt x="61809" y="90079"/>
                  </a:lnTo>
                  <a:lnTo>
                    <a:pt x="63388" y="89586"/>
                  </a:lnTo>
                  <a:lnTo>
                    <a:pt x="64827" y="90735"/>
                  </a:lnTo>
                  <a:lnTo>
                    <a:pt x="65320" y="90597"/>
                  </a:lnTo>
                  <a:cubicBezTo>
                    <a:pt x="65345" y="90546"/>
                    <a:pt x="65749" y="89397"/>
                    <a:pt x="65863" y="88980"/>
                  </a:cubicBezTo>
                  <a:cubicBezTo>
                    <a:pt x="66166" y="88766"/>
                    <a:pt x="67656" y="88261"/>
                    <a:pt x="68944" y="87882"/>
                  </a:cubicBezTo>
                  <a:lnTo>
                    <a:pt x="71696" y="87806"/>
                  </a:lnTo>
                  <a:lnTo>
                    <a:pt x="74222" y="88437"/>
                  </a:lnTo>
                  <a:lnTo>
                    <a:pt x="76596" y="88665"/>
                  </a:lnTo>
                  <a:lnTo>
                    <a:pt x="78553" y="89788"/>
                  </a:lnTo>
                  <a:lnTo>
                    <a:pt x="80813" y="91973"/>
                  </a:lnTo>
                  <a:lnTo>
                    <a:pt x="81002" y="92061"/>
                  </a:lnTo>
                  <a:lnTo>
                    <a:pt x="83174" y="92289"/>
                  </a:lnTo>
                  <a:lnTo>
                    <a:pt x="86432" y="93362"/>
                  </a:lnTo>
                  <a:lnTo>
                    <a:pt x="87846" y="95370"/>
                  </a:lnTo>
                  <a:lnTo>
                    <a:pt x="89021" y="98097"/>
                  </a:lnTo>
                  <a:lnTo>
                    <a:pt x="89185" y="98274"/>
                  </a:lnTo>
                  <a:lnTo>
                    <a:pt x="91470" y="99221"/>
                  </a:lnTo>
                  <a:lnTo>
                    <a:pt x="93529" y="100016"/>
                  </a:lnTo>
                  <a:lnTo>
                    <a:pt x="95448" y="100345"/>
                  </a:lnTo>
                  <a:lnTo>
                    <a:pt x="98655" y="101595"/>
                  </a:lnTo>
                  <a:cubicBezTo>
                    <a:pt x="100625" y="102365"/>
                    <a:pt x="101092" y="102655"/>
                    <a:pt x="101193" y="102731"/>
                  </a:cubicBezTo>
                  <a:lnTo>
                    <a:pt x="101168" y="102782"/>
                  </a:lnTo>
                  <a:lnTo>
                    <a:pt x="102115" y="104524"/>
                  </a:lnTo>
                  <a:lnTo>
                    <a:pt x="101130" y="106305"/>
                  </a:lnTo>
                  <a:lnTo>
                    <a:pt x="99312" y="108590"/>
                  </a:lnTo>
                  <a:lnTo>
                    <a:pt x="99249" y="108716"/>
                  </a:lnTo>
                  <a:lnTo>
                    <a:pt x="98857" y="110673"/>
                  </a:lnTo>
                  <a:lnTo>
                    <a:pt x="97986" y="113855"/>
                  </a:lnTo>
                  <a:lnTo>
                    <a:pt x="97456" y="117492"/>
                  </a:lnTo>
                  <a:lnTo>
                    <a:pt x="96256" y="118199"/>
                  </a:lnTo>
                  <a:lnTo>
                    <a:pt x="93541" y="119639"/>
                  </a:lnTo>
                  <a:lnTo>
                    <a:pt x="91016" y="121369"/>
                  </a:lnTo>
                  <a:lnTo>
                    <a:pt x="90889" y="121583"/>
                  </a:lnTo>
                  <a:lnTo>
                    <a:pt x="90422" y="124260"/>
                  </a:lnTo>
                  <a:lnTo>
                    <a:pt x="89096" y="126192"/>
                  </a:lnTo>
                  <a:lnTo>
                    <a:pt x="87682" y="128604"/>
                  </a:lnTo>
                  <a:lnTo>
                    <a:pt x="86205" y="130031"/>
                  </a:lnTo>
                  <a:lnTo>
                    <a:pt x="83679" y="129589"/>
                  </a:lnTo>
                  <a:lnTo>
                    <a:pt x="83313" y="129930"/>
                  </a:lnTo>
                  <a:lnTo>
                    <a:pt x="83389" y="130889"/>
                  </a:lnTo>
                  <a:lnTo>
                    <a:pt x="83553" y="132114"/>
                  </a:lnTo>
                  <a:lnTo>
                    <a:pt x="83553" y="134008"/>
                  </a:lnTo>
                  <a:lnTo>
                    <a:pt x="81886" y="134412"/>
                  </a:lnTo>
                  <a:lnTo>
                    <a:pt x="79992" y="134968"/>
                  </a:lnTo>
                  <a:lnTo>
                    <a:pt x="79765" y="135271"/>
                  </a:lnTo>
                  <a:lnTo>
                    <a:pt x="79765" y="135801"/>
                  </a:lnTo>
                  <a:lnTo>
                    <a:pt x="79702" y="137039"/>
                  </a:lnTo>
                  <a:lnTo>
                    <a:pt x="78616" y="136912"/>
                  </a:lnTo>
                  <a:lnTo>
                    <a:pt x="78262" y="137215"/>
                  </a:lnTo>
                  <a:lnTo>
                    <a:pt x="78187" y="138314"/>
                  </a:lnTo>
                  <a:lnTo>
                    <a:pt x="78212" y="138465"/>
                  </a:lnTo>
                  <a:lnTo>
                    <a:pt x="78730" y="139640"/>
                  </a:lnTo>
                  <a:lnTo>
                    <a:pt x="78376" y="141622"/>
                  </a:lnTo>
                  <a:lnTo>
                    <a:pt x="77694" y="142102"/>
                  </a:lnTo>
                  <a:lnTo>
                    <a:pt x="77593" y="142216"/>
                  </a:lnTo>
                  <a:lnTo>
                    <a:pt x="76722" y="143882"/>
                  </a:lnTo>
                  <a:lnTo>
                    <a:pt x="76823" y="144274"/>
                  </a:lnTo>
                  <a:lnTo>
                    <a:pt x="78300" y="145335"/>
                  </a:lnTo>
                  <a:lnTo>
                    <a:pt x="78060" y="146105"/>
                  </a:lnTo>
                  <a:cubicBezTo>
                    <a:pt x="77997" y="146181"/>
                    <a:pt x="77757" y="146484"/>
                    <a:pt x="76924" y="147481"/>
                  </a:cubicBezTo>
                  <a:cubicBezTo>
                    <a:pt x="76444" y="148062"/>
                    <a:pt x="76255" y="148592"/>
                    <a:pt x="76381" y="149059"/>
                  </a:cubicBezTo>
                  <a:cubicBezTo>
                    <a:pt x="76469" y="149388"/>
                    <a:pt x="76697" y="149678"/>
                    <a:pt x="77000" y="149842"/>
                  </a:cubicBezTo>
                  <a:lnTo>
                    <a:pt x="78136" y="152646"/>
                  </a:lnTo>
                  <a:lnTo>
                    <a:pt x="78275" y="152810"/>
                  </a:lnTo>
                  <a:lnTo>
                    <a:pt x="81167" y="154363"/>
                  </a:lnTo>
                  <a:lnTo>
                    <a:pt x="80245" y="155449"/>
                  </a:lnTo>
                  <a:lnTo>
                    <a:pt x="77492" y="155449"/>
                  </a:lnTo>
                  <a:lnTo>
                    <a:pt x="75889" y="154401"/>
                  </a:lnTo>
                  <a:lnTo>
                    <a:pt x="73628" y="151130"/>
                  </a:lnTo>
                  <a:lnTo>
                    <a:pt x="72429" y="147443"/>
                  </a:lnTo>
                  <a:lnTo>
                    <a:pt x="72113" y="145625"/>
                  </a:lnTo>
                  <a:lnTo>
                    <a:pt x="70825" y="143605"/>
                  </a:lnTo>
                  <a:lnTo>
                    <a:pt x="72568" y="139577"/>
                  </a:lnTo>
                  <a:lnTo>
                    <a:pt x="72454" y="139198"/>
                  </a:lnTo>
                  <a:lnTo>
                    <a:pt x="71242" y="138327"/>
                  </a:lnTo>
                  <a:lnTo>
                    <a:pt x="71014" y="135523"/>
                  </a:lnTo>
                  <a:lnTo>
                    <a:pt x="71090" y="133112"/>
                  </a:lnTo>
                  <a:lnTo>
                    <a:pt x="71873" y="129993"/>
                  </a:lnTo>
                  <a:lnTo>
                    <a:pt x="71886" y="129892"/>
                  </a:lnTo>
                  <a:lnTo>
                    <a:pt x="71722" y="127884"/>
                  </a:lnTo>
                  <a:lnTo>
                    <a:pt x="71962" y="123907"/>
                  </a:lnTo>
                  <a:lnTo>
                    <a:pt x="71722" y="120030"/>
                  </a:lnTo>
                  <a:lnTo>
                    <a:pt x="71242" y="115295"/>
                  </a:lnTo>
                  <a:lnTo>
                    <a:pt x="71191" y="115131"/>
                  </a:lnTo>
                  <a:lnTo>
                    <a:pt x="69929" y="113401"/>
                  </a:lnTo>
                  <a:lnTo>
                    <a:pt x="67921" y="112252"/>
                  </a:lnTo>
                  <a:lnTo>
                    <a:pt x="65837" y="109007"/>
                  </a:lnTo>
                  <a:lnTo>
                    <a:pt x="63678" y="105724"/>
                  </a:lnTo>
                  <a:lnTo>
                    <a:pt x="61367" y="103274"/>
                  </a:lnTo>
                  <a:lnTo>
                    <a:pt x="61772" y="102277"/>
                  </a:lnTo>
                  <a:lnTo>
                    <a:pt x="62024" y="100029"/>
                  </a:lnTo>
                  <a:lnTo>
                    <a:pt x="62782" y="97832"/>
                  </a:lnTo>
                  <a:lnTo>
                    <a:pt x="64246" y="96051"/>
                  </a:lnTo>
                  <a:lnTo>
                    <a:pt x="64322" y="95887"/>
                  </a:lnTo>
                  <a:lnTo>
                    <a:pt x="64638" y="92415"/>
                  </a:lnTo>
                  <a:lnTo>
                    <a:pt x="64562" y="92175"/>
                  </a:lnTo>
                  <a:lnTo>
                    <a:pt x="62971" y="90369"/>
                  </a:lnTo>
                  <a:lnTo>
                    <a:pt x="62529" y="90344"/>
                  </a:lnTo>
                  <a:lnTo>
                    <a:pt x="61431" y="91304"/>
                  </a:lnTo>
                  <a:lnTo>
                    <a:pt x="59145" y="90091"/>
                  </a:lnTo>
                  <a:lnTo>
                    <a:pt x="55799" y="86341"/>
                  </a:lnTo>
                  <a:lnTo>
                    <a:pt x="55622" y="86253"/>
                  </a:lnTo>
                  <a:lnTo>
                    <a:pt x="52781" y="85634"/>
                  </a:lnTo>
                  <a:lnTo>
                    <a:pt x="50243" y="83626"/>
                  </a:lnTo>
                  <a:lnTo>
                    <a:pt x="49877" y="83614"/>
                  </a:lnTo>
                  <a:lnTo>
                    <a:pt x="49157" y="84068"/>
                  </a:lnTo>
                  <a:lnTo>
                    <a:pt x="46430" y="82629"/>
                  </a:lnTo>
                  <a:lnTo>
                    <a:pt x="42566" y="81467"/>
                  </a:lnTo>
                  <a:lnTo>
                    <a:pt x="41051" y="79801"/>
                  </a:lnTo>
                  <a:lnTo>
                    <a:pt x="40899" y="77629"/>
                  </a:lnTo>
                  <a:lnTo>
                    <a:pt x="40861" y="77490"/>
                  </a:lnTo>
                  <a:lnTo>
                    <a:pt x="38803" y="73942"/>
                  </a:lnTo>
                  <a:lnTo>
                    <a:pt x="36606" y="71858"/>
                  </a:lnTo>
                  <a:lnTo>
                    <a:pt x="35760" y="68739"/>
                  </a:lnTo>
                  <a:lnTo>
                    <a:pt x="34282" y="66959"/>
                  </a:lnTo>
                  <a:lnTo>
                    <a:pt x="33727" y="67199"/>
                  </a:lnTo>
                  <a:lnTo>
                    <a:pt x="34358" y="71694"/>
                  </a:lnTo>
                  <a:lnTo>
                    <a:pt x="34421" y="71858"/>
                  </a:lnTo>
                  <a:lnTo>
                    <a:pt x="35873" y="73689"/>
                  </a:lnTo>
                  <a:lnTo>
                    <a:pt x="36240" y="75722"/>
                  </a:lnTo>
                  <a:lnTo>
                    <a:pt x="36240" y="75722"/>
                  </a:lnTo>
                  <a:lnTo>
                    <a:pt x="34484" y="73866"/>
                  </a:lnTo>
                  <a:lnTo>
                    <a:pt x="33070" y="68878"/>
                  </a:lnTo>
                  <a:lnTo>
                    <a:pt x="31808" y="65406"/>
                  </a:lnTo>
                  <a:lnTo>
                    <a:pt x="31694" y="65242"/>
                  </a:lnTo>
                  <a:lnTo>
                    <a:pt x="30014" y="64093"/>
                  </a:lnTo>
                  <a:lnTo>
                    <a:pt x="28360" y="61454"/>
                  </a:lnTo>
                  <a:lnTo>
                    <a:pt x="28045" y="57097"/>
                  </a:lnTo>
                  <a:lnTo>
                    <a:pt x="28512" y="52817"/>
                  </a:lnTo>
                  <a:lnTo>
                    <a:pt x="29749" y="50354"/>
                  </a:lnTo>
                  <a:lnTo>
                    <a:pt x="30014" y="47627"/>
                  </a:lnTo>
                  <a:lnTo>
                    <a:pt x="29989" y="47475"/>
                  </a:lnTo>
                  <a:lnTo>
                    <a:pt x="28310" y="43776"/>
                  </a:lnTo>
                  <a:lnTo>
                    <a:pt x="28449" y="42841"/>
                  </a:lnTo>
                  <a:lnTo>
                    <a:pt x="30419" y="44079"/>
                  </a:lnTo>
                  <a:lnTo>
                    <a:pt x="30873" y="43700"/>
                  </a:lnTo>
                  <a:lnTo>
                    <a:pt x="29623" y="40733"/>
                  </a:lnTo>
                  <a:lnTo>
                    <a:pt x="28916" y="36364"/>
                  </a:lnTo>
                  <a:lnTo>
                    <a:pt x="28411" y="36174"/>
                  </a:lnTo>
                  <a:lnTo>
                    <a:pt x="27300" y="37109"/>
                  </a:lnTo>
                  <a:lnTo>
                    <a:pt x="27211" y="37260"/>
                  </a:lnTo>
                  <a:lnTo>
                    <a:pt x="26517" y="39432"/>
                  </a:lnTo>
                  <a:lnTo>
                    <a:pt x="26100" y="38435"/>
                  </a:lnTo>
                  <a:lnTo>
                    <a:pt x="26630" y="36477"/>
                  </a:lnTo>
                  <a:lnTo>
                    <a:pt x="27262" y="33472"/>
                  </a:lnTo>
                  <a:lnTo>
                    <a:pt x="27262" y="33358"/>
                  </a:lnTo>
                  <a:lnTo>
                    <a:pt x="26555" y="29330"/>
                  </a:lnTo>
                  <a:lnTo>
                    <a:pt x="25027" y="26477"/>
                  </a:lnTo>
                  <a:lnTo>
                    <a:pt x="24901" y="26363"/>
                  </a:lnTo>
                  <a:cubicBezTo>
                    <a:pt x="21319" y="24236"/>
                    <a:pt x="20275" y="23768"/>
                    <a:pt x="19914" y="23768"/>
                  </a:cubicBezTo>
                  <a:cubicBezTo>
                    <a:pt x="19779" y="23768"/>
                    <a:pt x="19739" y="23832"/>
                    <a:pt x="19698" y="23901"/>
                  </a:cubicBezTo>
                  <a:cubicBezTo>
                    <a:pt x="19521" y="24040"/>
                    <a:pt x="18322" y="24444"/>
                    <a:pt x="17337" y="24747"/>
                  </a:cubicBezTo>
                  <a:lnTo>
                    <a:pt x="16112" y="24999"/>
                  </a:lnTo>
                  <a:lnTo>
                    <a:pt x="17299" y="22840"/>
                  </a:lnTo>
                  <a:lnTo>
                    <a:pt x="16832" y="22436"/>
                  </a:lnTo>
                  <a:lnTo>
                    <a:pt x="14370" y="24191"/>
                  </a:lnTo>
                  <a:lnTo>
                    <a:pt x="12362" y="25959"/>
                  </a:lnTo>
                  <a:lnTo>
                    <a:pt x="10127" y="28573"/>
                  </a:lnTo>
                  <a:lnTo>
                    <a:pt x="4394" y="30896"/>
                  </a:lnTo>
                  <a:lnTo>
                    <a:pt x="2134" y="31262"/>
                  </a:lnTo>
                  <a:lnTo>
                    <a:pt x="3132" y="30770"/>
                  </a:lnTo>
                  <a:cubicBezTo>
                    <a:pt x="8687" y="27702"/>
                    <a:pt x="8763" y="27399"/>
                    <a:pt x="8801" y="27247"/>
                  </a:cubicBezTo>
                  <a:cubicBezTo>
                    <a:pt x="8852" y="27058"/>
                    <a:pt x="9432" y="26224"/>
                    <a:pt x="9937" y="25555"/>
                  </a:cubicBezTo>
                  <a:lnTo>
                    <a:pt x="9887" y="25126"/>
                  </a:lnTo>
                  <a:lnTo>
                    <a:pt x="8018" y="23573"/>
                  </a:lnTo>
                  <a:lnTo>
                    <a:pt x="6882" y="22373"/>
                  </a:lnTo>
                  <a:lnTo>
                    <a:pt x="6389" y="20454"/>
                  </a:lnTo>
                  <a:lnTo>
                    <a:pt x="7702" y="18396"/>
                  </a:lnTo>
                  <a:lnTo>
                    <a:pt x="9584" y="16034"/>
                  </a:lnTo>
                  <a:lnTo>
                    <a:pt x="12425" y="15466"/>
                  </a:lnTo>
                  <a:lnTo>
                    <a:pt x="12602" y="15365"/>
                  </a:lnTo>
                  <a:lnTo>
                    <a:pt x="14256" y="13332"/>
                  </a:lnTo>
                  <a:lnTo>
                    <a:pt x="13991" y="12814"/>
                  </a:lnTo>
                  <a:lnTo>
                    <a:pt x="12059" y="12979"/>
                  </a:lnTo>
                  <a:lnTo>
                    <a:pt x="9761" y="12625"/>
                  </a:lnTo>
                  <a:lnTo>
                    <a:pt x="9761" y="11943"/>
                  </a:lnTo>
                  <a:lnTo>
                    <a:pt x="10405" y="10579"/>
                  </a:lnTo>
                  <a:lnTo>
                    <a:pt x="12753" y="9531"/>
                  </a:lnTo>
                  <a:lnTo>
                    <a:pt x="13347" y="9999"/>
                  </a:lnTo>
                  <a:lnTo>
                    <a:pt x="15582" y="10655"/>
                  </a:lnTo>
                  <a:lnTo>
                    <a:pt x="15986" y="10302"/>
                  </a:lnTo>
                  <a:lnTo>
                    <a:pt x="15733" y="8572"/>
                  </a:lnTo>
                  <a:lnTo>
                    <a:pt x="14799" y="5301"/>
                  </a:lnTo>
                  <a:lnTo>
                    <a:pt x="14799" y="4582"/>
                  </a:lnTo>
                  <a:lnTo>
                    <a:pt x="16996" y="3268"/>
                  </a:lnTo>
                  <a:cubicBezTo>
                    <a:pt x="17249" y="3167"/>
                    <a:pt x="17943" y="2814"/>
                    <a:pt x="20178" y="1387"/>
                  </a:cubicBezTo>
                  <a:cubicBezTo>
                    <a:pt x="21117" y="797"/>
                    <a:pt x="21746" y="618"/>
                    <a:pt x="22159" y="618"/>
                  </a:cubicBezTo>
                  <a:close/>
                  <a:moveTo>
                    <a:pt x="22164" y="0"/>
                  </a:moveTo>
                  <a:cubicBezTo>
                    <a:pt x="21532" y="0"/>
                    <a:pt x="20754" y="291"/>
                    <a:pt x="19837" y="869"/>
                  </a:cubicBezTo>
                  <a:cubicBezTo>
                    <a:pt x="17274" y="2498"/>
                    <a:pt x="16819" y="2675"/>
                    <a:pt x="16781" y="2688"/>
                  </a:cubicBezTo>
                  <a:lnTo>
                    <a:pt x="14332" y="4127"/>
                  </a:lnTo>
                  <a:lnTo>
                    <a:pt x="14180" y="4392"/>
                  </a:lnTo>
                  <a:lnTo>
                    <a:pt x="14180" y="5339"/>
                  </a:lnTo>
                  <a:lnTo>
                    <a:pt x="15127" y="8698"/>
                  </a:lnTo>
                  <a:lnTo>
                    <a:pt x="15291" y="9923"/>
                  </a:lnTo>
                  <a:lnTo>
                    <a:pt x="13688" y="9468"/>
                  </a:lnTo>
                  <a:lnTo>
                    <a:pt x="12993" y="8925"/>
                  </a:lnTo>
                  <a:lnTo>
                    <a:pt x="12665" y="8875"/>
                  </a:lnTo>
                  <a:lnTo>
                    <a:pt x="10051" y="10062"/>
                  </a:lnTo>
                  <a:lnTo>
                    <a:pt x="9887" y="10213"/>
                  </a:lnTo>
                  <a:lnTo>
                    <a:pt x="9155" y="11754"/>
                  </a:lnTo>
                  <a:lnTo>
                    <a:pt x="9129" y="12915"/>
                  </a:lnTo>
                  <a:lnTo>
                    <a:pt x="9395" y="13231"/>
                  </a:lnTo>
                  <a:lnTo>
                    <a:pt x="11983" y="13623"/>
                  </a:lnTo>
                  <a:lnTo>
                    <a:pt x="12059" y="13623"/>
                  </a:lnTo>
                  <a:lnTo>
                    <a:pt x="13284" y="13521"/>
                  </a:lnTo>
                  <a:lnTo>
                    <a:pt x="12185" y="14873"/>
                  </a:lnTo>
                  <a:lnTo>
                    <a:pt x="9344" y="15441"/>
                  </a:lnTo>
                  <a:lnTo>
                    <a:pt x="9155" y="15554"/>
                  </a:lnTo>
                  <a:lnTo>
                    <a:pt x="7185" y="18029"/>
                  </a:lnTo>
                  <a:lnTo>
                    <a:pt x="5771" y="20239"/>
                  </a:lnTo>
                  <a:lnTo>
                    <a:pt x="5733" y="20479"/>
                  </a:lnTo>
                  <a:lnTo>
                    <a:pt x="6288" y="22613"/>
                  </a:lnTo>
                  <a:lnTo>
                    <a:pt x="6364" y="22752"/>
                  </a:lnTo>
                  <a:lnTo>
                    <a:pt x="7576" y="24040"/>
                  </a:lnTo>
                  <a:lnTo>
                    <a:pt x="9243" y="25416"/>
                  </a:lnTo>
                  <a:cubicBezTo>
                    <a:pt x="8877" y="25909"/>
                    <a:pt x="8334" y="26679"/>
                    <a:pt x="8208" y="27032"/>
                  </a:cubicBezTo>
                  <a:cubicBezTo>
                    <a:pt x="7841" y="27386"/>
                    <a:pt x="4874" y="29091"/>
                    <a:pt x="2841" y="30214"/>
                  </a:cubicBezTo>
                  <a:lnTo>
                    <a:pt x="0" y="31629"/>
                  </a:lnTo>
                  <a:lnTo>
                    <a:pt x="189" y="32222"/>
                  </a:lnTo>
                  <a:lnTo>
                    <a:pt x="4533" y="31515"/>
                  </a:lnTo>
                  <a:lnTo>
                    <a:pt x="10430" y="29128"/>
                  </a:lnTo>
                  <a:lnTo>
                    <a:pt x="10556" y="29040"/>
                  </a:lnTo>
                  <a:lnTo>
                    <a:pt x="12804" y="26388"/>
                  </a:lnTo>
                  <a:lnTo>
                    <a:pt x="14748" y="24684"/>
                  </a:lnTo>
                  <a:lnTo>
                    <a:pt x="16087" y="23737"/>
                  </a:lnTo>
                  <a:lnTo>
                    <a:pt x="15241" y="25302"/>
                  </a:lnTo>
                  <a:lnTo>
                    <a:pt x="15582" y="25757"/>
                  </a:lnTo>
                  <a:lnTo>
                    <a:pt x="17488" y="25366"/>
                  </a:lnTo>
                  <a:cubicBezTo>
                    <a:pt x="19180" y="24861"/>
                    <a:pt x="19787" y="24595"/>
                    <a:pt x="20026" y="24431"/>
                  </a:cubicBezTo>
                  <a:cubicBezTo>
                    <a:pt x="20544" y="24595"/>
                    <a:pt x="22628" y="25757"/>
                    <a:pt x="24496" y="26868"/>
                  </a:cubicBezTo>
                  <a:lnTo>
                    <a:pt x="25936" y="29507"/>
                  </a:lnTo>
                  <a:lnTo>
                    <a:pt x="26618" y="33409"/>
                  </a:lnTo>
                  <a:lnTo>
                    <a:pt x="26012" y="36338"/>
                  </a:lnTo>
                  <a:lnTo>
                    <a:pt x="25456" y="38384"/>
                  </a:lnTo>
                  <a:lnTo>
                    <a:pt x="25469" y="38586"/>
                  </a:lnTo>
                  <a:lnTo>
                    <a:pt x="26264" y="40480"/>
                  </a:lnTo>
                  <a:lnTo>
                    <a:pt x="26858" y="40455"/>
                  </a:lnTo>
                  <a:lnTo>
                    <a:pt x="27767" y="37538"/>
                  </a:lnTo>
                  <a:lnTo>
                    <a:pt x="28373" y="37033"/>
                  </a:lnTo>
                  <a:lnTo>
                    <a:pt x="29004" y="40884"/>
                  </a:lnTo>
                  <a:lnTo>
                    <a:pt x="29888" y="43018"/>
                  </a:lnTo>
                  <a:lnTo>
                    <a:pt x="28360" y="42058"/>
                  </a:lnTo>
                  <a:lnTo>
                    <a:pt x="27893" y="42273"/>
                  </a:lnTo>
                  <a:lnTo>
                    <a:pt x="27653" y="43763"/>
                  </a:lnTo>
                  <a:lnTo>
                    <a:pt x="27678" y="43953"/>
                  </a:lnTo>
                  <a:lnTo>
                    <a:pt x="29383" y="47652"/>
                  </a:lnTo>
                  <a:lnTo>
                    <a:pt x="29156" y="50114"/>
                  </a:lnTo>
                  <a:lnTo>
                    <a:pt x="27918" y="52589"/>
                  </a:lnTo>
                  <a:lnTo>
                    <a:pt x="27413" y="57085"/>
                  </a:lnTo>
                  <a:lnTo>
                    <a:pt x="27729" y="61580"/>
                  </a:lnTo>
                  <a:lnTo>
                    <a:pt x="27779" y="61719"/>
                  </a:lnTo>
                  <a:lnTo>
                    <a:pt x="29522" y="64484"/>
                  </a:lnTo>
                  <a:lnTo>
                    <a:pt x="31252" y="65696"/>
                  </a:lnTo>
                  <a:lnTo>
                    <a:pt x="32464" y="69030"/>
                  </a:lnTo>
                  <a:lnTo>
                    <a:pt x="33891" y="74080"/>
                  </a:lnTo>
                  <a:lnTo>
                    <a:pt x="33967" y="74219"/>
                  </a:lnTo>
                  <a:lnTo>
                    <a:pt x="36505" y="76896"/>
                  </a:lnTo>
                  <a:lnTo>
                    <a:pt x="37048" y="76631"/>
                  </a:lnTo>
                  <a:lnTo>
                    <a:pt x="36467" y="73474"/>
                  </a:lnTo>
                  <a:lnTo>
                    <a:pt x="36404" y="73335"/>
                  </a:lnTo>
                  <a:lnTo>
                    <a:pt x="34964" y="71505"/>
                  </a:lnTo>
                  <a:lnTo>
                    <a:pt x="34484" y="68171"/>
                  </a:lnTo>
                  <a:lnTo>
                    <a:pt x="34484" y="68171"/>
                  </a:lnTo>
                  <a:lnTo>
                    <a:pt x="35166" y="68954"/>
                  </a:lnTo>
                  <a:lnTo>
                    <a:pt x="36012" y="72098"/>
                  </a:lnTo>
                  <a:lnTo>
                    <a:pt x="36101" y="72237"/>
                  </a:lnTo>
                  <a:lnTo>
                    <a:pt x="38273" y="74295"/>
                  </a:lnTo>
                  <a:lnTo>
                    <a:pt x="40268" y="77730"/>
                  </a:lnTo>
                  <a:lnTo>
                    <a:pt x="40419" y="79939"/>
                  </a:lnTo>
                  <a:lnTo>
                    <a:pt x="40508" y="80141"/>
                  </a:lnTo>
                  <a:lnTo>
                    <a:pt x="42162" y="81947"/>
                  </a:lnTo>
                  <a:lnTo>
                    <a:pt x="42301" y="82035"/>
                  </a:lnTo>
                  <a:lnTo>
                    <a:pt x="46202" y="83197"/>
                  </a:lnTo>
                  <a:lnTo>
                    <a:pt x="49043" y="84700"/>
                  </a:lnTo>
                  <a:lnTo>
                    <a:pt x="49359" y="84687"/>
                  </a:lnTo>
                  <a:lnTo>
                    <a:pt x="50028" y="84245"/>
                  </a:lnTo>
                  <a:lnTo>
                    <a:pt x="52453" y="86165"/>
                  </a:lnTo>
                  <a:lnTo>
                    <a:pt x="52592" y="86228"/>
                  </a:lnTo>
                  <a:lnTo>
                    <a:pt x="55407" y="86834"/>
                  </a:lnTo>
                  <a:lnTo>
                    <a:pt x="58716" y="90546"/>
                  </a:lnTo>
                  <a:lnTo>
                    <a:pt x="61330" y="91960"/>
                  </a:lnTo>
                  <a:lnTo>
                    <a:pt x="61683" y="91910"/>
                  </a:lnTo>
                  <a:lnTo>
                    <a:pt x="62706" y="91013"/>
                  </a:lnTo>
                  <a:lnTo>
                    <a:pt x="63994" y="92491"/>
                  </a:lnTo>
                  <a:lnTo>
                    <a:pt x="63691" y="95723"/>
                  </a:lnTo>
                  <a:lnTo>
                    <a:pt x="62251" y="97466"/>
                  </a:lnTo>
                  <a:lnTo>
                    <a:pt x="61405" y="99840"/>
                  </a:lnTo>
                  <a:lnTo>
                    <a:pt x="61165" y="102074"/>
                  </a:lnTo>
                  <a:lnTo>
                    <a:pt x="60711" y="103224"/>
                  </a:lnTo>
                  <a:lnTo>
                    <a:pt x="60774" y="103552"/>
                  </a:lnTo>
                  <a:lnTo>
                    <a:pt x="63186" y="106115"/>
                  </a:lnTo>
                  <a:lnTo>
                    <a:pt x="65320" y="109335"/>
                  </a:lnTo>
                  <a:lnTo>
                    <a:pt x="67441" y="112656"/>
                  </a:lnTo>
                  <a:lnTo>
                    <a:pt x="67555" y="112757"/>
                  </a:lnTo>
                  <a:lnTo>
                    <a:pt x="69461" y="113818"/>
                  </a:lnTo>
                  <a:lnTo>
                    <a:pt x="70623" y="115421"/>
                  </a:lnTo>
                  <a:lnTo>
                    <a:pt x="71090" y="120055"/>
                  </a:lnTo>
                  <a:lnTo>
                    <a:pt x="71330" y="123881"/>
                  </a:lnTo>
                  <a:lnTo>
                    <a:pt x="71090" y="127871"/>
                  </a:lnTo>
                  <a:lnTo>
                    <a:pt x="71254" y="129866"/>
                  </a:lnTo>
                  <a:lnTo>
                    <a:pt x="70472" y="132973"/>
                  </a:lnTo>
                  <a:lnTo>
                    <a:pt x="70383" y="135511"/>
                  </a:lnTo>
                  <a:lnTo>
                    <a:pt x="70623" y="138516"/>
                  </a:lnTo>
                  <a:lnTo>
                    <a:pt x="70749" y="138743"/>
                  </a:lnTo>
                  <a:lnTo>
                    <a:pt x="71886" y="139539"/>
                  </a:lnTo>
                  <a:lnTo>
                    <a:pt x="70168" y="143491"/>
                  </a:lnTo>
                  <a:lnTo>
                    <a:pt x="70194" y="143794"/>
                  </a:lnTo>
                  <a:lnTo>
                    <a:pt x="71507" y="145789"/>
                  </a:lnTo>
                  <a:lnTo>
                    <a:pt x="71823" y="147582"/>
                  </a:lnTo>
                  <a:lnTo>
                    <a:pt x="73035" y="151370"/>
                  </a:lnTo>
                  <a:lnTo>
                    <a:pt x="75409" y="154805"/>
                  </a:lnTo>
                  <a:lnTo>
                    <a:pt x="77227" y="156030"/>
                  </a:lnTo>
                  <a:lnTo>
                    <a:pt x="77391" y="156080"/>
                  </a:lnTo>
                  <a:lnTo>
                    <a:pt x="80396" y="156080"/>
                  </a:lnTo>
                  <a:lnTo>
                    <a:pt x="80624" y="155966"/>
                  </a:lnTo>
                  <a:lnTo>
                    <a:pt x="81886" y="154476"/>
                  </a:lnTo>
                  <a:lnTo>
                    <a:pt x="81798" y="153984"/>
                  </a:lnTo>
                  <a:lnTo>
                    <a:pt x="78666" y="152305"/>
                  </a:lnTo>
                  <a:lnTo>
                    <a:pt x="77530" y="149501"/>
                  </a:lnTo>
                  <a:lnTo>
                    <a:pt x="77353" y="149325"/>
                  </a:lnTo>
                  <a:cubicBezTo>
                    <a:pt x="77176" y="149249"/>
                    <a:pt x="77038" y="149097"/>
                    <a:pt x="76974" y="148908"/>
                  </a:cubicBezTo>
                  <a:cubicBezTo>
                    <a:pt x="76911" y="148643"/>
                    <a:pt x="77063" y="148289"/>
                    <a:pt x="77391" y="147885"/>
                  </a:cubicBezTo>
                  <a:cubicBezTo>
                    <a:pt x="78363" y="146723"/>
                    <a:pt x="78591" y="146458"/>
                    <a:pt x="78641" y="146332"/>
                  </a:cubicBezTo>
                  <a:lnTo>
                    <a:pt x="78957" y="145309"/>
                  </a:lnTo>
                  <a:lnTo>
                    <a:pt x="78831" y="144956"/>
                  </a:lnTo>
                  <a:lnTo>
                    <a:pt x="77404" y="143933"/>
                  </a:lnTo>
                  <a:lnTo>
                    <a:pt x="78111" y="142582"/>
                  </a:lnTo>
                  <a:lnTo>
                    <a:pt x="78831" y="142077"/>
                  </a:lnTo>
                  <a:lnTo>
                    <a:pt x="78957" y="141862"/>
                  </a:lnTo>
                  <a:lnTo>
                    <a:pt x="79361" y="139652"/>
                  </a:lnTo>
                  <a:lnTo>
                    <a:pt x="79336" y="139476"/>
                  </a:lnTo>
                  <a:lnTo>
                    <a:pt x="78818" y="138289"/>
                  </a:lnTo>
                  <a:lnTo>
                    <a:pt x="78869" y="137582"/>
                  </a:lnTo>
                  <a:lnTo>
                    <a:pt x="79954" y="137708"/>
                  </a:lnTo>
                  <a:lnTo>
                    <a:pt x="80308" y="137417"/>
                  </a:lnTo>
                  <a:lnTo>
                    <a:pt x="80384" y="135814"/>
                  </a:lnTo>
                  <a:lnTo>
                    <a:pt x="80384" y="135498"/>
                  </a:lnTo>
                  <a:lnTo>
                    <a:pt x="82038" y="135018"/>
                  </a:lnTo>
                  <a:lnTo>
                    <a:pt x="83932" y="134551"/>
                  </a:lnTo>
                  <a:lnTo>
                    <a:pt x="84172" y="134235"/>
                  </a:lnTo>
                  <a:lnTo>
                    <a:pt x="84172" y="132076"/>
                  </a:lnTo>
                  <a:lnTo>
                    <a:pt x="84020" y="130826"/>
                  </a:lnTo>
                  <a:lnTo>
                    <a:pt x="83970" y="130283"/>
                  </a:lnTo>
                  <a:lnTo>
                    <a:pt x="86243" y="130675"/>
                  </a:lnTo>
                  <a:lnTo>
                    <a:pt x="86521" y="130586"/>
                  </a:lnTo>
                  <a:lnTo>
                    <a:pt x="88137" y="129008"/>
                  </a:lnTo>
                  <a:lnTo>
                    <a:pt x="89614" y="126520"/>
                  </a:lnTo>
                  <a:lnTo>
                    <a:pt x="90965" y="124551"/>
                  </a:lnTo>
                  <a:lnTo>
                    <a:pt x="91470" y="121798"/>
                  </a:lnTo>
                  <a:lnTo>
                    <a:pt x="93857" y="120156"/>
                  </a:lnTo>
                  <a:lnTo>
                    <a:pt x="96546" y="118742"/>
                  </a:lnTo>
                  <a:lnTo>
                    <a:pt x="97897" y="117947"/>
                  </a:lnTo>
                  <a:lnTo>
                    <a:pt x="98049" y="117719"/>
                  </a:lnTo>
                  <a:lnTo>
                    <a:pt x="98592" y="113982"/>
                  </a:lnTo>
                  <a:lnTo>
                    <a:pt x="99463" y="110800"/>
                  </a:lnTo>
                  <a:lnTo>
                    <a:pt x="99842" y="108906"/>
                  </a:lnTo>
                  <a:lnTo>
                    <a:pt x="101648" y="106645"/>
                  </a:lnTo>
                  <a:lnTo>
                    <a:pt x="102746" y="104676"/>
                  </a:lnTo>
                  <a:lnTo>
                    <a:pt x="102746" y="104373"/>
                  </a:lnTo>
                  <a:lnTo>
                    <a:pt x="101799" y="102617"/>
                  </a:lnTo>
                  <a:cubicBezTo>
                    <a:pt x="101824" y="102352"/>
                    <a:pt x="101774" y="102125"/>
                    <a:pt x="98882" y="100989"/>
                  </a:cubicBezTo>
                  <a:lnTo>
                    <a:pt x="95650" y="99726"/>
                  </a:lnTo>
                  <a:lnTo>
                    <a:pt x="93718" y="99410"/>
                  </a:lnTo>
                  <a:lnTo>
                    <a:pt x="91710" y="98627"/>
                  </a:lnTo>
                  <a:lnTo>
                    <a:pt x="89551" y="97731"/>
                  </a:lnTo>
                  <a:lnTo>
                    <a:pt x="88415" y="95092"/>
                  </a:lnTo>
                  <a:lnTo>
                    <a:pt x="86887" y="92907"/>
                  </a:lnTo>
                  <a:lnTo>
                    <a:pt x="86735" y="92794"/>
                  </a:lnTo>
                  <a:lnTo>
                    <a:pt x="83338" y="91682"/>
                  </a:lnTo>
                  <a:lnTo>
                    <a:pt x="81179" y="91455"/>
                  </a:lnTo>
                  <a:lnTo>
                    <a:pt x="78970" y="89321"/>
                  </a:lnTo>
                  <a:lnTo>
                    <a:pt x="76861" y="88084"/>
                  </a:lnTo>
                  <a:lnTo>
                    <a:pt x="74335" y="87819"/>
                  </a:lnTo>
                  <a:lnTo>
                    <a:pt x="71810" y="87187"/>
                  </a:lnTo>
                  <a:lnTo>
                    <a:pt x="71722" y="87175"/>
                  </a:lnTo>
                  <a:lnTo>
                    <a:pt x="68881" y="87263"/>
                  </a:lnTo>
                  <a:lnTo>
                    <a:pt x="68792" y="87276"/>
                  </a:lnTo>
                  <a:cubicBezTo>
                    <a:pt x="65395" y="88273"/>
                    <a:pt x="65320" y="88576"/>
                    <a:pt x="65269" y="88753"/>
                  </a:cubicBezTo>
                  <a:cubicBezTo>
                    <a:pt x="65219" y="88942"/>
                    <a:pt x="65029" y="89523"/>
                    <a:pt x="64878" y="89965"/>
                  </a:cubicBezTo>
                  <a:lnTo>
                    <a:pt x="63640" y="88993"/>
                  </a:lnTo>
                  <a:lnTo>
                    <a:pt x="63350" y="88930"/>
                  </a:lnTo>
                  <a:lnTo>
                    <a:pt x="61734" y="89448"/>
                  </a:lnTo>
                  <a:lnTo>
                    <a:pt x="60218" y="88690"/>
                  </a:lnTo>
                  <a:lnTo>
                    <a:pt x="59057" y="86303"/>
                  </a:lnTo>
                  <a:lnTo>
                    <a:pt x="59802" y="84384"/>
                  </a:lnTo>
                  <a:lnTo>
                    <a:pt x="59600" y="83967"/>
                  </a:lnTo>
                  <a:lnTo>
                    <a:pt x="57655" y="83311"/>
                  </a:lnTo>
                  <a:lnTo>
                    <a:pt x="55521" y="83046"/>
                  </a:lnTo>
                  <a:lnTo>
                    <a:pt x="56077" y="81480"/>
                  </a:lnTo>
                  <a:lnTo>
                    <a:pt x="56796" y="80104"/>
                  </a:lnTo>
                  <a:lnTo>
                    <a:pt x="56986" y="78853"/>
                  </a:lnTo>
                  <a:lnTo>
                    <a:pt x="56670" y="78500"/>
                  </a:lnTo>
                  <a:lnTo>
                    <a:pt x="53905" y="78500"/>
                  </a:lnTo>
                  <a:lnTo>
                    <a:pt x="53640" y="78651"/>
                  </a:lnTo>
                  <a:lnTo>
                    <a:pt x="52516" y="80533"/>
                  </a:lnTo>
                  <a:lnTo>
                    <a:pt x="50155" y="81366"/>
                  </a:lnTo>
                  <a:lnTo>
                    <a:pt x="48374" y="78942"/>
                  </a:lnTo>
                  <a:lnTo>
                    <a:pt x="47995" y="75495"/>
                  </a:lnTo>
                  <a:lnTo>
                    <a:pt x="48816" y="72717"/>
                  </a:lnTo>
                  <a:lnTo>
                    <a:pt x="51443" y="70772"/>
                  </a:lnTo>
                  <a:lnTo>
                    <a:pt x="54132" y="70393"/>
                  </a:lnTo>
                  <a:lnTo>
                    <a:pt x="55370" y="71416"/>
                  </a:lnTo>
                  <a:lnTo>
                    <a:pt x="55849" y="71315"/>
                  </a:lnTo>
                  <a:lnTo>
                    <a:pt x="56392" y="70305"/>
                  </a:lnTo>
                  <a:lnTo>
                    <a:pt x="58286" y="70305"/>
                  </a:lnTo>
                  <a:lnTo>
                    <a:pt x="60799" y="71088"/>
                  </a:lnTo>
                  <a:lnTo>
                    <a:pt x="61014" y="72856"/>
                  </a:lnTo>
                  <a:lnTo>
                    <a:pt x="61064" y="72995"/>
                  </a:lnTo>
                  <a:lnTo>
                    <a:pt x="62403" y="75040"/>
                  </a:lnTo>
                  <a:lnTo>
                    <a:pt x="62971" y="74926"/>
                  </a:lnTo>
                  <a:lnTo>
                    <a:pt x="63363" y="72843"/>
                  </a:lnTo>
                  <a:lnTo>
                    <a:pt x="63363" y="72767"/>
                  </a:lnTo>
                  <a:lnTo>
                    <a:pt x="63211" y="69131"/>
                  </a:lnTo>
                  <a:lnTo>
                    <a:pt x="64158" y="67376"/>
                  </a:lnTo>
                  <a:lnTo>
                    <a:pt x="67087" y="65355"/>
                  </a:lnTo>
                  <a:lnTo>
                    <a:pt x="68704" y="62691"/>
                  </a:lnTo>
                  <a:lnTo>
                    <a:pt x="69461" y="60721"/>
                  </a:lnTo>
                  <a:lnTo>
                    <a:pt x="71924" y="58322"/>
                  </a:lnTo>
                  <a:lnTo>
                    <a:pt x="73452" y="58322"/>
                  </a:lnTo>
                  <a:lnTo>
                    <a:pt x="73755" y="58107"/>
                  </a:lnTo>
                  <a:lnTo>
                    <a:pt x="74575" y="55923"/>
                  </a:lnTo>
                  <a:lnTo>
                    <a:pt x="76747" y="54496"/>
                  </a:lnTo>
                  <a:lnTo>
                    <a:pt x="77682" y="55961"/>
                  </a:lnTo>
                  <a:lnTo>
                    <a:pt x="78124" y="56062"/>
                  </a:lnTo>
                  <a:lnTo>
                    <a:pt x="80119" y="54786"/>
                  </a:lnTo>
                  <a:lnTo>
                    <a:pt x="83591" y="53347"/>
                  </a:lnTo>
                  <a:lnTo>
                    <a:pt x="83705" y="52855"/>
                  </a:lnTo>
                  <a:lnTo>
                    <a:pt x="82909" y="51983"/>
                  </a:lnTo>
                  <a:lnTo>
                    <a:pt x="82657" y="51870"/>
                  </a:lnTo>
                  <a:lnTo>
                    <a:pt x="79715" y="52084"/>
                  </a:lnTo>
                  <a:lnTo>
                    <a:pt x="79134" y="50771"/>
                  </a:lnTo>
                  <a:lnTo>
                    <a:pt x="79134" y="49496"/>
                  </a:lnTo>
                  <a:lnTo>
                    <a:pt x="78970" y="49218"/>
                  </a:lnTo>
                  <a:lnTo>
                    <a:pt x="78528" y="48978"/>
                  </a:lnTo>
                  <a:lnTo>
                    <a:pt x="78742" y="48864"/>
                  </a:lnTo>
                  <a:lnTo>
                    <a:pt x="81002" y="48864"/>
                  </a:lnTo>
                  <a:lnTo>
                    <a:pt x="83212" y="49029"/>
                  </a:lnTo>
                  <a:lnTo>
                    <a:pt x="83389" y="48991"/>
                  </a:lnTo>
                  <a:lnTo>
                    <a:pt x="86028" y="47463"/>
                  </a:lnTo>
                  <a:cubicBezTo>
                    <a:pt x="87973" y="46023"/>
                    <a:pt x="88048" y="45910"/>
                    <a:pt x="88074" y="45847"/>
                  </a:cubicBezTo>
                  <a:cubicBezTo>
                    <a:pt x="88213" y="45657"/>
                    <a:pt x="88263" y="45569"/>
                    <a:pt x="86432" y="42362"/>
                  </a:cubicBezTo>
                  <a:lnTo>
                    <a:pt x="84399" y="40455"/>
                  </a:lnTo>
                  <a:lnTo>
                    <a:pt x="84033" y="38435"/>
                  </a:lnTo>
                  <a:lnTo>
                    <a:pt x="83553" y="34103"/>
                  </a:lnTo>
                  <a:lnTo>
                    <a:pt x="83010" y="33927"/>
                  </a:lnTo>
                  <a:lnTo>
                    <a:pt x="81078" y="36086"/>
                  </a:lnTo>
                  <a:lnTo>
                    <a:pt x="79576" y="35758"/>
                  </a:lnTo>
                  <a:lnTo>
                    <a:pt x="79310" y="34028"/>
                  </a:lnTo>
                  <a:lnTo>
                    <a:pt x="80055" y="32677"/>
                  </a:lnTo>
                  <a:lnTo>
                    <a:pt x="79866" y="32222"/>
                  </a:lnTo>
                  <a:lnTo>
                    <a:pt x="78212" y="31755"/>
                  </a:lnTo>
                  <a:lnTo>
                    <a:pt x="77164" y="30669"/>
                  </a:lnTo>
                  <a:lnTo>
                    <a:pt x="76937" y="30568"/>
                  </a:lnTo>
                  <a:lnTo>
                    <a:pt x="74070" y="30568"/>
                  </a:lnTo>
                  <a:lnTo>
                    <a:pt x="73199" y="30656"/>
                  </a:lnTo>
                  <a:lnTo>
                    <a:pt x="72921" y="30959"/>
                  </a:lnTo>
                  <a:lnTo>
                    <a:pt x="72845" y="33674"/>
                  </a:lnTo>
                  <a:lnTo>
                    <a:pt x="71583" y="35013"/>
                  </a:lnTo>
                  <a:lnTo>
                    <a:pt x="71545" y="35391"/>
                  </a:lnTo>
                  <a:lnTo>
                    <a:pt x="72290" y="36566"/>
                  </a:lnTo>
                  <a:lnTo>
                    <a:pt x="72492" y="38662"/>
                  </a:lnTo>
                  <a:lnTo>
                    <a:pt x="70535" y="40316"/>
                  </a:lnTo>
                  <a:lnTo>
                    <a:pt x="68615" y="40998"/>
                  </a:lnTo>
                  <a:lnTo>
                    <a:pt x="68401" y="41288"/>
                  </a:lnTo>
                  <a:lnTo>
                    <a:pt x="68401" y="44256"/>
                  </a:lnTo>
                  <a:lnTo>
                    <a:pt x="67555" y="44685"/>
                  </a:lnTo>
                  <a:lnTo>
                    <a:pt x="66380" y="43195"/>
                  </a:lnTo>
                  <a:lnTo>
                    <a:pt x="66974" y="40581"/>
                  </a:lnTo>
                  <a:lnTo>
                    <a:pt x="66822" y="40228"/>
                  </a:lnTo>
                  <a:lnTo>
                    <a:pt x="64676" y="39142"/>
                  </a:lnTo>
                  <a:lnTo>
                    <a:pt x="62453" y="37816"/>
                  </a:lnTo>
                  <a:lnTo>
                    <a:pt x="61443" y="36957"/>
                  </a:lnTo>
                  <a:lnTo>
                    <a:pt x="61241" y="36881"/>
                  </a:lnTo>
                  <a:lnTo>
                    <a:pt x="60509" y="36881"/>
                  </a:lnTo>
                  <a:lnTo>
                    <a:pt x="60307" y="34444"/>
                  </a:lnTo>
                  <a:lnTo>
                    <a:pt x="60686" y="32083"/>
                  </a:lnTo>
                  <a:lnTo>
                    <a:pt x="61456" y="30252"/>
                  </a:lnTo>
                  <a:cubicBezTo>
                    <a:pt x="61974" y="30050"/>
                    <a:pt x="62479" y="29823"/>
                    <a:pt x="62971" y="29558"/>
                  </a:cubicBezTo>
                  <a:cubicBezTo>
                    <a:pt x="63413" y="29330"/>
                    <a:pt x="63640" y="29229"/>
                    <a:pt x="63754" y="29179"/>
                  </a:cubicBezTo>
                  <a:cubicBezTo>
                    <a:pt x="63761" y="29180"/>
                    <a:pt x="63768" y="29180"/>
                    <a:pt x="63775" y="29180"/>
                  </a:cubicBezTo>
                  <a:cubicBezTo>
                    <a:pt x="63887" y="29180"/>
                    <a:pt x="64048" y="29086"/>
                    <a:pt x="64499" y="28813"/>
                  </a:cubicBezTo>
                  <a:lnTo>
                    <a:pt x="65029" y="28497"/>
                  </a:lnTo>
                  <a:cubicBezTo>
                    <a:pt x="66469" y="27638"/>
                    <a:pt x="66999" y="27323"/>
                    <a:pt x="67201" y="27171"/>
                  </a:cubicBezTo>
                  <a:lnTo>
                    <a:pt x="67214" y="27184"/>
                  </a:lnTo>
                  <a:lnTo>
                    <a:pt x="68792" y="25681"/>
                  </a:lnTo>
                  <a:lnTo>
                    <a:pt x="69992" y="24456"/>
                  </a:lnTo>
                  <a:lnTo>
                    <a:pt x="70737" y="24267"/>
                  </a:lnTo>
                  <a:lnTo>
                    <a:pt x="74083" y="24267"/>
                  </a:lnTo>
                  <a:lnTo>
                    <a:pt x="74399" y="23977"/>
                  </a:lnTo>
                  <a:lnTo>
                    <a:pt x="74550" y="21994"/>
                  </a:lnTo>
                  <a:lnTo>
                    <a:pt x="75548" y="20252"/>
                  </a:lnTo>
                  <a:lnTo>
                    <a:pt x="75573" y="20012"/>
                  </a:lnTo>
                  <a:lnTo>
                    <a:pt x="75106" y="18269"/>
                  </a:lnTo>
                  <a:lnTo>
                    <a:pt x="75005" y="18118"/>
                  </a:lnTo>
                  <a:lnTo>
                    <a:pt x="73363" y="16741"/>
                  </a:lnTo>
                  <a:lnTo>
                    <a:pt x="72883" y="16830"/>
                  </a:lnTo>
                  <a:lnTo>
                    <a:pt x="71873" y="18800"/>
                  </a:lnTo>
                  <a:lnTo>
                    <a:pt x="70320" y="19999"/>
                  </a:lnTo>
                  <a:lnTo>
                    <a:pt x="69676" y="20441"/>
                  </a:lnTo>
                  <a:lnTo>
                    <a:pt x="69676" y="18623"/>
                  </a:lnTo>
                  <a:lnTo>
                    <a:pt x="69929" y="17385"/>
                  </a:lnTo>
                  <a:lnTo>
                    <a:pt x="69411" y="17082"/>
                  </a:lnTo>
                  <a:lnTo>
                    <a:pt x="68691" y="17739"/>
                  </a:lnTo>
                  <a:lnTo>
                    <a:pt x="67896" y="15959"/>
                  </a:lnTo>
                  <a:lnTo>
                    <a:pt x="68918" y="14860"/>
                  </a:lnTo>
                  <a:lnTo>
                    <a:pt x="71002" y="10403"/>
                  </a:lnTo>
                  <a:lnTo>
                    <a:pt x="71873" y="10049"/>
                  </a:lnTo>
                  <a:lnTo>
                    <a:pt x="73767" y="8332"/>
                  </a:lnTo>
                  <a:lnTo>
                    <a:pt x="73691" y="7827"/>
                  </a:lnTo>
                  <a:lnTo>
                    <a:pt x="72896" y="7410"/>
                  </a:lnTo>
                  <a:lnTo>
                    <a:pt x="71785" y="7233"/>
                  </a:lnTo>
                  <a:lnTo>
                    <a:pt x="69373" y="7233"/>
                  </a:lnTo>
                  <a:lnTo>
                    <a:pt x="69057" y="7549"/>
                  </a:lnTo>
                  <a:lnTo>
                    <a:pt x="69057" y="9658"/>
                  </a:lnTo>
                  <a:lnTo>
                    <a:pt x="67037" y="12284"/>
                  </a:lnTo>
                  <a:lnTo>
                    <a:pt x="65294" y="14986"/>
                  </a:lnTo>
                  <a:lnTo>
                    <a:pt x="65294" y="15340"/>
                  </a:lnTo>
                  <a:lnTo>
                    <a:pt x="66077" y="16476"/>
                  </a:lnTo>
                  <a:lnTo>
                    <a:pt x="65762" y="18623"/>
                  </a:lnTo>
                  <a:lnTo>
                    <a:pt x="63375" y="19885"/>
                  </a:lnTo>
                  <a:lnTo>
                    <a:pt x="63375" y="18585"/>
                  </a:lnTo>
                  <a:lnTo>
                    <a:pt x="63085" y="18269"/>
                  </a:lnTo>
                  <a:lnTo>
                    <a:pt x="61342" y="18118"/>
                  </a:lnTo>
                  <a:lnTo>
                    <a:pt x="61128" y="18181"/>
                  </a:lnTo>
                  <a:lnTo>
                    <a:pt x="59890" y="19153"/>
                  </a:lnTo>
                  <a:lnTo>
                    <a:pt x="58223" y="16830"/>
                  </a:lnTo>
                  <a:lnTo>
                    <a:pt x="57971" y="16703"/>
                  </a:lnTo>
                  <a:lnTo>
                    <a:pt x="55799" y="16703"/>
                  </a:lnTo>
                  <a:lnTo>
                    <a:pt x="55521" y="16868"/>
                  </a:lnTo>
                  <a:lnTo>
                    <a:pt x="54827" y="18168"/>
                  </a:lnTo>
                  <a:lnTo>
                    <a:pt x="54435" y="18736"/>
                  </a:lnTo>
                  <a:lnTo>
                    <a:pt x="53652" y="16969"/>
                  </a:lnTo>
                  <a:lnTo>
                    <a:pt x="53261" y="16792"/>
                  </a:lnTo>
                  <a:cubicBezTo>
                    <a:pt x="53061" y="16867"/>
                    <a:pt x="52586" y="16997"/>
                    <a:pt x="52167" y="16997"/>
                  </a:cubicBezTo>
                  <a:cubicBezTo>
                    <a:pt x="51950" y="16997"/>
                    <a:pt x="51749" y="16962"/>
                    <a:pt x="51607" y="16868"/>
                  </a:cubicBezTo>
                  <a:cubicBezTo>
                    <a:pt x="51455" y="16767"/>
                    <a:pt x="51379" y="16590"/>
                    <a:pt x="51392" y="16426"/>
                  </a:cubicBezTo>
                  <a:cubicBezTo>
                    <a:pt x="51316" y="15112"/>
                    <a:pt x="51316" y="14986"/>
                    <a:pt x="51316" y="14974"/>
                  </a:cubicBezTo>
                  <a:lnTo>
                    <a:pt x="51215" y="14746"/>
                  </a:lnTo>
                  <a:lnTo>
                    <a:pt x="47945" y="11716"/>
                  </a:lnTo>
                  <a:lnTo>
                    <a:pt x="46922" y="11009"/>
                  </a:lnTo>
                  <a:lnTo>
                    <a:pt x="46682" y="10958"/>
                  </a:lnTo>
                  <a:lnTo>
                    <a:pt x="45142" y="11223"/>
                  </a:lnTo>
                  <a:lnTo>
                    <a:pt x="44435" y="9077"/>
                  </a:lnTo>
                  <a:lnTo>
                    <a:pt x="44233" y="8875"/>
                  </a:lnTo>
                  <a:lnTo>
                    <a:pt x="42806" y="8433"/>
                  </a:lnTo>
                  <a:lnTo>
                    <a:pt x="42679" y="8420"/>
                  </a:lnTo>
                  <a:lnTo>
                    <a:pt x="39182" y="8862"/>
                  </a:lnTo>
                  <a:lnTo>
                    <a:pt x="37262" y="8445"/>
                  </a:lnTo>
                  <a:lnTo>
                    <a:pt x="34649" y="6210"/>
                  </a:lnTo>
                  <a:lnTo>
                    <a:pt x="31075" y="4506"/>
                  </a:lnTo>
                  <a:lnTo>
                    <a:pt x="28499" y="2031"/>
                  </a:lnTo>
                  <a:lnTo>
                    <a:pt x="26365" y="263"/>
                  </a:lnTo>
                  <a:lnTo>
                    <a:pt x="26100" y="187"/>
                  </a:lnTo>
                  <a:lnTo>
                    <a:pt x="23524" y="756"/>
                  </a:lnTo>
                  <a:cubicBezTo>
                    <a:pt x="23360" y="465"/>
                    <a:pt x="23120" y="238"/>
                    <a:pt x="22817" y="124"/>
                  </a:cubicBezTo>
                  <a:cubicBezTo>
                    <a:pt x="22620" y="41"/>
                    <a:pt x="22402" y="0"/>
                    <a:pt x="22164" y="0"/>
                  </a:cubicBez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33"/>
            <p:cNvSpPr/>
            <p:nvPr/>
          </p:nvSpPr>
          <p:spPr>
            <a:xfrm>
              <a:off x="1940550" y="1654925"/>
              <a:ext cx="124725" cy="149650"/>
            </a:xfrm>
            <a:custGeom>
              <a:avLst/>
              <a:gdLst/>
              <a:ahLst/>
              <a:cxnLst/>
              <a:rect l="l" t="t" r="r" b="b"/>
              <a:pathLst>
                <a:path w="4989" h="5986" extrusionOk="0">
                  <a:moveTo>
                    <a:pt x="2425" y="0"/>
                  </a:moveTo>
                  <a:lnTo>
                    <a:pt x="1023" y="1200"/>
                  </a:lnTo>
                  <a:lnTo>
                    <a:pt x="1" y="3851"/>
                  </a:lnTo>
                  <a:lnTo>
                    <a:pt x="1" y="5985"/>
                  </a:lnTo>
                  <a:lnTo>
                    <a:pt x="2362" y="4104"/>
                  </a:lnTo>
                  <a:lnTo>
                    <a:pt x="3511" y="4887"/>
                  </a:lnTo>
                  <a:lnTo>
                    <a:pt x="4988" y="4419"/>
                  </a:lnTo>
                  <a:lnTo>
                    <a:pt x="3271" y="2210"/>
                  </a:lnTo>
                  <a:lnTo>
                    <a:pt x="242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33"/>
            <p:cNvSpPr/>
            <p:nvPr/>
          </p:nvSpPr>
          <p:spPr>
            <a:xfrm>
              <a:off x="1932650" y="1641650"/>
              <a:ext cx="145575" cy="179325"/>
            </a:xfrm>
            <a:custGeom>
              <a:avLst/>
              <a:gdLst/>
              <a:ahLst/>
              <a:cxnLst/>
              <a:rect l="l" t="t" r="r" b="b"/>
              <a:pathLst>
                <a:path w="5823" h="7173" extrusionOk="0">
                  <a:moveTo>
                    <a:pt x="2602" y="1049"/>
                  </a:moveTo>
                  <a:lnTo>
                    <a:pt x="3297" y="2842"/>
                  </a:lnTo>
                  <a:lnTo>
                    <a:pt x="4774" y="4774"/>
                  </a:lnTo>
                  <a:lnTo>
                    <a:pt x="3877" y="5064"/>
                  </a:lnTo>
                  <a:lnTo>
                    <a:pt x="2665" y="4231"/>
                  </a:lnTo>
                  <a:lnTo>
                    <a:pt x="632" y="5860"/>
                  </a:lnTo>
                  <a:lnTo>
                    <a:pt x="632" y="4433"/>
                  </a:lnTo>
                  <a:lnTo>
                    <a:pt x="1605" y="1907"/>
                  </a:lnTo>
                  <a:lnTo>
                    <a:pt x="2602" y="1049"/>
                  </a:lnTo>
                  <a:close/>
                  <a:moveTo>
                    <a:pt x="2880" y="1"/>
                  </a:moveTo>
                  <a:lnTo>
                    <a:pt x="1074" y="1541"/>
                  </a:lnTo>
                  <a:lnTo>
                    <a:pt x="26" y="4269"/>
                  </a:lnTo>
                  <a:lnTo>
                    <a:pt x="1" y="7173"/>
                  </a:lnTo>
                  <a:lnTo>
                    <a:pt x="1" y="7173"/>
                  </a:lnTo>
                  <a:lnTo>
                    <a:pt x="2703" y="5026"/>
                  </a:lnTo>
                  <a:lnTo>
                    <a:pt x="3776" y="5771"/>
                  </a:lnTo>
                  <a:lnTo>
                    <a:pt x="5822" y="5102"/>
                  </a:lnTo>
                  <a:lnTo>
                    <a:pt x="3865" y="2577"/>
                  </a:lnTo>
                  <a:lnTo>
                    <a:pt x="288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3"/>
            <p:cNvSpPr/>
            <p:nvPr/>
          </p:nvSpPr>
          <p:spPr>
            <a:xfrm>
              <a:off x="2019475" y="1292525"/>
              <a:ext cx="410075" cy="583375"/>
            </a:xfrm>
            <a:custGeom>
              <a:avLst/>
              <a:gdLst/>
              <a:ahLst/>
              <a:cxnLst/>
              <a:rect l="l" t="t" r="r" b="b"/>
              <a:pathLst>
                <a:path w="16403" h="23335" extrusionOk="0">
                  <a:moveTo>
                    <a:pt x="4129" y="0"/>
                  </a:moveTo>
                  <a:lnTo>
                    <a:pt x="1213" y="2122"/>
                  </a:lnTo>
                  <a:lnTo>
                    <a:pt x="0" y="4407"/>
                  </a:lnTo>
                  <a:lnTo>
                    <a:pt x="0" y="7248"/>
                  </a:lnTo>
                  <a:lnTo>
                    <a:pt x="2122" y="6857"/>
                  </a:lnTo>
                  <a:lnTo>
                    <a:pt x="4571" y="8347"/>
                  </a:lnTo>
                  <a:lnTo>
                    <a:pt x="6541" y="8827"/>
                  </a:lnTo>
                  <a:lnTo>
                    <a:pt x="7210" y="7576"/>
                  </a:lnTo>
                  <a:lnTo>
                    <a:pt x="8170" y="11339"/>
                  </a:lnTo>
                  <a:lnTo>
                    <a:pt x="9521" y="12842"/>
                  </a:lnTo>
                  <a:lnTo>
                    <a:pt x="8258" y="15052"/>
                  </a:lnTo>
                  <a:cubicBezTo>
                    <a:pt x="8258" y="15052"/>
                    <a:pt x="8978" y="16314"/>
                    <a:pt x="6996" y="16706"/>
                  </a:cubicBezTo>
                  <a:cubicBezTo>
                    <a:pt x="5026" y="17097"/>
                    <a:pt x="6364" y="16946"/>
                    <a:pt x="5026" y="17097"/>
                  </a:cubicBezTo>
                  <a:cubicBezTo>
                    <a:pt x="3688" y="17261"/>
                    <a:pt x="3688" y="17539"/>
                    <a:pt x="3688" y="17539"/>
                  </a:cubicBezTo>
                  <a:lnTo>
                    <a:pt x="4180" y="18915"/>
                  </a:lnTo>
                  <a:lnTo>
                    <a:pt x="6604" y="18915"/>
                  </a:lnTo>
                  <a:lnTo>
                    <a:pt x="7943" y="20810"/>
                  </a:lnTo>
                  <a:lnTo>
                    <a:pt x="9521" y="22539"/>
                  </a:lnTo>
                  <a:lnTo>
                    <a:pt x="11579" y="23335"/>
                  </a:lnTo>
                  <a:lnTo>
                    <a:pt x="10405" y="20532"/>
                  </a:lnTo>
                  <a:lnTo>
                    <a:pt x="12375" y="21693"/>
                  </a:lnTo>
                  <a:lnTo>
                    <a:pt x="13473" y="20115"/>
                  </a:lnTo>
                  <a:lnTo>
                    <a:pt x="12059" y="16794"/>
                  </a:lnTo>
                  <a:lnTo>
                    <a:pt x="12615" y="15923"/>
                  </a:lnTo>
                  <a:lnTo>
                    <a:pt x="14420" y="18360"/>
                  </a:lnTo>
                  <a:lnTo>
                    <a:pt x="15683" y="16794"/>
                  </a:lnTo>
                  <a:lnTo>
                    <a:pt x="16403" y="15052"/>
                  </a:lnTo>
                  <a:lnTo>
                    <a:pt x="12931" y="12135"/>
                  </a:lnTo>
                  <a:lnTo>
                    <a:pt x="14269" y="11630"/>
                  </a:lnTo>
                  <a:lnTo>
                    <a:pt x="13549" y="8195"/>
                  </a:lnTo>
                  <a:lnTo>
                    <a:pt x="12211" y="5821"/>
                  </a:lnTo>
                  <a:lnTo>
                    <a:pt x="10721" y="4963"/>
                  </a:lnTo>
                  <a:lnTo>
                    <a:pt x="9067" y="3624"/>
                  </a:lnTo>
                  <a:lnTo>
                    <a:pt x="10557" y="3069"/>
                  </a:lnTo>
                  <a:lnTo>
                    <a:pt x="10165" y="1414"/>
                  </a:lnTo>
                  <a:lnTo>
                    <a:pt x="7918" y="354"/>
                  </a:lnTo>
                  <a:lnTo>
                    <a:pt x="5670" y="1326"/>
                  </a:lnTo>
                  <a:lnTo>
                    <a:pt x="5165" y="2677"/>
                  </a:lnTo>
                  <a:lnTo>
                    <a:pt x="3814" y="4256"/>
                  </a:lnTo>
                  <a:lnTo>
                    <a:pt x="2993" y="3069"/>
                  </a:lnTo>
                  <a:lnTo>
                    <a:pt x="412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3"/>
            <p:cNvSpPr/>
            <p:nvPr/>
          </p:nvSpPr>
          <p:spPr>
            <a:xfrm>
              <a:off x="2011275" y="1270725"/>
              <a:ext cx="427750" cy="619075"/>
            </a:xfrm>
            <a:custGeom>
              <a:avLst/>
              <a:gdLst/>
              <a:ahLst/>
              <a:cxnLst/>
              <a:rect l="l" t="t" r="r" b="b"/>
              <a:pathLst>
                <a:path w="17110" h="24763" extrusionOk="0">
                  <a:moveTo>
                    <a:pt x="8246" y="1567"/>
                  </a:moveTo>
                  <a:lnTo>
                    <a:pt x="10228" y="2501"/>
                  </a:lnTo>
                  <a:lnTo>
                    <a:pt x="10518" y="3739"/>
                  </a:lnTo>
                  <a:lnTo>
                    <a:pt x="8763" y="4383"/>
                  </a:lnTo>
                  <a:lnTo>
                    <a:pt x="10885" y="6087"/>
                  </a:lnTo>
                  <a:lnTo>
                    <a:pt x="12311" y="6908"/>
                  </a:lnTo>
                  <a:lnTo>
                    <a:pt x="13587" y="9156"/>
                  </a:lnTo>
                  <a:lnTo>
                    <a:pt x="14231" y="12287"/>
                  </a:lnTo>
                  <a:lnTo>
                    <a:pt x="12640" y="12881"/>
                  </a:lnTo>
                  <a:lnTo>
                    <a:pt x="16340" y="15999"/>
                  </a:lnTo>
                  <a:lnTo>
                    <a:pt x="15733" y="17477"/>
                  </a:lnTo>
                  <a:lnTo>
                    <a:pt x="14761" y="18689"/>
                  </a:lnTo>
                  <a:lnTo>
                    <a:pt x="12918" y="16227"/>
                  </a:lnTo>
                  <a:lnTo>
                    <a:pt x="12021" y="17616"/>
                  </a:lnTo>
                  <a:lnTo>
                    <a:pt x="13448" y="20937"/>
                  </a:lnTo>
                  <a:lnTo>
                    <a:pt x="12615" y="22136"/>
                  </a:lnTo>
                  <a:lnTo>
                    <a:pt x="10076" y="20633"/>
                  </a:lnTo>
                  <a:lnTo>
                    <a:pt x="11339" y="23639"/>
                  </a:lnTo>
                  <a:lnTo>
                    <a:pt x="10051" y="23146"/>
                  </a:lnTo>
                  <a:lnTo>
                    <a:pt x="8549" y="21492"/>
                  </a:lnTo>
                  <a:lnTo>
                    <a:pt x="7109" y="19459"/>
                  </a:lnTo>
                  <a:lnTo>
                    <a:pt x="4748" y="19459"/>
                  </a:lnTo>
                  <a:lnTo>
                    <a:pt x="4407" y="18500"/>
                  </a:lnTo>
                  <a:cubicBezTo>
                    <a:pt x="4723" y="18373"/>
                    <a:pt x="5064" y="18297"/>
                    <a:pt x="5417" y="18272"/>
                  </a:cubicBezTo>
                  <a:cubicBezTo>
                    <a:pt x="6124" y="18196"/>
                    <a:pt x="6124" y="18196"/>
                    <a:pt x="6238" y="18146"/>
                  </a:cubicBezTo>
                  <a:cubicBezTo>
                    <a:pt x="6301" y="18121"/>
                    <a:pt x="6453" y="18070"/>
                    <a:pt x="7412" y="17881"/>
                  </a:cubicBezTo>
                  <a:cubicBezTo>
                    <a:pt x="8208" y="17717"/>
                    <a:pt x="8725" y="17401"/>
                    <a:pt x="8940" y="16934"/>
                  </a:cubicBezTo>
                  <a:cubicBezTo>
                    <a:pt x="9079" y="16618"/>
                    <a:pt x="9079" y="16265"/>
                    <a:pt x="8953" y="15936"/>
                  </a:cubicBezTo>
                  <a:lnTo>
                    <a:pt x="10253" y="13676"/>
                  </a:lnTo>
                  <a:lnTo>
                    <a:pt x="8801" y="12060"/>
                  </a:lnTo>
                  <a:lnTo>
                    <a:pt x="7652" y="7590"/>
                  </a:lnTo>
                  <a:lnTo>
                    <a:pt x="6718" y="9332"/>
                  </a:lnTo>
                  <a:lnTo>
                    <a:pt x="5026" y="8928"/>
                  </a:lnTo>
                  <a:lnTo>
                    <a:pt x="2513" y="7388"/>
                  </a:lnTo>
                  <a:lnTo>
                    <a:pt x="644" y="7741"/>
                  </a:lnTo>
                  <a:lnTo>
                    <a:pt x="644" y="5367"/>
                  </a:lnTo>
                  <a:lnTo>
                    <a:pt x="1793" y="3208"/>
                  </a:lnTo>
                  <a:lnTo>
                    <a:pt x="3801" y="1744"/>
                  </a:lnTo>
                  <a:lnTo>
                    <a:pt x="3801" y="1744"/>
                  </a:lnTo>
                  <a:lnTo>
                    <a:pt x="2980" y="3991"/>
                  </a:lnTo>
                  <a:lnTo>
                    <a:pt x="4129" y="5645"/>
                  </a:lnTo>
                  <a:lnTo>
                    <a:pt x="5745" y="3751"/>
                  </a:lnTo>
                  <a:lnTo>
                    <a:pt x="6263" y="2438"/>
                  </a:lnTo>
                  <a:lnTo>
                    <a:pt x="8246" y="1567"/>
                  </a:lnTo>
                  <a:close/>
                  <a:moveTo>
                    <a:pt x="5114" y="1"/>
                  </a:moveTo>
                  <a:lnTo>
                    <a:pt x="1288" y="2779"/>
                  </a:lnTo>
                  <a:lnTo>
                    <a:pt x="0" y="5203"/>
                  </a:lnTo>
                  <a:lnTo>
                    <a:pt x="0" y="8486"/>
                  </a:lnTo>
                  <a:lnTo>
                    <a:pt x="2374" y="8044"/>
                  </a:lnTo>
                  <a:lnTo>
                    <a:pt x="4723" y="9471"/>
                  </a:lnTo>
                  <a:lnTo>
                    <a:pt x="7021" y="10039"/>
                  </a:lnTo>
                  <a:lnTo>
                    <a:pt x="7425" y="9294"/>
                  </a:lnTo>
                  <a:lnTo>
                    <a:pt x="8208" y="12350"/>
                  </a:lnTo>
                  <a:lnTo>
                    <a:pt x="9458" y="13739"/>
                  </a:lnTo>
                  <a:lnTo>
                    <a:pt x="8321" y="15747"/>
                  </a:lnTo>
                  <a:lnTo>
                    <a:pt x="8233" y="15911"/>
                  </a:lnTo>
                  <a:lnTo>
                    <a:pt x="8309" y="16063"/>
                  </a:lnTo>
                  <a:cubicBezTo>
                    <a:pt x="8410" y="16252"/>
                    <a:pt x="8422" y="16467"/>
                    <a:pt x="8347" y="16669"/>
                  </a:cubicBezTo>
                  <a:cubicBezTo>
                    <a:pt x="8220" y="16946"/>
                    <a:pt x="7842" y="17148"/>
                    <a:pt x="7273" y="17262"/>
                  </a:cubicBezTo>
                  <a:cubicBezTo>
                    <a:pt x="6263" y="17464"/>
                    <a:pt x="6099" y="17527"/>
                    <a:pt x="6011" y="17565"/>
                  </a:cubicBezTo>
                  <a:cubicBezTo>
                    <a:pt x="5783" y="17603"/>
                    <a:pt x="5556" y="17641"/>
                    <a:pt x="5329" y="17654"/>
                  </a:cubicBezTo>
                  <a:cubicBezTo>
                    <a:pt x="4937" y="17704"/>
                    <a:pt x="3712" y="17843"/>
                    <a:pt x="3712" y="18411"/>
                  </a:cubicBezTo>
                  <a:lnTo>
                    <a:pt x="4293" y="20103"/>
                  </a:lnTo>
                  <a:lnTo>
                    <a:pt x="6793" y="20103"/>
                  </a:lnTo>
                  <a:lnTo>
                    <a:pt x="8056" y="21884"/>
                  </a:lnTo>
                  <a:lnTo>
                    <a:pt x="9685" y="23677"/>
                  </a:lnTo>
                  <a:lnTo>
                    <a:pt x="12488" y="24763"/>
                  </a:lnTo>
                  <a:lnTo>
                    <a:pt x="11390" y="22161"/>
                  </a:lnTo>
                  <a:lnTo>
                    <a:pt x="12791" y="22982"/>
                  </a:lnTo>
                  <a:lnTo>
                    <a:pt x="14168" y="20987"/>
                  </a:lnTo>
                  <a:lnTo>
                    <a:pt x="12741" y="17666"/>
                  </a:lnTo>
                  <a:lnTo>
                    <a:pt x="12968" y="17325"/>
                  </a:lnTo>
                  <a:lnTo>
                    <a:pt x="14748" y="19712"/>
                  </a:lnTo>
                  <a:lnTo>
                    <a:pt x="16264" y="17830"/>
                  </a:lnTo>
                  <a:lnTo>
                    <a:pt x="17110" y="15810"/>
                  </a:lnTo>
                  <a:lnTo>
                    <a:pt x="13877" y="13083"/>
                  </a:lnTo>
                  <a:lnTo>
                    <a:pt x="14963" y="12678"/>
                  </a:lnTo>
                  <a:lnTo>
                    <a:pt x="14193" y="8979"/>
                  </a:lnTo>
                  <a:lnTo>
                    <a:pt x="12779" y="6453"/>
                  </a:lnTo>
                  <a:lnTo>
                    <a:pt x="11238" y="5569"/>
                  </a:lnTo>
                  <a:lnTo>
                    <a:pt x="10013" y="4585"/>
                  </a:lnTo>
                  <a:lnTo>
                    <a:pt x="11263" y="4117"/>
                  </a:lnTo>
                  <a:lnTo>
                    <a:pt x="10771" y="2047"/>
                  </a:lnTo>
                  <a:lnTo>
                    <a:pt x="8258" y="860"/>
                  </a:lnTo>
                  <a:lnTo>
                    <a:pt x="5758" y="1958"/>
                  </a:lnTo>
                  <a:lnTo>
                    <a:pt x="5215" y="3372"/>
                  </a:lnTo>
                  <a:lnTo>
                    <a:pt x="4180" y="4597"/>
                  </a:lnTo>
                  <a:lnTo>
                    <a:pt x="3675" y="3890"/>
                  </a:lnTo>
                  <a:lnTo>
                    <a:pt x="511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3"/>
            <p:cNvSpPr/>
            <p:nvPr/>
          </p:nvSpPr>
          <p:spPr>
            <a:xfrm>
              <a:off x="2342725" y="2272700"/>
              <a:ext cx="102300" cy="109875"/>
            </a:xfrm>
            <a:custGeom>
              <a:avLst/>
              <a:gdLst/>
              <a:ahLst/>
              <a:cxnLst/>
              <a:rect l="l" t="t" r="r" b="b"/>
              <a:pathLst>
                <a:path w="4092" h="4395" extrusionOk="0">
                  <a:moveTo>
                    <a:pt x="112" y="2946"/>
                  </a:moveTo>
                  <a:cubicBezTo>
                    <a:pt x="41" y="2963"/>
                    <a:pt x="1" y="2986"/>
                    <a:pt x="1" y="3018"/>
                  </a:cubicBezTo>
                  <a:cubicBezTo>
                    <a:pt x="1" y="3026"/>
                    <a:pt x="3" y="3031"/>
                    <a:pt x="9" y="3031"/>
                  </a:cubicBezTo>
                  <a:cubicBezTo>
                    <a:pt x="25" y="3031"/>
                    <a:pt x="60" y="3000"/>
                    <a:pt x="112" y="2946"/>
                  </a:cubicBezTo>
                  <a:close/>
                  <a:moveTo>
                    <a:pt x="2337" y="0"/>
                  </a:moveTo>
                  <a:cubicBezTo>
                    <a:pt x="2337" y="0"/>
                    <a:pt x="576" y="2455"/>
                    <a:pt x="112" y="2946"/>
                  </a:cubicBezTo>
                  <a:lnTo>
                    <a:pt x="112" y="2946"/>
                  </a:lnTo>
                  <a:cubicBezTo>
                    <a:pt x="226" y="2918"/>
                    <a:pt x="419" y="2908"/>
                    <a:pt x="644" y="2908"/>
                  </a:cubicBezTo>
                  <a:cubicBezTo>
                    <a:pt x="1336" y="2908"/>
                    <a:pt x="2337" y="3005"/>
                    <a:pt x="2337" y="3005"/>
                  </a:cubicBezTo>
                  <a:lnTo>
                    <a:pt x="3145" y="4394"/>
                  </a:lnTo>
                  <a:lnTo>
                    <a:pt x="4092" y="3990"/>
                  </a:lnTo>
                  <a:lnTo>
                    <a:pt x="4092" y="2096"/>
                  </a:lnTo>
                  <a:lnTo>
                    <a:pt x="2438" y="1465"/>
                  </a:lnTo>
                  <a:lnTo>
                    <a:pt x="233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3"/>
            <p:cNvSpPr/>
            <p:nvPr/>
          </p:nvSpPr>
          <p:spPr>
            <a:xfrm>
              <a:off x="2334825" y="2250600"/>
              <a:ext cx="118400" cy="142075"/>
            </a:xfrm>
            <a:custGeom>
              <a:avLst/>
              <a:gdLst/>
              <a:ahLst/>
              <a:cxnLst/>
              <a:rect l="l" t="t" r="r" b="b"/>
              <a:pathLst>
                <a:path w="4736" h="5683" extrusionOk="0">
                  <a:moveTo>
                    <a:pt x="2387" y="1781"/>
                  </a:moveTo>
                  <a:lnTo>
                    <a:pt x="2450" y="2576"/>
                  </a:lnTo>
                  <a:lnTo>
                    <a:pt x="4079" y="3207"/>
                  </a:lnTo>
                  <a:lnTo>
                    <a:pt x="4079" y="4659"/>
                  </a:lnTo>
                  <a:lnTo>
                    <a:pt x="3587" y="4874"/>
                  </a:lnTo>
                  <a:lnTo>
                    <a:pt x="2829" y="3586"/>
                  </a:lnTo>
                  <a:lnTo>
                    <a:pt x="2665" y="3574"/>
                  </a:lnTo>
                  <a:cubicBezTo>
                    <a:pt x="1983" y="3510"/>
                    <a:pt x="1491" y="3473"/>
                    <a:pt x="1125" y="3473"/>
                  </a:cubicBezTo>
                  <a:lnTo>
                    <a:pt x="1137" y="3473"/>
                  </a:lnTo>
                  <a:cubicBezTo>
                    <a:pt x="1428" y="3106"/>
                    <a:pt x="1819" y="2576"/>
                    <a:pt x="2387" y="1781"/>
                  </a:cubicBezTo>
                  <a:close/>
                  <a:moveTo>
                    <a:pt x="2905" y="0"/>
                  </a:moveTo>
                  <a:lnTo>
                    <a:pt x="2400" y="707"/>
                  </a:lnTo>
                  <a:cubicBezTo>
                    <a:pt x="1541" y="1894"/>
                    <a:pt x="582" y="3195"/>
                    <a:pt x="253" y="3561"/>
                  </a:cubicBezTo>
                  <a:cubicBezTo>
                    <a:pt x="203" y="3574"/>
                    <a:pt x="165" y="3599"/>
                    <a:pt x="127" y="3637"/>
                  </a:cubicBezTo>
                  <a:lnTo>
                    <a:pt x="1" y="3763"/>
                  </a:lnTo>
                  <a:lnTo>
                    <a:pt x="1" y="4142"/>
                  </a:lnTo>
                  <a:lnTo>
                    <a:pt x="228" y="4218"/>
                  </a:lnTo>
                  <a:cubicBezTo>
                    <a:pt x="268" y="4227"/>
                    <a:pt x="302" y="4237"/>
                    <a:pt x="339" y="4237"/>
                  </a:cubicBezTo>
                  <a:cubicBezTo>
                    <a:pt x="396" y="4237"/>
                    <a:pt x="462" y="4214"/>
                    <a:pt x="569" y="4129"/>
                  </a:cubicBezTo>
                  <a:cubicBezTo>
                    <a:pt x="771" y="4117"/>
                    <a:pt x="974" y="4111"/>
                    <a:pt x="1176" y="4111"/>
                  </a:cubicBezTo>
                  <a:cubicBezTo>
                    <a:pt x="1605" y="4111"/>
                    <a:pt x="2034" y="4137"/>
                    <a:pt x="2463" y="4180"/>
                  </a:cubicBezTo>
                  <a:lnTo>
                    <a:pt x="3334" y="5682"/>
                  </a:lnTo>
                  <a:lnTo>
                    <a:pt x="4736" y="5076"/>
                  </a:lnTo>
                  <a:lnTo>
                    <a:pt x="4736" y="2753"/>
                  </a:lnTo>
                  <a:lnTo>
                    <a:pt x="3069" y="2121"/>
                  </a:lnTo>
                  <a:lnTo>
                    <a:pt x="290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33"/>
            <p:cNvSpPr/>
            <p:nvPr/>
          </p:nvSpPr>
          <p:spPr>
            <a:xfrm>
              <a:off x="1713900" y="3010725"/>
              <a:ext cx="224775" cy="69925"/>
            </a:xfrm>
            <a:custGeom>
              <a:avLst/>
              <a:gdLst/>
              <a:ahLst/>
              <a:cxnLst/>
              <a:rect l="l" t="t" r="r" b="b"/>
              <a:pathLst>
                <a:path w="8991" h="2797" extrusionOk="0">
                  <a:moveTo>
                    <a:pt x="1112" y="1"/>
                  </a:moveTo>
                  <a:lnTo>
                    <a:pt x="0" y="556"/>
                  </a:lnTo>
                  <a:lnTo>
                    <a:pt x="1112" y="834"/>
                  </a:lnTo>
                  <a:cubicBezTo>
                    <a:pt x="1112" y="834"/>
                    <a:pt x="3864" y="1125"/>
                    <a:pt x="4104" y="1125"/>
                  </a:cubicBezTo>
                  <a:cubicBezTo>
                    <a:pt x="4344" y="1125"/>
                    <a:pt x="6705" y="2110"/>
                    <a:pt x="6705" y="2110"/>
                  </a:cubicBezTo>
                  <a:cubicBezTo>
                    <a:pt x="6705" y="2110"/>
                    <a:pt x="5423" y="2797"/>
                    <a:pt x="5497" y="2797"/>
                  </a:cubicBezTo>
                  <a:cubicBezTo>
                    <a:pt x="5501" y="2797"/>
                    <a:pt x="5508" y="2795"/>
                    <a:pt x="5518" y="2791"/>
                  </a:cubicBezTo>
                  <a:cubicBezTo>
                    <a:pt x="5758" y="2716"/>
                    <a:pt x="8991" y="2463"/>
                    <a:pt x="8991" y="2463"/>
                  </a:cubicBezTo>
                  <a:lnTo>
                    <a:pt x="7892" y="1390"/>
                  </a:lnTo>
                  <a:lnTo>
                    <a:pt x="324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33"/>
            <p:cNvSpPr/>
            <p:nvPr/>
          </p:nvSpPr>
          <p:spPr>
            <a:xfrm>
              <a:off x="1691475" y="3002850"/>
              <a:ext cx="265200" cy="86825"/>
            </a:xfrm>
            <a:custGeom>
              <a:avLst/>
              <a:gdLst/>
              <a:ahLst/>
              <a:cxnLst/>
              <a:rect l="l" t="t" r="r" b="b"/>
              <a:pathLst>
                <a:path w="10608" h="3473" extrusionOk="0">
                  <a:moveTo>
                    <a:pt x="4079" y="644"/>
                  </a:moveTo>
                  <a:lnTo>
                    <a:pt x="8613" y="1995"/>
                  </a:lnTo>
                  <a:lnTo>
                    <a:pt x="9168" y="2526"/>
                  </a:lnTo>
                  <a:cubicBezTo>
                    <a:pt x="8764" y="2551"/>
                    <a:pt x="8310" y="2589"/>
                    <a:pt x="7880" y="2627"/>
                  </a:cubicBezTo>
                  <a:lnTo>
                    <a:pt x="8335" y="2387"/>
                  </a:lnTo>
                  <a:lnTo>
                    <a:pt x="7716" y="2134"/>
                  </a:lnTo>
                  <a:cubicBezTo>
                    <a:pt x="6112" y="1465"/>
                    <a:pt x="5191" y="1124"/>
                    <a:pt x="5001" y="1124"/>
                  </a:cubicBezTo>
                  <a:cubicBezTo>
                    <a:pt x="4824" y="1124"/>
                    <a:pt x="3095" y="947"/>
                    <a:pt x="2072" y="846"/>
                  </a:cubicBezTo>
                  <a:lnTo>
                    <a:pt x="1807" y="770"/>
                  </a:lnTo>
                  <a:lnTo>
                    <a:pt x="2072" y="644"/>
                  </a:lnTo>
                  <a:close/>
                  <a:moveTo>
                    <a:pt x="1933" y="0"/>
                  </a:moveTo>
                  <a:lnTo>
                    <a:pt x="1" y="973"/>
                  </a:lnTo>
                  <a:lnTo>
                    <a:pt x="1971" y="1465"/>
                  </a:lnTo>
                  <a:cubicBezTo>
                    <a:pt x="2438" y="1515"/>
                    <a:pt x="4749" y="1755"/>
                    <a:pt x="4976" y="1755"/>
                  </a:cubicBezTo>
                  <a:cubicBezTo>
                    <a:pt x="5127" y="1781"/>
                    <a:pt x="5974" y="2096"/>
                    <a:pt x="6857" y="2462"/>
                  </a:cubicBezTo>
                  <a:cubicBezTo>
                    <a:pt x="5974" y="2942"/>
                    <a:pt x="5986" y="2980"/>
                    <a:pt x="6100" y="3233"/>
                  </a:cubicBezTo>
                  <a:lnTo>
                    <a:pt x="6251" y="3473"/>
                  </a:lnTo>
                  <a:lnTo>
                    <a:pt x="6516" y="3410"/>
                  </a:lnTo>
                  <a:cubicBezTo>
                    <a:pt x="6706" y="3359"/>
                    <a:pt x="8411" y="3207"/>
                    <a:pt x="9913" y="3094"/>
                  </a:cubicBezTo>
                  <a:lnTo>
                    <a:pt x="10608" y="3043"/>
                  </a:lnTo>
                  <a:lnTo>
                    <a:pt x="8953" y="1427"/>
                  </a:lnTo>
                  <a:lnTo>
                    <a:pt x="4231" y="13"/>
                  </a:lnTo>
                  <a:lnTo>
                    <a:pt x="193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33"/>
            <p:cNvSpPr/>
            <p:nvPr/>
          </p:nvSpPr>
          <p:spPr>
            <a:xfrm>
              <a:off x="1938650" y="3067875"/>
              <a:ext cx="120300" cy="55275"/>
            </a:xfrm>
            <a:custGeom>
              <a:avLst/>
              <a:gdLst/>
              <a:ahLst/>
              <a:cxnLst/>
              <a:rect l="l" t="t" r="r" b="b"/>
              <a:pathLst>
                <a:path w="4812" h="2211" extrusionOk="0">
                  <a:moveTo>
                    <a:pt x="1807" y="0"/>
                  </a:moveTo>
                  <a:lnTo>
                    <a:pt x="1099" y="1036"/>
                  </a:lnTo>
                  <a:lnTo>
                    <a:pt x="1" y="2210"/>
                  </a:lnTo>
                  <a:lnTo>
                    <a:pt x="1" y="2210"/>
                  </a:lnTo>
                  <a:lnTo>
                    <a:pt x="2842" y="1743"/>
                  </a:lnTo>
                  <a:lnTo>
                    <a:pt x="4812" y="2210"/>
                  </a:lnTo>
                  <a:lnTo>
                    <a:pt x="4812" y="2210"/>
                  </a:lnTo>
                  <a:lnTo>
                    <a:pt x="4408" y="493"/>
                  </a:lnTo>
                  <a:lnTo>
                    <a:pt x="18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33"/>
            <p:cNvSpPr/>
            <p:nvPr/>
          </p:nvSpPr>
          <p:spPr>
            <a:xfrm>
              <a:off x="1916875" y="3059350"/>
              <a:ext cx="152175" cy="75475"/>
            </a:xfrm>
            <a:custGeom>
              <a:avLst/>
              <a:gdLst/>
              <a:ahLst/>
              <a:cxnLst/>
              <a:rect l="l" t="t" r="r" b="b"/>
              <a:pathLst>
                <a:path w="6087" h="3019" extrusionOk="0">
                  <a:moveTo>
                    <a:pt x="2829" y="695"/>
                  </a:moveTo>
                  <a:lnTo>
                    <a:pt x="5026" y="1099"/>
                  </a:lnTo>
                  <a:lnTo>
                    <a:pt x="5253" y="2122"/>
                  </a:lnTo>
                  <a:lnTo>
                    <a:pt x="5253" y="2122"/>
                  </a:lnTo>
                  <a:lnTo>
                    <a:pt x="3713" y="1756"/>
                  </a:lnTo>
                  <a:lnTo>
                    <a:pt x="1731" y="2084"/>
                  </a:lnTo>
                  <a:lnTo>
                    <a:pt x="2236" y="1541"/>
                  </a:lnTo>
                  <a:lnTo>
                    <a:pt x="2829" y="695"/>
                  </a:lnTo>
                  <a:close/>
                  <a:moveTo>
                    <a:pt x="2526" y="0"/>
                  </a:moveTo>
                  <a:lnTo>
                    <a:pt x="1743" y="1162"/>
                  </a:lnTo>
                  <a:lnTo>
                    <a:pt x="1" y="3018"/>
                  </a:lnTo>
                  <a:lnTo>
                    <a:pt x="3675" y="2400"/>
                  </a:lnTo>
                  <a:lnTo>
                    <a:pt x="6087" y="2980"/>
                  </a:lnTo>
                  <a:lnTo>
                    <a:pt x="5531" y="556"/>
                  </a:lnTo>
                  <a:lnTo>
                    <a:pt x="252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33"/>
            <p:cNvSpPr/>
            <p:nvPr/>
          </p:nvSpPr>
          <p:spPr>
            <a:xfrm>
              <a:off x="1843950" y="3121225"/>
              <a:ext cx="55275" cy="29075"/>
            </a:xfrm>
            <a:custGeom>
              <a:avLst/>
              <a:gdLst/>
              <a:ahLst/>
              <a:cxnLst/>
              <a:rect l="l" t="t" r="r" b="b"/>
              <a:pathLst>
                <a:path w="2211" h="1163" extrusionOk="0">
                  <a:moveTo>
                    <a:pt x="1" y="0"/>
                  </a:moveTo>
                  <a:lnTo>
                    <a:pt x="1226" y="1162"/>
                  </a:lnTo>
                  <a:lnTo>
                    <a:pt x="2211" y="278"/>
                  </a:lnTo>
                  <a:lnTo>
                    <a:pt x="165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33"/>
            <p:cNvSpPr/>
            <p:nvPr/>
          </p:nvSpPr>
          <p:spPr>
            <a:xfrm>
              <a:off x="1824375" y="3113325"/>
              <a:ext cx="88750" cy="47700"/>
            </a:xfrm>
            <a:custGeom>
              <a:avLst/>
              <a:gdLst/>
              <a:ahLst/>
              <a:cxnLst/>
              <a:rect l="l" t="t" r="r" b="b"/>
              <a:pathLst>
                <a:path w="3550" h="1908" extrusionOk="0">
                  <a:moveTo>
                    <a:pt x="2375" y="632"/>
                  </a:moveTo>
                  <a:lnTo>
                    <a:pt x="2438" y="670"/>
                  </a:lnTo>
                  <a:lnTo>
                    <a:pt x="2021" y="1049"/>
                  </a:lnTo>
                  <a:lnTo>
                    <a:pt x="1579" y="632"/>
                  </a:lnTo>
                  <a:close/>
                  <a:moveTo>
                    <a:pt x="1" y="1"/>
                  </a:moveTo>
                  <a:lnTo>
                    <a:pt x="1996" y="1907"/>
                  </a:lnTo>
                  <a:lnTo>
                    <a:pt x="3549" y="518"/>
                  </a:lnTo>
                  <a:lnTo>
                    <a:pt x="251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33"/>
            <p:cNvSpPr/>
            <p:nvPr/>
          </p:nvSpPr>
          <p:spPr>
            <a:xfrm>
              <a:off x="2090500" y="3105425"/>
              <a:ext cx="65050" cy="33175"/>
            </a:xfrm>
            <a:custGeom>
              <a:avLst/>
              <a:gdLst/>
              <a:ahLst/>
              <a:cxnLst/>
              <a:rect l="l" t="t" r="r" b="b"/>
              <a:pathLst>
                <a:path w="2602" h="1327" extrusionOk="0">
                  <a:moveTo>
                    <a:pt x="0" y="1"/>
                  </a:moveTo>
                  <a:lnTo>
                    <a:pt x="468" y="1327"/>
                  </a:lnTo>
                  <a:lnTo>
                    <a:pt x="2602" y="658"/>
                  </a:lnTo>
                  <a:lnTo>
                    <a:pt x="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33"/>
            <p:cNvSpPr/>
            <p:nvPr/>
          </p:nvSpPr>
          <p:spPr>
            <a:xfrm>
              <a:off x="2077875" y="3094075"/>
              <a:ext cx="106725" cy="54325"/>
            </a:xfrm>
            <a:custGeom>
              <a:avLst/>
              <a:gdLst/>
              <a:ahLst/>
              <a:cxnLst/>
              <a:rect l="l" t="t" r="r" b="b"/>
              <a:pathLst>
                <a:path w="4269" h="2173" extrusionOk="0">
                  <a:moveTo>
                    <a:pt x="998" y="910"/>
                  </a:moveTo>
                  <a:lnTo>
                    <a:pt x="1945" y="1137"/>
                  </a:lnTo>
                  <a:lnTo>
                    <a:pt x="1162" y="1377"/>
                  </a:lnTo>
                  <a:lnTo>
                    <a:pt x="998" y="910"/>
                  </a:lnTo>
                  <a:close/>
                  <a:moveTo>
                    <a:pt x="0" y="0"/>
                  </a:moveTo>
                  <a:lnTo>
                    <a:pt x="783" y="2172"/>
                  </a:lnTo>
                  <a:lnTo>
                    <a:pt x="4268" y="1086"/>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81" name="Google Shape;3281;p33"/>
          <p:cNvSpPr txBox="1">
            <a:spLocks noGrp="1"/>
          </p:cNvSpPr>
          <p:nvPr>
            <p:ph type="title"/>
          </p:nvPr>
        </p:nvSpPr>
        <p:spPr>
          <a:xfrm>
            <a:off x="2347938" y="540000"/>
            <a:ext cx="4448100" cy="105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7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82" name="Google Shape;3282;p33"/>
          <p:cNvSpPr txBox="1">
            <a:spLocks noGrp="1"/>
          </p:cNvSpPr>
          <p:nvPr>
            <p:ph type="subTitle" idx="1"/>
          </p:nvPr>
        </p:nvSpPr>
        <p:spPr>
          <a:xfrm>
            <a:off x="2347900" y="1784612"/>
            <a:ext cx="4448100" cy="105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3284" name="Google Shape;3284;p33"/>
          <p:cNvGrpSpPr/>
          <p:nvPr/>
        </p:nvGrpSpPr>
        <p:grpSpPr>
          <a:xfrm>
            <a:off x="75" y="-96"/>
            <a:ext cx="9143852" cy="5143692"/>
            <a:chOff x="259925" y="865675"/>
            <a:chExt cx="7117500" cy="3993550"/>
          </a:xfrm>
        </p:grpSpPr>
        <p:sp>
          <p:nvSpPr>
            <p:cNvPr id="3285" name="Google Shape;3285;p33"/>
            <p:cNvSpPr/>
            <p:nvPr/>
          </p:nvSpPr>
          <p:spPr>
            <a:xfrm>
              <a:off x="259925" y="47917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33"/>
            <p:cNvSpPr/>
            <p:nvPr/>
          </p:nvSpPr>
          <p:spPr>
            <a:xfrm>
              <a:off x="734900" y="47917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3"/>
            <p:cNvSpPr/>
            <p:nvPr/>
          </p:nvSpPr>
          <p:spPr>
            <a:xfrm>
              <a:off x="1208850" y="47917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3"/>
            <p:cNvSpPr/>
            <p:nvPr/>
          </p:nvSpPr>
          <p:spPr>
            <a:xfrm>
              <a:off x="1683825" y="47917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3"/>
            <p:cNvSpPr/>
            <p:nvPr/>
          </p:nvSpPr>
          <p:spPr>
            <a:xfrm>
              <a:off x="2157800" y="4791775"/>
              <a:ext cx="474975" cy="67450"/>
            </a:xfrm>
            <a:custGeom>
              <a:avLst/>
              <a:gdLst/>
              <a:ahLst/>
              <a:cxnLst/>
              <a:rect l="l" t="t" r="r" b="b"/>
              <a:pathLst>
                <a:path w="18999" h="2698" extrusionOk="0">
                  <a:moveTo>
                    <a:pt x="0" y="0"/>
                  </a:moveTo>
                  <a:lnTo>
                    <a:pt x="0" y="2697"/>
                  </a:lnTo>
                  <a:lnTo>
                    <a:pt x="18998" y="2697"/>
                  </a:lnTo>
                  <a:lnTo>
                    <a:pt x="18998"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33"/>
            <p:cNvSpPr/>
            <p:nvPr/>
          </p:nvSpPr>
          <p:spPr>
            <a:xfrm>
              <a:off x="2632750" y="4791775"/>
              <a:ext cx="474500" cy="67450"/>
            </a:xfrm>
            <a:custGeom>
              <a:avLst/>
              <a:gdLst/>
              <a:ahLst/>
              <a:cxnLst/>
              <a:rect l="l" t="t" r="r" b="b"/>
              <a:pathLst>
                <a:path w="18980"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33"/>
            <p:cNvSpPr/>
            <p:nvPr/>
          </p:nvSpPr>
          <p:spPr>
            <a:xfrm>
              <a:off x="3106725" y="47917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33"/>
            <p:cNvSpPr/>
            <p:nvPr/>
          </p:nvSpPr>
          <p:spPr>
            <a:xfrm>
              <a:off x="3581675" y="47917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33"/>
            <p:cNvSpPr/>
            <p:nvPr/>
          </p:nvSpPr>
          <p:spPr>
            <a:xfrm>
              <a:off x="4055650" y="47917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33"/>
            <p:cNvSpPr/>
            <p:nvPr/>
          </p:nvSpPr>
          <p:spPr>
            <a:xfrm>
              <a:off x="4530600" y="47917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33"/>
            <p:cNvSpPr/>
            <p:nvPr/>
          </p:nvSpPr>
          <p:spPr>
            <a:xfrm>
              <a:off x="5004575" y="47917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3"/>
            <p:cNvSpPr/>
            <p:nvPr/>
          </p:nvSpPr>
          <p:spPr>
            <a:xfrm>
              <a:off x="5479550" y="47917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3"/>
            <p:cNvSpPr/>
            <p:nvPr/>
          </p:nvSpPr>
          <p:spPr>
            <a:xfrm>
              <a:off x="5954000" y="47917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3"/>
            <p:cNvSpPr/>
            <p:nvPr/>
          </p:nvSpPr>
          <p:spPr>
            <a:xfrm>
              <a:off x="6428475" y="47917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3"/>
            <p:cNvSpPr/>
            <p:nvPr/>
          </p:nvSpPr>
          <p:spPr>
            <a:xfrm>
              <a:off x="6902925" y="4791775"/>
              <a:ext cx="474500" cy="67450"/>
            </a:xfrm>
            <a:custGeom>
              <a:avLst/>
              <a:gdLst/>
              <a:ahLst/>
              <a:cxnLst/>
              <a:rect l="l" t="t" r="r" b="b"/>
              <a:pathLst>
                <a:path w="18980" h="2698" extrusionOk="0">
                  <a:moveTo>
                    <a:pt x="1" y="0"/>
                  </a:moveTo>
                  <a:lnTo>
                    <a:pt x="1" y="2697"/>
                  </a:lnTo>
                  <a:lnTo>
                    <a:pt x="18980" y="2697"/>
                  </a:lnTo>
                  <a:lnTo>
                    <a:pt x="18980"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3"/>
            <p:cNvSpPr/>
            <p:nvPr/>
          </p:nvSpPr>
          <p:spPr>
            <a:xfrm>
              <a:off x="259925" y="8656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3"/>
            <p:cNvSpPr/>
            <p:nvPr/>
          </p:nvSpPr>
          <p:spPr>
            <a:xfrm>
              <a:off x="734900" y="8656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3"/>
            <p:cNvSpPr/>
            <p:nvPr/>
          </p:nvSpPr>
          <p:spPr>
            <a:xfrm>
              <a:off x="1208850" y="8656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3"/>
            <p:cNvSpPr/>
            <p:nvPr/>
          </p:nvSpPr>
          <p:spPr>
            <a:xfrm>
              <a:off x="1683825" y="8656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3"/>
            <p:cNvSpPr/>
            <p:nvPr/>
          </p:nvSpPr>
          <p:spPr>
            <a:xfrm>
              <a:off x="2157800" y="865675"/>
              <a:ext cx="474975" cy="67450"/>
            </a:xfrm>
            <a:custGeom>
              <a:avLst/>
              <a:gdLst/>
              <a:ahLst/>
              <a:cxnLst/>
              <a:rect l="l" t="t" r="r" b="b"/>
              <a:pathLst>
                <a:path w="18999" h="2698" extrusionOk="0">
                  <a:moveTo>
                    <a:pt x="0" y="0"/>
                  </a:moveTo>
                  <a:lnTo>
                    <a:pt x="0" y="2697"/>
                  </a:lnTo>
                  <a:lnTo>
                    <a:pt x="18998" y="2697"/>
                  </a:lnTo>
                  <a:lnTo>
                    <a:pt x="18998"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3"/>
            <p:cNvSpPr/>
            <p:nvPr/>
          </p:nvSpPr>
          <p:spPr>
            <a:xfrm>
              <a:off x="2632750" y="865675"/>
              <a:ext cx="474500" cy="67450"/>
            </a:xfrm>
            <a:custGeom>
              <a:avLst/>
              <a:gdLst/>
              <a:ahLst/>
              <a:cxnLst/>
              <a:rect l="l" t="t" r="r" b="b"/>
              <a:pathLst>
                <a:path w="18980" h="2698" extrusionOk="0">
                  <a:moveTo>
                    <a:pt x="0" y="0"/>
                  </a:moveTo>
                  <a:lnTo>
                    <a:pt x="0" y="2697"/>
                  </a:lnTo>
                  <a:lnTo>
                    <a:pt x="18979" y="2697"/>
                  </a:lnTo>
                  <a:lnTo>
                    <a:pt x="18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3"/>
            <p:cNvSpPr/>
            <p:nvPr/>
          </p:nvSpPr>
          <p:spPr>
            <a:xfrm>
              <a:off x="3106725" y="8656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33"/>
            <p:cNvSpPr/>
            <p:nvPr/>
          </p:nvSpPr>
          <p:spPr>
            <a:xfrm>
              <a:off x="3581675" y="8656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3"/>
            <p:cNvSpPr/>
            <p:nvPr/>
          </p:nvSpPr>
          <p:spPr>
            <a:xfrm>
              <a:off x="4055650" y="8656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33"/>
            <p:cNvSpPr/>
            <p:nvPr/>
          </p:nvSpPr>
          <p:spPr>
            <a:xfrm>
              <a:off x="4530600" y="8656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33"/>
            <p:cNvSpPr/>
            <p:nvPr/>
          </p:nvSpPr>
          <p:spPr>
            <a:xfrm>
              <a:off x="5004575" y="8656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3"/>
            <p:cNvSpPr/>
            <p:nvPr/>
          </p:nvSpPr>
          <p:spPr>
            <a:xfrm>
              <a:off x="5479550" y="8656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3"/>
            <p:cNvSpPr/>
            <p:nvPr/>
          </p:nvSpPr>
          <p:spPr>
            <a:xfrm>
              <a:off x="5954000" y="8656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3"/>
            <p:cNvSpPr/>
            <p:nvPr/>
          </p:nvSpPr>
          <p:spPr>
            <a:xfrm>
              <a:off x="6428475" y="8656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3"/>
            <p:cNvSpPr/>
            <p:nvPr/>
          </p:nvSpPr>
          <p:spPr>
            <a:xfrm>
              <a:off x="6902925" y="865675"/>
              <a:ext cx="474500" cy="67450"/>
            </a:xfrm>
            <a:custGeom>
              <a:avLst/>
              <a:gdLst/>
              <a:ahLst/>
              <a:cxnLst/>
              <a:rect l="l" t="t" r="r" b="b"/>
              <a:pathLst>
                <a:path w="18980" h="2698" extrusionOk="0">
                  <a:moveTo>
                    <a:pt x="1" y="0"/>
                  </a:moveTo>
                  <a:lnTo>
                    <a:pt x="1" y="2697"/>
                  </a:lnTo>
                  <a:lnTo>
                    <a:pt x="18980" y="2697"/>
                  </a:lnTo>
                  <a:lnTo>
                    <a:pt x="18980"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33"/>
            <p:cNvSpPr/>
            <p:nvPr/>
          </p:nvSpPr>
          <p:spPr>
            <a:xfrm>
              <a:off x="7297075" y="4405550"/>
              <a:ext cx="80350" cy="386250"/>
            </a:xfrm>
            <a:custGeom>
              <a:avLst/>
              <a:gdLst/>
              <a:ahLst/>
              <a:cxnLst/>
              <a:rect l="l" t="t" r="r" b="b"/>
              <a:pathLst>
                <a:path w="3214" h="15450" extrusionOk="0">
                  <a:moveTo>
                    <a:pt x="1" y="1"/>
                  </a:moveTo>
                  <a:lnTo>
                    <a:pt x="1" y="15449"/>
                  </a:lnTo>
                  <a:lnTo>
                    <a:pt x="3214" y="15449"/>
                  </a:lnTo>
                  <a:lnTo>
                    <a:pt x="3214"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3"/>
            <p:cNvSpPr/>
            <p:nvPr/>
          </p:nvSpPr>
          <p:spPr>
            <a:xfrm>
              <a:off x="7297575" y="4019825"/>
              <a:ext cx="79850" cy="386250"/>
            </a:xfrm>
            <a:custGeom>
              <a:avLst/>
              <a:gdLst/>
              <a:ahLst/>
              <a:cxnLst/>
              <a:rect l="l" t="t" r="r" b="b"/>
              <a:pathLst>
                <a:path w="3194" h="15450" extrusionOk="0">
                  <a:moveTo>
                    <a:pt x="1" y="1"/>
                  </a:moveTo>
                  <a:lnTo>
                    <a:pt x="1" y="15449"/>
                  </a:lnTo>
                  <a:lnTo>
                    <a:pt x="3194" y="15449"/>
                  </a:lnTo>
                  <a:lnTo>
                    <a:pt x="3194"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33"/>
            <p:cNvSpPr/>
            <p:nvPr/>
          </p:nvSpPr>
          <p:spPr>
            <a:xfrm>
              <a:off x="7297575" y="3634125"/>
              <a:ext cx="79850" cy="385725"/>
            </a:xfrm>
            <a:custGeom>
              <a:avLst/>
              <a:gdLst/>
              <a:ahLst/>
              <a:cxnLst/>
              <a:rect l="l" t="t" r="r" b="b"/>
              <a:pathLst>
                <a:path w="3194" h="15429" extrusionOk="0">
                  <a:moveTo>
                    <a:pt x="1" y="0"/>
                  </a:moveTo>
                  <a:lnTo>
                    <a:pt x="1" y="15429"/>
                  </a:lnTo>
                  <a:lnTo>
                    <a:pt x="3194" y="15429"/>
                  </a:lnTo>
                  <a:lnTo>
                    <a:pt x="3194"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33"/>
            <p:cNvSpPr/>
            <p:nvPr/>
          </p:nvSpPr>
          <p:spPr>
            <a:xfrm>
              <a:off x="7297075" y="3248400"/>
              <a:ext cx="80350" cy="385750"/>
            </a:xfrm>
            <a:custGeom>
              <a:avLst/>
              <a:gdLst/>
              <a:ahLst/>
              <a:cxnLst/>
              <a:rect l="l" t="t" r="r" b="b"/>
              <a:pathLst>
                <a:path w="3214" h="15430" extrusionOk="0">
                  <a:moveTo>
                    <a:pt x="1" y="0"/>
                  </a:moveTo>
                  <a:lnTo>
                    <a:pt x="1" y="15429"/>
                  </a:lnTo>
                  <a:lnTo>
                    <a:pt x="3214" y="15429"/>
                  </a:lnTo>
                  <a:lnTo>
                    <a:pt x="3214"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3"/>
            <p:cNvSpPr/>
            <p:nvPr/>
          </p:nvSpPr>
          <p:spPr>
            <a:xfrm>
              <a:off x="7297575" y="2862175"/>
              <a:ext cx="79850" cy="386250"/>
            </a:xfrm>
            <a:custGeom>
              <a:avLst/>
              <a:gdLst/>
              <a:ahLst/>
              <a:cxnLst/>
              <a:rect l="l" t="t" r="r" b="b"/>
              <a:pathLst>
                <a:path w="3194" h="15450" extrusionOk="0">
                  <a:moveTo>
                    <a:pt x="1" y="1"/>
                  </a:moveTo>
                  <a:lnTo>
                    <a:pt x="1" y="15449"/>
                  </a:lnTo>
                  <a:lnTo>
                    <a:pt x="3194" y="15449"/>
                  </a:lnTo>
                  <a:lnTo>
                    <a:pt x="3194"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3"/>
            <p:cNvSpPr/>
            <p:nvPr/>
          </p:nvSpPr>
          <p:spPr>
            <a:xfrm>
              <a:off x="7297075" y="2476475"/>
              <a:ext cx="80350" cy="386225"/>
            </a:xfrm>
            <a:custGeom>
              <a:avLst/>
              <a:gdLst/>
              <a:ahLst/>
              <a:cxnLst/>
              <a:rect l="l" t="t" r="r" b="b"/>
              <a:pathLst>
                <a:path w="3214" h="15449" extrusionOk="0">
                  <a:moveTo>
                    <a:pt x="1" y="0"/>
                  </a:moveTo>
                  <a:lnTo>
                    <a:pt x="1" y="15449"/>
                  </a:lnTo>
                  <a:lnTo>
                    <a:pt x="3214" y="15449"/>
                  </a:lnTo>
                  <a:lnTo>
                    <a:pt x="3214"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3"/>
            <p:cNvSpPr/>
            <p:nvPr/>
          </p:nvSpPr>
          <p:spPr>
            <a:xfrm>
              <a:off x="7297075" y="2090250"/>
              <a:ext cx="80350" cy="386250"/>
            </a:xfrm>
            <a:custGeom>
              <a:avLst/>
              <a:gdLst/>
              <a:ahLst/>
              <a:cxnLst/>
              <a:rect l="l" t="t" r="r" b="b"/>
              <a:pathLst>
                <a:path w="3214" h="15450" extrusionOk="0">
                  <a:moveTo>
                    <a:pt x="1" y="1"/>
                  </a:moveTo>
                  <a:lnTo>
                    <a:pt x="1" y="15449"/>
                  </a:lnTo>
                  <a:lnTo>
                    <a:pt x="3214" y="15449"/>
                  </a:lnTo>
                  <a:lnTo>
                    <a:pt x="3214"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3"/>
            <p:cNvSpPr/>
            <p:nvPr/>
          </p:nvSpPr>
          <p:spPr>
            <a:xfrm>
              <a:off x="7297075" y="1704525"/>
              <a:ext cx="80350" cy="386250"/>
            </a:xfrm>
            <a:custGeom>
              <a:avLst/>
              <a:gdLst/>
              <a:ahLst/>
              <a:cxnLst/>
              <a:rect l="l" t="t" r="r" b="b"/>
              <a:pathLst>
                <a:path w="3214" h="15450" extrusionOk="0">
                  <a:moveTo>
                    <a:pt x="1" y="1"/>
                  </a:moveTo>
                  <a:lnTo>
                    <a:pt x="1" y="15449"/>
                  </a:lnTo>
                  <a:lnTo>
                    <a:pt x="3214" y="15449"/>
                  </a:lnTo>
                  <a:lnTo>
                    <a:pt x="3214"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3"/>
            <p:cNvSpPr/>
            <p:nvPr/>
          </p:nvSpPr>
          <p:spPr>
            <a:xfrm>
              <a:off x="7297075" y="1318825"/>
              <a:ext cx="80350" cy="385725"/>
            </a:xfrm>
            <a:custGeom>
              <a:avLst/>
              <a:gdLst/>
              <a:ahLst/>
              <a:cxnLst/>
              <a:rect l="l" t="t" r="r" b="b"/>
              <a:pathLst>
                <a:path w="3214" h="15429" extrusionOk="0">
                  <a:moveTo>
                    <a:pt x="1" y="0"/>
                  </a:moveTo>
                  <a:lnTo>
                    <a:pt x="1" y="15429"/>
                  </a:lnTo>
                  <a:lnTo>
                    <a:pt x="3214" y="15429"/>
                  </a:lnTo>
                  <a:lnTo>
                    <a:pt x="3214"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3"/>
            <p:cNvSpPr/>
            <p:nvPr/>
          </p:nvSpPr>
          <p:spPr>
            <a:xfrm>
              <a:off x="7297575" y="933100"/>
              <a:ext cx="79850" cy="385750"/>
            </a:xfrm>
            <a:custGeom>
              <a:avLst/>
              <a:gdLst/>
              <a:ahLst/>
              <a:cxnLst/>
              <a:rect l="l" t="t" r="r" b="b"/>
              <a:pathLst>
                <a:path w="3194" h="15430" extrusionOk="0">
                  <a:moveTo>
                    <a:pt x="1" y="0"/>
                  </a:moveTo>
                  <a:lnTo>
                    <a:pt x="1" y="15429"/>
                  </a:lnTo>
                  <a:lnTo>
                    <a:pt x="3194" y="15429"/>
                  </a:lnTo>
                  <a:lnTo>
                    <a:pt x="3194"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3"/>
            <p:cNvSpPr/>
            <p:nvPr/>
          </p:nvSpPr>
          <p:spPr>
            <a:xfrm>
              <a:off x="259925" y="4405550"/>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3"/>
            <p:cNvSpPr/>
            <p:nvPr/>
          </p:nvSpPr>
          <p:spPr>
            <a:xfrm>
              <a:off x="259925" y="4019825"/>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3"/>
            <p:cNvSpPr/>
            <p:nvPr/>
          </p:nvSpPr>
          <p:spPr>
            <a:xfrm>
              <a:off x="259925" y="3634125"/>
              <a:ext cx="80350" cy="385725"/>
            </a:xfrm>
            <a:custGeom>
              <a:avLst/>
              <a:gdLst/>
              <a:ahLst/>
              <a:cxnLst/>
              <a:rect l="l" t="t" r="r" b="b"/>
              <a:pathLst>
                <a:path w="3214" h="15429" extrusionOk="0">
                  <a:moveTo>
                    <a:pt x="1" y="0"/>
                  </a:moveTo>
                  <a:lnTo>
                    <a:pt x="1" y="15429"/>
                  </a:lnTo>
                  <a:lnTo>
                    <a:pt x="3213" y="15429"/>
                  </a:lnTo>
                  <a:lnTo>
                    <a:pt x="3213"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33"/>
            <p:cNvSpPr/>
            <p:nvPr/>
          </p:nvSpPr>
          <p:spPr>
            <a:xfrm>
              <a:off x="259925" y="3248400"/>
              <a:ext cx="80350" cy="385750"/>
            </a:xfrm>
            <a:custGeom>
              <a:avLst/>
              <a:gdLst/>
              <a:ahLst/>
              <a:cxnLst/>
              <a:rect l="l" t="t" r="r" b="b"/>
              <a:pathLst>
                <a:path w="3214" h="15430" extrusionOk="0">
                  <a:moveTo>
                    <a:pt x="1" y="0"/>
                  </a:moveTo>
                  <a:lnTo>
                    <a:pt x="1" y="15429"/>
                  </a:lnTo>
                  <a:lnTo>
                    <a:pt x="3213" y="15429"/>
                  </a:lnTo>
                  <a:lnTo>
                    <a:pt x="3213"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33"/>
            <p:cNvSpPr/>
            <p:nvPr/>
          </p:nvSpPr>
          <p:spPr>
            <a:xfrm>
              <a:off x="259925" y="2862175"/>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33"/>
            <p:cNvSpPr/>
            <p:nvPr/>
          </p:nvSpPr>
          <p:spPr>
            <a:xfrm>
              <a:off x="259925" y="2476475"/>
              <a:ext cx="80350" cy="386225"/>
            </a:xfrm>
            <a:custGeom>
              <a:avLst/>
              <a:gdLst/>
              <a:ahLst/>
              <a:cxnLst/>
              <a:rect l="l" t="t" r="r" b="b"/>
              <a:pathLst>
                <a:path w="3214" h="15449" extrusionOk="0">
                  <a:moveTo>
                    <a:pt x="1" y="0"/>
                  </a:moveTo>
                  <a:lnTo>
                    <a:pt x="1" y="15449"/>
                  </a:lnTo>
                  <a:lnTo>
                    <a:pt x="3213" y="15449"/>
                  </a:lnTo>
                  <a:lnTo>
                    <a:pt x="3213"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33"/>
            <p:cNvSpPr/>
            <p:nvPr/>
          </p:nvSpPr>
          <p:spPr>
            <a:xfrm>
              <a:off x="259925" y="2090250"/>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33"/>
            <p:cNvSpPr/>
            <p:nvPr/>
          </p:nvSpPr>
          <p:spPr>
            <a:xfrm>
              <a:off x="259925" y="1704525"/>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33"/>
            <p:cNvSpPr/>
            <p:nvPr/>
          </p:nvSpPr>
          <p:spPr>
            <a:xfrm>
              <a:off x="259925" y="1318825"/>
              <a:ext cx="80350" cy="385725"/>
            </a:xfrm>
            <a:custGeom>
              <a:avLst/>
              <a:gdLst/>
              <a:ahLst/>
              <a:cxnLst/>
              <a:rect l="l" t="t" r="r" b="b"/>
              <a:pathLst>
                <a:path w="3214" h="15429" extrusionOk="0">
                  <a:moveTo>
                    <a:pt x="1" y="0"/>
                  </a:moveTo>
                  <a:lnTo>
                    <a:pt x="1" y="15429"/>
                  </a:lnTo>
                  <a:lnTo>
                    <a:pt x="3213" y="15429"/>
                  </a:lnTo>
                  <a:lnTo>
                    <a:pt x="3213"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33"/>
            <p:cNvSpPr/>
            <p:nvPr/>
          </p:nvSpPr>
          <p:spPr>
            <a:xfrm>
              <a:off x="259925" y="933100"/>
              <a:ext cx="80350" cy="385750"/>
            </a:xfrm>
            <a:custGeom>
              <a:avLst/>
              <a:gdLst/>
              <a:ahLst/>
              <a:cxnLst/>
              <a:rect l="l" t="t" r="r" b="b"/>
              <a:pathLst>
                <a:path w="3214" h="15430" extrusionOk="0">
                  <a:moveTo>
                    <a:pt x="1" y="0"/>
                  </a:moveTo>
                  <a:lnTo>
                    <a:pt x="1" y="15429"/>
                  </a:lnTo>
                  <a:lnTo>
                    <a:pt x="3213" y="15429"/>
                  </a:lnTo>
                  <a:lnTo>
                    <a:pt x="3213"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33"/>
            <p:cNvSpPr/>
            <p:nvPr/>
          </p:nvSpPr>
          <p:spPr>
            <a:xfrm>
              <a:off x="337775" y="931125"/>
              <a:ext cx="6961825" cy="3862650"/>
            </a:xfrm>
            <a:custGeom>
              <a:avLst/>
              <a:gdLst/>
              <a:ahLst/>
              <a:cxnLst/>
              <a:rect l="l" t="t" r="r" b="b"/>
              <a:pathLst>
                <a:path w="278473" h="154506" extrusionOk="0">
                  <a:moveTo>
                    <a:pt x="278294" y="159"/>
                  </a:moveTo>
                  <a:lnTo>
                    <a:pt x="278294" y="154347"/>
                  </a:lnTo>
                  <a:lnTo>
                    <a:pt x="198" y="154347"/>
                  </a:lnTo>
                  <a:lnTo>
                    <a:pt x="198" y="159"/>
                  </a:lnTo>
                  <a:close/>
                  <a:moveTo>
                    <a:pt x="0" y="0"/>
                  </a:moveTo>
                  <a:lnTo>
                    <a:pt x="0" y="154505"/>
                  </a:lnTo>
                  <a:lnTo>
                    <a:pt x="278472" y="154505"/>
                  </a:lnTo>
                  <a:lnTo>
                    <a:pt x="2784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33"/>
            <p:cNvSpPr/>
            <p:nvPr/>
          </p:nvSpPr>
          <p:spPr>
            <a:xfrm>
              <a:off x="6557375" y="4824000"/>
              <a:ext cx="209750" cy="7950"/>
            </a:xfrm>
            <a:custGeom>
              <a:avLst/>
              <a:gdLst/>
              <a:ahLst/>
              <a:cxnLst/>
              <a:rect l="l" t="t" r="r" b="b"/>
              <a:pathLst>
                <a:path w="8390" h="318" extrusionOk="0">
                  <a:moveTo>
                    <a:pt x="0" y="0"/>
                  </a:moveTo>
                  <a:lnTo>
                    <a:pt x="0"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33"/>
            <p:cNvSpPr/>
            <p:nvPr/>
          </p:nvSpPr>
          <p:spPr>
            <a:xfrm>
              <a:off x="6086375"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33"/>
            <p:cNvSpPr/>
            <p:nvPr/>
          </p:nvSpPr>
          <p:spPr>
            <a:xfrm>
              <a:off x="5609925"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33"/>
            <p:cNvSpPr/>
            <p:nvPr/>
          </p:nvSpPr>
          <p:spPr>
            <a:xfrm>
              <a:off x="5139425"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33"/>
            <p:cNvSpPr/>
            <p:nvPr/>
          </p:nvSpPr>
          <p:spPr>
            <a:xfrm>
              <a:off x="4662975" y="4824000"/>
              <a:ext cx="209750" cy="7950"/>
            </a:xfrm>
            <a:custGeom>
              <a:avLst/>
              <a:gdLst/>
              <a:ahLst/>
              <a:cxnLst/>
              <a:rect l="l" t="t" r="r" b="b"/>
              <a:pathLst>
                <a:path w="8390" h="318" extrusionOk="0">
                  <a:moveTo>
                    <a:pt x="1" y="0"/>
                  </a:moveTo>
                  <a:lnTo>
                    <a:pt x="1" y="318"/>
                  </a:lnTo>
                  <a:lnTo>
                    <a:pt x="8390" y="318"/>
                  </a:lnTo>
                  <a:lnTo>
                    <a:pt x="8390"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33"/>
            <p:cNvSpPr/>
            <p:nvPr/>
          </p:nvSpPr>
          <p:spPr>
            <a:xfrm>
              <a:off x="419200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33"/>
            <p:cNvSpPr/>
            <p:nvPr/>
          </p:nvSpPr>
          <p:spPr>
            <a:xfrm>
              <a:off x="371555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33"/>
            <p:cNvSpPr/>
            <p:nvPr/>
          </p:nvSpPr>
          <p:spPr>
            <a:xfrm>
              <a:off x="324505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33"/>
            <p:cNvSpPr/>
            <p:nvPr/>
          </p:nvSpPr>
          <p:spPr>
            <a:xfrm>
              <a:off x="276860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33"/>
            <p:cNvSpPr/>
            <p:nvPr/>
          </p:nvSpPr>
          <p:spPr>
            <a:xfrm>
              <a:off x="2297600" y="4824000"/>
              <a:ext cx="209750" cy="7950"/>
            </a:xfrm>
            <a:custGeom>
              <a:avLst/>
              <a:gdLst/>
              <a:ahLst/>
              <a:cxnLst/>
              <a:rect l="l" t="t" r="r" b="b"/>
              <a:pathLst>
                <a:path w="8390" h="318" extrusionOk="0">
                  <a:moveTo>
                    <a:pt x="0" y="0"/>
                  </a:moveTo>
                  <a:lnTo>
                    <a:pt x="0"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33"/>
            <p:cNvSpPr/>
            <p:nvPr/>
          </p:nvSpPr>
          <p:spPr>
            <a:xfrm>
              <a:off x="1821150"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33"/>
            <p:cNvSpPr/>
            <p:nvPr/>
          </p:nvSpPr>
          <p:spPr>
            <a:xfrm>
              <a:off x="1350650"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33"/>
            <p:cNvSpPr/>
            <p:nvPr/>
          </p:nvSpPr>
          <p:spPr>
            <a:xfrm>
              <a:off x="874200"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33"/>
            <p:cNvSpPr/>
            <p:nvPr/>
          </p:nvSpPr>
          <p:spPr>
            <a:xfrm>
              <a:off x="403200" y="4824000"/>
              <a:ext cx="209750" cy="7950"/>
            </a:xfrm>
            <a:custGeom>
              <a:avLst/>
              <a:gdLst/>
              <a:ahLst/>
              <a:cxnLst/>
              <a:rect l="l" t="t" r="r" b="b"/>
              <a:pathLst>
                <a:path w="8390" h="318" extrusionOk="0">
                  <a:moveTo>
                    <a:pt x="1" y="0"/>
                  </a:moveTo>
                  <a:lnTo>
                    <a:pt x="1" y="318"/>
                  </a:lnTo>
                  <a:lnTo>
                    <a:pt x="8390" y="318"/>
                  </a:lnTo>
                  <a:lnTo>
                    <a:pt x="8390"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33"/>
            <p:cNvSpPr/>
            <p:nvPr/>
          </p:nvSpPr>
          <p:spPr>
            <a:xfrm>
              <a:off x="7035300" y="4824000"/>
              <a:ext cx="209750" cy="7950"/>
            </a:xfrm>
            <a:custGeom>
              <a:avLst/>
              <a:gdLst/>
              <a:ahLst/>
              <a:cxnLst/>
              <a:rect l="l" t="t" r="r" b="b"/>
              <a:pathLst>
                <a:path w="8390" h="318" extrusionOk="0">
                  <a:moveTo>
                    <a:pt x="1" y="0"/>
                  </a:moveTo>
                  <a:lnTo>
                    <a:pt x="1" y="318"/>
                  </a:lnTo>
                  <a:lnTo>
                    <a:pt x="8390" y="318"/>
                  </a:lnTo>
                  <a:lnTo>
                    <a:pt x="8390"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33"/>
            <p:cNvSpPr/>
            <p:nvPr/>
          </p:nvSpPr>
          <p:spPr>
            <a:xfrm>
              <a:off x="6557375" y="897400"/>
              <a:ext cx="209750" cy="7950"/>
            </a:xfrm>
            <a:custGeom>
              <a:avLst/>
              <a:gdLst/>
              <a:ahLst/>
              <a:cxnLst/>
              <a:rect l="l" t="t" r="r" b="b"/>
              <a:pathLst>
                <a:path w="8390" h="318" extrusionOk="0">
                  <a:moveTo>
                    <a:pt x="0" y="1"/>
                  </a:moveTo>
                  <a:lnTo>
                    <a:pt x="0"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33"/>
            <p:cNvSpPr/>
            <p:nvPr/>
          </p:nvSpPr>
          <p:spPr>
            <a:xfrm>
              <a:off x="6086375"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33"/>
            <p:cNvSpPr/>
            <p:nvPr/>
          </p:nvSpPr>
          <p:spPr>
            <a:xfrm>
              <a:off x="5609925"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33"/>
            <p:cNvSpPr/>
            <p:nvPr/>
          </p:nvSpPr>
          <p:spPr>
            <a:xfrm>
              <a:off x="5139425"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33"/>
            <p:cNvSpPr/>
            <p:nvPr/>
          </p:nvSpPr>
          <p:spPr>
            <a:xfrm>
              <a:off x="4662975"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33"/>
            <p:cNvSpPr/>
            <p:nvPr/>
          </p:nvSpPr>
          <p:spPr>
            <a:xfrm>
              <a:off x="419200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33"/>
            <p:cNvSpPr/>
            <p:nvPr/>
          </p:nvSpPr>
          <p:spPr>
            <a:xfrm>
              <a:off x="371555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33"/>
            <p:cNvSpPr/>
            <p:nvPr/>
          </p:nvSpPr>
          <p:spPr>
            <a:xfrm>
              <a:off x="324505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33"/>
            <p:cNvSpPr/>
            <p:nvPr/>
          </p:nvSpPr>
          <p:spPr>
            <a:xfrm>
              <a:off x="276860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33"/>
            <p:cNvSpPr/>
            <p:nvPr/>
          </p:nvSpPr>
          <p:spPr>
            <a:xfrm>
              <a:off x="2297600" y="897400"/>
              <a:ext cx="209750" cy="7950"/>
            </a:xfrm>
            <a:custGeom>
              <a:avLst/>
              <a:gdLst/>
              <a:ahLst/>
              <a:cxnLst/>
              <a:rect l="l" t="t" r="r" b="b"/>
              <a:pathLst>
                <a:path w="8390" h="318" extrusionOk="0">
                  <a:moveTo>
                    <a:pt x="0" y="1"/>
                  </a:moveTo>
                  <a:lnTo>
                    <a:pt x="0" y="318"/>
                  </a:lnTo>
                  <a:lnTo>
                    <a:pt x="8389" y="318"/>
                  </a:lnTo>
                  <a:lnTo>
                    <a:pt x="8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33"/>
            <p:cNvSpPr/>
            <p:nvPr/>
          </p:nvSpPr>
          <p:spPr>
            <a:xfrm>
              <a:off x="1821150"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33"/>
            <p:cNvSpPr/>
            <p:nvPr/>
          </p:nvSpPr>
          <p:spPr>
            <a:xfrm>
              <a:off x="1350650"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33"/>
            <p:cNvSpPr/>
            <p:nvPr/>
          </p:nvSpPr>
          <p:spPr>
            <a:xfrm>
              <a:off x="874200"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33"/>
            <p:cNvSpPr/>
            <p:nvPr/>
          </p:nvSpPr>
          <p:spPr>
            <a:xfrm>
              <a:off x="403200"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33"/>
            <p:cNvSpPr/>
            <p:nvPr/>
          </p:nvSpPr>
          <p:spPr>
            <a:xfrm>
              <a:off x="7035300"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33"/>
            <p:cNvSpPr/>
            <p:nvPr/>
          </p:nvSpPr>
          <p:spPr>
            <a:xfrm>
              <a:off x="403200"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33"/>
            <p:cNvSpPr/>
            <p:nvPr/>
          </p:nvSpPr>
          <p:spPr>
            <a:xfrm>
              <a:off x="298100" y="1035725"/>
              <a:ext cx="9450" cy="176025"/>
            </a:xfrm>
            <a:custGeom>
              <a:avLst/>
              <a:gdLst/>
              <a:ahLst/>
              <a:cxnLst/>
              <a:rect l="l" t="t" r="r" b="b"/>
              <a:pathLst>
                <a:path w="378" h="7041" extrusionOk="0">
                  <a:moveTo>
                    <a:pt x="1" y="1"/>
                  </a:moveTo>
                  <a:lnTo>
                    <a:pt x="1" y="7041"/>
                  </a:lnTo>
                  <a:lnTo>
                    <a:pt x="377" y="704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33"/>
            <p:cNvSpPr/>
            <p:nvPr/>
          </p:nvSpPr>
          <p:spPr>
            <a:xfrm>
              <a:off x="298100" y="142342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33"/>
            <p:cNvSpPr/>
            <p:nvPr/>
          </p:nvSpPr>
          <p:spPr>
            <a:xfrm>
              <a:off x="298100" y="1808150"/>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33"/>
            <p:cNvSpPr/>
            <p:nvPr/>
          </p:nvSpPr>
          <p:spPr>
            <a:xfrm>
              <a:off x="298100" y="2196350"/>
              <a:ext cx="9450" cy="176525"/>
            </a:xfrm>
            <a:custGeom>
              <a:avLst/>
              <a:gdLst/>
              <a:ahLst/>
              <a:cxnLst/>
              <a:rect l="l" t="t" r="r" b="b"/>
              <a:pathLst>
                <a:path w="378" h="7061" extrusionOk="0">
                  <a:moveTo>
                    <a:pt x="1" y="1"/>
                  </a:moveTo>
                  <a:lnTo>
                    <a:pt x="1" y="7060"/>
                  </a:lnTo>
                  <a:lnTo>
                    <a:pt x="377" y="7060"/>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33"/>
            <p:cNvSpPr/>
            <p:nvPr/>
          </p:nvSpPr>
          <p:spPr>
            <a:xfrm>
              <a:off x="298100" y="258107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33"/>
            <p:cNvSpPr/>
            <p:nvPr/>
          </p:nvSpPr>
          <p:spPr>
            <a:xfrm>
              <a:off x="298100" y="296877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33"/>
            <p:cNvSpPr/>
            <p:nvPr/>
          </p:nvSpPr>
          <p:spPr>
            <a:xfrm>
              <a:off x="298100" y="3353500"/>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33"/>
            <p:cNvSpPr/>
            <p:nvPr/>
          </p:nvSpPr>
          <p:spPr>
            <a:xfrm>
              <a:off x="298100" y="3741700"/>
              <a:ext cx="9450" cy="176525"/>
            </a:xfrm>
            <a:custGeom>
              <a:avLst/>
              <a:gdLst/>
              <a:ahLst/>
              <a:cxnLst/>
              <a:rect l="l" t="t" r="r" b="b"/>
              <a:pathLst>
                <a:path w="378" h="7061" extrusionOk="0">
                  <a:moveTo>
                    <a:pt x="1" y="1"/>
                  </a:moveTo>
                  <a:lnTo>
                    <a:pt x="1" y="7060"/>
                  </a:lnTo>
                  <a:lnTo>
                    <a:pt x="377" y="7060"/>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33"/>
            <p:cNvSpPr/>
            <p:nvPr/>
          </p:nvSpPr>
          <p:spPr>
            <a:xfrm>
              <a:off x="298100" y="412642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33"/>
            <p:cNvSpPr/>
            <p:nvPr/>
          </p:nvSpPr>
          <p:spPr>
            <a:xfrm>
              <a:off x="298100" y="451412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33"/>
            <p:cNvSpPr/>
            <p:nvPr/>
          </p:nvSpPr>
          <p:spPr>
            <a:xfrm>
              <a:off x="7335250" y="1035725"/>
              <a:ext cx="9450" cy="176025"/>
            </a:xfrm>
            <a:custGeom>
              <a:avLst/>
              <a:gdLst/>
              <a:ahLst/>
              <a:cxnLst/>
              <a:rect l="l" t="t" r="r" b="b"/>
              <a:pathLst>
                <a:path w="378" h="7041" extrusionOk="0">
                  <a:moveTo>
                    <a:pt x="1" y="1"/>
                  </a:moveTo>
                  <a:lnTo>
                    <a:pt x="1" y="7041"/>
                  </a:lnTo>
                  <a:lnTo>
                    <a:pt x="378" y="704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33"/>
            <p:cNvSpPr/>
            <p:nvPr/>
          </p:nvSpPr>
          <p:spPr>
            <a:xfrm>
              <a:off x="7335250" y="142342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33"/>
            <p:cNvSpPr/>
            <p:nvPr/>
          </p:nvSpPr>
          <p:spPr>
            <a:xfrm>
              <a:off x="7335250" y="1808150"/>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33"/>
            <p:cNvSpPr/>
            <p:nvPr/>
          </p:nvSpPr>
          <p:spPr>
            <a:xfrm>
              <a:off x="7335250" y="2196350"/>
              <a:ext cx="9450" cy="176525"/>
            </a:xfrm>
            <a:custGeom>
              <a:avLst/>
              <a:gdLst/>
              <a:ahLst/>
              <a:cxnLst/>
              <a:rect l="l" t="t" r="r" b="b"/>
              <a:pathLst>
                <a:path w="378" h="7061" extrusionOk="0">
                  <a:moveTo>
                    <a:pt x="1" y="1"/>
                  </a:moveTo>
                  <a:lnTo>
                    <a:pt x="1" y="7060"/>
                  </a:lnTo>
                  <a:lnTo>
                    <a:pt x="378" y="7060"/>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33"/>
            <p:cNvSpPr/>
            <p:nvPr/>
          </p:nvSpPr>
          <p:spPr>
            <a:xfrm>
              <a:off x="7335250" y="258107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33"/>
            <p:cNvSpPr/>
            <p:nvPr/>
          </p:nvSpPr>
          <p:spPr>
            <a:xfrm>
              <a:off x="7335250" y="296877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33"/>
            <p:cNvSpPr/>
            <p:nvPr/>
          </p:nvSpPr>
          <p:spPr>
            <a:xfrm>
              <a:off x="7335250" y="3353500"/>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33"/>
            <p:cNvSpPr/>
            <p:nvPr/>
          </p:nvSpPr>
          <p:spPr>
            <a:xfrm>
              <a:off x="7335250" y="3741700"/>
              <a:ext cx="9450" cy="176525"/>
            </a:xfrm>
            <a:custGeom>
              <a:avLst/>
              <a:gdLst/>
              <a:ahLst/>
              <a:cxnLst/>
              <a:rect l="l" t="t" r="r" b="b"/>
              <a:pathLst>
                <a:path w="378" h="7061" extrusionOk="0">
                  <a:moveTo>
                    <a:pt x="1" y="1"/>
                  </a:moveTo>
                  <a:lnTo>
                    <a:pt x="1" y="7060"/>
                  </a:lnTo>
                  <a:lnTo>
                    <a:pt x="378" y="7060"/>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33"/>
            <p:cNvSpPr/>
            <p:nvPr/>
          </p:nvSpPr>
          <p:spPr>
            <a:xfrm>
              <a:off x="7335250" y="412642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33"/>
            <p:cNvSpPr/>
            <p:nvPr/>
          </p:nvSpPr>
          <p:spPr>
            <a:xfrm>
              <a:off x="7335250" y="451412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CUSTOM_9">
    <p:bg>
      <p:bgPr>
        <a:solidFill>
          <a:schemeClr val="lt2"/>
        </a:solidFill>
        <a:effectLst/>
      </p:bgPr>
    </p:bg>
    <p:spTree>
      <p:nvGrpSpPr>
        <p:cNvPr id="1" name="Shape 3387"/>
        <p:cNvGrpSpPr/>
        <p:nvPr/>
      </p:nvGrpSpPr>
      <p:grpSpPr>
        <a:xfrm>
          <a:off x="0" y="0"/>
          <a:ext cx="0" cy="0"/>
          <a:chOff x="0" y="0"/>
          <a:chExt cx="0" cy="0"/>
        </a:xfrm>
      </p:grpSpPr>
      <p:pic>
        <p:nvPicPr>
          <p:cNvPr id="3388" name="Google Shape;3388;p34"/>
          <p:cNvPicPr preferRelativeResize="0"/>
          <p:nvPr/>
        </p:nvPicPr>
        <p:blipFill>
          <a:blip r:embed="rId2">
            <a:alphaModFix amt="62000"/>
          </a:blip>
          <a:stretch>
            <a:fillRect/>
          </a:stretch>
        </p:blipFill>
        <p:spPr>
          <a:xfrm>
            <a:off x="2" y="0"/>
            <a:ext cx="9144003" cy="5143499"/>
          </a:xfrm>
          <a:prstGeom prst="rect">
            <a:avLst/>
          </a:prstGeom>
          <a:noFill/>
          <a:ln>
            <a:noFill/>
          </a:ln>
        </p:spPr>
      </p:pic>
      <p:grpSp>
        <p:nvGrpSpPr>
          <p:cNvPr id="3389" name="Google Shape;3389;p34"/>
          <p:cNvGrpSpPr/>
          <p:nvPr/>
        </p:nvGrpSpPr>
        <p:grpSpPr>
          <a:xfrm>
            <a:off x="-2620438" y="-1095233"/>
            <a:ext cx="14140495" cy="8411170"/>
            <a:chOff x="238125" y="732525"/>
            <a:chExt cx="7130500" cy="4241425"/>
          </a:xfrm>
        </p:grpSpPr>
        <p:sp>
          <p:nvSpPr>
            <p:cNvPr id="3390" name="Google Shape;3390;p34"/>
            <p:cNvSpPr/>
            <p:nvPr/>
          </p:nvSpPr>
          <p:spPr>
            <a:xfrm>
              <a:off x="3175800" y="1003350"/>
              <a:ext cx="3741725" cy="3331975"/>
            </a:xfrm>
            <a:custGeom>
              <a:avLst/>
              <a:gdLst/>
              <a:ahLst/>
              <a:cxnLst/>
              <a:rect l="l" t="t" r="r" b="b"/>
              <a:pathLst>
                <a:path w="149669" h="133279" extrusionOk="0">
                  <a:moveTo>
                    <a:pt x="81445" y="1"/>
                  </a:moveTo>
                  <a:lnTo>
                    <a:pt x="79450" y="1466"/>
                  </a:lnTo>
                  <a:lnTo>
                    <a:pt x="78288" y="3145"/>
                  </a:lnTo>
                  <a:lnTo>
                    <a:pt x="77341" y="834"/>
                  </a:lnTo>
                  <a:lnTo>
                    <a:pt x="75131" y="834"/>
                  </a:lnTo>
                  <a:lnTo>
                    <a:pt x="73868" y="2413"/>
                  </a:lnTo>
                  <a:lnTo>
                    <a:pt x="73161" y="4888"/>
                  </a:lnTo>
                  <a:lnTo>
                    <a:pt x="69891" y="7325"/>
                  </a:lnTo>
                  <a:lnTo>
                    <a:pt x="68313" y="10330"/>
                  </a:lnTo>
                  <a:lnTo>
                    <a:pt x="69474" y="11466"/>
                  </a:lnTo>
                  <a:lnTo>
                    <a:pt x="66318" y="13247"/>
                  </a:lnTo>
                  <a:lnTo>
                    <a:pt x="67782" y="14825"/>
                  </a:lnTo>
                  <a:lnTo>
                    <a:pt x="69790" y="15873"/>
                  </a:lnTo>
                  <a:lnTo>
                    <a:pt x="68729" y="16504"/>
                  </a:lnTo>
                  <a:lnTo>
                    <a:pt x="65888" y="14812"/>
                  </a:lnTo>
                  <a:lnTo>
                    <a:pt x="65257" y="16605"/>
                  </a:lnTo>
                  <a:lnTo>
                    <a:pt x="63994" y="17439"/>
                  </a:lnTo>
                  <a:lnTo>
                    <a:pt x="65358" y="21644"/>
                  </a:lnTo>
                  <a:lnTo>
                    <a:pt x="67050" y="21959"/>
                  </a:lnTo>
                  <a:lnTo>
                    <a:pt x="68199" y="22906"/>
                  </a:lnTo>
                  <a:cubicBezTo>
                    <a:pt x="67252" y="23336"/>
                    <a:pt x="65674" y="23651"/>
                    <a:pt x="65674" y="23651"/>
                  </a:cubicBezTo>
                  <a:lnTo>
                    <a:pt x="66419" y="25230"/>
                  </a:lnTo>
                  <a:lnTo>
                    <a:pt x="65358" y="26593"/>
                  </a:lnTo>
                  <a:lnTo>
                    <a:pt x="63577" y="25962"/>
                  </a:lnTo>
                  <a:lnTo>
                    <a:pt x="64625" y="23967"/>
                  </a:lnTo>
                  <a:lnTo>
                    <a:pt x="63262" y="20394"/>
                  </a:lnTo>
                  <a:lnTo>
                    <a:pt x="62214" y="17439"/>
                  </a:lnTo>
                  <a:lnTo>
                    <a:pt x="61368" y="15343"/>
                  </a:lnTo>
                  <a:lnTo>
                    <a:pt x="59688" y="14711"/>
                  </a:lnTo>
                  <a:lnTo>
                    <a:pt x="58842" y="18386"/>
                  </a:lnTo>
                  <a:lnTo>
                    <a:pt x="58792" y="21012"/>
                  </a:lnTo>
                  <a:lnTo>
                    <a:pt x="60951" y="22906"/>
                  </a:lnTo>
                  <a:lnTo>
                    <a:pt x="60951" y="24485"/>
                  </a:lnTo>
                  <a:lnTo>
                    <a:pt x="58009" y="23020"/>
                  </a:lnTo>
                  <a:lnTo>
                    <a:pt x="55319" y="22389"/>
                  </a:lnTo>
                  <a:lnTo>
                    <a:pt x="54978" y="23437"/>
                  </a:lnTo>
                  <a:lnTo>
                    <a:pt x="55547" y="24598"/>
                  </a:lnTo>
                  <a:lnTo>
                    <a:pt x="52516" y="25230"/>
                  </a:lnTo>
                  <a:lnTo>
                    <a:pt x="48526" y="27326"/>
                  </a:lnTo>
                  <a:lnTo>
                    <a:pt x="46632" y="29535"/>
                  </a:lnTo>
                  <a:lnTo>
                    <a:pt x="46114" y="26909"/>
                  </a:lnTo>
                  <a:lnTo>
                    <a:pt x="44852" y="26391"/>
                  </a:lnTo>
                  <a:lnTo>
                    <a:pt x="44536" y="29119"/>
                  </a:lnTo>
                  <a:lnTo>
                    <a:pt x="42326" y="30381"/>
                  </a:lnTo>
                  <a:lnTo>
                    <a:pt x="43488" y="32162"/>
                  </a:lnTo>
                  <a:lnTo>
                    <a:pt x="41379" y="32061"/>
                  </a:lnTo>
                  <a:lnTo>
                    <a:pt x="40647" y="33223"/>
                  </a:lnTo>
                  <a:lnTo>
                    <a:pt x="39169" y="30381"/>
                  </a:lnTo>
                  <a:lnTo>
                    <a:pt x="37490" y="29119"/>
                  </a:lnTo>
                  <a:lnTo>
                    <a:pt x="37490" y="29119"/>
                  </a:lnTo>
                  <a:lnTo>
                    <a:pt x="40748" y="29750"/>
                  </a:lnTo>
                  <a:lnTo>
                    <a:pt x="42225" y="28803"/>
                  </a:lnTo>
                  <a:lnTo>
                    <a:pt x="41379" y="26593"/>
                  </a:lnTo>
                  <a:lnTo>
                    <a:pt x="37806" y="24699"/>
                  </a:lnTo>
                  <a:lnTo>
                    <a:pt x="35078" y="23538"/>
                  </a:lnTo>
                  <a:lnTo>
                    <a:pt x="32654" y="22906"/>
                  </a:lnTo>
                  <a:lnTo>
                    <a:pt x="29181" y="24068"/>
                  </a:lnTo>
                  <a:lnTo>
                    <a:pt x="25292" y="28172"/>
                  </a:lnTo>
                  <a:lnTo>
                    <a:pt x="22767" y="31745"/>
                  </a:lnTo>
                  <a:lnTo>
                    <a:pt x="21403" y="34586"/>
                  </a:lnTo>
                  <a:lnTo>
                    <a:pt x="18878" y="37112"/>
                  </a:lnTo>
                  <a:lnTo>
                    <a:pt x="18082" y="38892"/>
                  </a:lnTo>
                  <a:lnTo>
                    <a:pt x="19130" y="42680"/>
                  </a:lnTo>
                  <a:lnTo>
                    <a:pt x="20923" y="42364"/>
                  </a:lnTo>
                  <a:lnTo>
                    <a:pt x="22186" y="40786"/>
                  </a:lnTo>
                  <a:lnTo>
                    <a:pt x="23651" y="43311"/>
                  </a:lnTo>
                  <a:lnTo>
                    <a:pt x="23449" y="44776"/>
                  </a:lnTo>
                  <a:lnTo>
                    <a:pt x="26441" y="45092"/>
                  </a:lnTo>
                  <a:cubicBezTo>
                    <a:pt x="26441" y="45092"/>
                    <a:pt x="28058" y="42882"/>
                    <a:pt x="28058" y="42566"/>
                  </a:cubicBezTo>
                  <a:cubicBezTo>
                    <a:pt x="28058" y="42251"/>
                    <a:pt x="28487" y="40256"/>
                    <a:pt x="28487" y="40256"/>
                  </a:cubicBezTo>
                  <a:lnTo>
                    <a:pt x="26909" y="37932"/>
                  </a:lnTo>
                  <a:lnTo>
                    <a:pt x="27111" y="35622"/>
                  </a:lnTo>
                  <a:lnTo>
                    <a:pt x="28904" y="34157"/>
                  </a:lnTo>
                  <a:lnTo>
                    <a:pt x="29535" y="32364"/>
                  </a:lnTo>
                  <a:lnTo>
                    <a:pt x="30899" y="31202"/>
                  </a:lnTo>
                  <a:lnTo>
                    <a:pt x="32376" y="32263"/>
                  </a:lnTo>
                  <a:lnTo>
                    <a:pt x="29535" y="35836"/>
                  </a:lnTo>
                  <a:lnTo>
                    <a:pt x="30684" y="39309"/>
                  </a:lnTo>
                  <a:lnTo>
                    <a:pt x="32477" y="39523"/>
                  </a:lnTo>
                  <a:lnTo>
                    <a:pt x="35002" y="38778"/>
                  </a:lnTo>
                  <a:lnTo>
                    <a:pt x="36467" y="39725"/>
                  </a:lnTo>
                  <a:lnTo>
                    <a:pt x="34257" y="41089"/>
                  </a:lnTo>
                  <a:lnTo>
                    <a:pt x="31416" y="41203"/>
                  </a:lnTo>
                  <a:lnTo>
                    <a:pt x="31101" y="42983"/>
                  </a:lnTo>
                  <a:lnTo>
                    <a:pt x="29952" y="44360"/>
                  </a:lnTo>
                  <a:lnTo>
                    <a:pt x="29219" y="46822"/>
                  </a:lnTo>
                  <a:lnTo>
                    <a:pt x="25532" y="47504"/>
                  </a:lnTo>
                  <a:lnTo>
                    <a:pt x="21555" y="47504"/>
                  </a:lnTo>
                  <a:lnTo>
                    <a:pt x="22287" y="45092"/>
                  </a:lnTo>
                  <a:lnTo>
                    <a:pt x="21239" y="43880"/>
                  </a:lnTo>
                  <a:lnTo>
                    <a:pt x="19976" y="45382"/>
                  </a:lnTo>
                  <a:lnTo>
                    <a:pt x="19762" y="48072"/>
                  </a:lnTo>
                  <a:lnTo>
                    <a:pt x="17022" y="49208"/>
                  </a:lnTo>
                  <a:lnTo>
                    <a:pt x="16075" y="52618"/>
                  </a:lnTo>
                  <a:lnTo>
                    <a:pt x="14294" y="54448"/>
                  </a:lnTo>
                  <a:lnTo>
                    <a:pt x="12716" y="54448"/>
                  </a:lnTo>
                  <a:lnTo>
                    <a:pt x="10822" y="54764"/>
                  </a:lnTo>
                  <a:lnTo>
                    <a:pt x="12501" y="55648"/>
                  </a:lnTo>
                  <a:lnTo>
                    <a:pt x="13448" y="57681"/>
                  </a:lnTo>
                  <a:lnTo>
                    <a:pt x="11971" y="59209"/>
                  </a:lnTo>
                  <a:lnTo>
                    <a:pt x="8460" y="58780"/>
                  </a:lnTo>
                  <a:lnTo>
                    <a:pt x="6087" y="60017"/>
                  </a:lnTo>
                  <a:lnTo>
                    <a:pt x="6087" y="65484"/>
                  </a:lnTo>
                  <a:lnTo>
                    <a:pt x="8612" y="66217"/>
                  </a:lnTo>
                  <a:lnTo>
                    <a:pt x="9723" y="67164"/>
                  </a:lnTo>
                  <a:lnTo>
                    <a:pt x="11150" y="66318"/>
                  </a:lnTo>
                  <a:lnTo>
                    <a:pt x="13233" y="66431"/>
                  </a:lnTo>
                  <a:lnTo>
                    <a:pt x="15115" y="63691"/>
                  </a:lnTo>
                  <a:lnTo>
                    <a:pt x="16176" y="61797"/>
                  </a:lnTo>
                  <a:lnTo>
                    <a:pt x="17123" y="61381"/>
                  </a:lnTo>
                  <a:lnTo>
                    <a:pt x="17438" y="59600"/>
                  </a:lnTo>
                  <a:lnTo>
                    <a:pt x="19850" y="60232"/>
                  </a:lnTo>
                  <a:lnTo>
                    <a:pt x="21226" y="59487"/>
                  </a:lnTo>
                  <a:lnTo>
                    <a:pt x="22805" y="59487"/>
                  </a:lnTo>
                  <a:lnTo>
                    <a:pt x="24699" y="61595"/>
                  </a:lnTo>
                  <a:lnTo>
                    <a:pt x="26113" y="62909"/>
                  </a:lnTo>
                  <a:lnTo>
                    <a:pt x="26896" y="64222"/>
                  </a:lnTo>
                  <a:lnTo>
                    <a:pt x="26896" y="65484"/>
                  </a:lnTo>
                  <a:lnTo>
                    <a:pt x="28159" y="64752"/>
                  </a:lnTo>
                  <a:lnTo>
                    <a:pt x="28159" y="62959"/>
                  </a:lnTo>
                  <a:lnTo>
                    <a:pt x="29421" y="63376"/>
                  </a:lnTo>
                  <a:lnTo>
                    <a:pt x="29787" y="62542"/>
                  </a:lnTo>
                  <a:lnTo>
                    <a:pt x="27035" y="60964"/>
                  </a:lnTo>
                  <a:lnTo>
                    <a:pt x="24661" y="58653"/>
                  </a:lnTo>
                  <a:lnTo>
                    <a:pt x="25103" y="57075"/>
                  </a:lnTo>
                  <a:lnTo>
                    <a:pt x="27527" y="58754"/>
                  </a:lnTo>
                  <a:lnTo>
                    <a:pt x="30368" y="61595"/>
                  </a:lnTo>
                  <a:lnTo>
                    <a:pt x="31846" y="65383"/>
                  </a:lnTo>
                  <a:lnTo>
                    <a:pt x="33525" y="66671"/>
                  </a:lnTo>
                  <a:lnTo>
                    <a:pt x="34889" y="65383"/>
                  </a:lnTo>
                  <a:lnTo>
                    <a:pt x="33740" y="64020"/>
                  </a:lnTo>
                  <a:lnTo>
                    <a:pt x="35002" y="62643"/>
                  </a:lnTo>
                  <a:lnTo>
                    <a:pt x="36366" y="62441"/>
                  </a:lnTo>
                  <a:lnTo>
                    <a:pt x="37945" y="62126"/>
                  </a:lnTo>
                  <a:lnTo>
                    <a:pt x="37831" y="59701"/>
                  </a:lnTo>
                  <a:lnTo>
                    <a:pt x="39409" y="56343"/>
                  </a:lnTo>
                  <a:lnTo>
                    <a:pt x="41101" y="55913"/>
                  </a:lnTo>
                  <a:lnTo>
                    <a:pt x="41733" y="58237"/>
                  </a:lnTo>
                  <a:lnTo>
                    <a:pt x="43627" y="58237"/>
                  </a:lnTo>
                  <a:lnTo>
                    <a:pt x="43513" y="56759"/>
                  </a:lnTo>
                  <a:lnTo>
                    <a:pt x="45407" y="55547"/>
                  </a:lnTo>
                  <a:lnTo>
                    <a:pt x="44776" y="57466"/>
                  </a:lnTo>
                  <a:lnTo>
                    <a:pt x="47402" y="60168"/>
                  </a:lnTo>
                  <a:lnTo>
                    <a:pt x="49195" y="61507"/>
                  </a:lnTo>
                  <a:lnTo>
                    <a:pt x="45306" y="62340"/>
                  </a:lnTo>
                  <a:lnTo>
                    <a:pt x="42149" y="61494"/>
                  </a:lnTo>
                  <a:lnTo>
                    <a:pt x="39624" y="62126"/>
                  </a:lnTo>
                  <a:lnTo>
                    <a:pt x="38147" y="62972"/>
                  </a:lnTo>
                  <a:lnTo>
                    <a:pt x="37099" y="65497"/>
                  </a:lnTo>
                  <a:lnTo>
                    <a:pt x="38892" y="66671"/>
                  </a:lnTo>
                  <a:lnTo>
                    <a:pt x="41619" y="67366"/>
                  </a:lnTo>
                  <a:lnTo>
                    <a:pt x="44031" y="66002"/>
                  </a:lnTo>
                  <a:lnTo>
                    <a:pt x="44978" y="67366"/>
                  </a:lnTo>
                  <a:lnTo>
                    <a:pt x="44144" y="70523"/>
                  </a:lnTo>
                  <a:lnTo>
                    <a:pt x="41404" y="71785"/>
                  </a:lnTo>
                  <a:lnTo>
                    <a:pt x="38046" y="72316"/>
                  </a:lnTo>
                  <a:lnTo>
                    <a:pt x="32578" y="70737"/>
                  </a:lnTo>
                  <a:lnTo>
                    <a:pt x="30684" y="71053"/>
                  </a:lnTo>
                  <a:lnTo>
                    <a:pt x="29005" y="72518"/>
                  </a:lnTo>
                  <a:lnTo>
                    <a:pt x="26441" y="70422"/>
                  </a:lnTo>
                  <a:lnTo>
                    <a:pt x="23966" y="69891"/>
                  </a:lnTo>
                  <a:lnTo>
                    <a:pt x="23600" y="67139"/>
                  </a:lnTo>
                  <a:lnTo>
                    <a:pt x="22186" y="66823"/>
                  </a:lnTo>
                  <a:lnTo>
                    <a:pt x="20077" y="67164"/>
                  </a:lnTo>
                  <a:lnTo>
                    <a:pt x="15948" y="67139"/>
                  </a:lnTo>
                  <a:lnTo>
                    <a:pt x="11554" y="68742"/>
                  </a:lnTo>
                  <a:lnTo>
                    <a:pt x="10291" y="68111"/>
                  </a:lnTo>
                  <a:lnTo>
                    <a:pt x="8511" y="69891"/>
                  </a:lnTo>
                  <a:lnTo>
                    <a:pt x="6718" y="71785"/>
                  </a:lnTo>
                  <a:lnTo>
                    <a:pt x="6087" y="73793"/>
                  </a:lnTo>
                  <a:lnTo>
                    <a:pt x="3460" y="75687"/>
                  </a:lnTo>
                  <a:lnTo>
                    <a:pt x="1048" y="79564"/>
                  </a:lnTo>
                  <a:lnTo>
                    <a:pt x="0" y="82089"/>
                  </a:lnTo>
                  <a:lnTo>
                    <a:pt x="518" y="84501"/>
                  </a:lnTo>
                  <a:lnTo>
                    <a:pt x="0" y="87342"/>
                  </a:lnTo>
                  <a:lnTo>
                    <a:pt x="834" y="90814"/>
                  </a:lnTo>
                  <a:lnTo>
                    <a:pt x="3258" y="93340"/>
                  </a:lnTo>
                  <a:lnTo>
                    <a:pt x="5038" y="95234"/>
                  </a:lnTo>
                  <a:lnTo>
                    <a:pt x="8094" y="97027"/>
                  </a:lnTo>
                  <a:lnTo>
                    <a:pt x="10822" y="96711"/>
                  </a:lnTo>
                  <a:lnTo>
                    <a:pt x="13347" y="96711"/>
                  </a:lnTo>
                  <a:lnTo>
                    <a:pt x="16075" y="95335"/>
                  </a:lnTo>
                  <a:lnTo>
                    <a:pt x="18398" y="95600"/>
                  </a:lnTo>
                  <a:lnTo>
                    <a:pt x="19345" y="97203"/>
                  </a:lnTo>
                  <a:lnTo>
                    <a:pt x="22186" y="97052"/>
                  </a:lnTo>
                  <a:lnTo>
                    <a:pt x="23335" y="98921"/>
                  </a:lnTo>
                  <a:lnTo>
                    <a:pt x="22918" y="103012"/>
                  </a:lnTo>
                  <a:lnTo>
                    <a:pt x="25040" y="106169"/>
                  </a:lnTo>
                  <a:lnTo>
                    <a:pt x="25646" y="109325"/>
                  </a:lnTo>
                  <a:lnTo>
                    <a:pt x="25646" y="112166"/>
                  </a:lnTo>
                  <a:lnTo>
                    <a:pt x="23752" y="114793"/>
                  </a:lnTo>
                  <a:lnTo>
                    <a:pt x="23752" y="117205"/>
                  </a:lnTo>
                  <a:lnTo>
                    <a:pt x="25646" y="119945"/>
                  </a:lnTo>
                  <a:lnTo>
                    <a:pt x="25646" y="123505"/>
                  </a:lnTo>
                  <a:lnTo>
                    <a:pt x="27641" y="126132"/>
                  </a:lnTo>
                  <a:lnTo>
                    <a:pt x="28752" y="128228"/>
                  </a:lnTo>
                  <a:lnTo>
                    <a:pt x="29143" y="130539"/>
                  </a:lnTo>
                  <a:lnTo>
                    <a:pt x="30899" y="133279"/>
                  </a:lnTo>
                  <a:lnTo>
                    <a:pt x="35419" y="133279"/>
                  </a:lnTo>
                  <a:lnTo>
                    <a:pt x="37945" y="131385"/>
                  </a:lnTo>
                  <a:lnTo>
                    <a:pt x="39624" y="129541"/>
                  </a:lnTo>
                  <a:lnTo>
                    <a:pt x="42149" y="126675"/>
                  </a:lnTo>
                  <a:lnTo>
                    <a:pt x="42781" y="123808"/>
                  </a:lnTo>
                  <a:lnTo>
                    <a:pt x="44258" y="123808"/>
                  </a:lnTo>
                  <a:lnTo>
                    <a:pt x="44574" y="119705"/>
                  </a:lnTo>
                  <a:lnTo>
                    <a:pt x="44574" y="118442"/>
                  </a:lnTo>
                  <a:lnTo>
                    <a:pt x="48678" y="115285"/>
                  </a:lnTo>
                  <a:lnTo>
                    <a:pt x="50256" y="112874"/>
                  </a:lnTo>
                  <a:lnTo>
                    <a:pt x="50256" y="110260"/>
                  </a:lnTo>
                  <a:lnTo>
                    <a:pt x="49410" y="108265"/>
                  </a:lnTo>
                  <a:lnTo>
                    <a:pt x="49460" y="105954"/>
                  </a:lnTo>
                  <a:lnTo>
                    <a:pt x="48905" y="104477"/>
                  </a:lnTo>
                  <a:lnTo>
                    <a:pt x="51683" y="101951"/>
                  </a:lnTo>
                  <a:lnTo>
                    <a:pt x="54334" y="99009"/>
                  </a:lnTo>
                  <a:lnTo>
                    <a:pt x="57592" y="97014"/>
                  </a:lnTo>
                  <a:cubicBezTo>
                    <a:pt x="57592" y="97014"/>
                    <a:pt x="59070" y="94388"/>
                    <a:pt x="59070" y="93958"/>
                  </a:cubicBezTo>
                  <a:cubicBezTo>
                    <a:pt x="59070" y="93542"/>
                    <a:pt x="59916" y="91433"/>
                    <a:pt x="59916" y="91433"/>
                  </a:cubicBezTo>
                  <a:lnTo>
                    <a:pt x="59398" y="89754"/>
                  </a:lnTo>
                  <a:lnTo>
                    <a:pt x="57921" y="90498"/>
                  </a:lnTo>
                  <a:lnTo>
                    <a:pt x="54132" y="91016"/>
                  </a:lnTo>
                  <a:lnTo>
                    <a:pt x="52870" y="91648"/>
                  </a:lnTo>
                  <a:lnTo>
                    <a:pt x="52238" y="89754"/>
                  </a:lnTo>
                  <a:lnTo>
                    <a:pt x="51721" y="88604"/>
                  </a:lnTo>
                  <a:lnTo>
                    <a:pt x="49612" y="86597"/>
                  </a:lnTo>
                  <a:lnTo>
                    <a:pt x="48248" y="85650"/>
                  </a:lnTo>
                  <a:lnTo>
                    <a:pt x="46139" y="80826"/>
                  </a:lnTo>
                  <a:lnTo>
                    <a:pt x="45306" y="79665"/>
                  </a:lnTo>
                  <a:lnTo>
                    <a:pt x="44258" y="76823"/>
                  </a:lnTo>
                  <a:lnTo>
                    <a:pt x="43513" y="75561"/>
                  </a:lnTo>
                  <a:lnTo>
                    <a:pt x="44675" y="75144"/>
                  </a:lnTo>
                  <a:lnTo>
                    <a:pt x="47200" y="78617"/>
                  </a:lnTo>
                  <a:lnTo>
                    <a:pt x="48665" y="80927"/>
                  </a:lnTo>
                  <a:lnTo>
                    <a:pt x="49511" y="83339"/>
                  </a:lnTo>
                  <a:lnTo>
                    <a:pt x="51506" y="84917"/>
                  </a:lnTo>
                  <a:lnTo>
                    <a:pt x="52769" y="87973"/>
                  </a:lnTo>
                  <a:lnTo>
                    <a:pt x="53299" y="89438"/>
                  </a:lnTo>
                  <a:lnTo>
                    <a:pt x="56771" y="87859"/>
                  </a:lnTo>
                  <a:lnTo>
                    <a:pt x="60560" y="87026"/>
                  </a:lnTo>
                  <a:lnTo>
                    <a:pt x="64449" y="85018"/>
                  </a:lnTo>
                  <a:lnTo>
                    <a:pt x="65585" y="82922"/>
                  </a:lnTo>
                  <a:lnTo>
                    <a:pt x="66431" y="80814"/>
                  </a:lnTo>
                  <a:lnTo>
                    <a:pt x="64853" y="79235"/>
                  </a:lnTo>
                  <a:lnTo>
                    <a:pt x="63476" y="77771"/>
                  </a:lnTo>
                  <a:lnTo>
                    <a:pt x="61065" y="78503"/>
                  </a:lnTo>
                  <a:lnTo>
                    <a:pt x="58956" y="78604"/>
                  </a:lnTo>
                  <a:lnTo>
                    <a:pt x="57693" y="76293"/>
                  </a:lnTo>
                  <a:lnTo>
                    <a:pt x="55799" y="74740"/>
                  </a:lnTo>
                  <a:lnTo>
                    <a:pt x="56746" y="73149"/>
                  </a:lnTo>
                  <a:lnTo>
                    <a:pt x="59587" y="75460"/>
                  </a:lnTo>
                  <a:lnTo>
                    <a:pt x="61696" y="76609"/>
                  </a:lnTo>
                  <a:lnTo>
                    <a:pt x="63476" y="76722"/>
                  </a:lnTo>
                  <a:lnTo>
                    <a:pt x="65269" y="77669"/>
                  </a:lnTo>
                  <a:lnTo>
                    <a:pt x="67997" y="78086"/>
                  </a:lnTo>
                  <a:lnTo>
                    <a:pt x="71368" y="77669"/>
                  </a:lnTo>
                  <a:lnTo>
                    <a:pt x="73995" y="79564"/>
                  </a:lnTo>
                  <a:lnTo>
                    <a:pt x="75358" y="81874"/>
                  </a:lnTo>
                  <a:lnTo>
                    <a:pt x="76621" y="82076"/>
                  </a:lnTo>
                  <a:lnTo>
                    <a:pt x="77884" y="80612"/>
                  </a:lnTo>
                  <a:lnTo>
                    <a:pt x="78515" y="83137"/>
                  </a:lnTo>
                  <a:lnTo>
                    <a:pt x="79147" y="85864"/>
                  </a:lnTo>
                  <a:lnTo>
                    <a:pt x="80510" y="88806"/>
                  </a:lnTo>
                  <a:lnTo>
                    <a:pt x="81988" y="92178"/>
                  </a:lnTo>
                  <a:lnTo>
                    <a:pt x="82505" y="94072"/>
                  </a:lnTo>
                  <a:lnTo>
                    <a:pt x="84298" y="91231"/>
                  </a:lnTo>
                  <a:lnTo>
                    <a:pt x="84298" y="88188"/>
                  </a:lnTo>
                  <a:lnTo>
                    <a:pt x="85245" y="86609"/>
                  </a:lnTo>
                  <a:lnTo>
                    <a:pt x="87291" y="84816"/>
                  </a:lnTo>
                  <a:lnTo>
                    <a:pt x="90322" y="82089"/>
                  </a:lnTo>
                  <a:lnTo>
                    <a:pt x="91622" y="80296"/>
                  </a:lnTo>
                  <a:lnTo>
                    <a:pt x="94375" y="79665"/>
                  </a:lnTo>
                  <a:lnTo>
                    <a:pt x="95120" y="82720"/>
                  </a:lnTo>
                  <a:lnTo>
                    <a:pt x="96913" y="83554"/>
                  </a:lnTo>
                  <a:lnTo>
                    <a:pt x="96913" y="86925"/>
                  </a:lnTo>
                  <a:lnTo>
                    <a:pt x="98857" y="85763"/>
                  </a:lnTo>
                  <a:lnTo>
                    <a:pt x="100701" y="89652"/>
                  </a:lnTo>
                  <a:lnTo>
                    <a:pt x="100701" y="93857"/>
                  </a:lnTo>
                  <a:lnTo>
                    <a:pt x="102696" y="94905"/>
                  </a:lnTo>
                  <a:lnTo>
                    <a:pt x="103694" y="97014"/>
                  </a:lnTo>
                  <a:lnTo>
                    <a:pt x="105133" y="98908"/>
                  </a:lnTo>
                  <a:lnTo>
                    <a:pt x="107179" y="99741"/>
                  </a:lnTo>
                  <a:lnTo>
                    <a:pt x="107179" y="99741"/>
                  </a:lnTo>
                  <a:lnTo>
                    <a:pt x="106560" y="97746"/>
                  </a:lnTo>
                  <a:lnTo>
                    <a:pt x="106257" y="96067"/>
                  </a:lnTo>
                  <a:lnTo>
                    <a:pt x="104577" y="94804"/>
                  </a:lnTo>
                  <a:lnTo>
                    <a:pt x="103428" y="93226"/>
                  </a:lnTo>
                  <a:lnTo>
                    <a:pt x="102797" y="91761"/>
                  </a:lnTo>
                  <a:lnTo>
                    <a:pt x="103113" y="89551"/>
                  </a:lnTo>
                  <a:lnTo>
                    <a:pt x="103845" y="88604"/>
                  </a:lnTo>
                  <a:lnTo>
                    <a:pt x="105537" y="90183"/>
                  </a:lnTo>
                  <a:lnTo>
                    <a:pt x="107217" y="91963"/>
                  </a:lnTo>
                  <a:lnTo>
                    <a:pt x="108050" y="92393"/>
                  </a:lnTo>
                  <a:cubicBezTo>
                    <a:pt x="108050" y="92393"/>
                    <a:pt x="110146" y="90814"/>
                    <a:pt x="110146" y="90498"/>
                  </a:cubicBezTo>
                  <a:lnTo>
                    <a:pt x="110146" y="86925"/>
                  </a:lnTo>
                  <a:lnTo>
                    <a:pt x="108252" y="85132"/>
                  </a:lnTo>
                  <a:lnTo>
                    <a:pt x="107469" y="83554"/>
                  </a:lnTo>
                  <a:cubicBezTo>
                    <a:pt x="107469" y="83554"/>
                    <a:pt x="107747" y="81975"/>
                    <a:pt x="108063" y="81773"/>
                  </a:cubicBezTo>
                  <a:cubicBezTo>
                    <a:pt x="108378" y="81559"/>
                    <a:pt x="110209" y="80927"/>
                    <a:pt x="110209" y="80927"/>
                  </a:cubicBezTo>
                  <a:lnTo>
                    <a:pt x="110752" y="82190"/>
                  </a:lnTo>
                  <a:lnTo>
                    <a:pt x="112646" y="80826"/>
                  </a:lnTo>
                  <a:lnTo>
                    <a:pt x="116434" y="78932"/>
                  </a:lnTo>
                  <a:lnTo>
                    <a:pt x="118177" y="75775"/>
                  </a:lnTo>
                  <a:lnTo>
                    <a:pt x="118960" y="73566"/>
                  </a:lnTo>
                  <a:lnTo>
                    <a:pt x="118960" y="69891"/>
                  </a:lnTo>
                  <a:lnTo>
                    <a:pt x="117520" y="66949"/>
                  </a:lnTo>
                  <a:lnTo>
                    <a:pt x="116093" y="65169"/>
                  </a:lnTo>
                  <a:lnTo>
                    <a:pt x="118278" y="63691"/>
                  </a:lnTo>
                  <a:lnTo>
                    <a:pt x="118947" y="63174"/>
                  </a:lnTo>
                  <a:lnTo>
                    <a:pt x="117280" y="62643"/>
                  </a:lnTo>
                  <a:lnTo>
                    <a:pt x="115816" y="63174"/>
                  </a:lnTo>
                  <a:lnTo>
                    <a:pt x="114868" y="62113"/>
                  </a:lnTo>
                  <a:lnTo>
                    <a:pt x="114237" y="61280"/>
                  </a:lnTo>
                  <a:lnTo>
                    <a:pt x="116030" y="60219"/>
                  </a:lnTo>
                  <a:lnTo>
                    <a:pt x="116876" y="58540"/>
                  </a:lnTo>
                  <a:lnTo>
                    <a:pt x="117924" y="59070"/>
                  </a:lnTo>
                  <a:lnTo>
                    <a:pt x="117394" y="60964"/>
                  </a:lnTo>
                  <a:lnTo>
                    <a:pt x="117394" y="60964"/>
                  </a:lnTo>
                  <a:lnTo>
                    <a:pt x="119086" y="60118"/>
                  </a:lnTo>
                  <a:lnTo>
                    <a:pt x="120235" y="61065"/>
                  </a:lnTo>
                  <a:lnTo>
                    <a:pt x="121182" y="62744"/>
                  </a:lnTo>
                  <a:lnTo>
                    <a:pt x="122129" y="63906"/>
                  </a:lnTo>
                  <a:lnTo>
                    <a:pt x="122129" y="65484"/>
                  </a:lnTo>
                  <a:lnTo>
                    <a:pt x="122975" y="66318"/>
                  </a:lnTo>
                  <a:lnTo>
                    <a:pt x="124806" y="64853"/>
                  </a:lnTo>
                  <a:lnTo>
                    <a:pt x="124263" y="62542"/>
                  </a:lnTo>
                  <a:lnTo>
                    <a:pt x="122621" y="60850"/>
                  </a:lnTo>
                  <a:lnTo>
                    <a:pt x="122116" y="59802"/>
                  </a:lnTo>
                  <a:lnTo>
                    <a:pt x="123594" y="58540"/>
                  </a:lnTo>
                  <a:lnTo>
                    <a:pt x="123707" y="55699"/>
                  </a:lnTo>
                  <a:lnTo>
                    <a:pt x="124970" y="54651"/>
                  </a:lnTo>
                  <a:lnTo>
                    <a:pt x="126233" y="55383"/>
                  </a:lnTo>
                  <a:lnTo>
                    <a:pt x="128127" y="52125"/>
                  </a:lnTo>
                  <a:lnTo>
                    <a:pt x="129705" y="47289"/>
                  </a:lnTo>
                  <a:lnTo>
                    <a:pt x="128544" y="44031"/>
                  </a:lnTo>
                  <a:lnTo>
                    <a:pt x="127811" y="41102"/>
                  </a:lnTo>
                  <a:lnTo>
                    <a:pt x="126132" y="39523"/>
                  </a:lnTo>
                  <a:lnTo>
                    <a:pt x="123922" y="38892"/>
                  </a:lnTo>
                  <a:lnTo>
                    <a:pt x="122558" y="38362"/>
                  </a:lnTo>
                  <a:lnTo>
                    <a:pt x="121498" y="37516"/>
                  </a:lnTo>
                  <a:lnTo>
                    <a:pt x="123606" y="33311"/>
                  </a:lnTo>
                  <a:lnTo>
                    <a:pt x="124440" y="30533"/>
                  </a:lnTo>
                  <a:lnTo>
                    <a:pt x="126650" y="29220"/>
                  </a:lnTo>
                  <a:lnTo>
                    <a:pt x="130021" y="29220"/>
                  </a:lnTo>
                  <a:lnTo>
                    <a:pt x="132332" y="28588"/>
                  </a:lnTo>
                  <a:lnTo>
                    <a:pt x="132231" y="28588"/>
                  </a:lnTo>
                  <a:lnTo>
                    <a:pt x="132231" y="23222"/>
                  </a:lnTo>
                  <a:lnTo>
                    <a:pt x="135072" y="21959"/>
                  </a:lnTo>
                  <a:lnTo>
                    <a:pt x="135804" y="23853"/>
                  </a:lnTo>
                  <a:lnTo>
                    <a:pt x="136650" y="21959"/>
                  </a:lnTo>
                  <a:lnTo>
                    <a:pt x="136650" y="20065"/>
                  </a:lnTo>
                  <a:lnTo>
                    <a:pt x="138115" y="20899"/>
                  </a:lnTo>
                  <a:lnTo>
                    <a:pt x="137433" y="24788"/>
                  </a:lnTo>
                  <a:lnTo>
                    <a:pt x="136006" y="30571"/>
                  </a:lnTo>
                  <a:lnTo>
                    <a:pt x="136006" y="33942"/>
                  </a:lnTo>
                  <a:lnTo>
                    <a:pt x="139428" y="38677"/>
                  </a:lnTo>
                  <a:lnTo>
                    <a:pt x="140426" y="42049"/>
                  </a:lnTo>
                  <a:lnTo>
                    <a:pt x="140426" y="43412"/>
                  </a:lnTo>
                  <a:lnTo>
                    <a:pt x="141688" y="42364"/>
                  </a:lnTo>
                  <a:lnTo>
                    <a:pt x="141688" y="38993"/>
                  </a:lnTo>
                  <a:lnTo>
                    <a:pt x="143166" y="35622"/>
                  </a:lnTo>
                  <a:lnTo>
                    <a:pt x="142370" y="32894"/>
                  </a:lnTo>
                  <a:lnTo>
                    <a:pt x="142244" y="31316"/>
                  </a:lnTo>
                  <a:lnTo>
                    <a:pt x="141966" y="29220"/>
                  </a:lnTo>
                  <a:lnTo>
                    <a:pt x="140085" y="27742"/>
                  </a:lnTo>
                  <a:lnTo>
                    <a:pt x="139782" y="24800"/>
                  </a:lnTo>
                  <a:lnTo>
                    <a:pt x="142522" y="23020"/>
                  </a:lnTo>
                  <a:lnTo>
                    <a:pt x="144832" y="23336"/>
                  </a:lnTo>
                  <a:lnTo>
                    <a:pt x="144832" y="20697"/>
                  </a:lnTo>
                  <a:lnTo>
                    <a:pt x="145881" y="18967"/>
                  </a:lnTo>
                  <a:lnTo>
                    <a:pt x="148090" y="17855"/>
                  </a:lnTo>
                  <a:lnTo>
                    <a:pt x="148936" y="17855"/>
                  </a:lnTo>
                  <a:lnTo>
                    <a:pt x="147573" y="14067"/>
                  </a:lnTo>
                  <a:lnTo>
                    <a:pt x="144315" y="12868"/>
                  </a:lnTo>
                  <a:lnTo>
                    <a:pt x="144832" y="10784"/>
                  </a:lnTo>
                  <a:lnTo>
                    <a:pt x="144517" y="8751"/>
                  </a:lnTo>
                  <a:lnTo>
                    <a:pt x="144315" y="7577"/>
                  </a:lnTo>
                  <a:lnTo>
                    <a:pt x="146310" y="8613"/>
                  </a:lnTo>
                  <a:lnTo>
                    <a:pt x="147674" y="7565"/>
                  </a:lnTo>
                  <a:lnTo>
                    <a:pt x="148936" y="8398"/>
                  </a:lnTo>
                  <a:lnTo>
                    <a:pt x="149669" y="6188"/>
                  </a:lnTo>
                  <a:lnTo>
                    <a:pt x="148406" y="4509"/>
                  </a:lnTo>
                  <a:lnTo>
                    <a:pt x="147775" y="2084"/>
                  </a:lnTo>
                  <a:lnTo>
                    <a:pt x="144201" y="1567"/>
                  </a:lnTo>
                  <a:lnTo>
                    <a:pt x="144201" y="3031"/>
                  </a:lnTo>
                  <a:lnTo>
                    <a:pt x="142623" y="2981"/>
                  </a:lnTo>
                  <a:lnTo>
                    <a:pt x="141890" y="2084"/>
                  </a:lnTo>
                  <a:lnTo>
                    <a:pt x="134440" y="2084"/>
                  </a:lnTo>
                  <a:lnTo>
                    <a:pt x="131069" y="2400"/>
                  </a:lnTo>
                  <a:lnTo>
                    <a:pt x="133493" y="4774"/>
                  </a:lnTo>
                  <a:lnTo>
                    <a:pt x="130867" y="4799"/>
                  </a:lnTo>
                  <a:lnTo>
                    <a:pt x="130337" y="3499"/>
                  </a:lnTo>
                  <a:lnTo>
                    <a:pt x="127294" y="4837"/>
                  </a:lnTo>
                  <a:lnTo>
                    <a:pt x="124654" y="6504"/>
                  </a:lnTo>
                  <a:lnTo>
                    <a:pt x="123076" y="6504"/>
                  </a:lnTo>
                  <a:lnTo>
                    <a:pt x="122028" y="4294"/>
                  </a:lnTo>
                  <a:lnTo>
                    <a:pt x="119503" y="3928"/>
                  </a:lnTo>
                  <a:lnTo>
                    <a:pt x="117407" y="5115"/>
                  </a:lnTo>
                  <a:lnTo>
                    <a:pt x="114149" y="4016"/>
                  </a:lnTo>
                  <a:lnTo>
                    <a:pt x="112040" y="3158"/>
                  </a:lnTo>
                  <a:lnTo>
                    <a:pt x="107835" y="3461"/>
                  </a:lnTo>
                  <a:lnTo>
                    <a:pt x="106055" y="4610"/>
                  </a:lnTo>
                  <a:lnTo>
                    <a:pt x="107204" y="7767"/>
                  </a:lnTo>
                  <a:lnTo>
                    <a:pt x="104792" y="7767"/>
                  </a:lnTo>
                  <a:lnTo>
                    <a:pt x="103529" y="7653"/>
                  </a:lnTo>
                  <a:lnTo>
                    <a:pt x="101951" y="8448"/>
                  </a:lnTo>
                  <a:lnTo>
                    <a:pt x="102898" y="10153"/>
                  </a:lnTo>
                  <a:lnTo>
                    <a:pt x="100587" y="9484"/>
                  </a:lnTo>
                  <a:lnTo>
                    <a:pt x="99741" y="6529"/>
                  </a:lnTo>
                  <a:lnTo>
                    <a:pt x="97115" y="4319"/>
                  </a:lnTo>
                  <a:lnTo>
                    <a:pt x="93327" y="4837"/>
                  </a:lnTo>
                  <a:lnTo>
                    <a:pt x="94173" y="7577"/>
                  </a:lnTo>
                  <a:lnTo>
                    <a:pt x="91016" y="7463"/>
                  </a:lnTo>
                  <a:lnTo>
                    <a:pt x="89968" y="6100"/>
                  </a:lnTo>
                  <a:lnTo>
                    <a:pt x="87758" y="7249"/>
                  </a:lnTo>
                  <a:lnTo>
                    <a:pt x="86066" y="7779"/>
                  </a:lnTo>
                  <a:lnTo>
                    <a:pt x="83541" y="10822"/>
                  </a:lnTo>
                  <a:lnTo>
                    <a:pt x="83023" y="8827"/>
                  </a:lnTo>
                  <a:lnTo>
                    <a:pt x="85233" y="5468"/>
                  </a:lnTo>
                  <a:lnTo>
                    <a:pt x="84601" y="2312"/>
                  </a:lnTo>
                  <a:lnTo>
                    <a:pt x="8144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34"/>
            <p:cNvSpPr/>
            <p:nvPr/>
          </p:nvSpPr>
          <p:spPr>
            <a:xfrm>
              <a:off x="3167575" y="993250"/>
              <a:ext cx="3759100" cy="3349975"/>
            </a:xfrm>
            <a:custGeom>
              <a:avLst/>
              <a:gdLst/>
              <a:ahLst/>
              <a:cxnLst/>
              <a:rect l="l" t="t" r="r" b="b"/>
              <a:pathLst>
                <a:path w="150364" h="133999" extrusionOk="0">
                  <a:moveTo>
                    <a:pt x="81786" y="784"/>
                  </a:moveTo>
                  <a:lnTo>
                    <a:pt x="84653" y="2892"/>
                  </a:lnTo>
                  <a:lnTo>
                    <a:pt x="85234" y="5797"/>
                  </a:lnTo>
                  <a:lnTo>
                    <a:pt x="83024" y="9168"/>
                  </a:lnTo>
                  <a:lnTo>
                    <a:pt x="83731" y="11895"/>
                  </a:lnTo>
                  <a:lnTo>
                    <a:pt x="86597" y="8448"/>
                  </a:lnTo>
                  <a:lnTo>
                    <a:pt x="88239" y="7931"/>
                  </a:lnTo>
                  <a:lnTo>
                    <a:pt x="90209" y="6895"/>
                  </a:lnTo>
                  <a:lnTo>
                    <a:pt x="91193" y="8171"/>
                  </a:lnTo>
                  <a:lnTo>
                    <a:pt x="94931" y="8297"/>
                  </a:lnTo>
                  <a:lnTo>
                    <a:pt x="94931" y="8297"/>
                  </a:lnTo>
                  <a:lnTo>
                    <a:pt x="94072" y="5494"/>
                  </a:lnTo>
                  <a:lnTo>
                    <a:pt x="97355" y="5039"/>
                  </a:lnTo>
                  <a:lnTo>
                    <a:pt x="99805" y="7110"/>
                  </a:lnTo>
                  <a:lnTo>
                    <a:pt x="100664" y="10140"/>
                  </a:lnTo>
                  <a:lnTo>
                    <a:pt x="103871" y="11075"/>
                  </a:lnTo>
                  <a:lnTo>
                    <a:pt x="102722" y="8991"/>
                  </a:lnTo>
                  <a:lnTo>
                    <a:pt x="103922" y="8385"/>
                  </a:lnTo>
                  <a:lnTo>
                    <a:pt x="105121" y="8486"/>
                  </a:lnTo>
                  <a:lnTo>
                    <a:pt x="107987" y="8486"/>
                  </a:lnTo>
                  <a:lnTo>
                    <a:pt x="106763" y="5153"/>
                  </a:lnTo>
                  <a:lnTo>
                    <a:pt x="108265" y="4180"/>
                  </a:lnTo>
                  <a:lnTo>
                    <a:pt x="112319" y="3890"/>
                  </a:lnTo>
                  <a:lnTo>
                    <a:pt x="114377" y="4723"/>
                  </a:lnTo>
                  <a:lnTo>
                    <a:pt x="117761" y="5860"/>
                  </a:lnTo>
                  <a:lnTo>
                    <a:pt x="119895" y="4673"/>
                  </a:lnTo>
                  <a:lnTo>
                    <a:pt x="122142" y="5001"/>
                  </a:lnTo>
                  <a:lnTo>
                    <a:pt x="123216" y="7236"/>
                  </a:lnTo>
                  <a:lnTo>
                    <a:pt x="125084" y="7236"/>
                  </a:lnTo>
                  <a:lnTo>
                    <a:pt x="127749" y="5544"/>
                  </a:lnTo>
                  <a:lnTo>
                    <a:pt x="130489" y="4332"/>
                  </a:lnTo>
                  <a:lnTo>
                    <a:pt x="130981" y="5532"/>
                  </a:lnTo>
                  <a:lnTo>
                    <a:pt x="134580" y="5494"/>
                  </a:lnTo>
                  <a:lnTo>
                    <a:pt x="132105" y="3069"/>
                  </a:lnTo>
                  <a:lnTo>
                    <a:pt x="134769" y="2817"/>
                  </a:lnTo>
                  <a:lnTo>
                    <a:pt x="142080" y="2817"/>
                  </a:lnTo>
                  <a:lnTo>
                    <a:pt x="142813" y="3713"/>
                  </a:lnTo>
                  <a:lnTo>
                    <a:pt x="144858" y="3776"/>
                  </a:lnTo>
                  <a:lnTo>
                    <a:pt x="144858" y="2337"/>
                  </a:lnTo>
                  <a:lnTo>
                    <a:pt x="147864" y="2779"/>
                  </a:lnTo>
                  <a:lnTo>
                    <a:pt x="148432" y="4989"/>
                  </a:lnTo>
                  <a:lnTo>
                    <a:pt x="149657" y="6643"/>
                  </a:lnTo>
                  <a:lnTo>
                    <a:pt x="149101" y="8309"/>
                  </a:lnTo>
                  <a:lnTo>
                    <a:pt x="147990" y="7564"/>
                  </a:lnTo>
                  <a:lnTo>
                    <a:pt x="146601" y="8638"/>
                  </a:lnTo>
                  <a:lnTo>
                    <a:pt x="144214" y="7400"/>
                  </a:lnTo>
                  <a:lnTo>
                    <a:pt x="144846" y="11163"/>
                  </a:lnTo>
                  <a:lnTo>
                    <a:pt x="144278" y="13461"/>
                  </a:lnTo>
                  <a:lnTo>
                    <a:pt x="147662" y="14724"/>
                  </a:lnTo>
                  <a:lnTo>
                    <a:pt x="148823" y="17944"/>
                  </a:lnTo>
                  <a:lnTo>
                    <a:pt x="148356" y="17944"/>
                  </a:lnTo>
                  <a:lnTo>
                    <a:pt x="145995" y="19118"/>
                  </a:lnTo>
                  <a:lnTo>
                    <a:pt x="144846" y="21012"/>
                  </a:lnTo>
                  <a:lnTo>
                    <a:pt x="144846" y="23373"/>
                  </a:lnTo>
                  <a:lnTo>
                    <a:pt x="142775" y="23096"/>
                  </a:lnTo>
                  <a:lnTo>
                    <a:pt x="139770" y="25040"/>
                  </a:lnTo>
                  <a:lnTo>
                    <a:pt x="140111" y="28311"/>
                  </a:lnTo>
                  <a:lnTo>
                    <a:pt x="141992" y="29788"/>
                  </a:lnTo>
                  <a:lnTo>
                    <a:pt x="142257" y="31745"/>
                  </a:lnTo>
                  <a:lnTo>
                    <a:pt x="142396" y="33387"/>
                  </a:lnTo>
                  <a:lnTo>
                    <a:pt x="143154" y="36000"/>
                  </a:lnTo>
                  <a:lnTo>
                    <a:pt x="141727" y="39271"/>
                  </a:lnTo>
                  <a:lnTo>
                    <a:pt x="141702" y="42604"/>
                  </a:lnTo>
                  <a:lnTo>
                    <a:pt x="141070" y="43135"/>
                  </a:lnTo>
                  <a:lnTo>
                    <a:pt x="141070" y="42440"/>
                  </a:lnTo>
                  <a:lnTo>
                    <a:pt x="140060" y="38993"/>
                  </a:lnTo>
                  <a:lnTo>
                    <a:pt x="136651" y="34245"/>
                  </a:lnTo>
                  <a:lnTo>
                    <a:pt x="136651" y="31025"/>
                  </a:lnTo>
                  <a:lnTo>
                    <a:pt x="138078" y="25255"/>
                  </a:lnTo>
                  <a:lnTo>
                    <a:pt x="138797" y="21151"/>
                  </a:lnTo>
                  <a:lnTo>
                    <a:pt x="136663" y="19939"/>
                  </a:lnTo>
                  <a:lnTo>
                    <a:pt x="136663" y="22300"/>
                  </a:lnTo>
                  <a:lnTo>
                    <a:pt x="136158" y="23437"/>
                  </a:lnTo>
                  <a:lnTo>
                    <a:pt x="135578" y="21947"/>
                  </a:lnTo>
                  <a:lnTo>
                    <a:pt x="132244" y="23424"/>
                  </a:lnTo>
                  <a:lnTo>
                    <a:pt x="132244" y="28765"/>
                  </a:lnTo>
                  <a:lnTo>
                    <a:pt x="130312" y="29295"/>
                  </a:lnTo>
                  <a:lnTo>
                    <a:pt x="126890" y="29295"/>
                  </a:lnTo>
                  <a:lnTo>
                    <a:pt x="124504" y="30722"/>
                  </a:lnTo>
                  <a:lnTo>
                    <a:pt x="123645" y="33576"/>
                  </a:lnTo>
                  <a:lnTo>
                    <a:pt x="121435" y="38008"/>
                  </a:lnTo>
                  <a:lnTo>
                    <a:pt x="122685" y="39006"/>
                  </a:lnTo>
                  <a:lnTo>
                    <a:pt x="124163" y="39586"/>
                  </a:lnTo>
                  <a:lnTo>
                    <a:pt x="126297" y="40193"/>
                  </a:lnTo>
                  <a:lnTo>
                    <a:pt x="127862" y="41657"/>
                  </a:lnTo>
                  <a:lnTo>
                    <a:pt x="128582" y="44549"/>
                  </a:lnTo>
                  <a:lnTo>
                    <a:pt x="129706" y="47706"/>
                  </a:lnTo>
                  <a:lnTo>
                    <a:pt x="128178" y="52403"/>
                  </a:lnTo>
                  <a:lnTo>
                    <a:pt x="126461" y="55358"/>
                  </a:lnTo>
                  <a:lnTo>
                    <a:pt x="125274" y="54676"/>
                  </a:lnTo>
                  <a:lnTo>
                    <a:pt x="123733" y="55951"/>
                  </a:lnTo>
                  <a:lnTo>
                    <a:pt x="123620" y="58792"/>
                  </a:lnTo>
                  <a:lnTo>
                    <a:pt x="122067" y="60118"/>
                  </a:lnTo>
                  <a:lnTo>
                    <a:pt x="122673" y="61393"/>
                  </a:lnTo>
                  <a:lnTo>
                    <a:pt x="124314" y="63098"/>
                  </a:lnTo>
                  <a:lnTo>
                    <a:pt x="124807" y="65131"/>
                  </a:lnTo>
                  <a:lnTo>
                    <a:pt x="123342" y="66305"/>
                  </a:lnTo>
                  <a:lnTo>
                    <a:pt x="122786" y="65750"/>
                  </a:lnTo>
                  <a:lnTo>
                    <a:pt x="122786" y="64196"/>
                  </a:lnTo>
                  <a:lnTo>
                    <a:pt x="121801" y="62997"/>
                  </a:lnTo>
                  <a:lnTo>
                    <a:pt x="120854" y="61317"/>
                  </a:lnTo>
                  <a:lnTo>
                    <a:pt x="119465" y="60143"/>
                  </a:lnTo>
                  <a:lnTo>
                    <a:pt x="118241" y="60762"/>
                  </a:lnTo>
                  <a:lnTo>
                    <a:pt x="118241" y="60762"/>
                  </a:lnTo>
                  <a:lnTo>
                    <a:pt x="118645" y="59297"/>
                  </a:lnTo>
                  <a:lnTo>
                    <a:pt x="117079" y="58514"/>
                  </a:lnTo>
                  <a:lnTo>
                    <a:pt x="116132" y="60396"/>
                  </a:lnTo>
                  <a:lnTo>
                    <a:pt x="114112" y="61583"/>
                  </a:lnTo>
                  <a:lnTo>
                    <a:pt x="114970" y="62719"/>
                  </a:lnTo>
                  <a:lnTo>
                    <a:pt x="116056" y="63931"/>
                  </a:lnTo>
                  <a:lnTo>
                    <a:pt x="117622" y="63376"/>
                  </a:lnTo>
                  <a:lnTo>
                    <a:pt x="118607" y="63691"/>
                  </a:lnTo>
                  <a:lnTo>
                    <a:pt x="115968" y="65497"/>
                  </a:lnTo>
                  <a:lnTo>
                    <a:pt x="117597" y="67530"/>
                  </a:lnTo>
                  <a:lnTo>
                    <a:pt x="119011" y="70371"/>
                  </a:lnTo>
                  <a:lnTo>
                    <a:pt x="119011" y="73919"/>
                  </a:lnTo>
                  <a:lnTo>
                    <a:pt x="118266" y="76028"/>
                  </a:lnTo>
                  <a:lnTo>
                    <a:pt x="116574" y="79096"/>
                  </a:lnTo>
                  <a:lnTo>
                    <a:pt x="112824" y="80978"/>
                  </a:lnTo>
                  <a:lnTo>
                    <a:pt x="111245" y="82114"/>
                  </a:lnTo>
                  <a:lnTo>
                    <a:pt x="110740" y="80940"/>
                  </a:lnTo>
                  <a:lnTo>
                    <a:pt x="110462" y="81041"/>
                  </a:lnTo>
                  <a:cubicBezTo>
                    <a:pt x="110159" y="81142"/>
                    <a:pt x="108594" y="81697"/>
                    <a:pt x="108253" y="81912"/>
                  </a:cubicBezTo>
                  <a:cubicBezTo>
                    <a:pt x="107886" y="82165"/>
                    <a:pt x="107634" y="83276"/>
                    <a:pt x="107520" y="83907"/>
                  </a:cubicBezTo>
                  <a:lnTo>
                    <a:pt x="107495" y="84008"/>
                  </a:lnTo>
                  <a:lnTo>
                    <a:pt x="108341" y="85688"/>
                  </a:lnTo>
                  <a:lnTo>
                    <a:pt x="110197" y="87468"/>
                  </a:lnTo>
                  <a:lnTo>
                    <a:pt x="110197" y="90852"/>
                  </a:lnTo>
                  <a:cubicBezTo>
                    <a:pt x="110046" y="91092"/>
                    <a:pt x="109174" y="91824"/>
                    <a:pt x="108379" y="92430"/>
                  </a:cubicBezTo>
                  <a:lnTo>
                    <a:pt x="107760" y="92115"/>
                  </a:lnTo>
                  <a:lnTo>
                    <a:pt x="106093" y="90360"/>
                  </a:lnTo>
                  <a:lnTo>
                    <a:pt x="104161" y="88541"/>
                  </a:lnTo>
                  <a:lnTo>
                    <a:pt x="103164" y="89829"/>
                  </a:lnTo>
                  <a:lnTo>
                    <a:pt x="102823" y="92203"/>
                  </a:lnTo>
                  <a:lnTo>
                    <a:pt x="103492" y="93756"/>
                  </a:lnTo>
                  <a:lnTo>
                    <a:pt x="104679" y="95398"/>
                  </a:lnTo>
                  <a:lnTo>
                    <a:pt x="106321" y="96648"/>
                  </a:lnTo>
                  <a:lnTo>
                    <a:pt x="106611" y="98239"/>
                  </a:lnTo>
                  <a:lnTo>
                    <a:pt x="107028" y="99602"/>
                  </a:lnTo>
                  <a:lnTo>
                    <a:pt x="105689" y="99047"/>
                  </a:lnTo>
                  <a:lnTo>
                    <a:pt x="104313" y="97254"/>
                  </a:lnTo>
                  <a:lnTo>
                    <a:pt x="103290" y="95082"/>
                  </a:lnTo>
                  <a:lnTo>
                    <a:pt x="101371" y="94072"/>
                  </a:lnTo>
                  <a:lnTo>
                    <a:pt x="101371" y="90056"/>
                  </a:lnTo>
                  <a:lnTo>
                    <a:pt x="99351" y="85725"/>
                  </a:lnTo>
                  <a:lnTo>
                    <a:pt x="97583" y="86773"/>
                  </a:lnTo>
                  <a:lnTo>
                    <a:pt x="97583" y="83756"/>
                  </a:lnTo>
                  <a:lnTo>
                    <a:pt x="95739" y="82897"/>
                  </a:lnTo>
                  <a:lnTo>
                    <a:pt x="94944" y="79690"/>
                  </a:lnTo>
                  <a:lnTo>
                    <a:pt x="91774" y="80422"/>
                  </a:lnTo>
                  <a:lnTo>
                    <a:pt x="90423" y="82278"/>
                  </a:lnTo>
                  <a:lnTo>
                    <a:pt x="87431" y="84980"/>
                  </a:lnTo>
                  <a:lnTo>
                    <a:pt x="85372" y="86773"/>
                  </a:lnTo>
                  <a:lnTo>
                    <a:pt x="84324" y="88503"/>
                  </a:lnTo>
                  <a:lnTo>
                    <a:pt x="84324" y="91546"/>
                  </a:lnTo>
                  <a:lnTo>
                    <a:pt x="82961" y="93706"/>
                  </a:lnTo>
                  <a:lnTo>
                    <a:pt x="82620" y="92456"/>
                  </a:lnTo>
                  <a:lnTo>
                    <a:pt x="81142" y="89084"/>
                  </a:lnTo>
                  <a:lnTo>
                    <a:pt x="79791" y="86180"/>
                  </a:lnTo>
                  <a:lnTo>
                    <a:pt x="79160" y="83465"/>
                  </a:lnTo>
                  <a:lnTo>
                    <a:pt x="78377" y="80359"/>
                  </a:lnTo>
                  <a:lnTo>
                    <a:pt x="76837" y="82152"/>
                  </a:lnTo>
                  <a:lnTo>
                    <a:pt x="75890" y="82000"/>
                  </a:lnTo>
                  <a:lnTo>
                    <a:pt x="74602" y="79803"/>
                  </a:lnTo>
                  <a:lnTo>
                    <a:pt x="71773" y="77745"/>
                  </a:lnTo>
                  <a:lnTo>
                    <a:pt x="68326" y="78175"/>
                  </a:lnTo>
                  <a:lnTo>
                    <a:pt x="65687" y="77770"/>
                  </a:lnTo>
                  <a:lnTo>
                    <a:pt x="63957" y="76849"/>
                  </a:lnTo>
                  <a:lnTo>
                    <a:pt x="62113" y="76710"/>
                  </a:lnTo>
                  <a:lnTo>
                    <a:pt x="60118" y="75624"/>
                  </a:lnTo>
                  <a:lnTo>
                    <a:pt x="56999" y="73086"/>
                  </a:lnTo>
                  <a:lnTo>
                    <a:pt x="55737" y="75232"/>
                  </a:lnTo>
                  <a:lnTo>
                    <a:pt x="57782" y="76912"/>
                  </a:lnTo>
                  <a:lnTo>
                    <a:pt x="59108" y="79349"/>
                  </a:lnTo>
                  <a:lnTo>
                    <a:pt x="61419" y="79235"/>
                  </a:lnTo>
                  <a:lnTo>
                    <a:pt x="63717" y="78541"/>
                  </a:lnTo>
                  <a:lnTo>
                    <a:pt x="64954" y="79879"/>
                  </a:lnTo>
                  <a:lnTo>
                    <a:pt x="66394" y="81306"/>
                  </a:lnTo>
                  <a:lnTo>
                    <a:pt x="65636" y="83187"/>
                  </a:lnTo>
                  <a:lnTo>
                    <a:pt x="64538" y="85208"/>
                  </a:lnTo>
                  <a:lnTo>
                    <a:pt x="60775" y="87140"/>
                  </a:lnTo>
                  <a:lnTo>
                    <a:pt x="57025" y="87973"/>
                  </a:lnTo>
                  <a:lnTo>
                    <a:pt x="53805" y="89425"/>
                  </a:lnTo>
                  <a:lnTo>
                    <a:pt x="53388" y="88263"/>
                  </a:lnTo>
                  <a:lnTo>
                    <a:pt x="52100" y="85132"/>
                  </a:lnTo>
                  <a:lnTo>
                    <a:pt x="50105" y="83554"/>
                  </a:lnTo>
                  <a:lnTo>
                    <a:pt x="49297" y="81230"/>
                  </a:lnTo>
                  <a:lnTo>
                    <a:pt x="47782" y="78831"/>
                  </a:lnTo>
                  <a:lnTo>
                    <a:pt x="45117" y="75169"/>
                  </a:lnTo>
                  <a:lnTo>
                    <a:pt x="43387" y="75801"/>
                  </a:lnTo>
                  <a:lnTo>
                    <a:pt x="44284" y="77341"/>
                  </a:lnTo>
                  <a:lnTo>
                    <a:pt x="45332" y="80182"/>
                  </a:lnTo>
                  <a:lnTo>
                    <a:pt x="46203" y="81382"/>
                  </a:lnTo>
                  <a:lnTo>
                    <a:pt x="48325" y="86281"/>
                  </a:lnTo>
                  <a:lnTo>
                    <a:pt x="49726" y="87241"/>
                  </a:lnTo>
                  <a:lnTo>
                    <a:pt x="51772" y="89198"/>
                  </a:lnTo>
                  <a:lnTo>
                    <a:pt x="52264" y="90271"/>
                  </a:lnTo>
                  <a:lnTo>
                    <a:pt x="53009" y="92506"/>
                  </a:lnTo>
                  <a:lnTo>
                    <a:pt x="54550" y="91736"/>
                  </a:lnTo>
                  <a:lnTo>
                    <a:pt x="58287" y="91218"/>
                  </a:lnTo>
                  <a:lnTo>
                    <a:pt x="59525" y="90612"/>
                  </a:lnTo>
                  <a:lnTo>
                    <a:pt x="59904" y="91837"/>
                  </a:lnTo>
                  <a:cubicBezTo>
                    <a:pt x="59664" y="92443"/>
                    <a:pt x="59070" y="93946"/>
                    <a:pt x="59070" y="94362"/>
                  </a:cubicBezTo>
                  <a:cubicBezTo>
                    <a:pt x="59045" y="94615"/>
                    <a:pt x="58338" y="96016"/>
                    <a:pt x="57681" y="97191"/>
                  </a:cubicBezTo>
                  <a:lnTo>
                    <a:pt x="54487" y="99148"/>
                  </a:lnTo>
                  <a:lnTo>
                    <a:pt x="51784" y="102128"/>
                  </a:lnTo>
                  <a:lnTo>
                    <a:pt x="48855" y="104792"/>
                  </a:lnTo>
                  <a:lnTo>
                    <a:pt x="49474" y="106408"/>
                  </a:lnTo>
                  <a:lnTo>
                    <a:pt x="49411" y="108719"/>
                  </a:lnTo>
                  <a:lnTo>
                    <a:pt x="50257" y="110727"/>
                  </a:lnTo>
                  <a:lnTo>
                    <a:pt x="50257" y="113189"/>
                  </a:lnTo>
                  <a:lnTo>
                    <a:pt x="48767" y="115487"/>
                  </a:lnTo>
                  <a:lnTo>
                    <a:pt x="44587" y="118694"/>
                  </a:lnTo>
                  <a:lnTo>
                    <a:pt x="44587" y="120096"/>
                  </a:lnTo>
                  <a:lnTo>
                    <a:pt x="44297" y="123897"/>
                  </a:lnTo>
                  <a:lnTo>
                    <a:pt x="42845" y="123897"/>
                  </a:lnTo>
                  <a:lnTo>
                    <a:pt x="42175" y="126927"/>
                  </a:lnTo>
                  <a:lnTo>
                    <a:pt x="39713" y="129730"/>
                  </a:lnTo>
                  <a:lnTo>
                    <a:pt x="38084" y="131536"/>
                  </a:lnTo>
                  <a:lnTo>
                    <a:pt x="35647" y="133367"/>
                  </a:lnTo>
                  <a:lnTo>
                    <a:pt x="31404" y="133367"/>
                  </a:lnTo>
                  <a:lnTo>
                    <a:pt x="29776" y="130842"/>
                  </a:lnTo>
                  <a:lnTo>
                    <a:pt x="29371" y="128581"/>
                  </a:lnTo>
                  <a:lnTo>
                    <a:pt x="28210" y="126334"/>
                  </a:lnTo>
                  <a:lnTo>
                    <a:pt x="26278" y="123796"/>
                  </a:lnTo>
                  <a:lnTo>
                    <a:pt x="26278" y="120222"/>
                  </a:lnTo>
                  <a:lnTo>
                    <a:pt x="24384" y="117495"/>
                  </a:lnTo>
                  <a:lnTo>
                    <a:pt x="24384" y="115285"/>
                  </a:lnTo>
                  <a:lnTo>
                    <a:pt x="26278" y="112659"/>
                  </a:lnTo>
                  <a:lnTo>
                    <a:pt x="26278" y="109654"/>
                  </a:lnTo>
                  <a:lnTo>
                    <a:pt x="25672" y="106509"/>
                  </a:lnTo>
                  <a:lnTo>
                    <a:pt x="23563" y="103340"/>
                  </a:lnTo>
                  <a:lnTo>
                    <a:pt x="23992" y="99262"/>
                  </a:lnTo>
                  <a:lnTo>
                    <a:pt x="22679" y="97140"/>
                  </a:lnTo>
                  <a:lnTo>
                    <a:pt x="19838" y="97279"/>
                  </a:lnTo>
                  <a:lnTo>
                    <a:pt x="18916" y="95701"/>
                  </a:lnTo>
                  <a:lnTo>
                    <a:pt x="16353" y="95410"/>
                  </a:lnTo>
                  <a:lnTo>
                    <a:pt x="13600" y="96787"/>
                  </a:lnTo>
                  <a:lnTo>
                    <a:pt x="11113" y="96787"/>
                  </a:lnTo>
                  <a:lnTo>
                    <a:pt x="8486" y="97090"/>
                  </a:lnTo>
                  <a:lnTo>
                    <a:pt x="5570" y="95385"/>
                  </a:lnTo>
                  <a:lnTo>
                    <a:pt x="1453" y="91067"/>
                  </a:lnTo>
                  <a:lnTo>
                    <a:pt x="645" y="87746"/>
                  </a:lnTo>
                  <a:lnTo>
                    <a:pt x="1175" y="84905"/>
                  </a:lnTo>
                  <a:lnTo>
                    <a:pt x="658" y="82518"/>
                  </a:lnTo>
                  <a:lnTo>
                    <a:pt x="1642" y="80132"/>
                  </a:lnTo>
                  <a:lnTo>
                    <a:pt x="4029" y="76306"/>
                  </a:lnTo>
                  <a:lnTo>
                    <a:pt x="6681" y="74386"/>
                  </a:lnTo>
                  <a:lnTo>
                    <a:pt x="7325" y="72353"/>
                  </a:lnTo>
                  <a:lnTo>
                    <a:pt x="9055" y="70523"/>
                  </a:lnTo>
                  <a:lnTo>
                    <a:pt x="10683" y="68894"/>
                  </a:lnTo>
                  <a:lnTo>
                    <a:pt x="11870" y="69487"/>
                  </a:lnTo>
                  <a:lnTo>
                    <a:pt x="16328" y="67858"/>
                  </a:lnTo>
                  <a:lnTo>
                    <a:pt x="20457" y="67871"/>
                  </a:lnTo>
                  <a:lnTo>
                    <a:pt x="22490" y="67543"/>
                  </a:lnTo>
                  <a:lnTo>
                    <a:pt x="23639" y="67795"/>
                  </a:lnTo>
                  <a:lnTo>
                    <a:pt x="24005" y="70560"/>
                  </a:lnTo>
                  <a:lnTo>
                    <a:pt x="26619" y="71116"/>
                  </a:lnTo>
                  <a:lnTo>
                    <a:pt x="29334" y="73338"/>
                  </a:lnTo>
                  <a:lnTo>
                    <a:pt x="31152" y="71747"/>
                  </a:lnTo>
                  <a:lnTo>
                    <a:pt x="32894" y="71457"/>
                  </a:lnTo>
                  <a:lnTo>
                    <a:pt x="38349" y="73035"/>
                  </a:lnTo>
                  <a:lnTo>
                    <a:pt x="41784" y="72505"/>
                  </a:lnTo>
                  <a:lnTo>
                    <a:pt x="44739" y="71154"/>
                  </a:lnTo>
                  <a:lnTo>
                    <a:pt x="45648" y="67719"/>
                  </a:lnTo>
                  <a:lnTo>
                    <a:pt x="44461" y="65989"/>
                  </a:lnTo>
                  <a:lnTo>
                    <a:pt x="41910" y="67442"/>
                  </a:lnTo>
                  <a:lnTo>
                    <a:pt x="39347" y="66785"/>
                  </a:lnTo>
                  <a:lnTo>
                    <a:pt x="37819" y="65762"/>
                  </a:lnTo>
                  <a:lnTo>
                    <a:pt x="38715" y="63590"/>
                  </a:lnTo>
                  <a:lnTo>
                    <a:pt x="40067" y="62820"/>
                  </a:lnTo>
                  <a:lnTo>
                    <a:pt x="42466" y="62227"/>
                  </a:lnTo>
                  <a:lnTo>
                    <a:pt x="45610" y="63073"/>
                  </a:lnTo>
                  <a:lnTo>
                    <a:pt x="50244" y="62075"/>
                  </a:lnTo>
                  <a:lnTo>
                    <a:pt x="47946" y="60345"/>
                  </a:lnTo>
                  <a:lnTo>
                    <a:pt x="45458" y="57782"/>
                  </a:lnTo>
                  <a:lnTo>
                    <a:pt x="46304" y="55206"/>
                  </a:lnTo>
                  <a:lnTo>
                    <a:pt x="43501" y="56999"/>
                  </a:lnTo>
                  <a:lnTo>
                    <a:pt x="43602" y="58312"/>
                  </a:lnTo>
                  <a:lnTo>
                    <a:pt x="42289" y="58312"/>
                  </a:lnTo>
                  <a:lnTo>
                    <a:pt x="41632" y="55938"/>
                  </a:lnTo>
                  <a:lnTo>
                    <a:pt x="39511" y="56469"/>
                  </a:lnTo>
                  <a:lnTo>
                    <a:pt x="37832" y="60042"/>
                  </a:lnTo>
                  <a:lnTo>
                    <a:pt x="37933" y="62265"/>
                  </a:lnTo>
                  <a:lnTo>
                    <a:pt x="36632" y="62530"/>
                  </a:lnTo>
                  <a:lnTo>
                    <a:pt x="35167" y="62757"/>
                  </a:lnTo>
                  <a:lnTo>
                    <a:pt x="33639" y="64398"/>
                  </a:lnTo>
                  <a:lnTo>
                    <a:pt x="34776" y="65750"/>
                  </a:lnTo>
                  <a:lnTo>
                    <a:pt x="33829" y="66659"/>
                  </a:lnTo>
                  <a:lnTo>
                    <a:pt x="32427" y="65585"/>
                  </a:lnTo>
                  <a:lnTo>
                    <a:pt x="30988" y="61886"/>
                  </a:lnTo>
                  <a:lnTo>
                    <a:pt x="28033" y="58893"/>
                  </a:lnTo>
                  <a:lnTo>
                    <a:pt x="25242" y="56974"/>
                  </a:lnTo>
                  <a:lnTo>
                    <a:pt x="24636" y="59146"/>
                  </a:lnTo>
                  <a:lnTo>
                    <a:pt x="27136" y="61595"/>
                  </a:lnTo>
                  <a:lnTo>
                    <a:pt x="29712" y="63085"/>
                  </a:lnTo>
                  <a:lnTo>
                    <a:pt x="29574" y="63401"/>
                  </a:lnTo>
                  <a:lnTo>
                    <a:pt x="28172" y="62921"/>
                  </a:lnTo>
                  <a:lnTo>
                    <a:pt x="28172" y="64967"/>
                  </a:lnTo>
                  <a:lnTo>
                    <a:pt x="27541" y="65333"/>
                  </a:lnTo>
                  <a:lnTo>
                    <a:pt x="27541" y="64537"/>
                  </a:lnTo>
                  <a:lnTo>
                    <a:pt x="26720" y="63148"/>
                  </a:lnTo>
                  <a:lnTo>
                    <a:pt x="25255" y="61785"/>
                  </a:lnTo>
                  <a:lnTo>
                    <a:pt x="23273" y="59575"/>
                  </a:lnTo>
                  <a:lnTo>
                    <a:pt x="21467" y="59575"/>
                  </a:lnTo>
                  <a:lnTo>
                    <a:pt x="20141" y="60295"/>
                  </a:lnTo>
                  <a:lnTo>
                    <a:pt x="17515" y="59600"/>
                  </a:lnTo>
                  <a:lnTo>
                    <a:pt x="17174" y="61557"/>
                  </a:lnTo>
                  <a:lnTo>
                    <a:pt x="16277" y="61949"/>
                  </a:lnTo>
                  <a:lnTo>
                    <a:pt x="15179" y="63919"/>
                  </a:lnTo>
                  <a:lnTo>
                    <a:pt x="13386" y="66507"/>
                  </a:lnTo>
                  <a:lnTo>
                    <a:pt x="11391" y="66406"/>
                  </a:lnTo>
                  <a:lnTo>
                    <a:pt x="10065" y="67176"/>
                  </a:lnTo>
                  <a:lnTo>
                    <a:pt x="9143" y="66381"/>
                  </a:lnTo>
                  <a:lnTo>
                    <a:pt x="6719" y="65649"/>
                  </a:lnTo>
                  <a:lnTo>
                    <a:pt x="6719" y="60610"/>
                  </a:lnTo>
                  <a:lnTo>
                    <a:pt x="8827" y="59499"/>
                  </a:lnTo>
                  <a:lnTo>
                    <a:pt x="12413" y="59954"/>
                  </a:lnTo>
                  <a:lnTo>
                    <a:pt x="14156" y="58148"/>
                  </a:lnTo>
                  <a:lnTo>
                    <a:pt x="13070" y="55825"/>
                  </a:lnTo>
                  <a:lnTo>
                    <a:pt x="12110" y="55320"/>
                  </a:lnTo>
                  <a:lnTo>
                    <a:pt x="13045" y="55168"/>
                  </a:lnTo>
                  <a:lnTo>
                    <a:pt x="14749" y="55168"/>
                  </a:lnTo>
                  <a:lnTo>
                    <a:pt x="16694" y="53186"/>
                  </a:lnTo>
                  <a:lnTo>
                    <a:pt x="17616" y="49840"/>
                  </a:lnTo>
                  <a:lnTo>
                    <a:pt x="20381" y="48691"/>
                  </a:lnTo>
                  <a:lnTo>
                    <a:pt x="20608" y="45913"/>
                  </a:lnTo>
                  <a:lnTo>
                    <a:pt x="21568" y="44764"/>
                  </a:lnTo>
                  <a:lnTo>
                    <a:pt x="22250" y="45559"/>
                  </a:lnTo>
                  <a:lnTo>
                    <a:pt x="21442" y="48211"/>
                  </a:lnTo>
                  <a:lnTo>
                    <a:pt x="25924" y="48211"/>
                  </a:lnTo>
                  <a:lnTo>
                    <a:pt x="29788" y="47504"/>
                  </a:lnTo>
                  <a:lnTo>
                    <a:pt x="30558" y="44915"/>
                  </a:lnTo>
                  <a:lnTo>
                    <a:pt x="31733" y="43539"/>
                  </a:lnTo>
                  <a:lnTo>
                    <a:pt x="32023" y="41910"/>
                  </a:lnTo>
                  <a:lnTo>
                    <a:pt x="34687" y="41821"/>
                  </a:lnTo>
                  <a:lnTo>
                    <a:pt x="37390" y="40129"/>
                  </a:lnTo>
                  <a:lnTo>
                    <a:pt x="35369" y="38841"/>
                  </a:lnTo>
                  <a:lnTo>
                    <a:pt x="32768" y="39599"/>
                  </a:lnTo>
                  <a:lnTo>
                    <a:pt x="31253" y="39422"/>
                  </a:lnTo>
                  <a:lnTo>
                    <a:pt x="30205" y="36303"/>
                  </a:lnTo>
                  <a:lnTo>
                    <a:pt x="33147" y="32604"/>
                  </a:lnTo>
                  <a:lnTo>
                    <a:pt x="31202" y="31215"/>
                  </a:lnTo>
                  <a:lnTo>
                    <a:pt x="29586" y="32591"/>
                  </a:lnTo>
                  <a:lnTo>
                    <a:pt x="28955" y="34372"/>
                  </a:lnTo>
                  <a:lnTo>
                    <a:pt x="27136" y="35874"/>
                  </a:lnTo>
                  <a:lnTo>
                    <a:pt x="26897" y="38425"/>
                  </a:lnTo>
                  <a:lnTo>
                    <a:pt x="28462" y="40723"/>
                  </a:lnTo>
                  <a:cubicBezTo>
                    <a:pt x="28361" y="41241"/>
                    <a:pt x="28071" y="42667"/>
                    <a:pt x="28071" y="42933"/>
                  </a:cubicBezTo>
                  <a:cubicBezTo>
                    <a:pt x="28008" y="43147"/>
                    <a:pt x="27288" y="44233"/>
                    <a:pt x="26619" y="45155"/>
                  </a:cubicBezTo>
                  <a:lnTo>
                    <a:pt x="24131" y="44902"/>
                  </a:lnTo>
                  <a:lnTo>
                    <a:pt x="24308" y="43640"/>
                  </a:lnTo>
                  <a:lnTo>
                    <a:pt x="22553" y="40622"/>
                  </a:lnTo>
                  <a:lnTo>
                    <a:pt x="21076" y="42465"/>
                  </a:lnTo>
                  <a:lnTo>
                    <a:pt x="19687" y="42718"/>
                  </a:lnTo>
                  <a:lnTo>
                    <a:pt x="18740" y="39321"/>
                  </a:lnTo>
                  <a:lnTo>
                    <a:pt x="19510" y="37680"/>
                  </a:lnTo>
                  <a:lnTo>
                    <a:pt x="21985" y="35205"/>
                  </a:lnTo>
                  <a:lnTo>
                    <a:pt x="23386" y="32326"/>
                  </a:lnTo>
                  <a:lnTo>
                    <a:pt x="25874" y="28790"/>
                  </a:lnTo>
                  <a:lnTo>
                    <a:pt x="29712" y="24750"/>
                  </a:lnTo>
                  <a:lnTo>
                    <a:pt x="33021" y="23639"/>
                  </a:lnTo>
                  <a:lnTo>
                    <a:pt x="35294" y="24232"/>
                  </a:lnTo>
                  <a:lnTo>
                    <a:pt x="38008" y="25381"/>
                  </a:lnTo>
                  <a:lnTo>
                    <a:pt x="41481" y="27212"/>
                  </a:lnTo>
                  <a:lnTo>
                    <a:pt x="42188" y="29068"/>
                  </a:lnTo>
                  <a:lnTo>
                    <a:pt x="41039" y="29813"/>
                  </a:lnTo>
                  <a:lnTo>
                    <a:pt x="36556" y="28942"/>
                  </a:lnTo>
                  <a:lnTo>
                    <a:pt x="39284" y="30975"/>
                  </a:lnTo>
                  <a:lnTo>
                    <a:pt x="40976" y="34245"/>
                  </a:lnTo>
                  <a:lnTo>
                    <a:pt x="41910" y="32781"/>
                  </a:lnTo>
                  <a:lnTo>
                    <a:pt x="44436" y="32907"/>
                  </a:lnTo>
                  <a:lnTo>
                    <a:pt x="43135" y="30886"/>
                  </a:lnTo>
                  <a:lnTo>
                    <a:pt x="45181" y="29712"/>
                  </a:lnTo>
                  <a:lnTo>
                    <a:pt x="45471" y="27237"/>
                  </a:lnTo>
                  <a:lnTo>
                    <a:pt x="46191" y="27528"/>
                  </a:lnTo>
                  <a:lnTo>
                    <a:pt x="46809" y="30634"/>
                  </a:lnTo>
                  <a:lnTo>
                    <a:pt x="49082" y="27982"/>
                  </a:lnTo>
                  <a:lnTo>
                    <a:pt x="52971" y="25924"/>
                  </a:lnTo>
                  <a:lnTo>
                    <a:pt x="56330" y="25217"/>
                  </a:lnTo>
                  <a:lnTo>
                    <a:pt x="55648" y="23815"/>
                  </a:lnTo>
                  <a:lnTo>
                    <a:pt x="55863" y="23159"/>
                  </a:lnTo>
                  <a:lnTo>
                    <a:pt x="58224" y="23714"/>
                  </a:lnTo>
                  <a:lnTo>
                    <a:pt x="61596" y="25406"/>
                  </a:lnTo>
                  <a:lnTo>
                    <a:pt x="61596" y="23171"/>
                  </a:lnTo>
                  <a:lnTo>
                    <a:pt x="59449" y="21277"/>
                  </a:lnTo>
                  <a:lnTo>
                    <a:pt x="59500" y="18828"/>
                  </a:lnTo>
                  <a:lnTo>
                    <a:pt x="60245" y="15532"/>
                  </a:lnTo>
                  <a:lnTo>
                    <a:pt x="61457" y="15987"/>
                  </a:lnTo>
                  <a:lnTo>
                    <a:pt x="62252" y="17944"/>
                  </a:lnTo>
                  <a:lnTo>
                    <a:pt x="63300" y="20899"/>
                  </a:lnTo>
                  <a:lnTo>
                    <a:pt x="64614" y="24333"/>
                  </a:lnTo>
                  <a:lnTo>
                    <a:pt x="63464" y="26530"/>
                  </a:lnTo>
                  <a:lnTo>
                    <a:pt x="65813" y="27364"/>
                  </a:lnTo>
                  <a:lnTo>
                    <a:pt x="67114" y="25659"/>
                  </a:lnTo>
                  <a:lnTo>
                    <a:pt x="66470" y="24270"/>
                  </a:lnTo>
                  <a:cubicBezTo>
                    <a:pt x="67215" y="24106"/>
                    <a:pt x="67947" y="23879"/>
                    <a:pt x="68667" y="23601"/>
                  </a:cubicBezTo>
                  <a:lnTo>
                    <a:pt x="69134" y="23386"/>
                  </a:lnTo>
                  <a:lnTo>
                    <a:pt x="67530" y="22060"/>
                  </a:lnTo>
                  <a:lnTo>
                    <a:pt x="65952" y="21770"/>
                  </a:lnTo>
                  <a:lnTo>
                    <a:pt x="64715" y="17982"/>
                  </a:lnTo>
                  <a:lnTo>
                    <a:pt x="65864" y="17211"/>
                  </a:lnTo>
                  <a:lnTo>
                    <a:pt x="66407" y="15696"/>
                  </a:lnTo>
                  <a:lnTo>
                    <a:pt x="69071" y="17275"/>
                  </a:lnTo>
                  <a:lnTo>
                    <a:pt x="70750" y="16252"/>
                  </a:lnTo>
                  <a:lnTo>
                    <a:pt x="68313" y="14964"/>
                  </a:lnTo>
                  <a:lnTo>
                    <a:pt x="67152" y="13726"/>
                  </a:lnTo>
                  <a:lnTo>
                    <a:pt x="70321" y="11946"/>
                  </a:lnTo>
                  <a:lnTo>
                    <a:pt x="69033" y="10683"/>
                  </a:lnTo>
                  <a:lnTo>
                    <a:pt x="70460" y="7943"/>
                  </a:lnTo>
                  <a:lnTo>
                    <a:pt x="73743" y="5481"/>
                  </a:lnTo>
                  <a:lnTo>
                    <a:pt x="74501" y="2968"/>
                  </a:lnTo>
                  <a:lnTo>
                    <a:pt x="75624" y="1554"/>
                  </a:lnTo>
                  <a:lnTo>
                    <a:pt x="77468" y="1554"/>
                  </a:lnTo>
                  <a:lnTo>
                    <a:pt x="78554" y="4206"/>
                  </a:lnTo>
                  <a:lnTo>
                    <a:pt x="80019" y="2097"/>
                  </a:lnTo>
                  <a:lnTo>
                    <a:pt x="81786" y="784"/>
                  </a:lnTo>
                  <a:close/>
                  <a:moveTo>
                    <a:pt x="81786" y="1"/>
                  </a:moveTo>
                  <a:lnTo>
                    <a:pt x="79614" y="1605"/>
                  </a:lnTo>
                  <a:lnTo>
                    <a:pt x="78705" y="2880"/>
                  </a:lnTo>
                  <a:lnTo>
                    <a:pt x="77910" y="910"/>
                  </a:lnTo>
                  <a:lnTo>
                    <a:pt x="75334" y="910"/>
                  </a:lnTo>
                  <a:lnTo>
                    <a:pt x="73983" y="2615"/>
                  </a:lnTo>
                  <a:lnTo>
                    <a:pt x="73213" y="5090"/>
                  </a:lnTo>
                  <a:lnTo>
                    <a:pt x="70043" y="7476"/>
                  </a:lnTo>
                  <a:lnTo>
                    <a:pt x="68263" y="10784"/>
                  </a:lnTo>
                  <a:lnTo>
                    <a:pt x="69286" y="11794"/>
                  </a:lnTo>
                  <a:lnTo>
                    <a:pt x="66154" y="13562"/>
                  </a:lnTo>
                  <a:lnTo>
                    <a:pt x="67897" y="15431"/>
                  </a:lnTo>
                  <a:lnTo>
                    <a:pt x="69475" y="16277"/>
                  </a:lnTo>
                  <a:lnTo>
                    <a:pt x="69071" y="16517"/>
                  </a:lnTo>
                  <a:lnTo>
                    <a:pt x="66066" y="14737"/>
                  </a:lnTo>
                  <a:lnTo>
                    <a:pt x="65346" y="16795"/>
                  </a:lnTo>
                  <a:lnTo>
                    <a:pt x="63970" y="17704"/>
                  </a:lnTo>
                  <a:lnTo>
                    <a:pt x="65472" y="22313"/>
                  </a:lnTo>
                  <a:lnTo>
                    <a:pt x="67253" y="22654"/>
                  </a:lnTo>
                  <a:lnTo>
                    <a:pt x="67934" y="23209"/>
                  </a:lnTo>
                  <a:cubicBezTo>
                    <a:pt x="67290" y="23411"/>
                    <a:pt x="66634" y="23588"/>
                    <a:pt x="65965" y="23727"/>
                  </a:cubicBezTo>
                  <a:lnTo>
                    <a:pt x="65573" y="23803"/>
                  </a:lnTo>
                  <a:lnTo>
                    <a:pt x="66394" y="25571"/>
                  </a:lnTo>
                  <a:lnTo>
                    <a:pt x="65611" y="26606"/>
                  </a:lnTo>
                  <a:lnTo>
                    <a:pt x="64386" y="26177"/>
                  </a:lnTo>
                  <a:lnTo>
                    <a:pt x="65333" y="24371"/>
                  </a:lnTo>
                  <a:lnTo>
                    <a:pt x="63906" y="20671"/>
                  </a:lnTo>
                  <a:lnTo>
                    <a:pt x="62858" y="17717"/>
                  </a:lnTo>
                  <a:lnTo>
                    <a:pt x="61962" y="15482"/>
                  </a:lnTo>
                  <a:lnTo>
                    <a:pt x="59815" y="14686"/>
                  </a:lnTo>
                  <a:lnTo>
                    <a:pt x="58894" y="18714"/>
                  </a:lnTo>
                  <a:lnTo>
                    <a:pt x="58830" y="21555"/>
                  </a:lnTo>
                  <a:lnTo>
                    <a:pt x="60990" y="23449"/>
                  </a:lnTo>
                  <a:lnTo>
                    <a:pt x="60990" y="24371"/>
                  </a:lnTo>
                  <a:lnTo>
                    <a:pt x="58502" y="23121"/>
                  </a:lnTo>
                  <a:lnTo>
                    <a:pt x="55459" y="22401"/>
                  </a:lnTo>
                  <a:lnTo>
                    <a:pt x="54992" y="23853"/>
                  </a:lnTo>
                  <a:lnTo>
                    <a:pt x="55434" y="24762"/>
                  </a:lnTo>
                  <a:lnTo>
                    <a:pt x="52807" y="25305"/>
                  </a:lnTo>
                  <a:lnTo>
                    <a:pt x="48729" y="27439"/>
                  </a:lnTo>
                  <a:lnTo>
                    <a:pt x="47176" y="29232"/>
                  </a:lnTo>
                  <a:lnTo>
                    <a:pt x="46746" y="27073"/>
                  </a:lnTo>
                  <a:lnTo>
                    <a:pt x="44941" y="26316"/>
                  </a:lnTo>
                  <a:lnTo>
                    <a:pt x="44600" y="29321"/>
                  </a:lnTo>
                  <a:lnTo>
                    <a:pt x="42238" y="30672"/>
                  </a:lnTo>
                  <a:lnTo>
                    <a:pt x="43249" y="32212"/>
                  </a:lnTo>
                  <a:lnTo>
                    <a:pt x="41582" y="32137"/>
                  </a:lnTo>
                  <a:lnTo>
                    <a:pt x="41039" y="32983"/>
                  </a:lnTo>
                  <a:lnTo>
                    <a:pt x="39814" y="30634"/>
                  </a:lnTo>
                  <a:lnTo>
                    <a:pt x="39145" y="30078"/>
                  </a:lnTo>
                  <a:lnTo>
                    <a:pt x="41178" y="30482"/>
                  </a:lnTo>
                  <a:lnTo>
                    <a:pt x="42971" y="29321"/>
                  </a:lnTo>
                  <a:lnTo>
                    <a:pt x="41999" y="26770"/>
                  </a:lnTo>
                  <a:lnTo>
                    <a:pt x="38299" y="24813"/>
                  </a:lnTo>
                  <a:lnTo>
                    <a:pt x="35496" y="23639"/>
                  </a:lnTo>
                  <a:lnTo>
                    <a:pt x="32983" y="22982"/>
                  </a:lnTo>
                  <a:lnTo>
                    <a:pt x="29359" y="24194"/>
                  </a:lnTo>
                  <a:lnTo>
                    <a:pt x="25381" y="28386"/>
                  </a:lnTo>
                  <a:lnTo>
                    <a:pt x="22831" y="32010"/>
                  </a:lnTo>
                  <a:lnTo>
                    <a:pt x="21492" y="34801"/>
                  </a:lnTo>
                  <a:lnTo>
                    <a:pt x="19005" y="37276"/>
                  </a:lnTo>
                  <a:lnTo>
                    <a:pt x="18058" y="39258"/>
                  </a:lnTo>
                  <a:lnTo>
                    <a:pt x="19219" y="43438"/>
                  </a:lnTo>
                  <a:lnTo>
                    <a:pt x="21404" y="43046"/>
                  </a:lnTo>
                  <a:lnTo>
                    <a:pt x="22452" y="41733"/>
                  </a:lnTo>
                  <a:lnTo>
                    <a:pt x="23639" y="43766"/>
                  </a:lnTo>
                  <a:lnTo>
                    <a:pt x="23399" y="45458"/>
                  </a:lnTo>
                  <a:lnTo>
                    <a:pt x="26909" y="45824"/>
                  </a:lnTo>
                  <a:lnTo>
                    <a:pt x="27010" y="45673"/>
                  </a:lnTo>
                  <a:cubicBezTo>
                    <a:pt x="28702" y="43387"/>
                    <a:pt x="28702" y="43072"/>
                    <a:pt x="28702" y="42970"/>
                  </a:cubicBezTo>
                  <a:cubicBezTo>
                    <a:pt x="28702" y="42794"/>
                    <a:pt x="28904" y="41683"/>
                    <a:pt x="29106" y="40723"/>
                  </a:cubicBezTo>
                  <a:lnTo>
                    <a:pt x="29144" y="40597"/>
                  </a:lnTo>
                  <a:lnTo>
                    <a:pt x="27566" y="38261"/>
                  </a:lnTo>
                  <a:lnTo>
                    <a:pt x="27743" y="36190"/>
                  </a:lnTo>
                  <a:lnTo>
                    <a:pt x="29498" y="34750"/>
                  </a:lnTo>
                  <a:lnTo>
                    <a:pt x="30129" y="32957"/>
                  </a:lnTo>
                  <a:lnTo>
                    <a:pt x="31240" y="32010"/>
                  </a:lnTo>
                  <a:lnTo>
                    <a:pt x="32238" y="32730"/>
                  </a:lnTo>
                  <a:lnTo>
                    <a:pt x="29510" y="36177"/>
                  </a:lnTo>
                  <a:lnTo>
                    <a:pt x="30773" y="39991"/>
                  </a:lnTo>
                  <a:lnTo>
                    <a:pt x="32831" y="40243"/>
                  </a:lnTo>
                  <a:lnTo>
                    <a:pt x="35281" y="39523"/>
                  </a:lnTo>
                  <a:lnTo>
                    <a:pt x="36203" y="40129"/>
                  </a:lnTo>
                  <a:lnTo>
                    <a:pt x="34498" y="41190"/>
                  </a:lnTo>
                  <a:lnTo>
                    <a:pt x="31493" y="41291"/>
                  </a:lnTo>
                  <a:lnTo>
                    <a:pt x="31139" y="43248"/>
                  </a:lnTo>
                  <a:lnTo>
                    <a:pt x="30041" y="44549"/>
                  </a:lnTo>
                  <a:lnTo>
                    <a:pt x="29296" y="46948"/>
                  </a:lnTo>
                  <a:lnTo>
                    <a:pt x="25861" y="47592"/>
                  </a:lnTo>
                  <a:lnTo>
                    <a:pt x="22288" y="47592"/>
                  </a:lnTo>
                  <a:lnTo>
                    <a:pt x="22957" y="45420"/>
                  </a:lnTo>
                  <a:lnTo>
                    <a:pt x="21543" y="43804"/>
                  </a:lnTo>
                  <a:lnTo>
                    <a:pt x="19990" y="45660"/>
                  </a:lnTo>
                  <a:lnTo>
                    <a:pt x="19775" y="48261"/>
                  </a:lnTo>
                  <a:lnTo>
                    <a:pt x="17085" y="49385"/>
                  </a:lnTo>
                  <a:lnTo>
                    <a:pt x="16113" y="52857"/>
                  </a:lnTo>
                  <a:lnTo>
                    <a:pt x="14484" y="54524"/>
                  </a:lnTo>
                  <a:lnTo>
                    <a:pt x="12982" y="54524"/>
                  </a:lnTo>
                  <a:lnTo>
                    <a:pt x="10178" y="55004"/>
                  </a:lnTo>
                  <a:lnTo>
                    <a:pt x="12590" y="56279"/>
                  </a:lnTo>
                  <a:lnTo>
                    <a:pt x="13398" y="58022"/>
                  </a:lnTo>
                  <a:lnTo>
                    <a:pt x="12186" y="59285"/>
                  </a:lnTo>
                  <a:lnTo>
                    <a:pt x="8714" y="58855"/>
                  </a:lnTo>
                  <a:lnTo>
                    <a:pt x="6100" y="60232"/>
                  </a:lnTo>
                  <a:lnTo>
                    <a:pt x="6100" y="66116"/>
                  </a:lnTo>
                  <a:lnTo>
                    <a:pt x="8777" y="66899"/>
                  </a:lnTo>
                  <a:lnTo>
                    <a:pt x="10002" y="67947"/>
                  </a:lnTo>
                  <a:lnTo>
                    <a:pt x="11555" y="67038"/>
                  </a:lnTo>
                  <a:lnTo>
                    <a:pt x="13714" y="67151"/>
                  </a:lnTo>
                  <a:lnTo>
                    <a:pt x="15709" y="64247"/>
                  </a:lnTo>
                  <a:lnTo>
                    <a:pt x="16719" y="62441"/>
                  </a:lnTo>
                  <a:lnTo>
                    <a:pt x="17729" y="61999"/>
                  </a:lnTo>
                  <a:lnTo>
                    <a:pt x="18020" y="60383"/>
                  </a:lnTo>
                  <a:lnTo>
                    <a:pt x="20229" y="60964"/>
                  </a:lnTo>
                  <a:lnTo>
                    <a:pt x="21631" y="60194"/>
                  </a:lnTo>
                  <a:lnTo>
                    <a:pt x="22982" y="60194"/>
                  </a:lnTo>
                  <a:lnTo>
                    <a:pt x="24800" y="62227"/>
                  </a:lnTo>
                  <a:lnTo>
                    <a:pt x="26202" y="63502"/>
                  </a:lnTo>
                  <a:lnTo>
                    <a:pt x="26909" y="64702"/>
                  </a:lnTo>
                  <a:lnTo>
                    <a:pt x="26909" y="66444"/>
                  </a:lnTo>
                  <a:lnTo>
                    <a:pt x="28803" y="65333"/>
                  </a:lnTo>
                  <a:lnTo>
                    <a:pt x="28803" y="63805"/>
                  </a:lnTo>
                  <a:lnTo>
                    <a:pt x="29927" y="64171"/>
                  </a:lnTo>
                  <a:lnTo>
                    <a:pt x="30521" y="62807"/>
                  </a:lnTo>
                  <a:lnTo>
                    <a:pt x="27553" y="61115"/>
                  </a:lnTo>
                  <a:lnTo>
                    <a:pt x="25343" y="58956"/>
                  </a:lnTo>
                  <a:lnTo>
                    <a:pt x="25609" y="57997"/>
                  </a:lnTo>
                  <a:lnTo>
                    <a:pt x="27629" y="59386"/>
                  </a:lnTo>
                  <a:lnTo>
                    <a:pt x="30432" y="62176"/>
                  </a:lnTo>
                  <a:lnTo>
                    <a:pt x="31910" y="65977"/>
                  </a:lnTo>
                  <a:lnTo>
                    <a:pt x="33879" y="67492"/>
                  </a:lnTo>
                  <a:lnTo>
                    <a:pt x="35660" y="65800"/>
                  </a:lnTo>
                  <a:lnTo>
                    <a:pt x="34498" y="64424"/>
                  </a:lnTo>
                  <a:lnTo>
                    <a:pt x="35496" y="63338"/>
                  </a:lnTo>
                  <a:lnTo>
                    <a:pt x="36758" y="63148"/>
                  </a:lnTo>
                  <a:lnTo>
                    <a:pt x="38602" y="62782"/>
                  </a:lnTo>
                  <a:lnTo>
                    <a:pt x="38488" y="60168"/>
                  </a:lnTo>
                  <a:lnTo>
                    <a:pt x="39966" y="57012"/>
                  </a:lnTo>
                  <a:lnTo>
                    <a:pt x="41203" y="56696"/>
                  </a:lnTo>
                  <a:lnTo>
                    <a:pt x="41809" y="58944"/>
                  </a:lnTo>
                  <a:lnTo>
                    <a:pt x="44284" y="58944"/>
                  </a:lnTo>
                  <a:lnTo>
                    <a:pt x="44158" y="57315"/>
                  </a:lnTo>
                  <a:lnTo>
                    <a:pt x="45155" y="56683"/>
                  </a:lnTo>
                  <a:lnTo>
                    <a:pt x="44739" y="57946"/>
                  </a:lnTo>
                  <a:lnTo>
                    <a:pt x="47529" y="60812"/>
                  </a:lnTo>
                  <a:lnTo>
                    <a:pt x="48767" y="61747"/>
                  </a:lnTo>
                  <a:lnTo>
                    <a:pt x="45635" y="62416"/>
                  </a:lnTo>
                  <a:lnTo>
                    <a:pt x="42478" y="61570"/>
                  </a:lnTo>
                  <a:lnTo>
                    <a:pt x="39877" y="62214"/>
                  </a:lnTo>
                  <a:lnTo>
                    <a:pt x="38223" y="63136"/>
                  </a:lnTo>
                  <a:lnTo>
                    <a:pt x="37036" y="66002"/>
                  </a:lnTo>
                  <a:lnTo>
                    <a:pt x="39044" y="67341"/>
                  </a:lnTo>
                  <a:lnTo>
                    <a:pt x="41999" y="68111"/>
                  </a:lnTo>
                  <a:lnTo>
                    <a:pt x="44284" y="66823"/>
                  </a:lnTo>
                  <a:lnTo>
                    <a:pt x="44979" y="67833"/>
                  </a:lnTo>
                  <a:lnTo>
                    <a:pt x="44208" y="70712"/>
                  </a:lnTo>
                  <a:lnTo>
                    <a:pt x="41658" y="71886"/>
                  </a:lnTo>
                  <a:lnTo>
                    <a:pt x="38400" y="72391"/>
                  </a:lnTo>
                  <a:lnTo>
                    <a:pt x="32932" y="70813"/>
                  </a:lnTo>
                  <a:lnTo>
                    <a:pt x="30887" y="71154"/>
                  </a:lnTo>
                  <a:lnTo>
                    <a:pt x="29334" y="72518"/>
                  </a:lnTo>
                  <a:lnTo>
                    <a:pt x="26922" y="70535"/>
                  </a:lnTo>
                  <a:lnTo>
                    <a:pt x="24586" y="70030"/>
                  </a:lnTo>
                  <a:lnTo>
                    <a:pt x="24207" y="67277"/>
                  </a:lnTo>
                  <a:lnTo>
                    <a:pt x="22515" y="66899"/>
                  </a:lnTo>
                  <a:lnTo>
                    <a:pt x="20406" y="67252"/>
                  </a:lnTo>
                  <a:lnTo>
                    <a:pt x="16227" y="67227"/>
                  </a:lnTo>
                  <a:lnTo>
                    <a:pt x="11908" y="68805"/>
                  </a:lnTo>
                  <a:lnTo>
                    <a:pt x="10570" y="68136"/>
                  </a:lnTo>
                  <a:lnTo>
                    <a:pt x="8613" y="70081"/>
                  </a:lnTo>
                  <a:lnTo>
                    <a:pt x="6782" y="72025"/>
                  </a:lnTo>
                  <a:lnTo>
                    <a:pt x="6163" y="73995"/>
                  </a:lnTo>
                  <a:lnTo>
                    <a:pt x="3612" y="75826"/>
                  </a:lnTo>
                  <a:lnTo>
                    <a:pt x="1087" y="79854"/>
                  </a:lnTo>
                  <a:lnTo>
                    <a:pt x="1" y="82468"/>
                  </a:lnTo>
                  <a:lnTo>
                    <a:pt x="531" y="84917"/>
                  </a:lnTo>
                  <a:lnTo>
                    <a:pt x="14" y="87758"/>
                  </a:lnTo>
                  <a:lnTo>
                    <a:pt x="885" y="91382"/>
                  </a:lnTo>
                  <a:lnTo>
                    <a:pt x="5140" y="95852"/>
                  </a:lnTo>
                  <a:lnTo>
                    <a:pt x="8347" y="97746"/>
                  </a:lnTo>
                  <a:lnTo>
                    <a:pt x="11151" y="97418"/>
                  </a:lnTo>
                  <a:lnTo>
                    <a:pt x="13752" y="97418"/>
                  </a:lnTo>
                  <a:lnTo>
                    <a:pt x="16467" y="96054"/>
                  </a:lnTo>
                  <a:lnTo>
                    <a:pt x="18525" y="96294"/>
                  </a:lnTo>
                  <a:lnTo>
                    <a:pt x="19497" y="97923"/>
                  </a:lnTo>
                  <a:lnTo>
                    <a:pt x="22338" y="97784"/>
                  </a:lnTo>
                  <a:lnTo>
                    <a:pt x="23336" y="99400"/>
                  </a:lnTo>
                  <a:lnTo>
                    <a:pt x="22906" y="103492"/>
                  </a:lnTo>
                  <a:lnTo>
                    <a:pt x="25066" y="106686"/>
                  </a:lnTo>
                  <a:lnTo>
                    <a:pt x="25659" y="109717"/>
                  </a:lnTo>
                  <a:lnTo>
                    <a:pt x="25659" y="112457"/>
                  </a:lnTo>
                  <a:lnTo>
                    <a:pt x="23765" y="115083"/>
                  </a:lnTo>
                  <a:lnTo>
                    <a:pt x="23765" y="117697"/>
                  </a:lnTo>
                  <a:lnTo>
                    <a:pt x="25659" y="120437"/>
                  </a:lnTo>
                  <a:lnTo>
                    <a:pt x="25659" y="124010"/>
                  </a:lnTo>
                  <a:lnTo>
                    <a:pt x="27692" y="126675"/>
                  </a:lnTo>
                  <a:lnTo>
                    <a:pt x="28778" y="128733"/>
                  </a:lnTo>
                  <a:lnTo>
                    <a:pt x="29157" y="130993"/>
                  </a:lnTo>
                  <a:lnTo>
                    <a:pt x="31051" y="133998"/>
                  </a:lnTo>
                  <a:lnTo>
                    <a:pt x="35849" y="133998"/>
                  </a:lnTo>
                  <a:lnTo>
                    <a:pt x="38501" y="132003"/>
                  </a:lnTo>
                  <a:lnTo>
                    <a:pt x="40193" y="130160"/>
                  </a:lnTo>
                  <a:lnTo>
                    <a:pt x="42769" y="127243"/>
                  </a:lnTo>
                  <a:lnTo>
                    <a:pt x="43362" y="124541"/>
                  </a:lnTo>
                  <a:lnTo>
                    <a:pt x="44865" y="124541"/>
                  </a:lnTo>
                  <a:lnTo>
                    <a:pt x="45206" y="120121"/>
                  </a:lnTo>
                  <a:lnTo>
                    <a:pt x="45206" y="119010"/>
                  </a:lnTo>
                  <a:lnTo>
                    <a:pt x="49183" y="115954"/>
                  </a:lnTo>
                  <a:lnTo>
                    <a:pt x="50888" y="113379"/>
                  </a:lnTo>
                  <a:lnTo>
                    <a:pt x="50888" y="110651"/>
                  </a:lnTo>
                  <a:lnTo>
                    <a:pt x="50042" y="108606"/>
                  </a:lnTo>
                  <a:lnTo>
                    <a:pt x="50092" y="106295"/>
                  </a:lnTo>
                  <a:lnTo>
                    <a:pt x="49600" y="104969"/>
                  </a:lnTo>
                  <a:lnTo>
                    <a:pt x="52239" y="102570"/>
                  </a:lnTo>
                  <a:lnTo>
                    <a:pt x="54853" y="99653"/>
                  </a:lnTo>
                  <a:lnTo>
                    <a:pt x="58149" y="97645"/>
                  </a:lnTo>
                  <a:lnTo>
                    <a:pt x="58186" y="97570"/>
                  </a:lnTo>
                  <a:cubicBezTo>
                    <a:pt x="58641" y="96761"/>
                    <a:pt x="59702" y="94817"/>
                    <a:pt x="59702" y="94362"/>
                  </a:cubicBezTo>
                  <a:cubicBezTo>
                    <a:pt x="59702" y="94148"/>
                    <a:pt x="60131" y="92948"/>
                    <a:pt x="60522" y="91963"/>
                  </a:cubicBezTo>
                  <a:lnTo>
                    <a:pt x="60573" y="91862"/>
                  </a:lnTo>
                  <a:lnTo>
                    <a:pt x="59904" y="89716"/>
                  </a:lnTo>
                  <a:lnTo>
                    <a:pt x="58149" y="90587"/>
                  </a:lnTo>
                  <a:lnTo>
                    <a:pt x="54411" y="91117"/>
                  </a:lnTo>
                  <a:lnTo>
                    <a:pt x="53375" y="91610"/>
                  </a:lnTo>
                  <a:lnTo>
                    <a:pt x="52858" y="90031"/>
                  </a:lnTo>
                  <a:lnTo>
                    <a:pt x="52327" y="88870"/>
                  </a:lnTo>
                  <a:lnTo>
                    <a:pt x="50118" y="86748"/>
                  </a:lnTo>
                  <a:lnTo>
                    <a:pt x="48830" y="85852"/>
                  </a:lnTo>
                  <a:lnTo>
                    <a:pt x="46772" y="81104"/>
                  </a:lnTo>
                  <a:lnTo>
                    <a:pt x="45913" y="79917"/>
                  </a:lnTo>
                  <a:lnTo>
                    <a:pt x="44852" y="77076"/>
                  </a:lnTo>
                  <a:lnTo>
                    <a:pt x="44309" y="76142"/>
                  </a:lnTo>
                  <a:lnTo>
                    <a:pt x="44890" y="75927"/>
                  </a:lnTo>
                  <a:lnTo>
                    <a:pt x="47264" y="79185"/>
                  </a:lnTo>
                  <a:lnTo>
                    <a:pt x="48716" y="81470"/>
                  </a:lnTo>
                  <a:lnTo>
                    <a:pt x="49562" y="83945"/>
                  </a:lnTo>
                  <a:lnTo>
                    <a:pt x="51570" y="85523"/>
                  </a:lnTo>
                  <a:lnTo>
                    <a:pt x="52795" y="88478"/>
                  </a:lnTo>
                  <a:lnTo>
                    <a:pt x="53439" y="90271"/>
                  </a:lnTo>
                  <a:lnTo>
                    <a:pt x="57189" y="88579"/>
                  </a:lnTo>
                  <a:lnTo>
                    <a:pt x="60939" y="87746"/>
                  </a:lnTo>
                  <a:lnTo>
                    <a:pt x="65005" y="85675"/>
                  </a:lnTo>
                  <a:lnTo>
                    <a:pt x="66230" y="83453"/>
                  </a:lnTo>
                  <a:lnTo>
                    <a:pt x="67139" y="81154"/>
                  </a:lnTo>
                  <a:lnTo>
                    <a:pt x="65422" y="79437"/>
                  </a:lnTo>
                  <a:lnTo>
                    <a:pt x="63932" y="77821"/>
                  </a:lnTo>
                  <a:lnTo>
                    <a:pt x="61356" y="78616"/>
                  </a:lnTo>
                  <a:lnTo>
                    <a:pt x="59487" y="78705"/>
                  </a:lnTo>
                  <a:lnTo>
                    <a:pt x="58325" y="76571"/>
                  </a:lnTo>
                  <a:lnTo>
                    <a:pt x="56570" y="75094"/>
                  </a:lnTo>
                  <a:lnTo>
                    <a:pt x="57189" y="74045"/>
                  </a:lnTo>
                  <a:lnTo>
                    <a:pt x="59790" y="76154"/>
                  </a:lnTo>
                  <a:lnTo>
                    <a:pt x="61886" y="77303"/>
                  </a:lnTo>
                  <a:lnTo>
                    <a:pt x="63742" y="77442"/>
                  </a:lnTo>
                  <a:lnTo>
                    <a:pt x="65472" y="78364"/>
                  </a:lnTo>
                  <a:lnTo>
                    <a:pt x="68351" y="78818"/>
                  </a:lnTo>
                  <a:lnTo>
                    <a:pt x="71634" y="78414"/>
                  </a:lnTo>
                  <a:lnTo>
                    <a:pt x="74109" y="80195"/>
                  </a:lnTo>
                  <a:lnTo>
                    <a:pt x="75511" y="82569"/>
                  </a:lnTo>
                  <a:lnTo>
                    <a:pt x="77089" y="82834"/>
                  </a:lnTo>
                  <a:lnTo>
                    <a:pt x="78074" y="81697"/>
                  </a:lnTo>
                  <a:lnTo>
                    <a:pt x="78541" y="83617"/>
                  </a:lnTo>
                  <a:lnTo>
                    <a:pt x="79173" y="86357"/>
                  </a:lnTo>
                  <a:lnTo>
                    <a:pt x="80562" y="89349"/>
                  </a:lnTo>
                  <a:lnTo>
                    <a:pt x="82014" y="92670"/>
                  </a:lnTo>
                  <a:lnTo>
                    <a:pt x="82721" y="95246"/>
                  </a:lnTo>
                  <a:lnTo>
                    <a:pt x="84930" y="91723"/>
                  </a:lnTo>
                  <a:lnTo>
                    <a:pt x="84930" y="88668"/>
                  </a:lnTo>
                  <a:lnTo>
                    <a:pt x="85802" y="87215"/>
                  </a:lnTo>
                  <a:lnTo>
                    <a:pt x="87822" y="85460"/>
                  </a:lnTo>
                  <a:lnTo>
                    <a:pt x="90840" y="82720"/>
                  </a:lnTo>
                  <a:lnTo>
                    <a:pt x="92115" y="80990"/>
                  </a:lnTo>
                  <a:lnTo>
                    <a:pt x="94451" y="80447"/>
                  </a:lnTo>
                  <a:lnTo>
                    <a:pt x="95158" y="83339"/>
                  </a:lnTo>
                  <a:lnTo>
                    <a:pt x="96914" y="84160"/>
                  </a:lnTo>
                  <a:lnTo>
                    <a:pt x="96914" y="87885"/>
                  </a:lnTo>
                  <a:lnTo>
                    <a:pt x="99035" y="86622"/>
                  </a:lnTo>
                  <a:lnTo>
                    <a:pt x="100702" y="90132"/>
                  </a:lnTo>
                  <a:lnTo>
                    <a:pt x="100702" y="94451"/>
                  </a:lnTo>
                  <a:lnTo>
                    <a:pt x="102772" y="95549"/>
                  </a:lnTo>
                  <a:lnTo>
                    <a:pt x="103720" y="97557"/>
                  </a:lnTo>
                  <a:lnTo>
                    <a:pt x="105247" y="99565"/>
                  </a:lnTo>
                  <a:lnTo>
                    <a:pt x="107975" y="100701"/>
                  </a:lnTo>
                  <a:lnTo>
                    <a:pt x="107192" y="98100"/>
                  </a:lnTo>
                  <a:lnTo>
                    <a:pt x="106864" y="96294"/>
                  </a:lnTo>
                  <a:lnTo>
                    <a:pt x="105121" y="94994"/>
                  </a:lnTo>
                  <a:lnTo>
                    <a:pt x="104023" y="93478"/>
                  </a:lnTo>
                  <a:lnTo>
                    <a:pt x="103442" y="92127"/>
                  </a:lnTo>
                  <a:lnTo>
                    <a:pt x="103732" y="90082"/>
                  </a:lnTo>
                  <a:lnTo>
                    <a:pt x="104212" y="89476"/>
                  </a:lnTo>
                  <a:lnTo>
                    <a:pt x="105626" y="90801"/>
                  </a:lnTo>
                  <a:lnTo>
                    <a:pt x="107306" y="92595"/>
                  </a:lnTo>
                  <a:lnTo>
                    <a:pt x="108417" y="93163"/>
                  </a:lnTo>
                  <a:lnTo>
                    <a:pt x="108568" y="93049"/>
                  </a:lnTo>
                  <a:cubicBezTo>
                    <a:pt x="110803" y="91382"/>
                    <a:pt x="110803" y="91041"/>
                    <a:pt x="110803" y="90902"/>
                  </a:cubicBezTo>
                  <a:lnTo>
                    <a:pt x="110803" y="87203"/>
                  </a:lnTo>
                  <a:lnTo>
                    <a:pt x="108846" y="85359"/>
                  </a:lnTo>
                  <a:lnTo>
                    <a:pt x="108139" y="83932"/>
                  </a:lnTo>
                  <a:cubicBezTo>
                    <a:pt x="108265" y="83238"/>
                    <a:pt x="108480" y="82556"/>
                    <a:pt x="108581" y="82455"/>
                  </a:cubicBezTo>
                  <a:cubicBezTo>
                    <a:pt x="108758" y="82341"/>
                    <a:pt x="109654" y="82000"/>
                    <a:pt x="110374" y="81748"/>
                  </a:cubicBezTo>
                  <a:lnTo>
                    <a:pt x="110967" y="83099"/>
                  </a:lnTo>
                  <a:lnTo>
                    <a:pt x="113139" y="81521"/>
                  </a:lnTo>
                  <a:lnTo>
                    <a:pt x="117016" y="79589"/>
                  </a:lnTo>
                  <a:lnTo>
                    <a:pt x="118821" y="76293"/>
                  </a:lnTo>
                  <a:lnTo>
                    <a:pt x="119604" y="74083"/>
                  </a:lnTo>
                  <a:lnTo>
                    <a:pt x="119630" y="70232"/>
                  </a:lnTo>
                  <a:lnTo>
                    <a:pt x="118140" y="67227"/>
                  </a:lnTo>
                  <a:lnTo>
                    <a:pt x="116890" y="65649"/>
                  </a:lnTo>
                  <a:lnTo>
                    <a:pt x="118809" y="64348"/>
                  </a:lnTo>
                  <a:lnTo>
                    <a:pt x="119958" y="63451"/>
                  </a:lnTo>
                  <a:lnTo>
                    <a:pt x="117622" y="62719"/>
                  </a:lnTo>
                  <a:lnTo>
                    <a:pt x="116258" y="63212"/>
                  </a:lnTo>
                  <a:lnTo>
                    <a:pt x="115475" y="62340"/>
                  </a:lnTo>
                  <a:lnTo>
                    <a:pt x="115059" y="61772"/>
                  </a:lnTo>
                  <a:lnTo>
                    <a:pt x="116624" y="60863"/>
                  </a:lnTo>
                  <a:lnTo>
                    <a:pt x="117369" y="59373"/>
                  </a:lnTo>
                  <a:lnTo>
                    <a:pt x="117900" y="59638"/>
                  </a:lnTo>
                  <a:lnTo>
                    <a:pt x="117256" y="61974"/>
                  </a:lnTo>
                  <a:lnTo>
                    <a:pt x="119390" y="60901"/>
                  </a:lnTo>
                  <a:lnTo>
                    <a:pt x="120337" y="61684"/>
                  </a:lnTo>
                  <a:lnTo>
                    <a:pt x="121284" y="63350"/>
                  </a:lnTo>
                  <a:lnTo>
                    <a:pt x="122168" y="64424"/>
                  </a:lnTo>
                  <a:lnTo>
                    <a:pt x="122168" y="66015"/>
                  </a:lnTo>
                  <a:lnTo>
                    <a:pt x="123291" y="67151"/>
                  </a:lnTo>
                  <a:lnTo>
                    <a:pt x="125501" y="65383"/>
                  </a:lnTo>
                  <a:lnTo>
                    <a:pt x="124882" y="62782"/>
                  </a:lnTo>
                  <a:lnTo>
                    <a:pt x="123216" y="61078"/>
                  </a:lnTo>
                  <a:lnTo>
                    <a:pt x="122837" y="60295"/>
                  </a:lnTo>
                  <a:lnTo>
                    <a:pt x="124238" y="59095"/>
                  </a:lnTo>
                  <a:lnTo>
                    <a:pt x="124352" y="56254"/>
                  </a:lnTo>
                  <a:lnTo>
                    <a:pt x="125337" y="55433"/>
                  </a:lnTo>
                  <a:lnTo>
                    <a:pt x="126688" y="56229"/>
                  </a:lnTo>
                  <a:lnTo>
                    <a:pt x="128734" y="52693"/>
                  </a:lnTo>
                  <a:lnTo>
                    <a:pt x="130363" y="47693"/>
                  </a:lnTo>
                  <a:lnTo>
                    <a:pt x="129176" y="44359"/>
                  </a:lnTo>
                  <a:lnTo>
                    <a:pt x="128418" y="41329"/>
                  </a:lnTo>
                  <a:lnTo>
                    <a:pt x="126625" y="39650"/>
                  </a:lnTo>
                  <a:lnTo>
                    <a:pt x="124365" y="39006"/>
                  </a:lnTo>
                  <a:lnTo>
                    <a:pt x="123039" y="38501"/>
                  </a:lnTo>
                  <a:lnTo>
                    <a:pt x="122231" y="37844"/>
                  </a:lnTo>
                  <a:lnTo>
                    <a:pt x="124238" y="33816"/>
                  </a:lnTo>
                  <a:lnTo>
                    <a:pt x="125047" y="31152"/>
                  </a:lnTo>
                  <a:lnTo>
                    <a:pt x="127067" y="29939"/>
                  </a:lnTo>
                  <a:lnTo>
                    <a:pt x="130350" y="29939"/>
                  </a:lnTo>
                  <a:lnTo>
                    <a:pt x="135009" y="28677"/>
                  </a:lnTo>
                  <a:lnTo>
                    <a:pt x="132875" y="28677"/>
                  </a:lnTo>
                  <a:lnTo>
                    <a:pt x="132875" y="23841"/>
                  </a:lnTo>
                  <a:lnTo>
                    <a:pt x="135224" y="22793"/>
                  </a:lnTo>
                  <a:lnTo>
                    <a:pt x="136108" y="25091"/>
                  </a:lnTo>
                  <a:lnTo>
                    <a:pt x="137257" y="22490"/>
                  </a:lnTo>
                  <a:lnTo>
                    <a:pt x="137282" y="21025"/>
                  </a:lnTo>
                  <a:lnTo>
                    <a:pt x="138090" y="21479"/>
                  </a:lnTo>
                  <a:lnTo>
                    <a:pt x="137446" y="25129"/>
                  </a:lnTo>
                  <a:lnTo>
                    <a:pt x="136032" y="30912"/>
                  </a:lnTo>
                  <a:lnTo>
                    <a:pt x="136019" y="34447"/>
                  </a:lnTo>
                  <a:lnTo>
                    <a:pt x="139467" y="39220"/>
                  </a:lnTo>
                  <a:lnTo>
                    <a:pt x="140452" y="42491"/>
                  </a:lnTo>
                  <a:lnTo>
                    <a:pt x="140452" y="44486"/>
                  </a:lnTo>
                  <a:lnTo>
                    <a:pt x="142346" y="42907"/>
                  </a:lnTo>
                  <a:lnTo>
                    <a:pt x="142346" y="39460"/>
                  </a:lnTo>
                  <a:lnTo>
                    <a:pt x="143836" y="36051"/>
                  </a:lnTo>
                  <a:lnTo>
                    <a:pt x="143028" y="33273"/>
                  </a:lnTo>
                  <a:lnTo>
                    <a:pt x="142901" y="31682"/>
                  </a:lnTo>
                  <a:lnTo>
                    <a:pt x="142598" y="29447"/>
                  </a:lnTo>
                  <a:lnTo>
                    <a:pt x="140742" y="27982"/>
                  </a:lnTo>
                  <a:lnTo>
                    <a:pt x="140464" y="25356"/>
                  </a:lnTo>
                  <a:lnTo>
                    <a:pt x="142939" y="23740"/>
                  </a:lnTo>
                  <a:lnTo>
                    <a:pt x="145502" y="24093"/>
                  </a:lnTo>
                  <a:lnTo>
                    <a:pt x="145502" y="21189"/>
                  </a:lnTo>
                  <a:lnTo>
                    <a:pt x="146462" y="19611"/>
                  </a:lnTo>
                  <a:lnTo>
                    <a:pt x="148508" y="18588"/>
                  </a:lnTo>
                  <a:lnTo>
                    <a:pt x="149732" y="18588"/>
                  </a:lnTo>
                  <a:lnTo>
                    <a:pt x="148141" y="14231"/>
                  </a:lnTo>
                  <a:lnTo>
                    <a:pt x="145010" y="13070"/>
                  </a:lnTo>
                  <a:lnTo>
                    <a:pt x="145490" y="11214"/>
                  </a:lnTo>
                  <a:lnTo>
                    <a:pt x="145161" y="9105"/>
                  </a:lnTo>
                  <a:lnTo>
                    <a:pt x="145060" y="8562"/>
                  </a:lnTo>
                  <a:lnTo>
                    <a:pt x="146664" y="9395"/>
                  </a:lnTo>
                  <a:lnTo>
                    <a:pt x="148015" y="8360"/>
                  </a:lnTo>
                  <a:lnTo>
                    <a:pt x="149442" y="9307"/>
                  </a:lnTo>
                  <a:lnTo>
                    <a:pt x="150364" y="6542"/>
                  </a:lnTo>
                  <a:lnTo>
                    <a:pt x="149038" y="4774"/>
                  </a:lnTo>
                  <a:lnTo>
                    <a:pt x="148369" y="2223"/>
                  </a:lnTo>
                  <a:lnTo>
                    <a:pt x="144227" y="1605"/>
                  </a:lnTo>
                  <a:lnTo>
                    <a:pt x="144227" y="3120"/>
                  </a:lnTo>
                  <a:lnTo>
                    <a:pt x="143116" y="3082"/>
                  </a:lnTo>
                  <a:lnTo>
                    <a:pt x="142384" y="2185"/>
                  </a:lnTo>
                  <a:lnTo>
                    <a:pt x="134744" y="2185"/>
                  </a:lnTo>
                  <a:lnTo>
                    <a:pt x="130704" y="2564"/>
                  </a:lnTo>
                  <a:lnTo>
                    <a:pt x="133065" y="4875"/>
                  </a:lnTo>
                  <a:lnTo>
                    <a:pt x="131411" y="4888"/>
                  </a:lnTo>
                  <a:lnTo>
                    <a:pt x="130842" y="3486"/>
                  </a:lnTo>
                  <a:lnTo>
                    <a:pt x="127458" y="4989"/>
                  </a:lnTo>
                  <a:lnTo>
                    <a:pt x="124908" y="6605"/>
                  </a:lnTo>
                  <a:lnTo>
                    <a:pt x="123620" y="6605"/>
                  </a:lnTo>
                  <a:lnTo>
                    <a:pt x="122584" y="4420"/>
                  </a:lnTo>
                  <a:lnTo>
                    <a:pt x="119781" y="4016"/>
                  </a:lnTo>
                  <a:lnTo>
                    <a:pt x="117710" y="5178"/>
                  </a:lnTo>
                  <a:lnTo>
                    <a:pt x="114604" y="4143"/>
                  </a:lnTo>
                  <a:lnTo>
                    <a:pt x="112432" y="3259"/>
                  </a:lnTo>
                  <a:lnTo>
                    <a:pt x="108076" y="3574"/>
                  </a:lnTo>
                  <a:lnTo>
                    <a:pt x="106005" y="4900"/>
                  </a:lnTo>
                  <a:lnTo>
                    <a:pt x="107091" y="7842"/>
                  </a:lnTo>
                  <a:lnTo>
                    <a:pt x="105146" y="7842"/>
                  </a:lnTo>
                  <a:lnTo>
                    <a:pt x="103795" y="7729"/>
                  </a:lnTo>
                  <a:lnTo>
                    <a:pt x="101851" y="8714"/>
                  </a:lnTo>
                  <a:lnTo>
                    <a:pt x="102583" y="10039"/>
                  </a:lnTo>
                  <a:lnTo>
                    <a:pt x="102583" y="10039"/>
                  </a:lnTo>
                  <a:lnTo>
                    <a:pt x="101169" y="9623"/>
                  </a:lnTo>
                  <a:lnTo>
                    <a:pt x="100348" y="6744"/>
                  </a:lnTo>
                  <a:lnTo>
                    <a:pt x="97545" y="4370"/>
                  </a:lnTo>
                  <a:lnTo>
                    <a:pt x="93252" y="4963"/>
                  </a:lnTo>
                  <a:lnTo>
                    <a:pt x="94072" y="7628"/>
                  </a:lnTo>
                  <a:lnTo>
                    <a:pt x="91509" y="7539"/>
                  </a:lnTo>
                  <a:lnTo>
                    <a:pt x="90385" y="6074"/>
                  </a:lnTo>
                  <a:lnTo>
                    <a:pt x="87999" y="7337"/>
                  </a:lnTo>
                  <a:lnTo>
                    <a:pt x="86231" y="7893"/>
                  </a:lnTo>
                  <a:lnTo>
                    <a:pt x="84034" y="10544"/>
                  </a:lnTo>
                  <a:lnTo>
                    <a:pt x="83706" y="9282"/>
                  </a:lnTo>
                  <a:lnTo>
                    <a:pt x="85915" y="5923"/>
                  </a:lnTo>
                  <a:lnTo>
                    <a:pt x="85234" y="2526"/>
                  </a:lnTo>
                  <a:lnTo>
                    <a:pt x="8178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34"/>
            <p:cNvSpPr/>
            <p:nvPr/>
          </p:nvSpPr>
          <p:spPr>
            <a:xfrm>
              <a:off x="4467225" y="3815075"/>
              <a:ext cx="177425" cy="289800"/>
            </a:xfrm>
            <a:custGeom>
              <a:avLst/>
              <a:gdLst/>
              <a:ahLst/>
              <a:cxnLst/>
              <a:rect l="l" t="t" r="r" b="b"/>
              <a:pathLst>
                <a:path w="7097" h="11592" extrusionOk="0">
                  <a:moveTo>
                    <a:pt x="5683" y="0"/>
                  </a:moveTo>
                  <a:lnTo>
                    <a:pt x="4572" y="1339"/>
                  </a:lnTo>
                  <a:lnTo>
                    <a:pt x="2602" y="2513"/>
                  </a:lnTo>
                  <a:lnTo>
                    <a:pt x="1023" y="3271"/>
                  </a:lnTo>
                  <a:lnTo>
                    <a:pt x="1415" y="5809"/>
                  </a:lnTo>
                  <a:lnTo>
                    <a:pt x="1023" y="7362"/>
                  </a:lnTo>
                  <a:lnTo>
                    <a:pt x="1" y="8524"/>
                  </a:lnTo>
                  <a:lnTo>
                    <a:pt x="556" y="10809"/>
                  </a:lnTo>
                  <a:lnTo>
                    <a:pt x="2134" y="11592"/>
                  </a:lnTo>
                  <a:lnTo>
                    <a:pt x="3864" y="9849"/>
                  </a:lnTo>
                  <a:lnTo>
                    <a:pt x="5203" y="6541"/>
                  </a:lnTo>
                  <a:lnTo>
                    <a:pt x="6226" y="3384"/>
                  </a:lnTo>
                  <a:lnTo>
                    <a:pt x="7097" y="1655"/>
                  </a:lnTo>
                  <a:lnTo>
                    <a:pt x="615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34"/>
            <p:cNvSpPr/>
            <p:nvPr/>
          </p:nvSpPr>
          <p:spPr>
            <a:xfrm>
              <a:off x="4458375" y="3806875"/>
              <a:ext cx="194800" cy="307475"/>
            </a:xfrm>
            <a:custGeom>
              <a:avLst/>
              <a:gdLst/>
              <a:ahLst/>
              <a:cxnLst/>
              <a:rect l="l" t="t" r="r" b="b"/>
              <a:pathLst>
                <a:path w="7792" h="12299" extrusionOk="0">
                  <a:moveTo>
                    <a:pt x="6327" y="644"/>
                  </a:moveTo>
                  <a:lnTo>
                    <a:pt x="7097" y="1995"/>
                  </a:lnTo>
                  <a:lnTo>
                    <a:pt x="6277" y="3611"/>
                  </a:lnTo>
                  <a:lnTo>
                    <a:pt x="5266" y="6756"/>
                  </a:lnTo>
                  <a:lnTo>
                    <a:pt x="3953" y="10001"/>
                  </a:lnTo>
                  <a:lnTo>
                    <a:pt x="2413" y="11529"/>
                  </a:lnTo>
                  <a:lnTo>
                    <a:pt x="1175" y="10910"/>
                  </a:lnTo>
                  <a:lnTo>
                    <a:pt x="695" y="8940"/>
                  </a:lnTo>
                  <a:lnTo>
                    <a:pt x="1668" y="7829"/>
                  </a:lnTo>
                  <a:lnTo>
                    <a:pt x="2097" y="6149"/>
                  </a:lnTo>
                  <a:lnTo>
                    <a:pt x="1731" y="3776"/>
                  </a:lnTo>
                  <a:lnTo>
                    <a:pt x="3120" y="3119"/>
                  </a:lnTo>
                  <a:lnTo>
                    <a:pt x="5090" y="1932"/>
                  </a:lnTo>
                  <a:lnTo>
                    <a:pt x="6176" y="644"/>
                  </a:lnTo>
                  <a:close/>
                  <a:moveTo>
                    <a:pt x="5873" y="0"/>
                  </a:moveTo>
                  <a:lnTo>
                    <a:pt x="4711" y="1427"/>
                  </a:lnTo>
                  <a:lnTo>
                    <a:pt x="2817" y="2563"/>
                  </a:lnTo>
                  <a:lnTo>
                    <a:pt x="1024" y="3409"/>
                  </a:lnTo>
                  <a:lnTo>
                    <a:pt x="1440" y="6124"/>
                  </a:lnTo>
                  <a:lnTo>
                    <a:pt x="1087" y="7538"/>
                  </a:lnTo>
                  <a:lnTo>
                    <a:pt x="1" y="8776"/>
                  </a:lnTo>
                  <a:lnTo>
                    <a:pt x="632" y="11352"/>
                  </a:lnTo>
                  <a:lnTo>
                    <a:pt x="2552" y="12299"/>
                  </a:lnTo>
                  <a:lnTo>
                    <a:pt x="4420" y="10405"/>
                  </a:lnTo>
                  <a:lnTo>
                    <a:pt x="5847" y="6958"/>
                  </a:lnTo>
                  <a:lnTo>
                    <a:pt x="6845" y="3851"/>
                  </a:lnTo>
                  <a:lnTo>
                    <a:pt x="7792" y="1970"/>
                  </a:lnTo>
                  <a:lnTo>
                    <a:pt x="668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34"/>
            <p:cNvSpPr/>
            <p:nvPr/>
          </p:nvSpPr>
          <p:spPr>
            <a:xfrm>
              <a:off x="5304725" y="3312525"/>
              <a:ext cx="45475" cy="78625"/>
            </a:xfrm>
            <a:custGeom>
              <a:avLst/>
              <a:gdLst/>
              <a:ahLst/>
              <a:cxnLst/>
              <a:rect l="l" t="t" r="r" b="b"/>
              <a:pathLst>
                <a:path w="1819" h="3145" extrusionOk="0">
                  <a:moveTo>
                    <a:pt x="480" y="0"/>
                  </a:moveTo>
                  <a:lnTo>
                    <a:pt x="0" y="1654"/>
                  </a:lnTo>
                  <a:lnTo>
                    <a:pt x="480" y="3144"/>
                  </a:lnTo>
                  <a:lnTo>
                    <a:pt x="1503" y="2753"/>
                  </a:lnTo>
                  <a:lnTo>
                    <a:pt x="1818" y="1566"/>
                  </a:lnTo>
                  <a:lnTo>
                    <a:pt x="48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34"/>
            <p:cNvSpPr/>
            <p:nvPr/>
          </p:nvSpPr>
          <p:spPr>
            <a:xfrm>
              <a:off x="5296500" y="3296100"/>
              <a:ext cx="62525" cy="105475"/>
            </a:xfrm>
            <a:custGeom>
              <a:avLst/>
              <a:gdLst/>
              <a:ahLst/>
              <a:cxnLst/>
              <a:rect l="l" t="t" r="r" b="b"/>
              <a:pathLst>
                <a:path w="2501" h="4219" extrusionOk="0">
                  <a:moveTo>
                    <a:pt x="948" y="1301"/>
                  </a:moveTo>
                  <a:lnTo>
                    <a:pt x="1806" y="2311"/>
                  </a:lnTo>
                  <a:lnTo>
                    <a:pt x="1567" y="3170"/>
                  </a:lnTo>
                  <a:lnTo>
                    <a:pt x="1011" y="3397"/>
                  </a:lnTo>
                  <a:lnTo>
                    <a:pt x="657" y="2299"/>
                  </a:lnTo>
                  <a:lnTo>
                    <a:pt x="948" y="1301"/>
                  </a:lnTo>
                  <a:close/>
                  <a:moveTo>
                    <a:pt x="670" y="1"/>
                  </a:moveTo>
                  <a:lnTo>
                    <a:pt x="1" y="2311"/>
                  </a:lnTo>
                  <a:lnTo>
                    <a:pt x="607" y="4218"/>
                  </a:lnTo>
                  <a:lnTo>
                    <a:pt x="2097" y="3650"/>
                  </a:lnTo>
                  <a:lnTo>
                    <a:pt x="2501" y="2147"/>
                  </a:lnTo>
                  <a:lnTo>
                    <a:pt x="67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34"/>
            <p:cNvSpPr/>
            <p:nvPr/>
          </p:nvSpPr>
          <p:spPr>
            <a:xfrm>
              <a:off x="5643750" y="3420800"/>
              <a:ext cx="232675" cy="252250"/>
            </a:xfrm>
            <a:custGeom>
              <a:avLst/>
              <a:gdLst/>
              <a:ahLst/>
              <a:cxnLst/>
              <a:rect l="l" t="t" r="r" b="b"/>
              <a:pathLst>
                <a:path w="9307" h="10090" extrusionOk="0">
                  <a:moveTo>
                    <a:pt x="1" y="0"/>
                  </a:moveTo>
                  <a:lnTo>
                    <a:pt x="948" y="1301"/>
                  </a:lnTo>
                  <a:lnTo>
                    <a:pt x="2337" y="1553"/>
                  </a:lnTo>
                  <a:cubicBezTo>
                    <a:pt x="2337" y="1553"/>
                    <a:pt x="3536" y="3852"/>
                    <a:pt x="3688" y="4091"/>
                  </a:cubicBezTo>
                  <a:cubicBezTo>
                    <a:pt x="3852" y="4331"/>
                    <a:pt x="5897" y="8233"/>
                    <a:pt x="5897" y="8233"/>
                  </a:cubicBezTo>
                  <a:lnTo>
                    <a:pt x="7804" y="10089"/>
                  </a:lnTo>
                  <a:lnTo>
                    <a:pt x="8587" y="10089"/>
                  </a:lnTo>
                  <a:lnTo>
                    <a:pt x="9307" y="8119"/>
                  </a:lnTo>
                  <a:lnTo>
                    <a:pt x="7880" y="5039"/>
                  </a:lnTo>
                  <a:lnTo>
                    <a:pt x="4647" y="1882"/>
                  </a:lnTo>
                  <a:lnTo>
                    <a:pt x="3473" y="1061"/>
                  </a:lnTo>
                  <a:lnTo>
                    <a:pt x="197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34"/>
            <p:cNvSpPr/>
            <p:nvPr/>
          </p:nvSpPr>
          <p:spPr>
            <a:xfrm>
              <a:off x="5628275" y="3412900"/>
              <a:ext cx="256350" cy="268025"/>
            </a:xfrm>
            <a:custGeom>
              <a:avLst/>
              <a:gdLst/>
              <a:ahLst/>
              <a:cxnLst/>
              <a:rect l="l" t="t" r="r" b="b"/>
              <a:pathLst>
                <a:path w="10254" h="10721" extrusionOk="0">
                  <a:moveTo>
                    <a:pt x="2488" y="632"/>
                  </a:moveTo>
                  <a:lnTo>
                    <a:pt x="5052" y="2438"/>
                  </a:lnTo>
                  <a:lnTo>
                    <a:pt x="8246" y="5544"/>
                  </a:lnTo>
                  <a:lnTo>
                    <a:pt x="9585" y="8448"/>
                  </a:lnTo>
                  <a:lnTo>
                    <a:pt x="9004" y="10090"/>
                  </a:lnTo>
                  <a:lnTo>
                    <a:pt x="8562" y="10090"/>
                  </a:lnTo>
                  <a:lnTo>
                    <a:pt x="6782" y="8360"/>
                  </a:lnTo>
                  <a:cubicBezTo>
                    <a:pt x="6478" y="7792"/>
                    <a:pt x="4723" y="4471"/>
                    <a:pt x="4572" y="4231"/>
                  </a:cubicBezTo>
                  <a:cubicBezTo>
                    <a:pt x="4458" y="4067"/>
                    <a:pt x="3688" y="2614"/>
                    <a:pt x="3233" y="1731"/>
                  </a:cubicBezTo>
                  <a:lnTo>
                    <a:pt x="3158" y="1592"/>
                  </a:lnTo>
                  <a:lnTo>
                    <a:pt x="1743" y="1327"/>
                  </a:lnTo>
                  <a:lnTo>
                    <a:pt x="1238" y="632"/>
                  </a:lnTo>
                  <a:close/>
                  <a:moveTo>
                    <a:pt x="1" y="1"/>
                  </a:moveTo>
                  <a:lnTo>
                    <a:pt x="1390" y="1907"/>
                  </a:lnTo>
                  <a:lnTo>
                    <a:pt x="2741" y="2160"/>
                  </a:lnTo>
                  <a:cubicBezTo>
                    <a:pt x="3019" y="2690"/>
                    <a:pt x="3903" y="4370"/>
                    <a:pt x="4041" y="4584"/>
                  </a:cubicBezTo>
                  <a:cubicBezTo>
                    <a:pt x="4155" y="4748"/>
                    <a:pt x="5430" y="7135"/>
                    <a:pt x="6251" y="8701"/>
                  </a:cubicBezTo>
                  <a:lnTo>
                    <a:pt x="8297" y="10721"/>
                  </a:lnTo>
                  <a:lnTo>
                    <a:pt x="9433" y="10721"/>
                  </a:lnTo>
                  <a:lnTo>
                    <a:pt x="10254" y="8423"/>
                  </a:lnTo>
                  <a:lnTo>
                    <a:pt x="8789" y="5228"/>
                  </a:lnTo>
                  <a:lnTo>
                    <a:pt x="5443" y="1945"/>
                  </a:lnTo>
                  <a:lnTo>
                    <a:pt x="269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34"/>
            <p:cNvSpPr/>
            <p:nvPr/>
          </p:nvSpPr>
          <p:spPr>
            <a:xfrm>
              <a:off x="5873550" y="3662925"/>
              <a:ext cx="284775" cy="73250"/>
            </a:xfrm>
            <a:custGeom>
              <a:avLst/>
              <a:gdLst/>
              <a:ahLst/>
              <a:cxnLst/>
              <a:rect l="l" t="t" r="r" b="b"/>
              <a:pathLst>
                <a:path w="11391" h="2930" extrusionOk="0">
                  <a:moveTo>
                    <a:pt x="1150" y="0"/>
                  </a:moveTo>
                  <a:lnTo>
                    <a:pt x="1" y="998"/>
                  </a:lnTo>
                  <a:lnTo>
                    <a:pt x="2324" y="2058"/>
                  </a:lnTo>
                  <a:lnTo>
                    <a:pt x="5696" y="2930"/>
                  </a:lnTo>
                  <a:lnTo>
                    <a:pt x="11391" y="2930"/>
                  </a:lnTo>
                  <a:lnTo>
                    <a:pt x="8082" y="1667"/>
                  </a:lnTo>
                  <a:lnTo>
                    <a:pt x="5708" y="1667"/>
                  </a:lnTo>
                  <a:lnTo>
                    <a:pt x="115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34"/>
            <p:cNvSpPr/>
            <p:nvPr/>
          </p:nvSpPr>
          <p:spPr>
            <a:xfrm>
              <a:off x="5859050" y="3654075"/>
              <a:ext cx="342200" cy="90000"/>
            </a:xfrm>
            <a:custGeom>
              <a:avLst/>
              <a:gdLst/>
              <a:ahLst/>
              <a:cxnLst/>
              <a:rect l="l" t="t" r="r" b="b"/>
              <a:pathLst>
                <a:path w="13688" h="3600" extrusionOk="0">
                  <a:moveTo>
                    <a:pt x="1806" y="720"/>
                  </a:moveTo>
                  <a:lnTo>
                    <a:pt x="6187" y="2311"/>
                  </a:lnTo>
                  <a:lnTo>
                    <a:pt x="8599" y="2337"/>
                  </a:lnTo>
                  <a:lnTo>
                    <a:pt x="10266" y="2968"/>
                  </a:lnTo>
                  <a:lnTo>
                    <a:pt x="6314" y="2968"/>
                  </a:lnTo>
                  <a:lnTo>
                    <a:pt x="3043" y="2122"/>
                  </a:lnTo>
                  <a:lnTo>
                    <a:pt x="1174" y="1263"/>
                  </a:lnTo>
                  <a:lnTo>
                    <a:pt x="1806" y="720"/>
                  </a:lnTo>
                  <a:close/>
                  <a:moveTo>
                    <a:pt x="1667" y="1"/>
                  </a:moveTo>
                  <a:lnTo>
                    <a:pt x="0" y="1428"/>
                  </a:lnTo>
                  <a:lnTo>
                    <a:pt x="2829" y="2715"/>
                  </a:lnTo>
                  <a:lnTo>
                    <a:pt x="6200" y="3587"/>
                  </a:lnTo>
                  <a:lnTo>
                    <a:pt x="13688" y="3599"/>
                  </a:lnTo>
                  <a:lnTo>
                    <a:pt x="8763" y="1731"/>
                  </a:lnTo>
                  <a:lnTo>
                    <a:pt x="6352" y="1705"/>
                  </a:lnTo>
                  <a:lnTo>
                    <a:pt x="166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34"/>
            <p:cNvSpPr/>
            <p:nvPr/>
          </p:nvSpPr>
          <p:spPr>
            <a:xfrm>
              <a:off x="6185775" y="3706475"/>
              <a:ext cx="137975" cy="31600"/>
            </a:xfrm>
            <a:custGeom>
              <a:avLst/>
              <a:gdLst/>
              <a:ahLst/>
              <a:cxnLst/>
              <a:rect l="l" t="t" r="r" b="b"/>
              <a:pathLst>
                <a:path w="5519" h="1264" extrusionOk="0">
                  <a:moveTo>
                    <a:pt x="3397" y="1"/>
                  </a:moveTo>
                  <a:lnTo>
                    <a:pt x="0" y="556"/>
                  </a:lnTo>
                  <a:lnTo>
                    <a:pt x="1818" y="1263"/>
                  </a:lnTo>
                  <a:lnTo>
                    <a:pt x="5518" y="556"/>
                  </a:lnTo>
                  <a:lnTo>
                    <a:pt x="339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34"/>
            <p:cNvSpPr/>
            <p:nvPr/>
          </p:nvSpPr>
          <p:spPr>
            <a:xfrm>
              <a:off x="6156100" y="3698600"/>
              <a:ext cx="203625" cy="47675"/>
            </a:xfrm>
            <a:custGeom>
              <a:avLst/>
              <a:gdLst/>
              <a:ahLst/>
              <a:cxnLst/>
              <a:rect l="l" t="t" r="r" b="b"/>
              <a:pathLst>
                <a:path w="8145" h="1907" extrusionOk="0">
                  <a:moveTo>
                    <a:pt x="4571" y="644"/>
                  </a:moveTo>
                  <a:lnTo>
                    <a:pt x="5278" y="821"/>
                  </a:lnTo>
                  <a:lnTo>
                    <a:pt x="3031" y="1250"/>
                  </a:lnTo>
                  <a:lnTo>
                    <a:pt x="2374" y="998"/>
                  </a:lnTo>
                  <a:lnTo>
                    <a:pt x="4571" y="644"/>
                  </a:lnTo>
                  <a:close/>
                  <a:moveTo>
                    <a:pt x="4596" y="0"/>
                  </a:moveTo>
                  <a:lnTo>
                    <a:pt x="0" y="745"/>
                  </a:lnTo>
                  <a:lnTo>
                    <a:pt x="2968" y="1907"/>
                  </a:lnTo>
                  <a:lnTo>
                    <a:pt x="8145" y="922"/>
                  </a:lnTo>
                  <a:lnTo>
                    <a:pt x="459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34"/>
            <p:cNvSpPr/>
            <p:nvPr/>
          </p:nvSpPr>
          <p:spPr>
            <a:xfrm>
              <a:off x="6158300" y="3493725"/>
              <a:ext cx="139875" cy="161950"/>
            </a:xfrm>
            <a:custGeom>
              <a:avLst/>
              <a:gdLst/>
              <a:ahLst/>
              <a:cxnLst/>
              <a:rect l="l" t="t" r="r" b="b"/>
              <a:pathLst>
                <a:path w="5595" h="6478" extrusionOk="0">
                  <a:moveTo>
                    <a:pt x="3864" y="0"/>
                  </a:moveTo>
                  <a:lnTo>
                    <a:pt x="632" y="1579"/>
                  </a:lnTo>
                  <a:lnTo>
                    <a:pt x="1" y="4925"/>
                  </a:lnTo>
                  <a:lnTo>
                    <a:pt x="1099" y="6478"/>
                  </a:lnTo>
                  <a:lnTo>
                    <a:pt x="1730" y="4420"/>
                  </a:lnTo>
                  <a:lnTo>
                    <a:pt x="3473" y="6225"/>
                  </a:lnTo>
                  <a:lnTo>
                    <a:pt x="3473" y="4331"/>
                  </a:lnTo>
                  <a:lnTo>
                    <a:pt x="2678" y="3510"/>
                  </a:lnTo>
                  <a:lnTo>
                    <a:pt x="4104" y="2765"/>
                  </a:lnTo>
                  <a:lnTo>
                    <a:pt x="1895" y="2765"/>
                  </a:lnTo>
                  <a:lnTo>
                    <a:pt x="5594" y="1023"/>
                  </a:lnTo>
                  <a:lnTo>
                    <a:pt x="386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34"/>
            <p:cNvSpPr/>
            <p:nvPr/>
          </p:nvSpPr>
          <p:spPr>
            <a:xfrm>
              <a:off x="6149775" y="3484875"/>
              <a:ext cx="165125" cy="188175"/>
            </a:xfrm>
            <a:custGeom>
              <a:avLst/>
              <a:gdLst/>
              <a:ahLst/>
              <a:cxnLst/>
              <a:rect l="l" t="t" r="r" b="b"/>
              <a:pathLst>
                <a:path w="6605" h="7527" extrusionOk="0">
                  <a:moveTo>
                    <a:pt x="4193" y="708"/>
                  </a:moveTo>
                  <a:lnTo>
                    <a:pt x="5266" y="1339"/>
                  </a:lnTo>
                  <a:lnTo>
                    <a:pt x="1023" y="3334"/>
                  </a:lnTo>
                  <a:lnTo>
                    <a:pt x="1023" y="3334"/>
                  </a:lnTo>
                  <a:lnTo>
                    <a:pt x="1251" y="2147"/>
                  </a:lnTo>
                  <a:lnTo>
                    <a:pt x="4193" y="708"/>
                  </a:lnTo>
                  <a:close/>
                  <a:moveTo>
                    <a:pt x="3157" y="3423"/>
                  </a:moveTo>
                  <a:lnTo>
                    <a:pt x="2501" y="3776"/>
                  </a:lnTo>
                  <a:lnTo>
                    <a:pt x="3486" y="4812"/>
                  </a:lnTo>
                  <a:lnTo>
                    <a:pt x="3486" y="5796"/>
                  </a:lnTo>
                  <a:lnTo>
                    <a:pt x="1933" y="4168"/>
                  </a:lnTo>
                  <a:lnTo>
                    <a:pt x="1326" y="6125"/>
                  </a:lnTo>
                  <a:lnTo>
                    <a:pt x="670" y="5203"/>
                  </a:lnTo>
                  <a:lnTo>
                    <a:pt x="1011" y="3423"/>
                  </a:lnTo>
                  <a:close/>
                  <a:moveTo>
                    <a:pt x="4218" y="1"/>
                  </a:moveTo>
                  <a:lnTo>
                    <a:pt x="683" y="1718"/>
                  </a:lnTo>
                  <a:lnTo>
                    <a:pt x="1" y="5354"/>
                  </a:lnTo>
                  <a:lnTo>
                    <a:pt x="1554" y="7526"/>
                  </a:lnTo>
                  <a:lnTo>
                    <a:pt x="2210" y="5392"/>
                  </a:lnTo>
                  <a:lnTo>
                    <a:pt x="4117" y="7375"/>
                  </a:lnTo>
                  <a:lnTo>
                    <a:pt x="4117" y="4572"/>
                  </a:lnTo>
                  <a:lnTo>
                    <a:pt x="3536" y="3953"/>
                  </a:lnTo>
                  <a:lnTo>
                    <a:pt x="5708" y="2804"/>
                  </a:lnTo>
                  <a:lnTo>
                    <a:pt x="3650" y="2804"/>
                  </a:lnTo>
                  <a:lnTo>
                    <a:pt x="6605" y="1415"/>
                  </a:lnTo>
                  <a:lnTo>
                    <a:pt x="421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34"/>
            <p:cNvSpPr/>
            <p:nvPr/>
          </p:nvSpPr>
          <p:spPr>
            <a:xfrm>
              <a:off x="5945525" y="3367450"/>
              <a:ext cx="213125" cy="254775"/>
            </a:xfrm>
            <a:custGeom>
              <a:avLst/>
              <a:gdLst/>
              <a:ahLst/>
              <a:cxnLst/>
              <a:rect l="l" t="t" r="r" b="b"/>
              <a:pathLst>
                <a:path w="8525" h="10191" extrusionOk="0">
                  <a:moveTo>
                    <a:pt x="6542" y="0"/>
                  </a:moveTo>
                  <a:lnTo>
                    <a:pt x="3941" y="3119"/>
                  </a:lnTo>
                  <a:lnTo>
                    <a:pt x="2817" y="5291"/>
                  </a:lnTo>
                  <a:lnTo>
                    <a:pt x="935" y="5291"/>
                  </a:lnTo>
                  <a:lnTo>
                    <a:pt x="1" y="6869"/>
                  </a:lnTo>
                  <a:lnTo>
                    <a:pt x="1491" y="9067"/>
                  </a:lnTo>
                  <a:lnTo>
                    <a:pt x="2817" y="9546"/>
                  </a:lnTo>
                  <a:lnTo>
                    <a:pt x="4686" y="9344"/>
                  </a:lnTo>
                  <a:lnTo>
                    <a:pt x="6049" y="10190"/>
                  </a:lnTo>
                  <a:lnTo>
                    <a:pt x="7363" y="6516"/>
                  </a:lnTo>
                  <a:lnTo>
                    <a:pt x="8524" y="4874"/>
                  </a:lnTo>
                  <a:lnTo>
                    <a:pt x="7653" y="3384"/>
                  </a:lnTo>
                  <a:lnTo>
                    <a:pt x="8512" y="2134"/>
                  </a:lnTo>
                  <a:lnTo>
                    <a:pt x="654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34"/>
            <p:cNvSpPr/>
            <p:nvPr/>
          </p:nvSpPr>
          <p:spPr>
            <a:xfrm>
              <a:off x="5936075" y="3355775"/>
              <a:ext cx="232350" cy="278450"/>
            </a:xfrm>
            <a:custGeom>
              <a:avLst/>
              <a:gdLst/>
              <a:ahLst/>
              <a:cxnLst/>
              <a:rect l="l" t="t" r="r" b="b"/>
              <a:pathLst>
                <a:path w="9294" h="11138" extrusionOk="0">
                  <a:moveTo>
                    <a:pt x="6932" y="947"/>
                  </a:moveTo>
                  <a:lnTo>
                    <a:pt x="8486" y="2627"/>
                  </a:lnTo>
                  <a:lnTo>
                    <a:pt x="7652" y="3839"/>
                  </a:lnTo>
                  <a:lnTo>
                    <a:pt x="8523" y="5329"/>
                  </a:lnTo>
                  <a:lnTo>
                    <a:pt x="7475" y="6806"/>
                  </a:lnTo>
                  <a:lnTo>
                    <a:pt x="6263" y="10190"/>
                  </a:lnTo>
                  <a:lnTo>
                    <a:pt x="5139" y="9496"/>
                  </a:lnTo>
                  <a:lnTo>
                    <a:pt x="3220" y="9685"/>
                  </a:lnTo>
                  <a:lnTo>
                    <a:pt x="2071" y="9281"/>
                  </a:lnTo>
                  <a:lnTo>
                    <a:pt x="745" y="7324"/>
                  </a:lnTo>
                  <a:lnTo>
                    <a:pt x="1490" y="6074"/>
                  </a:lnTo>
                  <a:lnTo>
                    <a:pt x="3384" y="6074"/>
                  </a:lnTo>
                  <a:lnTo>
                    <a:pt x="4584" y="3763"/>
                  </a:lnTo>
                  <a:lnTo>
                    <a:pt x="6932" y="947"/>
                  </a:lnTo>
                  <a:close/>
                  <a:moveTo>
                    <a:pt x="6907" y="0"/>
                  </a:moveTo>
                  <a:lnTo>
                    <a:pt x="4079" y="3397"/>
                  </a:lnTo>
                  <a:lnTo>
                    <a:pt x="3005" y="5442"/>
                  </a:lnTo>
                  <a:lnTo>
                    <a:pt x="1137" y="5442"/>
                  </a:lnTo>
                  <a:lnTo>
                    <a:pt x="0" y="7336"/>
                  </a:lnTo>
                  <a:lnTo>
                    <a:pt x="1667" y="9799"/>
                  </a:lnTo>
                  <a:lnTo>
                    <a:pt x="3157" y="10329"/>
                  </a:lnTo>
                  <a:lnTo>
                    <a:pt x="4988" y="10140"/>
                  </a:lnTo>
                  <a:lnTo>
                    <a:pt x="6591" y="11137"/>
                  </a:lnTo>
                  <a:lnTo>
                    <a:pt x="8018" y="7147"/>
                  </a:lnTo>
                  <a:lnTo>
                    <a:pt x="9281" y="5379"/>
                  </a:lnTo>
                  <a:lnTo>
                    <a:pt x="8397" y="3877"/>
                  </a:lnTo>
                  <a:lnTo>
                    <a:pt x="9294" y="2576"/>
                  </a:lnTo>
                  <a:lnTo>
                    <a:pt x="69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34"/>
            <p:cNvSpPr/>
            <p:nvPr/>
          </p:nvSpPr>
          <p:spPr>
            <a:xfrm>
              <a:off x="6429775" y="3529075"/>
              <a:ext cx="453650" cy="254450"/>
            </a:xfrm>
            <a:custGeom>
              <a:avLst/>
              <a:gdLst/>
              <a:ahLst/>
              <a:cxnLst/>
              <a:rect l="l" t="t" r="r" b="b"/>
              <a:pathLst>
                <a:path w="18146" h="10178" extrusionOk="0">
                  <a:moveTo>
                    <a:pt x="1794" y="0"/>
                  </a:moveTo>
                  <a:lnTo>
                    <a:pt x="1" y="745"/>
                  </a:lnTo>
                  <a:lnTo>
                    <a:pt x="1705" y="2576"/>
                  </a:lnTo>
                  <a:lnTo>
                    <a:pt x="2223" y="4496"/>
                  </a:lnTo>
                  <a:lnTo>
                    <a:pt x="4281" y="4496"/>
                  </a:lnTo>
                  <a:lnTo>
                    <a:pt x="5847" y="5039"/>
                  </a:lnTo>
                  <a:lnTo>
                    <a:pt x="5847" y="6705"/>
                  </a:lnTo>
                  <a:lnTo>
                    <a:pt x="8764" y="8915"/>
                  </a:lnTo>
                  <a:lnTo>
                    <a:pt x="11214" y="8915"/>
                  </a:lnTo>
                  <a:lnTo>
                    <a:pt x="12236" y="7412"/>
                  </a:lnTo>
                  <a:lnTo>
                    <a:pt x="14055" y="8120"/>
                  </a:lnTo>
                  <a:lnTo>
                    <a:pt x="15633" y="10178"/>
                  </a:lnTo>
                  <a:lnTo>
                    <a:pt x="18146" y="10178"/>
                  </a:lnTo>
                  <a:lnTo>
                    <a:pt x="14522" y="5443"/>
                  </a:lnTo>
                  <a:lnTo>
                    <a:pt x="10431" y="3157"/>
                  </a:lnTo>
                  <a:lnTo>
                    <a:pt x="5531" y="1819"/>
                  </a:lnTo>
                  <a:lnTo>
                    <a:pt x="3650" y="2652"/>
                  </a:lnTo>
                  <a:lnTo>
                    <a:pt x="3094" y="733"/>
                  </a:lnTo>
                  <a:lnTo>
                    <a:pt x="17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34"/>
            <p:cNvSpPr/>
            <p:nvPr/>
          </p:nvSpPr>
          <p:spPr>
            <a:xfrm>
              <a:off x="6416200" y="3519925"/>
              <a:ext cx="483325" cy="271500"/>
            </a:xfrm>
            <a:custGeom>
              <a:avLst/>
              <a:gdLst/>
              <a:ahLst/>
              <a:cxnLst/>
              <a:rect l="l" t="t" r="r" b="b"/>
              <a:pathLst>
                <a:path w="19333" h="10860" extrusionOk="0">
                  <a:moveTo>
                    <a:pt x="2312" y="707"/>
                  </a:moveTo>
                  <a:lnTo>
                    <a:pt x="3372" y="1313"/>
                  </a:lnTo>
                  <a:lnTo>
                    <a:pt x="3991" y="3447"/>
                  </a:lnTo>
                  <a:lnTo>
                    <a:pt x="6112" y="2513"/>
                  </a:lnTo>
                  <a:lnTo>
                    <a:pt x="10860" y="3814"/>
                  </a:lnTo>
                  <a:lnTo>
                    <a:pt x="14863" y="6061"/>
                  </a:lnTo>
                  <a:lnTo>
                    <a:pt x="18058" y="10228"/>
                  </a:lnTo>
                  <a:lnTo>
                    <a:pt x="16328" y="10228"/>
                  </a:lnTo>
                  <a:lnTo>
                    <a:pt x="14787" y="8233"/>
                  </a:lnTo>
                  <a:lnTo>
                    <a:pt x="12653" y="7400"/>
                  </a:lnTo>
                  <a:lnTo>
                    <a:pt x="11580" y="8965"/>
                  </a:lnTo>
                  <a:lnTo>
                    <a:pt x="9408" y="8965"/>
                  </a:lnTo>
                  <a:lnTo>
                    <a:pt x="6706" y="6920"/>
                  </a:lnTo>
                  <a:lnTo>
                    <a:pt x="6706" y="5177"/>
                  </a:lnTo>
                  <a:lnTo>
                    <a:pt x="4913" y="4571"/>
                  </a:lnTo>
                  <a:lnTo>
                    <a:pt x="3006" y="4546"/>
                  </a:lnTo>
                  <a:lnTo>
                    <a:pt x="2526" y="2778"/>
                  </a:lnTo>
                  <a:lnTo>
                    <a:pt x="1074" y="1225"/>
                  </a:lnTo>
                  <a:lnTo>
                    <a:pt x="2312" y="707"/>
                  </a:lnTo>
                  <a:close/>
                  <a:moveTo>
                    <a:pt x="2362" y="0"/>
                  </a:moveTo>
                  <a:lnTo>
                    <a:pt x="1" y="998"/>
                  </a:lnTo>
                  <a:lnTo>
                    <a:pt x="1958" y="3094"/>
                  </a:lnTo>
                  <a:lnTo>
                    <a:pt x="2526" y="5177"/>
                  </a:lnTo>
                  <a:lnTo>
                    <a:pt x="4761" y="5177"/>
                  </a:lnTo>
                  <a:lnTo>
                    <a:pt x="6074" y="5632"/>
                  </a:lnTo>
                  <a:lnTo>
                    <a:pt x="6074" y="7223"/>
                  </a:lnTo>
                  <a:lnTo>
                    <a:pt x="9206" y="9597"/>
                  </a:lnTo>
                  <a:lnTo>
                    <a:pt x="11921" y="9597"/>
                  </a:lnTo>
                  <a:lnTo>
                    <a:pt x="12906" y="8170"/>
                  </a:lnTo>
                  <a:lnTo>
                    <a:pt x="14396" y="8751"/>
                  </a:lnTo>
                  <a:lnTo>
                    <a:pt x="16025" y="10859"/>
                  </a:lnTo>
                  <a:lnTo>
                    <a:pt x="19333" y="10859"/>
                  </a:lnTo>
                  <a:lnTo>
                    <a:pt x="15317" y="5607"/>
                  </a:lnTo>
                  <a:lnTo>
                    <a:pt x="11125" y="3245"/>
                  </a:lnTo>
                  <a:lnTo>
                    <a:pt x="6049" y="1844"/>
                  </a:lnTo>
                  <a:lnTo>
                    <a:pt x="4395" y="2576"/>
                  </a:lnTo>
                  <a:lnTo>
                    <a:pt x="3903" y="884"/>
                  </a:lnTo>
                  <a:lnTo>
                    <a:pt x="236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34"/>
            <p:cNvSpPr/>
            <p:nvPr/>
          </p:nvSpPr>
          <p:spPr>
            <a:xfrm>
              <a:off x="5992575" y="3785400"/>
              <a:ext cx="867500" cy="764650"/>
            </a:xfrm>
            <a:custGeom>
              <a:avLst/>
              <a:gdLst/>
              <a:ahLst/>
              <a:cxnLst/>
              <a:rect l="l" t="t" r="r" b="b"/>
              <a:pathLst>
                <a:path w="34700" h="30586" extrusionOk="0">
                  <a:moveTo>
                    <a:pt x="18082" y="1"/>
                  </a:moveTo>
                  <a:lnTo>
                    <a:pt x="15494" y="2602"/>
                  </a:lnTo>
                  <a:lnTo>
                    <a:pt x="13953" y="3574"/>
                  </a:lnTo>
                  <a:lnTo>
                    <a:pt x="12577" y="3006"/>
                  </a:lnTo>
                  <a:lnTo>
                    <a:pt x="9976" y="5430"/>
                  </a:lnTo>
                  <a:lnTo>
                    <a:pt x="8195" y="7627"/>
                  </a:lnTo>
                  <a:lnTo>
                    <a:pt x="4950" y="9572"/>
                  </a:lnTo>
                  <a:lnTo>
                    <a:pt x="1617" y="10228"/>
                  </a:lnTo>
                  <a:lnTo>
                    <a:pt x="0" y="12779"/>
                  </a:lnTo>
                  <a:lnTo>
                    <a:pt x="0" y="15999"/>
                  </a:lnTo>
                  <a:lnTo>
                    <a:pt x="973" y="20835"/>
                  </a:lnTo>
                  <a:lnTo>
                    <a:pt x="480" y="22704"/>
                  </a:lnTo>
                  <a:lnTo>
                    <a:pt x="1857" y="24244"/>
                  </a:lnTo>
                  <a:lnTo>
                    <a:pt x="5481" y="23424"/>
                  </a:lnTo>
                  <a:lnTo>
                    <a:pt x="9408" y="22211"/>
                  </a:lnTo>
                  <a:lnTo>
                    <a:pt x="12223" y="20999"/>
                  </a:lnTo>
                  <a:lnTo>
                    <a:pt x="16214" y="21365"/>
                  </a:lnTo>
                  <a:lnTo>
                    <a:pt x="18070" y="24964"/>
                  </a:lnTo>
                  <a:lnTo>
                    <a:pt x="20103" y="23184"/>
                  </a:lnTo>
                  <a:lnTo>
                    <a:pt x="20911" y="26833"/>
                  </a:lnTo>
                  <a:cubicBezTo>
                    <a:pt x="20911" y="26833"/>
                    <a:pt x="21719" y="29421"/>
                    <a:pt x="22047" y="29421"/>
                  </a:cubicBezTo>
                  <a:cubicBezTo>
                    <a:pt x="22349" y="29421"/>
                    <a:pt x="23677" y="30586"/>
                    <a:pt x="24015" y="30586"/>
                  </a:cubicBezTo>
                  <a:cubicBezTo>
                    <a:pt x="24045" y="30586"/>
                    <a:pt x="24067" y="30577"/>
                    <a:pt x="24080" y="30558"/>
                  </a:cubicBezTo>
                  <a:cubicBezTo>
                    <a:pt x="24232" y="30318"/>
                    <a:pt x="25621" y="29990"/>
                    <a:pt x="25621" y="29990"/>
                  </a:cubicBezTo>
                  <a:lnTo>
                    <a:pt x="28133" y="30229"/>
                  </a:lnTo>
                  <a:cubicBezTo>
                    <a:pt x="28133" y="30229"/>
                    <a:pt x="30735" y="28045"/>
                    <a:pt x="30735" y="27729"/>
                  </a:cubicBezTo>
                  <a:cubicBezTo>
                    <a:pt x="30735" y="27401"/>
                    <a:pt x="32831" y="23348"/>
                    <a:pt x="32831" y="23348"/>
                  </a:cubicBezTo>
                  <a:lnTo>
                    <a:pt x="34371" y="19699"/>
                  </a:lnTo>
                  <a:lnTo>
                    <a:pt x="34700" y="14193"/>
                  </a:lnTo>
                  <a:lnTo>
                    <a:pt x="31303" y="8107"/>
                  </a:lnTo>
                  <a:lnTo>
                    <a:pt x="30078" y="5114"/>
                  </a:lnTo>
                  <a:lnTo>
                    <a:pt x="29434" y="3081"/>
                  </a:lnTo>
                  <a:lnTo>
                    <a:pt x="27654" y="1"/>
                  </a:lnTo>
                  <a:lnTo>
                    <a:pt x="26025" y="3410"/>
                  </a:lnTo>
                  <a:lnTo>
                    <a:pt x="26113" y="4950"/>
                  </a:lnTo>
                  <a:lnTo>
                    <a:pt x="24333" y="6251"/>
                  </a:lnTo>
                  <a:lnTo>
                    <a:pt x="21971" y="4054"/>
                  </a:lnTo>
                  <a:lnTo>
                    <a:pt x="22224" y="1301"/>
                  </a:lnTo>
                  <a:lnTo>
                    <a:pt x="1808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34"/>
            <p:cNvSpPr/>
            <p:nvPr/>
          </p:nvSpPr>
          <p:spPr>
            <a:xfrm>
              <a:off x="5985000" y="3768350"/>
              <a:ext cx="883600" cy="789850"/>
            </a:xfrm>
            <a:custGeom>
              <a:avLst/>
              <a:gdLst/>
              <a:ahLst/>
              <a:cxnLst/>
              <a:rect l="l" t="t" r="r" b="b"/>
              <a:pathLst>
                <a:path w="35344" h="31594" extrusionOk="0">
                  <a:moveTo>
                    <a:pt x="18474" y="1049"/>
                  </a:moveTo>
                  <a:lnTo>
                    <a:pt x="22186" y="2210"/>
                  </a:lnTo>
                  <a:lnTo>
                    <a:pt x="21946" y="4862"/>
                  </a:lnTo>
                  <a:lnTo>
                    <a:pt x="24598" y="7337"/>
                  </a:lnTo>
                  <a:lnTo>
                    <a:pt x="26732" y="5784"/>
                  </a:lnTo>
                  <a:lnTo>
                    <a:pt x="26643" y="4155"/>
                  </a:lnTo>
                  <a:lnTo>
                    <a:pt x="27969" y="1364"/>
                  </a:lnTo>
                  <a:lnTo>
                    <a:pt x="29447" y="3890"/>
                  </a:lnTo>
                  <a:lnTo>
                    <a:pt x="30091" y="5910"/>
                  </a:lnTo>
                  <a:lnTo>
                    <a:pt x="31315" y="8941"/>
                  </a:lnTo>
                  <a:lnTo>
                    <a:pt x="34674" y="14938"/>
                  </a:lnTo>
                  <a:lnTo>
                    <a:pt x="34359" y="20305"/>
                  </a:lnTo>
                  <a:lnTo>
                    <a:pt x="32856" y="23891"/>
                  </a:lnTo>
                  <a:cubicBezTo>
                    <a:pt x="31530" y="26442"/>
                    <a:pt x="30810" y="27932"/>
                    <a:pt x="30722" y="28336"/>
                  </a:cubicBezTo>
                  <a:cubicBezTo>
                    <a:pt x="30583" y="28601"/>
                    <a:pt x="29396" y="29687"/>
                    <a:pt x="28335" y="30596"/>
                  </a:cubicBezTo>
                  <a:lnTo>
                    <a:pt x="25898" y="30356"/>
                  </a:lnTo>
                  <a:lnTo>
                    <a:pt x="25848" y="30369"/>
                  </a:lnTo>
                  <a:cubicBezTo>
                    <a:pt x="25052" y="30558"/>
                    <a:pt x="24522" y="30747"/>
                    <a:pt x="24257" y="30937"/>
                  </a:cubicBezTo>
                  <a:cubicBezTo>
                    <a:pt x="23979" y="30773"/>
                    <a:pt x="23714" y="30596"/>
                    <a:pt x="23461" y="30406"/>
                  </a:cubicBezTo>
                  <a:cubicBezTo>
                    <a:pt x="22931" y="30028"/>
                    <a:pt x="22666" y="29851"/>
                    <a:pt x="22464" y="29800"/>
                  </a:cubicBezTo>
                  <a:cubicBezTo>
                    <a:pt x="22262" y="29560"/>
                    <a:pt x="21832" y="28411"/>
                    <a:pt x="21517" y="27439"/>
                  </a:cubicBezTo>
                  <a:lnTo>
                    <a:pt x="20595" y="23272"/>
                  </a:lnTo>
                  <a:lnTo>
                    <a:pt x="18474" y="25141"/>
                  </a:lnTo>
                  <a:lnTo>
                    <a:pt x="16706" y="21744"/>
                  </a:lnTo>
                  <a:lnTo>
                    <a:pt x="12463" y="21353"/>
                  </a:lnTo>
                  <a:lnTo>
                    <a:pt x="9610" y="22590"/>
                  </a:lnTo>
                  <a:lnTo>
                    <a:pt x="5708" y="23803"/>
                  </a:lnTo>
                  <a:lnTo>
                    <a:pt x="2261" y="24573"/>
                  </a:lnTo>
                  <a:lnTo>
                    <a:pt x="1124" y="23297"/>
                  </a:lnTo>
                  <a:lnTo>
                    <a:pt x="1591" y="21530"/>
                  </a:lnTo>
                  <a:lnTo>
                    <a:pt x="619" y="16681"/>
                  </a:lnTo>
                  <a:lnTo>
                    <a:pt x="619" y="13537"/>
                  </a:lnTo>
                  <a:lnTo>
                    <a:pt x="2109" y="11188"/>
                  </a:lnTo>
                  <a:lnTo>
                    <a:pt x="5316" y="10557"/>
                  </a:lnTo>
                  <a:lnTo>
                    <a:pt x="8662" y="8574"/>
                  </a:lnTo>
                  <a:lnTo>
                    <a:pt x="10493" y="6352"/>
                  </a:lnTo>
                  <a:lnTo>
                    <a:pt x="12943" y="4054"/>
                  </a:lnTo>
                  <a:lnTo>
                    <a:pt x="14282" y="4609"/>
                  </a:lnTo>
                  <a:lnTo>
                    <a:pt x="15961" y="3549"/>
                  </a:lnTo>
                  <a:lnTo>
                    <a:pt x="18474" y="1049"/>
                  </a:lnTo>
                  <a:close/>
                  <a:moveTo>
                    <a:pt x="27944" y="1"/>
                  </a:moveTo>
                  <a:lnTo>
                    <a:pt x="26025" y="4016"/>
                  </a:lnTo>
                  <a:lnTo>
                    <a:pt x="26100" y="5468"/>
                  </a:lnTo>
                  <a:lnTo>
                    <a:pt x="24674" y="6516"/>
                  </a:lnTo>
                  <a:lnTo>
                    <a:pt x="22615" y="4609"/>
                  </a:lnTo>
                  <a:lnTo>
                    <a:pt x="22868" y="1756"/>
                  </a:lnTo>
                  <a:lnTo>
                    <a:pt x="18310" y="316"/>
                  </a:lnTo>
                  <a:lnTo>
                    <a:pt x="15607" y="3018"/>
                  </a:lnTo>
                  <a:lnTo>
                    <a:pt x="14231" y="3890"/>
                  </a:lnTo>
                  <a:lnTo>
                    <a:pt x="12817" y="3309"/>
                  </a:lnTo>
                  <a:lnTo>
                    <a:pt x="10039" y="5910"/>
                  </a:lnTo>
                  <a:lnTo>
                    <a:pt x="8296" y="8057"/>
                  </a:lnTo>
                  <a:lnTo>
                    <a:pt x="5152" y="9951"/>
                  </a:lnTo>
                  <a:lnTo>
                    <a:pt x="1743" y="10633"/>
                  </a:lnTo>
                  <a:lnTo>
                    <a:pt x="0" y="13360"/>
                  </a:lnTo>
                  <a:lnTo>
                    <a:pt x="0" y="16744"/>
                  </a:lnTo>
                  <a:lnTo>
                    <a:pt x="947" y="21504"/>
                  </a:lnTo>
                  <a:lnTo>
                    <a:pt x="430" y="23462"/>
                  </a:lnTo>
                  <a:lnTo>
                    <a:pt x="2046" y="25267"/>
                  </a:lnTo>
                  <a:lnTo>
                    <a:pt x="5872" y="24409"/>
                  </a:lnTo>
                  <a:lnTo>
                    <a:pt x="9824" y="23184"/>
                  </a:lnTo>
                  <a:lnTo>
                    <a:pt x="12564" y="21997"/>
                  </a:lnTo>
                  <a:lnTo>
                    <a:pt x="16314" y="22338"/>
                  </a:lnTo>
                  <a:lnTo>
                    <a:pt x="18284" y="26151"/>
                  </a:lnTo>
                  <a:lnTo>
                    <a:pt x="20216" y="24459"/>
                  </a:lnTo>
                  <a:lnTo>
                    <a:pt x="20923" y="27616"/>
                  </a:lnTo>
                  <a:cubicBezTo>
                    <a:pt x="21795" y="30419"/>
                    <a:pt x="22136" y="30419"/>
                    <a:pt x="22325" y="30419"/>
                  </a:cubicBezTo>
                  <a:cubicBezTo>
                    <a:pt x="22590" y="30571"/>
                    <a:pt x="22855" y="30735"/>
                    <a:pt x="23095" y="30924"/>
                  </a:cubicBezTo>
                  <a:cubicBezTo>
                    <a:pt x="23752" y="31391"/>
                    <a:pt x="24067" y="31593"/>
                    <a:pt x="24320" y="31593"/>
                  </a:cubicBezTo>
                  <a:cubicBezTo>
                    <a:pt x="24345" y="31581"/>
                    <a:pt x="24383" y="31581"/>
                    <a:pt x="24421" y="31568"/>
                  </a:cubicBezTo>
                  <a:cubicBezTo>
                    <a:pt x="24509" y="31555"/>
                    <a:pt x="24598" y="31505"/>
                    <a:pt x="24648" y="31429"/>
                  </a:cubicBezTo>
                  <a:cubicBezTo>
                    <a:pt x="24749" y="31341"/>
                    <a:pt x="25355" y="31126"/>
                    <a:pt x="25962" y="30987"/>
                  </a:cubicBezTo>
                  <a:lnTo>
                    <a:pt x="28563" y="31240"/>
                  </a:lnTo>
                  <a:lnTo>
                    <a:pt x="28664" y="31151"/>
                  </a:lnTo>
                  <a:cubicBezTo>
                    <a:pt x="31366" y="28866"/>
                    <a:pt x="31366" y="28550"/>
                    <a:pt x="31366" y="28424"/>
                  </a:cubicBezTo>
                  <a:cubicBezTo>
                    <a:pt x="31416" y="28146"/>
                    <a:pt x="32464" y="26037"/>
                    <a:pt x="33449" y="24143"/>
                  </a:cubicBezTo>
                  <a:lnTo>
                    <a:pt x="34990" y="20494"/>
                  </a:lnTo>
                  <a:lnTo>
                    <a:pt x="35343" y="14787"/>
                  </a:lnTo>
                  <a:lnTo>
                    <a:pt x="31909" y="8663"/>
                  </a:lnTo>
                  <a:lnTo>
                    <a:pt x="30697" y="5683"/>
                  </a:lnTo>
                  <a:lnTo>
                    <a:pt x="30053" y="3662"/>
                  </a:lnTo>
                  <a:lnTo>
                    <a:pt x="2794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34"/>
            <p:cNvSpPr/>
            <p:nvPr/>
          </p:nvSpPr>
          <p:spPr>
            <a:xfrm>
              <a:off x="6575950" y="4616250"/>
              <a:ext cx="97550" cy="109575"/>
            </a:xfrm>
            <a:custGeom>
              <a:avLst/>
              <a:gdLst/>
              <a:ahLst/>
              <a:cxnLst/>
              <a:rect l="l" t="t" r="r" b="b"/>
              <a:pathLst>
                <a:path w="3902" h="4383" extrusionOk="0">
                  <a:moveTo>
                    <a:pt x="303" y="1"/>
                  </a:moveTo>
                  <a:lnTo>
                    <a:pt x="0" y="430"/>
                  </a:lnTo>
                  <a:lnTo>
                    <a:pt x="0" y="2955"/>
                  </a:lnTo>
                  <a:lnTo>
                    <a:pt x="1326" y="4382"/>
                  </a:lnTo>
                  <a:lnTo>
                    <a:pt x="3498" y="2753"/>
                  </a:lnTo>
                  <a:lnTo>
                    <a:pt x="3902" y="430"/>
                  </a:lnTo>
                  <a:lnTo>
                    <a:pt x="2273" y="1213"/>
                  </a:lnTo>
                  <a:lnTo>
                    <a:pt x="30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34"/>
            <p:cNvSpPr/>
            <p:nvPr/>
          </p:nvSpPr>
          <p:spPr>
            <a:xfrm>
              <a:off x="6568050" y="4609625"/>
              <a:ext cx="115875" cy="126600"/>
            </a:xfrm>
            <a:custGeom>
              <a:avLst/>
              <a:gdLst/>
              <a:ahLst/>
              <a:cxnLst/>
              <a:rect l="l" t="t" r="r" b="b"/>
              <a:pathLst>
                <a:path w="4635" h="5064" extrusionOk="0">
                  <a:moveTo>
                    <a:pt x="783" y="1"/>
                  </a:moveTo>
                  <a:lnTo>
                    <a:pt x="455" y="531"/>
                  </a:lnTo>
                  <a:lnTo>
                    <a:pt x="2564" y="1844"/>
                  </a:lnTo>
                  <a:lnTo>
                    <a:pt x="3814" y="1251"/>
                  </a:lnTo>
                  <a:lnTo>
                    <a:pt x="3536" y="2842"/>
                  </a:lnTo>
                  <a:lnTo>
                    <a:pt x="1680" y="4218"/>
                  </a:lnTo>
                  <a:lnTo>
                    <a:pt x="632" y="3094"/>
                  </a:lnTo>
                  <a:lnTo>
                    <a:pt x="632" y="695"/>
                  </a:lnTo>
                  <a:lnTo>
                    <a:pt x="0" y="695"/>
                  </a:lnTo>
                  <a:lnTo>
                    <a:pt x="0" y="3347"/>
                  </a:lnTo>
                  <a:lnTo>
                    <a:pt x="1592" y="5064"/>
                  </a:lnTo>
                  <a:lnTo>
                    <a:pt x="4104" y="3208"/>
                  </a:lnTo>
                  <a:lnTo>
                    <a:pt x="4635" y="139"/>
                  </a:lnTo>
                  <a:lnTo>
                    <a:pt x="2602" y="1124"/>
                  </a:lnTo>
                  <a:lnTo>
                    <a:pt x="78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34"/>
            <p:cNvSpPr/>
            <p:nvPr/>
          </p:nvSpPr>
          <p:spPr>
            <a:xfrm>
              <a:off x="6995150" y="4713800"/>
              <a:ext cx="195750" cy="190700"/>
            </a:xfrm>
            <a:custGeom>
              <a:avLst/>
              <a:gdLst/>
              <a:ahLst/>
              <a:cxnLst/>
              <a:rect l="l" t="t" r="r" b="b"/>
              <a:pathLst>
                <a:path w="7830" h="7628" extrusionOk="0">
                  <a:moveTo>
                    <a:pt x="6883" y="0"/>
                  </a:moveTo>
                  <a:lnTo>
                    <a:pt x="4648" y="1932"/>
                  </a:lnTo>
                  <a:lnTo>
                    <a:pt x="2615" y="2905"/>
                  </a:lnTo>
                  <a:lnTo>
                    <a:pt x="468" y="4660"/>
                  </a:lnTo>
                  <a:lnTo>
                    <a:pt x="1" y="5859"/>
                  </a:lnTo>
                  <a:lnTo>
                    <a:pt x="1958" y="7627"/>
                  </a:lnTo>
                  <a:lnTo>
                    <a:pt x="4471" y="4622"/>
                  </a:lnTo>
                  <a:lnTo>
                    <a:pt x="6921" y="2425"/>
                  </a:lnTo>
                  <a:lnTo>
                    <a:pt x="7830" y="1124"/>
                  </a:lnTo>
                  <a:lnTo>
                    <a:pt x="783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34"/>
            <p:cNvSpPr/>
            <p:nvPr/>
          </p:nvSpPr>
          <p:spPr>
            <a:xfrm>
              <a:off x="6985700" y="4705900"/>
              <a:ext cx="213100" cy="209650"/>
            </a:xfrm>
            <a:custGeom>
              <a:avLst/>
              <a:gdLst/>
              <a:ahLst/>
              <a:cxnLst/>
              <a:rect l="l" t="t" r="r" b="b"/>
              <a:pathLst>
                <a:path w="8524" h="8386" extrusionOk="0">
                  <a:moveTo>
                    <a:pt x="7905" y="632"/>
                  </a:moveTo>
                  <a:lnTo>
                    <a:pt x="7905" y="1339"/>
                  </a:lnTo>
                  <a:lnTo>
                    <a:pt x="7071" y="2526"/>
                  </a:lnTo>
                  <a:lnTo>
                    <a:pt x="4609" y="4736"/>
                  </a:lnTo>
                  <a:lnTo>
                    <a:pt x="2311" y="7489"/>
                  </a:lnTo>
                  <a:lnTo>
                    <a:pt x="758" y="6074"/>
                  </a:lnTo>
                  <a:lnTo>
                    <a:pt x="1111" y="5165"/>
                  </a:lnTo>
                  <a:lnTo>
                    <a:pt x="3169" y="3486"/>
                  </a:lnTo>
                  <a:lnTo>
                    <a:pt x="5165" y="2526"/>
                  </a:lnTo>
                  <a:lnTo>
                    <a:pt x="7387" y="632"/>
                  </a:lnTo>
                  <a:close/>
                  <a:moveTo>
                    <a:pt x="7147" y="1"/>
                  </a:moveTo>
                  <a:lnTo>
                    <a:pt x="4836" y="1971"/>
                  </a:lnTo>
                  <a:lnTo>
                    <a:pt x="2854" y="2943"/>
                  </a:lnTo>
                  <a:lnTo>
                    <a:pt x="568" y="4786"/>
                  </a:lnTo>
                  <a:lnTo>
                    <a:pt x="0" y="6251"/>
                  </a:lnTo>
                  <a:lnTo>
                    <a:pt x="2374" y="8385"/>
                  </a:lnTo>
                  <a:lnTo>
                    <a:pt x="5064" y="5165"/>
                  </a:lnTo>
                  <a:lnTo>
                    <a:pt x="7513" y="2981"/>
                  </a:lnTo>
                  <a:lnTo>
                    <a:pt x="8523" y="1541"/>
                  </a:lnTo>
                  <a:lnTo>
                    <a:pt x="852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34"/>
            <p:cNvSpPr/>
            <p:nvPr/>
          </p:nvSpPr>
          <p:spPr>
            <a:xfrm>
              <a:off x="7223700" y="4478300"/>
              <a:ext cx="126625" cy="235850"/>
            </a:xfrm>
            <a:custGeom>
              <a:avLst/>
              <a:gdLst/>
              <a:ahLst/>
              <a:cxnLst/>
              <a:rect l="l" t="t" r="r" b="b"/>
              <a:pathLst>
                <a:path w="5065" h="9434" extrusionOk="0">
                  <a:moveTo>
                    <a:pt x="607" y="1"/>
                  </a:moveTo>
                  <a:lnTo>
                    <a:pt x="1099" y="3334"/>
                  </a:lnTo>
                  <a:lnTo>
                    <a:pt x="1175" y="5557"/>
                  </a:lnTo>
                  <a:lnTo>
                    <a:pt x="266" y="5948"/>
                  </a:lnTo>
                  <a:lnTo>
                    <a:pt x="1087" y="7792"/>
                  </a:lnTo>
                  <a:cubicBezTo>
                    <a:pt x="1087" y="7792"/>
                    <a:pt x="1" y="8612"/>
                    <a:pt x="317" y="8827"/>
                  </a:cubicBezTo>
                  <a:cubicBezTo>
                    <a:pt x="569" y="9004"/>
                    <a:pt x="809" y="9206"/>
                    <a:pt x="1036" y="9433"/>
                  </a:cubicBezTo>
                  <a:lnTo>
                    <a:pt x="2640" y="7716"/>
                  </a:lnTo>
                  <a:lnTo>
                    <a:pt x="3448" y="5531"/>
                  </a:lnTo>
                  <a:lnTo>
                    <a:pt x="5064" y="5026"/>
                  </a:lnTo>
                  <a:lnTo>
                    <a:pt x="4092" y="4370"/>
                  </a:lnTo>
                  <a:lnTo>
                    <a:pt x="2791" y="4370"/>
                  </a:lnTo>
                  <a:lnTo>
                    <a:pt x="2665" y="733"/>
                  </a:lnTo>
                  <a:lnTo>
                    <a:pt x="60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34"/>
            <p:cNvSpPr/>
            <p:nvPr/>
          </p:nvSpPr>
          <p:spPr>
            <a:xfrm>
              <a:off x="7219600" y="4466625"/>
              <a:ext cx="149025" cy="258875"/>
            </a:xfrm>
            <a:custGeom>
              <a:avLst/>
              <a:gdLst/>
              <a:ahLst/>
              <a:cxnLst/>
              <a:rect l="l" t="t" r="r" b="b"/>
              <a:pathLst>
                <a:path w="5961" h="10355" extrusionOk="0">
                  <a:moveTo>
                    <a:pt x="1162" y="948"/>
                  </a:moveTo>
                  <a:lnTo>
                    <a:pt x="2526" y="1427"/>
                  </a:lnTo>
                  <a:lnTo>
                    <a:pt x="2652" y="5152"/>
                  </a:lnTo>
                  <a:lnTo>
                    <a:pt x="4155" y="5152"/>
                  </a:lnTo>
                  <a:lnTo>
                    <a:pt x="4509" y="5392"/>
                  </a:lnTo>
                  <a:lnTo>
                    <a:pt x="3372" y="5733"/>
                  </a:lnTo>
                  <a:lnTo>
                    <a:pt x="2539" y="8019"/>
                  </a:lnTo>
                  <a:lnTo>
                    <a:pt x="1188" y="9458"/>
                  </a:lnTo>
                  <a:cubicBezTo>
                    <a:pt x="1074" y="9344"/>
                    <a:pt x="922" y="9231"/>
                    <a:pt x="784" y="9117"/>
                  </a:cubicBezTo>
                  <a:cubicBezTo>
                    <a:pt x="973" y="8903"/>
                    <a:pt x="1200" y="8701"/>
                    <a:pt x="1440" y="8524"/>
                  </a:cubicBezTo>
                  <a:lnTo>
                    <a:pt x="1642" y="8360"/>
                  </a:lnTo>
                  <a:lnTo>
                    <a:pt x="847" y="6579"/>
                  </a:lnTo>
                  <a:lnTo>
                    <a:pt x="1667" y="6238"/>
                  </a:lnTo>
                  <a:lnTo>
                    <a:pt x="1566" y="3751"/>
                  </a:lnTo>
                  <a:lnTo>
                    <a:pt x="1162" y="948"/>
                  </a:lnTo>
                  <a:close/>
                  <a:moveTo>
                    <a:pt x="380" y="1"/>
                  </a:moveTo>
                  <a:lnTo>
                    <a:pt x="948" y="3814"/>
                  </a:lnTo>
                  <a:lnTo>
                    <a:pt x="1011" y="5822"/>
                  </a:lnTo>
                  <a:lnTo>
                    <a:pt x="1" y="6251"/>
                  </a:lnTo>
                  <a:lnTo>
                    <a:pt x="859" y="8158"/>
                  </a:lnTo>
                  <a:cubicBezTo>
                    <a:pt x="481" y="8473"/>
                    <a:pt x="114" y="8865"/>
                    <a:pt x="114" y="9193"/>
                  </a:cubicBezTo>
                  <a:cubicBezTo>
                    <a:pt x="114" y="9332"/>
                    <a:pt x="190" y="9471"/>
                    <a:pt x="304" y="9559"/>
                  </a:cubicBezTo>
                  <a:cubicBezTo>
                    <a:pt x="544" y="9723"/>
                    <a:pt x="771" y="9913"/>
                    <a:pt x="973" y="10127"/>
                  </a:cubicBezTo>
                  <a:lnTo>
                    <a:pt x="1200" y="10355"/>
                  </a:lnTo>
                  <a:lnTo>
                    <a:pt x="3044" y="8397"/>
                  </a:lnTo>
                  <a:lnTo>
                    <a:pt x="3852" y="6251"/>
                  </a:lnTo>
                  <a:lnTo>
                    <a:pt x="5961" y="5607"/>
                  </a:lnTo>
                  <a:lnTo>
                    <a:pt x="4357" y="4521"/>
                  </a:lnTo>
                  <a:lnTo>
                    <a:pt x="3258" y="4521"/>
                  </a:lnTo>
                  <a:lnTo>
                    <a:pt x="3132" y="973"/>
                  </a:lnTo>
                  <a:lnTo>
                    <a:pt x="38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34"/>
            <p:cNvSpPr/>
            <p:nvPr/>
          </p:nvSpPr>
          <p:spPr>
            <a:xfrm>
              <a:off x="6134625" y="2921400"/>
              <a:ext cx="43275" cy="96300"/>
            </a:xfrm>
            <a:custGeom>
              <a:avLst/>
              <a:gdLst/>
              <a:ahLst/>
              <a:cxnLst/>
              <a:rect l="l" t="t" r="r" b="b"/>
              <a:pathLst>
                <a:path w="1731" h="3852" extrusionOk="0">
                  <a:moveTo>
                    <a:pt x="1415" y="0"/>
                  </a:moveTo>
                  <a:lnTo>
                    <a:pt x="1" y="682"/>
                  </a:lnTo>
                  <a:lnTo>
                    <a:pt x="1" y="2627"/>
                  </a:lnTo>
                  <a:lnTo>
                    <a:pt x="1415" y="3852"/>
                  </a:lnTo>
                  <a:lnTo>
                    <a:pt x="1730" y="1920"/>
                  </a:lnTo>
                  <a:lnTo>
                    <a:pt x="141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34"/>
            <p:cNvSpPr/>
            <p:nvPr/>
          </p:nvSpPr>
          <p:spPr>
            <a:xfrm>
              <a:off x="6126725" y="2909725"/>
              <a:ext cx="59375" cy="122825"/>
            </a:xfrm>
            <a:custGeom>
              <a:avLst/>
              <a:gdLst/>
              <a:ahLst/>
              <a:cxnLst/>
              <a:rect l="l" t="t" r="r" b="b"/>
              <a:pathLst>
                <a:path w="2375" h="4913" extrusionOk="0">
                  <a:moveTo>
                    <a:pt x="1491" y="935"/>
                  </a:moveTo>
                  <a:lnTo>
                    <a:pt x="1731" y="2387"/>
                  </a:lnTo>
                  <a:lnTo>
                    <a:pt x="1516" y="3713"/>
                  </a:lnTo>
                  <a:lnTo>
                    <a:pt x="632" y="2955"/>
                  </a:lnTo>
                  <a:lnTo>
                    <a:pt x="632" y="1351"/>
                  </a:lnTo>
                  <a:lnTo>
                    <a:pt x="1491" y="935"/>
                  </a:lnTo>
                  <a:close/>
                  <a:moveTo>
                    <a:pt x="1983" y="0"/>
                  </a:moveTo>
                  <a:lnTo>
                    <a:pt x="1" y="960"/>
                  </a:lnTo>
                  <a:lnTo>
                    <a:pt x="1" y="3245"/>
                  </a:lnTo>
                  <a:lnTo>
                    <a:pt x="1958" y="4912"/>
                  </a:lnTo>
                  <a:lnTo>
                    <a:pt x="2375" y="2387"/>
                  </a:lnTo>
                  <a:lnTo>
                    <a:pt x="198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34"/>
            <p:cNvSpPr/>
            <p:nvPr/>
          </p:nvSpPr>
          <p:spPr>
            <a:xfrm>
              <a:off x="5917450" y="3060600"/>
              <a:ext cx="65350" cy="60650"/>
            </a:xfrm>
            <a:custGeom>
              <a:avLst/>
              <a:gdLst/>
              <a:ahLst/>
              <a:cxnLst/>
              <a:rect l="l" t="t" r="r" b="b"/>
              <a:pathLst>
                <a:path w="2614" h="2426" extrusionOk="0">
                  <a:moveTo>
                    <a:pt x="1099" y="1"/>
                  </a:moveTo>
                  <a:lnTo>
                    <a:pt x="0" y="1175"/>
                  </a:lnTo>
                  <a:lnTo>
                    <a:pt x="568" y="2425"/>
                  </a:lnTo>
                  <a:lnTo>
                    <a:pt x="1440" y="2425"/>
                  </a:lnTo>
                  <a:lnTo>
                    <a:pt x="2614" y="708"/>
                  </a:lnTo>
                  <a:lnTo>
                    <a:pt x="109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34"/>
            <p:cNvSpPr/>
            <p:nvPr/>
          </p:nvSpPr>
          <p:spPr>
            <a:xfrm>
              <a:off x="5908275" y="3050825"/>
              <a:ext cx="86225" cy="78325"/>
            </a:xfrm>
            <a:custGeom>
              <a:avLst/>
              <a:gdLst/>
              <a:ahLst/>
              <a:cxnLst/>
              <a:rect l="l" t="t" r="r" b="b"/>
              <a:pathLst>
                <a:path w="3449" h="3133" extrusionOk="0">
                  <a:moveTo>
                    <a:pt x="1541" y="771"/>
                  </a:moveTo>
                  <a:lnTo>
                    <a:pt x="2514" y="1225"/>
                  </a:lnTo>
                  <a:lnTo>
                    <a:pt x="1630" y="2501"/>
                  </a:lnTo>
                  <a:lnTo>
                    <a:pt x="1137" y="2501"/>
                  </a:lnTo>
                  <a:lnTo>
                    <a:pt x="746" y="1617"/>
                  </a:lnTo>
                  <a:lnTo>
                    <a:pt x="1541" y="771"/>
                  </a:lnTo>
                  <a:close/>
                  <a:moveTo>
                    <a:pt x="1390" y="1"/>
                  </a:moveTo>
                  <a:lnTo>
                    <a:pt x="1" y="1503"/>
                  </a:lnTo>
                  <a:lnTo>
                    <a:pt x="733" y="3132"/>
                  </a:lnTo>
                  <a:lnTo>
                    <a:pt x="1971" y="3132"/>
                  </a:lnTo>
                  <a:lnTo>
                    <a:pt x="3448" y="960"/>
                  </a:lnTo>
                  <a:lnTo>
                    <a:pt x="139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34"/>
            <p:cNvSpPr/>
            <p:nvPr/>
          </p:nvSpPr>
          <p:spPr>
            <a:xfrm>
              <a:off x="6168100" y="3083025"/>
              <a:ext cx="108300" cy="173650"/>
            </a:xfrm>
            <a:custGeom>
              <a:avLst/>
              <a:gdLst/>
              <a:ahLst/>
              <a:cxnLst/>
              <a:rect l="l" t="t" r="r" b="b"/>
              <a:pathLst>
                <a:path w="4332" h="6946" extrusionOk="0">
                  <a:moveTo>
                    <a:pt x="1578" y="0"/>
                  </a:moveTo>
                  <a:lnTo>
                    <a:pt x="707" y="1440"/>
                  </a:lnTo>
                  <a:lnTo>
                    <a:pt x="0" y="3132"/>
                  </a:lnTo>
                  <a:lnTo>
                    <a:pt x="783" y="5897"/>
                  </a:lnTo>
                  <a:lnTo>
                    <a:pt x="2399" y="5405"/>
                  </a:lnTo>
                  <a:lnTo>
                    <a:pt x="3472" y="6945"/>
                  </a:lnTo>
                  <a:lnTo>
                    <a:pt x="4331" y="5241"/>
                  </a:lnTo>
                  <a:lnTo>
                    <a:pt x="3472" y="3789"/>
                  </a:lnTo>
                  <a:lnTo>
                    <a:pt x="1818" y="2564"/>
                  </a:lnTo>
                  <a:lnTo>
                    <a:pt x="2399" y="1352"/>
                  </a:lnTo>
                  <a:lnTo>
                    <a:pt x="157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34"/>
            <p:cNvSpPr/>
            <p:nvPr/>
          </p:nvSpPr>
          <p:spPr>
            <a:xfrm>
              <a:off x="6159575" y="3067875"/>
              <a:ext cx="125650" cy="204275"/>
            </a:xfrm>
            <a:custGeom>
              <a:avLst/>
              <a:gdLst/>
              <a:ahLst/>
              <a:cxnLst/>
              <a:rect l="l" t="t" r="r" b="b"/>
              <a:pathLst>
                <a:path w="5026" h="8171" extrusionOk="0">
                  <a:moveTo>
                    <a:pt x="1932" y="1213"/>
                  </a:moveTo>
                  <a:lnTo>
                    <a:pt x="2399" y="1970"/>
                  </a:lnTo>
                  <a:lnTo>
                    <a:pt x="1768" y="3271"/>
                  </a:lnTo>
                  <a:lnTo>
                    <a:pt x="3574" y="4609"/>
                  </a:lnTo>
                  <a:lnTo>
                    <a:pt x="4319" y="5872"/>
                  </a:lnTo>
                  <a:lnTo>
                    <a:pt x="3763" y="6933"/>
                  </a:lnTo>
                  <a:lnTo>
                    <a:pt x="2866" y="5645"/>
                  </a:lnTo>
                  <a:lnTo>
                    <a:pt x="1351" y="6099"/>
                  </a:lnTo>
                  <a:lnTo>
                    <a:pt x="682" y="3763"/>
                  </a:lnTo>
                  <a:lnTo>
                    <a:pt x="1326" y="2197"/>
                  </a:lnTo>
                  <a:lnTo>
                    <a:pt x="1932" y="1213"/>
                  </a:lnTo>
                  <a:close/>
                  <a:moveTo>
                    <a:pt x="1907" y="0"/>
                  </a:moveTo>
                  <a:lnTo>
                    <a:pt x="758" y="1920"/>
                  </a:lnTo>
                  <a:lnTo>
                    <a:pt x="0" y="3725"/>
                  </a:lnTo>
                  <a:lnTo>
                    <a:pt x="909" y="6895"/>
                  </a:lnTo>
                  <a:lnTo>
                    <a:pt x="2614" y="6377"/>
                  </a:lnTo>
                  <a:lnTo>
                    <a:pt x="3851" y="8170"/>
                  </a:lnTo>
                  <a:lnTo>
                    <a:pt x="5026" y="5834"/>
                  </a:lnTo>
                  <a:lnTo>
                    <a:pt x="4079" y="4230"/>
                  </a:lnTo>
                  <a:lnTo>
                    <a:pt x="2551" y="3081"/>
                  </a:lnTo>
                  <a:lnTo>
                    <a:pt x="3094" y="1945"/>
                  </a:lnTo>
                  <a:lnTo>
                    <a:pt x="19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34"/>
            <p:cNvSpPr/>
            <p:nvPr/>
          </p:nvSpPr>
          <p:spPr>
            <a:xfrm>
              <a:off x="6241950" y="3244650"/>
              <a:ext cx="111475" cy="160375"/>
            </a:xfrm>
            <a:custGeom>
              <a:avLst/>
              <a:gdLst/>
              <a:ahLst/>
              <a:cxnLst/>
              <a:rect l="l" t="t" r="r" b="b"/>
              <a:pathLst>
                <a:path w="4459" h="6415" extrusionOk="0">
                  <a:moveTo>
                    <a:pt x="2248" y="0"/>
                  </a:moveTo>
                  <a:lnTo>
                    <a:pt x="1781" y="1693"/>
                  </a:lnTo>
                  <a:lnTo>
                    <a:pt x="2021" y="3069"/>
                  </a:lnTo>
                  <a:lnTo>
                    <a:pt x="518" y="3965"/>
                  </a:lnTo>
                  <a:lnTo>
                    <a:pt x="1" y="4281"/>
                  </a:lnTo>
                  <a:lnTo>
                    <a:pt x="1377" y="4912"/>
                  </a:lnTo>
                  <a:lnTo>
                    <a:pt x="2842" y="6415"/>
                  </a:lnTo>
                  <a:lnTo>
                    <a:pt x="4458" y="4912"/>
                  </a:lnTo>
                  <a:lnTo>
                    <a:pt x="3271" y="3208"/>
                  </a:lnTo>
                  <a:lnTo>
                    <a:pt x="3650" y="1541"/>
                  </a:lnTo>
                  <a:lnTo>
                    <a:pt x="224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34"/>
            <p:cNvSpPr/>
            <p:nvPr/>
          </p:nvSpPr>
          <p:spPr>
            <a:xfrm>
              <a:off x="6225225" y="3228550"/>
              <a:ext cx="138600" cy="187525"/>
            </a:xfrm>
            <a:custGeom>
              <a:avLst/>
              <a:gdLst/>
              <a:ahLst/>
              <a:cxnLst/>
              <a:rect l="l" t="t" r="r" b="b"/>
              <a:pathLst>
                <a:path w="5544" h="7501" extrusionOk="0">
                  <a:moveTo>
                    <a:pt x="3082" y="1276"/>
                  </a:moveTo>
                  <a:lnTo>
                    <a:pt x="3978" y="2273"/>
                  </a:lnTo>
                  <a:lnTo>
                    <a:pt x="3612" y="3915"/>
                  </a:lnTo>
                  <a:lnTo>
                    <a:pt x="4723" y="5519"/>
                  </a:lnTo>
                  <a:lnTo>
                    <a:pt x="3523" y="6617"/>
                  </a:lnTo>
                  <a:lnTo>
                    <a:pt x="2286" y="5342"/>
                  </a:lnTo>
                  <a:lnTo>
                    <a:pt x="1339" y="4887"/>
                  </a:lnTo>
                  <a:lnTo>
                    <a:pt x="3044" y="3877"/>
                  </a:lnTo>
                  <a:lnTo>
                    <a:pt x="2791" y="2362"/>
                  </a:lnTo>
                  <a:lnTo>
                    <a:pt x="3082" y="1276"/>
                  </a:lnTo>
                  <a:close/>
                  <a:moveTo>
                    <a:pt x="2766" y="1"/>
                  </a:moveTo>
                  <a:lnTo>
                    <a:pt x="2134" y="2324"/>
                  </a:lnTo>
                  <a:lnTo>
                    <a:pt x="2337" y="3549"/>
                  </a:lnTo>
                  <a:lnTo>
                    <a:pt x="1023" y="4344"/>
                  </a:lnTo>
                  <a:lnTo>
                    <a:pt x="1" y="4976"/>
                  </a:lnTo>
                  <a:lnTo>
                    <a:pt x="1857" y="5822"/>
                  </a:lnTo>
                  <a:lnTo>
                    <a:pt x="3498" y="7501"/>
                  </a:lnTo>
                  <a:lnTo>
                    <a:pt x="5544" y="5607"/>
                  </a:lnTo>
                  <a:lnTo>
                    <a:pt x="4281" y="3776"/>
                  </a:lnTo>
                  <a:lnTo>
                    <a:pt x="4660" y="2084"/>
                  </a:lnTo>
                  <a:lnTo>
                    <a:pt x="276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34"/>
            <p:cNvSpPr/>
            <p:nvPr/>
          </p:nvSpPr>
          <p:spPr>
            <a:xfrm>
              <a:off x="6323400" y="2434950"/>
              <a:ext cx="220375" cy="347575"/>
            </a:xfrm>
            <a:custGeom>
              <a:avLst/>
              <a:gdLst/>
              <a:ahLst/>
              <a:cxnLst/>
              <a:rect l="l" t="t" r="r" b="b"/>
              <a:pathLst>
                <a:path w="8815" h="13903" extrusionOk="0">
                  <a:moveTo>
                    <a:pt x="7766" y="0"/>
                  </a:moveTo>
                  <a:lnTo>
                    <a:pt x="6718" y="392"/>
                  </a:lnTo>
                  <a:lnTo>
                    <a:pt x="6301" y="2235"/>
                  </a:lnTo>
                  <a:lnTo>
                    <a:pt x="6150" y="4836"/>
                  </a:lnTo>
                  <a:lnTo>
                    <a:pt x="4433" y="5960"/>
                  </a:lnTo>
                  <a:lnTo>
                    <a:pt x="3877" y="7337"/>
                  </a:lnTo>
                  <a:lnTo>
                    <a:pt x="2248" y="7425"/>
                  </a:lnTo>
                  <a:lnTo>
                    <a:pt x="847" y="9104"/>
                  </a:lnTo>
                  <a:lnTo>
                    <a:pt x="1" y="10367"/>
                  </a:lnTo>
                  <a:lnTo>
                    <a:pt x="1187" y="12640"/>
                  </a:lnTo>
                  <a:lnTo>
                    <a:pt x="1932" y="13903"/>
                  </a:lnTo>
                  <a:lnTo>
                    <a:pt x="2652" y="11478"/>
                  </a:lnTo>
                  <a:lnTo>
                    <a:pt x="2248" y="10304"/>
                  </a:lnTo>
                  <a:lnTo>
                    <a:pt x="4256" y="9799"/>
                  </a:lnTo>
                  <a:lnTo>
                    <a:pt x="6011" y="9799"/>
                  </a:lnTo>
                  <a:lnTo>
                    <a:pt x="8814" y="7576"/>
                  </a:lnTo>
                  <a:lnTo>
                    <a:pt x="8499" y="4660"/>
                  </a:lnTo>
                  <a:lnTo>
                    <a:pt x="8814" y="2639"/>
                  </a:lnTo>
                  <a:lnTo>
                    <a:pt x="776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34"/>
            <p:cNvSpPr/>
            <p:nvPr/>
          </p:nvSpPr>
          <p:spPr>
            <a:xfrm>
              <a:off x="6314250" y="2424850"/>
              <a:ext cx="238050" cy="377575"/>
            </a:xfrm>
            <a:custGeom>
              <a:avLst/>
              <a:gdLst/>
              <a:ahLst/>
              <a:cxnLst/>
              <a:rect l="l" t="t" r="r" b="b"/>
              <a:pathLst>
                <a:path w="9522" h="15103" extrusionOk="0">
                  <a:moveTo>
                    <a:pt x="7955" y="808"/>
                  </a:moveTo>
                  <a:lnTo>
                    <a:pt x="8852" y="3069"/>
                  </a:lnTo>
                  <a:lnTo>
                    <a:pt x="8536" y="5051"/>
                  </a:lnTo>
                  <a:lnTo>
                    <a:pt x="8852" y="7842"/>
                  </a:lnTo>
                  <a:lnTo>
                    <a:pt x="6263" y="9887"/>
                  </a:lnTo>
                  <a:lnTo>
                    <a:pt x="4622" y="9887"/>
                  </a:lnTo>
                  <a:lnTo>
                    <a:pt x="2210" y="10493"/>
                  </a:lnTo>
                  <a:lnTo>
                    <a:pt x="2690" y="11895"/>
                  </a:lnTo>
                  <a:lnTo>
                    <a:pt x="2197" y="13536"/>
                  </a:lnTo>
                  <a:lnTo>
                    <a:pt x="1844" y="12905"/>
                  </a:lnTo>
                  <a:lnTo>
                    <a:pt x="733" y="10784"/>
                  </a:lnTo>
                  <a:lnTo>
                    <a:pt x="1478" y="9710"/>
                  </a:lnTo>
                  <a:lnTo>
                    <a:pt x="2778" y="8132"/>
                  </a:lnTo>
                  <a:lnTo>
                    <a:pt x="4470" y="8044"/>
                  </a:lnTo>
                  <a:lnTo>
                    <a:pt x="5064" y="6579"/>
                  </a:lnTo>
                  <a:lnTo>
                    <a:pt x="6819" y="5417"/>
                  </a:lnTo>
                  <a:lnTo>
                    <a:pt x="6983" y="2715"/>
                  </a:lnTo>
                  <a:lnTo>
                    <a:pt x="7349" y="1036"/>
                  </a:lnTo>
                  <a:lnTo>
                    <a:pt x="7955" y="808"/>
                  </a:lnTo>
                  <a:close/>
                  <a:moveTo>
                    <a:pt x="8309" y="0"/>
                  </a:moveTo>
                  <a:lnTo>
                    <a:pt x="6806" y="556"/>
                  </a:lnTo>
                  <a:lnTo>
                    <a:pt x="6364" y="2627"/>
                  </a:lnTo>
                  <a:lnTo>
                    <a:pt x="6200" y="5064"/>
                  </a:lnTo>
                  <a:lnTo>
                    <a:pt x="4546" y="6162"/>
                  </a:lnTo>
                  <a:lnTo>
                    <a:pt x="4028" y="7450"/>
                  </a:lnTo>
                  <a:lnTo>
                    <a:pt x="2463" y="7526"/>
                  </a:lnTo>
                  <a:lnTo>
                    <a:pt x="973" y="9319"/>
                  </a:lnTo>
                  <a:lnTo>
                    <a:pt x="0" y="10758"/>
                  </a:lnTo>
                  <a:lnTo>
                    <a:pt x="1276" y="13208"/>
                  </a:lnTo>
                  <a:lnTo>
                    <a:pt x="2387" y="15102"/>
                  </a:lnTo>
                  <a:lnTo>
                    <a:pt x="3347" y="11870"/>
                  </a:lnTo>
                  <a:lnTo>
                    <a:pt x="3031" y="10923"/>
                  </a:lnTo>
                  <a:lnTo>
                    <a:pt x="4660" y="10506"/>
                  </a:lnTo>
                  <a:lnTo>
                    <a:pt x="6491" y="10506"/>
                  </a:lnTo>
                  <a:lnTo>
                    <a:pt x="9521" y="8119"/>
                  </a:lnTo>
                  <a:lnTo>
                    <a:pt x="9180" y="5076"/>
                  </a:lnTo>
                  <a:lnTo>
                    <a:pt x="9509" y="3005"/>
                  </a:lnTo>
                  <a:lnTo>
                    <a:pt x="830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34"/>
            <p:cNvSpPr/>
            <p:nvPr/>
          </p:nvSpPr>
          <p:spPr>
            <a:xfrm>
              <a:off x="6470500" y="2285950"/>
              <a:ext cx="89675" cy="141450"/>
            </a:xfrm>
            <a:custGeom>
              <a:avLst/>
              <a:gdLst/>
              <a:ahLst/>
              <a:cxnLst/>
              <a:rect l="l" t="t" r="r" b="b"/>
              <a:pathLst>
                <a:path w="3587" h="5658" extrusionOk="0">
                  <a:moveTo>
                    <a:pt x="266" y="0"/>
                  </a:moveTo>
                  <a:lnTo>
                    <a:pt x="1" y="897"/>
                  </a:lnTo>
                  <a:lnTo>
                    <a:pt x="380" y="2677"/>
                  </a:lnTo>
                  <a:lnTo>
                    <a:pt x="76" y="3940"/>
                  </a:lnTo>
                  <a:lnTo>
                    <a:pt x="342" y="5657"/>
                  </a:lnTo>
                  <a:lnTo>
                    <a:pt x="2021" y="5657"/>
                  </a:lnTo>
                  <a:lnTo>
                    <a:pt x="1554" y="3801"/>
                  </a:lnTo>
                  <a:lnTo>
                    <a:pt x="1554" y="3801"/>
                  </a:lnTo>
                  <a:lnTo>
                    <a:pt x="2943" y="4420"/>
                  </a:lnTo>
                  <a:lnTo>
                    <a:pt x="3587" y="2677"/>
                  </a:lnTo>
                  <a:lnTo>
                    <a:pt x="3587" y="1566"/>
                  </a:lnTo>
                  <a:lnTo>
                    <a:pt x="1832" y="821"/>
                  </a:lnTo>
                  <a:lnTo>
                    <a:pt x="26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34"/>
            <p:cNvSpPr/>
            <p:nvPr/>
          </p:nvSpPr>
          <p:spPr>
            <a:xfrm>
              <a:off x="6462300" y="2274900"/>
              <a:ext cx="105775" cy="160375"/>
            </a:xfrm>
            <a:custGeom>
              <a:avLst/>
              <a:gdLst/>
              <a:ahLst/>
              <a:cxnLst/>
              <a:rect l="l" t="t" r="r" b="b"/>
              <a:pathLst>
                <a:path w="4231" h="6415" extrusionOk="0">
                  <a:moveTo>
                    <a:pt x="783" y="897"/>
                  </a:moveTo>
                  <a:lnTo>
                    <a:pt x="2033" y="1541"/>
                  </a:lnTo>
                  <a:lnTo>
                    <a:pt x="3599" y="2210"/>
                  </a:lnTo>
                  <a:lnTo>
                    <a:pt x="3599" y="3069"/>
                  </a:lnTo>
                  <a:lnTo>
                    <a:pt x="3094" y="4432"/>
                  </a:lnTo>
                  <a:lnTo>
                    <a:pt x="1427" y="3700"/>
                  </a:lnTo>
                  <a:lnTo>
                    <a:pt x="1945" y="5784"/>
                  </a:lnTo>
                  <a:lnTo>
                    <a:pt x="935" y="5784"/>
                  </a:lnTo>
                  <a:lnTo>
                    <a:pt x="733" y="4395"/>
                  </a:lnTo>
                  <a:lnTo>
                    <a:pt x="1036" y="3119"/>
                  </a:lnTo>
                  <a:lnTo>
                    <a:pt x="657" y="1352"/>
                  </a:lnTo>
                  <a:lnTo>
                    <a:pt x="783" y="897"/>
                  </a:lnTo>
                  <a:close/>
                  <a:moveTo>
                    <a:pt x="392" y="0"/>
                  </a:moveTo>
                  <a:lnTo>
                    <a:pt x="0" y="1326"/>
                  </a:lnTo>
                  <a:lnTo>
                    <a:pt x="379" y="3119"/>
                  </a:lnTo>
                  <a:lnTo>
                    <a:pt x="89" y="4369"/>
                  </a:lnTo>
                  <a:lnTo>
                    <a:pt x="404" y="6415"/>
                  </a:lnTo>
                  <a:lnTo>
                    <a:pt x="2753" y="6415"/>
                  </a:lnTo>
                  <a:lnTo>
                    <a:pt x="2336" y="4799"/>
                  </a:lnTo>
                  <a:lnTo>
                    <a:pt x="2336" y="4799"/>
                  </a:lnTo>
                  <a:lnTo>
                    <a:pt x="3448" y="5291"/>
                  </a:lnTo>
                  <a:lnTo>
                    <a:pt x="4205" y="3233"/>
                  </a:lnTo>
                  <a:lnTo>
                    <a:pt x="4230" y="1793"/>
                  </a:lnTo>
                  <a:lnTo>
                    <a:pt x="2299" y="985"/>
                  </a:lnTo>
                  <a:lnTo>
                    <a:pt x="39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34"/>
            <p:cNvSpPr/>
            <p:nvPr/>
          </p:nvSpPr>
          <p:spPr>
            <a:xfrm>
              <a:off x="6378950" y="1950375"/>
              <a:ext cx="126300" cy="303725"/>
            </a:xfrm>
            <a:custGeom>
              <a:avLst/>
              <a:gdLst/>
              <a:ahLst/>
              <a:cxnLst/>
              <a:rect l="l" t="t" r="r" b="b"/>
              <a:pathLst>
                <a:path w="5052" h="12149" extrusionOk="0">
                  <a:moveTo>
                    <a:pt x="708" y="1"/>
                  </a:moveTo>
                  <a:lnTo>
                    <a:pt x="1" y="1365"/>
                  </a:lnTo>
                  <a:lnTo>
                    <a:pt x="1428" y="5456"/>
                  </a:lnTo>
                  <a:lnTo>
                    <a:pt x="2211" y="7021"/>
                  </a:lnTo>
                  <a:lnTo>
                    <a:pt x="2211" y="8676"/>
                  </a:lnTo>
                  <a:lnTo>
                    <a:pt x="3271" y="12148"/>
                  </a:lnTo>
                  <a:lnTo>
                    <a:pt x="5052" y="12148"/>
                  </a:lnTo>
                  <a:lnTo>
                    <a:pt x="4168" y="8878"/>
                  </a:lnTo>
                  <a:lnTo>
                    <a:pt x="5052" y="8398"/>
                  </a:lnTo>
                  <a:lnTo>
                    <a:pt x="3360" y="5317"/>
                  </a:lnTo>
                  <a:lnTo>
                    <a:pt x="2185" y="2198"/>
                  </a:lnTo>
                  <a:lnTo>
                    <a:pt x="70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34"/>
            <p:cNvSpPr/>
            <p:nvPr/>
          </p:nvSpPr>
          <p:spPr>
            <a:xfrm>
              <a:off x="6370425" y="1934925"/>
              <a:ext cx="145575" cy="327050"/>
            </a:xfrm>
            <a:custGeom>
              <a:avLst/>
              <a:gdLst/>
              <a:ahLst/>
              <a:cxnLst/>
              <a:rect l="l" t="t" r="r" b="b"/>
              <a:pathLst>
                <a:path w="5823" h="13082" extrusionOk="0">
                  <a:moveTo>
                    <a:pt x="1074" y="1238"/>
                  </a:moveTo>
                  <a:lnTo>
                    <a:pt x="2249" y="2968"/>
                  </a:lnTo>
                  <a:lnTo>
                    <a:pt x="3423" y="6086"/>
                  </a:lnTo>
                  <a:lnTo>
                    <a:pt x="4963" y="8890"/>
                  </a:lnTo>
                  <a:lnTo>
                    <a:pt x="4143" y="9344"/>
                  </a:lnTo>
                  <a:lnTo>
                    <a:pt x="4976" y="12450"/>
                  </a:lnTo>
                  <a:lnTo>
                    <a:pt x="3852" y="12450"/>
                  </a:lnTo>
                  <a:lnTo>
                    <a:pt x="2867" y="9243"/>
                  </a:lnTo>
                  <a:lnTo>
                    <a:pt x="2867" y="7564"/>
                  </a:lnTo>
                  <a:lnTo>
                    <a:pt x="2072" y="5960"/>
                  </a:lnTo>
                  <a:lnTo>
                    <a:pt x="683" y="2008"/>
                  </a:lnTo>
                  <a:lnTo>
                    <a:pt x="1074" y="1238"/>
                  </a:lnTo>
                  <a:close/>
                  <a:moveTo>
                    <a:pt x="998" y="0"/>
                  </a:moveTo>
                  <a:lnTo>
                    <a:pt x="1" y="1957"/>
                  </a:lnTo>
                  <a:lnTo>
                    <a:pt x="1491" y="6213"/>
                  </a:lnTo>
                  <a:lnTo>
                    <a:pt x="2236" y="7715"/>
                  </a:lnTo>
                  <a:lnTo>
                    <a:pt x="2236" y="9294"/>
                  </a:lnTo>
                  <a:lnTo>
                    <a:pt x="3385" y="13082"/>
                  </a:lnTo>
                  <a:lnTo>
                    <a:pt x="5797" y="13082"/>
                  </a:lnTo>
                  <a:lnTo>
                    <a:pt x="4875" y="9660"/>
                  </a:lnTo>
                  <a:lnTo>
                    <a:pt x="5822" y="9142"/>
                  </a:lnTo>
                  <a:lnTo>
                    <a:pt x="3991" y="5834"/>
                  </a:lnTo>
                  <a:lnTo>
                    <a:pt x="2829" y="2715"/>
                  </a:lnTo>
                  <a:lnTo>
                    <a:pt x="99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34"/>
            <p:cNvSpPr/>
            <p:nvPr/>
          </p:nvSpPr>
          <p:spPr>
            <a:xfrm>
              <a:off x="5626075" y="893825"/>
              <a:ext cx="145875" cy="113350"/>
            </a:xfrm>
            <a:custGeom>
              <a:avLst/>
              <a:gdLst/>
              <a:ahLst/>
              <a:cxnLst/>
              <a:rect l="l" t="t" r="r" b="b"/>
              <a:pathLst>
                <a:path w="5835" h="4534" extrusionOk="0">
                  <a:moveTo>
                    <a:pt x="4142" y="0"/>
                  </a:moveTo>
                  <a:lnTo>
                    <a:pt x="2362" y="796"/>
                  </a:lnTo>
                  <a:lnTo>
                    <a:pt x="480" y="796"/>
                  </a:lnTo>
                  <a:lnTo>
                    <a:pt x="0" y="2425"/>
                  </a:lnTo>
                  <a:lnTo>
                    <a:pt x="2362" y="4533"/>
                  </a:lnTo>
                  <a:lnTo>
                    <a:pt x="4458" y="3334"/>
                  </a:lnTo>
                  <a:lnTo>
                    <a:pt x="5834" y="2273"/>
                  </a:lnTo>
                  <a:lnTo>
                    <a:pt x="5834" y="480"/>
                  </a:lnTo>
                  <a:lnTo>
                    <a:pt x="414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34"/>
            <p:cNvSpPr/>
            <p:nvPr/>
          </p:nvSpPr>
          <p:spPr>
            <a:xfrm>
              <a:off x="5617225" y="885625"/>
              <a:ext cx="162600" cy="131025"/>
            </a:xfrm>
            <a:custGeom>
              <a:avLst/>
              <a:gdLst/>
              <a:ahLst/>
              <a:cxnLst/>
              <a:rect l="l" t="t" r="r" b="b"/>
              <a:pathLst>
                <a:path w="6504" h="5241" extrusionOk="0">
                  <a:moveTo>
                    <a:pt x="4521" y="657"/>
                  </a:moveTo>
                  <a:lnTo>
                    <a:pt x="5872" y="1048"/>
                  </a:lnTo>
                  <a:lnTo>
                    <a:pt x="5872" y="2437"/>
                  </a:lnTo>
                  <a:lnTo>
                    <a:pt x="4660" y="3371"/>
                  </a:lnTo>
                  <a:lnTo>
                    <a:pt x="2766" y="4470"/>
                  </a:lnTo>
                  <a:lnTo>
                    <a:pt x="708" y="2652"/>
                  </a:lnTo>
                  <a:lnTo>
                    <a:pt x="1074" y="1452"/>
                  </a:lnTo>
                  <a:lnTo>
                    <a:pt x="2728" y="1452"/>
                  </a:lnTo>
                  <a:lnTo>
                    <a:pt x="4521" y="657"/>
                  </a:lnTo>
                  <a:close/>
                  <a:moveTo>
                    <a:pt x="4471" y="0"/>
                  </a:moveTo>
                  <a:lnTo>
                    <a:pt x="2653" y="821"/>
                  </a:lnTo>
                  <a:lnTo>
                    <a:pt x="607" y="821"/>
                  </a:lnTo>
                  <a:lnTo>
                    <a:pt x="1" y="2854"/>
                  </a:lnTo>
                  <a:lnTo>
                    <a:pt x="2678" y="5240"/>
                  </a:lnTo>
                  <a:lnTo>
                    <a:pt x="5001" y="3902"/>
                  </a:lnTo>
                  <a:lnTo>
                    <a:pt x="6504" y="2753"/>
                  </a:lnTo>
                  <a:lnTo>
                    <a:pt x="6504" y="581"/>
                  </a:lnTo>
                  <a:lnTo>
                    <a:pt x="447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34"/>
            <p:cNvSpPr/>
            <p:nvPr/>
          </p:nvSpPr>
          <p:spPr>
            <a:xfrm>
              <a:off x="5828725" y="897925"/>
              <a:ext cx="80850" cy="36650"/>
            </a:xfrm>
            <a:custGeom>
              <a:avLst/>
              <a:gdLst/>
              <a:ahLst/>
              <a:cxnLst/>
              <a:rect l="l" t="t" r="r" b="b"/>
              <a:pathLst>
                <a:path w="3234" h="1466" extrusionOk="0">
                  <a:moveTo>
                    <a:pt x="1" y="1"/>
                  </a:moveTo>
                  <a:lnTo>
                    <a:pt x="885" y="1465"/>
                  </a:lnTo>
                  <a:lnTo>
                    <a:pt x="3233" y="733"/>
                  </a:lnTo>
                  <a:lnTo>
                    <a:pt x="235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34"/>
            <p:cNvSpPr/>
            <p:nvPr/>
          </p:nvSpPr>
          <p:spPr>
            <a:xfrm>
              <a:off x="5814525" y="890350"/>
              <a:ext cx="111475" cy="53700"/>
            </a:xfrm>
            <a:custGeom>
              <a:avLst/>
              <a:gdLst/>
              <a:ahLst/>
              <a:cxnLst/>
              <a:rect l="l" t="t" r="r" b="b"/>
              <a:pathLst>
                <a:path w="4459" h="2148" extrusionOk="0">
                  <a:moveTo>
                    <a:pt x="2804" y="632"/>
                  </a:moveTo>
                  <a:lnTo>
                    <a:pt x="3157" y="922"/>
                  </a:lnTo>
                  <a:lnTo>
                    <a:pt x="1604" y="1402"/>
                  </a:lnTo>
                  <a:lnTo>
                    <a:pt x="1125" y="632"/>
                  </a:lnTo>
                  <a:close/>
                  <a:moveTo>
                    <a:pt x="1" y="0"/>
                  </a:moveTo>
                  <a:lnTo>
                    <a:pt x="1314" y="2147"/>
                  </a:lnTo>
                  <a:lnTo>
                    <a:pt x="4458" y="1175"/>
                  </a:lnTo>
                  <a:lnTo>
                    <a:pt x="303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34"/>
            <p:cNvSpPr/>
            <p:nvPr/>
          </p:nvSpPr>
          <p:spPr>
            <a:xfrm>
              <a:off x="5765925" y="1013475"/>
              <a:ext cx="80825" cy="48625"/>
            </a:xfrm>
            <a:custGeom>
              <a:avLst/>
              <a:gdLst/>
              <a:ahLst/>
              <a:cxnLst/>
              <a:rect l="l" t="t" r="r" b="b"/>
              <a:pathLst>
                <a:path w="3233" h="1945" extrusionOk="0">
                  <a:moveTo>
                    <a:pt x="0" y="0"/>
                  </a:moveTo>
                  <a:lnTo>
                    <a:pt x="871" y="1945"/>
                  </a:lnTo>
                  <a:lnTo>
                    <a:pt x="3233" y="972"/>
                  </a:lnTo>
                  <a:lnTo>
                    <a:pt x="1616" y="164"/>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34"/>
            <p:cNvSpPr/>
            <p:nvPr/>
          </p:nvSpPr>
          <p:spPr>
            <a:xfrm>
              <a:off x="5752975" y="1004300"/>
              <a:ext cx="113025" cy="68225"/>
            </a:xfrm>
            <a:custGeom>
              <a:avLst/>
              <a:gdLst/>
              <a:ahLst/>
              <a:cxnLst/>
              <a:rect l="l" t="t" r="r" b="b"/>
              <a:pathLst>
                <a:path w="4521" h="2729" extrusionOk="0">
                  <a:moveTo>
                    <a:pt x="1023" y="733"/>
                  </a:moveTo>
                  <a:lnTo>
                    <a:pt x="2046" y="847"/>
                  </a:lnTo>
                  <a:lnTo>
                    <a:pt x="2993" y="1314"/>
                  </a:lnTo>
                  <a:lnTo>
                    <a:pt x="1554" y="1908"/>
                  </a:lnTo>
                  <a:lnTo>
                    <a:pt x="1023" y="733"/>
                  </a:lnTo>
                  <a:close/>
                  <a:moveTo>
                    <a:pt x="0" y="1"/>
                  </a:moveTo>
                  <a:lnTo>
                    <a:pt x="1225" y="2728"/>
                  </a:lnTo>
                  <a:lnTo>
                    <a:pt x="4521" y="1365"/>
                  </a:lnTo>
                  <a:lnTo>
                    <a:pt x="2273" y="253"/>
                  </a:lnTo>
                  <a:lnTo>
                    <a:pt x="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34"/>
            <p:cNvSpPr/>
            <p:nvPr/>
          </p:nvSpPr>
          <p:spPr>
            <a:xfrm>
              <a:off x="4952100" y="890350"/>
              <a:ext cx="78950" cy="112725"/>
            </a:xfrm>
            <a:custGeom>
              <a:avLst/>
              <a:gdLst/>
              <a:ahLst/>
              <a:cxnLst/>
              <a:rect l="l" t="t" r="r" b="b"/>
              <a:pathLst>
                <a:path w="3158" h="4509" extrusionOk="0">
                  <a:moveTo>
                    <a:pt x="1" y="0"/>
                  </a:moveTo>
                  <a:lnTo>
                    <a:pt x="1" y="1882"/>
                  </a:lnTo>
                  <a:lnTo>
                    <a:pt x="960" y="4508"/>
                  </a:lnTo>
                  <a:lnTo>
                    <a:pt x="3157" y="2576"/>
                  </a:lnTo>
                  <a:lnTo>
                    <a:pt x="3157" y="1251"/>
                  </a:lnTo>
                  <a:lnTo>
                    <a:pt x="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34"/>
            <p:cNvSpPr/>
            <p:nvPr/>
          </p:nvSpPr>
          <p:spPr>
            <a:xfrm>
              <a:off x="4944200" y="878675"/>
              <a:ext cx="94750" cy="137975"/>
            </a:xfrm>
            <a:custGeom>
              <a:avLst/>
              <a:gdLst/>
              <a:ahLst/>
              <a:cxnLst/>
              <a:rect l="l" t="t" r="r" b="b"/>
              <a:pathLst>
                <a:path w="3790" h="5519" extrusionOk="0">
                  <a:moveTo>
                    <a:pt x="620" y="922"/>
                  </a:moveTo>
                  <a:lnTo>
                    <a:pt x="3145" y="1932"/>
                  </a:lnTo>
                  <a:lnTo>
                    <a:pt x="3145" y="2892"/>
                  </a:lnTo>
                  <a:lnTo>
                    <a:pt x="1415" y="4432"/>
                  </a:lnTo>
                  <a:lnTo>
                    <a:pt x="632" y="2298"/>
                  </a:lnTo>
                  <a:lnTo>
                    <a:pt x="620" y="922"/>
                  </a:lnTo>
                  <a:close/>
                  <a:moveTo>
                    <a:pt x="1" y="0"/>
                  </a:moveTo>
                  <a:lnTo>
                    <a:pt x="1" y="2349"/>
                  </a:lnTo>
                  <a:lnTo>
                    <a:pt x="1137" y="5518"/>
                  </a:lnTo>
                  <a:lnTo>
                    <a:pt x="3789" y="3182"/>
                  </a:lnTo>
                  <a:lnTo>
                    <a:pt x="3789" y="1503"/>
                  </a:lnTo>
                  <a:lnTo>
                    <a:pt x="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34"/>
            <p:cNvSpPr/>
            <p:nvPr/>
          </p:nvSpPr>
          <p:spPr>
            <a:xfrm>
              <a:off x="4770275" y="799125"/>
              <a:ext cx="164800" cy="161950"/>
            </a:xfrm>
            <a:custGeom>
              <a:avLst/>
              <a:gdLst/>
              <a:ahLst/>
              <a:cxnLst/>
              <a:rect l="l" t="t" r="r" b="b"/>
              <a:pathLst>
                <a:path w="6592" h="6478" extrusionOk="0">
                  <a:moveTo>
                    <a:pt x="1049" y="0"/>
                  </a:moveTo>
                  <a:lnTo>
                    <a:pt x="0" y="1856"/>
                  </a:lnTo>
                  <a:lnTo>
                    <a:pt x="948" y="4546"/>
                  </a:lnTo>
                  <a:lnTo>
                    <a:pt x="2539" y="6478"/>
                  </a:lnTo>
                  <a:lnTo>
                    <a:pt x="5064" y="6478"/>
                  </a:lnTo>
                  <a:lnTo>
                    <a:pt x="6592" y="6213"/>
                  </a:lnTo>
                  <a:lnTo>
                    <a:pt x="5695" y="3801"/>
                  </a:lnTo>
                  <a:lnTo>
                    <a:pt x="3296" y="2500"/>
                  </a:lnTo>
                  <a:lnTo>
                    <a:pt x="104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34"/>
            <p:cNvSpPr/>
            <p:nvPr/>
          </p:nvSpPr>
          <p:spPr>
            <a:xfrm>
              <a:off x="4761750" y="785550"/>
              <a:ext cx="184075" cy="183425"/>
            </a:xfrm>
            <a:custGeom>
              <a:avLst/>
              <a:gdLst/>
              <a:ahLst/>
              <a:cxnLst/>
              <a:rect l="l" t="t" r="r" b="b"/>
              <a:pathLst>
                <a:path w="7363" h="7337" extrusionOk="0">
                  <a:moveTo>
                    <a:pt x="1453" y="1074"/>
                  </a:moveTo>
                  <a:lnTo>
                    <a:pt x="3410" y="3245"/>
                  </a:lnTo>
                  <a:lnTo>
                    <a:pt x="5784" y="4559"/>
                  </a:lnTo>
                  <a:lnTo>
                    <a:pt x="6503" y="6516"/>
                  </a:lnTo>
                  <a:lnTo>
                    <a:pt x="5405" y="6705"/>
                  </a:lnTo>
                  <a:lnTo>
                    <a:pt x="3031" y="6705"/>
                  </a:lnTo>
                  <a:lnTo>
                    <a:pt x="1566" y="4937"/>
                  </a:lnTo>
                  <a:lnTo>
                    <a:pt x="695" y="2425"/>
                  </a:lnTo>
                  <a:lnTo>
                    <a:pt x="1453" y="1074"/>
                  </a:lnTo>
                  <a:close/>
                  <a:moveTo>
                    <a:pt x="1326" y="0"/>
                  </a:moveTo>
                  <a:lnTo>
                    <a:pt x="1" y="2374"/>
                  </a:lnTo>
                  <a:lnTo>
                    <a:pt x="985" y="5203"/>
                  </a:lnTo>
                  <a:lnTo>
                    <a:pt x="2728" y="7337"/>
                  </a:lnTo>
                  <a:lnTo>
                    <a:pt x="5468" y="7337"/>
                  </a:lnTo>
                  <a:lnTo>
                    <a:pt x="7362" y="7008"/>
                  </a:lnTo>
                  <a:lnTo>
                    <a:pt x="6289" y="4129"/>
                  </a:lnTo>
                  <a:lnTo>
                    <a:pt x="3839" y="2791"/>
                  </a:lnTo>
                  <a:lnTo>
                    <a:pt x="132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34"/>
            <p:cNvSpPr/>
            <p:nvPr/>
          </p:nvSpPr>
          <p:spPr>
            <a:xfrm>
              <a:off x="4392100" y="1174150"/>
              <a:ext cx="165750" cy="386075"/>
            </a:xfrm>
            <a:custGeom>
              <a:avLst/>
              <a:gdLst/>
              <a:ahLst/>
              <a:cxnLst/>
              <a:rect l="l" t="t" r="r" b="b"/>
              <a:pathLst>
                <a:path w="6630" h="15443" extrusionOk="0">
                  <a:moveTo>
                    <a:pt x="6629" y="0"/>
                  </a:moveTo>
                  <a:lnTo>
                    <a:pt x="4521" y="1036"/>
                  </a:lnTo>
                  <a:lnTo>
                    <a:pt x="2261" y="3056"/>
                  </a:lnTo>
                  <a:lnTo>
                    <a:pt x="0" y="6301"/>
                  </a:lnTo>
                  <a:lnTo>
                    <a:pt x="354" y="10594"/>
                  </a:lnTo>
                  <a:lnTo>
                    <a:pt x="51" y="12652"/>
                  </a:lnTo>
                  <a:lnTo>
                    <a:pt x="1288" y="15443"/>
                  </a:lnTo>
                  <a:lnTo>
                    <a:pt x="4357" y="15443"/>
                  </a:lnTo>
                  <a:lnTo>
                    <a:pt x="2425" y="11731"/>
                  </a:lnTo>
                  <a:lnTo>
                    <a:pt x="2955" y="7033"/>
                  </a:lnTo>
                  <a:lnTo>
                    <a:pt x="4634" y="4154"/>
                  </a:lnTo>
                  <a:lnTo>
                    <a:pt x="6629" y="1844"/>
                  </a:lnTo>
                  <a:lnTo>
                    <a:pt x="662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34"/>
            <p:cNvSpPr/>
            <p:nvPr/>
          </p:nvSpPr>
          <p:spPr>
            <a:xfrm>
              <a:off x="4383875" y="1161200"/>
              <a:ext cx="181875" cy="406925"/>
            </a:xfrm>
            <a:custGeom>
              <a:avLst/>
              <a:gdLst/>
              <a:ahLst/>
              <a:cxnLst/>
              <a:rect l="l" t="t" r="r" b="b"/>
              <a:pathLst>
                <a:path w="7275" h="16277" extrusionOk="0">
                  <a:moveTo>
                    <a:pt x="6643" y="1023"/>
                  </a:moveTo>
                  <a:lnTo>
                    <a:pt x="6643" y="2248"/>
                  </a:lnTo>
                  <a:lnTo>
                    <a:pt x="4686" y="4508"/>
                  </a:lnTo>
                  <a:lnTo>
                    <a:pt x="3006" y="7387"/>
                  </a:lnTo>
                  <a:lnTo>
                    <a:pt x="2425" y="12299"/>
                  </a:lnTo>
                  <a:lnTo>
                    <a:pt x="4168" y="15645"/>
                  </a:lnTo>
                  <a:lnTo>
                    <a:pt x="1819" y="15645"/>
                  </a:lnTo>
                  <a:lnTo>
                    <a:pt x="708" y="13120"/>
                  </a:lnTo>
                  <a:lnTo>
                    <a:pt x="999" y="11125"/>
                  </a:lnTo>
                  <a:lnTo>
                    <a:pt x="645" y="6895"/>
                  </a:lnTo>
                  <a:lnTo>
                    <a:pt x="2829" y="3789"/>
                  </a:lnTo>
                  <a:lnTo>
                    <a:pt x="5039" y="1806"/>
                  </a:lnTo>
                  <a:lnTo>
                    <a:pt x="6643" y="1023"/>
                  </a:lnTo>
                  <a:close/>
                  <a:moveTo>
                    <a:pt x="7274" y="0"/>
                  </a:moveTo>
                  <a:lnTo>
                    <a:pt x="4723" y="1263"/>
                  </a:lnTo>
                  <a:lnTo>
                    <a:pt x="2387" y="3347"/>
                  </a:lnTo>
                  <a:lnTo>
                    <a:pt x="1" y="6731"/>
                  </a:lnTo>
                  <a:lnTo>
                    <a:pt x="380" y="11112"/>
                  </a:lnTo>
                  <a:lnTo>
                    <a:pt x="64" y="13221"/>
                  </a:lnTo>
                  <a:lnTo>
                    <a:pt x="1415" y="16277"/>
                  </a:lnTo>
                  <a:lnTo>
                    <a:pt x="5203" y="16277"/>
                  </a:lnTo>
                  <a:lnTo>
                    <a:pt x="3069" y="12185"/>
                  </a:lnTo>
                  <a:lnTo>
                    <a:pt x="3587" y="7652"/>
                  </a:lnTo>
                  <a:lnTo>
                    <a:pt x="5203" y="4874"/>
                  </a:lnTo>
                  <a:lnTo>
                    <a:pt x="7274" y="2475"/>
                  </a:lnTo>
                  <a:lnTo>
                    <a:pt x="727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34"/>
            <p:cNvSpPr/>
            <p:nvPr/>
          </p:nvSpPr>
          <p:spPr>
            <a:xfrm>
              <a:off x="3327950" y="2153675"/>
              <a:ext cx="78950" cy="116200"/>
            </a:xfrm>
            <a:custGeom>
              <a:avLst/>
              <a:gdLst/>
              <a:ahLst/>
              <a:cxnLst/>
              <a:rect l="l" t="t" r="r" b="b"/>
              <a:pathLst>
                <a:path w="3158" h="4648" extrusionOk="0">
                  <a:moveTo>
                    <a:pt x="1288" y="1"/>
                  </a:moveTo>
                  <a:lnTo>
                    <a:pt x="1" y="1655"/>
                  </a:lnTo>
                  <a:lnTo>
                    <a:pt x="1" y="3069"/>
                  </a:lnTo>
                  <a:lnTo>
                    <a:pt x="1" y="3700"/>
                  </a:lnTo>
                  <a:lnTo>
                    <a:pt x="884" y="4647"/>
                  </a:lnTo>
                  <a:lnTo>
                    <a:pt x="2677" y="3915"/>
                  </a:lnTo>
                  <a:lnTo>
                    <a:pt x="3157" y="1731"/>
                  </a:lnTo>
                  <a:lnTo>
                    <a:pt x="3157" y="544"/>
                  </a:lnTo>
                  <a:lnTo>
                    <a:pt x="128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4"/>
            <p:cNvSpPr/>
            <p:nvPr/>
          </p:nvSpPr>
          <p:spPr>
            <a:xfrm>
              <a:off x="3320050" y="2144525"/>
              <a:ext cx="94725" cy="134825"/>
            </a:xfrm>
            <a:custGeom>
              <a:avLst/>
              <a:gdLst/>
              <a:ahLst/>
              <a:cxnLst/>
              <a:rect l="l" t="t" r="r" b="b"/>
              <a:pathLst>
                <a:path w="3789" h="5393" extrusionOk="0">
                  <a:moveTo>
                    <a:pt x="1718" y="720"/>
                  </a:moveTo>
                  <a:lnTo>
                    <a:pt x="3158" y="1150"/>
                  </a:lnTo>
                  <a:lnTo>
                    <a:pt x="3158" y="2059"/>
                  </a:lnTo>
                  <a:lnTo>
                    <a:pt x="2728" y="4054"/>
                  </a:lnTo>
                  <a:lnTo>
                    <a:pt x="1289" y="4647"/>
                  </a:lnTo>
                  <a:lnTo>
                    <a:pt x="632" y="3953"/>
                  </a:lnTo>
                  <a:lnTo>
                    <a:pt x="632" y="2122"/>
                  </a:lnTo>
                  <a:lnTo>
                    <a:pt x="1718" y="720"/>
                  </a:lnTo>
                  <a:close/>
                  <a:moveTo>
                    <a:pt x="1491" y="0"/>
                  </a:moveTo>
                  <a:lnTo>
                    <a:pt x="1" y="1907"/>
                  </a:lnTo>
                  <a:lnTo>
                    <a:pt x="1" y="4193"/>
                  </a:lnTo>
                  <a:lnTo>
                    <a:pt x="1125" y="5392"/>
                  </a:lnTo>
                  <a:lnTo>
                    <a:pt x="3271" y="4508"/>
                  </a:lnTo>
                  <a:lnTo>
                    <a:pt x="3789" y="2160"/>
                  </a:lnTo>
                  <a:lnTo>
                    <a:pt x="3789" y="682"/>
                  </a:lnTo>
                  <a:lnTo>
                    <a:pt x="149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4"/>
            <p:cNvSpPr/>
            <p:nvPr/>
          </p:nvSpPr>
          <p:spPr>
            <a:xfrm>
              <a:off x="3404025" y="2057075"/>
              <a:ext cx="144925" cy="252250"/>
            </a:xfrm>
            <a:custGeom>
              <a:avLst/>
              <a:gdLst/>
              <a:ahLst/>
              <a:cxnLst/>
              <a:rect l="l" t="t" r="r" b="b"/>
              <a:pathLst>
                <a:path w="5797" h="10090" extrusionOk="0">
                  <a:moveTo>
                    <a:pt x="2602" y="1"/>
                  </a:moveTo>
                  <a:lnTo>
                    <a:pt x="834" y="443"/>
                  </a:lnTo>
                  <a:lnTo>
                    <a:pt x="1" y="1680"/>
                  </a:lnTo>
                  <a:lnTo>
                    <a:pt x="2097" y="4408"/>
                  </a:lnTo>
                  <a:lnTo>
                    <a:pt x="2311" y="6201"/>
                  </a:lnTo>
                  <a:lnTo>
                    <a:pt x="746" y="7703"/>
                  </a:lnTo>
                  <a:lnTo>
                    <a:pt x="746" y="10090"/>
                  </a:lnTo>
                  <a:lnTo>
                    <a:pt x="5796" y="9155"/>
                  </a:lnTo>
                  <a:lnTo>
                    <a:pt x="5796" y="7564"/>
                  </a:lnTo>
                  <a:lnTo>
                    <a:pt x="4837" y="5266"/>
                  </a:lnTo>
                  <a:lnTo>
                    <a:pt x="2728" y="2753"/>
                  </a:lnTo>
                  <a:lnTo>
                    <a:pt x="3700" y="1213"/>
                  </a:lnTo>
                  <a:lnTo>
                    <a:pt x="260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4"/>
            <p:cNvSpPr/>
            <p:nvPr/>
          </p:nvSpPr>
          <p:spPr>
            <a:xfrm>
              <a:off x="3394250" y="2048250"/>
              <a:ext cx="162600" cy="270550"/>
            </a:xfrm>
            <a:custGeom>
              <a:avLst/>
              <a:gdLst/>
              <a:ahLst/>
              <a:cxnLst/>
              <a:rect l="l" t="t" r="r" b="b"/>
              <a:pathLst>
                <a:path w="6504" h="10822" extrusionOk="0">
                  <a:moveTo>
                    <a:pt x="2879" y="707"/>
                  </a:moveTo>
                  <a:lnTo>
                    <a:pt x="3687" y="1604"/>
                  </a:lnTo>
                  <a:lnTo>
                    <a:pt x="2728" y="3132"/>
                  </a:lnTo>
                  <a:lnTo>
                    <a:pt x="4950" y="5783"/>
                  </a:lnTo>
                  <a:lnTo>
                    <a:pt x="5872" y="7980"/>
                  </a:lnTo>
                  <a:lnTo>
                    <a:pt x="5872" y="9243"/>
                  </a:lnTo>
                  <a:lnTo>
                    <a:pt x="1452" y="10064"/>
                  </a:lnTo>
                  <a:lnTo>
                    <a:pt x="1452" y="8195"/>
                  </a:lnTo>
                  <a:lnTo>
                    <a:pt x="3031" y="6667"/>
                  </a:lnTo>
                  <a:lnTo>
                    <a:pt x="2791" y="4634"/>
                  </a:lnTo>
                  <a:lnTo>
                    <a:pt x="783" y="2008"/>
                  </a:lnTo>
                  <a:lnTo>
                    <a:pt x="1414" y="1061"/>
                  </a:lnTo>
                  <a:lnTo>
                    <a:pt x="2879" y="707"/>
                  </a:lnTo>
                  <a:close/>
                  <a:moveTo>
                    <a:pt x="3094" y="0"/>
                  </a:moveTo>
                  <a:lnTo>
                    <a:pt x="1023" y="505"/>
                  </a:lnTo>
                  <a:lnTo>
                    <a:pt x="0" y="2046"/>
                  </a:lnTo>
                  <a:lnTo>
                    <a:pt x="2172" y="4887"/>
                  </a:lnTo>
                  <a:lnTo>
                    <a:pt x="2361" y="6440"/>
                  </a:lnTo>
                  <a:lnTo>
                    <a:pt x="821" y="7917"/>
                  </a:lnTo>
                  <a:lnTo>
                    <a:pt x="821" y="10822"/>
                  </a:lnTo>
                  <a:lnTo>
                    <a:pt x="6503" y="9774"/>
                  </a:lnTo>
                  <a:lnTo>
                    <a:pt x="6503" y="7917"/>
                  </a:lnTo>
                  <a:lnTo>
                    <a:pt x="5506" y="5493"/>
                  </a:lnTo>
                  <a:lnTo>
                    <a:pt x="3498" y="3094"/>
                  </a:lnTo>
                  <a:lnTo>
                    <a:pt x="4470" y="1541"/>
                  </a:lnTo>
                  <a:lnTo>
                    <a:pt x="30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4"/>
            <p:cNvSpPr/>
            <p:nvPr/>
          </p:nvSpPr>
          <p:spPr>
            <a:xfrm>
              <a:off x="3658775" y="1084500"/>
              <a:ext cx="236775" cy="215300"/>
            </a:xfrm>
            <a:custGeom>
              <a:avLst/>
              <a:gdLst/>
              <a:ahLst/>
              <a:cxnLst/>
              <a:rect l="l" t="t" r="r" b="b"/>
              <a:pathLst>
                <a:path w="9471" h="8612" extrusionOk="0">
                  <a:moveTo>
                    <a:pt x="3498" y="0"/>
                  </a:moveTo>
                  <a:lnTo>
                    <a:pt x="1907" y="972"/>
                  </a:lnTo>
                  <a:lnTo>
                    <a:pt x="1907" y="1692"/>
                  </a:lnTo>
                  <a:lnTo>
                    <a:pt x="1" y="2273"/>
                  </a:lnTo>
                  <a:lnTo>
                    <a:pt x="2173" y="5026"/>
                  </a:lnTo>
                  <a:lnTo>
                    <a:pt x="3801" y="6162"/>
                  </a:lnTo>
                  <a:lnTo>
                    <a:pt x="3271" y="6970"/>
                  </a:lnTo>
                  <a:lnTo>
                    <a:pt x="5254" y="8612"/>
                  </a:lnTo>
                  <a:lnTo>
                    <a:pt x="6327" y="4028"/>
                  </a:lnTo>
                  <a:lnTo>
                    <a:pt x="7488" y="5278"/>
                  </a:lnTo>
                  <a:lnTo>
                    <a:pt x="7122" y="7046"/>
                  </a:lnTo>
                  <a:lnTo>
                    <a:pt x="8537" y="7046"/>
                  </a:lnTo>
                  <a:lnTo>
                    <a:pt x="9471" y="5177"/>
                  </a:lnTo>
                  <a:lnTo>
                    <a:pt x="6150" y="2513"/>
                  </a:lnTo>
                  <a:lnTo>
                    <a:pt x="349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4"/>
            <p:cNvSpPr/>
            <p:nvPr/>
          </p:nvSpPr>
          <p:spPr>
            <a:xfrm>
              <a:off x="3645200" y="1074400"/>
              <a:ext cx="260450" cy="239600"/>
            </a:xfrm>
            <a:custGeom>
              <a:avLst/>
              <a:gdLst/>
              <a:ahLst/>
              <a:cxnLst/>
              <a:rect l="l" t="t" r="r" b="b"/>
              <a:pathLst>
                <a:path w="10418" h="9584" extrusionOk="0">
                  <a:moveTo>
                    <a:pt x="4003" y="796"/>
                  </a:moveTo>
                  <a:lnTo>
                    <a:pt x="6491" y="3157"/>
                  </a:lnTo>
                  <a:lnTo>
                    <a:pt x="9610" y="5670"/>
                  </a:lnTo>
                  <a:lnTo>
                    <a:pt x="8878" y="7134"/>
                  </a:lnTo>
                  <a:lnTo>
                    <a:pt x="8057" y="7134"/>
                  </a:lnTo>
                  <a:lnTo>
                    <a:pt x="8372" y="5581"/>
                  </a:lnTo>
                  <a:lnTo>
                    <a:pt x="6693" y="3788"/>
                  </a:lnTo>
                  <a:lnTo>
                    <a:pt x="5607" y="8460"/>
                  </a:lnTo>
                  <a:lnTo>
                    <a:pt x="4231" y="7324"/>
                  </a:lnTo>
                  <a:lnTo>
                    <a:pt x="4774" y="6478"/>
                  </a:lnTo>
                  <a:lnTo>
                    <a:pt x="2943" y="5202"/>
                  </a:lnTo>
                  <a:lnTo>
                    <a:pt x="1074" y="2841"/>
                  </a:lnTo>
                  <a:lnTo>
                    <a:pt x="2779" y="2323"/>
                  </a:lnTo>
                  <a:lnTo>
                    <a:pt x="2779" y="1553"/>
                  </a:lnTo>
                  <a:lnTo>
                    <a:pt x="4003" y="796"/>
                  </a:lnTo>
                  <a:close/>
                  <a:moveTo>
                    <a:pt x="4092" y="0"/>
                  </a:moveTo>
                  <a:lnTo>
                    <a:pt x="2147" y="1200"/>
                  </a:lnTo>
                  <a:lnTo>
                    <a:pt x="2147" y="1856"/>
                  </a:lnTo>
                  <a:lnTo>
                    <a:pt x="1" y="2513"/>
                  </a:lnTo>
                  <a:lnTo>
                    <a:pt x="2476" y="5632"/>
                  </a:lnTo>
                  <a:lnTo>
                    <a:pt x="3915" y="6654"/>
                  </a:lnTo>
                  <a:lnTo>
                    <a:pt x="3397" y="7437"/>
                  </a:lnTo>
                  <a:lnTo>
                    <a:pt x="5986" y="9584"/>
                  </a:lnTo>
                  <a:lnTo>
                    <a:pt x="7047" y="5076"/>
                  </a:lnTo>
                  <a:lnTo>
                    <a:pt x="7691" y="5771"/>
                  </a:lnTo>
                  <a:lnTo>
                    <a:pt x="7274" y="7778"/>
                  </a:lnTo>
                  <a:lnTo>
                    <a:pt x="9269" y="7778"/>
                  </a:lnTo>
                  <a:lnTo>
                    <a:pt x="10418" y="5505"/>
                  </a:lnTo>
                  <a:lnTo>
                    <a:pt x="6908" y="2690"/>
                  </a:lnTo>
                  <a:lnTo>
                    <a:pt x="409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4"/>
            <p:cNvSpPr/>
            <p:nvPr/>
          </p:nvSpPr>
          <p:spPr>
            <a:xfrm>
              <a:off x="3780950" y="1045975"/>
              <a:ext cx="134825" cy="91250"/>
            </a:xfrm>
            <a:custGeom>
              <a:avLst/>
              <a:gdLst/>
              <a:ahLst/>
              <a:cxnLst/>
              <a:rect l="l" t="t" r="r" b="b"/>
              <a:pathLst>
                <a:path w="5393" h="3650" extrusionOk="0">
                  <a:moveTo>
                    <a:pt x="1175" y="1"/>
                  </a:moveTo>
                  <a:lnTo>
                    <a:pt x="0" y="1137"/>
                  </a:lnTo>
                  <a:lnTo>
                    <a:pt x="2235" y="2842"/>
                  </a:lnTo>
                  <a:lnTo>
                    <a:pt x="3612" y="3650"/>
                  </a:lnTo>
                  <a:lnTo>
                    <a:pt x="5392" y="1819"/>
                  </a:lnTo>
                  <a:lnTo>
                    <a:pt x="4584" y="329"/>
                  </a:lnTo>
                  <a:lnTo>
                    <a:pt x="3208" y="1"/>
                  </a:lnTo>
                  <a:lnTo>
                    <a:pt x="2703" y="1137"/>
                  </a:lnTo>
                  <a:lnTo>
                    <a:pt x="117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4"/>
            <p:cNvSpPr/>
            <p:nvPr/>
          </p:nvSpPr>
          <p:spPr>
            <a:xfrm>
              <a:off x="3768950" y="1035550"/>
              <a:ext cx="156600" cy="111475"/>
            </a:xfrm>
            <a:custGeom>
              <a:avLst/>
              <a:gdLst/>
              <a:ahLst/>
              <a:cxnLst/>
              <a:rect l="l" t="t" r="r" b="b"/>
              <a:pathLst>
                <a:path w="6264" h="4459" extrusionOk="0">
                  <a:moveTo>
                    <a:pt x="3864" y="784"/>
                  </a:moveTo>
                  <a:lnTo>
                    <a:pt x="4849" y="1011"/>
                  </a:lnTo>
                  <a:lnTo>
                    <a:pt x="5481" y="2185"/>
                  </a:lnTo>
                  <a:lnTo>
                    <a:pt x="4041" y="3663"/>
                  </a:lnTo>
                  <a:lnTo>
                    <a:pt x="2905" y="3006"/>
                  </a:lnTo>
                  <a:lnTo>
                    <a:pt x="960" y="1529"/>
                  </a:lnTo>
                  <a:lnTo>
                    <a:pt x="1680" y="834"/>
                  </a:lnTo>
                  <a:lnTo>
                    <a:pt x="3309" y="2046"/>
                  </a:lnTo>
                  <a:lnTo>
                    <a:pt x="3864" y="784"/>
                  </a:lnTo>
                  <a:close/>
                  <a:moveTo>
                    <a:pt x="1629" y="1"/>
                  </a:moveTo>
                  <a:lnTo>
                    <a:pt x="0" y="1579"/>
                  </a:lnTo>
                  <a:lnTo>
                    <a:pt x="2564" y="3524"/>
                  </a:lnTo>
                  <a:lnTo>
                    <a:pt x="4142" y="4458"/>
                  </a:lnTo>
                  <a:lnTo>
                    <a:pt x="6264" y="2299"/>
                  </a:lnTo>
                  <a:lnTo>
                    <a:pt x="5279" y="468"/>
                  </a:lnTo>
                  <a:lnTo>
                    <a:pt x="3511" y="51"/>
                  </a:lnTo>
                  <a:lnTo>
                    <a:pt x="3056" y="1062"/>
                  </a:lnTo>
                  <a:lnTo>
                    <a:pt x="162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4"/>
            <p:cNvSpPr/>
            <p:nvPr/>
          </p:nvSpPr>
          <p:spPr>
            <a:xfrm>
              <a:off x="3098775" y="1751200"/>
              <a:ext cx="166375" cy="133550"/>
            </a:xfrm>
            <a:custGeom>
              <a:avLst/>
              <a:gdLst/>
              <a:ahLst/>
              <a:cxnLst/>
              <a:rect l="l" t="t" r="r" b="b"/>
              <a:pathLst>
                <a:path w="6655" h="5342" extrusionOk="0">
                  <a:moveTo>
                    <a:pt x="5619" y="0"/>
                  </a:moveTo>
                  <a:lnTo>
                    <a:pt x="4205" y="985"/>
                  </a:lnTo>
                  <a:lnTo>
                    <a:pt x="2475" y="1869"/>
                  </a:lnTo>
                  <a:lnTo>
                    <a:pt x="1288" y="404"/>
                  </a:lnTo>
                  <a:lnTo>
                    <a:pt x="0" y="1856"/>
                  </a:lnTo>
                  <a:lnTo>
                    <a:pt x="341" y="2829"/>
                  </a:lnTo>
                  <a:lnTo>
                    <a:pt x="341" y="4028"/>
                  </a:lnTo>
                  <a:lnTo>
                    <a:pt x="2766" y="5341"/>
                  </a:lnTo>
                  <a:lnTo>
                    <a:pt x="4963" y="4369"/>
                  </a:lnTo>
                  <a:lnTo>
                    <a:pt x="6655" y="2854"/>
                  </a:lnTo>
                  <a:lnTo>
                    <a:pt x="6655" y="1515"/>
                  </a:lnTo>
                  <a:lnTo>
                    <a:pt x="561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4"/>
            <p:cNvSpPr/>
            <p:nvPr/>
          </p:nvSpPr>
          <p:spPr>
            <a:xfrm>
              <a:off x="3089925" y="1740150"/>
              <a:ext cx="182800" cy="153450"/>
            </a:xfrm>
            <a:custGeom>
              <a:avLst/>
              <a:gdLst/>
              <a:ahLst/>
              <a:cxnLst/>
              <a:rect l="l" t="t" r="r" b="b"/>
              <a:pathLst>
                <a:path w="7312" h="6138" extrusionOk="0">
                  <a:moveTo>
                    <a:pt x="5885" y="884"/>
                  </a:moveTo>
                  <a:lnTo>
                    <a:pt x="6693" y="2046"/>
                  </a:lnTo>
                  <a:lnTo>
                    <a:pt x="6693" y="3157"/>
                  </a:lnTo>
                  <a:lnTo>
                    <a:pt x="5140" y="4546"/>
                  </a:lnTo>
                  <a:lnTo>
                    <a:pt x="3132" y="5443"/>
                  </a:lnTo>
                  <a:lnTo>
                    <a:pt x="1011" y="4281"/>
                  </a:lnTo>
                  <a:lnTo>
                    <a:pt x="1011" y="3271"/>
                  </a:lnTo>
                  <a:lnTo>
                    <a:pt x="708" y="2374"/>
                  </a:lnTo>
                  <a:lnTo>
                    <a:pt x="1630" y="1339"/>
                  </a:lnTo>
                  <a:lnTo>
                    <a:pt x="2741" y="2715"/>
                  </a:lnTo>
                  <a:lnTo>
                    <a:pt x="4698" y="1705"/>
                  </a:lnTo>
                  <a:lnTo>
                    <a:pt x="5885" y="884"/>
                  </a:lnTo>
                  <a:close/>
                  <a:moveTo>
                    <a:pt x="6049" y="0"/>
                  </a:moveTo>
                  <a:lnTo>
                    <a:pt x="4395" y="1162"/>
                  </a:lnTo>
                  <a:lnTo>
                    <a:pt x="2918" y="1920"/>
                  </a:lnTo>
                  <a:lnTo>
                    <a:pt x="1655" y="366"/>
                  </a:lnTo>
                  <a:lnTo>
                    <a:pt x="1" y="2235"/>
                  </a:lnTo>
                  <a:lnTo>
                    <a:pt x="380" y="3334"/>
                  </a:lnTo>
                  <a:lnTo>
                    <a:pt x="380" y="4660"/>
                  </a:lnTo>
                  <a:lnTo>
                    <a:pt x="3094" y="6137"/>
                  </a:lnTo>
                  <a:lnTo>
                    <a:pt x="5443" y="5102"/>
                  </a:lnTo>
                  <a:lnTo>
                    <a:pt x="7312" y="3435"/>
                  </a:lnTo>
                  <a:lnTo>
                    <a:pt x="7312" y="1856"/>
                  </a:lnTo>
                  <a:lnTo>
                    <a:pt x="604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34"/>
            <p:cNvSpPr/>
            <p:nvPr/>
          </p:nvSpPr>
          <p:spPr>
            <a:xfrm>
              <a:off x="3793250" y="2636350"/>
              <a:ext cx="57175" cy="35700"/>
            </a:xfrm>
            <a:custGeom>
              <a:avLst/>
              <a:gdLst/>
              <a:ahLst/>
              <a:cxnLst/>
              <a:rect l="l" t="t" r="r" b="b"/>
              <a:pathLst>
                <a:path w="2287" h="1428" extrusionOk="0">
                  <a:moveTo>
                    <a:pt x="1743" y="0"/>
                  </a:moveTo>
                  <a:lnTo>
                    <a:pt x="1" y="480"/>
                  </a:lnTo>
                  <a:lnTo>
                    <a:pt x="2286" y="1427"/>
                  </a:lnTo>
                  <a:lnTo>
                    <a:pt x="2286" y="1427"/>
                  </a:lnTo>
                  <a:lnTo>
                    <a:pt x="174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34"/>
            <p:cNvSpPr/>
            <p:nvPr/>
          </p:nvSpPr>
          <p:spPr>
            <a:xfrm>
              <a:off x="3768950" y="2626875"/>
              <a:ext cx="95675" cy="59375"/>
            </a:xfrm>
            <a:custGeom>
              <a:avLst/>
              <a:gdLst/>
              <a:ahLst/>
              <a:cxnLst/>
              <a:rect l="l" t="t" r="r" b="b"/>
              <a:pathLst>
                <a:path w="3827" h="2375" extrusionOk="0">
                  <a:moveTo>
                    <a:pt x="2526" y="758"/>
                  </a:moveTo>
                  <a:lnTo>
                    <a:pt x="2703" y="1238"/>
                  </a:lnTo>
                  <a:lnTo>
                    <a:pt x="1958" y="922"/>
                  </a:lnTo>
                  <a:lnTo>
                    <a:pt x="2526" y="758"/>
                  </a:lnTo>
                  <a:close/>
                  <a:moveTo>
                    <a:pt x="2905" y="0"/>
                  </a:moveTo>
                  <a:lnTo>
                    <a:pt x="0" y="796"/>
                  </a:lnTo>
                  <a:lnTo>
                    <a:pt x="3826" y="2374"/>
                  </a:lnTo>
                  <a:lnTo>
                    <a:pt x="290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34"/>
            <p:cNvSpPr/>
            <p:nvPr/>
          </p:nvSpPr>
          <p:spPr>
            <a:xfrm>
              <a:off x="3702975" y="2517025"/>
              <a:ext cx="43275" cy="68200"/>
            </a:xfrm>
            <a:custGeom>
              <a:avLst/>
              <a:gdLst/>
              <a:ahLst/>
              <a:cxnLst/>
              <a:rect l="l" t="t" r="r" b="b"/>
              <a:pathLst>
                <a:path w="1731" h="2728" extrusionOk="0">
                  <a:moveTo>
                    <a:pt x="733" y="0"/>
                  </a:moveTo>
                  <a:cubicBezTo>
                    <a:pt x="493" y="164"/>
                    <a:pt x="0" y="1288"/>
                    <a:pt x="0" y="1288"/>
                  </a:cubicBezTo>
                  <a:lnTo>
                    <a:pt x="695" y="2728"/>
                  </a:lnTo>
                  <a:lnTo>
                    <a:pt x="1730" y="2728"/>
                  </a:lnTo>
                  <a:lnTo>
                    <a:pt x="73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34"/>
            <p:cNvSpPr/>
            <p:nvPr/>
          </p:nvSpPr>
          <p:spPr>
            <a:xfrm>
              <a:off x="3694450" y="2505025"/>
              <a:ext cx="62850" cy="88100"/>
            </a:xfrm>
            <a:custGeom>
              <a:avLst/>
              <a:gdLst/>
              <a:ahLst/>
              <a:cxnLst/>
              <a:rect l="l" t="t" r="r" b="b"/>
              <a:pathLst>
                <a:path w="2514" h="3524" extrusionOk="0">
                  <a:moveTo>
                    <a:pt x="973" y="1162"/>
                  </a:moveTo>
                  <a:lnTo>
                    <a:pt x="1604" y="2892"/>
                  </a:lnTo>
                  <a:lnTo>
                    <a:pt x="1225" y="2892"/>
                  </a:lnTo>
                  <a:lnTo>
                    <a:pt x="682" y="1756"/>
                  </a:lnTo>
                  <a:cubicBezTo>
                    <a:pt x="771" y="1554"/>
                    <a:pt x="884" y="1352"/>
                    <a:pt x="973" y="1162"/>
                  </a:cubicBezTo>
                  <a:close/>
                  <a:moveTo>
                    <a:pt x="1238" y="0"/>
                  </a:moveTo>
                  <a:lnTo>
                    <a:pt x="897" y="215"/>
                  </a:lnTo>
                  <a:cubicBezTo>
                    <a:pt x="619" y="405"/>
                    <a:pt x="253" y="1187"/>
                    <a:pt x="51" y="1642"/>
                  </a:cubicBezTo>
                  <a:lnTo>
                    <a:pt x="1" y="1768"/>
                  </a:lnTo>
                  <a:lnTo>
                    <a:pt x="834" y="3523"/>
                  </a:lnTo>
                  <a:lnTo>
                    <a:pt x="2513" y="3523"/>
                  </a:lnTo>
                  <a:lnTo>
                    <a:pt x="123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34"/>
            <p:cNvSpPr/>
            <p:nvPr/>
          </p:nvSpPr>
          <p:spPr>
            <a:xfrm>
              <a:off x="3696975" y="2570375"/>
              <a:ext cx="25275" cy="78000"/>
            </a:xfrm>
            <a:custGeom>
              <a:avLst/>
              <a:gdLst/>
              <a:ahLst/>
              <a:cxnLst/>
              <a:rect l="l" t="t" r="r" b="b"/>
              <a:pathLst>
                <a:path w="1011" h="3120" extrusionOk="0">
                  <a:moveTo>
                    <a:pt x="455" y="0"/>
                  </a:moveTo>
                  <a:lnTo>
                    <a:pt x="1" y="1402"/>
                  </a:lnTo>
                  <a:lnTo>
                    <a:pt x="581" y="3119"/>
                  </a:lnTo>
                  <a:lnTo>
                    <a:pt x="1011" y="3119"/>
                  </a:lnTo>
                  <a:lnTo>
                    <a:pt x="1011" y="278"/>
                  </a:lnTo>
                  <a:lnTo>
                    <a:pt x="45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34"/>
            <p:cNvSpPr/>
            <p:nvPr/>
          </p:nvSpPr>
          <p:spPr>
            <a:xfrm>
              <a:off x="3688775" y="2563750"/>
              <a:ext cx="43275" cy="92500"/>
            </a:xfrm>
            <a:custGeom>
              <a:avLst/>
              <a:gdLst/>
              <a:ahLst/>
              <a:cxnLst/>
              <a:rect l="l" t="t" r="r" b="b"/>
              <a:pathLst>
                <a:path w="1731" h="3700" extrusionOk="0">
                  <a:moveTo>
                    <a:pt x="1023" y="846"/>
                  </a:moveTo>
                  <a:lnTo>
                    <a:pt x="1074" y="871"/>
                  </a:lnTo>
                  <a:lnTo>
                    <a:pt x="1074" y="2765"/>
                  </a:lnTo>
                  <a:lnTo>
                    <a:pt x="695" y="1755"/>
                  </a:lnTo>
                  <a:lnTo>
                    <a:pt x="1023" y="846"/>
                  </a:lnTo>
                  <a:close/>
                  <a:moveTo>
                    <a:pt x="632" y="0"/>
                  </a:moveTo>
                  <a:lnTo>
                    <a:pt x="0" y="1755"/>
                  </a:lnTo>
                  <a:lnTo>
                    <a:pt x="720" y="3700"/>
                  </a:lnTo>
                  <a:lnTo>
                    <a:pt x="1730" y="3700"/>
                  </a:lnTo>
                  <a:lnTo>
                    <a:pt x="1730" y="493"/>
                  </a:lnTo>
                  <a:lnTo>
                    <a:pt x="63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34"/>
            <p:cNvSpPr/>
            <p:nvPr/>
          </p:nvSpPr>
          <p:spPr>
            <a:xfrm>
              <a:off x="4360850" y="1623350"/>
              <a:ext cx="47375" cy="27475"/>
            </a:xfrm>
            <a:custGeom>
              <a:avLst/>
              <a:gdLst/>
              <a:ahLst/>
              <a:cxnLst/>
              <a:rect l="l" t="t" r="r" b="b"/>
              <a:pathLst>
                <a:path w="1895" h="1099" extrusionOk="0">
                  <a:moveTo>
                    <a:pt x="0" y="0"/>
                  </a:moveTo>
                  <a:lnTo>
                    <a:pt x="556" y="1099"/>
                  </a:lnTo>
                  <a:lnTo>
                    <a:pt x="1326" y="947"/>
                  </a:lnTo>
                  <a:lnTo>
                    <a:pt x="18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34"/>
            <p:cNvSpPr/>
            <p:nvPr/>
          </p:nvSpPr>
          <p:spPr>
            <a:xfrm>
              <a:off x="4347900" y="1615450"/>
              <a:ext cx="74200" cy="44550"/>
            </a:xfrm>
            <a:custGeom>
              <a:avLst/>
              <a:gdLst/>
              <a:ahLst/>
              <a:cxnLst/>
              <a:rect l="l" t="t" r="r" b="b"/>
              <a:pathLst>
                <a:path w="2968" h="1782" extrusionOk="0">
                  <a:moveTo>
                    <a:pt x="1857" y="632"/>
                  </a:moveTo>
                  <a:lnTo>
                    <a:pt x="1642" y="973"/>
                  </a:lnTo>
                  <a:lnTo>
                    <a:pt x="1238" y="1061"/>
                  </a:lnTo>
                  <a:lnTo>
                    <a:pt x="1023" y="632"/>
                  </a:lnTo>
                  <a:close/>
                  <a:moveTo>
                    <a:pt x="0" y="1"/>
                  </a:moveTo>
                  <a:lnTo>
                    <a:pt x="897" y="1781"/>
                  </a:lnTo>
                  <a:lnTo>
                    <a:pt x="2046" y="1541"/>
                  </a:lnTo>
                  <a:lnTo>
                    <a:pt x="296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34"/>
            <p:cNvSpPr/>
            <p:nvPr/>
          </p:nvSpPr>
          <p:spPr>
            <a:xfrm>
              <a:off x="2445000" y="785850"/>
              <a:ext cx="922425" cy="1196450"/>
            </a:xfrm>
            <a:custGeom>
              <a:avLst/>
              <a:gdLst/>
              <a:ahLst/>
              <a:cxnLst/>
              <a:rect l="l" t="t" r="r" b="b"/>
              <a:pathLst>
                <a:path w="36897" h="47858" extrusionOk="0">
                  <a:moveTo>
                    <a:pt x="27288" y="1"/>
                  </a:moveTo>
                  <a:lnTo>
                    <a:pt x="21921" y="2324"/>
                  </a:lnTo>
                  <a:lnTo>
                    <a:pt x="20027" y="2375"/>
                  </a:lnTo>
                  <a:lnTo>
                    <a:pt x="19396" y="4067"/>
                  </a:lnTo>
                  <a:lnTo>
                    <a:pt x="20179" y="6378"/>
                  </a:lnTo>
                  <a:lnTo>
                    <a:pt x="18600" y="6378"/>
                  </a:lnTo>
                  <a:lnTo>
                    <a:pt x="18285" y="4016"/>
                  </a:lnTo>
                  <a:lnTo>
                    <a:pt x="17262" y="3625"/>
                  </a:lnTo>
                  <a:lnTo>
                    <a:pt x="16782" y="5203"/>
                  </a:lnTo>
                  <a:lnTo>
                    <a:pt x="15620" y="4850"/>
                  </a:lnTo>
                  <a:lnTo>
                    <a:pt x="15305" y="3006"/>
                  </a:lnTo>
                  <a:lnTo>
                    <a:pt x="13411" y="3322"/>
                  </a:lnTo>
                  <a:lnTo>
                    <a:pt x="11277" y="4105"/>
                  </a:lnTo>
                  <a:lnTo>
                    <a:pt x="9698" y="5683"/>
                  </a:lnTo>
                  <a:lnTo>
                    <a:pt x="7489" y="6163"/>
                  </a:lnTo>
                  <a:lnTo>
                    <a:pt x="6150" y="7893"/>
                  </a:lnTo>
                  <a:lnTo>
                    <a:pt x="6933" y="9080"/>
                  </a:lnTo>
                  <a:lnTo>
                    <a:pt x="5355" y="10418"/>
                  </a:lnTo>
                  <a:lnTo>
                    <a:pt x="2678" y="11529"/>
                  </a:lnTo>
                  <a:lnTo>
                    <a:pt x="784" y="11883"/>
                  </a:lnTo>
                  <a:lnTo>
                    <a:pt x="1251" y="13575"/>
                  </a:lnTo>
                  <a:lnTo>
                    <a:pt x="2678" y="13726"/>
                  </a:lnTo>
                  <a:lnTo>
                    <a:pt x="3069" y="14598"/>
                  </a:lnTo>
                  <a:lnTo>
                    <a:pt x="1" y="14838"/>
                  </a:lnTo>
                  <a:lnTo>
                    <a:pt x="1" y="16176"/>
                  </a:lnTo>
                  <a:lnTo>
                    <a:pt x="1731" y="17363"/>
                  </a:lnTo>
                  <a:cubicBezTo>
                    <a:pt x="1731" y="17363"/>
                    <a:pt x="1944" y="16942"/>
                    <a:pt x="2599" y="16942"/>
                  </a:cubicBezTo>
                  <a:cubicBezTo>
                    <a:pt x="2926" y="16942"/>
                    <a:pt x="3364" y="17047"/>
                    <a:pt x="3940" y="17363"/>
                  </a:cubicBezTo>
                  <a:cubicBezTo>
                    <a:pt x="5683" y="18310"/>
                    <a:pt x="5759" y="18310"/>
                    <a:pt x="5759" y="18310"/>
                  </a:cubicBezTo>
                  <a:lnTo>
                    <a:pt x="7337" y="21378"/>
                  </a:lnTo>
                  <a:lnTo>
                    <a:pt x="6946" y="25331"/>
                  </a:lnTo>
                  <a:lnTo>
                    <a:pt x="6946" y="29434"/>
                  </a:lnTo>
                  <a:lnTo>
                    <a:pt x="8436" y="29902"/>
                  </a:lnTo>
                  <a:lnTo>
                    <a:pt x="7615" y="31164"/>
                  </a:lnTo>
                  <a:lnTo>
                    <a:pt x="5683" y="30849"/>
                  </a:lnTo>
                  <a:lnTo>
                    <a:pt x="5683" y="33223"/>
                  </a:lnTo>
                  <a:lnTo>
                    <a:pt x="7173" y="34321"/>
                  </a:lnTo>
                  <a:lnTo>
                    <a:pt x="6074" y="36695"/>
                  </a:lnTo>
                  <a:lnTo>
                    <a:pt x="6541" y="40546"/>
                  </a:lnTo>
                  <a:lnTo>
                    <a:pt x="7135" y="43463"/>
                  </a:lnTo>
                  <a:lnTo>
                    <a:pt x="7627" y="46153"/>
                  </a:lnTo>
                  <a:lnTo>
                    <a:pt x="9218" y="45913"/>
                  </a:lnTo>
                  <a:lnTo>
                    <a:pt x="10885" y="47857"/>
                  </a:lnTo>
                  <a:lnTo>
                    <a:pt x="12186" y="45647"/>
                  </a:lnTo>
                  <a:lnTo>
                    <a:pt x="13310" y="42175"/>
                  </a:lnTo>
                  <a:lnTo>
                    <a:pt x="14812" y="39776"/>
                  </a:lnTo>
                  <a:lnTo>
                    <a:pt x="16946" y="39195"/>
                  </a:lnTo>
                  <a:lnTo>
                    <a:pt x="20103" y="37857"/>
                  </a:lnTo>
                  <a:lnTo>
                    <a:pt x="21770" y="35798"/>
                  </a:lnTo>
                  <a:lnTo>
                    <a:pt x="24762" y="35407"/>
                  </a:lnTo>
                  <a:lnTo>
                    <a:pt x="28462" y="33071"/>
                  </a:lnTo>
                  <a:lnTo>
                    <a:pt x="26480" y="32869"/>
                  </a:lnTo>
                  <a:lnTo>
                    <a:pt x="25545" y="32869"/>
                  </a:lnTo>
                  <a:lnTo>
                    <a:pt x="26480" y="30659"/>
                  </a:lnTo>
                  <a:lnTo>
                    <a:pt x="28462" y="32478"/>
                  </a:lnTo>
                  <a:lnTo>
                    <a:pt x="29232" y="30735"/>
                  </a:lnTo>
                  <a:lnTo>
                    <a:pt x="28538" y="28487"/>
                  </a:lnTo>
                  <a:lnTo>
                    <a:pt x="28538" y="28487"/>
                  </a:lnTo>
                  <a:cubicBezTo>
                    <a:pt x="28538" y="28487"/>
                    <a:pt x="28571" y="28497"/>
                    <a:pt x="28628" y="28497"/>
                  </a:cubicBezTo>
                  <a:cubicBezTo>
                    <a:pt x="28850" y="28497"/>
                    <a:pt x="29441" y="28361"/>
                    <a:pt x="29952" y="27048"/>
                  </a:cubicBezTo>
                  <a:cubicBezTo>
                    <a:pt x="30176" y="26473"/>
                    <a:pt x="30217" y="26354"/>
                    <a:pt x="30211" y="26354"/>
                  </a:cubicBezTo>
                  <a:lnTo>
                    <a:pt x="30211" y="26354"/>
                  </a:lnTo>
                  <a:cubicBezTo>
                    <a:pt x="30207" y="26354"/>
                    <a:pt x="30180" y="26414"/>
                    <a:pt x="30178" y="26414"/>
                  </a:cubicBezTo>
                  <a:cubicBezTo>
                    <a:pt x="30175" y="26414"/>
                    <a:pt x="30241" y="26250"/>
                    <a:pt x="30596" y="25381"/>
                  </a:cubicBezTo>
                  <a:cubicBezTo>
                    <a:pt x="31467" y="23260"/>
                    <a:pt x="31455" y="23247"/>
                    <a:pt x="31455" y="23247"/>
                  </a:cubicBezTo>
                  <a:cubicBezTo>
                    <a:pt x="31455" y="23247"/>
                    <a:pt x="32086" y="23007"/>
                    <a:pt x="31455" y="21593"/>
                  </a:cubicBezTo>
                  <a:cubicBezTo>
                    <a:pt x="30823" y="20179"/>
                    <a:pt x="29876" y="20722"/>
                    <a:pt x="30823" y="20166"/>
                  </a:cubicBezTo>
                  <a:lnTo>
                    <a:pt x="31770" y="19623"/>
                  </a:lnTo>
                  <a:lnTo>
                    <a:pt x="32642" y="19068"/>
                  </a:lnTo>
                  <a:lnTo>
                    <a:pt x="32250" y="16694"/>
                  </a:lnTo>
                  <a:lnTo>
                    <a:pt x="32642" y="14042"/>
                  </a:lnTo>
                  <a:lnTo>
                    <a:pt x="34611" y="11858"/>
                  </a:lnTo>
                  <a:lnTo>
                    <a:pt x="36354" y="9762"/>
                  </a:lnTo>
                  <a:lnTo>
                    <a:pt x="36897" y="8032"/>
                  </a:lnTo>
                  <a:lnTo>
                    <a:pt x="34851" y="7085"/>
                  </a:lnTo>
                  <a:lnTo>
                    <a:pt x="32566" y="7943"/>
                  </a:lnTo>
                  <a:lnTo>
                    <a:pt x="30280" y="10090"/>
                  </a:lnTo>
                  <a:lnTo>
                    <a:pt x="31770" y="7451"/>
                  </a:lnTo>
                  <a:lnTo>
                    <a:pt x="31859" y="7009"/>
                  </a:lnTo>
                  <a:lnTo>
                    <a:pt x="27439" y="7009"/>
                  </a:lnTo>
                  <a:lnTo>
                    <a:pt x="27351" y="5986"/>
                  </a:lnTo>
                  <a:lnTo>
                    <a:pt x="29232" y="5759"/>
                  </a:lnTo>
                  <a:lnTo>
                    <a:pt x="31859" y="5759"/>
                  </a:lnTo>
                  <a:lnTo>
                    <a:pt x="31543" y="3625"/>
                  </a:lnTo>
                  <a:lnTo>
                    <a:pt x="30672" y="1655"/>
                  </a:lnTo>
                  <a:lnTo>
                    <a:pt x="2728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34"/>
            <p:cNvSpPr/>
            <p:nvPr/>
          </p:nvSpPr>
          <p:spPr>
            <a:xfrm>
              <a:off x="2437100" y="777350"/>
              <a:ext cx="939800" cy="1218525"/>
            </a:xfrm>
            <a:custGeom>
              <a:avLst/>
              <a:gdLst/>
              <a:ahLst/>
              <a:cxnLst/>
              <a:rect l="l" t="t" r="r" b="b"/>
              <a:pathLst>
                <a:path w="37592" h="48741" extrusionOk="0">
                  <a:moveTo>
                    <a:pt x="26909" y="31530"/>
                  </a:moveTo>
                  <a:lnTo>
                    <a:pt x="28601" y="33070"/>
                  </a:lnTo>
                  <a:lnTo>
                    <a:pt x="26796" y="32893"/>
                  </a:lnTo>
                  <a:lnTo>
                    <a:pt x="26341" y="32893"/>
                  </a:lnTo>
                  <a:lnTo>
                    <a:pt x="26909" y="31530"/>
                  </a:lnTo>
                  <a:close/>
                  <a:moveTo>
                    <a:pt x="27591" y="682"/>
                  </a:moveTo>
                  <a:lnTo>
                    <a:pt x="30748" y="2222"/>
                  </a:lnTo>
                  <a:lnTo>
                    <a:pt x="31543" y="4053"/>
                  </a:lnTo>
                  <a:lnTo>
                    <a:pt x="31809" y="5783"/>
                  </a:lnTo>
                  <a:lnTo>
                    <a:pt x="29498" y="5783"/>
                  </a:lnTo>
                  <a:lnTo>
                    <a:pt x="27339" y="6048"/>
                  </a:lnTo>
                  <a:lnTo>
                    <a:pt x="27465" y="7665"/>
                  </a:lnTo>
                  <a:lnTo>
                    <a:pt x="31796" y="7665"/>
                  </a:lnTo>
                  <a:lnTo>
                    <a:pt x="29321" y="12059"/>
                  </a:lnTo>
                  <a:lnTo>
                    <a:pt x="33046" y="8574"/>
                  </a:lnTo>
                  <a:lnTo>
                    <a:pt x="35155" y="7778"/>
                  </a:lnTo>
                  <a:lnTo>
                    <a:pt x="36834" y="8548"/>
                  </a:lnTo>
                  <a:lnTo>
                    <a:pt x="36380" y="9963"/>
                  </a:lnTo>
                  <a:lnTo>
                    <a:pt x="34700" y="11996"/>
                  </a:lnTo>
                  <a:lnTo>
                    <a:pt x="32667" y="14256"/>
                  </a:lnTo>
                  <a:lnTo>
                    <a:pt x="32250" y="17059"/>
                  </a:lnTo>
                  <a:lnTo>
                    <a:pt x="32617" y="19269"/>
                  </a:lnTo>
                  <a:lnTo>
                    <a:pt x="31935" y="19698"/>
                  </a:lnTo>
                  <a:cubicBezTo>
                    <a:pt x="31922" y="19711"/>
                    <a:pt x="31834" y="19761"/>
                    <a:pt x="30988" y="20254"/>
                  </a:cubicBezTo>
                  <a:cubicBezTo>
                    <a:pt x="30584" y="20494"/>
                    <a:pt x="30432" y="20582"/>
                    <a:pt x="30432" y="20809"/>
                  </a:cubicBezTo>
                  <a:cubicBezTo>
                    <a:pt x="30445" y="20986"/>
                    <a:pt x="30558" y="21125"/>
                    <a:pt x="30710" y="21188"/>
                  </a:cubicBezTo>
                  <a:cubicBezTo>
                    <a:pt x="30887" y="21289"/>
                    <a:pt x="31215" y="21466"/>
                    <a:pt x="31480" y="22072"/>
                  </a:cubicBezTo>
                  <a:cubicBezTo>
                    <a:pt x="31872" y="22943"/>
                    <a:pt x="31733" y="23259"/>
                    <a:pt x="31657" y="23309"/>
                  </a:cubicBezTo>
                  <a:lnTo>
                    <a:pt x="31455" y="23385"/>
                  </a:lnTo>
                  <a:lnTo>
                    <a:pt x="31455" y="23537"/>
                  </a:lnTo>
                  <a:cubicBezTo>
                    <a:pt x="31404" y="23676"/>
                    <a:pt x="31228" y="24118"/>
                    <a:pt x="30609" y="25620"/>
                  </a:cubicBezTo>
                  <a:cubicBezTo>
                    <a:pt x="30432" y="26062"/>
                    <a:pt x="30319" y="26353"/>
                    <a:pt x="30243" y="26555"/>
                  </a:cubicBezTo>
                  <a:lnTo>
                    <a:pt x="30218" y="26618"/>
                  </a:lnTo>
                  <a:cubicBezTo>
                    <a:pt x="30218" y="26618"/>
                    <a:pt x="30218" y="26630"/>
                    <a:pt x="30218" y="26630"/>
                  </a:cubicBezTo>
                  <a:cubicBezTo>
                    <a:pt x="30205" y="26681"/>
                    <a:pt x="30154" y="26832"/>
                    <a:pt x="29978" y="27287"/>
                  </a:cubicBezTo>
                  <a:cubicBezTo>
                    <a:pt x="29498" y="28499"/>
                    <a:pt x="29018" y="28537"/>
                    <a:pt x="28955" y="28537"/>
                  </a:cubicBezTo>
                  <a:lnTo>
                    <a:pt x="28399" y="28373"/>
                  </a:lnTo>
                  <a:lnTo>
                    <a:pt x="28399" y="28373"/>
                  </a:lnTo>
                  <a:lnTo>
                    <a:pt x="29220" y="31062"/>
                  </a:lnTo>
                  <a:lnTo>
                    <a:pt x="28677" y="32287"/>
                  </a:lnTo>
                  <a:lnTo>
                    <a:pt x="26682" y="30469"/>
                  </a:lnTo>
                  <a:lnTo>
                    <a:pt x="25394" y="33525"/>
                  </a:lnTo>
                  <a:lnTo>
                    <a:pt x="26758" y="33525"/>
                  </a:lnTo>
                  <a:lnTo>
                    <a:pt x="27844" y="33626"/>
                  </a:lnTo>
                  <a:lnTo>
                    <a:pt x="24977" y="35431"/>
                  </a:lnTo>
                  <a:lnTo>
                    <a:pt x="21922" y="35835"/>
                  </a:lnTo>
                  <a:lnTo>
                    <a:pt x="20230" y="37931"/>
                  </a:lnTo>
                  <a:lnTo>
                    <a:pt x="17199" y="39232"/>
                  </a:lnTo>
                  <a:lnTo>
                    <a:pt x="14939" y="39838"/>
                  </a:lnTo>
                  <a:lnTo>
                    <a:pt x="13360" y="42351"/>
                  </a:lnTo>
                  <a:lnTo>
                    <a:pt x="12211" y="45861"/>
                  </a:lnTo>
                  <a:lnTo>
                    <a:pt x="11163" y="47654"/>
                  </a:lnTo>
                  <a:lnTo>
                    <a:pt x="9661" y="45874"/>
                  </a:lnTo>
                  <a:lnTo>
                    <a:pt x="8209" y="46101"/>
                  </a:lnTo>
                  <a:lnTo>
                    <a:pt x="7767" y="43715"/>
                  </a:lnTo>
                  <a:lnTo>
                    <a:pt x="7173" y="40823"/>
                  </a:lnTo>
                  <a:lnTo>
                    <a:pt x="6719" y="37048"/>
                  </a:lnTo>
                  <a:lnTo>
                    <a:pt x="7893" y="34535"/>
                  </a:lnTo>
                  <a:lnTo>
                    <a:pt x="6315" y="33373"/>
                  </a:lnTo>
                  <a:lnTo>
                    <a:pt x="6315" y="31542"/>
                  </a:lnTo>
                  <a:lnTo>
                    <a:pt x="8082" y="31833"/>
                  </a:lnTo>
                  <a:lnTo>
                    <a:pt x="9244" y="30040"/>
                  </a:lnTo>
                  <a:lnTo>
                    <a:pt x="7577" y="29509"/>
                  </a:lnTo>
                  <a:lnTo>
                    <a:pt x="7577" y="25671"/>
                  </a:lnTo>
                  <a:lnTo>
                    <a:pt x="7981" y="21643"/>
                  </a:lnTo>
                  <a:lnTo>
                    <a:pt x="6277" y="18309"/>
                  </a:lnTo>
                  <a:lnTo>
                    <a:pt x="6125" y="18309"/>
                  </a:lnTo>
                  <a:cubicBezTo>
                    <a:pt x="6024" y="18271"/>
                    <a:pt x="5645" y="18082"/>
                    <a:pt x="4408" y="17413"/>
                  </a:cubicBezTo>
                  <a:cubicBezTo>
                    <a:pt x="3845" y="17104"/>
                    <a:pt x="3347" y="16952"/>
                    <a:pt x="2915" y="16952"/>
                  </a:cubicBezTo>
                  <a:cubicBezTo>
                    <a:pt x="2746" y="16952"/>
                    <a:pt x="2587" y="16975"/>
                    <a:pt x="2438" y="17021"/>
                  </a:cubicBezTo>
                  <a:cubicBezTo>
                    <a:pt x="2274" y="17072"/>
                    <a:pt x="2122" y="17147"/>
                    <a:pt x="1983" y="17261"/>
                  </a:cubicBezTo>
                  <a:lnTo>
                    <a:pt x="620" y="16339"/>
                  </a:lnTo>
                  <a:lnTo>
                    <a:pt x="620" y="15455"/>
                  </a:lnTo>
                  <a:lnTo>
                    <a:pt x="3852" y="15203"/>
                  </a:lnTo>
                  <a:lnTo>
                    <a:pt x="3208" y="13763"/>
                  </a:lnTo>
                  <a:lnTo>
                    <a:pt x="1819" y="13612"/>
                  </a:lnTo>
                  <a:lnTo>
                    <a:pt x="1504" y="12450"/>
                  </a:lnTo>
                  <a:lnTo>
                    <a:pt x="3057" y="12160"/>
                  </a:lnTo>
                  <a:lnTo>
                    <a:pt x="5797" y="11036"/>
                  </a:lnTo>
                  <a:lnTo>
                    <a:pt x="7678" y="9470"/>
                  </a:lnTo>
                  <a:lnTo>
                    <a:pt x="6857" y="8233"/>
                  </a:lnTo>
                  <a:lnTo>
                    <a:pt x="7994" y="6781"/>
                  </a:lnTo>
                  <a:lnTo>
                    <a:pt x="10178" y="6301"/>
                  </a:lnTo>
                  <a:lnTo>
                    <a:pt x="11769" y="4710"/>
                  </a:lnTo>
                  <a:lnTo>
                    <a:pt x="13777" y="3965"/>
                  </a:lnTo>
                  <a:lnTo>
                    <a:pt x="15355" y="3712"/>
                  </a:lnTo>
                  <a:lnTo>
                    <a:pt x="15646" y="5430"/>
                  </a:lnTo>
                  <a:lnTo>
                    <a:pt x="17325" y="5935"/>
                  </a:lnTo>
                  <a:lnTo>
                    <a:pt x="17792" y="4382"/>
                  </a:lnTo>
                  <a:lnTo>
                    <a:pt x="18323" y="4584"/>
                  </a:lnTo>
                  <a:lnTo>
                    <a:pt x="18651" y="7033"/>
                  </a:lnTo>
                  <a:lnTo>
                    <a:pt x="20949" y="7033"/>
                  </a:lnTo>
                  <a:lnTo>
                    <a:pt x="20053" y="4407"/>
                  </a:lnTo>
                  <a:lnTo>
                    <a:pt x="20570" y="3031"/>
                  </a:lnTo>
                  <a:lnTo>
                    <a:pt x="22250" y="2980"/>
                  </a:lnTo>
                  <a:lnTo>
                    <a:pt x="27591" y="682"/>
                  </a:lnTo>
                  <a:close/>
                  <a:moveTo>
                    <a:pt x="27604" y="0"/>
                  </a:moveTo>
                  <a:lnTo>
                    <a:pt x="22161" y="2361"/>
                  </a:lnTo>
                  <a:lnTo>
                    <a:pt x="20116" y="2424"/>
                  </a:lnTo>
                  <a:lnTo>
                    <a:pt x="19371" y="4407"/>
                  </a:lnTo>
                  <a:lnTo>
                    <a:pt x="20053" y="6415"/>
                  </a:lnTo>
                  <a:lnTo>
                    <a:pt x="19194" y="6415"/>
                  </a:lnTo>
                  <a:lnTo>
                    <a:pt x="18891" y="4142"/>
                  </a:lnTo>
                  <a:lnTo>
                    <a:pt x="17376" y="3548"/>
                  </a:lnTo>
                  <a:lnTo>
                    <a:pt x="16896" y="5152"/>
                  </a:lnTo>
                  <a:lnTo>
                    <a:pt x="16214" y="4937"/>
                  </a:lnTo>
                  <a:lnTo>
                    <a:pt x="15861" y="2993"/>
                  </a:lnTo>
                  <a:lnTo>
                    <a:pt x="13600" y="3359"/>
                  </a:lnTo>
                  <a:lnTo>
                    <a:pt x="11479" y="4154"/>
                  </a:lnTo>
                  <a:lnTo>
                    <a:pt x="9850" y="5733"/>
                  </a:lnTo>
                  <a:lnTo>
                    <a:pt x="7628" y="6200"/>
                  </a:lnTo>
                  <a:lnTo>
                    <a:pt x="6075" y="8208"/>
                  </a:lnTo>
                  <a:lnTo>
                    <a:pt x="6832" y="9344"/>
                  </a:lnTo>
                  <a:lnTo>
                    <a:pt x="5506" y="10480"/>
                  </a:lnTo>
                  <a:lnTo>
                    <a:pt x="2905" y="11541"/>
                  </a:lnTo>
                  <a:lnTo>
                    <a:pt x="708" y="11958"/>
                  </a:lnTo>
                  <a:lnTo>
                    <a:pt x="1339" y="14193"/>
                  </a:lnTo>
                  <a:lnTo>
                    <a:pt x="2792" y="14344"/>
                  </a:lnTo>
                  <a:lnTo>
                    <a:pt x="2918" y="14635"/>
                  </a:lnTo>
                  <a:lnTo>
                    <a:pt x="1" y="14862"/>
                  </a:lnTo>
                  <a:lnTo>
                    <a:pt x="1" y="16655"/>
                  </a:lnTo>
                  <a:lnTo>
                    <a:pt x="2173" y="18132"/>
                  </a:lnTo>
                  <a:lnTo>
                    <a:pt x="2337" y="17817"/>
                  </a:lnTo>
                  <a:cubicBezTo>
                    <a:pt x="2400" y="17716"/>
                    <a:pt x="2514" y="17640"/>
                    <a:pt x="2627" y="17615"/>
                  </a:cubicBezTo>
                  <a:cubicBezTo>
                    <a:pt x="2703" y="17592"/>
                    <a:pt x="2796" y="17576"/>
                    <a:pt x="2911" y="17576"/>
                  </a:cubicBezTo>
                  <a:cubicBezTo>
                    <a:pt x="3180" y="17576"/>
                    <a:pt x="3565" y="17663"/>
                    <a:pt x="4105" y="17956"/>
                  </a:cubicBezTo>
                  <a:cubicBezTo>
                    <a:pt x="5153" y="18536"/>
                    <a:pt x="5620" y="18764"/>
                    <a:pt x="5847" y="18865"/>
                  </a:cubicBezTo>
                  <a:lnTo>
                    <a:pt x="7325" y="21756"/>
                  </a:lnTo>
                  <a:lnTo>
                    <a:pt x="6933" y="25645"/>
                  </a:lnTo>
                  <a:lnTo>
                    <a:pt x="6933" y="29976"/>
                  </a:lnTo>
                  <a:lnTo>
                    <a:pt x="8259" y="30393"/>
                  </a:lnTo>
                  <a:lnTo>
                    <a:pt x="7767" y="31138"/>
                  </a:lnTo>
                  <a:lnTo>
                    <a:pt x="5671" y="30785"/>
                  </a:lnTo>
                  <a:lnTo>
                    <a:pt x="5671" y="33689"/>
                  </a:lnTo>
                  <a:lnTo>
                    <a:pt x="7097" y="34737"/>
                  </a:lnTo>
                  <a:lnTo>
                    <a:pt x="6062" y="36947"/>
                  </a:lnTo>
                  <a:lnTo>
                    <a:pt x="6554" y="40924"/>
                  </a:lnTo>
                  <a:lnTo>
                    <a:pt x="7148" y="43828"/>
                  </a:lnTo>
                  <a:lnTo>
                    <a:pt x="7691" y="46808"/>
                  </a:lnTo>
                  <a:lnTo>
                    <a:pt x="9408" y="46556"/>
                  </a:lnTo>
                  <a:lnTo>
                    <a:pt x="11252" y="48740"/>
                  </a:lnTo>
                  <a:lnTo>
                    <a:pt x="12780" y="46152"/>
                  </a:lnTo>
                  <a:lnTo>
                    <a:pt x="13916" y="42654"/>
                  </a:lnTo>
                  <a:lnTo>
                    <a:pt x="15343" y="40381"/>
                  </a:lnTo>
                  <a:lnTo>
                    <a:pt x="17388" y="39826"/>
                  </a:lnTo>
                  <a:lnTo>
                    <a:pt x="20621" y="38449"/>
                  </a:lnTo>
                  <a:lnTo>
                    <a:pt x="22250" y="36429"/>
                  </a:lnTo>
                  <a:lnTo>
                    <a:pt x="25116" y="36050"/>
                  </a:lnTo>
                  <a:lnTo>
                    <a:pt x="29738" y="33184"/>
                  </a:lnTo>
                  <a:lnTo>
                    <a:pt x="29005" y="33108"/>
                  </a:lnTo>
                  <a:lnTo>
                    <a:pt x="29877" y="31100"/>
                  </a:lnTo>
                  <a:lnTo>
                    <a:pt x="29270" y="29105"/>
                  </a:lnTo>
                  <a:cubicBezTo>
                    <a:pt x="29637" y="28979"/>
                    <a:pt x="30142" y="28600"/>
                    <a:pt x="30558" y="27514"/>
                  </a:cubicBezTo>
                  <a:cubicBezTo>
                    <a:pt x="30659" y="27274"/>
                    <a:pt x="30748" y="27022"/>
                    <a:pt x="30824" y="26782"/>
                  </a:cubicBezTo>
                  <a:lnTo>
                    <a:pt x="31202" y="25847"/>
                  </a:lnTo>
                  <a:cubicBezTo>
                    <a:pt x="31720" y="24585"/>
                    <a:pt x="31935" y="24054"/>
                    <a:pt x="32036" y="23815"/>
                  </a:cubicBezTo>
                  <a:cubicBezTo>
                    <a:pt x="32149" y="23726"/>
                    <a:pt x="32238" y="23600"/>
                    <a:pt x="32288" y="23474"/>
                  </a:cubicBezTo>
                  <a:cubicBezTo>
                    <a:pt x="32452" y="23070"/>
                    <a:pt x="32389" y="22514"/>
                    <a:pt x="32074" y="21807"/>
                  </a:cubicBezTo>
                  <a:cubicBezTo>
                    <a:pt x="31910" y="21403"/>
                    <a:pt x="31644" y="21062"/>
                    <a:pt x="31303" y="20797"/>
                  </a:cubicBezTo>
                  <a:cubicBezTo>
                    <a:pt x="31834" y="20494"/>
                    <a:pt x="32112" y="20329"/>
                    <a:pt x="32250" y="20228"/>
                  </a:cubicBezTo>
                  <a:lnTo>
                    <a:pt x="32263" y="20241"/>
                  </a:lnTo>
                  <a:lnTo>
                    <a:pt x="33311" y="19572"/>
                  </a:lnTo>
                  <a:lnTo>
                    <a:pt x="32894" y="17046"/>
                  </a:lnTo>
                  <a:lnTo>
                    <a:pt x="33261" y="14534"/>
                  </a:lnTo>
                  <a:lnTo>
                    <a:pt x="35167" y="12412"/>
                  </a:lnTo>
                  <a:lnTo>
                    <a:pt x="36897" y="10329"/>
                  </a:lnTo>
                  <a:lnTo>
                    <a:pt x="37592" y="8220"/>
                  </a:lnTo>
                  <a:lnTo>
                    <a:pt x="35167" y="7096"/>
                  </a:lnTo>
                  <a:lnTo>
                    <a:pt x="32756" y="8018"/>
                  </a:lnTo>
                  <a:lnTo>
                    <a:pt x="31872" y="8801"/>
                  </a:lnTo>
                  <a:lnTo>
                    <a:pt x="32364" y="7942"/>
                  </a:lnTo>
                  <a:lnTo>
                    <a:pt x="32541" y="7046"/>
                  </a:lnTo>
                  <a:lnTo>
                    <a:pt x="28046" y="7046"/>
                  </a:lnTo>
                  <a:lnTo>
                    <a:pt x="28008" y="6604"/>
                  </a:lnTo>
                  <a:lnTo>
                    <a:pt x="29536" y="6415"/>
                  </a:lnTo>
                  <a:lnTo>
                    <a:pt x="32541" y="6415"/>
                  </a:lnTo>
                  <a:lnTo>
                    <a:pt x="32162" y="3927"/>
                  </a:lnTo>
                  <a:lnTo>
                    <a:pt x="31228" y="1768"/>
                  </a:lnTo>
                  <a:lnTo>
                    <a:pt x="2760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34"/>
            <p:cNvSpPr/>
            <p:nvPr/>
          </p:nvSpPr>
          <p:spPr>
            <a:xfrm>
              <a:off x="2067150" y="740400"/>
              <a:ext cx="667350" cy="530050"/>
            </a:xfrm>
            <a:custGeom>
              <a:avLst/>
              <a:gdLst/>
              <a:ahLst/>
              <a:cxnLst/>
              <a:rect l="l" t="t" r="r" b="b"/>
              <a:pathLst>
                <a:path w="26694" h="21202" extrusionOk="0">
                  <a:moveTo>
                    <a:pt x="19218" y="1"/>
                  </a:moveTo>
                  <a:lnTo>
                    <a:pt x="14635" y="556"/>
                  </a:lnTo>
                  <a:lnTo>
                    <a:pt x="11415" y="1895"/>
                  </a:lnTo>
                  <a:lnTo>
                    <a:pt x="10228" y="3157"/>
                  </a:lnTo>
                  <a:lnTo>
                    <a:pt x="12122" y="5165"/>
                  </a:lnTo>
                  <a:lnTo>
                    <a:pt x="14016" y="6100"/>
                  </a:lnTo>
                  <a:lnTo>
                    <a:pt x="11099" y="6163"/>
                  </a:lnTo>
                  <a:lnTo>
                    <a:pt x="9041" y="4660"/>
                  </a:lnTo>
                  <a:lnTo>
                    <a:pt x="8814" y="2766"/>
                  </a:lnTo>
                  <a:lnTo>
                    <a:pt x="7627" y="2286"/>
                  </a:lnTo>
                  <a:lnTo>
                    <a:pt x="5190" y="6706"/>
                  </a:lnTo>
                  <a:lnTo>
                    <a:pt x="4786" y="9711"/>
                  </a:lnTo>
                  <a:lnTo>
                    <a:pt x="5733" y="11756"/>
                  </a:lnTo>
                  <a:lnTo>
                    <a:pt x="7627" y="12236"/>
                  </a:lnTo>
                  <a:lnTo>
                    <a:pt x="8650" y="13688"/>
                  </a:lnTo>
                  <a:lnTo>
                    <a:pt x="6288" y="13082"/>
                  </a:lnTo>
                  <a:lnTo>
                    <a:pt x="5101" y="14509"/>
                  </a:lnTo>
                  <a:lnTo>
                    <a:pt x="2816" y="14509"/>
                  </a:lnTo>
                  <a:lnTo>
                    <a:pt x="1642" y="14004"/>
                  </a:lnTo>
                  <a:lnTo>
                    <a:pt x="417" y="12741"/>
                  </a:lnTo>
                  <a:cubicBezTo>
                    <a:pt x="177" y="12905"/>
                    <a:pt x="0" y="14332"/>
                    <a:pt x="0" y="14332"/>
                  </a:cubicBezTo>
                  <a:lnTo>
                    <a:pt x="1212" y="15822"/>
                  </a:lnTo>
                  <a:lnTo>
                    <a:pt x="631" y="18007"/>
                  </a:lnTo>
                  <a:lnTo>
                    <a:pt x="51" y="19459"/>
                  </a:lnTo>
                  <a:lnTo>
                    <a:pt x="3914" y="20494"/>
                  </a:lnTo>
                  <a:lnTo>
                    <a:pt x="6566" y="21201"/>
                  </a:lnTo>
                  <a:lnTo>
                    <a:pt x="7551" y="20810"/>
                  </a:lnTo>
                  <a:lnTo>
                    <a:pt x="7551" y="19232"/>
                  </a:lnTo>
                  <a:lnTo>
                    <a:pt x="5809" y="18689"/>
                  </a:lnTo>
                  <a:lnTo>
                    <a:pt x="3927" y="18032"/>
                  </a:lnTo>
                  <a:lnTo>
                    <a:pt x="3296" y="16403"/>
                  </a:lnTo>
                  <a:lnTo>
                    <a:pt x="4748" y="16138"/>
                  </a:lnTo>
                  <a:lnTo>
                    <a:pt x="7071" y="17653"/>
                  </a:lnTo>
                  <a:lnTo>
                    <a:pt x="9129" y="17653"/>
                  </a:lnTo>
                  <a:lnTo>
                    <a:pt x="11024" y="18348"/>
                  </a:lnTo>
                  <a:lnTo>
                    <a:pt x="11806" y="15140"/>
                  </a:lnTo>
                  <a:lnTo>
                    <a:pt x="13625" y="13398"/>
                  </a:lnTo>
                  <a:lnTo>
                    <a:pt x="15115" y="12224"/>
                  </a:lnTo>
                  <a:lnTo>
                    <a:pt x="15115" y="10405"/>
                  </a:lnTo>
                  <a:lnTo>
                    <a:pt x="18587" y="9231"/>
                  </a:lnTo>
                  <a:lnTo>
                    <a:pt x="21277" y="7728"/>
                  </a:lnTo>
                  <a:lnTo>
                    <a:pt x="23322" y="5986"/>
                  </a:lnTo>
                  <a:lnTo>
                    <a:pt x="25494" y="5216"/>
                  </a:lnTo>
                  <a:lnTo>
                    <a:pt x="26694" y="3322"/>
                  </a:lnTo>
                  <a:lnTo>
                    <a:pt x="25671" y="1390"/>
                  </a:lnTo>
                  <a:lnTo>
                    <a:pt x="2276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34"/>
            <p:cNvSpPr/>
            <p:nvPr/>
          </p:nvSpPr>
          <p:spPr>
            <a:xfrm>
              <a:off x="2057975" y="732525"/>
              <a:ext cx="685375" cy="546450"/>
            </a:xfrm>
            <a:custGeom>
              <a:avLst/>
              <a:gdLst/>
              <a:ahLst/>
              <a:cxnLst/>
              <a:rect l="l" t="t" r="r" b="b"/>
              <a:pathLst>
                <a:path w="27415" h="21858" extrusionOk="0">
                  <a:moveTo>
                    <a:pt x="23058" y="631"/>
                  </a:moveTo>
                  <a:lnTo>
                    <a:pt x="25811" y="1919"/>
                  </a:lnTo>
                  <a:lnTo>
                    <a:pt x="26682" y="3599"/>
                  </a:lnTo>
                  <a:lnTo>
                    <a:pt x="25646" y="5240"/>
                  </a:lnTo>
                  <a:lnTo>
                    <a:pt x="23576" y="5998"/>
                  </a:lnTo>
                  <a:lnTo>
                    <a:pt x="21480" y="7753"/>
                  </a:lnTo>
                  <a:lnTo>
                    <a:pt x="18853" y="9230"/>
                  </a:lnTo>
                  <a:lnTo>
                    <a:pt x="15166" y="10493"/>
                  </a:lnTo>
                  <a:lnTo>
                    <a:pt x="15166" y="12387"/>
                  </a:lnTo>
                  <a:lnTo>
                    <a:pt x="13764" y="13486"/>
                  </a:lnTo>
                  <a:lnTo>
                    <a:pt x="11883" y="15291"/>
                  </a:lnTo>
                  <a:lnTo>
                    <a:pt x="11163" y="18246"/>
                  </a:lnTo>
                  <a:lnTo>
                    <a:pt x="9597" y="17678"/>
                  </a:lnTo>
                  <a:lnTo>
                    <a:pt x="7539" y="17665"/>
                  </a:lnTo>
                  <a:lnTo>
                    <a:pt x="5191" y="16125"/>
                  </a:lnTo>
                  <a:lnTo>
                    <a:pt x="3233" y="16478"/>
                  </a:lnTo>
                  <a:lnTo>
                    <a:pt x="4067" y="18600"/>
                  </a:lnTo>
                  <a:lnTo>
                    <a:pt x="6087" y="19307"/>
                  </a:lnTo>
                  <a:lnTo>
                    <a:pt x="7602" y="19786"/>
                  </a:lnTo>
                  <a:lnTo>
                    <a:pt x="7602" y="20910"/>
                  </a:lnTo>
                  <a:lnTo>
                    <a:pt x="6921" y="21188"/>
                  </a:lnTo>
                  <a:lnTo>
                    <a:pt x="847" y="19559"/>
                  </a:lnTo>
                  <a:lnTo>
                    <a:pt x="1301" y="18398"/>
                  </a:lnTo>
                  <a:lnTo>
                    <a:pt x="1920" y="16062"/>
                  </a:lnTo>
                  <a:lnTo>
                    <a:pt x="695" y="14559"/>
                  </a:lnTo>
                  <a:cubicBezTo>
                    <a:pt x="733" y="14243"/>
                    <a:pt x="796" y="13915"/>
                    <a:pt x="872" y="13612"/>
                  </a:cubicBezTo>
                  <a:lnTo>
                    <a:pt x="1769" y="14534"/>
                  </a:lnTo>
                  <a:lnTo>
                    <a:pt x="3057" y="15114"/>
                  </a:lnTo>
                  <a:lnTo>
                    <a:pt x="5620" y="15140"/>
                  </a:lnTo>
                  <a:lnTo>
                    <a:pt x="6769" y="13751"/>
                  </a:lnTo>
                  <a:lnTo>
                    <a:pt x="9762" y="14521"/>
                  </a:lnTo>
                  <a:lnTo>
                    <a:pt x="8183" y="12261"/>
                  </a:lnTo>
                  <a:lnTo>
                    <a:pt x="6327" y="11794"/>
                  </a:lnTo>
                  <a:lnTo>
                    <a:pt x="5481" y="9963"/>
                  </a:lnTo>
                  <a:lnTo>
                    <a:pt x="5860" y="7122"/>
                  </a:lnTo>
                  <a:lnTo>
                    <a:pt x="8133" y="3005"/>
                  </a:lnTo>
                  <a:lnTo>
                    <a:pt x="8890" y="3296"/>
                  </a:lnTo>
                  <a:lnTo>
                    <a:pt x="9130" y="5152"/>
                  </a:lnTo>
                  <a:lnTo>
                    <a:pt x="11365" y="6793"/>
                  </a:lnTo>
                  <a:lnTo>
                    <a:pt x="15684" y="6692"/>
                  </a:lnTo>
                  <a:lnTo>
                    <a:pt x="12678" y="5228"/>
                  </a:lnTo>
                  <a:lnTo>
                    <a:pt x="11024" y="3472"/>
                  </a:lnTo>
                  <a:lnTo>
                    <a:pt x="11971" y="2475"/>
                  </a:lnTo>
                  <a:lnTo>
                    <a:pt x="15090" y="1174"/>
                  </a:lnTo>
                  <a:lnTo>
                    <a:pt x="19585" y="631"/>
                  </a:lnTo>
                  <a:close/>
                  <a:moveTo>
                    <a:pt x="19548" y="0"/>
                  </a:moveTo>
                  <a:lnTo>
                    <a:pt x="14977" y="556"/>
                  </a:lnTo>
                  <a:lnTo>
                    <a:pt x="11656" y="1919"/>
                  </a:lnTo>
                  <a:lnTo>
                    <a:pt x="10166" y="3472"/>
                  </a:lnTo>
                  <a:lnTo>
                    <a:pt x="12262" y="5695"/>
                  </a:lnTo>
                  <a:lnTo>
                    <a:pt x="13083" y="6124"/>
                  </a:lnTo>
                  <a:lnTo>
                    <a:pt x="11567" y="6162"/>
                  </a:lnTo>
                  <a:lnTo>
                    <a:pt x="9724" y="4798"/>
                  </a:lnTo>
                  <a:lnTo>
                    <a:pt x="9471" y="2854"/>
                  </a:lnTo>
                  <a:lnTo>
                    <a:pt x="7868" y="2210"/>
                  </a:lnTo>
                  <a:lnTo>
                    <a:pt x="5279" y="6869"/>
                  </a:lnTo>
                  <a:lnTo>
                    <a:pt x="4837" y="10064"/>
                  </a:lnTo>
                  <a:lnTo>
                    <a:pt x="5885" y="12337"/>
                  </a:lnTo>
                  <a:lnTo>
                    <a:pt x="7804" y="12816"/>
                  </a:lnTo>
                  <a:lnTo>
                    <a:pt x="8272" y="13486"/>
                  </a:lnTo>
                  <a:lnTo>
                    <a:pt x="6542" y="13044"/>
                  </a:lnTo>
                  <a:lnTo>
                    <a:pt x="5330" y="14508"/>
                  </a:lnTo>
                  <a:lnTo>
                    <a:pt x="3259" y="14508"/>
                  </a:lnTo>
                  <a:lnTo>
                    <a:pt x="2185" y="14054"/>
                  </a:lnTo>
                  <a:lnTo>
                    <a:pt x="822" y="12652"/>
                  </a:lnTo>
                  <a:lnTo>
                    <a:pt x="607" y="12791"/>
                  </a:lnTo>
                  <a:cubicBezTo>
                    <a:pt x="519" y="12854"/>
                    <a:pt x="253" y="13031"/>
                    <a:pt x="51" y="14609"/>
                  </a:cubicBezTo>
                  <a:lnTo>
                    <a:pt x="39" y="14748"/>
                  </a:lnTo>
                  <a:lnTo>
                    <a:pt x="1238" y="16213"/>
                  </a:lnTo>
                  <a:lnTo>
                    <a:pt x="708" y="18208"/>
                  </a:lnTo>
                  <a:lnTo>
                    <a:pt x="1" y="19989"/>
                  </a:lnTo>
                  <a:lnTo>
                    <a:pt x="6946" y="21857"/>
                  </a:lnTo>
                  <a:lnTo>
                    <a:pt x="8234" y="21340"/>
                  </a:lnTo>
                  <a:lnTo>
                    <a:pt x="8234" y="19319"/>
                  </a:lnTo>
                  <a:lnTo>
                    <a:pt x="6289" y="18701"/>
                  </a:lnTo>
                  <a:lnTo>
                    <a:pt x="4547" y="18094"/>
                  </a:lnTo>
                  <a:lnTo>
                    <a:pt x="4092" y="16958"/>
                  </a:lnTo>
                  <a:lnTo>
                    <a:pt x="5052" y="16781"/>
                  </a:lnTo>
                  <a:lnTo>
                    <a:pt x="7350" y="18284"/>
                  </a:lnTo>
                  <a:lnTo>
                    <a:pt x="9433" y="18284"/>
                  </a:lnTo>
                  <a:lnTo>
                    <a:pt x="11605" y="19079"/>
                  </a:lnTo>
                  <a:lnTo>
                    <a:pt x="12464" y="15620"/>
                  </a:lnTo>
                  <a:lnTo>
                    <a:pt x="14181" y="13953"/>
                  </a:lnTo>
                  <a:lnTo>
                    <a:pt x="15797" y="12690"/>
                  </a:lnTo>
                  <a:lnTo>
                    <a:pt x="15797" y="10948"/>
                  </a:lnTo>
                  <a:lnTo>
                    <a:pt x="19106" y="9811"/>
                  </a:lnTo>
                  <a:lnTo>
                    <a:pt x="21833" y="8283"/>
                  </a:lnTo>
                  <a:lnTo>
                    <a:pt x="23853" y="6579"/>
                  </a:lnTo>
                  <a:lnTo>
                    <a:pt x="26063" y="5783"/>
                  </a:lnTo>
                  <a:lnTo>
                    <a:pt x="27414" y="3637"/>
                  </a:lnTo>
                  <a:lnTo>
                    <a:pt x="26265" y="1452"/>
                  </a:lnTo>
                  <a:lnTo>
                    <a:pt x="2320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34"/>
            <p:cNvSpPr/>
            <p:nvPr/>
          </p:nvSpPr>
          <p:spPr>
            <a:xfrm>
              <a:off x="2007475" y="1152350"/>
              <a:ext cx="49275" cy="59075"/>
            </a:xfrm>
            <a:custGeom>
              <a:avLst/>
              <a:gdLst/>
              <a:ahLst/>
              <a:cxnLst/>
              <a:rect l="l" t="t" r="r" b="b"/>
              <a:pathLst>
                <a:path w="1971" h="2363" extrusionOk="0">
                  <a:moveTo>
                    <a:pt x="1339" y="1"/>
                  </a:moveTo>
                  <a:cubicBezTo>
                    <a:pt x="1023" y="241"/>
                    <a:pt x="1" y="1554"/>
                    <a:pt x="1" y="1554"/>
                  </a:cubicBezTo>
                  <a:lnTo>
                    <a:pt x="1339" y="2362"/>
                  </a:lnTo>
                  <a:lnTo>
                    <a:pt x="1970" y="1188"/>
                  </a:lnTo>
                  <a:lnTo>
                    <a:pt x="133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34"/>
            <p:cNvSpPr/>
            <p:nvPr/>
          </p:nvSpPr>
          <p:spPr>
            <a:xfrm>
              <a:off x="1995800" y="1140375"/>
              <a:ext cx="70100" cy="82100"/>
            </a:xfrm>
            <a:custGeom>
              <a:avLst/>
              <a:gdLst/>
              <a:ahLst/>
              <a:cxnLst/>
              <a:rect l="l" t="t" r="r" b="b"/>
              <a:pathLst>
                <a:path w="2804" h="3284" extrusionOk="0">
                  <a:moveTo>
                    <a:pt x="1730" y="998"/>
                  </a:moveTo>
                  <a:lnTo>
                    <a:pt x="2084" y="1667"/>
                  </a:lnTo>
                  <a:lnTo>
                    <a:pt x="1692" y="2399"/>
                  </a:lnTo>
                  <a:lnTo>
                    <a:pt x="935" y="1945"/>
                  </a:lnTo>
                  <a:cubicBezTo>
                    <a:pt x="1200" y="1629"/>
                    <a:pt x="1516" y="1250"/>
                    <a:pt x="1730" y="998"/>
                  </a:cubicBezTo>
                  <a:close/>
                  <a:moveTo>
                    <a:pt x="1920" y="0"/>
                  </a:moveTo>
                  <a:lnTo>
                    <a:pt x="1617" y="227"/>
                  </a:lnTo>
                  <a:cubicBezTo>
                    <a:pt x="1288" y="480"/>
                    <a:pt x="392" y="1616"/>
                    <a:pt x="228" y="1844"/>
                  </a:cubicBezTo>
                  <a:lnTo>
                    <a:pt x="0" y="2121"/>
                  </a:lnTo>
                  <a:lnTo>
                    <a:pt x="1932" y="3283"/>
                  </a:lnTo>
                  <a:lnTo>
                    <a:pt x="2804" y="1654"/>
                  </a:lnTo>
                  <a:lnTo>
                    <a:pt x="192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34"/>
            <p:cNvSpPr/>
            <p:nvPr/>
          </p:nvSpPr>
          <p:spPr>
            <a:xfrm>
              <a:off x="2092700" y="954125"/>
              <a:ext cx="54950" cy="101675"/>
            </a:xfrm>
            <a:custGeom>
              <a:avLst/>
              <a:gdLst/>
              <a:ahLst/>
              <a:cxnLst/>
              <a:rect l="l" t="t" r="r" b="b"/>
              <a:pathLst>
                <a:path w="2198" h="4067" extrusionOk="0">
                  <a:moveTo>
                    <a:pt x="1125" y="0"/>
                  </a:moveTo>
                  <a:lnTo>
                    <a:pt x="1" y="2096"/>
                  </a:lnTo>
                  <a:lnTo>
                    <a:pt x="455" y="4066"/>
                  </a:lnTo>
                  <a:lnTo>
                    <a:pt x="847" y="4066"/>
                  </a:lnTo>
                  <a:lnTo>
                    <a:pt x="847" y="2488"/>
                  </a:lnTo>
                  <a:lnTo>
                    <a:pt x="2198" y="1717"/>
                  </a:lnTo>
                  <a:lnTo>
                    <a:pt x="112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34"/>
            <p:cNvSpPr/>
            <p:nvPr/>
          </p:nvSpPr>
          <p:spPr>
            <a:xfrm>
              <a:off x="2084500" y="938325"/>
              <a:ext cx="73900" cy="125350"/>
            </a:xfrm>
            <a:custGeom>
              <a:avLst/>
              <a:gdLst/>
              <a:ahLst/>
              <a:cxnLst/>
              <a:rect l="l" t="t" r="r" b="b"/>
              <a:pathLst>
                <a:path w="2956" h="5014" extrusionOk="0">
                  <a:moveTo>
                    <a:pt x="1478" y="1263"/>
                  </a:moveTo>
                  <a:lnTo>
                    <a:pt x="2084" y="2236"/>
                  </a:lnTo>
                  <a:lnTo>
                    <a:pt x="859" y="2943"/>
                  </a:lnTo>
                  <a:lnTo>
                    <a:pt x="859" y="3637"/>
                  </a:lnTo>
                  <a:lnTo>
                    <a:pt x="670" y="2779"/>
                  </a:lnTo>
                  <a:lnTo>
                    <a:pt x="1478" y="1263"/>
                  </a:lnTo>
                  <a:close/>
                  <a:moveTo>
                    <a:pt x="1440" y="1"/>
                  </a:moveTo>
                  <a:lnTo>
                    <a:pt x="1" y="2690"/>
                  </a:lnTo>
                  <a:lnTo>
                    <a:pt x="531" y="5014"/>
                  </a:lnTo>
                  <a:lnTo>
                    <a:pt x="1491" y="5014"/>
                  </a:lnTo>
                  <a:lnTo>
                    <a:pt x="1491" y="3296"/>
                  </a:lnTo>
                  <a:lnTo>
                    <a:pt x="2955" y="2463"/>
                  </a:lnTo>
                  <a:lnTo>
                    <a:pt x="144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34"/>
            <p:cNvSpPr/>
            <p:nvPr/>
          </p:nvSpPr>
          <p:spPr>
            <a:xfrm>
              <a:off x="1999575" y="874575"/>
              <a:ext cx="83050" cy="141750"/>
            </a:xfrm>
            <a:custGeom>
              <a:avLst/>
              <a:gdLst/>
              <a:ahLst/>
              <a:cxnLst/>
              <a:rect l="l" t="t" r="r" b="b"/>
              <a:pathLst>
                <a:path w="3322" h="5670" extrusionOk="0">
                  <a:moveTo>
                    <a:pt x="796" y="0"/>
                  </a:moveTo>
                  <a:lnTo>
                    <a:pt x="796" y="1882"/>
                  </a:lnTo>
                  <a:lnTo>
                    <a:pt x="1" y="2601"/>
                  </a:lnTo>
                  <a:lnTo>
                    <a:pt x="1264" y="4407"/>
                  </a:lnTo>
                  <a:lnTo>
                    <a:pt x="1617" y="5670"/>
                  </a:lnTo>
                  <a:lnTo>
                    <a:pt x="3322" y="2286"/>
                  </a:lnTo>
                  <a:lnTo>
                    <a:pt x="3322" y="631"/>
                  </a:lnTo>
                  <a:lnTo>
                    <a:pt x="79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34"/>
            <p:cNvSpPr/>
            <p:nvPr/>
          </p:nvSpPr>
          <p:spPr>
            <a:xfrm>
              <a:off x="1989175" y="864475"/>
              <a:ext cx="101025" cy="173625"/>
            </a:xfrm>
            <a:custGeom>
              <a:avLst/>
              <a:gdLst/>
              <a:ahLst/>
              <a:cxnLst/>
              <a:rect l="l" t="t" r="r" b="b"/>
              <a:pathLst>
                <a:path w="4041" h="6945" extrusionOk="0">
                  <a:moveTo>
                    <a:pt x="1528" y="808"/>
                  </a:moveTo>
                  <a:lnTo>
                    <a:pt x="3422" y="1275"/>
                  </a:lnTo>
                  <a:lnTo>
                    <a:pt x="3422" y="2614"/>
                  </a:lnTo>
                  <a:lnTo>
                    <a:pt x="2109" y="5202"/>
                  </a:lnTo>
                  <a:lnTo>
                    <a:pt x="1970" y="4735"/>
                  </a:lnTo>
                  <a:lnTo>
                    <a:pt x="834" y="3043"/>
                  </a:lnTo>
                  <a:lnTo>
                    <a:pt x="1528" y="2437"/>
                  </a:lnTo>
                  <a:lnTo>
                    <a:pt x="1528" y="808"/>
                  </a:lnTo>
                  <a:close/>
                  <a:moveTo>
                    <a:pt x="884" y="0"/>
                  </a:moveTo>
                  <a:lnTo>
                    <a:pt x="884" y="2147"/>
                  </a:lnTo>
                  <a:lnTo>
                    <a:pt x="0" y="2955"/>
                  </a:lnTo>
                  <a:lnTo>
                    <a:pt x="1389" y="4950"/>
                  </a:lnTo>
                  <a:lnTo>
                    <a:pt x="1932" y="6945"/>
                  </a:lnTo>
                  <a:lnTo>
                    <a:pt x="4041" y="2765"/>
                  </a:lnTo>
                  <a:lnTo>
                    <a:pt x="4041" y="783"/>
                  </a:lnTo>
                  <a:lnTo>
                    <a:pt x="88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34"/>
            <p:cNvSpPr/>
            <p:nvPr/>
          </p:nvSpPr>
          <p:spPr>
            <a:xfrm>
              <a:off x="1924775" y="1047875"/>
              <a:ext cx="106400" cy="104500"/>
            </a:xfrm>
            <a:custGeom>
              <a:avLst/>
              <a:gdLst/>
              <a:ahLst/>
              <a:cxnLst/>
              <a:rect l="l" t="t" r="r" b="b"/>
              <a:pathLst>
                <a:path w="4256" h="4180" extrusionOk="0">
                  <a:moveTo>
                    <a:pt x="0" y="0"/>
                  </a:moveTo>
                  <a:lnTo>
                    <a:pt x="0" y="1894"/>
                  </a:lnTo>
                  <a:lnTo>
                    <a:pt x="1263" y="2690"/>
                  </a:lnTo>
                  <a:lnTo>
                    <a:pt x="947" y="4180"/>
                  </a:lnTo>
                  <a:cubicBezTo>
                    <a:pt x="947" y="4180"/>
                    <a:pt x="2481" y="3571"/>
                    <a:pt x="2595" y="3571"/>
                  </a:cubicBezTo>
                  <a:cubicBezTo>
                    <a:pt x="2599" y="3571"/>
                    <a:pt x="2601" y="3572"/>
                    <a:pt x="2601" y="3574"/>
                  </a:cubicBezTo>
                  <a:cubicBezTo>
                    <a:pt x="2601" y="3574"/>
                    <a:pt x="2602" y="3575"/>
                    <a:pt x="2602" y="3575"/>
                  </a:cubicBezTo>
                  <a:cubicBezTo>
                    <a:pt x="2638" y="3575"/>
                    <a:pt x="4256" y="1389"/>
                    <a:pt x="4256" y="1389"/>
                  </a:cubicBezTo>
                  <a:lnTo>
                    <a:pt x="3296" y="0"/>
                  </a:lnTo>
                  <a:lnTo>
                    <a:pt x="2147" y="796"/>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34"/>
            <p:cNvSpPr/>
            <p:nvPr/>
          </p:nvSpPr>
          <p:spPr>
            <a:xfrm>
              <a:off x="1916875" y="1036500"/>
              <a:ext cx="124100" cy="128500"/>
            </a:xfrm>
            <a:custGeom>
              <a:avLst/>
              <a:gdLst/>
              <a:ahLst/>
              <a:cxnLst/>
              <a:rect l="l" t="t" r="r" b="b"/>
              <a:pathLst>
                <a:path w="4964" h="5140" extrusionOk="0">
                  <a:moveTo>
                    <a:pt x="3524" y="897"/>
                  </a:moveTo>
                  <a:lnTo>
                    <a:pt x="4180" y="1844"/>
                  </a:lnTo>
                  <a:cubicBezTo>
                    <a:pt x="3675" y="2526"/>
                    <a:pt x="2968" y="3473"/>
                    <a:pt x="2753" y="3738"/>
                  </a:cubicBezTo>
                  <a:cubicBezTo>
                    <a:pt x="2577" y="3789"/>
                    <a:pt x="2261" y="3903"/>
                    <a:pt x="1693" y="4130"/>
                  </a:cubicBezTo>
                  <a:lnTo>
                    <a:pt x="1933" y="2981"/>
                  </a:lnTo>
                  <a:lnTo>
                    <a:pt x="632" y="2173"/>
                  </a:lnTo>
                  <a:lnTo>
                    <a:pt x="632" y="910"/>
                  </a:lnTo>
                  <a:lnTo>
                    <a:pt x="2501" y="1604"/>
                  </a:lnTo>
                  <a:lnTo>
                    <a:pt x="3524" y="897"/>
                  </a:lnTo>
                  <a:close/>
                  <a:moveTo>
                    <a:pt x="1" y="1"/>
                  </a:moveTo>
                  <a:lnTo>
                    <a:pt x="1" y="2526"/>
                  </a:lnTo>
                  <a:lnTo>
                    <a:pt x="1225" y="3284"/>
                  </a:lnTo>
                  <a:lnTo>
                    <a:pt x="834" y="5140"/>
                  </a:lnTo>
                  <a:lnTo>
                    <a:pt x="1377" y="4925"/>
                  </a:lnTo>
                  <a:cubicBezTo>
                    <a:pt x="1996" y="4685"/>
                    <a:pt x="2690" y="4420"/>
                    <a:pt x="2905" y="4344"/>
                  </a:cubicBezTo>
                  <a:cubicBezTo>
                    <a:pt x="2916" y="4347"/>
                    <a:pt x="2927" y="4348"/>
                    <a:pt x="2938" y="4348"/>
                  </a:cubicBezTo>
                  <a:cubicBezTo>
                    <a:pt x="3130" y="4348"/>
                    <a:pt x="3368" y="4002"/>
                    <a:pt x="4824" y="2021"/>
                  </a:cubicBezTo>
                  <a:lnTo>
                    <a:pt x="4963" y="1832"/>
                  </a:lnTo>
                  <a:lnTo>
                    <a:pt x="3688" y="13"/>
                  </a:lnTo>
                  <a:lnTo>
                    <a:pt x="2412" y="885"/>
                  </a:lnTo>
                  <a:lnTo>
                    <a:pt x="1"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34"/>
            <p:cNvSpPr/>
            <p:nvPr/>
          </p:nvSpPr>
          <p:spPr>
            <a:xfrm>
              <a:off x="1706650" y="1016300"/>
              <a:ext cx="192575" cy="136400"/>
            </a:xfrm>
            <a:custGeom>
              <a:avLst/>
              <a:gdLst/>
              <a:ahLst/>
              <a:cxnLst/>
              <a:rect l="l" t="t" r="r" b="b"/>
              <a:pathLst>
                <a:path w="7703" h="5456" extrusionOk="0">
                  <a:moveTo>
                    <a:pt x="2412" y="1"/>
                  </a:moveTo>
                  <a:lnTo>
                    <a:pt x="1616" y="518"/>
                  </a:lnTo>
                  <a:cubicBezTo>
                    <a:pt x="1376" y="594"/>
                    <a:pt x="0" y="2147"/>
                    <a:pt x="0" y="2147"/>
                  </a:cubicBezTo>
                  <a:lnTo>
                    <a:pt x="859" y="4029"/>
                  </a:lnTo>
                  <a:lnTo>
                    <a:pt x="1692" y="5456"/>
                  </a:lnTo>
                  <a:lnTo>
                    <a:pt x="4142" y="4849"/>
                  </a:lnTo>
                  <a:lnTo>
                    <a:pt x="5253" y="4269"/>
                  </a:lnTo>
                  <a:lnTo>
                    <a:pt x="7387" y="4837"/>
                  </a:lnTo>
                  <a:lnTo>
                    <a:pt x="7703" y="2652"/>
                  </a:lnTo>
                  <a:lnTo>
                    <a:pt x="6907" y="480"/>
                  </a:lnTo>
                  <a:lnTo>
                    <a:pt x="5013" y="1819"/>
                  </a:lnTo>
                  <a:lnTo>
                    <a:pt x="4520" y="2968"/>
                  </a:lnTo>
                  <a:lnTo>
                    <a:pt x="3043" y="2652"/>
                  </a:lnTo>
                  <a:lnTo>
                    <a:pt x="3043" y="1263"/>
                  </a:lnTo>
                  <a:lnTo>
                    <a:pt x="241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34"/>
            <p:cNvSpPr/>
            <p:nvPr/>
          </p:nvSpPr>
          <p:spPr>
            <a:xfrm>
              <a:off x="1697800" y="1004950"/>
              <a:ext cx="209625" cy="156600"/>
            </a:xfrm>
            <a:custGeom>
              <a:avLst/>
              <a:gdLst/>
              <a:ahLst/>
              <a:cxnLst/>
              <a:rect l="l" t="t" r="r" b="b"/>
              <a:pathLst>
                <a:path w="8385" h="6264" extrusionOk="0">
                  <a:moveTo>
                    <a:pt x="2652" y="909"/>
                  </a:moveTo>
                  <a:lnTo>
                    <a:pt x="3094" y="1793"/>
                  </a:lnTo>
                  <a:lnTo>
                    <a:pt x="3094" y="3359"/>
                  </a:lnTo>
                  <a:lnTo>
                    <a:pt x="5064" y="3788"/>
                  </a:lnTo>
                  <a:lnTo>
                    <a:pt x="5632" y="2475"/>
                  </a:lnTo>
                  <a:lnTo>
                    <a:pt x="7122" y="1427"/>
                  </a:lnTo>
                  <a:lnTo>
                    <a:pt x="7728" y="3132"/>
                  </a:lnTo>
                  <a:lnTo>
                    <a:pt x="7476" y="4887"/>
                  </a:lnTo>
                  <a:lnTo>
                    <a:pt x="5582" y="4382"/>
                  </a:lnTo>
                  <a:lnTo>
                    <a:pt x="4395" y="5000"/>
                  </a:lnTo>
                  <a:lnTo>
                    <a:pt x="2210" y="5531"/>
                  </a:lnTo>
                  <a:lnTo>
                    <a:pt x="1503" y="4356"/>
                  </a:lnTo>
                  <a:lnTo>
                    <a:pt x="733" y="2664"/>
                  </a:lnTo>
                  <a:cubicBezTo>
                    <a:pt x="1288" y="2033"/>
                    <a:pt x="1920" y="1364"/>
                    <a:pt x="2084" y="1263"/>
                  </a:cubicBezTo>
                  <a:lnTo>
                    <a:pt x="2652" y="909"/>
                  </a:lnTo>
                  <a:close/>
                  <a:moveTo>
                    <a:pt x="2917" y="0"/>
                  </a:moveTo>
                  <a:lnTo>
                    <a:pt x="1831" y="682"/>
                  </a:lnTo>
                  <a:cubicBezTo>
                    <a:pt x="1705" y="745"/>
                    <a:pt x="1352" y="1010"/>
                    <a:pt x="139" y="2387"/>
                  </a:cubicBezTo>
                  <a:lnTo>
                    <a:pt x="0" y="2551"/>
                  </a:lnTo>
                  <a:lnTo>
                    <a:pt x="947" y="4647"/>
                  </a:lnTo>
                  <a:lnTo>
                    <a:pt x="1907" y="6263"/>
                  </a:lnTo>
                  <a:lnTo>
                    <a:pt x="4584" y="5606"/>
                  </a:lnTo>
                  <a:lnTo>
                    <a:pt x="5645" y="5051"/>
                  </a:lnTo>
                  <a:lnTo>
                    <a:pt x="8006" y="5682"/>
                  </a:lnTo>
                  <a:lnTo>
                    <a:pt x="8385" y="3068"/>
                  </a:lnTo>
                  <a:lnTo>
                    <a:pt x="7438" y="429"/>
                  </a:lnTo>
                  <a:lnTo>
                    <a:pt x="5127" y="2058"/>
                  </a:lnTo>
                  <a:lnTo>
                    <a:pt x="4710" y="3043"/>
                  </a:lnTo>
                  <a:lnTo>
                    <a:pt x="3738" y="2841"/>
                  </a:lnTo>
                  <a:lnTo>
                    <a:pt x="3738" y="1642"/>
                  </a:lnTo>
                  <a:lnTo>
                    <a:pt x="291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34"/>
            <p:cNvSpPr/>
            <p:nvPr/>
          </p:nvSpPr>
          <p:spPr>
            <a:xfrm>
              <a:off x="1640975" y="919700"/>
              <a:ext cx="161975" cy="96625"/>
            </a:xfrm>
            <a:custGeom>
              <a:avLst/>
              <a:gdLst/>
              <a:ahLst/>
              <a:cxnLst/>
              <a:rect l="l" t="t" r="r" b="b"/>
              <a:pathLst>
                <a:path w="6479" h="3865" extrusionOk="0">
                  <a:moveTo>
                    <a:pt x="5203" y="1"/>
                  </a:moveTo>
                  <a:lnTo>
                    <a:pt x="3549" y="632"/>
                  </a:lnTo>
                  <a:lnTo>
                    <a:pt x="783" y="1819"/>
                  </a:lnTo>
                  <a:lnTo>
                    <a:pt x="1" y="3334"/>
                  </a:lnTo>
                  <a:lnTo>
                    <a:pt x="1579" y="3865"/>
                  </a:lnTo>
                  <a:lnTo>
                    <a:pt x="3157" y="3334"/>
                  </a:lnTo>
                  <a:lnTo>
                    <a:pt x="4572" y="3094"/>
                  </a:lnTo>
                  <a:lnTo>
                    <a:pt x="5759" y="1933"/>
                  </a:lnTo>
                  <a:lnTo>
                    <a:pt x="6478" y="708"/>
                  </a:lnTo>
                  <a:lnTo>
                    <a:pt x="520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34"/>
            <p:cNvSpPr/>
            <p:nvPr/>
          </p:nvSpPr>
          <p:spPr>
            <a:xfrm>
              <a:off x="1629625" y="910875"/>
              <a:ext cx="184375" cy="113650"/>
            </a:xfrm>
            <a:custGeom>
              <a:avLst/>
              <a:gdLst/>
              <a:ahLst/>
              <a:cxnLst/>
              <a:rect l="l" t="t" r="r" b="b"/>
              <a:pathLst>
                <a:path w="7375" h="4546" extrusionOk="0">
                  <a:moveTo>
                    <a:pt x="5632" y="707"/>
                  </a:moveTo>
                  <a:lnTo>
                    <a:pt x="6503" y="1175"/>
                  </a:lnTo>
                  <a:lnTo>
                    <a:pt x="5960" y="2084"/>
                  </a:lnTo>
                  <a:lnTo>
                    <a:pt x="4874" y="3144"/>
                  </a:lnTo>
                  <a:lnTo>
                    <a:pt x="3561" y="3372"/>
                  </a:lnTo>
                  <a:lnTo>
                    <a:pt x="2033" y="3877"/>
                  </a:lnTo>
                  <a:lnTo>
                    <a:pt x="909" y="3511"/>
                  </a:lnTo>
                  <a:lnTo>
                    <a:pt x="1477" y="2412"/>
                  </a:lnTo>
                  <a:lnTo>
                    <a:pt x="4116" y="1276"/>
                  </a:lnTo>
                  <a:lnTo>
                    <a:pt x="5632" y="707"/>
                  </a:lnTo>
                  <a:close/>
                  <a:moveTo>
                    <a:pt x="5682" y="0"/>
                  </a:moveTo>
                  <a:lnTo>
                    <a:pt x="3877" y="695"/>
                  </a:lnTo>
                  <a:lnTo>
                    <a:pt x="1010" y="1920"/>
                  </a:lnTo>
                  <a:lnTo>
                    <a:pt x="0" y="3877"/>
                  </a:lnTo>
                  <a:lnTo>
                    <a:pt x="2033" y="4546"/>
                  </a:lnTo>
                  <a:lnTo>
                    <a:pt x="3687" y="4003"/>
                  </a:lnTo>
                  <a:lnTo>
                    <a:pt x="5177" y="3750"/>
                  </a:lnTo>
                  <a:lnTo>
                    <a:pt x="6427" y="2513"/>
                  </a:lnTo>
                  <a:lnTo>
                    <a:pt x="7374" y="947"/>
                  </a:lnTo>
                  <a:lnTo>
                    <a:pt x="568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34"/>
            <p:cNvSpPr/>
            <p:nvPr/>
          </p:nvSpPr>
          <p:spPr>
            <a:xfrm>
              <a:off x="1843950" y="961050"/>
              <a:ext cx="72950" cy="40125"/>
            </a:xfrm>
            <a:custGeom>
              <a:avLst/>
              <a:gdLst/>
              <a:ahLst/>
              <a:cxnLst/>
              <a:rect l="l" t="t" r="r" b="b"/>
              <a:pathLst>
                <a:path w="2918" h="1605" extrusionOk="0">
                  <a:moveTo>
                    <a:pt x="392" y="1"/>
                  </a:moveTo>
                  <a:lnTo>
                    <a:pt x="1" y="594"/>
                  </a:lnTo>
                  <a:lnTo>
                    <a:pt x="1024" y="1605"/>
                  </a:lnTo>
                  <a:lnTo>
                    <a:pt x="2211" y="670"/>
                  </a:lnTo>
                  <a:lnTo>
                    <a:pt x="291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34"/>
            <p:cNvSpPr/>
            <p:nvPr/>
          </p:nvSpPr>
          <p:spPr>
            <a:xfrm>
              <a:off x="1833850" y="953475"/>
              <a:ext cx="102950" cy="58125"/>
            </a:xfrm>
            <a:custGeom>
              <a:avLst/>
              <a:gdLst/>
              <a:ahLst/>
              <a:cxnLst/>
              <a:rect l="l" t="t" r="r" b="b"/>
              <a:pathLst>
                <a:path w="4118" h="2325" extrusionOk="0">
                  <a:moveTo>
                    <a:pt x="2526" y="632"/>
                  </a:moveTo>
                  <a:lnTo>
                    <a:pt x="1453" y="1491"/>
                  </a:lnTo>
                  <a:lnTo>
                    <a:pt x="809" y="860"/>
                  </a:lnTo>
                  <a:lnTo>
                    <a:pt x="973" y="632"/>
                  </a:lnTo>
                  <a:close/>
                  <a:moveTo>
                    <a:pt x="632" y="1"/>
                  </a:moveTo>
                  <a:lnTo>
                    <a:pt x="1" y="948"/>
                  </a:lnTo>
                  <a:lnTo>
                    <a:pt x="1402" y="2324"/>
                  </a:lnTo>
                  <a:lnTo>
                    <a:pt x="2829" y="1213"/>
                  </a:lnTo>
                  <a:lnTo>
                    <a:pt x="411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34"/>
            <p:cNvSpPr/>
            <p:nvPr/>
          </p:nvSpPr>
          <p:spPr>
            <a:xfrm>
              <a:off x="1900150" y="882450"/>
              <a:ext cx="40425" cy="51500"/>
            </a:xfrm>
            <a:custGeom>
              <a:avLst/>
              <a:gdLst/>
              <a:ahLst/>
              <a:cxnLst/>
              <a:rect l="l" t="t" r="r" b="b"/>
              <a:pathLst>
                <a:path w="1617" h="2060" extrusionOk="0">
                  <a:moveTo>
                    <a:pt x="354" y="1"/>
                  </a:moveTo>
                  <a:lnTo>
                    <a:pt x="0" y="708"/>
                  </a:lnTo>
                  <a:lnTo>
                    <a:pt x="695" y="1137"/>
                  </a:lnTo>
                  <a:lnTo>
                    <a:pt x="1351" y="2059"/>
                  </a:lnTo>
                  <a:lnTo>
                    <a:pt x="1617" y="1339"/>
                  </a:lnTo>
                  <a:lnTo>
                    <a:pt x="1617" y="316"/>
                  </a:lnTo>
                  <a:lnTo>
                    <a:pt x="35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34"/>
            <p:cNvSpPr/>
            <p:nvPr/>
          </p:nvSpPr>
          <p:spPr>
            <a:xfrm>
              <a:off x="1889725" y="873000"/>
              <a:ext cx="58750" cy="77975"/>
            </a:xfrm>
            <a:custGeom>
              <a:avLst/>
              <a:gdLst/>
              <a:ahLst/>
              <a:cxnLst/>
              <a:rect l="l" t="t" r="r" b="b"/>
              <a:pathLst>
                <a:path w="2350" h="3119" extrusionOk="0">
                  <a:moveTo>
                    <a:pt x="948" y="745"/>
                  </a:moveTo>
                  <a:lnTo>
                    <a:pt x="1718" y="934"/>
                  </a:lnTo>
                  <a:lnTo>
                    <a:pt x="1718" y="1654"/>
                  </a:lnTo>
                  <a:lnTo>
                    <a:pt x="1680" y="1768"/>
                  </a:lnTo>
                  <a:lnTo>
                    <a:pt x="1364" y="1326"/>
                  </a:lnTo>
                  <a:lnTo>
                    <a:pt x="821" y="972"/>
                  </a:lnTo>
                  <a:lnTo>
                    <a:pt x="948" y="745"/>
                  </a:lnTo>
                  <a:close/>
                  <a:moveTo>
                    <a:pt x="607" y="0"/>
                  </a:moveTo>
                  <a:lnTo>
                    <a:pt x="1" y="1200"/>
                  </a:lnTo>
                  <a:lnTo>
                    <a:pt x="885" y="1755"/>
                  </a:lnTo>
                  <a:lnTo>
                    <a:pt x="1857" y="3119"/>
                  </a:lnTo>
                  <a:lnTo>
                    <a:pt x="2324" y="1818"/>
                  </a:lnTo>
                  <a:lnTo>
                    <a:pt x="2349" y="442"/>
                  </a:lnTo>
                  <a:lnTo>
                    <a:pt x="6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34"/>
            <p:cNvSpPr/>
            <p:nvPr/>
          </p:nvSpPr>
          <p:spPr>
            <a:xfrm>
              <a:off x="1439900" y="1099950"/>
              <a:ext cx="185325" cy="192275"/>
            </a:xfrm>
            <a:custGeom>
              <a:avLst/>
              <a:gdLst/>
              <a:ahLst/>
              <a:cxnLst/>
              <a:rect l="l" t="t" r="r" b="b"/>
              <a:pathLst>
                <a:path w="7413" h="7691" extrusionOk="0">
                  <a:moveTo>
                    <a:pt x="5682" y="1"/>
                  </a:moveTo>
                  <a:lnTo>
                    <a:pt x="3826" y="354"/>
                  </a:lnTo>
                  <a:cubicBezTo>
                    <a:pt x="3586" y="544"/>
                    <a:pt x="2374" y="834"/>
                    <a:pt x="2374" y="834"/>
                  </a:cubicBezTo>
                  <a:lnTo>
                    <a:pt x="2374" y="2337"/>
                  </a:lnTo>
                  <a:lnTo>
                    <a:pt x="1111" y="3991"/>
                  </a:lnTo>
                  <a:lnTo>
                    <a:pt x="0" y="4900"/>
                  </a:lnTo>
                  <a:lnTo>
                    <a:pt x="632" y="7691"/>
                  </a:lnTo>
                  <a:lnTo>
                    <a:pt x="2058" y="7691"/>
                  </a:lnTo>
                  <a:lnTo>
                    <a:pt x="4293" y="5254"/>
                  </a:lnTo>
                  <a:lnTo>
                    <a:pt x="5834" y="4622"/>
                  </a:lnTo>
                  <a:lnTo>
                    <a:pt x="7412" y="3650"/>
                  </a:lnTo>
                  <a:lnTo>
                    <a:pt x="7412" y="1705"/>
                  </a:lnTo>
                  <a:lnTo>
                    <a:pt x="6238" y="910"/>
                  </a:lnTo>
                  <a:lnTo>
                    <a:pt x="568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34"/>
            <p:cNvSpPr/>
            <p:nvPr/>
          </p:nvSpPr>
          <p:spPr>
            <a:xfrm>
              <a:off x="1431375" y="1091425"/>
              <a:ext cx="201725" cy="208700"/>
            </a:xfrm>
            <a:custGeom>
              <a:avLst/>
              <a:gdLst/>
              <a:ahLst/>
              <a:cxnLst/>
              <a:rect l="l" t="t" r="r" b="b"/>
              <a:pathLst>
                <a:path w="8069" h="8348" extrusionOk="0">
                  <a:moveTo>
                    <a:pt x="5859" y="708"/>
                  </a:moveTo>
                  <a:lnTo>
                    <a:pt x="6301" y="1428"/>
                  </a:lnTo>
                  <a:lnTo>
                    <a:pt x="7438" y="2223"/>
                  </a:lnTo>
                  <a:lnTo>
                    <a:pt x="7438" y="3814"/>
                  </a:lnTo>
                  <a:lnTo>
                    <a:pt x="6049" y="4673"/>
                  </a:lnTo>
                  <a:lnTo>
                    <a:pt x="4521" y="5304"/>
                  </a:lnTo>
                  <a:lnTo>
                    <a:pt x="2260" y="7716"/>
                  </a:lnTo>
                  <a:lnTo>
                    <a:pt x="1225" y="7716"/>
                  </a:lnTo>
                  <a:lnTo>
                    <a:pt x="695" y="5367"/>
                  </a:lnTo>
                  <a:lnTo>
                    <a:pt x="1642" y="4584"/>
                  </a:lnTo>
                  <a:lnTo>
                    <a:pt x="3018" y="2791"/>
                  </a:lnTo>
                  <a:lnTo>
                    <a:pt x="3018" y="1428"/>
                  </a:lnTo>
                  <a:cubicBezTo>
                    <a:pt x="3422" y="1327"/>
                    <a:pt x="4003" y="1163"/>
                    <a:pt x="4281" y="998"/>
                  </a:cubicBezTo>
                  <a:lnTo>
                    <a:pt x="5859" y="708"/>
                  </a:lnTo>
                  <a:close/>
                  <a:moveTo>
                    <a:pt x="6175" y="1"/>
                  </a:moveTo>
                  <a:lnTo>
                    <a:pt x="4117" y="380"/>
                  </a:lnTo>
                  <a:lnTo>
                    <a:pt x="4028" y="405"/>
                  </a:lnTo>
                  <a:lnTo>
                    <a:pt x="3965" y="443"/>
                  </a:lnTo>
                  <a:cubicBezTo>
                    <a:pt x="3851" y="544"/>
                    <a:pt x="3182" y="733"/>
                    <a:pt x="2639" y="872"/>
                  </a:cubicBezTo>
                  <a:lnTo>
                    <a:pt x="2399" y="923"/>
                  </a:lnTo>
                  <a:lnTo>
                    <a:pt x="2399" y="2564"/>
                  </a:lnTo>
                  <a:lnTo>
                    <a:pt x="1225" y="4105"/>
                  </a:lnTo>
                  <a:lnTo>
                    <a:pt x="0" y="5115"/>
                  </a:lnTo>
                  <a:lnTo>
                    <a:pt x="733" y="8347"/>
                  </a:lnTo>
                  <a:lnTo>
                    <a:pt x="2538" y="8347"/>
                  </a:lnTo>
                  <a:lnTo>
                    <a:pt x="4836" y="5847"/>
                  </a:lnTo>
                  <a:lnTo>
                    <a:pt x="6352" y="5228"/>
                  </a:lnTo>
                  <a:lnTo>
                    <a:pt x="8069" y="4168"/>
                  </a:lnTo>
                  <a:lnTo>
                    <a:pt x="8069" y="1870"/>
                  </a:lnTo>
                  <a:lnTo>
                    <a:pt x="6806" y="1024"/>
                  </a:lnTo>
                  <a:lnTo>
                    <a:pt x="617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34"/>
            <p:cNvSpPr/>
            <p:nvPr/>
          </p:nvSpPr>
          <p:spPr>
            <a:xfrm>
              <a:off x="1514700" y="1211400"/>
              <a:ext cx="329275" cy="270225"/>
            </a:xfrm>
            <a:custGeom>
              <a:avLst/>
              <a:gdLst/>
              <a:ahLst/>
              <a:cxnLst/>
              <a:rect l="l" t="t" r="r" b="b"/>
              <a:pathLst>
                <a:path w="13171" h="10809" extrusionOk="0">
                  <a:moveTo>
                    <a:pt x="12072" y="0"/>
                  </a:moveTo>
                  <a:lnTo>
                    <a:pt x="9623" y="480"/>
                  </a:lnTo>
                  <a:lnTo>
                    <a:pt x="8676" y="4180"/>
                  </a:lnTo>
                  <a:lnTo>
                    <a:pt x="7678" y="3536"/>
                  </a:lnTo>
                  <a:lnTo>
                    <a:pt x="8297" y="1503"/>
                  </a:lnTo>
                  <a:lnTo>
                    <a:pt x="4925" y="707"/>
                  </a:lnTo>
                  <a:lnTo>
                    <a:pt x="1440" y="1818"/>
                  </a:lnTo>
                  <a:lnTo>
                    <a:pt x="1074" y="2993"/>
                  </a:lnTo>
                  <a:lnTo>
                    <a:pt x="2791" y="3574"/>
                  </a:lnTo>
                  <a:lnTo>
                    <a:pt x="1" y="3940"/>
                  </a:lnTo>
                  <a:lnTo>
                    <a:pt x="1" y="6389"/>
                  </a:lnTo>
                  <a:lnTo>
                    <a:pt x="2842" y="6389"/>
                  </a:lnTo>
                  <a:lnTo>
                    <a:pt x="3549" y="6781"/>
                  </a:lnTo>
                  <a:lnTo>
                    <a:pt x="632" y="7021"/>
                  </a:lnTo>
                  <a:lnTo>
                    <a:pt x="1503" y="8637"/>
                  </a:lnTo>
                  <a:lnTo>
                    <a:pt x="1819" y="10177"/>
                  </a:lnTo>
                  <a:lnTo>
                    <a:pt x="4736" y="10177"/>
                  </a:lnTo>
                  <a:lnTo>
                    <a:pt x="6706" y="9142"/>
                  </a:lnTo>
                  <a:lnTo>
                    <a:pt x="8751" y="10809"/>
                  </a:lnTo>
                  <a:lnTo>
                    <a:pt x="10570" y="10089"/>
                  </a:lnTo>
                  <a:lnTo>
                    <a:pt x="11529" y="8789"/>
                  </a:lnTo>
                  <a:lnTo>
                    <a:pt x="10102" y="5695"/>
                  </a:lnTo>
                  <a:lnTo>
                    <a:pt x="11201" y="2614"/>
                  </a:lnTo>
                  <a:lnTo>
                    <a:pt x="13171" y="1111"/>
                  </a:lnTo>
                  <a:lnTo>
                    <a:pt x="1207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34"/>
            <p:cNvSpPr/>
            <p:nvPr/>
          </p:nvSpPr>
          <p:spPr>
            <a:xfrm>
              <a:off x="1506825" y="1202875"/>
              <a:ext cx="349150" cy="287600"/>
            </a:xfrm>
            <a:custGeom>
              <a:avLst/>
              <a:gdLst/>
              <a:ahLst/>
              <a:cxnLst/>
              <a:rect l="l" t="t" r="r" b="b"/>
              <a:pathLst>
                <a:path w="13966" h="11504" extrusionOk="0">
                  <a:moveTo>
                    <a:pt x="12274" y="682"/>
                  </a:moveTo>
                  <a:lnTo>
                    <a:pt x="13006" y="1414"/>
                  </a:lnTo>
                  <a:lnTo>
                    <a:pt x="11238" y="2766"/>
                  </a:lnTo>
                  <a:lnTo>
                    <a:pt x="10064" y="6061"/>
                  </a:lnTo>
                  <a:lnTo>
                    <a:pt x="11478" y="9092"/>
                  </a:lnTo>
                  <a:lnTo>
                    <a:pt x="10683" y="10178"/>
                  </a:lnTo>
                  <a:lnTo>
                    <a:pt x="9129" y="10784"/>
                  </a:lnTo>
                  <a:lnTo>
                    <a:pt x="7059" y="9117"/>
                  </a:lnTo>
                  <a:lnTo>
                    <a:pt x="4975" y="10203"/>
                  </a:lnTo>
                  <a:lnTo>
                    <a:pt x="2399" y="10203"/>
                  </a:lnTo>
                  <a:lnTo>
                    <a:pt x="2134" y="8915"/>
                  </a:lnTo>
                  <a:lnTo>
                    <a:pt x="1465" y="7640"/>
                  </a:lnTo>
                  <a:lnTo>
                    <a:pt x="4937" y="7349"/>
                  </a:lnTo>
                  <a:lnTo>
                    <a:pt x="3245" y="6415"/>
                  </a:lnTo>
                  <a:lnTo>
                    <a:pt x="644" y="6415"/>
                  </a:lnTo>
                  <a:lnTo>
                    <a:pt x="644" y="4559"/>
                  </a:lnTo>
                  <a:lnTo>
                    <a:pt x="4495" y="4053"/>
                  </a:lnTo>
                  <a:lnTo>
                    <a:pt x="1781" y="3132"/>
                  </a:lnTo>
                  <a:lnTo>
                    <a:pt x="2008" y="2399"/>
                  </a:lnTo>
                  <a:lnTo>
                    <a:pt x="5253" y="1377"/>
                  </a:lnTo>
                  <a:lnTo>
                    <a:pt x="8208" y="2071"/>
                  </a:lnTo>
                  <a:lnTo>
                    <a:pt x="7627" y="4003"/>
                  </a:lnTo>
                  <a:lnTo>
                    <a:pt x="9193" y="5026"/>
                  </a:lnTo>
                  <a:lnTo>
                    <a:pt x="10190" y="1086"/>
                  </a:lnTo>
                  <a:lnTo>
                    <a:pt x="12274" y="682"/>
                  </a:lnTo>
                  <a:close/>
                  <a:moveTo>
                    <a:pt x="12488" y="0"/>
                  </a:moveTo>
                  <a:lnTo>
                    <a:pt x="9685" y="543"/>
                  </a:lnTo>
                  <a:lnTo>
                    <a:pt x="8801" y="4016"/>
                  </a:lnTo>
                  <a:lnTo>
                    <a:pt x="8372" y="3738"/>
                  </a:lnTo>
                  <a:lnTo>
                    <a:pt x="9003" y="1616"/>
                  </a:lnTo>
                  <a:lnTo>
                    <a:pt x="5228" y="733"/>
                  </a:lnTo>
                  <a:lnTo>
                    <a:pt x="1503" y="1907"/>
                  </a:lnTo>
                  <a:lnTo>
                    <a:pt x="998" y="3536"/>
                  </a:lnTo>
                  <a:lnTo>
                    <a:pt x="1717" y="3788"/>
                  </a:lnTo>
                  <a:lnTo>
                    <a:pt x="0" y="4003"/>
                  </a:lnTo>
                  <a:lnTo>
                    <a:pt x="0" y="7046"/>
                  </a:lnTo>
                  <a:lnTo>
                    <a:pt x="1010" y="7046"/>
                  </a:lnTo>
                  <a:lnTo>
                    <a:pt x="442" y="7097"/>
                  </a:lnTo>
                  <a:lnTo>
                    <a:pt x="1515" y="9079"/>
                  </a:lnTo>
                  <a:lnTo>
                    <a:pt x="1882" y="10834"/>
                  </a:lnTo>
                  <a:lnTo>
                    <a:pt x="5127" y="10834"/>
                  </a:lnTo>
                  <a:lnTo>
                    <a:pt x="6983" y="9862"/>
                  </a:lnTo>
                  <a:lnTo>
                    <a:pt x="9016" y="11503"/>
                  </a:lnTo>
                  <a:lnTo>
                    <a:pt x="11087" y="10708"/>
                  </a:lnTo>
                  <a:lnTo>
                    <a:pt x="12210" y="9167"/>
                  </a:lnTo>
                  <a:lnTo>
                    <a:pt x="10758" y="6023"/>
                  </a:lnTo>
                  <a:lnTo>
                    <a:pt x="11781" y="3144"/>
                  </a:lnTo>
                  <a:lnTo>
                    <a:pt x="13966" y="1490"/>
                  </a:lnTo>
                  <a:lnTo>
                    <a:pt x="1248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34"/>
            <p:cNvSpPr/>
            <p:nvPr/>
          </p:nvSpPr>
          <p:spPr>
            <a:xfrm>
              <a:off x="1843950" y="1219275"/>
              <a:ext cx="96625" cy="163875"/>
            </a:xfrm>
            <a:custGeom>
              <a:avLst/>
              <a:gdLst/>
              <a:ahLst/>
              <a:cxnLst/>
              <a:rect l="l" t="t" r="r" b="b"/>
              <a:pathLst>
                <a:path w="3865" h="6555" extrusionOk="0">
                  <a:moveTo>
                    <a:pt x="2602" y="1"/>
                  </a:moveTo>
                  <a:lnTo>
                    <a:pt x="2046" y="1339"/>
                  </a:lnTo>
                  <a:lnTo>
                    <a:pt x="1466" y="3334"/>
                  </a:lnTo>
                  <a:lnTo>
                    <a:pt x="1024" y="1642"/>
                  </a:lnTo>
                  <a:lnTo>
                    <a:pt x="1" y="3246"/>
                  </a:lnTo>
                  <a:lnTo>
                    <a:pt x="392" y="5026"/>
                  </a:lnTo>
                  <a:lnTo>
                    <a:pt x="1024" y="6554"/>
                  </a:lnTo>
                  <a:lnTo>
                    <a:pt x="3057" y="5014"/>
                  </a:lnTo>
                  <a:lnTo>
                    <a:pt x="3865" y="3221"/>
                  </a:lnTo>
                  <a:lnTo>
                    <a:pt x="3865" y="1339"/>
                  </a:lnTo>
                  <a:lnTo>
                    <a:pt x="260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34"/>
            <p:cNvSpPr/>
            <p:nvPr/>
          </p:nvSpPr>
          <p:spPr>
            <a:xfrm>
              <a:off x="1835425" y="1205075"/>
              <a:ext cx="113050" cy="190700"/>
            </a:xfrm>
            <a:custGeom>
              <a:avLst/>
              <a:gdLst/>
              <a:ahLst/>
              <a:cxnLst/>
              <a:rect l="l" t="t" r="r" b="b"/>
              <a:pathLst>
                <a:path w="4522" h="7628" extrusionOk="0">
                  <a:moveTo>
                    <a:pt x="3044" y="1150"/>
                  </a:moveTo>
                  <a:lnTo>
                    <a:pt x="3890" y="2034"/>
                  </a:lnTo>
                  <a:lnTo>
                    <a:pt x="3890" y="3726"/>
                  </a:lnTo>
                  <a:lnTo>
                    <a:pt x="3145" y="5380"/>
                  </a:lnTo>
                  <a:lnTo>
                    <a:pt x="1503" y="6630"/>
                  </a:lnTo>
                  <a:lnTo>
                    <a:pt x="1049" y="5519"/>
                  </a:lnTo>
                  <a:lnTo>
                    <a:pt x="683" y="3877"/>
                  </a:lnTo>
                  <a:lnTo>
                    <a:pt x="1238" y="2981"/>
                  </a:lnTo>
                  <a:lnTo>
                    <a:pt x="1781" y="5089"/>
                  </a:lnTo>
                  <a:lnTo>
                    <a:pt x="2678" y="2034"/>
                  </a:lnTo>
                  <a:lnTo>
                    <a:pt x="3044" y="1150"/>
                  </a:lnTo>
                  <a:close/>
                  <a:moveTo>
                    <a:pt x="2842" y="1"/>
                  </a:moveTo>
                  <a:lnTo>
                    <a:pt x="2084" y="1819"/>
                  </a:lnTo>
                  <a:lnTo>
                    <a:pt x="1819" y="2715"/>
                  </a:lnTo>
                  <a:lnTo>
                    <a:pt x="1491" y="1427"/>
                  </a:lnTo>
                  <a:lnTo>
                    <a:pt x="1" y="3763"/>
                  </a:lnTo>
                  <a:lnTo>
                    <a:pt x="443" y="5708"/>
                  </a:lnTo>
                  <a:lnTo>
                    <a:pt x="1238" y="7627"/>
                  </a:lnTo>
                  <a:lnTo>
                    <a:pt x="3650" y="5784"/>
                  </a:lnTo>
                  <a:lnTo>
                    <a:pt x="4496" y="3915"/>
                  </a:lnTo>
                  <a:lnTo>
                    <a:pt x="4521" y="1781"/>
                  </a:lnTo>
                  <a:lnTo>
                    <a:pt x="284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34"/>
            <p:cNvSpPr/>
            <p:nvPr/>
          </p:nvSpPr>
          <p:spPr>
            <a:xfrm>
              <a:off x="1794700" y="1458875"/>
              <a:ext cx="74850" cy="69800"/>
            </a:xfrm>
            <a:custGeom>
              <a:avLst/>
              <a:gdLst/>
              <a:ahLst/>
              <a:cxnLst/>
              <a:rect l="l" t="t" r="r" b="b"/>
              <a:pathLst>
                <a:path w="2994" h="2792" extrusionOk="0">
                  <a:moveTo>
                    <a:pt x="1971" y="1"/>
                  </a:moveTo>
                  <a:lnTo>
                    <a:pt x="872" y="847"/>
                  </a:lnTo>
                  <a:lnTo>
                    <a:pt x="1" y="1465"/>
                  </a:lnTo>
                  <a:lnTo>
                    <a:pt x="1504" y="2791"/>
                  </a:lnTo>
                  <a:lnTo>
                    <a:pt x="2994" y="2791"/>
                  </a:lnTo>
                  <a:lnTo>
                    <a:pt x="1971"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34"/>
            <p:cNvSpPr/>
            <p:nvPr/>
          </p:nvSpPr>
          <p:spPr>
            <a:xfrm>
              <a:off x="1782075" y="1445925"/>
              <a:ext cx="98850" cy="90625"/>
            </a:xfrm>
            <a:custGeom>
              <a:avLst/>
              <a:gdLst/>
              <a:ahLst/>
              <a:cxnLst/>
              <a:rect l="l" t="t" r="r" b="b"/>
              <a:pathLst>
                <a:path w="3954" h="3625" extrusionOk="0">
                  <a:moveTo>
                    <a:pt x="2324" y="1024"/>
                  </a:moveTo>
                  <a:lnTo>
                    <a:pt x="3057" y="2994"/>
                  </a:lnTo>
                  <a:lnTo>
                    <a:pt x="2122" y="2994"/>
                  </a:lnTo>
                  <a:lnTo>
                    <a:pt x="1011" y="2009"/>
                  </a:lnTo>
                  <a:lnTo>
                    <a:pt x="2324" y="1024"/>
                  </a:lnTo>
                  <a:close/>
                  <a:moveTo>
                    <a:pt x="2627" y="1"/>
                  </a:moveTo>
                  <a:lnTo>
                    <a:pt x="1188" y="1112"/>
                  </a:lnTo>
                  <a:lnTo>
                    <a:pt x="1" y="1958"/>
                  </a:lnTo>
                  <a:lnTo>
                    <a:pt x="1882" y="3625"/>
                  </a:lnTo>
                  <a:lnTo>
                    <a:pt x="3953" y="3625"/>
                  </a:lnTo>
                  <a:lnTo>
                    <a:pt x="262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34"/>
            <p:cNvSpPr/>
            <p:nvPr/>
          </p:nvSpPr>
          <p:spPr>
            <a:xfrm>
              <a:off x="241275" y="1079650"/>
              <a:ext cx="2559200" cy="3887025"/>
            </a:xfrm>
            <a:custGeom>
              <a:avLst/>
              <a:gdLst/>
              <a:ahLst/>
              <a:cxnLst/>
              <a:rect l="l" t="t" r="r" b="b"/>
              <a:pathLst>
                <a:path w="102368" h="155481" extrusionOk="0">
                  <a:moveTo>
                    <a:pt x="22033" y="0"/>
                  </a:moveTo>
                  <a:cubicBezTo>
                    <a:pt x="21541" y="0"/>
                    <a:pt x="20848" y="207"/>
                    <a:pt x="19875" y="825"/>
                  </a:cubicBezTo>
                  <a:cubicBezTo>
                    <a:pt x="16958" y="2669"/>
                    <a:pt x="16718" y="2669"/>
                    <a:pt x="16718" y="2669"/>
                  </a:cubicBezTo>
                  <a:lnTo>
                    <a:pt x="14357" y="4096"/>
                  </a:lnTo>
                  <a:lnTo>
                    <a:pt x="14357" y="5043"/>
                  </a:lnTo>
                  <a:lnTo>
                    <a:pt x="15304" y="8351"/>
                  </a:lnTo>
                  <a:lnTo>
                    <a:pt x="15532" y="10056"/>
                  </a:lnTo>
                  <a:lnTo>
                    <a:pt x="13423" y="9450"/>
                  </a:lnTo>
                  <a:lnTo>
                    <a:pt x="12665" y="8869"/>
                  </a:lnTo>
                  <a:lnTo>
                    <a:pt x="10051" y="10043"/>
                  </a:lnTo>
                  <a:lnTo>
                    <a:pt x="9319" y="11584"/>
                  </a:lnTo>
                  <a:lnTo>
                    <a:pt x="9319" y="12606"/>
                  </a:lnTo>
                  <a:lnTo>
                    <a:pt x="11920" y="12998"/>
                  </a:lnTo>
                  <a:lnTo>
                    <a:pt x="13890" y="12846"/>
                  </a:lnTo>
                  <a:lnTo>
                    <a:pt x="13890" y="12846"/>
                  </a:lnTo>
                  <a:lnTo>
                    <a:pt x="12236" y="14854"/>
                  </a:lnTo>
                  <a:lnTo>
                    <a:pt x="9281" y="15447"/>
                  </a:lnTo>
                  <a:lnTo>
                    <a:pt x="7324" y="17884"/>
                  </a:lnTo>
                  <a:lnTo>
                    <a:pt x="5922" y="20094"/>
                  </a:lnTo>
                  <a:lnTo>
                    <a:pt x="6478" y="22228"/>
                  </a:lnTo>
                  <a:lnTo>
                    <a:pt x="7665" y="23491"/>
                  </a:lnTo>
                  <a:lnTo>
                    <a:pt x="9559" y="25069"/>
                  </a:lnTo>
                  <a:cubicBezTo>
                    <a:pt x="9559" y="25069"/>
                    <a:pt x="8448" y="26534"/>
                    <a:pt x="8372" y="26862"/>
                  </a:cubicBezTo>
                  <a:cubicBezTo>
                    <a:pt x="8296" y="27191"/>
                    <a:pt x="2841" y="30196"/>
                    <a:pt x="2841" y="30196"/>
                  </a:cubicBezTo>
                  <a:lnTo>
                    <a:pt x="0" y="31610"/>
                  </a:lnTo>
                  <a:lnTo>
                    <a:pt x="0" y="31610"/>
                  </a:lnTo>
                  <a:lnTo>
                    <a:pt x="4344" y="30903"/>
                  </a:lnTo>
                  <a:lnTo>
                    <a:pt x="10178" y="28529"/>
                  </a:lnTo>
                  <a:lnTo>
                    <a:pt x="12476" y="25852"/>
                  </a:lnTo>
                  <a:lnTo>
                    <a:pt x="14446" y="24110"/>
                  </a:lnTo>
                  <a:lnTo>
                    <a:pt x="16883" y="22380"/>
                  </a:lnTo>
                  <a:lnTo>
                    <a:pt x="15393" y="25132"/>
                  </a:lnTo>
                  <a:lnTo>
                    <a:pt x="17287" y="24741"/>
                  </a:lnTo>
                  <a:cubicBezTo>
                    <a:pt x="17287" y="24741"/>
                    <a:pt x="19648" y="24034"/>
                    <a:pt x="19812" y="23794"/>
                  </a:cubicBezTo>
                  <a:cubicBezTo>
                    <a:pt x="19818" y="23784"/>
                    <a:pt x="19832" y="23779"/>
                    <a:pt x="19854" y="23779"/>
                  </a:cubicBezTo>
                  <a:cubicBezTo>
                    <a:pt x="20342" y="23779"/>
                    <a:pt x="24610" y="26319"/>
                    <a:pt x="24610" y="26319"/>
                  </a:cubicBezTo>
                  <a:lnTo>
                    <a:pt x="26113" y="29085"/>
                  </a:lnTo>
                  <a:lnTo>
                    <a:pt x="26820" y="33100"/>
                  </a:lnTo>
                  <a:lnTo>
                    <a:pt x="26189" y="36105"/>
                  </a:lnTo>
                  <a:lnTo>
                    <a:pt x="25633" y="38151"/>
                  </a:lnTo>
                  <a:lnTo>
                    <a:pt x="26429" y="40045"/>
                  </a:lnTo>
                  <a:lnTo>
                    <a:pt x="27376" y="37040"/>
                  </a:lnTo>
                  <a:lnTo>
                    <a:pt x="28474" y="36105"/>
                  </a:lnTo>
                  <a:lnTo>
                    <a:pt x="29194" y="40512"/>
                  </a:lnTo>
                  <a:lnTo>
                    <a:pt x="30457" y="43505"/>
                  </a:lnTo>
                  <a:lnTo>
                    <a:pt x="28083" y="42015"/>
                  </a:lnTo>
                  <a:lnTo>
                    <a:pt x="27856" y="43505"/>
                  </a:lnTo>
                  <a:lnTo>
                    <a:pt x="29585" y="47293"/>
                  </a:lnTo>
                  <a:lnTo>
                    <a:pt x="29346" y="49894"/>
                  </a:lnTo>
                  <a:lnTo>
                    <a:pt x="28083" y="52419"/>
                  </a:lnTo>
                  <a:lnTo>
                    <a:pt x="27616" y="56763"/>
                  </a:lnTo>
                  <a:lnTo>
                    <a:pt x="27931" y="61258"/>
                  </a:lnTo>
                  <a:lnTo>
                    <a:pt x="29661" y="64011"/>
                  </a:lnTo>
                  <a:lnTo>
                    <a:pt x="31404" y="65198"/>
                  </a:lnTo>
                  <a:lnTo>
                    <a:pt x="32666" y="68670"/>
                  </a:lnTo>
                  <a:lnTo>
                    <a:pt x="33538" y="71713"/>
                  </a:lnTo>
                  <a:lnTo>
                    <a:pt x="34081" y="73708"/>
                  </a:lnTo>
                  <a:lnTo>
                    <a:pt x="36631" y="76398"/>
                  </a:lnTo>
                  <a:lnTo>
                    <a:pt x="36631" y="76398"/>
                  </a:lnTo>
                  <a:lnTo>
                    <a:pt x="36050" y="73241"/>
                  </a:lnTo>
                  <a:lnTo>
                    <a:pt x="34560" y="71347"/>
                  </a:lnTo>
                  <a:lnTo>
                    <a:pt x="33929" y="66852"/>
                  </a:lnTo>
                  <a:lnTo>
                    <a:pt x="35343" y="68506"/>
                  </a:lnTo>
                  <a:lnTo>
                    <a:pt x="36215" y="71713"/>
                  </a:lnTo>
                  <a:lnTo>
                    <a:pt x="38424" y="73784"/>
                  </a:lnTo>
                  <a:lnTo>
                    <a:pt x="40470" y="77332"/>
                  </a:lnTo>
                  <a:lnTo>
                    <a:pt x="40634" y="79618"/>
                  </a:lnTo>
                  <a:lnTo>
                    <a:pt x="42288" y="81436"/>
                  </a:lnTo>
                  <a:lnTo>
                    <a:pt x="46241" y="82623"/>
                  </a:lnTo>
                  <a:lnTo>
                    <a:pt x="49082" y="84113"/>
                  </a:lnTo>
                  <a:lnTo>
                    <a:pt x="49940" y="83557"/>
                  </a:lnTo>
                  <a:lnTo>
                    <a:pt x="52541" y="85616"/>
                  </a:lnTo>
                  <a:lnTo>
                    <a:pt x="55458" y="86247"/>
                  </a:lnTo>
                  <a:lnTo>
                    <a:pt x="57428" y="88457"/>
                  </a:lnTo>
                  <a:lnTo>
                    <a:pt x="58855" y="90035"/>
                  </a:lnTo>
                  <a:lnTo>
                    <a:pt x="61380" y="91373"/>
                  </a:lnTo>
                  <a:lnTo>
                    <a:pt x="62643" y="90275"/>
                  </a:lnTo>
                  <a:lnTo>
                    <a:pt x="64221" y="92081"/>
                  </a:lnTo>
                  <a:lnTo>
                    <a:pt x="63906" y="95553"/>
                  </a:lnTo>
                  <a:lnTo>
                    <a:pt x="62378" y="97346"/>
                  </a:lnTo>
                  <a:lnTo>
                    <a:pt x="61595" y="99644"/>
                  </a:lnTo>
                  <a:lnTo>
                    <a:pt x="61355" y="101854"/>
                  </a:lnTo>
                  <a:lnTo>
                    <a:pt x="60875" y="103028"/>
                  </a:lnTo>
                  <a:lnTo>
                    <a:pt x="63325" y="105629"/>
                  </a:lnTo>
                  <a:lnTo>
                    <a:pt x="65459" y="108862"/>
                  </a:lnTo>
                  <a:lnTo>
                    <a:pt x="67580" y="112170"/>
                  </a:lnTo>
                  <a:lnTo>
                    <a:pt x="69550" y="113281"/>
                  </a:lnTo>
                  <a:lnTo>
                    <a:pt x="70813" y="115011"/>
                  </a:lnTo>
                  <a:lnTo>
                    <a:pt x="71293" y="119746"/>
                  </a:lnTo>
                  <a:lnTo>
                    <a:pt x="71532" y="123610"/>
                  </a:lnTo>
                  <a:lnTo>
                    <a:pt x="71293" y="127562"/>
                  </a:lnTo>
                  <a:lnTo>
                    <a:pt x="71444" y="129608"/>
                  </a:lnTo>
                  <a:lnTo>
                    <a:pt x="70661" y="132765"/>
                  </a:lnTo>
                  <a:lnTo>
                    <a:pt x="70585" y="135214"/>
                  </a:lnTo>
                  <a:lnTo>
                    <a:pt x="70813" y="138220"/>
                  </a:lnTo>
                  <a:lnTo>
                    <a:pt x="72151" y="139167"/>
                  </a:lnTo>
                  <a:lnTo>
                    <a:pt x="70346" y="143334"/>
                  </a:lnTo>
                  <a:lnTo>
                    <a:pt x="71684" y="145392"/>
                  </a:lnTo>
                  <a:lnTo>
                    <a:pt x="72000" y="147210"/>
                  </a:lnTo>
                  <a:lnTo>
                    <a:pt x="73225" y="150998"/>
                  </a:lnTo>
                  <a:lnTo>
                    <a:pt x="75548" y="154344"/>
                  </a:lnTo>
                  <a:lnTo>
                    <a:pt x="77278" y="155481"/>
                  </a:lnTo>
                  <a:lnTo>
                    <a:pt x="80283" y="155481"/>
                  </a:lnTo>
                  <a:lnTo>
                    <a:pt x="81546" y="153991"/>
                  </a:lnTo>
                  <a:lnTo>
                    <a:pt x="78313" y="152248"/>
                  </a:lnTo>
                  <a:lnTo>
                    <a:pt x="77126" y="149331"/>
                  </a:lnTo>
                  <a:cubicBezTo>
                    <a:pt x="77126" y="149331"/>
                    <a:pt x="75864" y="148826"/>
                    <a:pt x="77050" y="147399"/>
                  </a:cubicBezTo>
                  <a:cubicBezTo>
                    <a:pt x="78237" y="145985"/>
                    <a:pt x="78237" y="145960"/>
                    <a:pt x="78237" y="145960"/>
                  </a:cubicBezTo>
                  <a:lnTo>
                    <a:pt x="78553" y="144925"/>
                  </a:lnTo>
                  <a:lnTo>
                    <a:pt x="76899" y="143738"/>
                  </a:lnTo>
                  <a:lnTo>
                    <a:pt x="77758" y="142083"/>
                  </a:lnTo>
                  <a:lnTo>
                    <a:pt x="78553" y="141528"/>
                  </a:lnTo>
                  <a:lnTo>
                    <a:pt x="78945" y="139318"/>
                  </a:lnTo>
                  <a:lnTo>
                    <a:pt x="78389" y="138055"/>
                  </a:lnTo>
                  <a:lnTo>
                    <a:pt x="78465" y="136957"/>
                  </a:lnTo>
                  <a:lnTo>
                    <a:pt x="79892" y="137108"/>
                  </a:lnTo>
                  <a:lnTo>
                    <a:pt x="79967" y="135530"/>
                  </a:lnTo>
                  <a:lnTo>
                    <a:pt x="79967" y="134962"/>
                  </a:lnTo>
                  <a:lnTo>
                    <a:pt x="81861" y="134406"/>
                  </a:lnTo>
                  <a:lnTo>
                    <a:pt x="83755" y="133926"/>
                  </a:lnTo>
                  <a:lnTo>
                    <a:pt x="83755" y="131805"/>
                  </a:lnTo>
                  <a:lnTo>
                    <a:pt x="83604" y="130542"/>
                  </a:lnTo>
                  <a:lnTo>
                    <a:pt x="83516" y="129595"/>
                  </a:lnTo>
                  <a:lnTo>
                    <a:pt x="86205" y="130063"/>
                  </a:lnTo>
                  <a:lnTo>
                    <a:pt x="87821" y="128484"/>
                  </a:lnTo>
                  <a:lnTo>
                    <a:pt x="89261" y="126047"/>
                  </a:lnTo>
                  <a:lnTo>
                    <a:pt x="90612" y="124065"/>
                  </a:lnTo>
                  <a:lnTo>
                    <a:pt x="91079" y="121312"/>
                  </a:lnTo>
                  <a:lnTo>
                    <a:pt x="93605" y="119570"/>
                  </a:lnTo>
                  <a:lnTo>
                    <a:pt x="96294" y="118155"/>
                  </a:lnTo>
                  <a:lnTo>
                    <a:pt x="97633" y="117360"/>
                  </a:lnTo>
                  <a:lnTo>
                    <a:pt x="98188" y="113572"/>
                  </a:lnTo>
                  <a:lnTo>
                    <a:pt x="99047" y="110415"/>
                  </a:lnTo>
                  <a:lnTo>
                    <a:pt x="99451" y="108445"/>
                  </a:lnTo>
                  <a:lnTo>
                    <a:pt x="101257" y="106160"/>
                  </a:lnTo>
                  <a:lnTo>
                    <a:pt x="102368" y="104190"/>
                  </a:lnTo>
                  <a:lnTo>
                    <a:pt x="101332" y="102296"/>
                  </a:lnTo>
                  <a:cubicBezTo>
                    <a:pt x="101332" y="102296"/>
                    <a:pt x="101888" y="102220"/>
                    <a:pt x="98655" y="100957"/>
                  </a:cubicBezTo>
                  <a:lnTo>
                    <a:pt x="95423" y="99695"/>
                  </a:lnTo>
                  <a:lnTo>
                    <a:pt x="93529" y="99379"/>
                  </a:lnTo>
                  <a:lnTo>
                    <a:pt x="91471" y="98596"/>
                  </a:lnTo>
                  <a:lnTo>
                    <a:pt x="89185" y="97649"/>
                  </a:lnTo>
                  <a:lnTo>
                    <a:pt x="88011" y="94884"/>
                  </a:lnTo>
                  <a:lnTo>
                    <a:pt x="86508" y="92750"/>
                  </a:lnTo>
                  <a:lnTo>
                    <a:pt x="83124" y="91651"/>
                  </a:lnTo>
                  <a:lnTo>
                    <a:pt x="80914" y="91411"/>
                  </a:lnTo>
                  <a:lnTo>
                    <a:pt x="78616" y="89202"/>
                  </a:lnTo>
                  <a:lnTo>
                    <a:pt x="76571" y="88015"/>
                  </a:lnTo>
                  <a:lnTo>
                    <a:pt x="74121" y="87787"/>
                  </a:lnTo>
                  <a:lnTo>
                    <a:pt x="71596" y="87156"/>
                  </a:lnTo>
                  <a:lnTo>
                    <a:pt x="68755" y="87232"/>
                  </a:lnTo>
                  <a:cubicBezTo>
                    <a:pt x="68755" y="87232"/>
                    <a:pt x="65522" y="88179"/>
                    <a:pt x="65446" y="88495"/>
                  </a:cubicBezTo>
                  <a:cubicBezTo>
                    <a:pt x="65358" y="88810"/>
                    <a:pt x="64903" y="90174"/>
                    <a:pt x="64903" y="90174"/>
                  </a:cubicBezTo>
                  <a:lnTo>
                    <a:pt x="63325" y="88911"/>
                  </a:lnTo>
                  <a:lnTo>
                    <a:pt x="61595" y="89467"/>
                  </a:lnTo>
                  <a:lnTo>
                    <a:pt x="59852" y="88596"/>
                  </a:lnTo>
                  <a:lnTo>
                    <a:pt x="58590" y="85994"/>
                  </a:lnTo>
                  <a:lnTo>
                    <a:pt x="59385" y="83949"/>
                  </a:lnTo>
                  <a:lnTo>
                    <a:pt x="57491" y="83317"/>
                  </a:lnTo>
                  <a:lnTo>
                    <a:pt x="54966" y="83002"/>
                  </a:lnTo>
                  <a:lnTo>
                    <a:pt x="55673" y="81032"/>
                  </a:lnTo>
                  <a:lnTo>
                    <a:pt x="56380" y="79643"/>
                  </a:lnTo>
                  <a:lnTo>
                    <a:pt x="56532" y="78507"/>
                  </a:lnTo>
                  <a:lnTo>
                    <a:pt x="53779" y="78507"/>
                  </a:lnTo>
                  <a:lnTo>
                    <a:pt x="52592" y="80476"/>
                  </a:lnTo>
                  <a:lnTo>
                    <a:pt x="49915" y="81423"/>
                  </a:lnTo>
                  <a:lnTo>
                    <a:pt x="47933" y="78747"/>
                  </a:lnTo>
                  <a:lnTo>
                    <a:pt x="47541" y="75160"/>
                  </a:lnTo>
                  <a:lnTo>
                    <a:pt x="48412" y="72218"/>
                  </a:lnTo>
                  <a:lnTo>
                    <a:pt x="51165" y="70173"/>
                  </a:lnTo>
                  <a:lnTo>
                    <a:pt x="54095" y="69769"/>
                  </a:lnTo>
                  <a:lnTo>
                    <a:pt x="55433" y="70880"/>
                  </a:lnTo>
                  <a:lnTo>
                    <a:pt x="56064" y="69693"/>
                  </a:lnTo>
                  <a:lnTo>
                    <a:pt x="58198" y="69693"/>
                  </a:lnTo>
                  <a:lnTo>
                    <a:pt x="60964" y="70552"/>
                  </a:lnTo>
                  <a:lnTo>
                    <a:pt x="61191" y="72521"/>
                  </a:lnTo>
                  <a:lnTo>
                    <a:pt x="62529" y="74567"/>
                  </a:lnTo>
                  <a:lnTo>
                    <a:pt x="62933" y="72484"/>
                  </a:lnTo>
                  <a:lnTo>
                    <a:pt x="62769" y="68759"/>
                  </a:lnTo>
                  <a:lnTo>
                    <a:pt x="63805" y="66852"/>
                  </a:lnTo>
                  <a:lnTo>
                    <a:pt x="66797" y="64806"/>
                  </a:lnTo>
                  <a:lnTo>
                    <a:pt x="68300" y="62281"/>
                  </a:lnTo>
                  <a:lnTo>
                    <a:pt x="69083" y="60248"/>
                  </a:lnTo>
                  <a:lnTo>
                    <a:pt x="71684" y="57697"/>
                  </a:lnTo>
                  <a:lnTo>
                    <a:pt x="73338" y="57697"/>
                  </a:lnTo>
                  <a:lnTo>
                    <a:pt x="74197" y="55412"/>
                  </a:lnTo>
                  <a:lnTo>
                    <a:pt x="76722" y="53758"/>
                  </a:lnTo>
                  <a:lnTo>
                    <a:pt x="77833" y="55488"/>
                  </a:lnTo>
                  <a:lnTo>
                    <a:pt x="79879" y="54187"/>
                  </a:lnTo>
                  <a:lnTo>
                    <a:pt x="83351" y="52748"/>
                  </a:lnTo>
                  <a:lnTo>
                    <a:pt x="82569" y="51876"/>
                  </a:lnTo>
                  <a:lnTo>
                    <a:pt x="79412" y="52104"/>
                  </a:lnTo>
                  <a:lnTo>
                    <a:pt x="78692" y="50525"/>
                  </a:lnTo>
                  <a:lnTo>
                    <a:pt x="78692" y="49187"/>
                  </a:lnTo>
                  <a:lnTo>
                    <a:pt x="77833" y="48707"/>
                  </a:lnTo>
                  <a:lnTo>
                    <a:pt x="76091" y="49502"/>
                  </a:lnTo>
                  <a:lnTo>
                    <a:pt x="78540" y="48240"/>
                  </a:lnTo>
                  <a:lnTo>
                    <a:pt x="80902" y="48240"/>
                  </a:lnTo>
                  <a:lnTo>
                    <a:pt x="83111" y="48391"/>
                  </a:lnTo>
                  <a:lnTo>
                    <a:pt x="85725" y="46901"/>
                  </a:lnTo>
                  <a:cubicBezTo>
                    <a:pt x="85725" y="46901"/>
                    <a:pt x="87619" y="45474"/>
                    <a:pt x="87695" y="45361"/>
                  </a:cubicBezTo>
                  <a:cubicBezTo>
                    <a:pt x="87771" y="45247"/>
                    <a:pt x="86041" y="42204"/>
                    <a:pt x="86041" y="42204"/>
                  </a:cubicBezTo>
                  <a:lnTo>
                    <a:pt x="83983" y="40297"/>
                  </a:lnTo>
                  <a:lnTo>
                    <a:pt x="83591" y="38151"/>
                  </a:lnTo>
                  <a:lnTo>
                    <a:pt x="83111" y="33820"/>
                  </a:lnTo>
                  <a:lnTo>
                    <a:pt x="81066" y="36105"/>
                  </a:lnTo>
                  <a:lnTo>
                    <a:pt x="79172" y="35701"/>
                  </a:lnTo>
                  <a:lnTo>
                    <a:pt x="78856" y="33656"/>
                  </a:lnTo>
                  <a:lnTo>
                    <a:pt x="79639" y="32203"/>
                  </a:lnTo>
                  <a:lnTo>
                    <a:pt x="77909" y="31724"/>
                  </a:lnTo>
                  <a:lnTo>
                    <a:pt x="76798" y="30575"/>
                  </a:lnTo>
                  <a:lnTo>
                    <a:pt x="73957" y="30575"/>
                  </a:lnTo>
                  <a:lnTo>
                    <a:pt x="73098" y="30650"/>
                  </a:lnTo>
                  <a:lnTo>
                    <a:pt x="73010" y="33491"/>
                  </a:lnTo>
                  <a:lnTo>
                    <a:pt x="71671" y="34918"/>
                  </a:lnTo>
                  <a:lnTo>
                    <a:pt x="72467" y="36156"/>
                  </a:lnTo>
                  <a:lnTo>
                    <a:pt x="72694" y="38479"/>
                  </a:lnTo>
                  <a:lnTo>
                    <a:pt x="70573" y="40285"/>
                  </a:lnTo>
                  <a:lnTo>
                    <a:pt x="68603" y="40979"/>
                  </a:lnTo>
                  <a:lnTo>
                    <a:pt x="68603" y="44136"/>
                  </a:lnTo>
                  <a:lnTo>
                    <a:pt x="67340" y="44767"/>
                  </a:lnTo>
                  <a:lnTo>
                    <a:pt x="65913" y="42962"/>
                  </a:lnTo>
                  <a:lnTo>
                    <a:pt x="66545" y="40196"/>
                  </a:lnTo>
                  <a:lnTo>
                    <a:pt x="64386" y="39098"/>
                  </a:lnTo>
                  <a:lnTo>
                    <a:pt x="62113" y="37747"/>
                  </a:lnTo>
                  <a:lnTo>
                    <a:pt x="61115" y="36888"/>
                  </a:lnTo>
                  <a:lnTo>
                    <a:pt x="60092" y="36888"/>
                  </a:lnTo>
                  <a:lnTo>
                    <a:pt x="59852" y="34123"/>
                  </a:lnTo>
                  <a:lnTo>
                    <a:pt x="60244" y="31686"/>
                  </a:lnTo>
                  <a:lnTo>
                    <a:pt x="61088" y="29679"/>
                  </a:lnTo>
                  <a:lnTo>
                    <a:pt x="61088" y="29679"/>
                  </a:lnTo>
                  <a:cubicBezTo>
                    <a:pt x="61170" y="29674"/>
                    <a:pt x="61518" y="29543"/>
                    <a:pt x="62694" y="28958"/>
                  </a:cubicBezTo>
                  <a:cubicBezTo>
                    <a:pt x="63454" y="28578"/>
                    <a:pt x="63639" y="28510"/>
                    <a:pt x="63679" y="28510"/>
                  </a:cubicBezTo>
                  <a:cubicBezTo>
                    <a:pt x="63702" y="28510"/>
                    <a:pt x="63680" y="28531"/>
                    <a:pt x="63688" y="28531"/>
                  </a:cubicBezTo>
                  <a:cubicBezTo>
                    <a:pt x="63704" y="28531"/>
                    <a:pt x="63843" y="28444"/>
                    <a:pt x="64739" y="27910"/>
                  </a:cubicBezTo>
                  <a:cubicBezTo>
                    <a:pt x="66873" y="26648"/>
                    <a:pt x="66873" y="26648"/>
                    <a:pt x="66873" y="26648"/>
                  </a:cubicBezTo>
                  <a:lnTo>
                    <a:pt x="68451" y="25145"/>
                  </a:lnTo>
                  <a:lnTo>
                    <a:pt x="69714" y="23870"/>
                  </a:lnTo>
                  <a:lnTo>
                    <a:pt x="70585" y="23642"/>
                  </a:lnTo>
                  <a:lnTo>
                    <a:pt x="73969" y="23642"/>
                  </a:lnTo>
                  <a:lnTo>
                    <a:pt x="74121" y="21597"/>
                  </a:lnTo>
                  <a:lnTo>
                    <a:pt x="75144" y="19779"/>
                  </a:lnTo>
                  <a:lnTo>
                    <a:pt x="74677" y="18049"/>
                  </a:lnTo>
                  <a:lnTo>
                    <a:pt x="73035" y="16660"/>
                  </a:lnTo>
                  <a:lnTo>
                    <a:pt x="71987" y="18693"/>
                  </a:lnTo>
                  <a:lnTo>
                    <a:pt x="70371" y="19943"/>
                  </a:lnTo>
                  <a:lnTo>
                    <a:pt x="69234" y="20726"/>
                  </a:lnTo>
                  <a:lnTo>
                    <a:pt x="69234" y="18276"/>
                  </a:lnTo>
                  <a:lnTo>
                    <a:pt x="69487" y="17013"/>
                  </a:lnTo>
                  <a:lnTo>
                    <a:pt x="69487" y="17013"/>
                  </a:lnTo>
                  <a:lnTo>
                    <a:pt x="68439" y="17960"/>
                  </a:lnTo>
                  <a:lnTo>
                    <a:pt x="67403" y="15599"/>
                  </a:lnTo>
                  <a:lnTo>
                    <a:pt x="68565" y="14336"/>
                  </a:lnTo>
                  <a:lnTo>
                    <a:pt x="69373" y="12594"/>
                  </a:lnTo>
                  <a:lnTo>
                    <a:pt x="70636" y="9841"/>
                  </a:lnTo>
                  <a:lnTo>
                    <a:pt x="71633" y="9450"/>
                  </a:lnTo>
                  <a:lnTo>
                    <a:pt x="73401" y="7783"/>
                  </a:lnTo>
                  <a:lnTo>
                    <a:pt x="72618" y="7379"/>
                  </a:lnTo>
                  <a:lnTo>
                    <a:pt x="71633" y="7240"/>
                  </a:lnTo>
                  <a:lnTo>
                    <a:pt x="69234" y="7240"/>
                  </a:lnTo>
                  <a:lnTo>
                    <a:pt x="69234" y="9450"/>
                  </a:lnTo>
                  <a:lnTo>
                    <a:pt x="67164" y="12152"/>
                  </a:lnTo>
                  <a:lnTo>
                    <a:pt x="65408" y="14854"/>
                  </a:lnTo>
                  <a:lnTo>
                    <a:pt x="66280" y="16091"/>
                  </a:lnTo>
                  <a:lnTo>
                    <a:pt x="65926" y="18516"/>
                  </a:lnTo>
                  <a:lnTo>
                    <a:pt x="62921" y="20094"/>
                  </a:lnTo>
                  <a:lnTo>
                    <a:pt x="62921" y="18276"/>
                  </a:lnTo>
                  <a:lnTo>
                    <a:pt x="61191" y="18124"/>
                  </a:lnTo>
                  <a:lnTo>
                    <a:pt x="59701" y="19299"/>
                  </a:lnTo>
                  <a:lnTo>
                    <a:pt x="57845" y="16698"/>
                  </a:lnTo>
                  <a:lnTo>
                    <a:pt x="55673" y="16698"/>
                  </a:lnTo>
                  <a:lnTo>
                    <a:pt x="54966" y="18049"/>
                  </a:lnTo>
                  <a:lnTo>
                    <a:pt x="54259" y="19071"/>
                  </a:lnTo>
                  <a:lnTo>
                    <a:pt x="53223" y="16786"/>
                  </a:lnTo>
                  <a:cubicBezTo>
                    <a:pt x="53223" y="16786"/>
                    <a:pt x="52623" y="16998"/>
                    <a:pt x="52038" y="16998"/>
                  </a:cubicBezTo>
                  <a:cubicBezTo>
                    <a:pt x="51500" y="16998"/>
                    <a:pt x="50974" y="16819"/>
                    <a:pt x="50938" y="16129"/>
                  </a:cubicBezTo>
                  <a:cubicBezTo>
                    <a:pt x="50862" y="14690"/>
                    <a:pt x="50862" y="14677"/>
                    <a:pt x="50862" y="14677"/>
                  </a:cubicBezTo>
                  <a:lnTo>
                    <a:pt x="47629" y="11672"/>
                  </a:lnTo>
                  <a:lnTo>
                    <a:pt x="46594" y="10952"/>
                  </a:lnTo>
                  <a:lnTo>
                    <a:pt x="44788" y="11268"/>
                  </a:lnTo>
                  <a:lnTo>
                    <a:pt x="43993" y="8869"/>
                  </a:lnTo>
                  <a:lnTo>
                    <a:pt x="42579" y="8427"/>
                  </a:lnTo>
                  <a:lnTo>
                    <a:pt x="39030" y="8869"/>
                  </a:lnTo>
                  <a:lnTo>
                    <a:pt x="36972" y="8427"/>
                  </a:lnTo>
                  <a:lnTo>
                    <a:pt x="34295" y="6141"/>
                  </a:lnTo>
                  <a:lnTo>
                    <a:pt x="30747" y="4462"/>
                  </a:lnTo>
                  <a:lnTo>
                    <a:pt x="28159" y="1962"/>
                  </a:lnTo>
                  <a:lnTo>
                    <a:pt x="26037" y="194"/>
                  </a:lnTo>
                  <a:lnTo>
                    <a:pt x="23196" y="825"/>
                  </a:lnTo>
                  <a:cubicBezTo>
                    <a:pt x="23196" y="825"/>
                    <a:pt x="23017" y="0"/>
                    <a:pt x="22033" y="0"/>
                  </a:cubicBez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34"/>
            <p:cNvSpPr/>
            <p:nvPr/>
          </p:nvSpPr>
          <p:spPr>
            <a:xfrm>
              <a:off x="238125" y="1071925"/>
              <a:ext cx="2568675" cy="3902025"/>
            </a:xfrm>
            <a:custGeom>
              <a:avLst/>
              <a:gdLst/>
              <a:ahLst/>
              <a:cxnLst/>
              <a:rect l="l" t="t" r="r" b="b"/>
              <a:pathLst>
                <a:path w="102747" h="156081" extrusionOk="0">
                  <a:moveTo>
                    <a:pt x="61468" y="29836"/>
                  </a:moveTo>
                  <a:cubicBezTo>
                    <a:pt x="61506" y="29899"/>
                    <a:pt x="61519" y="29962"/>
                    <a:pt x="61506" y="30025"/>
                  </a:cubicBezTo>
                  <a:lnTo>
                    <a:pt x="61342" y="29899"/>
                  </a:lnTo>
                  <a:lnTo>
                    <a:pt x="61468" y="29836"/>
                  </a:lnTo>
                  <a:close/>
                  <a:moveTo>
                    <a:pt x="101181" y="102504"/>
                  </a:moveTo>
                  <a:lnTo>
                    <a:pt x="101282" y="102542"/>
                  </a:lnTo>
                  <a:lnTo>
                    <a:pt x="101193" y="102718"/>
                  </a:lnTo>
                  <a:cubicBezTo>
                    <a:pt x="101155" y="102655"/>
                    <a:pt x="101143" y="102567"/>
                    <a:pt x="101181" y="102504"/>
                  </a:cubicBezTo>
                  <a:close/>
                  <a:moveTo>
                    <a:pt x="22159" y="618"/>
                  </a:moveTo>
                  <a:cubicBezTo>
                    <a:pt x="22328" y="618"/>
                    <a:pt x="22461" y="648"/>
                    <a:pt x="22565" y="692"/>
                  </a:cubicBezTo>
                  <a:cubicBezTo>
                    <a:pt x="22779" y="781"/>
                    <a:pt x="22943" y="970"/>
                    <a:pt x="23019" y="1198"/>
                  </a:cubicBezTo>
                  <a:lnTo>
                    <a:pt x="23385" y="1437"/>
                  </a:lnTo>
                  <a:lnTo>
                    <a:pt x="26075" y="844"/>
                  </a:lnTo>
                  <a:lnTo>
                    <a:pt x="28057" y="2498"/>
                  </a:lnTo>
                  <a:lnTo>
                    <a:pt x="30658" y="4998"/>
                  </a:lnTo>
                  <a:lnTo>
                    <a:pt x="34257" y="6716"/>
                  </a:lnTo>
                  <a:lnTo>
                    <a:pt x="36909" y="8976"/>
                  </a:lnTo>
                  <a:lnTo>
                    <a:pt x="37048" y="9052"/>
                  </a:lnTo>
                  <a:lnTo>
                    <a:pt x="39093" y="9481"/>
                  </a:lnTo>
                  <a:lnTo>
                    <a:pt x="39207" y="9481"/>
                  </a:lnTo>
                  <a:lnTo>
                    <a:pt x="42679" y="9052"/>
                  </a:lnTo>
                  <a:lnTo>
                    <a:pt x="43879" y="9430"/>
                  </a:lnTo>
                  <a:lnTo>
                    <a:pt x="44624" y="11678"/>
                  </a:lnTo>
                  <a:lnTo>
                    <a:pt x="44978" y="11893"/>
                  </a:lnTo>
                  <a:lnTo>
                    <a:pt x="46657" y="11590"/>
                  </a:lnTo>
                  <a:lnTo>
                    <a:pt x="47541" y="12208"/>
                  </a:lnTo>
                  <a:lnTo>
                    <a:pt x="50685" y="15125"/>
                  </a:lnTo>
                  <a:cubicBezTo>
                    <a:pt x="50698" y="15302"/>
                    <a:pt x="50710" y="15668"/>
                    <a:pt x="50761" y="16464"/>
                  </a:cubicBezTo>
                  <a:cubicBezTo>
                    <a:pt x="50761" y="16830"/>
                    <a:pt x="50937" y="17183"/>
                    <a:pt x="51253" y="17385"/>
                  </a:cubicBezTo>
                  <a:cubicBezTo>
                    <a:pt x="51517" y="17561"/>
                    <a:pt x="51851" y="17620"/>
                    <a:pt x="52180" y="17620"/>
                  </a:cubicBezTo>
                  <a:cubicBezTo>
                    <a:pt x="52561" y="17620"/>
                    <a:pt x="52935" y="17541"/>
                    <a:pt x="53185" y="17474"/>
                  </a:cubicBezTo>
                  <a:lnTo>
                    <a:pt x="54094" y="19507"/>
                  </a:lnTo>
                  <a:lnTo>
                    <a:pt x="54637" y="19557"/>
                  </a:lnTo>
                  <a:lnTo>
                    <a:pt x="55370" y="18497"/>
                  </a:lnTo>
                  <a:lnTo>
                    <a:pt x="55988" y="17322"/>
                  </a:lnTo>
                  <a:lnTo>
                    <a:pt x="57807" y="17322"/>
                  </a:lnTo>
                  <a:lnTo>
                    <a:pt x="59562" y="19784"/>
                  </a:lnTo>
                  <a:lnTo>
                    <a:pt x="60016" y="19848"/>
                  </a:lnTo>
                  <a:lnTo>
                    <a:pt x="61418" y="18762"/>
                  </a:lnTo>
                  <a:lnTo>
                    <a:pt x="62744" y="18875"/>
                  </a:lnTo>
                  <a:lnTo>
                    <a:pt x="62744" y="20403"/>
                  </a:lnTo>
                  <a:lnTo>
                    <a:pt x="63198" y="20681"/>
                  </a:lnTo>
                  <a:lnTo>
                    <a:pt x="66204" y="19103"/>
                  </a:lnTo>
                  <a:lnTo>
                    <a:pt x="66355" y="18875"/>
                  </a:lnTo>
                  <a:lnTo>
                    <a:pt x="66709" y="16451"/>
                  </a:lnTo>
                  <a:lnTo>
                    <a:pt x="66658" y="16224"/>
                  </a:lnTo>
                  <a:lnTo>
                    <a:pt x="65913" y="15150"/>
                  </a:lnTo>
                  <a:lnTo>
                    <a:pt x="67542" y="12650"/>
                  </a:lnTo>
                  <a:lnTo>
                    <a:pt x="69613" y="9961"/>
                  </a:lnTo>
                  <a:lnTo>
                    <a:pt x="69676" y="9771"/>
                  </a:lnTo>
                  <a:lnTo>
                    <a:pt x="69676" y="7877"/>
                  </a:lnTo>
                  <a:lnTo>
                    <a:pt x="71709" y="7877"/>
                  </a:lnTo>
                  <a:lnTo>
                    <a:pt x="72631" y="8004"/>
                  </a:lnTo>
                  <a:lnTo>
                    <a:pt x="72984" y="8180"/>
                  </a:lnTo>
                  <a:lnTo>
                    <a:pt x="71570" y="9493"/>
                  </a:lnTo>
                  <a:lnTo>
                    <a:pt x="70636" y="9872"/>
                  </a:lnTo>
                  <a:lnTo>
                    <a:pt x="70472" y="10024"/>
                  </a:lnTo>
                  <a:lnTo>
                    <a:pt x="68413" y="14469"/>
                  </a:lnTo>
                  <a:lnTo>
                    <a:pt x="67290" y="15693"/>
                  </a:lnTo>
                  <a:lnTo>
                    <a:pt x="67226" y="16034"/>
                  </a:lnTo>
                  <a:lnTo>
                    <a:pt x="68274" y="18408"/>
                  </a:lnTo>
                  <a:lnTo>
                    <a:pt x="68780" y="18509"/>
                  </a:lnTo>
                  <a:lnTo>
                    <a:pt x="69108" y="18206"/>
                  </a:lnTo>
                  <a:lnTo>
                    <a:pt x="69108" y="18206"/>
                  </a:lnTo>
                  <a:lnTo>
                    <a:pt x="69045" y="18522"/>
                  </a:lnTo>
                  <a:lnTo>
                    <a:pt x="69045" y="21035"/>
                  </a:lnTo>
                  <a:lnTo>
                    <a:pt x="69537" y="21287"/>
                  </a:lnTo>
                  <a:lnTo>
                    <a:pt x="70686" y="20504"/>
                  </a:lnTo>
                  <a:lnTo>
                    <a:pt x="72315" y="19254"/>
                  </a:lnTo>
                  <a:lnTo>
                    <a:pt x="73262" y="17474"/>
                  </a:lnTo>
                  <a:lnTo>
                    <a:pt x="74525" y="18534"/>
                  </a:lnTo>
                  <a:lnTo>
                    <a:pt x="74929" y="20050"/>
                  </a:lnTo>
                  <a:lnTo>
                    <a:pt x="73982" y="21742"/>
                  </a:lnTo>
                  <a:lnTo>
                    <a:pt x="73805" y="23636"/>
                  </a:lnTo>
                  <a:lnTo>
                    <a:pt x="70699" y="23636"/>
                  </a:lnTo>
                  <a:lnTo>
                    <a:pt x="69752" y="23863"/>
                  </a:lnTo>
                  <a:lnTo>
                    <a:pt x="69613" y="23951"/>
                  </a:lnTo>
                  <a:lnTo>
                    <a:pt x="68350" y="25227"/>
                  </a:lnTo>
                  <a:lnTo>
                    <a:pt x="66797" y="26704"/>
                  </a:lnTo>
                  <a:cubicBezTo>
                    <a:pt x="66721" y="26755"/>
                    <a:pt x="66368" y="26982"/>
                    <a:pt x="64701" y="27954"/>
                  </a:cubicBezTo>
                  <a:lnTo>
                    <a:pt x="64171" y="28270"/>
                  </a:lnTo>
                  <a:lnTo>
                    <a:pt x="63779" y="28510"/>
                  </a:lnTo>
                  <a:cubicBezTo>
                    <a:pt x="63602" y="28535"/>
                    <a:pt x="63299" y="28674"/>
                    <a:pt x="62668" y="28990"/>
                  </a:cubicBezTo>
                  <a:cubicBezTo>
                    <a:pt x="61443" y="29608"/>
                    <a:pt x="61216" y="29684"/>
                    <a:pt x="61178" y="29684"/>
                  </a:cubicBezTo>
                  <a:lnTo>
                    <a:pt x="61178" y="29785"/>
                  </a:lnTo>
                  <a:lnTo>
                    <a:pt x="61039" y="29684"/>
                  </a:lnTo>
                  <a:cubicBezTo>
                    <a:pt x="60938" y="29747"/>
                    <a:pt x="60875" y="29861"/>
                    <a:pt x="60862" y="29974"/>
                  </a:cubicBezTo>
                  <a:lnTo>
                    <a:pt x="60079" y="31868"/>
                  </a:lnTo>
                  <a:lnTo>
                    <a:pt x="59663" y="34381"/>
                  </a:lnTo>
                  <a:lnTo>
                    <a:pt x="59663" y="34457"/>
                  </a:lnTo>
                  <a:lnTo>
                    <a:pt x="59890" y="37222"/>
                  </a:lnTo>
                  <a:lnTo>
                    <a:pt x="60206" y="37500"/>
                  </a:lnTo>
                  <a:lnTo>
                    <a:pt x="61115" y="37500"/>
                  </a:lnTo>
                  <a:lnTo>
                    <a:pt x="62075" y="38321"/>
                  </a:lnTo>
                  <a:lnTo>
                    <a:pt x="64360" y="39685"/>
                  </a:lnTo>
                  <a:lnTo>
                    <a:pt x="66317" y="40669"/>
                  </a:lnTo>
                  <a:lnTo>
                    <a:pt x="65736" y="43195"/>
                  </a:lnTo>
                  <a:lnTo>
                    <a:pt x="65800" y="43460"/>
                  </a:lnTo>
                  <a:lnTo>
                    <a:pt x="67214" y="45278"/>
                  </a:lnTo>
                  <a:lnTo>
                    <a:pt x="67605" y="45354"/>
                  </a:lnTo>
                  <a:lnTo>
                    <a:pt x="68868" y="44723"/>
                  </a:lnTo>
                  <a:lnTo>
                    <a:pt x="69045" y="44445"/>
                  </a:lnTo>
                  <a:lnTo>
                    <a:pt x="69045" y="41516"/>
                  </a:lnTo>
                  <a:lnTo>
                    <a:pt x="70800" y="40884"/>
                  </a:lnTo>
                  <a:lnTo>
                    <a:pt x="73035" y="39028"/>
                  </a:lnTo>
                  <a:lnTo>
                    <a:pt x="73136" y="38750"/>
                  </a:lnTo>
                  <a:lnTo>
                    <a:pt x="72909" y="36414"/>
                  </a:lnTo>
                  <a:lnTo>
                    <a:pt x="72858" y="36275"/>
                  </a:lnTo>
                  <a:lnTo>
                    <a:pt x="72201" y="35253"/>
                  </a:lnTo>
                  <a:lnTo>
                    <a:pt x="73376" y="34015"/>
                  </a:lnTo>
                  <a:lnTo>
                    <a:pt x="73464" y="33800"/>
                  </a:lnTo>
                  <a:lnTo>
                    <a:pt x="73527" y="31250"/>
                  </a:lnTo>
                  <a:lnTo>
                    <a:pt x="74095" y="31199"/>
                  </a:lnTo>
                  <a:lnTo>
                    <a:pt x="76798" y="31199"/>
                  </a:lnTo>
                  <a:lnTo>
                    <a:pt x="77808" y="32247"/>
                  </a:lnTo>
                  <a:lnTo>
                    <a:pt x="77947" y="32323"/>
                  </a:lnTo>
                  <a:lnTo>
                    <a:pt x="79298" y="32702"/>
                  </a:lnTo>
                  <a:lnTo>
                    <a:pt x="78704" y="33813"/>
                  </a:lnTo>
                  <a:lnTo>
                    <a:pt x="78666" y="34015"/>
                  </a:lnTo>
                  <a:lnTo>
                    <a:pt x="78982" y="36061"/>
                  </a:lnTo>
                  <a:lnTo>
                    <a:pt x="79235" y="36326"/>
                  </a:lnTo>
                  <a:lnTo>
                    <a:pt x="81129" y="36730"/>
                  </a:lnTo>
                  <a:lnTo>
                    <a:pt x="81419" y="36629"/>
                  </a:lnTo>
                  <a:lnTo>
                    <a:pt x="82998" y="34861"/>
                  </a:lnTo>
                  <a:lnTo>
                    <a:pt x="83402" y="38523"/>
                  </a:lnTo>
                  <a:lnTo>
                    <a:pt x="83793" y="40657"/>
                  </a:lnTo>
                  <a:lnTo>
                    <a:pt x="83894" y="40834"/>
                  </a:lnTo>
                  <a:lnTo>
                    <a:pt x="85902" y="42715"/>
                  </a:lnTo>
                  <a:cubicBezTo>
                    <a:pt x="86558" y="43864"/>
                    <a:pt x="87253" y="45127"/>
                    <a:pt x="87455" y="45569"/>
                  </a:cubicBezTo>
                  <a:cubicBezTo>
                    <a:pt x="87152" y="45821"/>
                    <a:pt x="86369" y="46415"/>
                    <a:pt x="85687" y="46932"/>
                  </a:cubicBezTo>
                  <a:lnTo>
                    <a:pt x="83162" y="48385"/>
                  </a:lnTo>
                  <a:lnTo>
                    <a:pt x="81028" y="48220"/>
                  </a:lnTo>
                  <a:lnTo>
                    <a:pt x="78654" y="48220"/>
                  </a:lnTo>
                  <a:lnTo>
                    <a:pt x="78515" y="48258"/>
                  </a:lnTo>
                  <a:lnTo>
                    <a:pt x="76065" y="49521"/>
                  </a:lnTo>
                  <a:lnTo>
                    <a:pt x="76343" y="50089"/>
                  </a:lnTo>
                  <a:lnTo>
                    <a:pt x="77934" y="49369"/>
                  </a:lnTo>
                  <a:lnTo>
                    <a:pt x="78502" y="49685"/>
                  </a:lnTo>
                  <a:lnTo>
                    <a:pt x="78502" y="50834"/>
                  </a:lnTo>
                  <a:lnTo>
                    <a:pt x="79235" y="52539"/>
                  </a:lnTo>
                  <a:lnTo>
                    <a:pt x="79550" y="52728"/>
                  </a:lnTo>
                  <a:lnTo>
                    <a:pt x="82556" y="52514"/>
                  </a:lnTo>
                  <a:lnTo>
                    <a:pt x="82934" y="52930"/>
                  </a:lnTo>
                  <a:lnTo>
                    <a:pt x="79828" y="54231"/>
                  </a:lnTo>
                  <a:lnTo>
                    <a:pt x="78048" y="55355"/>
                  </a:lnTo>
                  <a:lnTo>
                    <a:pt x="77113" y="53890"/>
                  </a:lnTo>
                  <a:lnTo>
                    <a:pt x="76671" y="53802"/>
                  </a:lnTo>
                  <a:lnTo>
                    <a:pt x="74146" y="55456"/>
                  </a:lnTo>
                  <a:lnTo>
                    <a:pt x="74032" y="55607"/>
                  </a:lnTo>
                  <a:lnTo>
                    <a:pt x="73237" y="57691"/>
                  </a:lnTo>
                  <a:lnTo>
                    <a:pt x="71797" y="57691"/>
                  </a:lnTo>
                  <a:lnTo>
                    <a:pt x="71583" y="57779"/>
                  </a:lnTo>
                  <a:lnTo>
                    <a:pt x="68982" y="60330"/>
                  </a:lnTo>
                  <a:lnTo>
                    <a:pt x="68136" y="62426"/>
                  </a:lnTo>
                  <a:lnTo>
                    <a:pt x="66671" y="64888"/>
                  </a:lnTo>
                  <a:lnTo>
                    <a:pt x="63741" y="66908"/>
                  </a:lnTo>
                  <a:lnTo>
                    <a:pt x="63640" y="67009"/>
                  </a:lnTo>
                  <a:lnTo>
                    <a:pt x="62618" y="68916"/>
                  </a:lnTo>
                  <a:lnTo>
                    <a:pt x="62580" y="69068"/>
                  </a:lnTo>
                  <a:lnTo>
                    <a:pt x="62731" y="72767"/>
                  </a:lnTo>
                  <a:lnTo>
                    <a:pt x="62491" y="74043"/>
                  </a:lnTo>
                  <a:lnTo>
                    <a:pt x="61620" y="72717"/>
                  </a:lnTo>
                  <a:lnTo>
                    <a:pt x="61393" y="70823"/>
                  </a:lnTo>
                  <a:lnTo>
                    <a:pt x="61178" y="70558"/>
                  </a:lnTo>
                  <a:lnTo>
                    <a:pt x="58413" y="69686"/>
                  </a:lnTo>
                  <a:lnTo>
                    <a:pt x="56190" y="69674"/>
                  </a:lnTo>
                  <a:lnTo>
                    <a:pt x="55913" y="69838"/>
                  </a:lnTo>
                  <a:lnTo>
                    <a:pt x="55471" y="70684"/>
                  </a:lnTo>
                  <a:lnTo>
                    <a:pt x="54423" y="69838"/>
                  </a:lnTo>
                  <a:lnTo>
                    <a:pt x="54183" y="69762"/>
                  </a:lnTo>
                  <a:lnTo>
                    <a:pt x="51266" y="70166"/>
                  </a:lnTo>
                  <a:lnTo>
                    <a:pt x="51114" y="70229"/>
                  </a:lnTo>
                  <a:lnTo>
                    <a:pt x="48362" y="72287"/>
                  </a:lnTo>
                  <a:lnTo>
                    <a:pt x="48248" y="72452"/>
                  </a:lnTo>
                  <a:lnTo>
                    <a:pt x="47377" y="75381"/>
                  </a:lnTo>
                  <a:lnTo>
                    <a:pt x="47377" y="75507"/>
                  </a:lnTo>
                  <a:lnTo>
                    <a:pt x="47768" y="79093"/>
                  </a:lnTo>
                  <a:lnTo>
                    <a:pt x="47819" y="79245"/>
                  </a:lnTo>
                  <a:lnTo>
                    <a:pt x="49801" y="81934"/>
                  </a:lnTo>
                  <a:lnTo>
                    <a:pt x="50155" y="82048"/>
                  </a:lnTo>
                  <a:lnTo>
                    <a:pt x="52832" y="81101"/>
                  </a:lnTo>
                  <a:lnTo>
                    <a:pt x="52996" y="80962"/>
                  </a:lnTo>
                  <a:lnTo>
                    <a:pt x="54082" y="79144"/>
                  </a:lnTo>
                  <a:lnTo>
                    <a:pt x="56304" y="79144"/>
                  </a:lnTo>
                  <a:lnTo>
                    <a:pt x="56203" y="79876"/>
                  </a:lnTo>
                  <a:lnTo>
                    <a:pt x="55496" y="81240"/>
                  </a:lnTo>
                  <a:lnTo>
                    <a:pt x="54789" y="83210"/>
                  </a:lnTo>
                  <a:lnTo>
                    <a:pt x="55054" y="83639"/>
                  </a:lnTo>
                  <a:lnTo>
                    <a:pt x="57516" y="83930"/>
                  </a:lnTo>
                  <a:lnTo>
                    <a:pt x="59095" y="84460"/>
                  </a:lnTo>
                  <a:lnTo>
                    <a:pt x="58413" y="86202"/>
                  </a:lnTo>
                  <a:lnTo>
                    <a:pt x="58425" y="86455"/>
                  </a:lnTo>
                  <a:lnTo>
                    <a:pt x="59688" y="89056"/>
                  </a:lnTo>
                  <a:lnTo>
                    <a:pt x="59840" y="89195"/>
                  </a:lnTo>
                  <a:lnTo>
                    <a:pt x="61569" y="90066"/>
                  </a:lnTo>
                  <a:lnTo>
                    <a:pt x="61809" y="90079"/>
                  </a:lnTo>
                  <a:lnTo>
                    <a:pt x="63388" y="89586"/>
                  </a:lnTo>
                  <a:lnTo>
                    <a:pt x="64827" y="90735"/>
                  </a:lnTo>
                  <a:lnTo>
                    <a:pt x="65320" y="90597"/>
                  </a:lnTo>
                  <a:cubicBezTo>
                    <a:pt x="65345" y="90546"/>
                    <a:pt x="65749" y="89397"/>
                    <a:pt x="65863" y="88980"/>
                  </a:cubicBezTo>
                  <a:cubicBezTo>
                    <a:pt x="66166" y="88766"/>
                    <a:pt x="67656" y="88261"/>
                    <a:pt x="68944" y="87882"/>
                  </a:cubicBezTo>
                  <a:lnTo>
                    <a:pt x="71696" y="87806"/>
                  </a:lnTo>
                  <a:lnTo>
                    <a:pt x="74222" y="88437"/>
                  </a:lnTo>
                  <a:lnTo>
                    <a:pt x="76596" y="88665"/>
                  </a:lnTo>
                  <a:lnTo>
                    <a:pt x="78553" y="89788"/>
                  </a:lnTo>
                  <a:lnTo>
                    <a:pt x="80813" y="91973"/>
                  </a:lnTo>
                  <a:lnTo>
                    <a:pt x="81002" y="92061"/>
                  </a:lnTo>
                  <a:lnTo>
                    <a:pt x="83174" y="92289"/>
                  </a:lnTo>
                  <a:lnTo>
                    <a:pt x="86432" y="93362"/>
                  </a:lnTo>
                  <a:lnTo>
                    <a:pt x="87846" y="95370"/>
                  </a:lnTo>
                  <a:lnTo>
                    <a:pt x="89021" y="98097"/>
                  </a:lnTo>
                  <a:lnTo>
                    <a:pt x="89185" y="98274"/>
                  </a:lnTo>
                  <a:lnTo>
                    <a:pt x="91470" y="99221"/>
                  </a:lnTo>
                  <a:lnTo>
                    <a:pt x="93529" y="100016"/>
                  </a:lnTo>
                  <a:lnTo>
                    <a:pt x="95448" y="100345"/>
                  </a:lnTo>
                  <a:lnTo>
                    <a:pt x="98655" y="101595"/>
                  </a:lnTo>
                  <a:cubicBezTo>
                    <a:pt x="100625" y="102365"/>
                    <a:pt x="101092" y="102655"/>
                    <a:pt x="101193" y="102731"/>
                  </a:cubicBezTo>
                  <a:lnTo>
                    <a:pt x="101168" y="102782"/>
                  </a:lnTo>
                  <a:lnTo>
                    <a:pt x="102115" y="104524"/>
                  </a:lnTo>
                  <a:lnTo>
                    <a:pt x="101130" y="106305"/>
                  </a:lnTo>
                  <a:lnTo>
                    <a:pt x="99312" y="108590"/>
                  </a:lnTo>
                  <a:lnTo>
                    <a:pt x="99249" y="108716"/>
                  </a:lnTo>
                  <a:lnTo>
                    <a:pt x="98857" y="110673"/>
                  </a:lnTo>
                  <a:lnTo>
                    <a:pt x="97986" y="113855"/>
                  </a:lnTo>
                  <a:lnTo>
                    <a:pt x="97456" y="117492"/>
                  </a:lnTo>
                  <a:lnTo>
                    <a:pt x="96256" y="118199"/>
                  </a:lnTo>
                  <a:lnTo>
                    <a:pt x="93541" y="119639"/>
                  </a:lnTo>
                  <a:lnTo>
                    <a:pt x="91016" y="121369"/>
                  </a:lnTo>
                  <a:lnTo>
                    <a:pt x="90889" y="121583"/>
                  </a:lnTo>
                  <a:lnTo>
                    <a:pt x="90422" y="124260"/>
                  </a:lnTo>
                  <a:lnTo>
                    <a:pt x="89096" y="126192"/>
                  </a:lnTo>
                  <a:lnTo>
                    <a:pt x="87682" y="128604"/>
                  </a:lnTo>
                  <a:lnTo>
                    <a:pt x="86205" y="130031"/>
                  </a:lnTo>
                  <a:lnTo>
                    <a:pt x="83679" y="129589"/>
                  </a:lnTo>
                  <a:lnTo>
                    <a:pt x="83313" y="129930"/>
                  </a:lnTo>
                  <a:lnTo>
                    <a:pt x="83389" y="130889"/>
                  </a:lnTo>
                  <a:lnTo>
                    <a:pt x="83553" y="132114"/>
                  </a:lnTo>
                  <a:lnTo>
                    <a:pt x="83553" y="134008"/>
                  </a:lnTo>
                  <a:lnTo>
                    <a:pt x="81886" y="134412"/>
                  </a:lnTo>
                  <a:lnTo>
                    <a:pt x="79992" y="134968"/>
                  </a:lnTo>
                  <a:lnTo>
                    <a:pt x="79765" y="135271"/>
                  </a:lnTo>
                  <a:lnTo>
                    <a:pt x="79765" y="135801"/>
                  </a:lnTo>
                  <a:lnTo>
                    <a:pt x="79702" y="137039"/>
                  </a:lnTo>
                  <a:lnTo>
                    <a:pt x="78616" y="136912"/>
                  </a:lnTo>
                  <a:lnTo>
                    <a:pt x="78262" y="137215"/>
                  </a:lnTo>
                  <a:lnTo>
                    <a:pt x="78187" y="138314"/>
                  </a:lnTo>
                  <a:lnTo>
                    <a:pt x="78212" y="138465"/>
                  </a:lnTo>
                  <a:lnTo>
                    <a:pt x="78730" y="139640"/>
                  </a:lnTo>
                  <a:lnTo>
                    <a:pt x="78376" y="141622"/>
                  </a:lnTo>
                  <a:lnTo>
                    <a:pt x="77694" y="142102"/>
                  </a:lnTo>
                  <a:lnTo>
                    <a:pt x="77593" y="142216"/>
                  </a:lnTo>
                  <a:lnTo>
                    <a:pt x="76722" y="143882"/>
                  </a:lnTo>
                  <a:lnTo>
                    <a:pt x="76823" y="144274"/>
                  </a:lnTo>
                  <a:lnTo>
                    <a:pt x="78300" y="145335"/>
                  </a:lnTo>
                  <a:lnTo>
                    <a:pt x="78060" y="146105"/>
                  </a:lnTo>
                  <a:cubicBezTo>
                    <a:pt x="77997" y="146181"/>
                    <a:pt x="77757" y="146484"/>
                    <a:pt x="76924" y="147481"/>
                  </a:cubicBezTo>
                  <a:cubicBezTo>
                    <a:pt x="76444" y="148062"/>
                    <a:pt x="76255" y="148592"/>
                    <a:pt x="76381" y="149059"/>
                  </a:cubicBezTo>
                  <a:cubicBezTo>
                    <a:pt x="76469" y="149388"/>
                    <a:pt x="76697" y="149678"/>
                    <a:pt x="77000" y="149842"/>
                  </a:cubicBezTo>
                  <a:lnTo>
                    <a:pt x="78136" y="152646"/>
                  </a:lnTo>
                  <a:lnTo>
                    <a:pt x="78275" y="152810"/>
                  </a:lnTo>
                  <a:lnTo>
                    <a:pt x="81167" y="154363"/>
                  </a:lnTo>
                  <a:lnTo>
                    <a:pt x="80245" y="155449"/>
                  </a:lnTo>
                  <a:lnTo>
                    <a:pt x="77492" y="155449"/>
                  </a:lnTo>
                  <a:lnTo>
                    <a:pt x="75889" y="154401"/>
                  </a:lnTo>
                  <a:lnTo>
                    <a:pt x="73628" y="151130"/>
                  </a:lnTo>
                  <a:lnTo>
                    <a:pt x="72429" y="147443"/>
                  </a:lnTo>
                  <a:lnTo>
                    <a:pt x="72113" y="145625"/>
                  </a:lnTo>
                  <a:lnTo>
                    <a:pt x="70825" y="143605"/>
                  </a:lnTo>
                  <a:lnTo>
                    <a:pt x="72568" y="139577"/>
                  </a:lnTo>
                  <a:lnTo>
                    <a:pt x="72454" y="139198"/>
                  </a:lnTo>
                  <a:lnTo>
                    <a:pt x="71242" y="138327"/>
                  </a:lnTo>
                  <a:lnTo>
                    <a:pt x="71014" y="135523"/>
                  </a:lnTo>
                  <a:lnTo>
                    <a:pt x="71090" y="133112"/>
                  </a:lnTo>
                  <a:lnTo>
                    <a:pt x="71873" y="129993"/>
                  </a:lnTo>
                  <a:lnTo>
                    <a:pt x="71886" y="129892"/>
                  </a:lnTo>
                  <a:lnTo>
                    <a:pt x="71722" y="127884"/>
                  </a:lnTo>
                  <a:lnTo>
                    <a:pt x="71962" y="123907"/>
                  </a:lnTo>
                  <a:lnTo>
                    <a:pt x="71722" y="120030"/>
                  </a:lnTo>
                  <a:lnTo>
                    <a:pt x="71242" y="115295"/>
                  </a:lnTo>
                  <a:lnTo>
                    <a:pt x="71191" y="115131"/>
                  </a:lnTo>
                  <a:lnTo>
                    <a:pt x="69929" y="113401"/>
                  </a:lnTo>
                  <a:lnTo>
                    <a:pt x="67921" y="112252"/>
                  </a:lnTo>
                  <a:lnTo>
                    <a:pt x="65837" y="109007"/>
                  </a:lnTo>
                  <a:lnTo>
                    <a:pt x="63678" y="105724"/>
                  </a:lnTo>
                  <a:lnTo>
                    <a:pt x="61367" y="103274"/>
                  </a:lnTo>
                  <a:lnTo>
                    <a:pt x="61772" y="102277"/>
                  </a:lnTo>
                  <a:lnTo>
                    <a:pt x="62024" y="100029"/>
                  </a:lnTo>
                  <a:lnTo>
                    <a:pt x="62782" y="97832"/>
                  </a:lnTo>
                  <a:lnTo>
                    <a:pt x="64246" y="96051"/>
                  </a:lnTo>
                  <a:lnTo>
                    <a:pt x="64322" y="95887"/>
                  </a:lnTo>
                  <a:lnTo>
                    <a:pt x="64638" y="92415"/>
                  </a:lnTo>
                  <a:lnTo>
                    <a:pt x="64562" y="92175"/>
                  </a:lnTo>
                  <a:lnTo>
                    <a:pt x="62971" y="90369"/>
                  </a:lnTo>
                  <a:lnTo>
                    <a:pt x="62529" y="90344"/>
                  </a:lnTo>
                  <a:lnTo>
                    <a:pt x="61431" y="91304"/>
                  </a:lnTo>
                  <a:lnTo>
                    <a:pt x="59145" y="90091"/>
                  </a:lnTo>
                  <a:lnTo>
                    <a:pt x="55799" y="86341"/>
                  </a:lnTo>
                  <a:lnTo>
                    <a:pt x="55622" y="86253"/>
                  </a:lnTo>
                  <a:lnTo>
                    <a:pt x="52781" y="85634"/>
                  </a:lnTo>
                  <a:lnTo>
                    <a:pt x="50243" y="83626"/>
                  </a:lnTo>
                  <a:lnTo>
                    <a:pt x="49877" y="83614"/>
                  </a:lnTo>
                  <a:lnTo>
                    <a:pt x="49157" y="84068"/>
                  </a:lnTo>
                  <a:lnTo>
                    <a:pt x="46430" y="82629"/>
                  </a:lnTo>
                  <a:lnTo>
                    <a:pt x="42566" y="81467"/>
                  </a:lnTo>
                  <a:lnTo>
                    <a:pt x="41051" y="79801"/>
                  </a:lnTo>
                  <a:lnTo>
                    <a:pt x="40899" y="77629"/>
                  </a:lnTo>
                  <a:lnTo>
                    <a:pt x="40861" y="77490"/>
                  </a:lnTo>
                  <a:lnTo>
                    <a:pt x="38803" y="73942"/>
                  </a:lnTo>
                  <a:lnTo>
                    <a:pt x="36606" y="71858"/>
                  </a:lnTo>
                  <a:lnTo>
                    <a:pt x="35760" y="68739"/>
                  </a:lnTo>
                  <a:lnTo>
                    <a:pt x="34282" y="66959"/>
                  </a:lnTo>
                  <a:lnTo>
                    <a:pt x="33727" y="67199"/>
                  </a:lnTo>
                  <a:lnTo>
                    <a:pt x="34358" y="71694"/>
                  </a:lnTo>
                  <a:lnTo>
                    <a:pt x="34421" y="71858"/>
                  </a:lnTo>
                  <a:lnTo>
                    <a:pt x="35873" y="73689"/>
                  </a:lnTo>
                  <a:lnTo>
                    <a:pt x="36240" y="75722"/>
                  </a:lnTo>
                  <a:lnTo>
                    <a:pt x="36240" y="75722"/>
                  </a:lnTo>
                  <a:lnTo>
                    <a:pt x="34484" y="73866"/>
                  </a:lnTo>
                  <a:lnTo>
                    <a:pt x="33070" y="68878"/>
                  </a:lnTo>
                  <a:lnTo>
                    <a:pt x="31808" y="65406"/>
                  </a:lnTo>
                  <a:lnTo>
                    <a:pt x="31694" y="65242"/>
                  </a:lnTo>
                  <a:lnTo>
                    <a:pt x="30014" y="64093"/>
                  </a:lnTo>
                  <a:lnTo>
                    <a:pt x="28360" y="61454"/>
                  </a:lnTo>
                  <a:lnTo>
                    <a:pt x="28045" y="57097"/>
                  </a:lnTo>
                  <a:lnTo>
                    <a:pt x="28512" y="52817"/>
                  </a:lnTo>
                  <a:lnTo>
                    <a:pt x="29749" y="50354"/>
                  </a:lnTo>
                  <a:lnTo>
                    <a:pt x="30014" y="47627"/>
                  </a:lnTo>
                  <a:lnTo>
                    <a:pt x="29989" y="47475"/>
                  </a:lnTo>
                  <a:lnTo>
                    <a:pt x="28310" y="43776"/>
                  </a:lnTo>
                  <a:lnTo>
                    <a:pt x="28449" y="42841"/>
                  </a:lnTo>
                  <a:lnTo>
                    <a:pt x="30419" y="44079"/>
                  </a:lnTo>
                  <a:lnTo>
                    <a:pt x="30873" y="43700"/>
                  </a:lnTo>
                  <a:lnTo>
                    <a:pt x="29623" y="40733"/>
                  </a:lnTo>
                  <a:lnTo>
                    <a:pt x="28916" y="36364"/>
                  </a:lnTo>
                  <a:lnTo>
                    <a:pt x="28411" y="36174"/>
                  </a:lnTo>
                  <a:lnTo>
                    <a:pt x="27300" y="37109"/>
                  </a:lnTo>
                  <a:lnTo>
                    <a:pt x="27211" y="37260"/>
                  </a:lnTo>
                  <a:lnTo>
                    <a:pt x="26517" y="39432"/>
                  </a:lnTo>
                  <a:lnTo>
                    <a:pt x="26100" y="38435"/>
                  </a:lnTo>
                  <a:lnTo>
                    <a:pt x="26630" y="36477"/>
                  </a:lnTo>
                  <a:lnTo>
                    <a:pt x="27262" y="33472"/>
                  </a:lnTo>
                  <a:lnTo>
                    <a:pt x="27262" y="33358"/>
                  </a:lnTo>
                  <a:lnTo>
                    <a:pt x="26555" y="29330"/>
                  </a:lnTo>
                  <a:lnTo>
                    <a:pt x="25027" y="26477"/>
                  </a:lnTo>
                  <a:lnTo>
                    <a:pt x="24901" y="26363"/>
                  </a:lnTo>
                  <a:cubicBezTo>
                    <a:pt x="21319" y="24236"/>
                    <a:pt x="20275" y="23768"/>
                    <a:pt x="19914" y="23768"/>
                  </a:cubicBezTo>
                  <a:cubicBezTo>
                    <a:pt x="19779" y="23768"/>
                    <a:pt x="19739" y="23832"/>
                    <a:pt x="19698" y="23901"/>
                  </a:cubicBezTo>
                  <a:cubicBezTo>
                    <a:pt x="19521" y="24040"/>
                    <a:pt x="18322" y="24444"/>
                    <a:pt x="17337" y="24747"/>
                  </a:cubicBezTo>
                  <a:lnTo>
                    <a:pt x="16112" y="24999"/>
                  </a:lnTo>
                  <a:lnTo>
                    <a:pt x="17299" y="22840"/>
                  </a:lnTo>
                  <a:lnTo>
                    <a:pt x="16832" y="22436"/>
                  </a:lnTo>
                  <a:lnTo>
                    <a:pt x="14370" y="24191"/>
                  </a:lnTo>
                  <a:lnTo>
                    <a:pt x="12362" y="25959"/>
                  </a:lnTo>
                  <a:lnTo>
                    <a:pt x="10127" y="28573"/>
                  </a:lnTo>
                  <a:lnTo>
                    <a:pt x="4394" y="30896"/>
                  </a:lnTo>
                  <a:lnTo>
                    <a:pt x="2134" y="31262"/>
                  </a:lnTo>
                  <a:lnTo>
                    <a:pt x="3132" y="30770"/>
                  </a:lnTo>
                  <a:cubicBezTo>
                    <a:pt x="8687" y="27702"/>
                    <a:pt x="8763" y="27399"/>
                    <a:pt x="8801" y="27247"/>
                  </a:cubicBezTo>
                  <a:cubicBezTo>
                    <a:pt x="8852" y="27058"/>
                    <a:pt x="9432" y="26224"/>
                    <a:pt x="9937" y="25555"/>
                  </a:cubicBezTo>
                  <a:lnTo>
                    <a:pt x="9887" y="25126"/>
                  </a:lnTo>
                  <a:lnTo>
                    <a:pt x="8018" y="23573"/>
                  </a:lnTo>
                  <a:lnTo>
                    <a:pt x="6882" y="22373"/>
                  </a:lnTo>
                  <a:lnTo>
                    <a:pt x="6389" y="20454"/>
                  </a:lnTo>
                  <a:lnTo>
                    <a:pt x="7702" y="18396"/>
                  </a:lnTo>
                  <a:lnTo>
                    <a:pt x="9584" y="16034"/>
                  </a:lnTo>
                  <a:lnTo>
                    <a:pt x="12425" y="15466"/>
                  </a:lnTo>
                  <a:lnTo>
                    <a:pt x="12602" y="15365"/>
                  </a:lnTo>
                  <a:lnTo>
                    <a:pt x="14256" y="13332"/>
                  </a:lnTo>
                  <a:lnTo>
                    <a:pt x="13991" y="12814"/>
                  </a:lnTo>
                  <a:lnTo>
                    <a:pt x="12059" y="12979"/>
                  </a:lnTo>
                  <a:lnTo>
                    <a:pt x="9761" y="12625"/>
                  </a:lnTo>
                  <a:lnTo>
                    <a:pt x="9761" y="11943"/>
                  </a:lnTo>
                  <a:lnTo>
                    <a:pt x="10405" y="10579"/>
                  </a:lnTo>
                  <a:lnTo>
                    <a:pt x="12753" y="9531"/>
                  </a:lnTo>
                  <a:lnTo>
                    <a:pt x="13347" y="9999"/>
                  </a:lnTo>
                  <a:lnTo>
                    <a:pt x="15582" y="10655"/>
                  </a:lnTo>
                  <a:lnTo>
                    <a:pt x="15986" y="10302"/>
                  </a:lnTo>
                  <a:lnTo>
                    <a:pt x="15733" y="8572"/>
                  </a:lnTo>
                  <a:lnTo>
                    <a:pt x="14799" y="5301"/>
                  </a:lnTo>
                  <a:lnTo>
                    <a:pt x="14799" y="4582"/>
                  </a:lnTo>
                  <a:lnTo>
                    <a:pt x="16996" y="3268"/>
                  </a:lnTo>
                  <a:cubicBezTo>
                    <a:pt x="17249" y="3167"/>
                    <a:pt x="17943" y="2814"/>
                    <a:pt x="20178" y="1387"/>
                  </a:cubicBezTo>
                  <a:cubicBezTo>
                    <a:pt x="21117" y="797"/>
                    <a:pt x="21746" y="618"/>
                    <a:pt x="22159" y="618"/>
                  </a:cubicBezTo>
                  <a:close/>
                  <a:moveTo>
                    <a:pt x="22164" y="0"/>
                  </a:moveTo>
                  <a:cubicBezTo>
                    <a:pt x="21532" y="0"/>
                    <a:pt x="20754" y="291"/>
                    <a:pt x="19837" y="869"/>
                  </a:cubicBezTo>
                  <a:cubicBezTo>
                    <a:pt x="17274" y="2498"/>
                    <a:pt x="16819" y="2675"/>
                    <a:pt x="16781" y="2688"/>
                  </a:cubicBezTo>
                  <a:lnTo>
                    <a:pt x="14332" y="4127"/>
                  </a:lnTo>
                  <a:lnTo>
                    <a:pt x="14180" y="4392"/>
                  </a:lnTo>
                  <a:lnTo>
                    <a:pt x="14180" y="5339"/>
                  </a:lnTo>
                  <a:lnTo>
                    <a:pt x="15127" y="8698"/>
                  </a:lnTo>
                  <a:lnTo>
                    <a:pt x="15291" y="9923"/>
                  </a:lnTo>
                  <a:lnTo>
                    <a:pt x="13688" y="9468"/>
                  </a:lnTo>
                  <a:lnTo>
                    <a:pt x="12993" y="8925"/>
                  </a:lnTo>
                  <a:lnTo>
                    <a:pt x="12665" y="8875"/>
                  </a:lnTo>
                  <a:lnTo>
                    <a:pt x="10051" y="10062"/>
                  </a:lnTo>
                  <a:lnTo>
                    <a:pt x="9887" y="10213"/>
                  </a:lnTo>
                  <a:lnTo>
                    <a:pt x="9155" y="11754"/>
                  </a:lnTo>
                  <a:lnTo>
                    <a:pt x="9129" y="12915"/>
                  </a:lnTo>
                  <a:lnTo>
                    <a:pt x="9395" y="13231"/>
                  </a:lnTo>
                  <a:lnTo>
                    <a:pt x="11983" y="13623"/>
                  </a:lnTo>
                  <a:lnTo>
                    <a:pt x="12059" y="13623"/>
                  </a:lnTo>
                  <a:lnTo>
                    <a:pt x="13284" y="13521"/>
                  </a:lnTo>
                  <a:lnTo>
                    <a:pt x="12185" y="14873"/>
                  </a:lnTo>
                  <a:lnTo>
                    <a:pt x="9344" y="15441"/>
                  </a:lnTo>
                  <a:lnTo>
                    <a:pt x="9155" y="15554"/>
                  </a:lnTo>
                  <a:lnTo>
                    <a:pt x="7185" y="18029"/>
                  </a:lnTo>
                  <a:lnTo>
                    <a:pt x="5771" y="20239"/>
                  </a:lnTo>
                  <a:lnTo>
                    <a:pt x="5733" y="20479"/>
                  </a:lnTo>
                  <a:lnTo>
                    <a:pt x="6288" y="22613"/>
                  </a:lnTo>
                  <a:lnTo>
                    <a:pt x="6364" y="22752"/>
                  </a:lnTo>
                  <a:lnTo>
                    <a:pt x="7576" y="24040"/>
                  </a:lnTo>
                  <a:lnTo>
                    <a:pt x="9243" y="25416"/>
                  </a:lnTo>
                  <a:cubicBezTo>
                    <a:pt x="8877" y="25909"/>
                    <a:pt x="8334" y="26679"/>
                    <a:pt x="8208" y="27032"/>
                  </a:cubicBezTo>
                  <a:cubicBezTo>
                    <a:pt x="7841" y="27386"/>
                    <a:pt x="4874" y="29091"/>
                    <a:pt x="2841" y="30214"/>
                  </a:cubicBezTo>
                  <a:lnTo>
                    <a:pt x="0" y="31629"/>
                  </a:lnTo>
                  <a:lnTo>
                    <a:pt x="189" y="32222"/>
                  </a:lnTo>
                  <a:lnTo>
                    <a:pt x="4533" y="31515"/>
                  </a:lnTo>
                  <a:lnTo>
                    <a:pt x="10430" y="29128"/>
                  </a:lnTo>
                  <a:lnTo>
                    <a:pt x="10556" y="29040"/>
                  </a:lnTo>
                  <a:lnTo>
                    <a:pt x="12804" y="26388"/>
                  </a:lnTo>
                  <a:lnTo>
                    <a:pt x="14748" y="24684"/>
                  </a:lnTo>
                  <a:lnTo>
                    <a:pt x="16087" y="23737"/>
                  </a:lnTo>
                  <a:lnTo>
                    <a:pt x="15241" y="25302"/>
                  </a:lnTo>
                  <a:lnTo>
                    <a:pt x="15582" y="25757"/>
                  </a:lnTo>
                  <a:lnTo>
                    <a:pt x="17488" y="25366"/>
                  </a:lnTo>
                  <a:cubicBezTo>
                    <a:pt x="19180" y="24861"/>
                    <a:pt x="19787" y="24595"/>
                    <a:pt x="20026" y="24431"/>
                  </a:cubicBezTo>
                  <a:cubicBezTo>
                    <a:pt x="20544" y="24595"/>
                    <a:pt x="22628" y="25757"/>
                    <a:pt x="24496" y="26868"/>
                  </a:cubicBezTo>
                  <a:lnTo>
                    <a:pt x="25936" y="29507"/>
                  </a:lnTo>
                  <a:lnTo>
                    <a:pt x="26618" y="33409"/>
                  </a:lnTo>
                  <a:lnTo>
                    <a:pt x="26012" y="36338"/>
                  </a:lnTo>
                  <a:lnTo>
                    <a:pt x="25456" y="38384"/>
                  </a:lnTo>
                  <a:lnTo>
                    <a:pt x="25469" y="38586"/>
                  </a:lnTo>
                  <a:lnTo>
                    <a:pt x="26264" y="40480"/>
                  </a:lnTo>
                  <a:lnTo>
                    <a:pt x="26858" y="40455"/>
                  </a:lnTo>
                  <a:lnTo>
                    <a:pt x="27767" y="37538"/>
                  </a:lnTo>
                  <a:lnTo>
                    <a:pt x="28373" y="37033"/>
                  </a:lnTo>
                  <a:lnTo>
                    <a:pt x="29004" y="40884"/>
                  </a:lnTo>
                  <a:lnTo>
                    <a:pt x="29888" y="43018"/>
                  </a:lnTo>
                  <a:lnTo>
                    <a:pt x="28360" y="42058"/>
                  </a:lnTo>
                  <a:lnTo>
                    <a:pt x="27893" y="42273"/>
                  </a:lnTo>
                  <a:lnTo>
                    <a:pt x="27653" y="43763"/>
                  </a:lnTo>
                  <a:lnTo>
                    <a:pt x="27678" y="43953"/>
                  </a:lnTo>
                  <a:lnTo>
                    <a:pt x="29383" y="47652"/>
                  </a:lnTo>
                  <a:lnTo>
                    <a:pt x="29156" y="50114"/>
                  </a:lnTo>
                  <a:lnTo>
                    <a:pt x="27918" y="52589"/>
                  </a:lnTo>
                  <a:lnTo>
                    <a:pt x="27413" y="57085"/>
                  </a:lnTo>
                  <a:lnTo>
                    <a:pt x="27729" y="61580"/>
                  </a:lnTo>
                  <a:lnTo>
                    <a:pt x="27779" y="61719"/>
                  </a:lnTo>
                  <a:lnTo>
                    <a:pt x="29522" y="64484"/>
                  </a:lnTo>
                  <a:lnTo>
                    <a:pt x="31252" y="65696"/>
                  </a:lnTo>
                  <a:lnTo>
                    <a:pt x="32464" y="69030"/>
                  </a:lnTo>
                  <a:lnTo>
                    <a:pt x="33891" y="74080"/>
                  </a:lnTo>
                  <a:lnTo>
                    <a:pt x="33967" y="74219"/>
                  </a:lnTo>
                  <a:lnTo>
                    <a:pt x="36505" y="76896"/>
                  </a:lnTo>
                  <a:lnTo>
                    <a:pt x="37048" y="76631"/>
                  </a:lnTo>
                  <a:lnTo>
                    <a:pt x="36467" y="73474"/>
                  </a:lnTo>
                  <a:lnTo>
                    <a:pt x="36404" y="73335"/>
                  </a:lnTo>
                  <a:lnTo>
                    <a:pt x="34964" y="71505"/>
                  </a:lnTo>
                  <a:lnTo>
                    <a:pt x="34484" y="68171"/>
                  </a:lnTo>
                  <a:lnTo>
                    <a:pt x="34484" y="68171"/>
                  </a:lnTo>
                  <a:lnTo>
                    <a:pt x="35166" y="68954"/>
                  </a:lnTo>
                  <a:lnTo>
                    <a:pt x="36012" y="72098"/>
                  </a:lnTo>
                  <a:lnTo>
                    <a:pt x="36101" y="72237"/>
                  </a:lnTo>
                  <a:lnTo>
                    <a:pt x="38273" y="74295"/>
                  </a:lnTo>
                  <a:lnTo>
                    <a:pt x="40268" y="77730"/>
                  </a:lnTo>
                  <a:lnTo>
                    <a:pt x="40419" y="79939"/>
                  </a:lnTo>
                  <a:lnTo>
                    <a:pt x="40508" y="80141"/>
                  </a:lnTo>
                  <a:lnTo>
                    <a:pt x="42162" y="81947"/>
                  </a:lnTo>
                  <a:lnTo>
                    <a:pt x="42301" y="82035"/>
                  </a:lnTo>
                  <a:lnTo>
                    <a:pt x="46202" y="83197"/>
                  </a:lnTo>
                  <a:lnTo>
                    <a:pt x="49043" y="84700"/>
                  </a:lnTo>
                  <a:lnTo>
                    <a:pt x="49359" y="84687"/>
                  </a:lnTo>
                  <a:lnTo>
                    <a:pt x="50028" y="84245"/>
                  </a:lnTo>
                  <a:lnTo>
                    <a:pt x="52453" y="86165"/>
                  </a:lnTo>
                  <a:lnTo>
                    <a:pt x="52592" y="86228"/>
                  </a:lnTo>
                  <a:lnTo>
                    <a:pt x="55407" y="86834"/>
                  </a:lnTo>
                  <a:lnTo>
                    <a:pt x="58716" y="90546"/>
                  </a:lnTo>
                  <a:lnTo>
                    <a:pt x="61330" y="91960"/>
                  </a:lnTo>
                  <a:lnTo>
                    <a:pt x="61683" y="91910"/>
                  </a:lnTo>
                  <a:lnTo>
                    <a:pt x="62706" y="91013"/>
                  </a:lnTo>
                  <a:lnTo>
                    <a:pt x="63994" y="92491"/>
                  </a:lnTo>
                  <a:lnTo>
                    <a:pt x="63691" y="95723"/>
                  </a:lnTo>
                  <a:lnTo>
                    <a:pt x="62251" y="97466"/>
                  </a:lnTo>
                  <a:lnTo>
                    <a:pt x="61405" y="99840"/>
                  </a:lnTo>
                  <a:lnTo>
                    <a:pt x="61165" y="102074"/>
                  </a:lnTo>
                  <a:lnTo>
                    <a:pt x="60711" y="103224"/>
                  </a:lnTo>
                  <a:lnTo>
                    <a:pt x="60774" y="103552"/>
                  </a:lnTo>
                  <a:lnTo>
                    <a:pt x="63186" y="106115"/>
                  </a:lnTo>
                  <a:lnTo>
                    <a:pt x="65320" y="109335"/>
                  </a:lnTo>
                  <a:lnTo>
                    <a:pt x="67441" y="112656"/>
                  </a:lnTo>
                  <a:lnTo>
                    <a:pt x="67555" y="112757"/>
                  </a:lnTo>
                  <a:lnTo>
                    <a:pt x="69461" y="113818"/>
                  </a:lnTo>
                  <a:lnTo>
                    <a:pt x="70623" y="115421"/>
                  </a:lnTo>
                  <a:lnTo>
                    <a:pt x="71090" y="120055"/>
                  </a:lnTo>
                  <a:lnTo>
                    <a:pt x="71330" y="123881"/>
                  </a:lnTo>
                  <a:lnTo>
                    <a:pt x="71090" y="127871"/>
                  </a:lnTo>
                  <a:lnTo>
                    <a:pt x="71254" y="129866"/>
                  </a:lnTo>
                  <a:lnTo>
                    <a:pt x="70472" y="132973"/>
                  </a:lnTo>
                  <a:lnTo>
                    <a:pt x="70383" y="135511"/>
                  </a:lnTo>
                  <a:lnTo>
                    <a:pt x="70623" y="138516"/>
                  </a:lnTo>
                  <a:lnTo>
                    <a:pt x="70749" y="138743"/>
                  </a:lnTo>
                  <a:lnTo>
                    <a:pt x="71886" y="139539"/>
                  </a:lnTo>
                  <a:lnTo>
                    <a:pt x="70168" y="143491"/>
                  </a:lnTo>
                  <a:lnTo>
                    <a:pt x="70194" y="143794"/>
                  </a:lnTo>
                  <a:lnTo>
                    <a:pt x="71507" y="145789"/>
                  </a:lnTo>
                  <a:lnTo>
                    <a:pt x="71823" y="147582"/>
                  </a:lnTo>
                  <a:lnTo>
                    <a:pt x="73035" y="151370"/>
                  </a:lnTo>
                  <a:lnTo>
                    <a:pt x="75409" y="154805"/>
                  </a:lnTo>
                  <a:lnTo>
                    <a:pt x="77227" y="156030"/>
                  </a:lnTo>
                  <a:lnTo>
                    <a:pt x="77391" y="156080"/>
                  </a:lnTo>
                  <a:lnTo>
                    <a:pt x="80396" y="156080"/>
                  </a:lnTo>
                  <a:lnTo>
                    <a:pt x="80624" y="155966"/>
                  </a:lnTo>
                  <a:lnTo>
                    <a:pt x="81886" y="154476"/>
                  </a:lnTo>
                  <a:lnTo>
                    <a:pt x="81798" y="153984"/>
                  </a:lnTo>
                  <a:lnTo>
                    <a:pt x="78666" y="152305"/>
                  </a:lnTo>
                  <a:lnTo>
                    <a:pt x="77530" y="149501"/>
                  </a:lnTo>
                  <a:lnTo>
                    <a:pt x="77353" y="149325"/>
                  </a:lnTo>
                  <a:cubicBezTo>
                    <a:pt x="77176" y="149249"/>
                    <a:pt x="77038" y="149097"/>
                    <a:pt x="76974" y="148908"/>
                  </a:cubicBezTo>
                  <a:cubicBezTo>
                    <a:pt x="76911" y="148643"/>
                    <a:pt x="77063" y="148289"/>
                    <a:pt x="77391" y="147885"/>
                  </a:cubicBezTo>
                  <a:cubicBezTo>
                    <a:pt x="78363" y="146723"/>
                    <a:pt x="78591" y="146458"/>
                    <a:pt x="78641" y="146332"/>
                  </a:cubicBezTo>
                  <a:lnTo>
                    <a:pt x="78957" y="145309"/>
                  </a:lnTo>
                  <a:lnTo>
                    <a:pt x="78831" y="144956"/>
                  </a:lnTo>
                  <a:lnTo>
                    <a:pt x="77404" y="143933"/>
                  </a:lnTo>
                  <a:lnTo>
                    <a:pt x="78111" y="142582"/>
                  </a:lnTo>
                  <a:lnTo>
                    <a:pt x="78831" y="142077"/>
                  </a:lnTo>
                  <a:lnTo>
                    <a:pt x="78957" y="141862"/>
                  </a:lnTo>
                  <a:lnTo>
                    <a:pt x="79361" y="139652"/>
                  </a:lnTo>
                  <a:lnTo>
                    <a:pt x="79336" y="139476"/>
                  </a:lnTo>
                  <a:lnTo>
                    <a:pt x="78818" y="138289"/>
                  </a:lnTo>
                  <a:lnTo>
                    <a:pt x="78869" y="137582"/>
                  </a:lnTo>
                  <a:lnTo>
                    <a:pt x="79954" y="137708"/>
                  </a:lnTo>
                  <a:lnTo>
                    <a:pt x="80308" y="137417"/>
                  </a:lnTo>
                  <a:lnTo>
                    <a:pt x="80384" y="135814"/>
                  </a:lnTo>
                  <a:lnTo>
                    <a:pt x="80384" y="135498"/>
                  </a:lnTo>
                  <a:lnTo>
                    <a:pt x="82038" y="135018"/>
                  </a:lnTo>
                  <a:lnTo>
                    <a:pt x="83932" y="134551"/>
                  </a:lnTo>
                  <a:lnTo>
                    <a:pt x="84172" y="134235"/>
                  </a:lnTo>
                  <a:lnTo>
                    <a:pt x="84172" y="132076"/>
                  </a:lnTo>
                  <a:lnTo>
                    <a:pt x="84020" y="130826"/>
                  </a:lnTo>
                  <a:lnTo>
                    <a:pt x="83970" y="130283"/>
                  </a:lnTo>
                  <a:lnTo>
                    <a:pt x="86243" y="130675"/>
                  </a:lnTo>
                  <a:lnTo>
                    <a:pt x="86521" y="130586"/>
                  </a:lnTo>
                  <a:lnTo>
                    <a:pt x="88137" y="129008"/>
                  </a:lnTo>
                  <a:lnTo>
                    <a:pt x="89614" y="126520"/>
                  </a:lnTo>
                  <a:lnTo>
                    <a:pt x="90965" y="124551"/>
                  </a:lnTo>
                  <a:lnTo>
                    <a:pt x="91470" y="121798"/>
                  </a:lnTo>
                  <a:lnTo>
                    <a:pt x="93857" y="120156"/>
                  </a:lnTo>
                  <a:lnTo>
                    <a:pt x="96546" y="118742"/>
                  </a:lnTo>
                  <a:lnTo>
                    <a:pt x="97897" y="117947"/>
                  </a:lnTo>
                  <a:lnTo>
                    <a:pt x="98049" y="117719"/>
                  </a:lnTo>
                  <a:lnTo>
                    <a:pt x="98592" y="113982"/>
                  </a:lnTo>
                  <a:lnTo>
                    <a:pt x="99463" y="110800"/>
                  </a:lnTo>
                  <a:lnTo>
                    <a:pt x="99842" y="108906"/>
                  </a:lnTo>
                  <a:lnTo>
                    <a:pt x="101648" y="106645"/>
                  </a:lnTo>
                  <a:lnTo>
                    <a:pt x="102746" y="104676"/>
                  </a:lnTo>
                  <a:lnTo>
                    <a:pt x="102746" y="104373"/>
                  </a:lnTo>
                  <a:lnTo>
                    <a:pt x="101799" y="102617"/>
                  </a:lnTo>
                  <a:cubicBezTo>
                    <a:pt x="101824" y="102352"/>
                    <a:pt x="101774" y="102125"/>
                    <a:pt x="98882" y="100989"/>
                  </a:cubicBezTo>
                  <a:lnTo>
                    <a:pt x="95650" y="99726"/>
                  </a:lnTo>
                  <a:lnTo>
                    <a:pt x="93718" y="99410"/>
                  </a:lnTo>
                  <a:lnTo>
                    <a:pt x="91710" y="98627"/>
                  </a:lnTo>
                  <a:lnTo>
                    <a:pt x="89551" y="97731"/>
                  </a:lnTo>
                  <a:lnTo>
                    <a:pt x="88415" y="95092"/>
                  </a:lnTo>
                  <a:lnTo>
                    <a:pt x="86887" y="92907"/>
                  </a:lnTo>
                  <a:lnTo>
                    <a:pt x="86735" y="92794"/>
                  </a:lnTo>
                  <a:lnTo>
                    <a:pt x="83338" y="91682"/>
                  </a:lnTo>
                  <a:lnTo>
                    <a:pt x="81179" y="91455"/>
                  </a:lnTo>
                  <a:lnTo>
                    <a:pt x="78970" y="89321"/>
                  </a:lnTo>
                  <a:lnTo>
                    <a:pt x="76861" y="88084"/>
                  </a:lnTo>
                  <a:lnTo>
                    <a:pt x="74335" y="87819"/>
                  </a:lnTo>
                  <a:lnTo>
                    <a:pt x="71810" y="87187"/>
                  </a:lnTo>
                  <a:lnTo>
                    <a:pt x="71722" y="87175"/>
                  </a:lnTo>
                  <a:lnTo>
                    <a:pt x="68881" y="87263"/>
                  </a:lnTo>
                  <a:lnTo>
                    <a:pt x="68792" y="87276"/>
                  </a:lnTo>
                  <a:cubicBezTo>
                    <a:pt x="65395" y="88273"/>
                    <a:pt x="65320" y="88576"/>
                    <a:pt x="65269" y="88753"/>
                  </a:cubicBezTo>
                  <a:cubicBezTo>
                    <a:pt x="65219" y="88942"/>
                    <a:pt x="65029" y="89523"/>
                    <a:pt x="64878" y="89965"/>
                  </a:cubicBezTo>
                  <a:lnTo>
                    <a:pt x="63640" y="88993"/>
                  </a:lnTo>
                  <a:lnTo>
                    <a:pt x="63350" y="88930"/>
                  </a:lnTo>
                  <a:lnTo>
                    <a:pt x="61734" y="89448"/>
                  </a:lnTo>
                  <a:lnTo>
                    <a:pt x="60218" y="88690"/>
                  </a:lnTo>
                  <a:lnTo>
                    <a:pt x="59057" y="86303"/>
                  </a:lnTo>
                  <a:lnTo>
                    <a:pt x="59802" y="84384"/>
                  </a:lnTo>
                  <a:lnTo>
                    <a:pt x="59600" y="83967"/>
                  </a:lnTo>
                  <a:lnTo>
                    <a:pt x="57655" y="83311"/>
                  </a:lnTo>
                  <a:lnTo>
                    <a:pt x="55521" y="83046"/>
                  </a:lnTo>
                  <a:lnTo>
                    <a:pt x="56077" y="81480"/>
                  </a:lnTo>
                  <a:lnTo>
                    <a:pt x="56796" y="80104"/>
                  </a:lnTo>
                  <a:lnTo>
                    <a:pt x="56986" y="78853"/>
                  </a:lnTo>
                  <a:lnTo>
                    <a:pt x="56670" y="78500"/>
                  </a:lnTo>
                  <a:lnTo>
                    <a:pt x="53905" y="78500"/>
                  </a:lnTo>
                  <a:lnTo>
                    <a:pt x="53640" y="78651"/>
                  </a:lnTo>
                  <a:lnTo>
                    <a:pt x="52516" y="80533"/>
                  </a:lnTo>
                  <a:lnTo>
                    <a:pt x="50155" y="81366"/>
                  </a:lnTo>
                  <a:lnTo>
                    <a:pt x="48374" y="78942"/>
                  </a:lnTo>
                  <a:lnTo>
                    <a:pt x="47995" y="75495"/>
                  </a:lnTo>
                  <a:lnTo>
                    <a:pt x="48816" y="72717"/>
                  </a:lnTo>
                  <a:lnTo>
                    <a:pt x="51443" y="70772"/>
                  </a:lnTo>
                  <a:lnTo>
                    <a:pt x="54132" y="70393"/>
                  </a:lnTo>
                  <a:lnTo>
                    <a:pt x="55370" y="71416"/>
                  </a:lnTo>
                  <a:lnTo>
                    <a:pt x="55849" y="71315"/>
                  </a:lnTo>
                  <a:lnTo>
                    <a:pt x="56392" y="70305"/>
                  </a:lnTo>
                  <a:lnTo>
                    <a:pt x="58286" y="70305"/>
                  </a:lnTo>
                  <a:lnTo>
                    <a:pt x="60799" y="71088"/>
                  </a:lnTo>
                  <a:lnTo>
                    <a:pt x="61014" y="72856"/>
                  </a:lnTo>
                  <a:lnTo>
                    <a:pt x="61064" y="72995"/>
                  </a:lnTo>
                  <a:lnTo>
                    <a:pt x="62403" y="75040"/>
                  </a:lnTo>
                  <a:lnTo>
                    <a:pt x="62971" y="74926"/>
                  </a:lnTo>
                  <a:lnTo>
                    <a:pt x="63363" y="72843"/>
                  </a:lnTo>
                  <a:lnTo>
                    <a:pt x="63363" y="72767"/>
                  </a:lnTo>
                  <a:lnTo>
                    <a:pt x="63211" y="69131"/>
                  </a:lnTo>
                  <a:lnTo>
                    <a:pt x="64158" y="67376"/>
                  </a:lnTo>
                  <a:lnTo>
                    <a:pt x="67087" y="65355"/>
                  </a:lnTo>
                  <a:lnTo>
                    <a:pt x="68704" y="62691"/>
                  </a:lnTo>
                  <a:lnTo>
                    <a:pt x="69461" y="60721"/>
                  </a:lnTo>
                  <a:lnTo>
                    <a:pt x="71924" y="58322"/>
                  </a:lnTo>
                  <a:lnTo>
                    <a:pt x="73452" y="58322"/>
                  </a:lnTo>
                  <a:lnTo>
                    <a:pt x="73755" y="58107"/>
                  </a:lnTo>
                  <a:lnTo>
                    <a:pt x="74575" y="55923"/>
                  </a:lnTo>
                  <a:lnTo>
                    <a:pt x="76747" y="54496"/>
                  </a:lnTo>
                  <a:lnTo>
                    <a:pt x="77682" y="55961"/>
                  </a:lnTo>
                  <a:lnTo>
                    <a:pt x="78124" y="56062"/>
                  </a:lnTo>
                  <a:lnTo>
                    <a:pt x="80119" y="54786"/>
                  </a:lnTo>
                  <a:lnTo>
                    <a:pt x="83591" y="53347"/>
                  </a:lnTo>
                  <a:lnTo>
                    <a:pt x="83705" y="52855"/>
                  </a:lnTo>
                  <a:lnTo>
                    <a:pt x="82909" y="51983"/>
                  </a:lnTo>
                  <a:lnTo>
                    <a:pt x="82657" y="51870"/>
                  </a:lnTo>
                  <a:lnTo>
                    <a:pt x="79715" y="52084"/>
                  </a:lnTo>
                  <a:lnTo>
                    <a:pt x="79134" y="50771"/>
                  </a:lnTo>
                  <a:lnTo>
                    <a:pt x="79134" y="49496"/>
                  </a:lnTo>
                  <a:lnTo>
                    <a:pt x="78970" y="49218"/>
                  </a:lnTo>
                  <a:lnTo>
                    <a:pt x="78528" y="48978"/>
                  </a:lnTo>
                  <a:lnTo>
                    <a:pt x="78742" y="48864"/>
                  </a:lnTo>
                  <a:lnTo>
                    <a:pt x="81002" y="48864"/>
                  </a:lnTo>
                  <a:lnTo>
                    <a:pt x="83212" y="49029"/>
                  </a:lnTo>
                  <a:lnTo>
                    <a:pt x="83389" y="48991"/>
                  </a:lnTo>
                  <a:lnTo>
                    <a:pt x="86028" y="47463"/>
                  </a:lnTo>
                  <a:cubicBezTo>
                    <a:pt x="87973" y="46023"/>
                    <a:pt x="88048" y="45910"/>
                    <a:pt x="88074" y="45847"/>
                  </a:cubicBezTo>
                  <a:cubicBezTo>
                    <a:pt x="88213" y="45657"/>
                    <a:pt x="88263" y="45569"/>
                    <a:pt x="86432" y="42362"/>
                  </a:cubicBezTo>
                  <a:lnTo>
                    <a:pt x="84399" y="40455"/>
                  </a:lnTo>
                  <a:lnTo>
                    <a:pt x="84033" y="38435"/>
                  </a:lnTo>
                  <a:lnTo>
                    <a:pt x="83553" y="34103"/>
                  </a:lnTo>
                  <a:lnTo>
                    <a:pt x="83010" y="33927"/>
                  </a:lnTo>
                  <a:lnTo>
                    <a:pt x="81078" y="36086"/>
                  </a:lnTo>
                  <a:lnTo>
                    <a:pt x="79576" y="35758"/>
                  </a:lnTo>
                  <a:lnTo>
                    <a:pt x="79310" y="34028"/>
                  </a:lnTo>
                  <a:lnTo>
                    <a:pt x="80055" y="32677"/>
                  </a:lnTo>
                  <a:lnTo>
                    <a:pt x="79866" y="32222"/>
                  </a:lnTo>
                  <a:lnTo>
                    <a:pt x="78212" y="31755"/>
                  </a:lnTo>
                  <a:lnTo>
                    <a:pt x="77164" y="30669"/>
                  </a:lnTo>
                  <a:lnTo>
                    <a:pt x="76937" y="30568"/>
                  </a:lnTo>
                  <a:lnTo>
                    <a:pt x="74070" y="30568"/>
                  </a:lnTo>
                  <a:lnTo>
                    <a:pt x="73199" y="30656"/>
                  </a:lnTo>
                  <a:lnTo>
                    <a:pt x="72921" y="30959"/>
                  </a:lnTo>
                  <a:lnTo>
                    <a:pt x="72845" y="33674"/>
                  </a:lnTo>
                  <a:lnTo>
                    <a:pt x="71583" y="35013"/>
                  </a:lnTo>
                  <a:lnTo>
                    <a:pt x="71545" y="35391"/>
                  </a:lnTo>
                  <a:lnTo>
                    <a:pt x="72290" y="36566"/>
                  </a:lnTo>
                  <a:lnTo>
                    <a:pt x="72492" y="38662"/>
                  </a:lnTo>
                  <a:lnTo>
                    <a:pt x="70535" y="40316"/>
                  </a:lnTo>
                  <a:lnTo>
                    <a:pt x="68615" y="40998"/>
                  </a:lnTo>
                  <a:lnTo>
                    <a:pt x="68401" y="41288"/>
                  </a:lnTo>
                  <a:lnTo>
                    <a:pt x="68401" y="44256"/>
                  </a:lnTo>
                  <a:lnTo>
                    <a:pt x="67555" y="44685"/>
                  </a:lnTo>
                  <a:lnTo>
                    <a:pt x="66380" y="43195"/>
                  </a:lnTo>
                  <a:lnTo>
                    <a:pt x="66974" y="40581"/>
                  </a:lnTo>
                  <a:lnTo>
                    <a:pt x="66822" y="40228"/>
                  </a:lnTo>
                  <a:lnTo>
                    <a:pt x="64676" y="39142"/>
                  </a:lnTo>
                  <a:lnTo>
                    <a:pt x="62453" y="37816"/>
                  </a:lnTo>
                  <a:lnTo>
                    <a:pt x="61443" y="36957"/>
                  </a:lnTo>
                  <a:lnTo>
                    <a:pt x="61241" y="36881"/>
                  </a:lnTo>
                  <a:lnTo>
                    <a:pt x="60509" y="36881"/>
                  </a:lnTo>
                  <a:lnTo>
                    <a:pt x="60307" y="34444"/>
                  </a:lnTo>
                  <a:lnTo>
                    <a:pt x="60686" y="32083"/>
                  </a:lnTo>
                  <a:lnTo>
                    <a:pt x="61456" y="30252"/>
                  </a:lnTo>
                  <a:cubicBezTo>
                    <a:pt x="61974" y="30050"/>
                    <a:pt x="62479" y="29823"/>
                    <a:pt x="62971" y="29558"/>
                  </a:cubicBezTo>
                  <a:cubicBezTo>
                    <a:pt x="63413" y="29330"/>
                    <a:pt x="63640" y="29229"/>
                    <a:pt x="63754" y="29179"/>
                  </a:cubicBezTo>
                  <a:cubicBezTo>
                    <a:pt x="63761" y="29180"/>
                    <a:pt x="63768" y="29180"/>
                    <a:pt x="63775" y="29180"/>
                  </a:cubicBezTo>
                  <a:cubicBezTo>
                    <a:pt x="63887" y="29180"/>
                    <a:pt x="64048" y="29086"/>
                    <a:pt x="64499" y="28813"/>
                  </a:cubicBezTo>
                  <a:lnTo>
                    <a:pt x="65029" y="28497"/>
                  </a:lnTo>
                  <a:cubicBezTo>
                    <a:pt x="66469" y="27638"/>
                    <a:pt x="66999" y="27323"/>
                    <a:pt x="67201" y="27171"/>
                  </a:cubicBezTo>
                  <a:lnTo>
                    <a:pt x="67214" y="27184"/>
                  </a:lnTo>
                  <a:lnTo>
                    <a:pt x="68792" y="25681"/>
                  </a:lnTo>
                  <a:lnTo>
                    <a:pt x="69992" y="24456"/>
                  </a:lnTo>
                  <a:lnTo>
                    <a:pt x="70737" y="24267"/>
                  </a:lnTo>
                  <a:lnTo>
                    <a:pt x="74083" y="24267"/>
                  </a:lnTo>
                  <a:lnTo>
                    <a:pt x="74399" y="23977"/>
                  </a:lnTo>
                  <a:lnTo>
                    <a:pt x="74550" y="21994"/>
                  </a:lnTo>
                  <a:lnTo>
                    <a:pt x="75548" y="20252"/>
                  </a:lnTo>
                  <a:lnTo>
                    <a:pt x="75573" y="20012"/>
                  </a:lnTo>
                  <a:lnTo>
                    <a:pt x="75106" y="18269"/>
                  </a:lnTo>
                  <a:lnTo>
                    <a:pt x="75005" y="18118"/>
                  </a:lnTo>
                  <a:lnTo>
                    <a:pt x="73363" y="16741"/>
                  </a:lnTo>
                  <a:lnTo>
                    <a:pt x="72883" y="16830"/>
                  </a:lnTo>
                  <a:lnTo>
                    <a:pt x="71873" y="18800"/>
                  </a:lnTo>
                  <a:lnTo>
                    <a:pt x="70320" y="19999"/>
                  </a:lnTo>
                  <a:lnTo>
                    <a:pt x="69676" y="20441"/>
                  </a:lnTo>
                  <a:lnTo>
                    <a:pt x="69676" y="18623"/>
                  </a:lnTo>
                  <a:lnTo>
                    <a:pt x="69929" y="17385"/>
                  </a:lnTo>
                  <a:lnTo>
                    <a:pt x="69411" y="17082"/>
                  </a:lnTo>
                  <a:lnTo>
                    <a:pt x="68691" y="17739"/>
                  </a:lnTo>
                  <a:lnTo>
                    <a:pt x="67896" y="15959"/>
                  </a:lnTo>
                  <a:lnTo>
                    <a:pt x="68918" y="14860"/>
                  </a:lnTo>
                  <a:lnTo>
                    <a:pt x="71002" y="10403"/>
                  </a:lnTo>
                  <a:lnTo>
                    <a:pt x="71873" y="10049"/>
                  </a:lnTo>
                  <a:lnTo>
                    <a:pt x="73767" y="8332"/>
                  </a:lnTo>
                  <a:lnTo>
                    <a:pt x="73691" y="7827"/>
                  </a:lnTo>
                  <a:lnTo>
                    <a:pt x="72896" y="7410"/>
                  </a:lnTo>
                  <a:lnTo>
                    <a:pt x="71785" y="7233"/>
                  </a:lnTo>
                  <a:lnTo>
                    <a:pt x="69373" y="7233"/>
                  </a:lnTo>
                  <a:lnTo>
                    <a:pt x="69057" y="7549"/>
                  </a:lnTo>
                  <a:lnTo>
                    <a:pt x="69057" y="9658"/>
                  </a:lnTo>
                  <a:lnTo>
                    <a:pt x="67037" y="12284"/>
                  </a:lnTo>
                  <a:lnTo>
                    <a:pt x="65294" y="14986"/>
                  </a:lnTo>
                  <a:lnTo>
                    <a:pt x="65294" y="15340"/>
                  </a:lnTo>
                  <a:lnTo>
                    <a:pt x="66077" y="16476"/>
                  </a:lnTo>
                  <a:lnTo>
                    <a:pt x="65762" y="18623"/>
                  </a:lnTo>
                  <a:lnTo>
                    <a:pt x="63375" y="19885"/>
                  </a:lnTo>
                  <a:lnTo>
                    <a:pt x="63375" y="18585"/>
                  </a:lnTo>
                  <a:lnTo>
                    <a:pt x="63085" y="18269"/>
                  </a:lnTo>
                  <a:lnTo>
                    <a:pt x="61342" y="18118"/>
                  </a:lnTo>
                  <a:lnTo>
                    <a:pt x="61128" y="18181"/>
                  </a:lnTo>
                  <a:lnTo>
                    <a:pt x="59890" y="19153"/>
                  </a:lnTo>
                  <a:lnTo>
                    <a:pt x="58223" y="16830"/>
                  </a:lnTo>
                  <a:lnTo>
                    <a:pt x="57971" y="16703"/>
                  </a:lnTo>
                  <a:lnTo>
                    <a:pt x="55799" y="16703"/>
                  </a:lnTo>
                  <a:lnTo>
                    <a:pt x="55521" y="16868"/>
                  </a:lnTo>
                  <a:lnTo>
                    <a:pt x="54827" y="18168"/>
                  </a:lnTo>
                  <a:lnTo>
                    <a:pt x="54435" y="18736"/>
                  </a:lnTo>
                  <a:lnTo>
                    <a:pt x="53652" y="16969"/>
                  </a:lnTo>
                  <a:lnTo>
                    <a:pt x="53261" y="16792"/>
                  </a:lnTo>
                  <a:cubicBezTo>
                    <a:pt x="53061" y="16867"/>
                    <a:pt x="52586" y="16997"/>
                    <a:pt x="52167" y="16997"/>
                  </a:cubicBezTo>
                  <a:cubicBezTo>
                    <a:pt x="51950" y="16997"/>
                    <a:pt x="51749" y="16962"/>
                    <a:pt x="51607" y="16868"/>
                  </a:cubicBezTo>
                  <a:cubicBezTo>
                    <a:pt x="51455" y="16767"/>
                    <a:pt x="51379" y="16590"/>
                    <a:pt x="51392" y="16426"/>
                  </a:cubicBezTo>
                  <a:cubicBezTo>
                    <a:pt x="51316" y="15112"/>
                    <a:pt x="51316" y="14986"/>
                    <a:pt x="51316" y="14974"/>
                  </a:cubicBezTo>
                  <a:lnTo>
                    <a:pt x="51215" y="14746"/>
                  </a:lnTo>
                  <a:lnTo>
                    <a:pt x="47945" y="11716"/>
                  </a:lnTo>
                  <a:lnTo>
                    <a:pt x="46922" y="11009"/>
                  </a:lnTo>
                  <a:lnTo>
                    <a:pt x="46682" y="10958"/>
                  </a:lnTo>
                  <a:lnTo>
                    <a:pt x="45142" y="11223"/>
                  </a:lnTo>
                  <a:lnTo>
                    <a:pt x="44435" y="9077"/>
                  </a:lnTo>
                  <a:lnTo>
                    <a:pt x="44233" y="8875"/>
                  </a:lnTo>
                  <a:lnTo>
                    <a:pt x="42806" y="8433"/>
                  </a:lnTo>
                  <a:lnTo>
                    <a:pt x="42679" y="8420"/>
                  </a:lnTo>
                  <a:lnTo>
                    <a:pt x="39182" y="8862"/>
                  </a:lnTo>
                  <a:lnTo>
                    <a:pt x="37262" y="8445"/>
                  </a:lnTo>
                  <a:lnTo>
                    <a:pt x="34649" y="6210"/>
                  </a:lnTo>
                  <a:lnTo>
                    <a:pt x="31075" y="4506"/>
                  </a:lnTo>
                  <a:lnTo>
                    <a:pt x="28499" y="2031"/>
                  </a:lnTo>
                  <a:lnTo>
                    <a:pt x="26365" y="263"/>
                  </a:lnTo>
                  <a:lnTo>
                    <a:pt x="26100" y="187"/>
                  </a:lnTo>
                  <a:lnTo>
                    <a:pt x="23524" y="756"/>
                  </a:lnTo>
                  <a:cubicBezTo>
                    <a:pt x="23360" y="465"/>
                    <a:pt x="23120" y="238"/>
                    <a:pt x="22817" y="124"/>
                  </a:cubicBezTo>
                  <a:cubicBezTo>
                    <a:pt x="22620" y="41"/>
                    <a:pt x="22402" y="0"/>
                    <a:pt x="22164" y="0"/>
                  </a:cubicBez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34"/>
            <p:cNvSpPr/>
            <p:nvPr/>
          </p:nvSpPr>
          <p:spPr>
            <a:xfrm>
              <a:off x="1940550" y="1654925"/>
              <a:ext cx="124725" cy="149650"/>
            </a:xfrm>
            <a:custGeom>
              <a:avLst/>
              <a:gdLst/>
              <a:ahLst/>
              <a:cxnLst/>
              <a:rect l="l" t="t" r="r" b="b"/>
              <a:pathLst>
                <a:path w="4989" h="5986" extrusionOk="0">
                  <a:moveTo>
                    <a:pt x="2425" y="0"/>
                  </a:moveTo>
                  <a:lnTo>
                    <a:pt x="1023" y="1200"/>
                  </a:lnTo>
                  <a:lnTo>
                    <a:pt x="1" y="3851"/>
                  </a:lnTo>
                  <a:lnTo>
                    <a:pt x="1" y="5985"/>
                  </a:lnTo>
                  <a:lnTo>
                    <a:pt x="2362" y="4104"/>
                  </a:lnTo>
                  <a:lnTo>
                    <a:pt x="3511" y="4887"/>
                  </a:lnTo>
                  <a:lnTo>
                    <a:pt x="4988" y="4419"/>
                  </a:lnTo>
                  <a:lnTo>
                    <a:pt x="3271" y="2210"/>
                  </a:lnTo>
                  <a:lnTo>
                    <a:pt x="242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34"/>
            <p:cNvSpPr/>
            <p:nvPr/>
          </p:nvSpPr>
          <p:spPr>
            <a:xfrm>
              <a:off x="1932650" y="1641650"/>
              <a:ext cx="145575" cy="179325"/>
            </a:xfrm>
            <a:custGeom>
              <a:avLst/>
              <a:gdLst/>
              <a:ahLst/>
              <a:cxnLst/>
              <a:rect l="l" t="t" r="r" b="b"/>
              <a:pathLst>
                <a:path w="5823" h="7173" extrusionOk="0">
                  <a:moveTo>
                    <a:pt x="2602" y="1049"/>
                  </a:moveTo>
                  <a:lnTo>
                    <a:pt x="3297" y="2842"/>
                  </a:lnTo>
                  <a:lnTo>
                    <a:pt x="4774" y="4774"/>
                  </a:lnTo>
                  <a:lnTo>
                    <a:pt x="3877" y="5064"/>
                  </a:lnTo>
                  <a:lnTo>
                    <a:pt x="2665" y="4231"/>
                  </a:lnTo>
                  <a:lnTo>
                    <a:pt x="632" y="5860"/>
                  </a:lnTo>
                  <a:lnTo>
                    <a:pt x="632" y="4433"/>
                  </a:lnTo>
                  <a:lnTo>
                    <a:pt x="1605" y="1907"/>
                  </a:lnTo>
                  <a:lnTo>
                    <a:pt x="2602" y="1049"/>
                  </a:lnTo>
                  <a:close/>
                  <a:moveTo>
                    <a:pt x="2880" y="1"/>
                  </a:moveTo>
                  <a:lnTo>
                    <a:pt x="1074" y="1541"/>
                  </a:lnTo>
                  <a:lnTo>
                    <a:pt x="26" y="4269"/>
                  </a:lnTo>
                  <a:lnTo>
                    <a:pt x="1" y="7173"/>
                  </a:lnTo>
                  <a:lnTo>
                    <a:pt x="1" y="7173"/>
                  </a:lnTo>
                  <a:lnTo>
                    <a:pt x="2703" y="5026"/>
                  </a:lnTo>
                  <a:lnTo>
                    <a:pt x="3776" y="5771"/>
                  </a:lnTo>
                  <a:lnTo>
                    <a:pt x="5822" y="5102"/>
                  </a:lnTo>
                  <a:lnTo>
                    <a:pt x="3865" y="2577"/>
                  </a:lnTo>
                  <a:lnTo>
                    <a:pt x="288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34"/>
            <p:cNvSpPr/>
            <p:nvPr/>
          </p:nvSpPr>
          <p:spPr>
            <a:xfrm>
              <a:off x="2019475" y="1292525"/>
              <a:ext cx="410075" cy="583375"/>
            </a:xfrm>
            <a:custGeom>
              <a:avLst/>
              <a:gdLst/>
              <a:ahLst/>
              <a:cxnLst/>
              <a:rect l="l" t="t" r="r" b="b"/>
              <a:pathLst>
                <a:path w="16403" h="23335" extrusionOk="0">
                  <a:moveTo>
                    <a:pt x="4129" y="0"/>
                  </a:moveTo>
                  <a:lnTo>
                    <a:pt x="1213" y="2122"/>
                  </a:lnTo>
                  <a:lnTo>
                    <a:pt x="0" y="4407"/>
                  </a:lnTo>
                  <a:lnTo>
                    <a:pt x="0" y="7248"/>
                  </a:lnTo>
                  <a:lnTo>
                    <a:pt x="2122" y="6857"/>
                  </a:lnTo>
                  <a:lnTo>
                    <a:pt x="4571" y="8347"/>
                  </a:lnTo>
                  <a:lnTo>
                    <a:pt x="6541" y="8827"/>
                  </a:lnTo>
                  <a:lnTo>
                    <a:pt x="7210" y="7576"/>
                  </a:lnTo>
                  <a:lnTo>
                    <a:pt x="8170" y="11339"/>
                  </a:lnTo>
                  <a:lnTo>
                    <a:pt x="9521" y="12842"/>
                  </a:lnTo>
                  <a:lnTo>
                    <a:pt x="8258" y="15052"/>
                  </a:lnTo>
                  <a:cubicBezTo>
                    <a:pt x="8258" y="15052"/>
                    <a:pt x="8978" y="16314"/>
                    <a:pt x="6996" y="16706"/>
                  </a:cubicBezTo>
                  <a:cubicBezTo>
                    <a:pt x="5026" y="17097"/>
                    <a:pt x="6364" y="16946"/>
                    <a:pt x="5026" y="17097"/>
                  </a:cubicBezTo>
                  <a:cubicBezTo>
                    <a:pt x="3688" y="17261"/>
                    <a:pt x="3688" y="17539"/>
                    <a:pt x="3688" y="17539"/>
                  </a:cubicBezTo>
                  <a:lnTo>
                    <a:pt x="4180" y="18915"/>
                  </a:lnTo>
                  <a:lnTo>
                    <a:pt x="6604" y="18915"/>
                  </a:lnTo>
                  <a:lnTo>
                    <a:pt x="7943" y="20810"/>
                  </a:lnTo>
                  <a:lnTo>
                    <a:pt x="9521" y="22539"/>
                  </a:lnTo>
                  <a:lnTo>
                    <a:pt x="11579" y="23335"/>
                  </a:lnTo>
                  <a:lnTo>
                    <a:pt x="10405" y="20532"/>
                  </a:lnTo>
                  <a:lnTo>
                    <a:pt x="12375" y="21693"/>
                  </a:lnTo>
                  <a:lnTo>
                    <a:pt x="13473" y="20115"/>
                  </a:lnTo>
                  <a:lnTo>
                    <a:pt x="12059" y="16794"/>
                  </a:lnTo>
                  <a:lnTo>
                    <a:pt x="12615" y="15923"/>
                  </a:lnTo>
                  <a:lnTo>
                    <a:pt x="14420" y="18360"/>
                  </a:lnTo>
                  <a:lnTo>
                    <a:pt x="15683" y="16794"/>
                  </a:lnTo>
                  <a:lnTo>
                    <a:pt x="16403" y="15052"/>
                  </a:lnTo>
                  <a:lnTo>
                    <a:pt x="12931" y="12135"/>
                  </a:lnTo>
                  <a:lnTo>
                    <a:pt x="14269" y="11630"/>
                  </a:lnTo>
                  <a:lnTo>
                    <a:pt x="13549" y="8195"/>
                  </a:lnTo>
                  <a:lnTo>
                    <a:pt x="12211" y="5821"/>
                  </a:lnTo>
                  <a:lnTo>
                    <a:pt x="10721" y="4963"/>
                  </a:lnTo>
                  <a:lnTo>
                    <a:pt x="9067" y="3624"/>
                  </a:lnTo>
                  <a:lnTo>
                    <a:pt x="10557" y="3069"/>
                  </a:lnTo>
                  <a:lnTo>
                    <a:pt x="10165" y="1414"/>
                  </a:lnTo>
                  <a:lnTo>
                    <a:pt x="7918" y="354"/>
                  </a:lnTo>
                  <a:lnTo>
                    <a:pt x="5670" y="1326"/>
                  </a:lnTo>
                  <a:lnTo>
                    <a:pt x="5165" y="2677"/>
                  </a:lnTo>
                  <a:lnTo>
                    <a:pt x="3814" y="4256"/>
                  </a:lnTo>
                  <a:lnTo>
                    <a:pt x="2993" y="3069"/>
                  </a:lnTo>
                  <a:lnTo>
                    <a:pt x="412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34"/>
            <p:cNvSpPr/>
            <p:nvPr/>
          </p:nvSpPr>
          <p:spPr>
            <a:xfrm>
              <a:off x="2011275" y="1270725"/>
              <a:ext cx="427750" cy="619075"/>
            </a:xfrm>
            <a:custGeom>
              <a:avLst/>
              <a:gdLst/>
              <a:ahLst/>
              <a:cxnLst/>
              <a:rect l="l" t="t" r="r" b="b"/>
              <a:pathLst>
                <a:path w="17110" h="24763" extrusionOk="0">
                  <a:moveTo>
                    <a:pt x="8246" y="1567"/>
                  </a:moveTo>
                  <a:lnTo>
                    <a:pt x="10228" y="2501"/>
                  </a:lnTo>
                  <a:lnTo>
                    <a:pt x="10518" y="3739"/>
                  </a:lnTo>
                  <a:lnTo>
                    <a:pt x="8763" y="4383"/>
                  </a:lnTo>
                  <a:lnTo>
                    <a:pt x="10885" y="6087"/>
                  </a:lnTo>
                  <a:lnTo>
                    <a:pt x="12311" y="6908"/>
                  </a:lnTo>
                  <a:lnTo>
                    <a:pt x="13587" y="9156"/>
                  </a:lnTo>
                  <a:lnTo>
                    <a:pt x="14231" y="12287"/>
                  </a:lnTo>
                  <a:lnTo>
                    <a:pt x="12640" y="12881"/>
                  </a:lnTo>
                  <a:lnTo>
                    <a:pt x="16340" y="15999"/>
                  </a:lnTo>
                  <a:lnTo>
                    <a:pt x="15733" y="17477"/>
                  </a:lnTo>
                  <a:lnTo>
                    <a:pt x="14761" y="18689"/>
                  </a:lnTo>
                  <a:lnTo>
                    <a:pt x="12918" y="16227"/>
                  </a:lnTo>
                  <a:lnTo>
                    <a:pt x="12021" y="17616"/>
                  </a:lnTo>
                  <a:lnTo>
                    <a:pt x="13448" y="20937"/>
                  </a:lnTo>
                  <a:lnTo>
                    <a:pt x="12615" y="22136"/>
                  </a:lnTo>
                  <a:lnTo>
                    <a:pt x="10076" y="20633"/>
                  </a:lnTo>
                  <a:lnTo>
                    <a:pt x="11339" y="23639"/>
                  </a:lnTo>
                  <a:lnTo>
                    <a:pt x="10051" y="23146"/>
                  </a:lnTo>
                  <a:lnTo>
                    <a:pt x="8549" y="21492"/>
                  </a:lnTo>
                  <a:lnTo>
                    <a:pt x="7109" y="19459"/>
                  </a:lnTo>
                  <a:lnTo>
                    <a:pt x="4748" y="19459"/>
                  </a:lnTo>
                  <a:lnTo>
                    <a:pt x="4407" y="18500"/>
                  </a:lnTo>
                  <a:cubicBezTo>
                    <a:pt x="4723" y="18373"/>
                    <a:pt x="5064" y="18297"/>
                    <a:pt x="5417" y="18272"/>
                  </a:cubicBezTo>
                  <a:cubicBezTo>
                    <a:pt x="6124" y="18196"/>
                    <a:pt x="6124" y="18196"/>
                    <a:pt x="6238" y="18146"/>
                  </a:cubicBezTo>
                  <a:cubicBezTo>
                    <a:pt x="6301" y="18121"/>
                    <a:pt x="6453" y="18070"/>
                    <a:pt x="7412" y="17881"/>
                  </a:cubicBezTo>
                  <a:cubicBezTo>
                    <a:pt x="8208" y="17717"/>
                    <a:pt x="8725" y="17401"/>
                    <a:pt x="8940" y="16934"/>
                  </a:cubicBezTo>
                  <a:cubicBezTo>
                    <a:pt x="9079" y="16618"/>
                    <a:pt x="9079" y="16265"/>
                    <a:pt x="8953" y="15936"/>
                  </a:cubicBezTo>
                  <a:lnTo>
                    <a:pt x="10253" y="13676"/>
                  </a:lnTo>
                  <a:lnTo>
                    <a:pt x="8801" y="12060"/>
                  </a:lnTo>
                  <a:lnTo>
                    <a:pt x="7652" y="7590"/>
                  </a:lnTo>
                  <a:lnTo>
                    <a:pt x="6718" y="9332"/>
                  </a:lnTo>
                  <a:lnTo>
                    <a:pt x="5026" y="8928"/>
                  </a:lnTo>
                  <a:lnTo>
                    <a:pt x="2513" y="7388"/>
                  </a:lnTo>
                  <a:lnTo>
                    <a:pt x="644" y="7741"/>
                  </a:lnTo>
                  <a:lnTo>
                    <a:pt x="644" y="5367"/>
                  </a:lnTo>
                  <a:lnTo>
                    <a:pt x="1793" y="3208"/>
                  </a:lnTo>
                  <a:lnTo>
                    <a:pt x="3801" y="1744"/>
                  </a:lnTo>
                  <a:lnTo>
                    <a:pt x="3801" y="1744"/>
                  </a:lnTo>
                  <a:lnTo>
                    <a:pt x="2980" y="3991"/>
                  </a:lnTo>
                  <a:lnTo>
                    <a:pt x="4129" y="5645"/>
                  </a:lnTo>
                  <a:lnTo>
                    <a:pt x="5745" y="3751"/>
                  </a:lnTo>
                  <a:lnTo>
                    <a:pt x="6263" y="2438"/>
                  </a:lnTo>
                  <a:lnTo>
                    <a:pt x="8246" y="1567"/>
                  </a:lnTo>
                  <a:close/>
                  <a:moveTo>
                    <a:pt x="5114" y="1"/>
                  </a:moveTo>
                  <a:lnTo>
                    <a:pt x="1288" y="2779"/>
                  </a:lnTo>
                  <a:lnTo>
                    <a:pt x="0" y="5203"/>
                  </a:lnTo>
                  <a:lnTo>
                    <a:pt x="0" y="8486"/>
                  </a:lnTo>
                  <a:lnTo>
                    <a:pt x="2374" y="8044"/>
                  </a:lnTo>
                  <a:lnTo>
                    <a:pt x="4723" y="9471"/>
                  </a:lnTo>
                  <a:lnTo>
                    <a:pt x="7021" y="10039"/>
                  </a:lnTo>
                  <a:lnTo>
                    <a:pt x="7425" y="9294"/>
                  </a:lnTo>
                  <a:lnTo>
                    <a:pt x="8208" y="12350"/>
                  </a:lnTo>
                  <a:lnTo>
                    <a:pt x="9458" y="13739"/>
                  </a:lnTo>
                  <a:lnTo>
                    <a:pt x="8321" y="15747"/>
                  </a:lnTo>
                  <a:lnTo>
                    <a:pt x="8233" y="15911"/>
                  </a:lnTo>
                  <a:lnTo>
                    <a:pt x="8309" y="16063"/>
                  </a:lnTo>
                  <a:cubicBezTo>
                    <a:pt x="8410" y="16252"/>
                    <a:pt x="8422" y="16467"/>
                    <a:pt x="8347" y="16669"/>
                  </a:cubicBezTo>
                  <a:cubicBezTo>
                    <a:pt x="8220" y="16946"/>
                    <a:pt x="7842" y="17148"/>
                    <a:pt x="7273" y="17262"/>
                  </a:cubicBezTo>
                  <a:cubicBezTo>
                    <a:pt x="6263" y="17464"/>
                    <a:pt x="6099" y="17527"/>
                    <a:pt x="6011" y="17565"/>
                  </a:cubicBezTo>
                  <a:cubicBezTo>
                    <a:pt x="5783" y="17603"/>
                    <a:pt x="5556" y="17641"/>
                    <a:pt x="5329" y="17654"/>
                  </a:cubicBezTo>
                  <a:cubicBezTo>
                    <a:pt x="4937" y="17704"/>
                    <a:pt x="3712" y="17843"/>
                    <a:pt x="3712" y="18411"/>
                  </a:cubicBezTo>
                  <a:lnTo>
                    <a:pt x="4293" y="20103"/>
                  </a:lnTo>
                  <a:lnTo>
                    <a:pt x="6793" y="20103"/>
                  </a:lnTo>
                  <a:lnTo>
                    <a:pt x="8056" y="21884"/>
                  </a:lnTo>
                  <a:lnTo>
                    <a:pt x="9685" y="23677"/>
                  </a:lnTo>
                  <a:lnTo>
                    <a:pt x="12488" y="24763"/>
                  </a:lnTo>
                  <a:lnTo>
                    <a:pt x="11390" y="22161"/>
                  </a:lnTo>
                  <a:lnTo>
                    <a:pt x="12791" y="22982"/>
                  </a:lnTo>
                  <a:lnTo>
                    <a:pt x="14168" y="20987"/>
                  </a:lnTo>
                  <a:lnTo>
                    <a:pt x="12741" y="17666"/>
                  </a:lnTo>
                  <a:lnTo>
                    <a:pt x="12968" y="17325"/>
                  </a:lnTo>
                  <a:lnTo>
                    <a:pt x="14748" y="19712"/>
                  </a:lnTo>
                  <a:lnTo>
                    <a:pt x="16264" y="17830"/>
                  </a:lnTo>
                  <a:lnTo>
                    <a:pt x="17110" y="15810"/>
                  </a:lnTo>
                  <a:lnTo>
                    <a:pt x="13877" y="13083"/>
                  </a:lnTo>
                  <a:lnTo>
                    <a:pt x="14963" y="12678"/>
                  </a:lnTo>
                  <a:lnTo>
                    <a:pt x="14193" y="8979"/>
                  </a:lnTo>
                  <a:lnTo>
                    <a:pt x="12779" y="6453"/>
                  </a:lnTo>
                  <a:lnTo>
                    <a:pt x="11238" y="5569"/>
                  </a:lnTo>
                  <a:lnTo>
                    <a:pt x="10013" y="4585"/>
                  </a:lnTo>
                  <a:lnTo>
                    <a:pt x="11263" y="4117"/>
                  </a:lnTo>
                  <a:lnTo>
                    <a:pt x="10771" y="2047"/>
                  </a:lnTo>
                  <a:lnTo>
                    <a:pt x="8258" y="860"/>
                  </a:lnTo>
                  <a:lnTo>
                    <a:pt x="5758" y="1958"/>
                  </a:lnTo>
                  <a:lnTo>
                    <a:pt x="5215" y="3372"/>
                  </a:lnTo>
                  <a:lnTo>
                    <a:pt x="4180" y="4597"/>
                  </a:lnTo>
                  <a:lnTo>
                    <a:pt x="3675" y="3890"/>
                  </a:lnTo>
                  <a:lnTo>
                    <a:pt x="511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34"/>
            <p:cNvSpPr/>
            <p:nvPr/>
          </p:nvSpPr>
          <p:spPr>
            <a:xfrm>
              <a:off x="2342725" y="2272700"/>
              <a:ext cx="102300" cy="109875"/>
            </a:xfrm>
            <a:custGeom>
              <a:avLst/>
              <a:gdLst/>
              <a:ahLst/>
              <a:cxnLst/>
              <a:rect l="l" t="t" r="r" b="b"/>
              <a:pathLst>
                <a:path w="4092" h="4395" extrusionOk="0">
                  <a:moveTo>
                    <a:pt x="112" y="2946"/>
                  </a:moveTo>
                  <a:cubicBezTo>
                    <a:pt x="41" y="2963"/>
                    <a:pt x="1" y="2986"/>
                    <a:pt x="1" y="3018"/>
                  </a:cubicBezTo>
                  <a:cubicBezTo>
                    <a:pt x="1" y="3026"/>
                    <a:pt x="3" y="3031"/>
                    <a:pt x="9" y="3031"/>
                  </a:cubicBezTo>
                  <a:cubicBezTo>
                    <a:pt x="25" y="3031"/>
                    <a:pt x="60" y="3000"/>
                    <a:pt x="112" y="2946"/>
                  </a:cubicBezTo>
                  <a:close/>
                  <a:moveTo>
                    <a:pt x="2337" y="0"/>
                  </a:moveTo>
                  <a:cubicBezTo>
                    <a:pt x="2337" y="0"/>
                    <a:pt x="576" y="2455"/>
                    <a:pt x="112" y="2946"/>
                  </a:cubicBezTo>
                  <a:lnTo>
                    <a:pt x="112" y="2946"/>
                  </a:lnTo>
                  <a:cubicBezTo>
                    <a:pt x="226" y="2918"/>
                    <a:pt x="419" y="2908"/>
                    <a:pt x="644" y="2908"/>
                  </a:cubicBezTo>
                  <a:cubicBezTo>
                    <a:pt x="1336" y="2908"/>
                    <a:pt x="2337" y="3005"/>
                    <a:pt x="2337" y="3005"/>
                  </a:cubicBezTo>
                  <a:lnTo>
                    <a:pt x="3145" y="4394"/>
                  </a:lnTo>
                  <a:lnTo>
                    <a:pt x="4092" y="3990"/>
                  </a:lnTo>
                  <a:lnTo>
                    <a:pt x="4092" y="2096"/>
                  </a:lnTo>
                  <a:lnTo>
                    <a:pt x="2438" y="1465"/>
                  </a:lnTo>
                  <a:lnTo>
                    <a:pt x="233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34"/>
            <p:cNvSpPr/>
            <p:nvPr/>
          </p:nvSpPr>
          <p:spPr>
            <a:xfrm>
              <a:off x="2334825" y="2250600"/>
              <a:ext cx="118400" cy="142075"/>
            </a:xfrm>
            <a:custGeom>
              <a:avLst/>
              <a:gdLst/>
              <a:ahLst/>
              <a:cxnLst/>
              <a:rect l="l" t="t" r="r" b="b"/>
              <a:pathLst>
                <a:path w="4736" h="5683" extrusionOk="0">
                  <a:moveTo>
                    <a:pt x="2387" y="1781"/>
                  </a:moveTo>
                  <a:lnTo>
                    <a:pt x="2450" y="2576"/>
                  </a:lnTo>
                  <a:lnTo>
                    <a:pt x="4079" y="3207"/>
                  </a:lnTo>
                  <a:lnTo>
                    <a:pt x="4079" y="4659"/>
                  </a:lnTo>
                  <a:lnTo>
                    <a:pt x="3587" y="4874"/>
                  </a:lnTo>
                  <a:lnTo>
                    <a:pt x="2829" y="3586"/>
                  </a:lnTo>
                  <a:lnTo>
                    <a:pt x="2665" y="3574"/>
                  </a:lnTo>
                  <a:cubicBezTo>
                    <a:pt x="1983" y="3510"/>
                    <a:pt x="1491" y="3473"/>
                    <a:pt x="1125" y="3473"/>
                  </a:cubicBezTo>
                  <a:lnTo>
                    <a:pt x="1137" y="3473"/>
                  </a:lnTo>
                  <a:cubicBezTo>
                    <a:pt x="1428" y="3106"/>
                    <a:pt x="1819" y="2576"/>
                    <a:pt x="2387" y="1781"/>
                  </a:cubicBezTo>
                  <a:close/>
                  <a:moveTo>
                    <a:pt x="2905" y="0"/>
                  </a:moveTo>
                  <a:lnTo>
                    <a:pt x="2400" y="707"/>
                  </a:lnTo>
                  <a:cubicBezTo>
                    <a:pt x="1541" y="1894"/>
                    <a:pt x="582" y="3195"/>
                    <a:pt x="253" y="3561"/>
                  </a:cubicBezTo>
                  <a:cubicBezTo>
                    <a:pt x="203" y="3574"/>
                    <a:pt x="165" y="3599"/>
                    <a:pt x="127" y="3637"/>
                  </a:cubicBezTo>
                  <a:lnTo>
                    <a:pt x="1" y="3763"/>
                  </a:lnTo>
                  <a:lnTo>
                    <a:pt x="1" y="4142"/>
                  </a:lnTo>
                  <a:lnTo>
                    <a:pt x="228" y="4218"/>
                  </a:lnTo>
                  <a:cubicBezTo>
                    <a:pt x="268" y="4227"/>
                    <a:pt x="302" y="4237"/>
                    <a:pt x="339" y="4237"/>
                  </a:cubicBezTo>
                  <a:cubicBezTo>
                    <a:pt x="396" y="4237"/>
                    <a:pt x="462" y="4214"/>
                    <a:pt x="569" y="4129"/>
                  </a:cubicBezTo>
                  <a:cubicBezTo>
                    <a:pt x="771" y="4117"/>
                    <a:pt x="974" y="4111"/>
                    <a:pt x="1176" y="4111"/>
                  </a:cubicBezTo>
                  <a:cubicBezTo>
                    <a:pt x="1605" y="4111"/>
                    <a:pt x="2034" y="4137"/>
                    <a:pt x="2463" y="4180"/>
                  </a:cubicBezTo>
                  <a:lnTo>
                    <a:pt x="3334" y="5682"/>
                  </a:lnTo>
                  <a:lnTo>
                    <a:pt x="4736" y="5076"/>
                  </a:lnTo>
                  <a:lnTo>
                    <a:pt x="4736" y="2753"/>
                  </a:lnTo>
                  <a:lnTo>
                    <a:pt x="3069" y="2121"/>
                  </a:lnTo>
                  <a:lnTo>
                    <a:pt x="290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34"/>
            <p:cNvSpPr/>
            <p:nvPr/>
          </p:nvSpPr>
          <p:spPr>
            <a:xfrm>
              <a:off x="1713900" y="3010725"/>
              <a:ext cx="224775" cy="69925"/>
            </a:xfrm>
            <a:custGeom>
              <a:avLst/>
              <a:gdLst/>
              <a:ahLst/>
              <a:cxnLst/>
              <a:rect l="l" t="t" r="r" b="b"/>
              <a:pathLst>
                <a:path w="8991" h="2797" extrusionOk="0">
                  <a:moveTo>
                    <a:pt x="1112" y="1"/>
                  </a:moveTo>
                  <a:lnTo>
                    <a:pt x="0" y="556"/>
                  </a:lnTo>
                  <a:lnTo>
                    <a:pt x="1112" y="834"/>
                  </a:lnTo>
                  <a:cubicBezTo>
                    <a:pt x="1112" y="834"/>
                    <a:pt x="3864" y="1125"/>
                    <a:pt x="4104" y="1125"/>
                  </a:cubicBezTo>
                  <a:cubicBezTo>
                    <a:pt x="4344" y="1125"/>
                    <a:pt x="6705" y="2110"/>
                    <a:pt x="6705" y="2110"/>
                  </a:cubicBezTo>
                  <a:cubicBezTo>
                    <a:pt x="6705" y="2110"/>
                    <a:pt x="5423" y="2797"/>
                    <a:pt x="5497" y="2797"/>
                  </a:cubicBezTo>
                  <a:cubicBezTo>
                    <a:pt x="5501" y="2797"/>
                    <a:pt x="5508" y="2795"/>
                    <a:pt x="5518" y="2791"/>
                  </a:cubicBezTo>
                  <a:cubicBezTo>
                    <a:pt x="5758" y="2716"/>
                    <a:pt x="8991" y="2463"/>
                    <a:pt x="8991" y="2463"/>
                  </a:cubicBezTo>
                  <a:lnTo>
                    <a:pt x="7892" y="1390"/>
                  </a:lnTo>
                  <a:lnTo>
                    <a:pt x="324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34"/>
            <p:cNvSpPr/>
            <p:nvPr/>
          </p:nvSpPr>
          <p:spPr>
            <a:xfrm>
              <a:off x="1691475" y="3002850"/>
              <a:ext cx="265200" cy="86825"/>
            </a:xfrm>
            <a:custGeom>
              <a:avLst/>
              <a:gdLst/>
              <a:ahLst/>
              <a:cxnLst/>
              <a:rect l="l" t="t" r="r" b="b"/>
              <a:pathLst>
                <a:path w="10608" h="3473" extrusionOk="0">
                  <a:moveTo>
                    <a:pt x="4079" y="644"/>
                  </a:moveTo>
                  <a:lnTo>
                    <a:pt x="8613" y="1995"/>
                  </a:lnTo>
                  <a:lnTo>
                    <a:pt x="9168" y="2526"/>
                  </a:lnTo>
                  <a:cubicBezTo>
                    <a:pt x="8764" y="2551"/>
                    <a:pt x="8310" y="2589"/>
                    <a:pt x="7880" y="2627"/>
                  </a:cubicBezTo>
                  <a:lnTo>
                    <a:pt x="8335" y="2387"/>
                  </a:lnTo>
                  <a:lnTo>
                    <a:pt x="7716" y="2134"/>
                  </a:lnTo>
                  <a:cubicBezTo>
                    <a:pt x="6112" y="1465"/>
                    <a:pt x="5191" y="1124"/>
                    <a:pt x="5001" y="1124"/>
                  </a:cubicBezTo>
                  <a:cubicBezTo>
                    <a:pt x="4824" y="1124"/>
                    <a:pt x="3095" y="947"/>
                    <a:pt x="2072" y="846"/>
                  </a:cubicBezTo>
                  <a:lnTo>
                    <a:pt x="1807" y="770"/>
                  </a:lnTo>
                  <a:lnTo>
                    <a:pt x="2072" y="644"/>
                  </a:lnTo>
                  <a:close/>
                  <a:moveTo>
                    <a:pt x="1933" y="0"/>
                  </a:moveTo>
                  <a:lnTo>
                    <a:pt x="1" y="973"/>
                  </a:lnTo>
                  <a:lnTo>
                    <a:pt x="1971" y="1465"/>
                  </a:lnTo>
                  <a:cubicBezTo>
                    <a:pt x="2438" y="1515"/>
                    <a:pt x="4749" y="1755"/>
                    <a:pt x="4976" y="1755"/>
                  </a:cubicBezTo>
                  <a:cubicBezTo>
                    <a:pt x="5127" y="1781"/>
                    <a:pt x="5974" y="2096"/>
                    <a:pt x="6857" y="2462"/>
                  </a:cubicBezTo>
                  <a:cubicBezTo>
                    <a:pt x="5974" y="2942"/>
                    <a:pt x="5986" y="2980"/>
                    <a:pt x="6100" y="3233"/>
                  </a:cubicBezTo>
                  <a:lnTo>
                    <a:pt x="6251" y="3473"/>
                  </a:lnTo>
                  <a:lnTo>
                    <a:pt x="6516" y="3410"/>
                  </a:lnTo>
                  <a:cubicBezTo>
                    <a:pt x="6706" y="3359"/>
                    <a:pt x="8411" y="3207"/>
                    <a:pt x="9913" y="3094"/>
                  </a:cubicBezTo>
                  <a:lnTo>
                    <a:pt x="10608" y="3043"/>
                  </a:lnTo>
                  <a:lnTo>
                    <a:pt x="8953" y="1427"/>
                  </a:lnTo>
                  <a:lnTo>
                    <a:pt x="4231" y="13"/>
                  </a:lnTo>
                  <a:lnTo>
                    <a:pt x="193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34"/>
            <p:cNvSpPr/>
            <p:nvPr/>
          </p:nvSpPr>
          <p:spPr>
            <a:xfrm>
              <a:off x="1938650" y="3067875"/>
              <a:ext cx="120300" cy="55275"/>
            </a:xfrm>
            <a:custGeom>
              <a:avLst/>
              <a:gdLst/>
              <a:ahLst/>
              <a:cxnLst/>
              <a:rect l="l" t="t" r="r" b="b"/>
              <a:pathLst>
                <a:path w="4812" h="2211" extrusionOk="0">
                  <a:moveTo>
                    <a:pt x="1807" y="0"/>
                  </a:moveTo>
                  <a:lnTo>
                    <a:pt x="1099" y="1036"/>
                  </a:lnTo>
                  <a:lnTo>
                    <a:pt x="1" y="2210"/>
                  </a:lnTo>
                  <a:lnTo>
                    <a:pt x="1" y="2210"/>
                  </a:lnTo>
                  <a:lnTo>
                    <a:pt x="2842" y="1743"/>
                  </a:lnTo>
                  <a:lnTo>
                    <a:pt x="4812" y="2210"/>
                  </a:lnTo>
                  <a:lnTo>
                    <a:pt x="4812" y="2210"/>
                  </a:lnTo>
                  <a:lnTo>
                    <a:pt x="4408" y="493"/>
                  </a:lnTo>
                  <a:lnTo>
                    <a:pt x="18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34"/>
            <p:cNvSpPr/>
            <p:nvPr/>
          </p:nvSpPr>
          <p:spPr>
            <a:xfrm>
              <a:off x="1916875" y="3059350"/>
              <a:ext cx="152175" cy="75475"/>
            </a:xfrm>
            <a:custGeom>
              <a:avLst/>
              <a:gdLst/>
              <a:ahLst/>
              <a:cxnLst/>
              <a:rect l="l" t="t" r="r" b="b"/>
              <a:pathLst>
                <a:path w="6087" h="3019" extrusionOk="0">
                  <a:moveTo>
                    <a:pt x="2829" y="695"/>
                  </a:moveTo>
                  <a:lnTo>
                    <a:pt x="5026" y="1099"/>
                  </a:lnTo>
                  <a:lnTo>
                    <a:pt x="5253" y="2122"/>
                  </a:lnTo>
                  <a:lnTo>
                    <a:pt x="5253" y="2122"/>
                  </a:lnTo>
                  <a:lnTo>
                    <a:pt x="3713" y="1756"/>
                  </a:lnTo>
                  <a:lnTo>
                    <a:pt x="1731" y="2084"/>
                  </a:lnTo>
                  <a:lnTo>
                    <a:pt x="2236" y="1541"/>
                  </a:lnTo>
                  <a:lnTo>
                    <a:pt x="2829" y="695"/>
                  </a:lnTo>
                  <a:close/>
                  <a:moveTo>
                    <a:pt x="2526" y="0"/>
                  </a:moveTo>
                  <a:lnTo>
                    <a:pt x="1743" y="1162"/>
                  </a:lnTo>
                  <a:lnTo>
                    <a:pt x="1" y="3018"/>
                  </a:lnTo>
                  <a:lnTo>
                    <a:pt x="3675" y="2400"/>
                  </a:lnTo>
                  <a:lnTo>
                    <a:pt x="6087" y="2980"/>
                  </a:lnTo>
                  <a:lnTo>
                    <a:pt x="5531" y="556"/>
                  </a:lnTo>
                  <a:lnTo>
                    <a:pt x="252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34"/>
            <p:cNvSpPr/>
            <p:nvPr/>
          </p:nvSpPr>
          <p:spPr>
            <a:xfrm>
              <a:off x="1843950" y="3121225"/>
              <a:ext cx="55275" cy="29075"/>
            </a:xfrm>
            <a:custGeom>
              <a:avLst/>
              <a:gdLst/>
              <a:ahLst/>
              <a:cxnLst/>
              <a:rect l="l" t="t" r="r" b="b"/>
              <a:pathLst>
                <a:path w="2211" h="1163" extrusionOk="0">
                  <a:moveTo>
                    <a:pt x="1" y="0"/>
                  </a:moveTo>
                  <a:lnTo>
                    <a:pt x="1226" y="1162"/>
                  </a:lnTo>
                  <a:lnTo>
                    <a:pt x="2211" y="278"/>
                  </a:lnTo>
                  <a:lnTo>
                    <a:pt x="165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34"/>
            <p:cNvSpPr/>
            <p:nvPr/>
          </p:nvSpPr>
          <p:spPr>
            <a:xfrm>
              <a:off x="1824375" y="3113325"/>
              <a:ext cx="88750" cy="47700"/>
            </a:xfrm>
            <a:custGeom>
              <a:avLst/>
              <a:gdLst/>
              <a:ahLst/>
              <a:cxnLst/>
              <a:rect l="l" t="t" r="r" b="b"/>
              <a:pathLst>
                <a:path w="3550" h="1908" extrusionOk="0">
                  <a:moveTo>
                    <a:pt x="2375" y="632"/>
                  </a:moveTo>
                  <a:lnTo>
                    <a:pt x="2438" y="670"/>
                  </a:lnTo>
                  <a:lnTo>
                    <a:pt x="2021" y="1049"/>
                  </a:lnTo>
                  <a:lnTo>
                    <a:pt x="1579" y="632"/>
                  </a:lnTo>
                  <a:close/>
                  <a:moveTo>
                    <a:pt x="1" y="1"/>
                  </a:moveTo>
                  <a:lnTo>
                    <a:pt x="1996" y="1907"/>
                  </a:lnTo>
                  <a:lnTo>
                    <a:pt x="3549" y="518"/>
                  </a:lnTo>
                  <a:lnTo>
                    <a:pt x="251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34"/>
            <p:cNvSpPr/>
            <p:nvPr/>
          </p:nvSpPr>
          <p:spPr>
            <a:xfrm>
              <a:off x="2090500" y="3105425"/>
              <a:ext cx="65050" cy="33175"/>
            </a:xfrm>
            <a:custGeom>
              <a:avLst/>
              <a:gdLst/>
              <a:ahLst/>
              <a:cxnLst/>
              <a:rect l="l" t="t" r="r" b="b"/>
              <a:pathLst>
                <a:path w="2602" h="1327" extrusionOk="0">
                  <a:moveTo>
                    <a:pt x="0" y="1"/>
                  </a:moveTo>
                  <a:lnTo>
                    <a:pt x="468" y="1327"/>
                  </a:lnTo>
                  <a:lnTo>
                    <a:pt x="2602" y="658"/>
                  </a:lnTo>
                  <a:lnTo>
                    <a:pt x="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34"/>
            <p:cNvSpPr/>
            <p:nvPr/>
          </p:nvSpPr>
          <p:spPr>
            <a:xfrm>
              <a:off x="2077875" y="3094075"/>
              <a:ext cx="106725" cy="54325"/>
            </a:xfrm>
            <a:custGeom>
              <a:avLst/>
              <a:gdLst/>
              <a:ahLst/>
              <a:cxnLst/>
              <a:rect l="l" t="t" r="r" b="b"/>
              <a:pathLst>
                <a:path w="4269" h="2173" extrusionOk="0">
                  <a:moveTo>
                    <a:pt x="998" y="910"/>
                  </a:moveTo>
                  <a:lnTo>
                    <a:pt x="1945" y="1137"/>
                  </a:lnTo>
                  <a:lnTo>
                    <a:pt x="1162" y="1377"/>
                  </a:lnTo>
                  <a:lnTo>
                    <a:pt x="998" y="910"/>
                  </a:lnTo>
                  <a:close/>
                  <a:moveTo>
                    <a:pt x="0" y="0"/>
                  </a:moveTo>
                  <a:lnTo>
                    <a:pt x="783" y="2172"/>
                  </a:lnTo>
                  <a:lnTo>
                    <a:pt x="4268" y="1086"/>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04" name="Google Shape;3504;p34"/>
          <p:cNvGrpSpPr/>
          <p:nvPr/>
        </p:nvGrpSpPr>
        <p:grpSpPr>
          <a:xfrm>
            <a:off x="75" y="-96"/>
            <a:ext cx="9143852" cy="5143692"/>
            <a:chOff x="259925" y="865675"/>
            <a:chExt cx="7117500" cy="3993550"/>
          </a:xfrm>
        </p:grpSpPr>
        <p:sp>
          <p:nvSpPr>
            <p:cNvPr id="3505" name="Google Shape;3505;p34"/>
            <p:cNvSpPr/>
            <p:nvPr/>
          </p:nvSpPr>
          <p:spPr>
            <a:xfrm>
              <a:off x="259925" y="47917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34"/>
            <p:cNvSpPr/>
            <p:nvPr/>
          </p:nvSpPr>
          <p:spPr>
            <a:xfrm>
              <a:off x="734900" y="47917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34"/>
            <p:cNvSpPr/>
            <p:nvPr/>
          </p:nvSpPr>
          <p:spPr>
            <a:xfrm>
              <a:off x="1208850" y="47917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34"/>
            <p:cNvSpPr/>
            <p:nvPr/>
          </p:nvSpPr>
          <p:spPr>
            <a:xfrm>
              <a:off x="1683825" y="47917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34"/>
            <p:cNvSpPr/>
            <p:nvPr/>
          </p:nvSpPr>
          <p:spPr>
            <a:xfrm>
              <a:off x="2157800" y="4791775"/>
              <a:ext cx="474975" cy="67450"/>
            </a:xfrm>
            <a:custGeom>
              <a:avLst/>
              <a:gdLst/>
              <a:ahLst/>
              <a:cxnLst/>
              <a:rect l="l" t="t" r="r" b="b"/>
              <a:pathLst>
                <a:path w="18999" h="2698" extrusionOk="0">
                  <a:moveTo>
                    <a:pt x="0" y="0"/>
                  </a:moveTo>
                  <a:lnTo>
                    <a:pt x="0" y="2697"/>
                  </a:lnTo>
                  <a:lnTo>
                    <a:pt x="18998" y="2697"/>
                  </a:lnTo>
                  <a:lnTo>
                    <a:pt x="18998"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34"/>
            <p:cNvSpPr/>
            <p:nvPr/>
          </p:nvSpPr>
          <p:spPr>
            <a:xfrm>
              <a:off x="2632750" y="4791775"/>
              <a:ext cx="474500" cy="67450"/>
            </a:xfrm>
            <a:custGeom>
              <a:avLst/>
              <a:gdLst/>
              <a:ahLst/>
              <a:cxnLst/>
              <a:rect l="l" t="t" r="r" b="b"/>
              <a:pathLst>
                <a:path w="18980"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34"/>
            <p:cNvSpPr/>
            <p:nvPr/>
          </p:nvSpPr>
          <p:spPr>
            <a:xfrm>
              <a:off x="3106725" y="47917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34"/>
            <p:cNvSpPr/>
            <p:nvPr/>
          </p:nvSpPr>
          <p:spPr>
            <a:xfrm>
              <a:off x="3581675" y="47917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34"/>
            <p:cNvSpPr/>
            <p:nvPr/>
          </p:nvSpPr>
          <p:spPr>
            <a:xfrm>
              <a:off x="4055650" y="47917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34"/>
            <p:cNvSpPr/>
            <p:nvPr/>
          </p:nvSpPr>
          <p:spPr>
            <a:xfrm>
              <a:off x="4530600" y="47917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34"/>
            <p:cNvSpPr/>
            <p:nvPr/>
          </p:nvSpPr>
          <p:spPr>
            <a:xfrm>
              <a:off x="5004575" y="47917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34"/>
            <p:cNvSpPr/>
            <p:nvPr/>
          </p:nvSpPr>
          <p:spPr>
            <a:xfrm>
              <a:off x="5479550" y="47917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34"/>
            <p:cNvSpPr/>
            <p:nvPr/>
          </p:nvSpPr>
          <p:spPr>
            <a:xfrm>
              <a:off x="5954000" y="47917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34"/>
            <p:cNvSpPr/>
            <p:nvPr/>
          </p:nvSpPr>
          <p:spPr>
            <a:xfrm>
              <a:off x="6428475" y="47917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34"/>
            <p:cNvSpPr/>
            <p:nvPr/>
          </p:nvSpPr>
          <p:spPr>
            <a:xfrm>
              <a:off x="6902925" y="4791775"/>
              <a:ext cx="474500" cy="67450"/>
            </a:xfrm>
            <a:custGeom>
              <a:avLst/>
              <a:gdLst/>
              <a:ahLst/>
              <a:cxnLst/>
              <a:rect l="l" t="t" r="r" b="b"/>
              <a:pathLst>
                <a:path w="18980" h="2698" extrusionOk="0">
                  <a:moveTo>
                    <a:pt x="1" y="0"/>
                  </a:moveTo>
                  <a:lnTo>
                    <a:pt x="1" y="2697"/>
                  </a:lnTo>
                  <a:lnTo>
                    <a:pt x="18980" y="2697"/>
                  </a:lnTo>
                  <a:lnTo>
                    <a:pt x="18980"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34"/>
            <p:cNvSpPr/>
            <p:nvPr/>
          </p:nvSpPr>
          <p:spPr>
            <a:xfrm>
              <a:off x="259925" y="8656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34"/>
            <p:cNvSpPr/>
            <p:nvPr/>
          </p:nvSpPr>
          <p:spPr>
            <a:xfrm>
              <a:off x="734900" y="8656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34"/>
            <p:cNvSpPr/>
            <p:nvPr/>
          </p:nvSpPr>
          <p:spPr>
            <a:xfrm>
              <a:off x="1208850" y="8656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34"/>
            <p:cNvSpPr/>
            <p:nvPr/>
          </p:nvSpPr>
          <p:spPr>
            <a:xfrm>
              <a:off x="1683825" y="8656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34"/>
            <p:cNvSpPr/>
            <p:nvPr/>
          </p:nvSpPr>
          <p:spPr>
            <a:xfrm>
              <a:off x="2157800" y="865675"/>
              <a:ext cx="474975" cy="67450"/>
            </a:xfrm>
            <a:custGeom>
              <a:avLst/>
              <a:gdLst/>
              <a:ahLst/>
              <a:cxnLst/>
              <a:rect l="l" t="t" r="r" b="b"/>
              <a:pathLst>
                <a:path w="18999" h="2698" extrusionOk="0">
                  <a:moveTo>
                    <a:pt x="0" y="0"/>
                  </a:moveTo>
                  <a:lnTo>
                    <a:pt x="0" y="2697"/>
                  </a:lnTo>
                  <a:lnTo>
                    <a:pt x="18998" y="2697"/>
                  </a:lnTo>
                  <a:lnTo>
                    <a:pt x="18998"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34"/>
            <p:cNvSpPr/>
            <p:nvPr/>
          </p:nvSpPr>
          <p:spPr>
            <a:xfrm>
              <a:off x="2632750" y="865675"/>
              <a:ext cx="474500" cy="67450"/>
            </a:xfrm>
            <a:custGeom>
              <a:avLst/>
              <a:gdLst/>
              <a:ahLst/>
              <a:cxnLst/>
              <a:rect l="l" t="t" r="r" b="b"/>
              <a:pathLst>
                <a:path w="18980" h="2698" extrusionOk="0">
                  <a:moveTo>
                    <a:pt x="0" y="0"/>
                  </a:moveTo>
                  <a:lnTo>
                    <a:pt x="0" y="2697"/>
                  </a:lnTo>
                  <a:lnTo>
                    <a:pt x="18979" y="2697"/>
                  </a:lnTo>
                  <a:lnTo>
                    <a:pt x="18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34"/>
            <p:cNvSpPr/>
            <p:nvPr/>
          </p:nvSpPr>
          <p:spPr>
            <a:xfrm>
              <a:off x="3106725" y="8656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34"/>
            <p:cNvSpPr/>
            <p:nvPr/>
          </p:nvSpPr>
          <p:spPr>
            <a:xfrm>
              <a:off x="3581675" y="8656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34"/>
            <p:cNvSpPr/>
            <p:nvPr/>
          </p:nvSpPr>
          <p:spPr>
            <a:xfrm>
              <a:off x="4055650" y="8656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34"/>
            <p:cNvSpPr/>
            <p:nvPr/>
          </p:nvSpPr>
          <p:spPr>
            <a:xfrm>
              <a:off x="4530600" y="8656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34"/>
            <p:cNvSpPr/>
            <p:nvPr/>
          </p:nvSpPr>
          <p:spPr>
            <a:xfrm>
              <a:off x="5004575" y="8656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34"/>
            <p:cNvSpPr/>
            <p:nvPr/>
          </p:nvSpPr>
          <p:spPr>
            <a:xfrm>
              <a:off x="5479550" y="8656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34"/>
            <p:cNvSpPr/>
            <p:nvPr/>
          </p:nvSpPr>
          <p:spPr>
            <a:xfrm>
              <a:off x="5954000" y="8656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34"/>
            <p:cNvSpPr/>
            <p:nvPr/>
          </p:nvSpPr>
          <p:spPr>
            <a:xfrm>
              <a:off x="6428475" y="8656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34"/>
            <p:cNvSpPr/>
            <p:nvPr/>
          </p:nvSpPr>
          <p:spPr>
            <a:xfrm>
              <a:off x="6902925" y="865675"/>
              <a:ext cx="474500" cy="67450"/>
            </a:xfrm>
            <a:custGeom>
              <a:avLst/>
              <a:gdLst/>
              <a:ahLst/>
              <a:cxnLst/>
              <a:rect l="l" t="t" r="r" b="b"/>
              <a:pathLst>
                <a:path w="18980" h="2698" extrusionOk="0">
                  <a:moveTo>
                    <a:pt x="1" y="0"/>
                  </a:moveTo>
                  <a:lnTo>
                    <a:pt x="1" y="2697"/>
                  </a:lnTo>
                  <a:lnTo>
                    <a:pt x="18980" y="2697"/>
                  </a:lnTo>
                  <a:lnTo>
                    <a:pt x="18980"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34"/>
            <p:cNvSpPr/>
            <p:nvPr/>
          </p:nvSpPr>
          <p:spPr>
            <a:xfrm>
              <a:off x="7297075" y="4405550"/>
              <a:ext cx="80350" cy="386250"/>
            </a:xfrm>
            <a:custGeom>
              <a:avLst/>
              <a:gdLst/>
              <a:ahLst/>
              <a:cxnLst/>
              <a:rect l="l" t="t" r="r" b="b"/>
              <a:pathLst>
                <a:path w="3214" h="15450" extrusionOk="0">
                  <a:moveTo>
                    <a:pt x="1" y="1"/>
                  </a:moveTo>
                  <a:lnTo>
                    <a:pt x="1" y="15449"/>
                  </a:lnTo>
                  <a:lnTo>
                    <a:pt x="3214" y="15449"/>
                  </a:lnTo>
                  <a:lnTo>
                    <a:pt x="3214"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34"/>
            <p:cNvSpPr/>
            <p:nvPr/>
          </p:nvSpPr>
          <p:spPr>
            <a:xfrm>
              <a:off x="7297575" y="4019825"/>
              <a:ext cx="79850" cy="386250"/>
            </a:xfrm>
            <a:custGeom>
              <a:avLst/>
              <a:gdLst/>
              <a:ahLst/>
              <a:cxnLst/>
              <a:rect l="l" t="t" r="r" b="b"/>
              <a:pathLst>
                <a:path w="3194" h="15450" extrusionOk="0">
                  <a:moveTo>
                    <a:pt x="1" y="1"/>
                  </a:moveTo>
                  <a:lnTo>
                    <a:pt x="1" y="15449"/>
                  </a:lnTo>
                  <a:lnTo>
                    <a:pt x="3194" y="15449"/>
                  </a:lnTo>
                  <a:lnTo>
                    <a:pt x="3194"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34"/>
            <p:cNvSpPr/>
            <p:nvPr/>
          </p:nvSpPr>
          <p:spPr>
            <a:xfrm>
              <a:off x="7297575" y="3634125"/>
              <a:ext cx="79850" cy="385725"/>
            </a:xfrm>
            <a:custGeom>
              <a:avLst/>
              <a:gdLst/>
              <a:ahLst/>
              <a:cxnLst/>
              <a:rect l="l" t="t" r="r" b="b"/>
              <a:pathLst>
                <a:path w="3194" h="15429" extrusionOk="0">
                  <a:moveTo>
                    <a:pt x="1" y="0"/>
                  </a:moveTo>
                  <a:lnTo>
                    <a:pt x="1" y="15429"/>
                  </a:lnTo>
                  <a:lnTo>
                    <a:pt x="3194" y="15429"/>
                  </a:lnTo>
                  <a:lnTo>
                    <a:pt x="3194"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34"/>
            <p:cNvSpPr/>
            <p:nvPr/>
          </p:nvSpPr>
          <p:spPr>
            <a:xfrm>
              <a:off x="7297075" y="3248400"/>
              <a:ext cx="80350" cy="385750"/>
            </a:xfrm>
            <a:custGeom>
              <a:avLst/>
              <a:gdLst/>
              <a:ahLst/>
              <a:cxnLst/>
              <a:rect l="l" t="t" r="r" b="b"/>
              <a:pathLst>
                <a:path w="3214" h="15430" extrusionOk="0">
                  <a:moveTo>
                    <a:pt x="1" y="0"/>
                  </a:moveTo>
                  <a:lnTo>
                    <a:pt x="1" y="15429"/>
                  </a:lnTo>
                  <a:lnTo>
                    <a:pt x="3214" y="15429"/>
                  </a:lnTo>
                  <a:lnTo>
                    <a:pt x="3214"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34"/>
            <p:cNvSpPr/>
            <p:nvPr/>
          </p:nvSpPr>
          <p:spPr>
            <a:xfrm>
              <a:off x="7297575" y="2862175"/>
              <a:ext cx="79850" cy="386250"/>
            </a:xfrm>
            <a:custGeom>
              <a:avLst/>
              <a:gdLst/>
              <a:ahLst/>
              <a:cxnLst/>
              <a:rect l="l" t="t" r="r" b="b"/>
              <a:pathLst>
                <a:path w="3194" h="15450" extrusionOk="0">
                  <a:moveTo>
                    <a:pt x="1" y="1"/>
                  </a:moveTo>
                  <a:lnTo>
                    <a:pt x="1" y="15449"/>
                  </a:lnTo>
                  <a:lnTo>
                    <a:pt x="3194" y="15449"/>
                  </a:lnTo>
                  <a:lnTo>
                    <a:pt x="3194"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34"/>
            <p:cNvSpPr/>
            <p:nvPr/>
          </p:nvSpPr>
          <p:spPr>
            <a:xfrm>
              <a:off x="7297075" y="2476475"/>
              <a:ext cx="80350" cy="386225"/>
            </a:xfrm>
            <a:custGeom>
              <a:avLst/>
              <a:gdLst/>
              <a:ahLst/>
              <a:cxnLst/>
              <a:rect l="l" t="t" r="r" b="b"/>
              <a:pathLst>
                <a:path w="3214" h="15449" extrusionOk="0">
                  <a:moveTo>
                    <a:pt x="1" y="0"/>
                  </a:moveTo>
                  <a:lnTo>
                    <a:pt x="1" y="15449"/>
                  </a:lnTo>
                  <a:lnTo>
                    <a:pt x="3214" y="15449"/>
                  </a:lnTo>
                  <a:lnTo>
                    <a:pt x="3214"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34"/>
            <p:cNvSpPr/>
            <p:nvPr/>
          </p:nvSpPr>
          <p:spPr>
            <a:xfrm>
              <a:off x="7297075" y="2090250"/>
              <a:ext cx="80350" cy="386250"/>
            </a:xfrm>
            <a:custGeom>
              <a:avLst/>
              <a:gdLst/>
              <a:ahLst/>
              <a:cxnLst/>
              <a:rect l="l" t="t" r="r" b="b"/>
              <a:pathLst>
                <a:path w="3214" h="15450" extrusionOk="0">
                  <a:moveTo>
                    <a:pt x="1" y="1"/>
                  </a:moveTo>
                  <a:lnTo>
                    <a:pt x="1" y="15449"/>
                  </a:lnTo>
                  <a:lnTo>
                    <a:pt x="3214" y="15449"/>
                  </a:lnTo>
                  <a:lnTo>
                    <a:pt x="3214"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34"/>
            <p:cNvSpPr/>
            <p:nvPr/>
          </p:nvSpPr>
          <p:spPr>
            <a:xfrm>
              <a:off x="7297075" y="1704525"/>
              <a:ext cx="80350" cy="386250"/>
            </a:xfrm>
            <a:custGeom>
              <a:avLst/>
              <a:gdLst/>
              <a:ahLst/>
              <a:cxnLst/>
              <a:rect l="l" t="t" r="r" b="b"/>
              <a:pathLst>
                <a:path w="3214" h="15450" extrusionOk="0">
                  <a:moveTo>
                    <a:pt x="1" y="1"/>
                  </a:moveTo>
                  <a:lnTo>
                    <a:pt x="1" y="15449"/>
                  </a:lnTo>
                  <a:lnTo>
                    <a:pt x="3214" y="15449"/>
                  </a:lnTo>
                  <a:lnTo>
                    <a:pt x="3214"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34"/>
            <p:cNvSpPr/>
            <p:nvPr/>
          </p:nvSpPr>
          <p:spPr>
            <a:xfrm>
              <a:off x="7297075" y="1318825"/>
              <a:ext cx="80350" cy="385725"/>
            </a:xfrm>
            <a:custGeom>
              <a:avLst/>
              <a:gdLst/>
              <a:ahLst/>
              <a:cxnLst/>
              <a:rect l="l" t="t" r="r" b="b"/>
              <a:pathLst>
                <a:path w="3214" h="15429" extrusionOk="0">
                  <a:moveTo>
                    <a:pt x="1" y="0"/>
                  </a:moveTo>
                  <a:lnTo>
                    <a:pt x="1" y="15429"/>
                  </a:lnTo>
                  <a:lnTo>
                    <a:pt x="3214" y="15429"/>
                  </a:lnTo>
                  <a:lnTo>
                    <a:pt x="3214"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34"/>
            <p:cNvSpPr/>
            <p:nvPr/>
          </p:nvSpPr>
          <p:spPr>
            <a:xfrm>
              <a:off x="7297575" y="933100"/>
              <a:ext cx="79850" cy="385750"/>
            </a:xfrm>
            <a:custGeom>
              <a:avLst/>
              <a:gdLst/>
              <a:ahLst/>
              <a:cxnLst/>
              <a:rect l="l" t="t" r="r" b="b"/>
              <a:pathLst>
                <a:path w="3194" h="15430" extrusionOk="0">
                  <a:moveTo>
                    <a:pt x="1" y="0"/>
                  </a:moveTo>
                  <a:lnTo>
                    <a:pt x="1" y="15429"/>
                  </a:lnTo>
                  <a:lnTo>
                    <a:pt x="3194" y="15429"/>
                  </a:lnTo>
                  <a:lnTo>
                    <a:pt x="3194"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34"/>
            <p:cNvSpPr/>
            <p:nvPr/>
          </p:nvSpPr>
          <p:spPr>
            <a:xfrm>
              <a:off x="259925" y="4405550"/>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34"/>
            <p:cNvSpPr/>
            <p:nvPr/>
          </p:nvSpPr>
          <p:spPr>
            <a:xfrm>
              <a:off x="259925" y="4019825"/>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34"/>
            <p:cNvSpPr/>
            <p:nvPr/>
          </p:nvSpPr>
          <p:spPr>
            <a:xfrm>
              <a:off x="259925" y="3634125"/>
              <a:ext cx="80350" cy="385725"/>
            </a:xfrm>
            <a:custGeom>
              <a:avLst/>
              <a:gdLst/>
              <a:ahLst/>
              <a:cxnLst/>
              <a:rect l="l" t="t" r="r" b="b"/>
              <a:pathLst>
                <a:path w="3214" h="15429" extrusionOk="0">
                  <a:moveTo>
                    <a:pt x="1" y="0"/>
                  </a:moveTo>
                  <a:lnTo>
                    <a:pt x="1" y="15429"/>
                  </a:lnTo>
                  <a:lnTo>
                    <a:pt x="3213" y="15429"/>
                  </a:lnTo>
                  <a:lnTo>
                    <a:pt x="3213"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34"/>
            <p:cNvSpPr/>
            <p:nvPr/>
          </p:nvSpPr>
          <p:spPr>
            <a:xfrm>
              <a:off x="259925" y="3248400"/>
              <a:ext cx="80350" cy="385750"/>
            </a:xfrm>
            <a:custGeom>
              <a:avLst/>
              <a:gdLst/>
              <a:ahLst/>
              <a:cxnLst/>
              <a:rect l="l" t="t" r="r" b="b"/>
              <a:pathLst>
                <a:path w="3214" h="15430" extrusionOk="0">
                  <a:moveTo>
                    <a:pt x="1" y="0"/>
                  </a:moveTo>
                  <a:lnTo>
                    <a:pt x="1" y="15429"/>
                  </a:lnTo>
                  <a:lnTo>
                    <a:pt x="3213" y="15429"/>
                  </a:lnTo>
                  <a:lnTo>
                    <a:pt x="3213"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34"/>
            <p:cNvSpPr/>
            <p:nvPr/>
          </p:nvSpPr>
          <p:spPr>
            <a:xfrm>
              <a:off x="259925" y="2862175"/>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34"/>
            <p:cNvSpPr/>
            <p:nvPr/>
          </p:nvSpPr>
          <p:spPr>
            <a:xfrm>
              <a:off x="259925" y="2476475"/>
              <a:ext cx="80350" cy="386225"/>
            </a:xfrm>
            <a:custGeom>
              <a:avLst/>
              <a:gdLst/>
              <a:ahLst/>
              <a:cxnLst/>
              <a:rect l="l" t="t" r="r" b="b"/>
              <a:pathLst>
                <a:path w="3214" h="15449" extrusionOk="0">
                  <a:moveTo>
                    <a:pt x="1" y="0"/>
                  </a:moveTo>
                  <a:lnTo>
                    <a:pt x="1" y="15449"/>
                  </a:lnTo>
                  <a:lnTo>
                    <a:pt x="3213" y="15449"/>
                  </a:lnTo>
                  <a:lnTo>
                    <a:pt x="3213"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34"/>
            <p:cNvSpPr/>
            <p:nvPr/>
          </p:nvSpPr>
          <p:spPr>
            <a:xfrm>
              <a:off x="259925" y="2090250"/>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34"/>
            <p:cNvSpPr/>
            <p:nvPr/>
          </p:nvSpPr>
          <p:spPr>
            <a:xfrm>
              <a:off x="259925" y="1704525"/>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34"/>
            <p:cNvSpPr/>
            <p:nvPr/>
          </p:nvSpPr>
          <p:spPr>
            <a:xfrm>
              <a:off x="259925" y="1318825"/>
              <a:ext cx="80350" cy="385725"/>
            </a:xfrm>
            <a:custGeom>
              <a:avLst/>
              <a:gdLst/>
              <a:ahLst/>
              <a:cxnLst/>
              <a:rect l="l" t="t" r="r" b="b"/>
              <a:pathLst>
                <a:path w="3214" h="15429" extrusionOk="0">
                  <a:moveTo>
                    <a:pt x="1" y="0"/>
                  </a:moveTo>
                  <a:lnTo>
                    <a:pt x="1" y="15429"/>
                  </a:lnTo>
                  <a:lnTo>
                    <a:pt x="3213" y="15429"/>
                  </a:lnTo>
                  <a:lnTo>
                    <a:pt x="3213"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34"/>
            <p:cNvSpPr/>
            <p:nvPr/>
          </p:nvSpPr>
          <p:spPr>
            <a:xfrm>
              <a:off x="259925" y="933100"/>
              <a:ext cx="80350" cy="385750"/>
            </a:xfrm>
            <a:custGeom>
              <a:avLst/>
              <a:gdLst/>
              <a:ahLst/>
              <a:cxnLst/>
              <a:rect l="l" t="t" r="r" b="b"/>
              <a:pathLst>
                <a:path w="3214" h="15430" extrusionOk="0">
                  <a:moveTo>
                    <a:pt x="1" y="0"/>
                  </a:moveTo>
                  <a:lnTo>
                    <a:pt x="1" y="15429"/>
                  </a:lnTo>
                  <a:lnTo>
                    <a:pt x="3213" y="15429"/>
                  </a:lnTo>
                  <a:lnTo>
                    <a:pt x="3213"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34"/>
            <p:cNvSpPr/>
            <p:nvPr/>
          </p:nvSpPr>
          <p:spPr>
            <a:xfrm>
              <a:off x="337775" y="931125"/>
              <a:ext cx="6961825" cy="3862650"/>
            </a:xfrm>
            <a:custGeom>
              <a:avLst/>
              <a:gdLst/>
              <a:ahLst/>
              <a:cxnLst/>
              <a:rect l="l" t="t" r="r" b="b"/>
              <a:pathLst>
                <a:path w="278473" h="154506" extrusionOk="0">
                  <a:moveTo>
                    <a:pt x="278294" y="159"/>
                  </a:moveTo>
                  <a:lnTo>
                    <a:pt x="278294" y="154347"/>
                  </a:lnTo>
                  <a:lnTo>
                    <a:pt x="198" y="154347"/>
                  </a:lnTo>
                  <a:lnTo>
                    <a:pt x="198" y="159"/>
                  </a:lnTo>
                  <a:close/>
                  <a:moveTo>
                    <a:pt x="0" y="0"/>
                  </a:moveTo>
                  <a:lnTo>
                    <a:pt x="0" y="154505"/>
                  </a:lnTo>
                  <a:lnTo>
                    <a:pt x="278472" y="154505"/>
                  </a:lnTo>
                  <a:lnTo>
                    <a:pt x="2784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34"/>
            <p:cNvSpPr/>
            <p:nvPr/>
          </p:nvSpPr>
          <p:spPr>
            <a:xfrm>
              <a:off x="6557375" y="4824000"/>
              <a:ext cx="209750" cy="7950"/>
            </a:xfrm>
            <a:custGeom>
              <a:avLst/>
              <a:gdLst/>
              <a:ahLst/>
              <a:cxnLst/>
              <a:rect l="l" t="t" r="r" b="b"/>
              <a:pathLst>
                <a:path w="8390" h="318" extrusionOk="0">
                  <a:moveTo>
                    <a:pt x="0" y="0"/>
                  </a:moveTo>
                  <a:lnTo>
                    <a:pt x="0"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34"/>
            <p:cNvSpPr/>
            <p:nvPr/>
          </p:nvSpPr>
          <p:spPr>
            <a:xfrm>
              <a:off x="6086375"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34"/>
            <p:cNvSpPr/>
            <p:nvPr/>
          </p:nvSpPr>
          <p:spPr>
            <a:xfrm>
              <a:off x="5609925"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34"/>
            <p:cNvSpPr/>
            <p:nvPr/>
          </p:nvSpPr>
          <p:spPr>
            <a:xfrm>
              <a:off x="5139425"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34"/>
            <p:cNvSpPr/>
            <p:nvPr/>
          </p:nvSpPr>
          <p:spPr>
            <a:xfrm>
              <a:off x="4662975" y="4824000"/>
              <a:ext cx="209750" cy="7950"/>
            </a:xfrm>
            <a:custGeom>
              <a:avLst/>
              <a:gdLst/>
              <a:ahLst/>
              <a:cxnLst/>
              <a:rect l="l" t="t" r="r" b="b"/>
              <a:pathLst>
                <a:path w="8390" h="318" extrusionOk="0">
                  <a:moveTo>
                    <a:pt x="1" y="0"/>
                  </a:moveTo>
                  <a:lnTo>
                    <a:pt x="1" y="318"/>
                  </a:lnTo>
                  <a:lnTo>
                    <a:pt x="8390" y="318"/>
                  </a:lnTo>
                  <a:lnTo>
                    <a:pt x="8390"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34"/>
            <p:cNvSpPr/>
            <p:nvPr/>
          </p:nvSpPr>
          <p:spPr>
            <a:xfrm>
              <a:off x="419200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34"/>
            <p:cNvSpPr/>
            <p:nvPr/>
          </p:nvSpPr>
          <p:spPr>
            <a:xfrm>
              <a:off x="371555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34"/>
            <p:cNvSpPr/>
            <p:nvPr/>
          </p:nvSpPr>
          <p:spPr>
            <a:xfrm>
              <a:off x="324505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34"/>
            <p:cNvSpPr/>
            <p:nvPr/>
          </p:nvSpPr>
          <p:spPr>
            <a:xfrm>
              <a:off x="276860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34"/>
            <p:cNvSpPr/>
            <p:nvPr/>
          </p:nvSpPr>
          <p:spPr>
            <a:xfrm>
              <a:off x="2297600" y="4824000"/>
              <a:ext cx="209750" cy="7950"/>
            </a:xfrm>
            <a:custGeom>
              <a:avLst/>
              <a:gdLst/>
              <a:ahLst/>
              <a:cxnLst/>
              <a:rect l="l" t="t" r="r" b="b"/>
              <a:pathLst>
                <a:path w="8390" h="318" extrusionOk="0">
                  <a:moveTo>
                    <a:pt x="0" y="0"/>
                  </a:moveTo>
                  <a:lnTo>
                    <a:pt x="0"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34"/>
            <p:cNvSpPr/>
            <p:nvPr/>
          </p:nvSpPr>
          <p:spPr>
            <a:xfrm>
              <a:off x="1821150"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34"/>
            <p:cNvSpPr/>
            <p:nvPr/>
          </p:nvSpPr>
          <p:spPr>
            <a:xfrm>
              <a:off x="1350650"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34"/>
            <p:cNvSpPr/>
            <p:nvPr/>
          </p:nvSpPr>
          <p:spPr>
            <a:xfrm>
              <a:off x="874200"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34"/>
            <p:cNvSpPr/>
            <p:nvPr/>
          </p:nvSpPr>
          <p:spPr>
            <a:xfrm>
              <a:off x="403200" y="4824000"/>
              <a:ext cx="209750" cy="7950"/>
            </a:xfrm>
            <a:custGeom>
              <a:avLst/>
              <a:gdLst/>
              <a:ahLst/>
              <a:cxnLst/>
              <a:rect l="l" t="t" r="r" b="b"/>
              <a:pathLst>
                <a:path w="8390" h="318" extrusionOk="0">
                  <a:moveTo>
                    <a:pt x="1" y="0"/>
                  </a:moveTo>
                  <a:lnTo>
                    <a:pt x="1" y="318"/>
                  </a:lnTo>
                  <a:lnTo>
                    <a:pt x="8390" y="318"/>
                  </a:lnTo>
                  <a:lnTo>
                    <a:pt x="8390"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34"/>
            <p:cNvSpPr/>
            <p:nvPr/>
          </p:nvSpPr>
          <p:spPr>
            <a:xfrm>
              <a:off x="7035300" y="4824000"/>
              <a:ext cx="209750" cy="7950"/>
            </a:xfrm>
            <a:custGeom>
              <a:avLst/>
              <a:gdLst/>
              <a:ahLst/>
              <a:cxnLst/>
              <a:rect l="l" t="t" r="r" b="b"/>
              <a:pathLst>
                <a:path w="8390" h="318" extrusionOk="0">
                  <a:moveTo>
                    <a:pt x="1" y="0"/>
                  </a:moveTo>
                  <a:lnTo>
                    <a:pt x="1" y="318"/>
                  </a:lnTo>
                  <a:lnTo>
                    <a:pt x="8390" y="318"/>
                  </a:lnTo>
                  <a:lnTo>
                    <a:pt x="8390"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34"/>
            <p:cNvSpPr/>
            <p:nvPr/>
          </p:nvSpPr>
          <p:spPr>
            <a:xfrm>
              <a:off x="6557375" y="897400"/>
              <a:ext cx="209750" cy="7950"/>
            </a:xfrm>
            <a:custGeom>
              <a:avLst/>
              <a:gdLst/>
              <a:ahLst/>
              <a:cxnLst/>
              <a:rect l="l" t="t" r="r" b="b"/>
              <a:pathLst>
                <a:path w="8390" h="318" extrusionOk="0">
                  <a:moveTo>
                    <a:pt x="0" y="1"/>
                  </a:moveTo>
                  <a:lnTo>
                    <a:pt x="0"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34"/>
            <p:cNvSpPr/>
            <p:nvPr/>
          </p:nvSpPr>
          <p:spPr>
            <a:xfrm>
              <a:off x="6086375"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34"/>
            <p:cNvSpPr/>
            <p:nvPr/>
          </p:nvSpPr>
          <p:spPr>
            <a:xfrm>
              <a:off x="5609925"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34"/>
            <p:cNvSpPr/>
            <p:nvPr/>
          </p:nvSpPr>
          <p:spPr>
            <a:xfrm>
              <a:off x="5139425"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34"/>
            <p:cNvSpPr/>
            <p:nvPr/>
          </p:nvSpPr>
          <p:spPr>
            <a:xfrm>
              <a:off x="4662975"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34"/>
            <p:cNvSpPr/>
            <p:nvPr/>
          </p:nvSpPr>
          <p:spPr>
            <a:xfrm>
              <a:off x="419200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34"/>
            <p:cNvSpPr/>
            <p:nvPr/>
          </p:nvSpPr>
          <p:spPr>
            <a:xfrm>
              <a:off x="371555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34"/>
            <p:cNvSpPr/>
            <p:nvPr/>
          </p:nvSpPr>
          <p:spPr>
            <a:xfrm>
              <a:off x="324505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34"/>
            <p:cNvSpPr/>
            <p:nvPr/>
          </p:nvSpPr>
          <p:spPr>
            <a:xfrm>
              <a:off x="276860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34"/>
            <p:cNvSpPr/>
            <p:nvPr/>
          </p:nvSpPr>
          <p:spPr>
            <a:xfrm>
              <a:off x="2297600" y="897400"/>
              <a:ext cx="209750" cy="7950"/>
            </a:xfrm>
            <a:custGeom>
              <a:avLst/>
              <a:gdLst/>
              <a:ahLst/>
              <a:cxnLst/>
              <a:rect l="l" t="t" r="r" b="b"/>
              <a:pathLst>
                <a:path w="8390" h="318" extrusionOk="0">
                  <a:moveTo>
                    <a:pt x="0" y="1"/>
                  </a:moveTo>
                  <a:lnTo>
                    <a:pt x="0" y="318"/>
                  </a:lnTo>
                  <a:lnTo>
                    <a:pt x="8389" y="318"/>
                  </a:lnTo>
                  <a:lnTo>
                    <a:pt x="8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34"/>
            <p:cNvSpPr/>
            <p:nvPr/>
          </p:nvSpPr>
          <p:spPr>
            <a:xfrm>
              <a:off x="1821150"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34"/>
            <p:cNvSpPr/>
            <p:nvPr/>
          </p:nvSpPr>
          <p:spPr>
            <a:xfrm>
              <a:off x="1350650"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34"/>
            <p:cNvSpPr/>
            <p:nvPr/>
          </p:nvSpPr>
          <p:spPr>
            <a:xfrm>
              <a:off x="874200"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34"/>
            <p:cNvSpPr/>
            <p:nvPr/>
          </p:nvSpPr>
          <p:spPr>
            <a:xfrm>
              <a:off x="403200"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34"/>
            <p:cNvSpPr/>
            <p:nvPr/>
          </p:nvSpPr>
          <p:spPr>
            <a:xfrm>
              <a:off x="7035300"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34"/>
            <p:cNvSpPr/>
            <p:nvPr/>
          </p:nvSpPr>
          <p:spPr>
            <a:xfrm>
              <a:off x="403200"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34"/>
            <p:cNvSpPr/>
            <p:nvPr/>
          </p:nvSpPr>
          <p:spPr>
            <a:xfrm>
              <a:off x="298100" y="1035725"/>
              <a:ext cx="9450" cy="176025"/>
            </a:xfrm>
            <a:custGeom>
              <a:avLst/>
              <a:gdLst/>
              <a:ahLst/>
              <a:cxnLst/>
              <a:rect l="l" t="t" r="r" b="b"/>
              <a:pathLst>
                <a:path w="378" h="7041" extrusionOk="0">
                  <a:moveTo>
                    <a:pt x="1" y="1"/>
                  </a:moveTo>
                  <a:lnTo>
                    <a:pt x="1" y="7041"/>
                  </a:lnTo>
                  <a:lnTo>
                    <a:pt x="377" y="704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34"/>
            <p:cNvSpPr/>
            <p:nvPr/>
          </p:nvSpPr>
          <p:spPr>
            <a:xfrm>
              <a:off x="298100" y="142342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34"/>
            <p:cNvSpPr/>
            <p:nvPr/>
          </p:nvSpPr>
          <p:spPr>
            <a:xfrm>
              <a:off x="298100" y="1808150"/>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34"/>
            <p:cNvSpPr/>
            <p:nvPr/>
          </p:nvSpPr>
          <p:spPr>
            <a:xfrm>
              <a:off x="298100" y="2196350"/>
              <a:ext cx="9450" cy="176525"/>
            </a:xfrm>
            <a:custGeom>
              <a:avLst/>
              <a:gdLst/>
              <a:ahLst/>
              <a:cxnLst/>
              <a:rect l="l" t="t" r="r" b="b"/>
              <a:pathLst>
                <a:path w="378" h="7061" extrusionOk="0">
                  <a:moveTo>
                    <a:pt x="1" y="1"/>
                  </a:moveTo>
                  <a:lnTo>
                    <a:pt x="1" y="7060"/>
                  </a:lnTo>
                  <a:lnTo>
                    <a:pt x="377" y="7060"/>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34"/>
            <p:cNvSpPr/>
            <p:nvPr/>
          </p:nvSpPr>
          <p:spPr>
            <a:xfrm>
              <a:off x="298100" y="258107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34"/>
            <p:cNvSpPr/>
            <p:nvPr/>
          </p:nvSpPr>
          <p:spPr>
            <a:xfrm>
              <a:off x="298100" y="296877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34"/>
            <p:cNvSpPr/>
            <p:nvPr/>
          </p:nvSpPr>
          <p:spPr>
            <a:xfrm>
              <a:off x="298100" y="3353500"/>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34"/>
            <p:cNvSpPr/>
            <p:nvPr/>
          </p:nvSpPr>
          <p:spPr>
            <a:xfrm>
              <a:off x="298100" y="3741700"/>
              <a:ext cx="9450" cy="176525"/>
            </a:xfrm>
            <a:custGeom>
              <a:avLst/>
              <a:gdLst/>
              <a:ahLst/>
              <a:cxnLst/>
              <a:rect l="l" t="t" r="r" b="b"/>
              <a:pathLst>
                <a:path w="378" h="7061" extrusionOk="0">
                  <a:moveTo>
                    <a:pt x="1" y="1"/>
                  </a:moveTo>
                  <a:lnTo>
                    <a:pt x="1" y="7060"/>
                  </a:lnTo>
                  <a:lnTo>
                    <a:pt x="377" y="7060"/>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34"/>
            <p:cNvSpPr/>
            <p:nvPr/>
          </p:nvSpPr>
          <p:spPr>
            <a:xfrm>
              <a:off x="298100" y="412642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34"/>
            <p:cNvSpPr/>
            <p:nvPr/>
          </p:nvSpPr>
          <p:spPr>
            <a:xfrm>
              <a:off x="298100" y="451412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34"/>
            <p:cNvSpPr/>
            <p:nvPr/>
          </p:nvSpPr>
          <p:spPr>
            <a:xfrm>
              <a:off x="7335250" y="1035725"/>
              <a:ext cx="9450" cy="176025"/>
            </a:xfrm>
            <a:custGeom>
              <a:avLst/>
              <a:gdLst/>
              <a:ahLst/>
              <a:cxnLst/>
              <a:rect l="l" t="t" r="r" b="b"/>
              <a:pathLst>
                <a:path w="378" h="7041" extrusionOk="0">
                  <a:moveTo>
                    <a:pt x="1" y="1"/>
                  </a:moveTo>
                  <a:lnTo>
                    <a:pt x="1" y="7041"/>
                  </a:lnTo>
                  <a:lnTo>
                    <a:pt x="378" y="704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34"/>
            <p:cNvSpPr/>
            <p:nvPr/>
          </p:nvSpPr>
          <p:spPr>
            <a:xfrm>
              <a:off x="7335250" y="142342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34"/>
            <p:cNvSpPr/>
            <p:nvPr/>
          </p:nvSpPr>
          <p:spPr>
            <a:xfrm>
              <a:off x="7335250" y="1808150"/>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34"/>
            <p:cNvSpPr/>
            <p:nvPr/>
          </p:nvSpPr>
          <p:spPr>
            <a:xfrm>
              <a:off x="7335250" y="2196350"/>
              <a:ext cx="9450" cy="176525"/>
            </a:xfrm>
            <a:custGeom>
              <a:avLst/>
              <a:gdLst/>
              <a:ahLst/>
              <a:cxnLst/>
              <a:rect l="l" t="t" r="r" b="b"/>
              <a:pathLst>
                <a:path w="378" h="7061" extrusionOk="0">
                  <a:moveTo>
                    <a:pt x="1" y="1"/>
                  </a:moveTo>
                  <a:lnTo>
                    <a:pt x="1" y="7060"/>
                  </a:lnTo>
                  <a:lnTo>
                    <a:pt x="378" y="7060"/>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34"/>
            <p:cNvSpPr/>
            <p:nvPr/>
          </p:nvSpPr>
          <p:spPr>
            <a:xfrm>
              <a:off x="7335250" y="258107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34"/>
            <p:cNvSpPr/>
            <p:nvPr/>
          </p:nvSpPr>
          <p:spPr>
            <a:xfrm>
              <a:off x="7335250" y="296877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34"/>
            <p:cNvSpPr/>
            <p:nvPr/>
          </p:nvSpPr>
          <p:spPr>
            <a:xfrm>
              <a:off x="7335250" y="3353500"/>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34"/>
            <p:cNvSpPr/>
            <p:nvPr/>
          </p:nvSpPr>
          <p:spPr>
            <a:xfrm>
              <a:off x="7335250" y="3741700"/>
              <a:ext cx="9450" cy="176525"/>
            </a:xfrm>
            <a:custGeom>
              <a:avLst/>
              <a:gdLst/>
              <a:ahLst/>
              <a:cxnLst/>
              <a:rect l="l" t="t" r="r" b="b"/>
              <a:pathLst>
                <a:path w="378" h="7061" extrusionOk="0">
                  <a:moveTo>
                    <a:pt x="1" y="1"/>
                  </a:moveTo>
                  <a:lnTo>
                    <a:pt x="1" y="7060"/>
                  </a:lnTo>
                  <a:lnTo>
                    <a:pt x="378" y="7060"/>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34"/>
            <p:cNvSpPr/>
            <p:nvPr/>
          </p:nvSpPr>
          <p:spPr>
            <a:xfrm>
              <a:off x="7335250" y="412642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34"/>
            <p:cNvSpPr/>
            <p:nvPr/>
          </p:nvSpPr>
          <p:spPr>
            <a:xfrm>
              <a:off x="7335250" y="451412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0"/>
        <p:cNvGrpSpPr/>
        <p:nvPr/>
      </p:nvGrpSpPr>
      <p:grpSpPr>
        <a:xfrm>
          <a:off x="0" y="0"/>
          <a:ext cx="0" cy="0"/>
          <a:chOff x="0" y="0"/>
          <a:chExt cx="0" cy="0"/>
        </a:xfrm>
      </p:grpSpPr>
      <p:pic>
        <p:nvPicPr>
          <p:cNvPr id="231" name="Google Shape;231;p3"/>
          <p:cNvPicPr preferRelativeResize="0"/>
          <p:nvPr/>
        </p:nvPicPr>
        <p:blipFill>
          <a:blip r:embed="rId2">
            <a:alphaModFix amt="62000"/>
          </a:blip>
          <a:stretch>
            <a:fillRect/>
          </a:stretch>
        </p:blipFill>
        <p:spPr>
          <a:xfrm>
            <a:off x="2" y="0"/>
            <a:ext cx="9144003" cy="5143499"/>
          </a:xfrm>
          <a:prstGeom prst="rect">
            <a:avLst/>
          </a:prstGeom>
          <a:noFill/>
          <a:ln>
            <a:noFill/>
          </a:ln>
        </p:spPr>
      </p:pic>
      <p:grpSp>
        <p:nvGrpSpPr>
          <p:cNvPr id="232" name="Google Shape;232;p3"/>
          <p:cNvGrpSpPr/>
          <p:nvPr/>
        </p:nvGrpSpPr>
        <p:grpSpPr>
          <a:xfrm>
            <a:off x="-2324050" y="-390069"/>
            <a:ext cx="11810960" cy="7143832"/>
            <a:chOff x="238125" y="732525"/>
            <a:chExt cx="7130500" cy="4241425"/>
          </a:xfrm>
        </p:grpSpPr>
        <p:sp>
          <p:nvSpPr>
            <p:cNvPr id="233" name="Google Shape;233;p3"/>
            <p:cNvSpPr/>
            <p:nvPr/>
          </p:nvSpPr>
          <p:spPr>
            <a:xfrm>
              <a:off x="3175800" y="1003350"/>
              <a:ext cx="3741725" cy="3331975"/>
            </a:xfrm>
            <a:custGeom>
              <a:avLst/>
              <a:gdLst/>
              <a:ahLst/>
              <a:cxnLst/>
              <a:rect l="l" t="t" r="r" b="b"/>
              <a:pathLst>
                <a:path w="149669" h="133279" extrusionOk="0">
                  <a:moveTo>
                    <a:pt x="81445" y="1"/>
                  </a:moveTo>
                  <a:lnTo>
                    <a:pt x="79450" y="1466"/>
                  </a:lnTo>
                  <a:lnTo>
                    <a:pt x="78288" y="3145"/>
                  </a:lnTo>
                  <a:lnTo>
                    <a:pt x="77341" y="834"/>
                  </a:lnTo>
                  <a:lnTo>
                    <a:pt x="75131" y="834"/>
                  </a:lnTo>
                  <a:lnTo>
                    <a:pt x="73868" y="2413"/>
                  </a:lnTo>
                  <a:lnTo>
                    <a:pt x="73161" y="4888"/>
                  </a:lnTo>
                  <a:lnTo>
                    <a:pt x="69891" y="7325"/>
                  </a:lnTo>
                  <a:lnTo>
                    <a:pt x="68313" y="10330"/>
                  </a:lnTo>
                  <a:lnTo>
                    <a:pt x="69474" y="11466"/>
                  </a:lnTo>
                  <a:lnTo>
                    <a:pt x="66318" y="13247"/>
                  </a:lnTo>
                  <a:lnTo>
                    <a:pt x="67782" y="14825"/>
                  </a:lnTo>
                  <a:lnTo>
                    <a:pt x="69790" y="15873"/>
                  </a:lnTo>
                  <a:lnTo>
                    <a:pt x="68729" y="16504"/>
                  </a:lnTo>
                  <a:lnTo>
                    <a:pt x="65888" y="14812"/>
                  </a:lnTo>
                  <a:lnTo>
                    <a:pt x="65257" y="16605"/>
                  </a:lnTo>
                  <a:lnTo>
                    <a:pt x="63994" y="17439"/>
                  </a:lnTo>
                  <a:lnTo>
                    <a:pt x="65358" y="21644"/>
                  </a:lnTo>
                  <a:lnTo>
                    <a:pt x="67050" y="21959"/>
                  </a:lnTo>
                  <a:lnTo>
                    <a:pt x="68199" y="22906"/>
                  </a:lnTo>
                  <a:cubicBezTo>
                    <a:pt x="67252" y="23336"/>
                    <a:pt x="65674" y="23651"/>
                    <a:pt x="65674" y="23651"/>
                  </a:cubicBezTo>
                  <a:lnTo>
                    <a:pt x="66419" y="25230"/>
                  </a:lnTo>
                  <a:lnTo>
                    <a:pt x="65358" y="26593"/>
                  </a:lnTo>
                  <a:lnTo>
                    <a:pt x="63577" y="25962"/>
                  </a:lnTo>
                  <a:lnTo>
                    <a:pt x="64625" y="23967"/>
                  </a:lnTo>
                  <a:lnTo>
                    <a:pt x="63262" y="20394"/>
                  </a:lnTo>
                  <a:lnTo>
                    <a:pt x="62214" y="17439"/>
                  </a:lnTo>
                  <a:lnTo>
                    <a:pt x="61368" y="15343"/>
                  </a:lnTo>
                  <a:lnTo>
                    <a:pt x="59688" y="14711"/>
                  </a:lnTo>
                  <a:lnTo>
                    <a:pt x="58842" y="18386"/>
                  </a:lnTo>
                  <a:lnTo>
                    <a:pt x="58792" y="21012"/>
                  </a:lnTo>
                  <a:lnTo>
                    <a:pt x="60951" y="22906"/>
                  </a:lnTo>
                  <a:lnTo>
                    <a:pt x="60951" y="24485"/>
                  </a:lnTo>
                  <a:lnTo>
                    <a:pt x="58009" y="23020"/>
                  </a:lnTo>
                  <a:lnTo>
                    <a:pt x="55319" y="22389"/>
                  </a:lnTo>
                  <a:lnTo>
                    <a:pt x="54978" y="23437"/>
                  </a:lnTo>
                  <a:lnTo>
                    <a:pt x="55547" y="24598"/>
                  </a:lnTo>
                  <a:lnTo>
                    <a:pt x="52516" y="25230"/>
                  </a:lnTo>
                  <a:lnTo>
                    <a:pt x="48526" y="27326"/>
                  </a:lnTo>
                  <a:lnTo>
                    <a:pt x="46632" y="29535"/>
                  </a:lnTo>
                  <a:lnTo>
                    <a:pt x="46114" y="26909"/>
                  </a:lnTo>
                  <a:lnTo>
                    <a:pt x="44852" y="26391"/>
                  </a:lnTo>
                  <a:lnTo>
                    <a:pt x="44536" y="29119"/>
                  </a:lnTo>
                  <a:lnTo>
                    <a:pt x="42326" y="30381"/>
                  </a:lnTo>
                  <a:lnTo>
                    <a:pt x="43488" y="32162"/>
                  </a:lnTo>
                  <a:lnTo>
                    <a:pt x="41379" y="32061"/>
                  </a:lnTo>
                  <a:lnTo>
                    <a:pt x="40647" y="33223"/>
                  </a:lnTo>
                  <a:lnTo>
                    <a:pt x="39169" y="30381"/>
                  </a:lnTo>
                  <a:lnTo>
                    <a:pt x="37490" y="29119"/>
                  </a:lnTo>
                  <a:lnTo>
                    <a:pt x="37490" y="29119"/>
                  </a:lnTo>
                  <a:lnTo>
                    <a:pt x="40748" y="29750"/>
                  </a:lnTo>
                  <a:lnTo>
                    <a:pt x="42225" y="28803"/>
                  </a:lnTo>
                  <a:lnTo>
                    <a:pt x="41379" y="26593"/>
                  </a:lnTo>
                  <a:lnTo>
                    <a:pt x="37806" y="24699"/>
                  </a:lnTo>
                  <a:lnTo>
                    <a:pt x="35078" y="23538"/>
                  </a:lnTo>
                  <a:lnTo>
                    <a:pt x="32654" y="22906"/>
                  </a:lnTo>
                  <a:lnTo>
                    <a:pt x="29181" y="24068"/>
                  </a:lnTo>
                  <a:lnTo>
                    <a:pt x="25292" y="28172"/>
                  </a:lnTo>
                  <a:lnTo>
                    <a:pt x="22767" y="31745"/>
                  </a:lnTo>
                  <a:lnTo>
                    <a:pt x="21403" y="34586"/>
                  </a:lnTo>
                  <a:lnTo>
                    <a:pt x="18878" y="37112"/>
                  </a:lnTo>
                  <a:lnTo>
                    <a:pt x="18082" y="38892"/>
                  </a:lnTo>
                  <a:lnTo>
                    <a:pt x="19130" y="42680"/>
                  </a:lnTo>
                  <a:lnTo>
                    <a:pt x="20923" y="42364"/>
                  </a:lnTo>
                  <a:lnTo>
                    <a:pt x="22186" y="40786"/>
                  </a:lnTo>
                  <a:lnTo>
                    <a:pt x="23651" y="43311"/>
                  </a:lnTo>
                  <a:lnTo>
                    <a:pt x="23449" y="44776"/>
                  </a:lnTo>
                  <a:lnTo>
                    <a:pt x="26441" y="45092"/>
                  </a:lnTo>
                  <a:cubicBezTo>
                    <a:pt x="26441" y="45092"/>
                    <a:pt x="28058" y="42882"/>
                    <a:pt x="28058" y="42566"/>
                  </a:cubicBezTo>
                  <a:cubicBezTo>
                    <a:pt x="28058" y="42251"/>
                    <a:pt x="28487" y="40256"/>
                    <a:pt x="28487" y="40256"/>
                  </a:cubicBezTo>
                  <a:lnTo>
                    <a:pt x="26909" y="37932"/>
                  </a:lnTo>
                  <a:lnTo>
                    <a:pt x="27111" y="35622"/>
                  </a:lnTo>
                  <a:lnTo>
                    <a:pt x="28904" y="34157"/>
                  </a:lnTo>
                  <a:lnTo>
                    <a:pt x="29535" y="32364"/>
                  </a:lnTo>
                  <a:lnTo>
                    <a:pt x="30899" y="31202"/>
                  </a:lnTo>
                  <a:lnTo>
                    <a:pt x="32376" y="32263"/>
                  </a:lnTo>
                  <a:lnTo>
                    <a:pt x="29535" y="35836"/>
                  </a:lnTo>
                  <a:lnTo>
                    <a:pt x="30684" y="39309"/>
                  </a:lnTo>
                  <a:lnTo>
                    <a:pt x="32477" y="39523"/>
                  </a:lnTo>
                  <a:lnTo>
                    <a:pt x="35002" y="38778"/>
                  </a:lnTo>
                  <a:lnTo>
                    <a:pt x="36467" y="39725"/>
                  </a:lnTo>
                  <a:lnTo>
                    <a:pt x="34257" y="41089"/>
                  </a:lnTo>
                  <a:lnTo>
                    <a:pt x="31416" y="41203"/>
                  </a:lnTo>
                  <a:lnTo>
                    <a:pt x="31101" y="42983"/>
                  </a:lnTo>
                  <a:lnTo>
                    <a:pt x="29952" y="44360"/>
                  </a:lnTo>
                  <a:lnTo>
                    <a:pt x="29219" y="46822"/>
                  </a:lnTo>
                  <a:lnTo>
                    <a:pt x="25532" y="47504"/>
                  </a:lnTo>
                  <a:lnTo>
                    <a:pt x="21555" y="47504"/>
                  </a:lnTo>
                  <a:lnTo>
                    <a:pt x="22287" y="45092"/>
                  </a:lnTo>
                  <a:lnTo>
                    <a:pt x="21239" y="43880"/>
                  </a:lnTo>
                  <a:lnTo>
                    <a:pt x="19976" y="45382"/>
                  </a:lnTo>
                  <a:lnTo>
                    <a:pt x="19762" y="48072"/>
                  </a:lnTo>
                  <a:lnTo>
                    <a:pt x="17022" y="49208"/>
                  </a:lnTo>
                  <a:lnTo>
                    <a:pt x="16075" y="52618"/>
                  </a:lnTo>
                  <a:lnTo>
                    <a:pt x="14294" y="54448"/>
                  </a:lnTo>
                  <a:lnTo>
                    <a:pt x="12716" y="54448"/>
                  </a:lnTo>
                  <a:lnTo>
                    <a:pt x="10822" y="54764"/>
                  </a:lnTo>
                  <a:lnTo>
                    <a:pt x="12501" y="55648"/>
                  </a:lnTo>
                  <a:lnTo>
                    <a:pt x="13448" y="57681"/>
                  </a:lnTo>
                  <a:lnTo>
                    <a:pt x="11971" y="59209"/>
                  </a:lnTo>
                  <a:lnTo>
                    <a:pt x="8460" y="58780"/>
                  </a:lnTo>
                  <a:lnTo>
                    <a:pt x="6087" y="60017"/>
                  </a:lnTo>
                  <a:lnTo>
                    <a:pt x="6087" y="65484"/>
                  </a:lnTo>
                  <a:lnTo>
                    <a:pt x="8612" y="66217"/>
                  </a:lnTo>
                  <a:lnTo>
                    <a:pt x="9723" y="67164"/>
                  </a:lnTo>
                  <a:lnTo>
                    <a:pt x="11150" y="66318"/>
                  </a:lnTo>
                  <a:lnTo>
                    <a:pt x="13233" y="66431"/>
                  </a:lnTo>
                  <a:lnTo>
                    <a:pt x="15115" y="63691"/>
                  </a:lnTo>
                  <a:lnTo>
                    <a:pt x="16176" y="61797"/>
                  </a:lnTo>
                  <a:lnTo>
                    <a:pt x="17123" y="61381"/>
                  </a:lnTo>
                  <a:lnTo>
                    <a:pt x="17438" y="59600"/>
                  </a:lnTo>
                  <a:lnTo>
                    <a:pt x="19850" y="60232"/>
                  </a:lnTo>
                  <a:lnTo>
                    <a:pt x="21226" y="59487"/>
                  </a:lnTo>
                  <a:lnTo>
                    <a:pt x="22805" y="59487"/>
                  </a:lnTo>
                  <a:lnTo>
                    <a:pt x="24699" y="61595"/>
                  </a:lnTo>
                  <a:lnTo>
                    <a:pt x="26113" y="62909"/>
                  </a:lnTo>
                  <a:lnTo>
                    <a:pt x="26896" y="64222"/>
                  </a:lnTo>
                  <a:lnTo>
                    <a:pt x="26896" y="65484"/>
                  </a:lnTo>
                  <a:lnTo>
                    <a:pt x="28159" y="64752"/>
                  </a:lnTo>
                  <a:lnTo>
                    <a:pt x="28159" y="62959"/>
                  </a:lnTo>
                  <a:lnTo>
                    <a:pt x="29421" y="63376"/>
                  </a:lnTo>
                  <a:lnTo>
                    <a:pt x="29787" y="62542"/>
                  </a:lnTo>
                  <a:lnTo>
                    <a:pt x="27035" y="60964"/>
                  </a:lnTo>
                  <a:lnTo>
                    <a:pt x="24661" y="58653"/>
                  </a:lnTo>
                  <a:lnTo>
                    <a:pt x="25103" y="57075"/>
                  </a:lnTo>
                  <a:lnTo>
                    <a:pt x="27527" y="58754"/>
                  </a:lnTo>
                  <a:lnTo>
                    <a:pt x="30368" y="61595"/>
                  </a:lnTo>
                  <a:lnTo>
                    <a:pt x="31846" y="65383"/>
                  </a:lnTo>
                  <a:lnTo>
                    <a:pt x="33525" y="66671"/>
                  </a:lnTo>
                  <a:lnTo>
                    <a:pt x="34889" y="65383"/>
                  </a:lnTo>
                  <a:lnTo>
                    <a:pt x="33740" y="64020"/>
                  </a:lnTo>
                  <a:lnTo>
                    <a:pt x="35002" y="62643"/>
                  </a:lnTo>
                  <a:lnTo>
                    <a:pt x="36366" y="62441"/>
                  </a:lnTo>
                  <a:lnTo>
                    <a:pt x="37945" y="62126"/>
                  </a:lnTo>
                  <a:lnTo>
                    <a:pt x="37831" y="59701"/>
                  </a:lnTo>
                  <a:lnTo>
                    <a:pt x="39409" y="56343"/>
                  </a:lnTo>
                  <a:lnTo>
                    <a:pt x="41101" y="55913"/>
                  </a:lnTo>
                  <a:lnTo>
                    <a:pt x="41733" y="58237"/>
                  </a:lnTo>
                  <a:lnTo>
                    <a:pt x="43627" y="58237"/>
                  </a:lnTo>
                  <a:lnTo>
                    <a:pt x="43513" y="56759"/>
                  </a:lnTo>
                  <a:lnTo>
                    <a:pt x="45407" y="55547"/>
                  </a:lnTo>
                  <a:lnTo>
                    <a:pt x="44776" y="57466"/>
                  </a:lnTo>
                  <a:lnTo>
                    <a:pt x="47402" y="60168"/>
                  </a:lnTo>
                  <a:lnTo>
                    <a:pt x="49195" y="61507"/>
                  </a:lnTo>
                  <a:lnTo>
                    <a:pt x="45306" y="62340"/>
                  </a:lnTo>
                  <a:lnTo>
                    <a:pt x="42149" y="61494"/>
                  </a:lnTo>
                  <a:lnTo>
                    <a:pt x="39624" y="62126"/>
                  </a:lnTo>
                  <a:lnTo>
                    <a:pt x="38147" y="62972"/>
                  </a:lnTo>
                  <a:lnTo>
                    <a:pt x="37099" y="65497"/>
                  </a:lnTo>
                  <a:lnTo>
                    <a:pt x="38892" y="66671"/>
                  </a:lnTo>
                  <a:lnTo>
                    <a:pt x="41619" y="67366"/>
                  </a:lnTo>
                  <a:lnTo>
                    <a:pt x="44031" y="66002"/>
                  </a:lnTo>
                  <a:lnTo>
                    <a:pt x="44978" y="67366"/>
                  </a:lnTo>
                  <a:lnTo>
                    <a:pt x="44144" y="70523"/>
                  </a:lnTo>
                  <a:lnTo>
                    <a:pt x="41404" y="71785"/>
                  </a:lnTo>
                  <a:lnTo>
                    <a:pt x="38046" y="72316"/>
                  </a:lnTo>
                  <a:lnTo>
                    <a:pt x="32578" y="70737"/>
                  </a:lnTo>
                  <a:lnTo>
                    <a:pt x="30684" y="71053"/>
                  </a:lnTo>
                  <a:lnTo>
                    <a:pt x="29005" y="72518"/>
                  </a:lnTo>
                  <a:lnTo>
                    <a:pt x="26441" y="70422"/>
                  </a:lnTo>
                  <a:lnTo>
                    <a:pt x="23966" y="69891"/>
                  </a:lnTo>
                  <a:lnTo>
                    <a:pt x="23600" y="67139"/>
                  </a:lnTo>
                  <a:lnTo>
                    <a:pt x="22186" y="66823"/>
                  </a:lnTo>
                  <a:lnTo>
                    <a:pt x="20077" y="67164"/>
                  </a:lnTo>
                  <a:lnTo>
                    <a:pt x="15948" y="67139"/>
                  </a:lnTo>
                  <a:lnTo>
                    <a:pt x="11554" y="68742"/>
                  </a:lnTo>
                  <a:lnTo>
                    <a:pt x="10291" y="68111"/>
                  </a:lnTo>
                  <a:lnTo>
                    <a:pt x="8511" y="69891"/>
                  </a:lnTo>
                  <a:lnTo>
                    <a:pt x="6718" y="71785"/>
                  </a:lnTo>
                  <a:lnTo>
                    <a:pt x="6087" y="73793"/>
                  </a:lnTo>
                  <a:lnTo>
                    <a:pt x="3460" y="75687"/>
                  </a:lnTo>
                  <a:lnTo>
                    <a:pt x="1048" y="79564"/>
                  </a:lnTo>
                  <a:lnTo>
                    <a:pt x="0" y="82089"/>
                  </a:lnTo>
                  <a:lnTo>
                    <a:pt x="518" y="84501"/>
                  </a:lnTo>
                  <a:lnTo>
                    <a:pt x="0" y="87342"/>
                  </a:lnTo>
                  <a:lnTo>
                    <a:pt x="834" y="90814"/>
                  </a:lnTo>
                  <a:lnTo>
                    <a:pt x="3258" y="93340"/>
                  </a:lnTo>
                  <a:lnTo>
                    <a:pt x="5038" y="95234"/>
                  </a:lnTo>
                  <a:lnTo>
                    <a:pt x="8094" y="97027"/>
                  </a:lnTo>
                  <a:lnTo>
                    <a:pt x="10822" y="96711"/>
                  </a:lnTo>
                  <a:lnTo>
                    <a:pt x="13347" y="96711"/>
                  </a:lnTo>
                  <a:lnTo>
                    <a:pt x="16075" y="95335"/>
                  </a:lnTo>
                  <a:lnTo>
                    <a:pt x="18398" y="95600"/>
                  </a:lnTo>
                  <a:lnTo>
                    <a:pt x="19345" y="97203"/>
                  </a:lnTo>
                  <a:lnTo>
                    <a:pt x="22186" y="97052"/>
                  </a:lnTo>
                  <a:lnTo>
                    <a:pt x="23335" y="98921"/>
                  </a:lnTo>
                  <a:lnTo>
                    <a:pt x="22918" y="103012"/>
                  </a:lnTo>
                  <a:lnTo>
                    <a:pt x="25040" y="106169"/>
                  </a:lnTo>
                  <a:lnTo>
                    <a:pt x="25646" y="109325"/>
                  </a:lnTo>
                  <a:lnTo>
                    <a:pt x="25646" y="112166"/>
                  </a:lnTo>
                  <a:lnTo>
                    <a:pt x="23752" y="114793"/>
                  </a:lnTo>
                  <a:lnTo>
                    <a:pt x="23752" y="117205"/>
                  </a:lnTo>
                  <a:lnTo>
                    <a:pt x="25646" y="119945"/>
                  </a:lnTo>
                  <a:lnTo>
                    <a:pt x="25646" y="123505"/>
                  </a:lnTo>
                  <a:lnTo>
                    <a:pt x="27641" y="126132"/>
                  </a:lnTo>
                  <a:lnTo>
                    <a:pt x="28752" y="128228"/>
                  </a:lnTo>
                  <a:lnTo>
                    <a:pt x="29143" y="130539"/>
                  </a:lnTo>
                  <a:lnTo>
                    <a:pt x="30899" y="133279"/>
                  </a:lnTo>
                  <a:lnTo>
                    <a:pt x="35419" y="133279"/>
                  </a:lnTo>
                  <a:lnTo>
                    <a:pt x="37945" y="131385"/>
                  </a:lnTo>
                  <a:lnTo>
                    <a:pt x="39624" y="129541"/>
                  </a:lnTo>
                  <a:lnTo>
                    <a:pt x="42149" y="126675"/>
                  </a:lnTo>
                  <a:lnTo>
                    <a:pt x="42781" y="123808"/>
                  </a:lnTo>
                  <a:lnTo>
                    <a:pt x="44258" y="123808"/>
                  </a:lnTo>
                  <a:lnTo>
                    <a:pt x="44574" y="119705"/>
                  </a:lnTo>
                  <a:lnTo>
                    <a:pt x="44574" y="118442"/>
                  </a:lnTo>
                  <a:lnTo>
                    <a:pt x="48678" y="115285"/>
                  </a:lnTo>
                  <a:lnTo>
                    <a:pt x="50256" y="112874"/>
                  </a:lnTo>
                  <a:lnTo>
                    <a:pt x="50256" y="110260"/>
                  </a:lnTo>
                  <a:lnTo>
                    <a:pt x="49410" y="108265"/>
                  </a:lnTo>
                  <a:lnTo>
                    <a:pt x="49460" y="105954"/>
                  </a:lnTo>
                  <a:lnTo>
                    <a:pt x="48905" y="104477"/>
                  </a:lnTo>
                  <a:lnTo>
                    <a:pt x="51683" y="101951"/>
                  </a:lnTo>
                  <a:lnTo>
                    <a:pt x="54334" y="99009"/>
                  </a:lnTo>
                  <a:lnTo>
                    <a:pt x="57592" y="97014"/>
                  </a:lnTo>
                  <a:cubicBezTo>
                    <a:pt x="57592" y="97014"/>
                    <a:pt x="59070" y="94388"/>
                    <a:pt x="59070" y="93958"/>
                  </a:cubicBezTo>
                  <a:cubicBezTo>
                    <a:pt x="59070" y="93542"/>
                    <a:pt x="59916" y="91433"/>
                    <a:pt x="59916" y="91433"/>
                  </a:cubicBezTo>
                  <a:lnTo>
                    <a:pt x="59398" y="89754"/>
                  </a:lnTo>
                  <a:lnTo>
                    <a:pt x="57921" y="90498"/>
                  </a:lnTo>
                  <a:lnTo>
                    <a:pt x="54132" y="91016"/>
                  </a:lnTo>
                  <a:lnTo>
                    <a:pt x="52870" y="91648"/>
                  </a:lnTo>
                  <a:lnTo>
                    <a:pt x="52238" y="89754"/>
                  </a:lnTo>
                  <a:lnTo>
                    <a:pt x="51721" y="88604"/>
                  </a:lnTo>
                  <a:lnTo>
                    <a:pt x="49612" y="86597"/>
                  </a:lnTo>
                  <a:lnTo>
                    <a:pt x="48248" y="85650"/>
                  </a:lnTo>
                  <a:lnTo>
                    <a:pt x="46139" y="80826"/>
                  </a:lnTo>
                  <a:lnTo>
                    <a:pt x="45306" y="79665"/>
                  </a:lnTo>
                  <a:lnTo>
                    <a:pt x="44258" y="76823"/>
                  </a:lnTo>
                  <a:lnTo>
                    <a:pt x="43513" y="75561"/>
                  </a:lnTo>
                  <a:lnTo>
                    <a:pt x="44675" y="75144"/>
                  </a:lnTo>
                  <a:lnTo>
                    <a:pt x="47200" y="78617"/>
                  </a:lnTo>
                  <a:lnTo>
                    <a:pt x="48665" y="80927"/>
                  </a:lnTo>
                  <a:lnTo>
                    <a:pt x="49511" y="83339"/>
                  </a:lnTo>
                  <a:lnTo>
                    <a:pt x="51506" y="84917"/>
                  </a:lnTo>
                  <a:lnTo>
                    <a:pt x="52769" y="87973"/>
                  </a:lnTo>
                  <a:lnTo>
                    <a:pt x="53299" y="89438"/>
                  </a:lnTo>
                  <a:lnTo>
                    <a:pt x="56771" y="87859"/>
                  </a:lnTo>
                  <a:lnTo>
                    <a:pt x="60560" y="87026"/>
                  </a:lnTo>
                  <a:lnTo>
                    <a:pt x="64449" y="85018"/>
                  </a:lnTo>
                  <a:lnTo>
                    <a:pt x="65585" y="82922"/>
                  </a:lnTo>
                  <a:lnTo>
                    <a:pt x="66431" y="80814"/>
                  </a:lnTo>
                  <a:lnTo>
                    <a:pt x="64853" y="79235"/>
                  </a:lnTo>
                  <a:lnTo>
                    <a:pt x="63476" y="77771"/>
                  </a:lnTo>
                  <a:lnTo>
                    <a:pt x="61065" y="78503"/>
                  </a:lnTo>
                  <a:lnTo>
                    <a:pt x="58956" y="78604"/>
                  </a:lnTo>
                  <a:lnTo>
                    <a:pt x="57693" y="76293"/>
                  </a:lnTo>
                  <a:lnTo>
                    <a:pt x="55799" y="74740"/>
                  </a:lnTo>
                  <a:lnTo>
                    <a:pt x="56746" y="73149"/>
                  </a:lnTo>
                  <a:lnTo>
                    <a:pt x="59587" y="75460"/>
                  </a:lnTo>
                  <a:lnTo>
                    <a:pt x="61696" y="76609"/>
                  </a:lnTo>
                  <a:lnTo>
                    <a:pt x="63476" y="76722"/>
                  </a:lnTo>
                  <a:lnTo>
                    <a:pt x="65269" y="77669"/>
                  </a:lnTo>
                  <a:lnTo>
                    <a:pt x="67997" y="78086"/>
                  </a:lnTo>
                  <a:lnTo>
                    <a:pt x="71368" y="77669"/>
                  </a:lnTo>
                  <a:lnTo>
                    <a:pt x="73995" y="79564"/>
                  </a:lnTo>
                  <a:lnTo>
                    <a:pt x="75358" y="81874"/>
                  </a:lnTo>
                  <a:lnTo>
                    <a:pt x="76621" y="82076"/>
                  </a:lnTo>
                  <a:lnTo>
                    <a:pt x="77884" y="80612"/>
                  </a:lnTo>
                  <a:lnTo>
                    <a:pt x="78515" y="83137"/>
                  </a:lnTo>
                  <a:lnTo>
                    <a:pt x="79147" y="85864"/>
                  </a:lnTo>
                  <a:lnTo>
                    <a:pt x="80510" y="88806"/>
                  </a:lnTo>
                  <a:lnTo>
                    <a:pt x="81988" y="92178"/>
                  </a:lnTo>
                  <a:lnTo>
                    <a:pt x="82505" y="94072"/>
                  </a:lnTo>
                  <a:lnTo>
                    <a:pt x="84298" y="91231"/>
                  </a:lnTo>
                  <a:lnTo>
                    <a:pt x="84298" y="88188"/>
                  </a:lnTo>
                  <a:lnTo>
                    <a:pt x="85245" y="86609"/>
                  </a:lnTo>
                  <a:lnTo>
                    <a:pt x="87291" y="84816"/>
                  </a:lnTo>
                  <a:lnTo>
                    <a:pt x="90322" y="82089"/>
                  </a:lnTo>
                  <a:lnTo>
                    <a:pt x="91622" y="80296"/>
                  </a:lnTo>
                  <a:lnTo>
                    <a:pt x="94375" y="79665"/>
                  </a:lnTo>
                  <a:lnTo>
                    <a:pt x="95120" y="82720"/>
                  </a:lnTo>
                  <a:lnTo>
                    <a:pt x="96913" y="83554"/>
                  </a:lnTo>
                  <a:lnTo>
                    <a:pt x="96913" y="86925"/>
                  </a:lnTo>
                  <a:lnTo>
                    <a:pt x="98857" y="85763"/>
                  </a:lnTo>
                  <a:lnTo>
                    <a:pt x="100701" y="89652"/>
                  </a:lnTo>
                  <a:lnTo>
                    <a:pt x="100701" y="93857"/>
                  </a:lnTo>
                  <a:lnTo>
                    <a:pt x="102696" y="94905"/>
                  </a:lnTo>
                  <a:lnTo>
                    <a:pt x="103694" y="97014"/>
                  </a:lnTo>
                  <a:lnTo>
                    <a:pt x="105133" y="98908"/>
                  </a:lnTo>
                  <a:lnTo>
                    <a:pt x="107179" y="99741"/>
                  </a:lnTo>
                  <a:lnTo>
                    <a:pt x="107179" y="99741"/>
                  </a:lnTo>
                  <a:lnTo>
                    <a:pt x="106560" y="97746"/>
                  </a:lnTo>
                  <a:lnTo>
                    <a:pt x="106257" y="96067"/>
                  </a:lnTo>
                  <a:lnTo>
                    <a:pt x="104577" y="94804"/>
                  </a:lnTo>
                  <a:lnTo>
                    <a:pt x="103428" y="93226"/>
                  </a:lnTo>
                  <a:lnTo>
                    <a:pt x="102797" y="91761"/>
                  </a:lnTo>
                  <a:lnTo>
                    <a:pt x="103113" y="89551"/>
                  </a:lnTo>
                  <a:lnTo>
                    <a:pt x="103845" y="88604"/>
                  </a:lnTo>
                  <a:lnTo>
                    <a:pt x="105537" y="90183"/>
                  </a:lnTo>
                  <a:lnTo>
                    <a:pt x="107217" y="91963"/>
                  </a:lnTo>
                  <a:lnTo>
                    <a:pt x="108050" y="92393"/>
                  </a:lnTo>
                  <a:cubicBezTo>
                    <a:pt x="108050" y="92393"/>
                    <a:pt x="110146" y="90814"/>
                    <a:pt x="110146" y="90498"/>
                  </a:cubicBezTo>
                  <a:lnTo>
                    <a:pt x="110146" y="86925"/>
                  </a:lnTo>
                  <a:lnTo>
                    <a:pt x="108252" y="85132"/>
                  </a:lnTo>
                  <a:lnTo>
                    <a:pt x="107469" y="83554"/>
                  </a:lnTo>
                  <a:cubicBezTo>
                    <a:pt x="107469" y="83554"/>
                    <a:pt x="107747" y="81975"/>
                    <a:pt x="108063" y="81773"/>
                  </a:cubicBezTo>
                  <a:cubicBezTo>
                    <a:pt x="108378" y="81559"/>
                    <a:pt x="110209" y="80927"/>
                    <a:pt x="110209" y="80927"/>
                  </a:cubicBezTo>
                  <a:lnTo>
                    <a:pt x="110752" y="82190"/>
                  </a:lnTo>
                  <a:lnTo>
                    <a:pt x="112646" y="80826"/>
                  </a:lnTo>
                  <a:lnTo>
                    <a:pt x="116434" y="78932"/>
                  </a:lnTo>
                  <a:lnTo>
                    <a:pt x="118177" y="75775"/>
                  </a:lnTo>
                  <a:lnTo>
                    <a:pt x="118960" y="73566"/>
                  </a:lnTo>
                  <a:lnTo>
                    <a:pt x="118960" y="69891"/>
                  </a:lnTo>
                  <a:lnTo>
                    <a:pt x="117520" y="66949"/>
                  </a:lnTo>
                  <a:lnTo>
                    <a:pt x="116093" y="65169"/>
                  </a:lnTo>
                  <a:lnTo>
                    <a:pt x="118278" y="63691"/>
                  </a:lnTo>
                  <a:lnTo>
                    <a:pt x="118947" y="63174"/>
                  </a:lnTo>
                  <a:lnTo>
                    <a:pt x="117280" y="62643"/>
                  </a:lnTo>
                  <a:lnTo>
                    <a:pt x="115816" y="63174"/>
                  </a:lnTo>
                  <a:lnTo>
                    <a:pt x="114868" y="62113"/>
                  </a:lnTo>
                  <a:lnTo>
                    <a:pt x="114237" y="61280"/>
                  </a:lnTo>
                  <a:lnTo>
                    <a:pt x="116030" y="60219"/>
                  </a:lnTo>
                  <a:lnTo>
                    <a:pt x="116876" y="58540"/>
                  </a:lnTo>
                  <a:lnTo>
                    <a:pt x="117924" y="59070"/>
                  </a:lnTo>
                  <a:lnTo>
                    <a:pt x="117394" y="60964"/>
                  </a:lnTo>
                  <a:lnTo>
                    <a:pt x="117394" y="60964"/>
                  </a:lnTo>
                  <a:lnTo>
                    <a:pt x="119086" y="60118"/>
                  </a:lnTo>
                  <a:lnTo>
                    <a:pt x="120235" y="61065"/>
                  </a:lnTo>
                  <a:lnTo>
                    <a:pt x="121182" y="62744"/>
                  </a:lnTo>
                  <a:lnTo>
                    <a:pt x="122129" y="63906"/>
                  </a:lnTo>
                  <a:lnTo>
                    <a:pt x="122129" y="65484"/>
                  </a:lnTo>
                  <a:lnTo>
                    <a:pt x="122975" y="66318"/>
                  </a:lnTo>
                  <a:lnTo>
                    <a:pt x="124806" y="64853"/>
                  </a:lnTo>
                  <a:lnTo>
                    <a:pt x="124263" y="62542"/>
                  </a:lnTo>
                  <a:lnTo>
                    <a:pt x="122621" y="60850"/>
                  </a:lnTo>
                  <a:lnTo>
                    <a:pt x="122116" y="59802"/>
                  </a:lnTo>
                  <a:lnTo>
                    <a:pt x="123594" y="58540"/>
                  </a:lnTo>
                  <a:lnTo>
                    <a:pt x="123707" y="55699"/>
                  </a:lnTo>
                  <a:lnTo>
                    <a:pt x="124970" y="54651"/>
                  </a:lnTo>
                  <a:lnTo>
                    <a:pt x="126233" y="55383"/>
                  </a:lnTo>
                  <a:lnTo>
                    <a:pt x="128127" y="52125"/>
                  </a:lnTo>
                  <a:lnTo>
                    <a:pt x="129705" y="47289"/>
                  </a:lnTo>
                  <a:lnTo>
                    <a:pt x="128544" y="44031"/>
                  </a:lnTo>
                  <a:lnTo>
                    <a:pt x="127811" y="41102"/>
                  </a:lnTo>
                  <a:lnTo>
                    <a:pt x="126132" y="39523"/>
                  </a:lnTo>
                  <a:lnTo>
                    <a:pt x="123922" y="38892"/>
                  </a:lnTo>
                  <a:lnTo>
                    <a:pt x="122558" y="38362"/>
                  </a:lnTo>
                  <a:lnTo>
                    <a:pt x="121498" y="37516"/>
                  </a:lnTo>
                  <a:lnTo>
                    <a:pt x="123606" y="33311"/>
                  </a:lnTo>
                  <a:lnTo>
                    <a:pt x="124440" y="30533"/>
                  </a:lnTo>
                  <a:lnTo>
                    <a:pt x="126650" y="29220"/>
                  </a:lnTo>
                  <a:lnTo>
                    <a:pt x="130021" y="29220"/>
                  </a:lnTo>
                  <a:lnTo>
                    <a:pt x="132332" y="28588"/>
                  </a:lnTo>
                  <a:lnTo>
                    <a:pt x="132231" y="28588"/>
                  </a:lnTo>
                  <a:lnTo>
                    <a:pt x="132231" y="23222"/>
                  </a:lnTo>
                  <a:lnTo>
                    <a:pt x="135072" y="21959"/>
                  </a:lnTo>
                  <a:lnTo>
                    <a:pt x="135804" y="23853"/>
                  </a:lnTo>
                  <a:lnTo>
                    <a:pt x="136650" y="21959"/>
                  </a:lnTo>
                  <a:lnTo>
                    <a:pt x="136650" y="20065"/>
                  </a:lnTo>
                  <a:lnTo>
                    <a:pt x="138115" y="20899"/>
                  </a:lnTo>
                  <a:lnTo>
                    <a:pt x="137433" y="24788"/>
                  </a:lnTo>
                  <a:lnTo>
                    <a:pt x="136006" y="30571"/>
                  </a:lnTo>
                  <a:lnTo>
                    <a:pt x="136006" y="33942"/>
                  </a:lnTo>
                  <a:lnTo>
                    <a:pt x="139428" y="38677"/>
                  </a:lnTo>
                  <a:lnTo>
                    <a:pt x="140426" y="42049"/>
                  </a:lnTo>
                  <a:lnTo>
                    <a:pt x="140426" y="43412"/>
                  </a:lnTo>
                  <a:lnTo>
                    <a:pt x="141688" y="42364"/>
                  </a:lnTo>
                  <a:lnTo>
                    <a:pt x="141688" y="38993"/>
                  </a:lnTo>
                  <a:lnTo>
                    <a:pt x="143166" y="35622"/>
                  </a:lnTo>
                  <a:lnTo>
                    <a:pt x="142370" y="32894"/>
                  </a:lnTo>
                  <a:lnTo>
                    <a:pt x="142244" y="31316"/>
                  </a:lnTo>
                  <a:lnTo>
                    <a:pt x="141966" y="29220"/>
                  </a:lnTo>
                  <a:lnTo>
                    <a:pt x="140085" y="27742"/>
                  </a:lnTo>
                  <a:lnTo>
                    <a:pt x="139782" y="24800"/>
                  </a:lnTo>
                  <a:lnTo>
                    <a:pt x="142522" y="23020"/>
                  </a:lnTo>
                  <a:lnTo>
                    <a:pt x="144832" y="23336"/>
                  </a:lnTo>
                  <a:lnTo>
                    <a:pt x="144832" y="20697"/>
                  </a:lnTo>
                  <a:lnTo>
                    <a:pt x="145881" y="18967"/>
                  </a:lnTo>
                  <a:lnTo>
                    <a:pt x="148090" y="17855"/>
                  </a:lnTo>
                  <a:lnTo>
                    <a:pt x="148936" y="17855"/>
                  </a:lnTo>
                  <a:lnTo>
                    <a:pt x="147573" y="14067"/>
                  </a:lnTo>
                  <a:lnTo>
                    <a:pt x="144315" y="12868"/>
                  </a:lnTo>
                  <a:lnTo>
                    <a:pt x="144832" y="10784"/>
                  </a:lnTo>
                  <a:lnTo>
                    <a:pt x="144517" y="8751"/>
                  </a:lnTo>
                  <a:lnTo>
                    <a:pt x="144315" y="7577"/>
                  </a:lnTo>
                  <a:lnTo>
                    <a:pt x="146310" y="8613"/>
                  </a:lnTo>
                  <a:lnTo>
                    <a:pt x="147674" y="7565"/>
                  </a:lnTo>
                  <a:lnTo>
                    <a:pt x="148936" y="8398"/>
                  </a:lnTo>
                  <a:lnTo>
                    <a:pt x="149669" y="6188"/>
                  </a:lnTo>
                  <a:lnTo>
                    <a:pt x="148406" y="4509"/>
                  </a:lnTo>
                  <a:lnTo>
                    <a:pt x="147775" y="2084"/>
                  </a:lnTo>
                  <a:lnTo>
                    <a:pt x="144201" y="1567"/>
                  </a:lnTo>
                  <a:lnTo>
                    <a:pt x="144201" y="3031"/>
                  </a:lnTo>
                  <a:lnTo>
                    <a:pt x="142623" y="2981"/>
                  </a:lnTo>
                  <a:lnTo>
                    <a:pt x="141890" y="2084"/>
                  </a:lnTo>
                  <a:lnTo>
                    <a:pt x="134440" y="2084"/>
                  </a:lnTo>
                  <a:lnTo>
                    <a:pt x="131069" y="2400"/>
                  </a:lnTo>
                  <a:lnTo>
                    <a:pt x="133493" y="4774"/>
                  </a:lnTo>
                  <a:lnTo>
                    <a:pt x="130867" y="4799"/>
                  </a:lnTo>
                  <a:lnTo>
                    <a:pt x="130337" y="3499"/>
                  </a:lnTo>
                  <a:lnTo>
                    <a:pt x="127294" y="4837"/>
                  </a:lnTo>
                  <a:lnTo>
                    <a:pt x="124654" y="6504"/>
                  </a:lnTo>
                  <a:lnTo>
                    <a:pt x="123076" y="6504"/>
                  </a:lnTo>
                  <a:lnTo>
                    <a:pt x="122028" y="4294"/>
                  </a:lnTo>
                  <a:lnTo>
                    <a:pt x="119503" y="3928"/>
                  </a:lnTo>
                  <a:lnTo>
                    <a:pt x="117407" y="5115"/>
                  </a:lnTo>
                  <a:lnTo>
                    <a:pt x="114149" y="4016"/>
                  </a:lnTo>
                  <a:lnTo>
                    <a:pt x="112040" y="3158"/>
                  </a:lnTo>
                  <a:lnTo>
                    <a:pt x="107835" y="3461"/>
                  </a:lnTo>
                  <a:lnTo>
                    <a:pt x="106055" y="4610"/>
                  </a:lnTo>
                  <a:lnTo>
                    <a:pt x="107204" y="7767"/>
                  </a:lnTo>
                  <a:lnTo>
                    <a:pt x="104792" y="7767"/>
                  </a:lnTo>
                  <a:lnTo>
                    <a:pt x="103529" y="7653"/>
                  </a:lnTo>
                  <a:lnTo>
                    <a:pt x="101951" y="8448"/>
                  </a:lnTo>
                  <a:lnTo>
                    <a:pt x="102898" y="10153"/>
                  </a:lnTo>
                  <a:lnTo>
                    <a:pt x="100587" y="9484"/>
                  </a:lnTo>
                  <a:lnTo>
                    <a:pt x="99741" y="6529"/>
                  </a:lnTo>
                  <a:lnTo>
                    <a:pt x="97115" y="4319"/>
                  </a:lnTo>
                  <a:lnTo>
                    <a:pt x="93327" y="4837"/>
                  </a:lnTo>
                  <a:lnTo>
                    <a:pt x="94173" y="7577"/>
                  </a:lnTo>
                  <a:lnTo>
                    <a:pt x="91016" y="7463"/>
                  </a:lnTo>
                  <a:lnTo>
                    <a:pt x="89968" y="6100"/>
                  </a:lnTo>
                  <a:lnTo>
                    <a:pt x="87758" y="7249"/>
                  </a:lnTo>
                  <a:lnTo>
                    <a:pt x="86066" y="7779"/>
                  </a:lnTo>
                  <a:lnTo>
                    <a:pt x="83541" y="10822"/>
                  </a:lnTo>
                  <a:lnTo>
                    <a:pt x="83023" y="8827"/>
                  </a:lnTo>
                  <a:lnTo>
                    <a:pt x="85233" y="5468"/>
                  </a:lnTo>
                  <a:lnTo>
                    <a:pt x="84601" y="2312"/>
                  </a:lnTo>
                  <a:lnTo>
                    <a:pt x="8144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3167575" y="993250"/>
              <a:ext cx="3759100" cy="3349975"/>
            </a:xfrm>
            <a:custGeom>
              <a:avLst/>
              <a:gdLst/>
              <a:ahLst/>
              <a:cxnLst/>
              <a:rect l="l" t="t" r="r" b="b"/>
              <a:pathLst>
                <a:path w="150364" h="133999" extrusionOk="0">
                  <a:moveTo>
                    <a:pt x="81786" y="784"/>
                  </a:moveTo>
                  <a:lnTo>
                    <a:pt x="84653" y="2892"/>
                  </a:lnTo>
                  <a:lnTo>
                    <a:pt x="85234" y="5797"/>
                  </a:lnTo>
                  <a:lnTo>
                    <a:pt x="83024" y="9168"/>
                  </a:lnTo>
                  <a:lnTo>
                    <a:pt x="83731" y="11895"/>
                  </a:lnTo>
                  <a:lnTo>
                    <a:pt x="86597" y="8448"/>
                  </a:lnTo>
                  <a:lnTo>
                    <a:pt x="88239" y="7931"/>
                  </a:lnTo>
                  <a:lnTo>
                    <a:pt x="90209" y="6895"/>
                  </a:lnTo>
                  <a:lnTo>
                    <a:pt x="91193" y="8171"/>
                  </a:lnTo>
                  <a:lnTo>
                    <a:pt x="94931" y="8297"/>
                  </a:lnTo>
                  <a:lnTo>
                    <a:pt x="94931" y="8297"/>
                  </a:lnTo>
                  <a:lnTo>
                    <a:pt x="94072" y="5494"/>
                  </a:lnTo>
                  <a:lnTo>
                    <a:pt x="97355" y="5039"/>
                  </a:lnTo>
                  <a:lnTo>
                    <a:pt x="99805" y="7110"/>
                  </a:lnTo>
                  <a:lnTo>
                    <a:pt x="100664" y="10140"/>
                  </a:lnTo>
                  <a:lnTo>
                    <a:pt x="103871" y="11075"/>
                  </a:lnTo>
                  <a:lnTo>
                    <a:pt x="102722" y="8991"/>
                  </a:lnTo>
                  <a:lnTo>
                    <a:pt x="103922" y="8385"/>
                  </a:lnTo>
                  <a:lnTo>
                    <a:pt x="105121" y="8486"/>
                  </a:lnTo>
                  <a:lnTo>
                    <a:pt x="107987" y="8486"/>
                  </a:lnTo>
                  <a:lnTo>
                    <a:pt x="106763" y="5153"/>
                  </a:lnTo>
                  <a:lnTo>
                    <a:pt x="108265" y="4180"/>
                  </a:lnTo>
                  <a:lnTo>
                    <a:pt x="112319" y="3890"/>
                  </a:lnTo>
                  <a:lnTo>
                    <a:pt x="114377" y="4723"/>
                  </a:lnTo>
                  <a:lnTo>
                    <a:pt x="117761" y="5860"/>
                  </a:lnTo>
                  <a:lnTo>
                    <a:pt x="119895" y="4673"/>
                  </a:lnTo>
                  <a:lnTo>
                    <a:pt x="122142" y="5001"/>
                  </a:lnTo>
                  <a:lnTo>
                    <a:pt x="123216" y="7236"/>
                  </a:lnTo>
                  <a:lnTo>
                    <a:pt x="125084" y="7236"/>
                  </a:lnTo>
                  <a:lnTo>
                    <a:pt x="127749" y="5544"/>
                  </a:lnTo>
                  <a:lnTo>
                    <a:pt x="130489" y="4332"/>
                  </a:lnTo>
                  <a:lnTo>
                    <a:pt x="130981" y="5532"/>
                  </a:lnTo>
                  <a:lnTo>
                    <a:pt x="134580" y="5494"/>
                  </a:lnTo>
                  <a:lnTo>
                    <a:pt x="132105" y="3069"/>
                  </a:lnTo>
                  <a:lnTo>
                    <a:pt x="134769" y="2817"/>
                  </a:lnTo>
                  <a:lnTo>
                    <a:pt x="142080" y="2817"/>
                  </a:lnTo>
                  <a:lnTo>
                    <a:pt x="142813" y="3713"/>
                  </a:lnTo>
                  <a:lnTo>
                    <a:pt x="144858" y="3776"/>
                  </a:lnTo>
                  <a:lnTo>
                    <a:pt x="144858" y="2337"/>
                  </a:lnTo>
                  <a:lnTo>
                    <a:pt x="147864" y="2779"/>
                  </a:lnTo>
                  <a:lnTo>
                    <a:pt x="148432" y="4989"/>
                  </a:lnTo>
                  <a:lnTo>
                    <a:pt x="149657" y="6643"/>
                  </a:lnTo>
                  <a:lnTo>
                    <a:pt x="149101" y="8309"/>
                  </a:lnTo>
                  <a:lnTo>
                    <a:pt x="147990" y="7564"/>
                  </a:lnTo>
                  <a:lnTo>
                    <a:pt x="146601" y="8638"/>
                  </a:lnTo>
                  <a:lnTo>
                    <a:pt x="144214" y="7400"/>
                  </a:lnTo>
                  <a:lnTo>
                    <a:pt x="144846" y="11163"/>
                  </a:lnTo>
                  <a:lnTo>
                    <a:pt x="144278" y="13461"/>
                  </a:lnTo>
                  <a:lnTo>
                    <a:pt x="147662" y="14724"/>
                  </a:lnTo>
                  <a:lnTo>
                    <a:pt x="148823" y="17944"/>
                  </a:lnTo>
                  <a:lnTo>
                    <a:pt x="148356" y="17944"/>
                  </a:lnTo>
                  <a:lnTo>
                    <a:pt x="145995" y="19118"/>
                  </a:lnTo>
                  <a:lnTo>
                    <a:pt x="144846" y="21012"/>
                  </a:lnTo>
                  <a:lnTo>
                    <a:pt x="144846" y="23373"/>
                  </a:lnTo>
                  <a:lnTo>
                    <a:pt x="142775" y="23096"/>
                  </a:lnTo>
                  <a:lnTo>
                    <a:pt x="139770" y="25040"/>
                  </a:lnTo>
                  <a:lnTo>
                    <a:pt x="140111" y="28311"/>
                  </a:lnTo>
                  <a:lnTo>
                    <a:pt x="141992" y="29788"/>
                  </a:lnTo>
                  <a:lnTo>
                    <a:pt x="142257" y="31745"/>
                  </a:lnTo>
                  <a:lnTo>
                    <a:pt x="142396" y="33387"/>
                  </a:lnTo>
                  <a:lnTo>
                    <a:pt x="143154" y="36000"/>
                  </a:lnTo>
                  <a:lnTo>
                    <a:pt x="141727" y="39271"/>
                  </a:lnTo>
                  <a:lnTo>
                    <a:pt x="141702" y="42604"/>
                  </a:lnTo>
                  <a:lnTo>
                    <a:pt x="141070" y="43135"/>
                  </a:lnTo>
                  <a:lnTo>
                    <a:pt x="141070" y="42440"/>
                  </a:lnTo>
                  <a:lnTo>
                    <a:pt x="140060" y="38993"/>
                  </a:lnTo>
                  <a:lnTo>
                    <a:pt x="136651" y="34245"/>
                  </a:lnTo>
                  <a:lnTo>
                    <a:pt x="136651" y="31025"/>
                  </a:lnTo>
                  <a:lnTo>
                    <a:pt x="138078" y="25255"/>
                  </a:lnTo>
                  <a:lnTo>
                    <a:pt x="138797" y="21151"/>
                  </a:lnTo>
                  <a:lnTo>
                    <a:pt x="136663" y="19939"/>
                  </a:lnTo>
                  <a:lnTo>
                    <a:pt x="136663" y="22300"/>
                  </a:lnTo>
                  <a:lnTo>
                    <a:pt x="136158" y="23437"/>
                  </a:lnTo>
                  <a:lnTo>
                    <a:pt x="135578" y="21947"/>
                  </a:lnTo>
                  <a:lnTo>
                    <a:pt x="132244" y="23424"/>
                  </a:lnTo>
                  <a:lnTo>
                    <a:pt x="132244" y="28765"/>
                  </a:lnTo>
                  <a:lnTo>
                    <a:pt x="130312" y="29295"/>
                  </a:lnTo>
                  <a:lnTo>
                    <a:pt x="126890" y="29295"/>
                  </a:lnTo>
                  <a:lnTo>
                    <a:pt x="124504" y="30722"/>
                  </a:lnTo>
                  <a:lnTo>
                    <a:pt x="123645" y="33576"/>
                  </a:lnTo>
                  <a:lnTo>
                    <a:pt x="121435" y="38008"/>
                  </a:lnTo>
                  <a:lnTo>
                    <a:pt x="122685" y="39006"/>
                  </a:lnTo>
                  <a:lnTo>
                    <a:pt x="124163" y="39586"/>
                  </a:lnTo>
                  <a:lnTo>
                    <a:pt x="126297" y="40193"/>
                  </a:lnTo>
                  <a:lnTo>
                    <a:pt x="127862" y="41657"/>
                  </a:lnTo>
                  <a:lnTo>
                    <a:pt x="128582" y="44549"/>
                  </a:lnTo>
                  <a:lnTo>
                    <a:pt x="129706" y="47706"/>
                  </a:lnTo>
                  <a:lnTo>
                    <a:pt x="128178" y="52403"/>
                  </a:lnTo>
                  <a:lnTo>
                    <a:pt x="126461" y="55358"/>
                  </a:lnTo>
                  <a:lnTo>
                    <a:pt x="125274" y="54676"/>
                  </a:lnTo>
                  <a:lnTo>
                    <a:pt x="123733" y="55951"/>
                  </a:lnTo>
                  <a:lnTo>
                    <a:pt x="123620" y="58792"/>
                  </a:lnTo>
                  <a:lnTo>
                    <a:pt x="122067" y="60118"/>
                  </a:lnTo>
                  <a:lnTo>
                    <a:pt x="122673" y="61393"/>
                  </a:lnTo>
                  <a:lnTo>
                    <a:pt x="124314" y="63098"/>
                  </a:lnTo>
                  <a:lnTo>
                    <a:pt x="124807" y="65131"/>
                  </a:lnTo>
                  <a:lnTo>
                    <a:pt x="123342" y="66305"/>
                  </a:lnTo>
                  <a:lnTo>
                    <a:pt x="122786" y="65750"/>
                  </a:lnTo>
                  <a:lnTo>
                    <a:pt x="122786" y="64196"/>
                  </a:lnTo>
                  <a:lnTo>
                    <a:pt x="121801" y="62997"/>
                  </a:lnTo>
                  <a:lnTo>
                    <a:pt x="120854" y="61317"/>
                  </a:lnTo>
                  <a:lnTo>
                    <a:pt x="119465" y="60143"/>
                  </a:lnTo>
                  <a:lnTo>
                    <a:pt x="118241" y="60762"/>
                  </a:lnTo>
                  <a:lnTo>
                    <a:pt x="118241" y="60762"/>
                  </a:lnTo>
                  <a:lnTo>
                    <a:pt x="118645" y="59297"/>
                  </a:lnTo>
                  <a:lnTo>
                    <a:pt x="117079" y="58514"/>
                  </a:lnTo>
                  <a:lnTo>
                    <a:pt x="116132" y="60396"/>
                  </a:lnTo>
                  <a:lnTo>
                    <a:pt x="114112" y="61583"/>
                  </a:lnTo>
                  <a:lnTo>
                    <a:pt x="114970" y="62719"/>
                  </a:lnTo>
                  <a:lnTo>
                    <a:pt x="116056" y="63931"/>
                  </a:lnTo>
                  <a:lnTo>
                    <a:pt x="117622" y="63376"/>
                  </a:lnTo>
                  <a:lnTo>
                    <a:pt x="118607" y="63691"/>
                  </a:lnTo>
                  <a:lnTo>
                    <a:pt x="115968" y="65497"/>
                  </a:lnTo>
                  <a:lnTo>
                    <a:pt x="117597" y="67530"/>
                  </a:lnTo>
                  <a:lnTo>
                    <a:pt x="119011" y="70371"/>
                  </a:lnTo>
                  <a:lnTo>
                    <a:pt x="119011" y="73919"/>
                  </a:lnTo>
                  <a:lnTo>
                    <a:pt x="118266" y="76028"/>
                  </a:lnTo>
                  <a:lnTo>
                    <a:pt x="116574" y="79096"/>
                  </a:lnTo>
                  <a:lnTo>
                    <a:pt x="112824" y="80978"/>
                  </a:lnTo>
                  <a:lnTo>
                    <a:pt x="111245" y="82114"/>
                  </a:lnTo>
                  <a:lnTo>
                    <a:pt x="110740" y="80940"/>
                  </a:lnTo>
                  <a:lnTo>
                    <a:pt x="110462" y="81041"/>
                  </a:lnTo>
                  <a:cubicBezTo>
                    <a:pt x="110159" y="81142"/>
                    <a:pt x="108594" y="81697"/>
                    <a:pt x="108253" y="81912"/>
                  </a:cubicBezTo>
                  <a:cubicBezTo>
                    <a:pt x="107886" y="82165"/>
                    <a:pt x="107634" y="83276"/>
                    <a:pt x="107520" y="83907"/>
                  </a:cubicBezTo>
                  <a:lnTo>
                    <a:pt x="107495" y="84008"/>
                  </a:lnTo>
                  <a:lnTo>
                    <a:pt x="108341" y="85688"/>
                  </a:lnTo>
                  <a:lnTo>
                    <a:pt x="110197" y="87468"/>
                  </a:lnTo>
                  <a:lnTo>
                    <a:pt x="110197" y="90852"/>
                  </a:lnTo>
                  <a:cubicBezTo>
                    <a:pt x="110046" y="91092"/>
                    <a:pt x="109174" y="91824"/>
                    <a:pt x="108379" y="92430"/>
                  </a:cubicBezTo>
                  <a:lnTo>
                    <a:pt x="107760" y="92115"/>
                  </a:lnTo>
                  <a:lnTo>
                    <a:pt x="106093" y="90360"/>
                  </a:lnTo>
                  <a:lnTo>
                    <a:pt x="104161" y="88541"/>
                  </a:lnTo>
                  <a:lnTo>
                    <a:pt x="103164" y="89829"/>
                  </a:lnTo>
                  <a:lnTo>
                    <a:pt x="102823" y="92203"/>
                  </a:lnTo>
                  <a:lnTo>
                    <a:pt x="103492" y="93756"/>
                  </a:lnTo>
                  <a:lnTo>
                    <a:pt x="104679" y="95398"/>
                  </a:lnTo>
                  <a:lnTo>
                    <a:pt x="106321" y="96648"/>
                  </a:lnTo>
                  <a:lnTo>
                    <a:pt x="106611" y="98239"/>
                  </a:lnTo>
                  <a:lnTo>
                    <a:pt x="107028" y="99602"/>
                  </a:lnTo>
                  <a:lnTo>
                    <a:pt x="105689" y="99047"/>
                  </a:lnTo>
                  <a:lnTo>
                    <a:pt x="104313" y="97254"/>
                  </a:lnTo>
                  <a:lnTo>
                    <a:pt x="103290" y="95082"/>
                  </a:lnTo>
                  <a:lnTo>
                    <a:pt x="101371" y="94072"/>
                  </a:lnTo>
                  <a:lnTo>
                    <a:pt x="101371" y="90056"/>
                  </a:lnTo>
                  <a:lnTo>
                    <a:pt x="99351" y="85725"/>
                  </a:lnTo>
                  <a:lnTo>
                    <a:pt x="97583" y="86773"/>
                  </a:lnTo>
                  <a:lnTo>
                    <a:pt x="97583" y="83756"/>
                  </a:lnTo>
                  <a:lnTo>
                    <a:pt x="95739" y="82897"/>
                  </a:lnTo>
                  <a:lnTo>
                    <a:pt x="94944" y="79690"/>
                  </a:lnTo>
                  <a:lnTo>
                    <a:pt x="91774" y="80422"/>
                  </a:lnTo>
                  <a:lnTo>
                    <a:pt x="90423" y="82278"/>
                  </a:lnTo>
                  <a:lnTo>
                    <a:pt x="87431" y="84980"/>
                  </a:lnTo>
                  <a:lnTo>
                    <a:pt x="85372" y="86773"/>
                  </a:lnTo>
                  <a:lnTo>
                    <a:pt x="84324" y="88503"/>
                  </a:lnTo>
                  <a:lnTo>
                    <a:pt x="84324" y="91546"/>
                  </a:lnTo>
                  <a:lnTo>
                    <a:pt x="82961" y="93706"/>
                  </a:lnTo>
                  <a:lnTo>
                    <a:pt x="82620" y="92456"/>
                  </a:lnTo>
                  <a:lnTo>
                    <a:pt x="81142" y="89084"/>
                  </a:lnTo>
                  <a:lnTo>
                    <a:pt x="79791" y="86180"/>
                  </a:lnTo>
                  <a:lnTo>
                    <a:pt x="79160" y="83465"/>
                  </a:lnTo>
                  <a:lnTo>
                    <a:pt x="78377" y="80359"/>
                  </a:lnTo>
                  <a:lnTo>
                    <a:pt x="76837" y="82152"/>
                  </a:lnTo>
                  <a:lnTo>
                    <a:pt x="75890" y="82000"/>
                  </a:lnTo>
                  <a:lnTo>
                    <a:pt x="74602" y="79803"/>
                  </a:lnTo>
                  <a:lnTo>
                    <a:pt x="71773" y="77745"/>
                  </a:lnTo>
                  <a:lnTo>
                    <a:pt x="68326" y="78175"/>
                  </a:lnTo>
                  <a:lnTo>
                    <a:pt x="65687" y="77770"/>
                  </a:lnTo>
                  <a:lnTo>
                    <a:pt x="63957" y="76849"/>
                  </a:lnTo>
                  <a:lnTo>
                    <a:pt x="62113" y="76710"/>
                  </a:lnTo>
                  <a:lnTo>
                    <a:pt x="60118" y="75624"/>
                  </a:lnTo>
                  <a:lnTo>
                    <a:pt x="56999" y="73086"/>
                  </a:lnTo>
                  <a:lnTo>
                    <a:pt x="55737" y="75232"/>
                  </a:lnTo>
                  <a:lnTo>
                    <a:pt x="57782" y="76912"/>
                  </a:lnTo>
                  <a:lnTo>
                    <a:pt x="59108" y="79349"/>
                  </a:lnTo>
                  <a:lnTo>
                    <a:pt x="61419" y="79235"/>
                  </a:lnTo>
                  <a:lnTo>
                    <a:pt x="63717" y="78541"/>
                  </a:lnTo>
                  <a:lnTo>
                    <a:pt x="64954" y="79879"/>
                  </a:lnTo>
                  <a:lnTo>
                    <a:pt x="66394" y="81306"/>
                  </a:lnTo>
                  <a:lnTo>
                    <a:pt x="65636" y="83187"/>
                  </a:lnTo>
                  <a:lnTo>
                    <a:pt x="64538" y="85208"/>
                  </a:lnTo>
                  <a:lnTo>
                    <a:pt x="60775" y="87140"/>
                  </a:lnTo>
                  <a:lnTo>
                    <a:pt x="57025" y="87973"/>
                  </a:lnTo>
                  <a:lnTo>
                    <a:pt x="53805" y="89425"/>
                  </a:lnTo>
                  <a:lnTo>
                    <a:pt x="53388" y="88263"/>
                  </a:lnTo>
                  <a:lnTo>
                    <a:pt x="52100" y="85132"/>
                  </a:lnTo>
                  <a:lnTo>
                    <a:pt x="50105" y="83554"/>
                  </a:lnTo>
                  <a:lnTo>
                    <a:pt x="49297" y="81230"/>
                  </a:lnTo>
                  <a:lnTo>
                    <a:pt x="47782" y="78831"/>
                  </a:lnTo>
                  <a:lnTo>
                    <a:pt x="45117" y="75169"/>
                  </a:lnTo>
                  <a:lnTo>
                    <a:pt x="43387" y="75801"/>
                  </a:lnTo>
                  <a:lnTo>
                    <a:pt x="44284" y="77341"/>
                  </a:lnTo>
                  <a:lnTo>
                    <a:pt x="45332" y="80182"/>
                  </a:lnTo>
                  <a:lnTo>
                    <a:pt x="46203" y="81382"/>
                  </a:lnTo>
                  <a:lnTo>
                    <a:pt x="48325" y="86281"/>
                  </a:lnTo>
                  <a:lnTo>
                    <a:pt x="49726" y="87241"/>
                  </a:lnTo>
                  <a:lnTo>
                    <a:pt x="51772" y="89198"/>
                  </a:lnTo>
                  <a:lnTo>
                    <a:pt x="52264" y="90271"/>
                  </a:lnTo>
                  <a:lnTo>
                    <a:pt x="53009" y="92506"/>
                  </a:lnTo>
                  <a:lnTo>
                    <a:pt x="54550" y="91736"/>
                  </a:lnTo>
                  <a:lnTo>
                    <a:pt x="58287" y="91218"/>
                  </a:lnTo>
                  <a:lnTo>
                    <a:pt x="59525" y="90612"/>
                  </a:lnTo>
                  <a:lnTo>
                    <a:pt x="59904" y="91837"/>
                  </a:lnTo>
                  <a:cubicBezTo>
                    <a:pt x="59664" y="92443"/>
                    <a:pt x="59070" y="93946"/>
                    <a:pt x="59070" y="94362"/>
                  </a:cubicBezTo>
                  <a:cubicBezTo>
                    <a:pt x="59045" y="94615"/>
                    <a:pt x="58338" y="96016"/>
                    <a:pt x="57681" y="97191"/>
                  </a:cubicBezTo>
                  <a:lnTo>
                    <a:pt x="54487" y="99148"/>
                  </a:lnTo>
                  <a:lnTo>
                    <a:pt x="51784" y="102128"/>
                  </a:lnTo>
                  <a:lnTo>
                    <a:pt x="48855" y="104792"/>
                  </a:lnTo>
                  <a:lnTo>
                    <a:pt x="49474" y="106408"/>
                  </a:lnTo>
                  <a:lnTo>
                    <a:pt x="49411" y="108719"/>
                  </a:lnTo>
                  <a:lnTo>
                    <a:pt x="50257" y="110727"/>
                  </a:lnTo>
                  <a:lnTo>
                    <a:pt x="50257" y="113189"/>
                  </a:lnTo>
                  <a:lnTo>
                    <a:pt x="48767" y="115487"/>
                  </a:lnTo>
                  <a:lnTo>
                    <a:pt x="44587" y="118694"/>
                  </a:lnTo>
                  <a:lnTo>
                    <a:pt x="44587" y="120096"/>
                  </a:lnTo>
                  <a:lnTo>
                    <a:pt x="44297" y="123897"/>
                  </a:lnTo>
                  <a:lnTo>
                    <a:pt x="42845" y="123897"/>
                  </a:lnTo>
                  <a:lnTo>
                    <a:pt x="42175" y="126927"/>
                  </a:lnTo>
                  <a:lnTo>
                    <a:pt x="39713" y="129730"/>
                  </a:lnTo>
                  <a:lnTo>
                    <a:pt x="38084" y="131536"/>
                  </a:lnTo>
                  <a:lnTo>
                    <a:pt x="35647" y="133367"/>
                  </a:lnTo>
                  <a:lnTo>
                    <a:pt x="31404" y="133367"/>
                  </a:lnTo>
                  <a:lnTo>
                    <a:pt x="29776" y="130842"/>
                  </a:lnTo>
                  <a:lnTo>
                    <a:pt x="29371" y="128581"/>
                  </a:lnTo>
                  <a:lnTo>
                    <a:pt x="28210" y="126334"/>
                  </a:lnTo>
                  <a:lnTo>
                    <a:pt x="26278" y="123796"/>
                  </a:lnTo>
                  <a:lnTo>
                    <a:pt x="26278" y="120222"/>
                  </a:lnTo>
                  <a:lnTo>
                    <a:pt x="24384" y="117495"/>
                  </a:lnTo>
                  <a:lnTo>
                    <a:pt x="24384" y="115285"/>
                  </a:lnTo>
                  <a:lnTo>
                    <a:pt x="26278" y="112659"/>
                  </a:lnTo>
                  <a:lnTo>
                    <a:pt x="26278" y="109654"/>
                  </a:lnTo>
                  <a:lnTo>
                    <a:pt x="25672" y="106509"/>
                  </a:lnTo>
                  <a:lnTo>
                    <a:pt x="23563" y="103340"/>
                  </a:lnTo>
                  <a:lnTo>
                    <a:pt x="23992" y="99262"/>
                  </a:lnTo>
                  <a:lnTo>
                    <a:pt x="22679" y="97140"/>
                  </a:lnTo>
                  <a:lnTo>
                    <a:pt x="19838" y="97279"/>
                  </a:lnTo>
                  <a:lnTo>
                    <a:pt x="18916" y="95701"/>
                  </a:lnTo>
                  <a:lnTo>
                    <a:pt x="16353" y="95410"/>
                  </a:lnTo>
                  <a:lnTo>
                    <a:pt x="13600" y="96787"/>
                  </a:lnTo>
                  <a:lnTo>
                    <a:pt x="11113" y="96787"/>
                  </a:lnTo>
                  <a:lnTo>
                    <a:pt x="8486" y="97090"/>
                  </a:lnTo>
                  <a:lnTo>
                    <a:pt x="5570" y="95385"/>
                  </a:lnTo>
                  <a:lnTo>
                    <a:pt x="1453" y="91067"/>
                  </a:lnTo>
                  <a:lnTo>
                    <a:pt x="645" y="87746"/>
                  </a:lnTo>
                  <a:lnTo>
                    <a:pt x="1175" y="84905"/>
                  </a:lnTo>
                  <a:lnTo>
                    <a:pt x="658" y="82518"/>
                  </a:lnTo>
                  <a:lnTo>
                    <a:pt x="1642" y="80132"/>
                  </a:lnTo>
                  <a:lnTo>
                    <a:pt x="4029" y="76306"/>
                  </a:lnTo>
                  <a:lnTo>
                    <a:pt x="6681" y="74386"/>
                  </a:lnTo>
                  <a:lnTo>
                    <a:pt x="7325" y="72353"/>
                  </a:lnTo>
                  <a:lnTo>
                    <a:pt x="9055" y="70523"/>
                  </a:lnTo>
                  <a:lnTo>
                    <a:pt x="10683" y="68894"/>
                  </a:lnTo>
                  <a:lnTo>
                    <a:pt x="11870" y="69487"/>
                  </a:lnTo>
                  <a:lnTo>
                    <a:pt x="16328" y="67858"/>
                  </a:lnTo>
                  <a:lnTo>
                    <a:pt x="20457" y="67871"/>
                  </a:lnTo>
                  <a:lnTo>
                    <a:pt x="22490" y="67543"/>
                  </a:lnTo>
                  <a:lnTo>
                    <a:pt x="23639" y="67795"/>
                  </a:lnTo>
                  <a:lnTo>
                    <a:pt x="24005" y="70560"/>
                  </a:lnTo>
                  <a:lnTo>
                    <a:pt x="26619" y="71116"/>
                  </a:lnTo>
                  <a:lnTo>
                    <a:pt x="29334" y="73338"/>
                  </a:lnTo>
                  <a:lnTo>
                    <a:pt x="31152" y="71747"/>
                  </a:lnTo>
                  <a:lnTo>
                    <a:pt x="32894" y="71457"/>
                  </a:lnTo>
                  <a:lnTo>
                    <a:pt x="38349" y="73035"/>
                  </a:lnTo>
                  <a:lnTo>
                    <a:pt x="41784" y="72505"/>
                  </a:lnTo>
                  <a:lnTo>
                    <a:pt x="44739" y="71154"/>
                  </a:lnTo>
                  <a:lnTo>
                    <a:pt x="45648" y="67719"/>
                  </a:lnTo>
                  <a:lnTo>
                    <a:pt x="44461" y="65989"/>
                  </a:lnTo>
                  <a:lnTo>
                    <a:pt x="41910" y="67442"/>
                  </a:lnTo>
                  <a:lnTo>
                    <a:pt x="39347" y="66785"/>
                  </a:lnTo>
                  <a:lnTo>
                    <a:pt x="37819" y="65762"/>
                  </a:lnTo>
                  <a:lnTo>
                    <a:pt x="38715" y="63590"/>
                  </a:lnTo>
                  <a:lnTo>
                    <a:pt x="40067" y="62820"/>
                  </a:lnTo>
                  <a:lnTo>
                    <a:pt x="42466" y="62227"/>
                  </a:lnTo>
                  <a:lnTo>
                    <a:pt x="45610" y="63073"/>
                  </a:lnTo>
                  <a:lnTo>
                    <a:pt x="50244" y="62075"/>
                  </a:lnTo>
                  <a:lnTo>
                    <a:pt x="47946" y="60345"/>
                  </a:lnTo>
                  <a:lnTo>
                    <a:pt x="45458" y="57782"/>
                  </a:lnTo>
                  <a:lnTo>
                    <a:pt x="46304" y="55206"/>
                  </a:lnTo>
                  <a:lnTo>
                    <a:pt x="43501" y="56999"/>
                  </a:lnTo>
                  <a:lnTo>
                    <a:pt x="43602" y="58312"/>
                  </a:lnTo>
                  <a:lnTo>
                    <a:pt x="42289" y="58312"/>
                  </a:lnTo>
                  <a:lnTo>
                    <a:pt x="41632" y="55938"/>
                  </a:lnTo>
                  <a:lnTo>
                    <a:pt x="39511" y="56469"/>
                  </a:lnTo>
                  <a:lnTo>
                    <a:pt x="37832" y="60042"/>
                  </a:lnTo>
                  <a:lnTo>
                    <a:pt x="37933" y="62265"/>
                  </a:lnTo>
                  <a:lnTo>
                    <a:pt x="36632" y="62530"/>
                  </a:lnTo>
                  <a:lnTo>
                    <a:pt x="35167" y="62757"/>
                  </a:lnTo>
                  <a:lnTo>
                    <a:pt x="33639" y="64398"/>
                  </a:lnTo>
                  <a:lnTo>
                    <a:pt x="34776" y="65750"/>
                  </a:lnTo>
                  <a:lnTo>
                    <a:pt x="33829" y="66659"/>
                  </a:lnTo>
                  <a:lnTo>
                    <a:pt x="32427" y="65585"/>
                  </a:lnTo>
                  <a:lnTo>
                    <a:pt x="30988" y="61886"/>
                  </a:lnTo>
                  <a:lnTo>
                    <a:pt x="28033" y="58893"/>
                  </a:lnTo>
                  <a:lnTo>
                    <a:pt x="25242" y="56974"/>
                  </a:lnTo>
                  <a:lnTo>
                    <a:pt x="24636" y="59146"/>
                  </a:lnTo>
                  <a:lnTo>
                    <a:pt x="27136" y="61595"/>
                  </a:lnTo>
                  <a:lnTo>
                    <a:pt x="29712" y="63085"/>
                  </a:lnTo>
                  <a:lnTo>
                    <a:pt x="29574" y="63401"/>
                  </a:lnTo>
                  <a:lnTo>
                    <a:pt x="28172" y="62921"/>
                  </a:lnTo>
                  <a:lnTo>
                    <a:pt x="28172" y="64967"/>
                  </a:lnTo>
                  <a:lnTo>
                    <a:pt x="27541" y="65333"/>
                  </a:lnTo>
                  <a:lnTo>
                    <a:pt x="27541" y="64537"/>
                  </a:lnTo>
                  <a:lnTo>
                    <a:pt x="26720" y="63148"/>
                  </a:lnTo>
                  <a:lnTo>
                    <a:pt x="25255" y="61785"/>
                  </a:lnTo>
                  <a:lnTo>
                    <a:pt x="23273" y="59575"/>
                  </a:lnTo>
                  <a:lnTo>
                    <a:pt x="21467" y="59575"/>
                  </a:lnTo>
                  <a:lnTo>
                    <a:pt x="20141" y="60295"/>
                  </a:lnTo>
                  <a:lnTo>
                    <a:pt x="17515" y="59600"/>
                  </a:lnTo>
                  <a:lnTo>
                    <a:pt x="17174" y="61557"/>
                  </a:lnTo>
                  <a:lnTo>
                    <a:pt x="16277" y="61949"/>
                  </a:lnTo>
                  <a:lnTo>
                    <a:pt x="15179" y="63919"/>
                  </a:lnTo>
                  <a:lnTo>
                    <a:pt x="13386" y="66507"/>
                  </a:lnTo>
                  <a:lnTo>
                    <a:pt x="11391" y="66406"/>
                  </a:lnTo>
                  <a:lnTo>
                    <a:pt x="10065" y="67176"/>
                  </a:lnTo>
                  <a:lnTo>
                    <a:pt x="9143" y="66381"/>
                  </a:lnTo>
                  <a:lnTo>
                    <a:pt x="6719" y="65649"/>
                  </a:lnTo>
                  <a:lnTo>
                    <a:pt x="6719" y="60610"/>
                  </a:lnTo>
                  <a:lnTo>
                    <a:pt x="8827" y="59499"/>
                  </a:lnTo>
                  <a:lnTo>
                    <a:pt x="12413" y="59954"/>
                  </a:lnTo>
                  <a:lnTo>
                    <a:pt x="14156" y="58148"/>
                  </a:lnTo>
                  <a:lnTo>
                    <a:pt x="13070" y="55825"/>
                  </a:lnTo>
                  <a:lnTo>
                    <a:pt x="12110" y="55320"/>
                  </a:lnTo>
                  <a:lnTo>
                    <a:pt x="13045" y="55168"/>
                  </a:lnTo>
                  <a:lnTo>
                    <a:pt x="14749" y="55168"/>
                  </a:lnTo>
                  <a:lnTo>
                    <a:pt x="16694" y="53186"/>
                  </a:lnTo>
                  <a:lnTo>
                    <a:pt x="17616" y="49840"/>
                  </a:lnTo>
                  <a:lnTo>
                    <a:pt x="20381" y="48691"/>
                  </a:lnTo>
                  <a:lnTo>
                    <a:pt x="20608" y="45913"/>
                  </a:lnTo>
                  <a:lnTo>
                    <a:pt x="21568" y="44764"/>
                  </a:lnTo>
                  <a:lnTo>
                    <a:pt x="22250" y="45559"/>
                  </a:lnTo>
                  <a:lnTo>
                    <a:pt x="21442" y="48211"/>
                  </a:lnTo>
                  <a:lnTo>
                    <a:pt x="25924" y="48211"/>
                  </a:lnTo>
                  <a:lnTo>
                    <a:pt x="29788" y="47504"/>
                  </a:lnTo>
                  <a:lnTo>
                    <a:pt x="30558" y="44915"/>
                  </a:lnTo>
                  <a:lnTo>
                    <a:pt x="31733" y="43539"/>
                  </a:lnTo>
                  <a:lnTo>
                    <a:pt x="32023" y="41910"/>
                  </a:lnTo>
                  <a:lnTo>
                    <a:pt x="34687" y="41821"/>
                  </a:lnTo>
                  <a:lnTo>
                    <a:pt x="37390" y="40129"/>
                  </a:lnTo>
                  <a:lnTo>
                    <a:pt x="35369" y="38841"/>
                  </a:lnTo>
                  <a:lnTo>
                    <a:pt x="32768" y="39599"/>
                  </a:lnTo>
                  <a:lnTo>
                    <a:pt x="31253" y="39422"/>
                  </a:lnTo>
                  <a:lnTo>
                    <a:pt x="30205" y="36303"/>
                  </a:lnTo>
                  <a:lnTo>
                    <a:pt x="33147" y="32604"/>
                  </a:lnTo>
                  <a:lnTo>
                    <a:pt x="31202" y="31215"/>
                  </a:lnTo>
                  <a:lnTo>
                    <a:pt x="29586" y="32591"/>
                  </a:lnTo>
                  <a:lnTo>
                    <a:pt x="28955" y="34372"/>
                  </a:lnTo>
                  <a:lnTo>
                    <a:pt x="27136" y="35874"/>
                  </a:lnTo>
                  <a:lnTo>
                    <a:pt x="26897" y="38425"/>
                  </a:lnTo>
                  <a:lnTo>
                    <a:pt x="28462" y="40723"/>
                  </a:lnTo>
                  <a:cubicBezTo>
                    <a:pt x="28361" y="41241"/>
                    <a:pt x="28071" y="42667"/>
                    <a:pt x="28071" y="42933"/>
                  </a:cubicBezTo>
                  <a:cubicBezTo>
                    <a:pt x="28008" y="43147"/>
                    <a:pt x="27288" y="44233"/>
                    <a:pt x="26619" y="45155"/>
                  </a:cubicBezTo>
                  <a:lnTo>
                    <a:pt x="24131" y="44902"/>
                  </a:lnTo>
                  <a:lnTo>
                    <a:pt x="24308" y="43640"/>
                  </a:lnTo>
                  <a:lnTo>
                    <a:pt x="22553" y="40622"/>
                  </a:lnTo>
                  <a:lnTo>
                    <a:pt x="21076" y="42465"/>
                  </a:lnTo>
                  <a:lnTo>
                    <a:pt x="19687" y="42718"/>
                  </a:lnTo>
                  <a:lnTo>
                    <a:pt x="18740" y="39321"/>
                  </a:lnTo>
                  <a:lnTo>
                    <a:pt x="19510" y="37680"/>
                  </a:lnTo>
                  <a:lnTo>
                    <a:pt x="21985" y="35205"/>
                  </a:lnTo>
                  <a:lnTo>
                    <a:pt x="23386" y="32326"/>
                  </a:lnTo>
                  <a:lnTo>
                    <a:pt x="25874" y="28790"/>
                  </a:lnTo>
                  <a:lnTo>
                    <a:pt x="29712" y="24750"/>
                  </a:lnTo>
                  <a:lnTo>
                    <a:pt x="33021" y="23639"/>
                  </a:lnTo>
                  <a:lnTo>
                    <a:pt x="35294" y="24232"/>
                  </a:lnTo>
                  <a:lnTo>
                    <a:pt x="38008" y="25381"/>
                  </a:lnTo>
                  <a:lnTo>
                    <a:pt x="41481" y="27212"/>
                  </a:lnTo>
                  <a:lnTo>
                    <a:pt x="42188" y="29068"/>
                  </a:lnTo>
                  <a:lnTo>
                    <a:pt x="41039" y="29813"/>
                  </a:lnTo>
                  <a:lnTo>
                    <a:pt x="36556" y="28942"/>
                  </a:lnTo>
                  <a:lnTo>
                    <a:pt x="39284" y="30975"/>
                  </a:lnTo>
                  <a:lnTo>
                    <a:pt x="40976" y="34245"/>
                  </a:lnTo>
                  <a:lnTo>
                    <a:pt x="41910" y="32781"/>
                  </a:lnTo>
                  <a:lnTo>
                    <a:pt x="44436" y="32907"/>
                  </a:lnTo>
                  <a:lnTo>
                    <a:pt x="43135" y="30886"/>
                  </a:lnTo>
                  <a:lnTo>
                    <a:pt x="45181" y="29712"/>
                  </a:lnTo>
                  <a:lnTo>
                    <a:pt x="45471" y="27237"/>
                  </a:lnTo>
                  <a:lnTo>
                    <a:pt x="46191" y="27528"/>
                  </a:lnTo>
                  <a:lnTo>
                    <a:pt x="46809" y="30634"/>
                  </a:lnTo>
                  <a:lnTo>
                    <a:pt x="49082" y="27982"/>
                  </a:lnTo>
                  <a:lnTo>
                    <a:pt x="52971" y="25924"/>
                  </a:lnTo>
                  <a:lnTo>
                    <a:pt x="56330" y="25217"/>
                  </a:lnTo>
                  <a:lnTo>
                    <a:pt x="55648" y="23815"/>
                  </a:lnTo>
                  <a:lnTo>
                    <a:pt x="55863" y="23159"/>
                  </a:lnTo>
                  <a:lnTo>
                    <a:pt x="58224" y="23714"/>
                  </a:lnTo>
                  <a:lnTo>
                    <a:pt x="61596" y="25406"/>
                  </a:lnTo>
                  <a:lnTo>
                    <a:pt x="61596" y="23171"/>
                  </a:lnTo>
                  <a:lnTo>
                    <a:pt x="59449" y="21277"/>
                  </a:lnTo>
                  <a:lnTo>
                    <a:pt x="59500" y="18828"/>
                  </a:lnTo>
                  <a:lnTo>
                    <a:pt x="60245" y="15532"/>
                  </a:lnTo>
                  <a:lnTo>
                    <a:pt x="61457" y="15987"/>
                  </a:lnTo>
                  <a:lnTo>
                    <a:pt x="62252" y="17944"/>
                  </a:lnTo>
                  <a:lnTo>
                    <a:pt x="63300" y="20899"/>
                  </a:lnTo>
                  <a:lnTo>
                    <a:pt x="64614" y="24333"/>
                  </a:lnTo>
                  <a:lnTo>
                    <a:pt x="63464" y="26530"/>
                  </a:lnTo>
                  <a:lnTo>
                    <a:pt x="65813" y="27364"/>
                  </a:lnTo>
                  <a:lnTo>
                    <a:pt x="67114" y="25659"/>
                  </a:lnTo>
                  <a:lnTo>
                    <a:pt x="66470" y="24270"/>
                  </a:lnTo>
                  <a:cubicBezTo>
                    <a:pt x="67215" y="24106"/>
                    <a:pt x="67947" y="23879"/>
                    <a:pt x="68667" y="23601"/>
                  </a:cubicBezTo>
                  <a:lnTo>
                    <a:pt x="69134" y="23386"/>
                  </a:lnTo>
                  <a:lnTo>
                    <a:pt x="67530" y="22060"/>
                  </a:lnTo>
                  <a:lnTo>
                    <a:pt x="65952" y="21770"/>
                  </a:lnTo>
                  <a:lnTo>
                    <a:pt x="64715" y="17982"/>
                  </a:lnTo>
                  <a:lnTo>
                    <a:pt x="65864" y="17211"/>
                  </a:lnTo>
                  <a:lnTo>
                    <a:pt x="66407" y="15696"/>
                  </a:lnTo>
                  <a:lnTo>
                    <a:pt x="69071" y="17275"/>
                  </a:lnTo>
                  <a:lnTo>
                    <a:pt x="70750" y="16252"/>
                  </a:lnTo>
                  <a:lnTo>
                    <a:pt x="68313" y="14964"/>
                  </a:lnTo>
                  <a:lnTo>
                    <a:pt x="67152" y="13726"/>
                  </a:lnTo>
                  <a:lnTo>
                    <a:pt x="70321" y="11946"/>
                  </a:lnTo>
                  <a:lnTo>
                    <a:pt x="69033" y="10683"/>
                  </a:lnTo>
                  <a:lnTo>
                    <a:pt x="70460" y="7943"/>
                  </a:lnTo>
                  <a:lnTo>
                    <a:pt x="73743" y="5481"/>
                  </a:lnTo>
                  <a:lnTo>
                    <a:pt x="74501" y="2968"/>
                  </a:lnTo>
                  <a:lnTo>
                    <a:pt x="75624" y="1554"/>
                  </a:lnTo>
                  <a:lnTo>
                    <a:pt x="77468" y="1554"/>
                  </a:lnTo>
                  <a:lnTo>
                    <a:pt x="78554" y="4206"/>
                  </a:lnTo>
                  <a:lnTo>
                    <a:pt x="80019" y="2097"/>
                  </a:lnTo>
                  <a:lnTo>
                    <a:pt x="81786" y="784"/>
                  </a:lnTo>
                  <a:close/>
                  <a:moveTo>
                    <a:pt x="81786" y="1"/>
                  </a:moveTo>
                  <a:lnTo>
                    <a:pt x="79614" y="1605"/>
                  </a:lnTo>
                  <a:lnTo>
                    <a:pt x="78705" y="2880"/>
                  </a:lnTo>
                  <a:lnTo>
                    <a:pt x="77910" y="910"/>
                  </a:lnTo>
                  <a:lnTo>
                    <a:pt x="75334" y="910"/>
                  </a:lnTo>
                  <a:lnTo>
                    <a:pt x="73983" y="2615"/>
                  </a:lnTo>
                  <a:lnTo>
                    <a:pt x="73213" y="5090"/>
                  </a:lnTo>
                  <a:lnTo>
                    <a:pt x="70043" y="7476"/>
                  </a:lnTo>
                  <a:lnTo>
                    <a:pt x="68263" y="10784"/>
                  </a:lnTo>
                  <a:lnTo>
                    <a:pt x="69286" y="11794"/>
                  </a:lnTo>
                  <a:lnTo>
                    <a:pt x="66154" y="13562"/>
                  </a:lnTo>
                  <a:lnTo>
                    <a:pt x="67897" y="15431"/>
                  </a:lnTo>
                  <a:lnTo>
                    <a:pt x="69475" y="16277"/>
                  </a:lnTo>
                  <a:lnTo>
                    <a:pt x="69071" y="16517"/>
                  </a:lnTo>
                  <a:lnTo>
                    <a:pt x="66066" y="14737"/>
                  </a:lnTo>
                  <a:lnTo>
                    <a:pt x="65346" y="16795"/>
                  </a:lnTo>
                  <a:lnTo>
                    <a:pt x="63970" y="17704"/>
                  </a:lnTo>
                  <a:lnTo>
                    <a:pt x="65472" y="22313"/>
                  </a:lnTo>
                  <a:lnTo>
                    <a:pt x="67253" y="22654"/>
                  </a:lnTo>
                  <a:lnTo>
                    <a:pt x="67934" y="23209"/>
                  </a:lnTo>
                  <a:cubicBezTo>
                    <a:pt x="67290" y="23411"/>
                    <a:pt x="66634" y="23588"/>
                    <a:pt x="65965" y="23727"/>
                  </a:cubicBezTo>
                  <a:lnTo>
                    <a:pt x="65573" y="23803"/>
                  </a:lnTo>
                  <a:lnTo>
                    <a:pt x="66394" y="25571"/>
                  </a:lnTo>
                  <a:lnTo>
                    <a:pt x="65611" y="26606"/>
                  </a:lnTo>
                  <a:lnTo>
                    <a:pt x="64386" y="26177"/>
                  </a:lnTo>
                  <a:lnTo>
                    <a:pt x="65333" y="24371"/>
                  </a:lnTo>
                  <a:lnTo>
                    <a:pt x="63906" y="20671"/>
                  </a:lnTo>
                  <a:lnTo>
                    <a:pt x="62858" y="17717"/>
                  </a:lnTo>
                  <a:lnTo>
                    <a:pt x="61962" y="15482"/>
                  </a:lnTo>
                  <a:lnTo>
                    <a:pt x="59815" y="14686"/>
                  </a:lnTo>
                  <a:lnTo>
                    <a:pt x="58894" y="18714"/>
                  </a:lnTo>
                  <a:lnTo>
                    <a:pt x="58830" y="21555"/>
                  </a:lnTo>
                  <a:lnTo>
                    <a:pt x="60990" y="23449"/>
                  </a:lnTo>
                  <a:lnTo>
                    <a:pt x="60990" y="24371"/>
                  </a:lnTo>
                  <a:lnTo>
                    <a:pt x="58502" y="23121"/>
                  </a:lnTo>
                  <a:lnTo>
                    <a:pt x="55459" y="22401"/>
                  </a:lnTo>
                  <a:lnTo>
                    <a:pt x="54992" y="23853"/>
                  </a:lnTo>
                  <a:lnTo>
                    <a:pt x="55434" y="24762"/>
                  </a:lnTo>
                  <a:lnTo>
                    <a:pt x="52807" y="25305"/>
                  </a:lnTo>
                  <a:lnTo>
                    <a:pt x="48729" y="27439"/>
                  </a:lnTo>
                  <a:lnTo>
                    <a:pt x="47176" y="29232"/>
                  </a:lnTo>
                  <a:lnTo>
                    <a:pt x="46746" y="27073"/>
                  </a:lnTo>
                  <a:lnTo>
                    <a:pt x="44941" y="26316"/>
                  </a:lnTo>
                  <a:lnTo>
                    <a:pt x="44600" y="29321"/>
                  </a:lnTo>
                  <a:lnTo>
                    <a:pt x="42238" y="30672"/>
                  </a:lnTo>
                  <a:lnTo>
                    <a:pt x="43249" y="32212"/>
                  </a:lnTo>
                  <a:lnTo>
                    <a:pt x="41582" y="32137"/>
                  </a:lnTo>
                  <a:lnTo>
                    <a:pt x="41039" y="32983"/>
                  </a:lnTo>
                  <a:lnTo>
                    <a:pt x="39814" y="30634"/>
                  </a:lnTo>
                  <a:lnTo>
                    <a:pt x="39145" y="30078"/>
                  </a:lnTo>
                  <a:lnTo>
                    <a:pt x="41178" y="30482"/>
                  </a:lnTo>
                  <a:lnTo>
                    <a:pt x="42971" y="29321"/>
                  </a:lnTo>
                  <a:lnTo>
                    <a:pt x="41999" y="26770"/>
                  </a:lnTo>
                  <a:lnTo>
                    <a:pt x="38299" y="24813"/>
                  </a:lnTo>
                  <a:lnTo>
                    <a:pt x="35496" y="23639"/>
                  </a:lnTo>
                  <a:lnTo>
                    <a:pt x="32983" y="22982"/>
                  </a:lnTo>
                  <a:lnTo>
                    <a:pt x="29359" y="24194"/>
                  </a:lnTo>
                  <a:lnTo>
                    <a:pt x="25381" y="28386"/>
                  </a:lnTo>
                  <a:lnTo>
                    <a:pt x="22831" y="32010"/>
                  </a:lnTo>
                  <a:lnTo>
                    <a:pt x="21492" y="34801"/>
                  </a:lnTo>
                  <a:lnTo>
                    <a:pt x="19005" y="37276"/>
                  </a:lnTo>
                  <a:lnTo>
                    <a:pt x="18058" y="39258"/>
                  </a:lnTo>
                  <a:lnTo>
                    <a:pt x="19219" y="43438"/>
                  </a:lnTo>
                  <a:lnTo>
                    <a:pt x="21404" y="43046"/>
                  </a:lnTo>
                  <a:lnTo>
                    <a:pt x="22452" y="41733"/>
                  </a:lnTo>
                  <a:lnTo>
                    <a:pt x="23639" y="43766"/>
                  </a:lnTo>
                  <a:lnTo>
                    <a:pt x="23399" y="45458"/>
                  </a:lnTo>
                  <a:lnTo>
                    <a:pt x="26909" y="45824"/>
                  </a:lnTo>
                  <a:lnTo>
                    <a:pt x="27010" y="45673"/>
                  </a:lnTo>
                  <a:cubicBezTo>
                    <a:pt x="28702" y="43387"/>
                    <a:pt x="28702" y="43072"/>
                    <a:pt x="28702" y="42970"/>
                  </a:cubicBezTo>
                  <a:cubicBezTo>
                    <a:pt x="28702" y="42794"/>
                    <a:pt x="28904" y="41683"/>
                    <a:pt x="29106" y="40723"/>
                  </a:cubicBezTo>
                  <a:lnTo>
                    <a:pt x="29144" y="40597"/>
                  </a:lnTo>
                  <a:lnTo>
                    <a:pt x="27566" y="38261"/>
                  </a:lnTo>
                  <a:lnTo>
                    <a:pt x="27743" y="36190"/>
                  </a:lnTo>
                  <a:lnTo>
                    <a:pt x="29498" y="34750"/>
                  </a:lnTo>
                  <a:lnTo>
                    <a:pt x="30129" y="32957"/>
                  </a:lnTo>
                  <a:lnTo>
                    <a:pt x="31240" y="32010"/>
                  </a:lnTo>
                  <a:lnTo>
                    <a:pt x="32238" y="32730"/>
                  </a:lnTo>
                  <a:lnTo>
                    <a:pt x="29510" y="36177"/>
                  </a:lnTo>
                  <a:lnTo>
                    <a:pt x="30773" y="39991"/>
                  </a:lnTo>
                  <a:lnTo>
                    <a:pt x="32831" y="40243"/>
                  </a:lnTo>
                  <a:lnTo>
                    <a:pt x="35281" y="39523"/>
                  </a:lnTo>
                  <a:lnTo>
                    <a:pt x="36203" y="40129"/>
                  </a:lnTo>
                  <a:lnTo>
                    <a:pt x="34498" y="41190"/>
                  </a:lnTo>
                  <a:lnTo>
                    <a:pt x="31493" y="41291"/>
                  </a:lnTo>
                  <a:lnTo>
                    <a:pt x="31139" y="43248"/>
                  </a:lnTo>
                  <a:lnTo>
                    <a:pt x="30041" y="44549"/>
                  </a:lnTo>
                  <a:lnTo>
                    <a:pt x="29296" y="46948"/>
                  </a:lnTo>
                  <a:lnTo>
                    <a:pt x="25861" y="47592"/>
                  </a:lnTo>
                  <a:lnTo>
                    <a:pt x="22288" y="47592"/>
                  </a:lnTo>
                  <a:lnTo>
                    <a:pt x="22957" y="45420"/>
                  </a:lnTo>
                  <a:lnTo>
                    <a:pt x="21543" y="43804"/>
                  </a:lnTo>
                  <a:lnTo>
                    <a:pt x="19990" y="45660"/>
                  </a:lnTo>
                  <a:lnTo>
                    <a:pt x="19775" y="48261"/>
                  </a:lnTo>
                  <a:lnTo>
                    <a:pt x="17085" y="49385"/>
                  </a:lnTo>
                  <a:lnTo>
                    <a:pt x="16113" y="52857"/>
                  </a:lnTo>
                  <a:lnTo>
                    <a:pt x="14484" y="54524"/>
                  </a:lnTo>
                  <a:lnTo>
                    <a:pt x="12982" y="54524"/>
                  </a:lnTo>
                  <a:lnTo>
                    <a:pt x="10178" y="55004"/>
                  </a:lnTo>
                  <a:lnTo>
                    <a:pt x="12590" y="56279"/>
                  </a:lnTo>
                  <a:lnTo>
                    <a:pt x="13398" y="58022"/>
                  </a:lnTo>
                  <a:lnTo>
                    <a:pt x="12186" y="59285"/>
                  </a:lnTo>
                  <a:lnTo>
                    <a:pt x="8714" y="58855"/>
                  </a:lnTo>
                  <a:lnTo>
                    <a:pt x="6100" y="60232"/>
                  </a:lnTo>
                  <a:lnTo>
                    <a:pt x="6100" y="66116"/>
                  </a:lnTo>
                  <a:lnTo>
                    <a:pt x="8777" y="66899"/>
                  </a:lnTo>
                  <a:lnTo>
                    <a:pt x="10002" y="67947"/>
                  </a:lnTo>
                  <a:lnTo>
                    <a:pt x="11555" y="67038"/>
                  </a:lnTo>
                  <a:lnTo>
                    <a:pt x="13714" y="67151"/>
                  </a:lnTo>
                  <a:lnTo>
                    <a:pt x="15709" y="64247"/>
                  </a:lnTo>
                  <a:lnTo>
                    <a:pt x="16719" y="62441"/>
                  </a:lnTo>
                  <a:lnTo>
                    <a:pt x="17729" y="61999"/>
                  </a:lnTo>
                  <a:lnTo>
                    <a:pt x="18020" y="60383"/>
                  </a:lnTo>
                  <a:lnTo>
                    <a:pt x="20229" y="60964"/>
                  </a:lnTo>
                  <a:lnTo>
                    <a:pt x="21631" y="60194"/>
                  </a:lnTo>
                  <a:lnTo>
                    <a:pt x="22982" y="60194"/>
                  </a:lnTo>
                  <a:lnTo>
                    <a:pt x="24800" y="62227"/>
                  </a:lnTo>
                  <a:lnTo>
                    <a:pt x="26202" y="63502"/>
                  </a:lnTo>
                  <a:lnTo>
                    <a:pt x="26909" y="64702"/>
                  </a:lnTo>
                  <a:lnTo>
                    <a:pt x="26909" y="66444"/>
                  </a:lnTo>
                  <a:lnTo>
                    <a:pt x="28803" y="65333"/>
                  </a:lnTo>
                  <a:lnTo>
                    <a:pt x="28803" y="63805"/>
                  </a:lnTo>
                  <a:lnTo>
                    <a:pt x="29927" y="64171"/>
                  </a:lnTo>
                  <a:lnTo>
                    <a:pt x="30521" y="62807"/>
                  </a:lnTo>
                  <a:lnTo>
                    <a:pt x="27553" y="61115"/>
                  </a:lnTo>
                  <a:lnTo>
                    <a:pt x="25343" y="58956"/>
                  </a:lnTo>
                  <a:lnTo>
                    <a:pt x="25609" y="57997"/>
                  </a:lnTo>
                  <a:lnTo>
                    <a:pt x="27629" y="59386"/>
                  </a:lnTo>
                  <a:lnTo>
                    <a:pt x="30432" y="62176"/>
                  </a:lnTo>
                  <a:lnTo>
                    <a:pt x="31910" y="65977"/>
                  </a:lnTo>
                  <a:lnTo>
                    <a:pt x="33879" y="67492"/>
                  </a:lnTo>
                  <a:lnTo>
                    <a:pt x="35660" y="65800"/>
                  </a:lnTo>
                  <a:lnTo>
                    <a:pt x="34498" y="64424"/>
                  </a:lnTo>
                  <a:lnTo>
                    <a:pt x="35496" y="63338"/>
                  </a:lnTo>
                  <a:lnTo>
                    <a:pt x="36758" y="63148"/>
                  </a:lnTo>
                  <a:lnTo>
                    <a:pt x="38602" y="62782"/>
                  </a:lnTo>
                  <a:lnTo>
                    <a:pt x="38488" y="60168"/>
                  </a:lnTo>
                  <a:lnTo>
                    <a:pt x="39966" y="57012"/>
                  </a:lnTo>
                  <a:lnTo>
                    <a:pt x="41203" y="56696"/>
                  </a:lnTo>
                  <a:lnTo>
                    <a:pt x="41809" y="58944"/>
                  </a:lnTo>
                  <a:lnTo>
                    <a:pt x="44284" y="58944"/>
                  </a:lnTo>
                  <a:lnTo>
                    <a:pt x="44158" y="57315"/>
                  </a:lnTo>
                  <a:lnTo>
                    <a:pt x="45155" y="56683"/>
                  </a:lnTo>
                  <a:lnTo>
                    <a:pt x="44739" y="57946"/>
                  </a:lnTo>
                  <a:lnTo>
                    <a:pt x="47529" y="60812"/>
                  </a:lnTo>
                  <a:lnTo>
                    <a:pt x="48767" y="61747"/>
                  </a:lnTo>
                  <a:lnTo>
                    <a:pt x="45635" y="62416"/>
                  </a:lnTo>
                  <a:lnTo>
                    <a:pt x="42478" y="61570"/>
                  </a:lnTo>
                  <a:lnTo>
                    <a:pt x="39877" y="62214"/>
                  </a:lnTo>
                  <a:lnTo>
                    <a:pt x="38223" y="63136"/>
                  </a:lnTo>
                  <a:lnTo>
                    <a:pt x="37036" y="66002"/>
                  </a:lnTo>
                  <a:lnTo>
                    <a:pt x="39044" y="67341"/>
                  </a:lnTo>
                  <a:lnTo>
                    <a:pt x="41999" y="68111"/>
                  </a:lnTo>
                  <a:lnTo>
                    <a:pt x="44284" y="66823"/>
                  </a:lnTo>
                  <a:lnTo>
                    <a:pt x="44979" y="67833"/>
                  </a:lnTo>
                  <a:lnTo>
                    <a:pt x="44208" y="70712"/>
                  </a:lnTo>
                  <a:lnTo>
                    <a:pt x="41658" y="71886"/>
                  </a:lnTo>
                  <a:lnTo>
                    <a:pt x="38400" y="72391"/>
                  </a:lnTo>
                  <a:lnTo>
                    <a:pt x="32932" y="70813"/>
                  </a:lnTo>
                  <a:lnTo>
                    <a:pt x="30887" y="71154"/>
                  </a:lnTo>
                  <a:lnTo>
                    <a:pt x="29334" y="72518"/>
                  </a:lnTo>
                  <a:lnTo>
                    <a:pt x="26922" y="70535"/>
                  </a:lnTo>
                  <a:lnTo>
                    <a:pt x="24586" y="70030"/>
                  </a:lnTo>
                  <a:lnTo>
                    <a:pt x="24207" y="67277"/>
                  </a:lnTo>
                  <a:lnTo>
                    <a:pt x="22515" y="66899"/>
                  </a:lnTo>
                  <a:lnTo>
                    <a:pt x="20406" y="67252"/>
                  </a:lnTo>
                  <a:lnTo>
                    <a:pt x="16227" y="67227"/>
                  </a:lnTo>
                  <a:lnTo>
                    <a:pt x="11908" y="68805"/>
                  </a:lnTo>
                  <a:lnTo>
                    <a:pt x="10570" y="68136"/>
                  </a:lnTo>
                  <a:lnTo>
                    <a:pt x="8613" y="70081"/>
                  </a:lnTo>
                  <a:lnTo>
                    <a:pt x="6782" y="72025"/>
                  </a:lnTo>
                  <a:lnTo>
                    <a:pt x="6163" y="73995"/>
                  </a:lnTo>
                  <a:lnTo>
                    <a:pt x="3612" y="75826"/>
                  </a:lnTo>
                  <a:lnTo>
                    <a:pt x="1087" y="79854"/>
                  </a:lnTo>
                  <a:lnTo>
                    <a:pt x="1" y="82468"/>
                  </a:lnTo>
                  <a:lnTo>
                    <a:pt x="531" y="84917"/>
                  </a:lnTo>
                  <a:lnTo>
                    <a:pt x="14" y="87758"/>
                  </a:lnTo>
                  <a:lnTo>
                    <a:pt x="885" y="91382"/>
                  </a:lnTo>
                  <a:lnTo>
                    <a:pt x="5140" y="95852"/>
                  </a:lnTo>
                  <a:lnTo>
                    <a:pt x="8347" y="97746"/>
                  </a:lnTo>
                  <a:lnTo>
                    <a:pt x="11151" y="97418"/>
                  </a:lnTo>
                  <a:lnTo>
                    <a:pt x="13752" y="97418"/>
                  </a:lnTo>
                  <a:lnTo>
                    <a:pt x="16467" y="96054"/>
                  </a:lnTo>
                  <a:lnTo>
                    <a:pt x="18525" y="96294"/>
                  </a:lnTo>
                  <a:lnTo>
                    <a:pt x="19497" y="97923"/>
                  </a:lnTo>
                  <a:lnTo>
                    <a:pt x="22338" y="97784"/>
                  </a:lnTo>
                  <a:lnTo>
                    <a:pt x="23336" y="99400"/>
                  </a:lnTo>
                  <a:lnTo>
                    <a:pt x="22906" y="103492"/>
                  </a:lnTo>
                  <a:lnTo>
                    <a:pt x="25066" y="106686"/>
                  </a:lnTo>
                  <a:lnTo>
                    <a:pt x="25659" y="109717"/>
                  </a:lnTo>
                  <a:lnTo>
                    <a:pt x="25659" y="112457"/>
                  </a:lnTo>
                  <a:lnTo>
                    <a:pt x="23765" y="115083"/>
                  </a:lnTo>
                  <a:lnTo>
                    <a:pt x="23765" y="117697"/>
                  </a:lnTo>
                  <a:lnTo>
                    <a:pt x="25659" y="120437"/>
                  </a:lnTo>
                  <a:lnTo>
                    <a:pt x="25659" y="124010"/>
                  </a:lnTo>
                  <a:lnTo>
                    <a:pt x="27692" y="126675"/>
                  </a:lnTo>
                  <a:lnTo>
                    <a:pt x="28778" y="128733"/>
                  </a:lnTo>
                  <a:lnTo>
                    <a:pt x="29157" y="130993"/>
                  </a:lnTo>
                  <a:lnTo>
                    <a:pt x="31051" y="133998"/>
                  </a:lnTo>
                  <a:lnTo>
                    <a:pt x="35849" y="133998"/>
                  </a:lnTo>
                  <a:lnTo>
                    <a:pt x="38501" y="132003"/>
                  </a:lnTo>
                  <a:lnTo>
                    <a:pt x="40193" y="130160"/>
                  </a:lnTo>
                  <a:lnTo>
                    <a:pt x="42769" y="127243"/>
                  </a:lnTo>
                  <a:lnTo>
                    <a:pt x="43362" y="124541"/>
                  </a:lnTo>
                  <a:lnTo>
                    <a:pt x="44865" y="124541"/>
                  </a:lnTo>
                  <a:lnTo>
                    <a:pt x="45206" y="120121"/>
                  </a:lnTo>
                  <a:lnTo>
                    <a:pt x="45206" y="119010"/>
                  </a:lnTo>
                  <a:lnTo>
                    <a:pt x="49183" y="115954"/>
                  </a:lnTo>
                  <a:lnTo>
                    <a:pt x="50888" y="113379"/>
                  </a:lnTo>
                  <a:lnTo>
                    <a:pt x="50888" y="110651"/>
                  </a:lnTo>
                  <a:lnTo>
                    <a:pt x="50042" y="108606"/>
                  </a:lnTo>
                  <a:lnTo>
                    <a:pt x="50092" y="106295"/>
                  </a:lnTo>
                  <a:lnTo>
                    <a:pt x="49600" y="104969"/>
                  </a:lnTo>
                  <a:lnTo>
                    <a:pt x="52239" y="102570"/>
                  </a:lnTo>
                  <a:lnTo>
                    <a:pt x="54853" y="99653"/>
                  </a:lnTo>
                  <a:lnTo>
                    <a:pt x="58149" y="97645"/>
                  </a:lnTo>
                  <a:lnTo>
                    <a:pt x="58186" y="97570"/>
                  </a:lnTo>
                  <a:cubicBezTo>
                    <a:pt x="58641" y="96761"/>
                    <a:pt x="59702" y="94817"/>
                    <a:pt x="59702" y="94362"/>
                  </a:cubicBezTo>
                  <a:cubicBezTo>
                    <a:pt x="59702" y="94148"/>
                    <a:pt x="60131" y="92948"/>
                    <a:pt x="60522" y="91963"/>
                  </a:cubicBezTo>
                  <a:lnTo>
                    <a:pt x="60573" y="91862"/>
                  </a:lnTo>
                  <a:lnTo>
                    <a:pt x="59904" y="89716"/>
                  </a:lnTo>
                  <a:lnTo>
                    <a:pt x="58149" y="90587"/>
                  </a:lnTo>
                  <a:lnTo>
                    <a:pt x="54411" y="91117"/>
                  </a:lnTo>
                  <a:lnTo>
                    <a:pt x="53375" y="91610"/>
                  </a:lnTo>
                  <a:lnTo>
                    <a:pt x="52858" y="90031"/>
                  </a:lnTo>
                  <a:lnTo>
                    <a:pt x="52327" y="88870"/>
                  </a:lnTo>
                  <a:lnTo>
                    <a:pt x="50118" y="86748"/>
                  </a:lnTo>
                  <a:lnTo>
                    <a:pt x="48830" y="85852"/>
                  </a:lnTo>
                  <a:lnTo>
                    <a:pt x="46772" y="81104"/>
                  </a:lnTo>
                  <a:lnTo>
                    <a:pt x="45913" y="79917"/>
                  </a:lnTo>
                  <a:lnTo>
                    <a:pt x="44852" y="77076"/>
                  </a:lnTo>
                  <a:lnTo>
                    <a:pt x="44309" y="76142"/>
                  </a:lnTo>
                  <a:lnTo>
                    <a:pt x="44890" y="75927"/>
                  </a:lnTo>
                  <a:lnTo>
                    <a:pt x="47264" y="79185"/>
                  </a:lnTo>
                  <a:lnTo>
                    <a:pt x="48716" y="81470"/>
                  </a:lnTo>
                  <a:lnTo>
                    <a:pt x="49562" y="83945"/>
                  </a:lnTo>
                  <a:lnTo>
                    <a:pt x="51570" y="85523"/>
                  </a:lnTo>
                  <a:lnTo>
                    <a:pt x="52795" y="88478"/>
                  </a:lnTo>
                  <a:lnTo>
                    <a:pt x="53439" y="90271"/>
                  </a:lnTo>
                  <a:lnTo>
                    <a:pt x="57189" y="88579"/>
                  </a:lnTo>
                  <a:lnTo>
                    <a:pt x="60939" y="87746"/>
                  </a:lnTo>
                  <a:lnTo>
                    <a:pt x="65005" y="85675"/>
                  </a:lnTo>
                  <a:lnTo>
                    <a:pt x="66230" y="83453"/>
                  </a:lnTo>
                  <a:lnTo>
                    <a:pt x="67139" y="81154"/>
                  </a:lnTo>
                  <a:lnTo>
                    <a:pt x="65422" y="79437"/>
                  </a:lnTo>
                  <a:lnTo>
                    <a:pt x="63932" y="77821"/>
                  </a:lnTo>
                  <a:lnTo>
                    <a:pt x="61356" y="78616"/>
                  </a:lnTo>
                  <a:lnTo>
                    <a:pt x="59487" y="78705"/>
                  </a:lnTo>
                  <a:lnTo>
                    <a:pt x="58325" y="76571"/>
                  </a:lnTo>
                  <a:lnTo>
                    <a:pt x="56570" y="75094"/>
                  </a:lnTo>
                  <a:lnTo>
                    <a:pt x="57189" y="74045"/>
                  </a:lnTo>
                  <a:lnTo>
                    <a:pt x="59790" y="76154"/>
                  </a:lnTo>
                  <a:lnTo>
                    <a:pt x="61886" y="77303"/>
                  </a:lnTo>
                  <a:lnTo>
                    <a:pt x="63742" y="77442"/>
                  </a:lnTo>
                  <a:lnTo>
                    <a:pt x="65472" y="78364"/>
                  </a:lnTo>
                  <a:lnTo>
                    <a:pt x="68351" y="78818"/>
                  </a:lnTo>
                  <a:lnTo>
                    <a:pt x="71634" y="78414"/>
                  </a:lnTo>
                  <a:lnTo>
                    <a:pt x="74109" y="80195"/>
                  </a:lnTo>
                  <a:lnTo>
                    <a:pt x="75511" y="82569"/>
                  </a:lnTo>
                  <a:lnTo>
                    <a:pt x="77089" y="82834"/>
                  </a:lnTo>
                  <a:lnTo>
                    <a:pt x="78074" y="81697"/>
                  </a:lnTo>
                  <a:lnTo>
                    <a:pt x="78541" y="83617"/>
                  </a:lnTo>
                  <a:lnTo>
                    <a:pt x="79173" y="86357"/>
                  </a:lnTo>
                  <a:lnTo>
                    <a:pt x="80562" y="89349"/>
                  </a:lnTo>
                  <a:lnTo>
                    <a:pt x="82014" y="92670"/>
                  </a:lnTo>
                  <a:lnTo>
                    <a:pt x="82721" y="95246"/>
                  </a:lnTo>
                  <a:lnTo>
                    <a:pt x="84930" y="91723"/>
                  </a:lnTo>
                  <a:lnTo>
                    <a:pt x="84930" y="88668"/>
                  </a:lnTo>
                  <a:lnTo>
                    <a:pt x="85802" y="87215"/>
                  </a:lnTo>
                  <a:lnTo>
                    <a:pt x="87822" y="85460"/>
                  </a:lnTo>
                  <a:lnTo>
                    <a:pt x="90840" y="82720"/>
                  </a:lnTo>
                  <a:lnTo>
                    <a:pt x="92115" y="80990"/>
                  </a:lnTo>
                  <a:lnTo>
                    <a:pt x="94451" y="80447"/>
                  </a:lnTo>
                  <a:lnTo>
                    <a:pt x="95158" y="83339"/>
                  </a:lnTo>
                  <a:lnTo>
                    <a:pt x="96914" y="84160"/>
                  </a:lnTo>
                  <a:lnTo>
                    <a:pt x="96914" y="87885"/>
                  </a:lnTo>
                  <a:lnTo>
                    <a:pt x="99035" y="86622"/>
                  </a:lnTo>
                  <a:lnTo>
                    <a:pt x="100702" y="90132"/>
                  </a:lnTo>
                  <a:lnTo>
                    <a:pt x="100702" y="94451"/>
                  </a:lnTo>
                  <a:lnTo>
                    <a:pt x="102772" y="95549"/>
                  </a:lnTo>
                  <a:lnTo>
                    <a:pt x="103720" y="97557"/>
                  </a:lnTo>
                  <a:lnTo>
                    <a:pt x="105247" y="99565"/>
                  </a:lnTo>
                  <a:lnTo>
                    <a:pt x="107975" y="100701"/>
                  </a:lnTo>
                  <a:lnTo>
                    <a:pt x="107192" y="98100"/>
                  </a:lnTo>
                  <a:lnTo>
                    <a:pt x="106864" y="96294"/>
                  </a:lnTo>
                  <a:lnTo>
                    <a:pt x="105121" y="94994"/>
                  </a:lnTo>
                  <a:lnTo>
                    <a:pt x="104023" y="93478"/>
                  </a:lnTo>
                  <a:lnTo>
                    <a:pt x="103442" y="92127"/>
                  </a:lnTo>
                  <a:lnTo>
                    <a:pt x="103732" y="90082"/>
                  </a:lnTo>
                  <a:lnTo>
                    <a:pt x="104212" y="89476"/>
                  </a:lnTo>
                  <a:lnTo>
                    <a:pt x="105626" y="90801"/>
                  </a:lnTo>
                  <a:lnTo>
                    <a:pt x="107306" y="92595"/>
                  </a:lnTo>
                  <a:lnTo>
                    <a:pt x="108417" y="93163"/>
                  </a:lnTo>
                  <a:lnTo>
                    <a:pt x="108568" y="93049"/>
                  </a:lnTo>
                  <a:cubicBezTo>
                    <a:pt x="110803" y="91382"/>
                    <a:pt x="110803" y="91041"/>
                    <a:pt x="110803" y="90902"/>
                  </a:cubicBezTo>
                  <a:lnTo>
                    <a:pt x="110803" y="87203"/>
                  </a:lnTo>
                  <a:lnTo>
                    <a:pt x="108846" y="85359"/>
                  </a:lnTo>
                  <a:lnTo>
                    <a:pt x="108139" y="83932"/>
                  </a:lnTo>
                  <a:cubicBezTo>
                    <a:pt x="108265" y="83238"/>
                    <a:pt x="108480" y="82556"/>
                    <a:pt x="108581" y="82455"/>
                  </a:cubicBezTo>
                  <a:cubicBezTo>
                    <a:pt x="108758" y="82341"/>
                    <a:pt x="109654" y="82000"/>
                    <a:pt x="110374" y="81748"/>
                  </a:cubicBezTo>
                  <a:lnTo>
                    <a:pt x="110967" y="83099"/>
                  </a:lnTo>
                  <a:lnTo>
                    <a:pt x="113139" y="81521"/>
                  </a:lnTo>
                  <a:lnTo>
                    <a:pt x="117016" y="79589"/>
                  </a:lnTo>
                  <a:lnTo>
                    <a:pt x="118821" y="76293"/>
                  </a:lnTo>
                  <a:lnTo>
                    <a:pt x="119604" y="74083"/>
                  </a:lnTo>
                  <a:lnTo>
                    <a:pt x="119630" y="70232"/>
                  </a:lnTo>
                  <a:lnTo>
                    <a:pt x="118140" y="67227"/>
                  </a:lnTo>
                  <a:lnTo>
                    <a:pt x="116890" y="65649"/>
                  </a:lnTo>
                  <a:lnTo>
                    <a:pt x="118809" y="64348"/>
                  </a:lnTo>
                  <a:lnTo>
                    <a:pt x="119958" y="63451"/>
                  </a:lnTo>
                  <a:lnTo>
                    <a:pt x="117622" y="62719"/>
                  </a:lnTo>
                  <a:lnTo>
                    <a:pt x="116258" y="63212"/>
                  </a:lnTo>
                  <a:lnTo>
                    <a:pt x="115475" y="62340"/>
                  </a:lnTo>
                  <a:lnTo>
                    <a:pt x="115059" y="61772"/>
                  </a:lnTo>
                  <a:lnTo>
                    <a:pt x="116624" y="60863"/>
                  </a:lnTo>
                  <a:lnTo>
                    <a:pt x="117369" y="59373"/>
                  </a:lnTo>
                  <a:lnTo>
                    <a:pt x="117900" y="59638"/>
                  </a:lnTo>
                  <a:lnTo>
                    <a:pt x="117256" y="61974"/>
                  </a:lnTo>
                  <a:lnTo>
                    <a:pt x="119390" y="60901"/>
                  </a:lnTo>
                  <a:lnTo>
                    <a:pt x="120337" y="61684"/>
                  </a:lnTo>
                  <a:lnTo>
                    <a:pt x="121284" y="63350"/>
                  </a:lnTo>
                  <a:lnTo>
                    <a:pt x="122168" y="64424"/>
                  </a:lnTo>
                  <a:lnTo>
                    <a:pt x="122168" y="66015"/>
                  </a:lnTo>
                  <a:lnTo>
                    <a:pt x="123291" y="67151"/>
                  </a:lnTo>
                  <a:lnTo>
                    <a:pt x="125501" y="65383"/>
                  </a:lnTo>
                  <a:lnTo>
                    <a:pt x="124882" y="62782"/>
                  </a:lnTo>
                  <a:lnTo>
                    <a:pt x="123216" y="61078"/>
                  </a:lnTo>
                  <a:lnTo>
                    <a:pt x="122837" y="60295"/>
                  </a:lnTo>
                  <a:lnTo>
                    <a:pt x="124238" y="59095"/>
                  </a:lnTo>
                  <a:lnTo>
                    <a:pt x="124352" y="56254"/>
                  </a:lnTo>
                  <a:lnTo>
                    <a:pt x="125337" y="55433"/>
                  </a:lnTo>
                  <a:lnTo>
                    <a:pt x="126688" y="56229"/>
                  </a:lnTo>
                  <a:lnTo>
                    <a:pt x="128734" y="52693"/>
                  </a:lnTo>
                  <a:lnTo>
                    <a:pt x="130363" y="47693"/>
                  </a:lnTo>
                  <a:lnTo>
                    <a:pt x="129176" y="44359"/>
                  </a:lnTo>
                  <a:lnTo>
                    <a:pt x="128418" y="41329"/>
                  </a:lnTo>
                  <a:lnTo>
                    <a:pt x="126625" y="39650"/>
                  </a:lnTo>
                  <a:lnTo>
                    <a:pt x="124365" y="39006"/>
                  </a:lnTo>
                  <a:lnTo>
                    <a:pt x="123039" y="38501"/>
                  </a:lnTo>
                  <a:lnTo>
                    <a:pt x="122231" y="37844"/>
                  </a:lnTo>
                  <a:lnTo>
                    <a:pt x="124238" y="33816"/>
                  </a:lnTo>
                  <a:lnTo>
                    <a:pt x="125047" y="31152"/>
                  </a:lnTo>
                  <a:lnTo>
                    <a:pt x="127067" y="29939"/>
                  </a:lnTo>
                  <a:lnTo>
                    <a:pt x="130350" y="29939"/>
                  </a:lnTo>
                  <a:lnTo>
                    <a:pt x="135009" y="28677"/>
                  </a:lnTo>
                  <a:lnTo>
                    <a:pt x="132875" y="28677"/>
                  </a:lnTo>
                  <a:lnTo>
                    <a:pt x="132875" y="23841"/>
                  </a:lnTo>
                  <a:lnTo>
                    <a:pt x="135224" y="22793"/>
                  </a:lnTo>
                  <a:lnTo>
                    <a:pt x="136108" y="25091"/>
                  </a:lnTo>
                  <a:lnTo>
                    <a:pt x="137257" y="22490"/>
                  </a:lnTo>
                  <a:lnTo>
                    <a:pt x="137282" y="21025"/>
                  </a:lnTo>
                  <a:lnTo>
                    <a:pt x="138090" y="21479"/>
                  </a:lnTo>
                  <a:lnTo>
                    <a:pt x="137446" y="25129"/>
                  </a:lnTo>
                  <a:lnTo>
                    <a:pt x="136032" y="30912"/>
                  </a:lnTo>
                  <a:lnTo>
                    <a:pt x="136019" y="34447"/>
                  </a:lnTo>
                  <a:lnTo>
                    <a:pt x="139467" y="39220"/>
                  </a:lnTo>
                  <a:lnTo>
                    <a:pt x="140452" y="42491"/>
                  </a:lnTo>
                  <a:lnTo>
                    <a:pt x="140452" y="44486"/>
                  </a:lnTo>
                  <a:lnTo>
                    <a:pt x="142346" y="42907"/>
                  </a:lnTo>
                  <a:lnTo>
                    <a:pt x="142346" y="39460"/>
                  </a:lnTo>
                  <a:lnTo>
                    <a:pt x="143836" y="36051"/>
                  </a:lnTo>
                  <a:lnTo>
                    <a:pt x="143028" y="33273"/>
                  </a:lnTo>
                  <a:lnTo>
                    <a:pt x="142901" y="31682"/>
                  </a:lnTo>
                  <a:lnTo>
                    <a:pt x="142598" y="29447"/>
                  </a:lnTo>
                  <a:lnTo>
                    <a:pt x="140742" y="27982"/>
                  </a:lnTo>
                  <a:lnTo>
                    <a:pt x="140464" y="25356"/>
                  </a:lnTo>
                  <a:lnTo>
                    <a:pt x="142939" y="23740"/>
                  </a:lnTo>
                  <a:lnTo>
                    <a:pt x="145502" y="24093"/>
                  </a:lnTo>
                  <a:lnTo>
                    <a:pt x="145502" y="21189"/>
                  </a:lnTo>
                  <a:lnTo>
                    <a:pt x="146462" y="19611"/>
                  </a:lnTo>
                  <a:lnTo>
                    <a:pt x="148508" y="18588"/>
                  </a:lnTo>
                  <a:lnTo>
                    <a:pt x="149732" y="18588"/>
                  </a:lnTo>
                  <a:lnTo>
                    <a:pt x="148141" y="14231"/>
                  </a:lnTo>
                  <a:lnTo>
                    <a:pt x="145010" y="13070"/>
                  </a:lnTo>
                  <a:lnTo>
                    <a:pt x="145490" y="11214"/>
                  </a:lnTo>
                  <a:lnTo>
                    <a:pt x="145161" y="9105"/>
                  </a:lnTo>
                  <a:lnTo>
                    <a:pt x="145060" y="8562"/>
                  </a:lnTo>
                  <a:lnTo>
                    <a:pt x="146664" y="9395"/>
                  </a:lnTo>
                  <a:lnTo>
                    <a:pt x="148015" y="8360"/>
                  </a:lnTo>
                  <a:lnTo>
                    <a:pt x="149442" y="9307"/>
                  </a:lnTo>
                  <a:lnTo>
                    <a:pt x="150364" y="6542"/>
                  </a:lnTo>
                  <a:lnTo>
                    <a:pt x="149038" y="4774"/>
                  </a:lnTo>
                  <a:lnTo>
                    <a:pt x="148369" y="2223"/>
                  </a:lnTo>
                  <a:lnTo>
                    <a:pt x="144227" y="1605"/>
                  </a:lnTo>
                  <a:lnTo>
                    <a:pt x="144227" y="3120"/>
                  </a:lnTo>
                  <a:lnTo>
                    <a:pt x="143116" y="3082"/>
                  </a:lnTo>
                  <a:lnTo>
                    <a:pt x="142384" y="2185"/>
                  </a:lnTo>
                  <a:lnTo>
                    <a:pt x="134744" y="2185"/>
                  </a:lnTo>
                  <a:lnTo>
                    <a:pt x="130704" y="2564"/>
                  </a:lnTo>
                  <a:lnTo>
                    <a:pt x="133065" y="4875"/>
                  </a:lnTo>
                  <a:lnTo>
                    <a:pt x="131411" y="4888"/>
                  </a:lnTo>
                  <a:lnTo>
                    <a:pt x="130842" y="3486"/>
                  </a:lnTo>
                  <a:lnTo>
                    <a:pt x="127458" y="4989"/>
                  </a:lnTo>
                  <a:lnTo>
                    <a:pt x="124908" y="6605"/>
                  </a:lnTo>
                  <a:lnTo>
                    <a:pt x="123620" y="6605"/>
                  </a:lnTo>
                  <a:lnTo>
                    <a:pt x="122584" y="4420"/>
                  </a:lnTo>
                  <a:lnTo>
                    <a:pt x="119781" y="4016"/>
                  </a:lnTo>
                  <a:lnTo>
                    <a:pt x="117710" y="5178"/>
                  </a:lnTo>
                  <a:lnTo>
                    <a:pt x="114604" y="4143"/>
                  </a:lnTo>
                  <a:lnTo>
                    <a:pt x="112432" y="3259"/>
                  </a:lnTo>
                  <a:lnTo>
                    <a:pt x="108076" y="3574"/>
                  </a:lnTo>
                  <a:lnTo>
                    <a:pt x="106005" y="4900"/>
                  </a:lnTo>
                  <a:lnTo>
                    <a:pt x="107091" y="7842"/>
                  </a:lnTo>
                  <a:lnTo>
                    <a:pt x="105146" y="7842"/>
                  </a:lnTo>
                  <a:lnTo>
                    <a:pt x="103795" y="7729"/>
                  </a:lnTo>
                  <a:lnTo>
                    <a:pt x="101851" y="8714"/>
                  </a:lnTo>
                  <a:lnTo>
                    <a:pt x="102583" y="10039"/>
                  </a:lnTo>
                  <a:lnTo>
                    <a:pt x="102583" y="10039"/>
                  </a:lnTo>
                  <a:lnTo>
                    <a:pt x="101169" y="9623"/>
                  </a:lnTo>
                  <a:lnTo>
                    <a:pt x="100348" y="6744"/>
                  </a:lnTo>
                  <a:lnTo>
                    <a:pt x="97545" y="4370"/>
                  </a:lnTo>
                  <a:lnTo>
                    <a:pt x="93252" y="4963"/>
                  </a:lnTo>
                  <a:lnTo>
                    <a:pt x="94072" y="7628"/>
                  </a:lnTo>
                  <a:lnTo>
                    <a:pt x="91509" y="7539"/>
                  </a:lnTo>
                  <a:lnTo>
                    <a:pt x="90385" y="6074"/>
                  </a:lnTo>
                  <a:lnTo>
                    <a:pt x="87999" y="7337"/>
                  </a:lnTo>
                  <a:lnTo>
                    <a:pt x="86231" y="7893"/>
                  </a:lnTo>
                  <a:lnTo>
                    <a:pt x="84034" y="10544"/>
                  </a:lnTo>
                  <a:lnTo>
                    <a:pt x="83706" y="9282"/>
                  </a:lnTo>
                  <a:lnTo>
                    <a:pt x="85915" y="5923"/>
                  </a:lnTo>
                  <a:lnTo>
                    <a:pt x="85234" y="2526"/>
                  </a:lnTo>
                  <a:lnTo>
                    <a:pt x="8178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4467225" y="3815075"/>
              <a:ext cx="177425" cy="289800"/>
            </a:xfrm>
            <a:custGeom>
              <a:avLst/>
              <a:gdLst/>
              <a:ahLst/>
              <a:cxnLst/>
              <a:rect l="l" t="t" r="r" b="b"/>
              <a:pathLst>
                <a:path w="7097" h="11592" extrusionOk="0">
                  <a:moveTo>
                    <a:pt x="5683" y="0"/>
                  </a:moveTo>
                  <a:lnTo>
                    <a:pt x="4572" y="1339"/>
                  </a:lnTo>
                  <a:lnTo>
                    <a:pt x="2602" y="2513"/>
                  </a:lnTo>
                  <a:lnTo>
                    <a:pt x="1023" y="3271"/>
                  </a:lnTo>
                  <a:lnTo>
                    <a:pt x="1415" y="5809"/>
                  </a:lnTo>
                  <a:lnTo>
                    <a:pt x="1023" y="7362"/>
                  </a:lnTo>
                  <a:lnTo>
                    <a:pt x="1" y="8524"/>
                  </a:lnTo>
                  <a:lnTo>
                    <a:pt x="556" y="10809"/>
                  </a:lnTo>
                  <a:lnTo>
                    <a:pt x="2134" y="11592"/>
                  </a:lnTo>
                  <a:lnTo>
                    <a:pt x="3864" y="9849"/>
                  </a:lnTo>
                  <a:lnTo>
                    <a:pt x="5203" y="6541"/>
                  </a:lnTo>
                  <a:lnTo>
                    <a:pt x="6226" y="3384"/>
                  </a:lnTo>
                  <a:lnTo>
                    <a:pt x="7097" y="1655"/>
                  </a:lnTo>
                  <a:lnTo>
                    <a:pt x="615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4458375" y="3806875"/>
              <a:ext cx="194800" cy="307475"/>
            </a:xfrm>
            <a:custGeom>
              <a:avLst/>
              <a:gdLst/>
              <a:ahLst/>
              <a:cxnLst/>
              <a:rect l="l" t="t" r="r" b="b"/>
              <a:pathLst>
                <a:path w="7792" h="12299" extrusionOk="0">
                  <a:moveTo>
                    <a:pt x="6327" y="644"/>
                  </a:moveTo>
                  <a:lnTo>
                    <a:pt x="7097" y="1995"/>
                  </a:lnTo>
                  <a:lnTo>
                    <a:pt x="6277" y="3611"/>
                  </a:lnTo>
                  <a:lnTo>
                    <a:pt x="5266" y="6756"/>
                  </a:lnTo>
                  <a:lnTo>
                    <a:pt x="3953" y="10001"/>
                  </a:lnTo>
                  <a:lnTo>
                    <a:pt x="2413" y="11529"/>
                  </a:lnTo>
                  <a:lnTo>
                    <a:pt x="1175" y="10910"/>
                  </a:lnTo>
                  <a:lnTo>
                    <a:pt x="695" y="8940"/>
                  </a:lnTo>
                  <a:lnTo>
                    <a:pt x="1668" y="7829"/>
                  </a:lnTo>
                  <a:lnTo>
                    <a:pt x="2097" y="6149"/>
                  </a:lnTo>
                  <a:lnTo>
                    <a:pt x="1731" y="3776"/>
                  </a:lnTo>
                  <a:lnTo>
                    <a:pt x="3120" y="3119"/>
                  </a:lnTo>
                  <a:lnTo>
                    <a:pt x="5090" y="1932"/>
                  </a:lnTo>
                  <a:lnTo>
                    <a:pt x="6176" y="644"/>
                  </a:lnTo>
                  <a:close/>
                  <a:moveTo>
                    <a:pt x="5873" y="0"/>
                  </a:moveTo>
                  <a:lnTo>
                    <a:pt x="4711" y="1427"/>
                  </a:lnTo>
                  <a:lnTo>
                    <a:pt x="2817" y="2563"/>
                  </a:lnTo>
                  <a:lnTo>
                    <a:pt x="1024" y="3409"/>
                  </a:lnTo>
                  <a:lnTo>
                    <a:pt x="1440" y="6124"/>
                  </a:lnTo>
                  <a:lnTo>
                    <a:pt x="1087" y="7538"/>
                  </a:lnTo>
                  <a:lnTo>
                    <a:pt x="1" y="8776"/>
                  </a:lnTo>
                  <a:lnTo>
                    <a:pt x="632" y="11352"/>
                  </a:lnTo>
                  <a:lnTo>
                    <a:pt x="2552" y="12299"/>
                  </a:lnTo>
                  <a:lnTo>
                    <a:pt x="4420" y="10405"/>
                  </a:lnTo>
                  <a:lnTo>
                    <a:pt x="5847" y="6958"/>
                  </a:lnTo>
                  <a:lnTo>
                    <a:pt x="6845" y="3851"/>
                  </a:lnTo>
                  <a:lnTo>
                    <a:pt x="7792" y="1970"/>
                  </a:lnTo>
                  <a:lnTo>
                    <a:pt x="668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5304725" y="3312525"/>
              <a:ext cx="45475" cy="78625"/>
            </a:xfrm>
            <a:custGeom>
              <a:avLst/>
              <a:gdLst/>
              <a:ahLst/>
              <a:cxnLst/>
              <a:rect l="l" t="t" r="r" b="b"/>
              <a:pathLst>
                <a:path w="1819" h="3145" extrusionOk="0">
                  <a:moveTo>
                    <a:pt x="480" y="0"/>
                  </a:moveTo>
                  <a:lnTo>
                    <a:pt x="0" y="1654"/>
                  </a:lnTo>
                  <a:lnTo>
                    <a:pt x="480" y="3144"/>
                  </a:lnTo>
                  <a:lnTo>
                    <a:pt x="1503" y="2753"/>
                  </a:lnTo>
                  <a:lnTo>
                    <a:pt x="1818" y="1566"/>
                  </a:lnTo>
                  <a:lnTo>
                    <a:pt x="48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5296500" y="3296100"/>
              <a:ext cx="62525" cy="105475"/>
            </a:xfrm>
            <a:custGeom>
              <a:avLst/>
              <a:gdLst/>
              <a:ahLst/>
              <a:cxnLst/>
              <a:rect l="l" t="t" r="r" b="b"/>
              <a:pathLst>
                <a:path w="2501" h="4219" extrusionOk="0">
                  <a:moveTo>
                    <a:pt x="948" y="1301"/>
                  </a:moveTo>
                  <a:lnTo>
                    <a:pt x="1806" y="2311"/>
                  </a:lnTo>
                  <a:lnTo>
                    <a:pt x="1567" y="3170"/>
                  </a:lnTo>
                  <a:lnTo>
                    <a:pt x="1011" y="3397"/>
                  </a:lnTo>
                  <a:lnTo>
                    <a:pt x="657" y="2299"/>
                  </a:lnTo>
                  <a:lnTo>
                    <a:pt x="948" y="1301"/>
                  </a:lnTo>
                  <a:close/>
                  <a:moveTo>
                    <a:pt x="670" y="1"/>
                  </a:moveTo>
                  <a:lnTo>
                    <a:pt x="1" y="2311"/>
                  </a:lnTo>
                  <a:lnTo>
                    <a:pt x="607" y="4218"/>
                  </a:lnTo>
                  <a:lnTo>
                    <a:pt x="2097" y="3650"/>
                  </a:lnTo>
                  <a:lnTo>
                    <a:pt x="2501" y="2147"/>
                  </a:lnTo>
                  <a:lnTo>
                    <a:pt x="67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5643750" y="3420800"/>
              <a:ext cx="232675" cy="252250"/>
            </a:xfrm>
            <a:custGeom>
              <a:avLst/>
              <a:gdLst/>
              <a:ahLst/>
              <a:cxnLst/>
              <a:rect l="l" t="t" r="r" b="b"/>
              <a:pathLst>
                <a:path w="9307" h="10090" extrusionOk="0">
                  <a:moveTo>
                    <a:pt x="1" y="0"/>
                  </a:moveTo>
                  <a:lnTo>
                    <a:pt x="948" y="1301"/>
                  </a:lnTo>
                  <a:lnTo>
                    <a:pt x="2337" y="1553"/>
                  </a:lnTo>
                  <a:cubicBezTo>
                    <a:pt x="2337" y="1553"/>
                    <a:pt x="3536" y="3852"/>
                    <a:pt x="3688" y="4091"/>
                  </a:cubicBezTo>
                  <a:cubicBezTo>
                    <a:pt x="3852" y="4331"/>
                    <a:pt x="5897" y="8233"/>
                    <a:pt x="5897" y="8233"/>
                  </a:cubicBezTo>
                  <a:lnTo>
                    <a:pt x="7804" y="10089"/>
                  </a:lnTo>
                  <a:lnTo>
                    <a:pt x="8587" y="10089"/>
                  </a:lnTo>
                  <a:lnTo>
                    <a:pt x="9307" y="8119"/>
                  </a:lnTo>
                  <a:lnTo>
                    <a:pt x="7880" y="5039"/>
                  </a:lnTo>
                  <a:lnTo>
                    <a:pt x="4647" y="1882"/>
                  </a:lnTo>
                  <a:lnTo>
                    <a:pt x="3473" y="1061"/>
                  </a:lnTo>
                  <a:lnTo>
                    <a:pt x="197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5628275" y="3412900"/>
              <a:ext cx="256350" cy="268025"/>
            </a:xfrm>
            <a:custGeom>
              <a:avLst/>
              <a:gdLst/>
              <a:ahLst/>
              <a:cxnLst/>
              <a:rect l="l" t="t" r="r" b="b"/>
              <a:pathLst>
                <a:path w="10254" h="10721" extrusionOk="0">
                  <a:moveTo>
                    <a:pt x="2488" y="632"/>
                  </a:moveTo>
                  <a:lnTo>
                    <a:pt x="5052" y="2438"/>
                  </a:lnTo>
                  <a:lnTo>
                    <a:pt x="8246" y="5544"/>
                  </a:lnTo>
                  <a:lnTo>
                    <a:pt x="9585" y="8448"/>
                  </a:lnTo>
                  <a:lnTo>
                    <a:pt x="9004" y="10090"/>
                  </a:lnTo>
                  <a:lnTo>
                    <a:pt x="8562" y="10090"/>
                  </a:lnTo>
                  <a:lnTo>
                    <a:pt x="6782" y="8360"/>
                  </a:lnTo>
                  <a:cubicBezTo>
                    <a:pt x="6478" y="7792"/>
                    <a:pt x="4723" y="4471"/>
                    <a:pt x="4572" y="4231"/>
                  </a:cubicBezTo>
                  <a:cubicBezTo>
                    <a:pt x="4458" y="4067"/>
                    <a:pt x="3688" y="2614"/>
                    <a:pt x="3233" y="1731"/>
                  </a:cubicBezTo>
                  <a:lnTo>
                    <a:pt x="3158" y="1592"/>
                  </a:lnTo>
                  <a:lnTo>
                    <a:pt x="1743" y="1327"/>
                  </a:lnTo>
                  <a:lnTo>
                    <a:pt x="1238" y="632"/>
                  </a:lnTo>
                  <a:close/>
                  <a:moveTo>
                    <a:pt x="1" y="1"/>
                  </a:moveTo>
                  <a:lnTo>
                    <a:pt x="1390" y="1907"/>
                  </a:lnTo>
                  <a:lnTo>
                    <a:pt x="2741" y="2160"/>
                  </a:lnTo>
                  <a:cubicBezTo>
                    <a:pt x="3019" y="2690"/>
                    <a:pt x="3903" y="4370"/>
                    <a:pt x="4041" y="4584"/>
                  </a:cubicBezTo>
                  <a:cubicBezTo>
                    <a:pt x="4155" y="4748"/>
                    <a:pt x="5430" y="7135"/>
                    <a:pt x="6251" y="8701"/>
                  </a:cubicBezTo>
                  <a:lnTo>
                    <a:pt x="8297" y="10721"/>
                  </a:lnTo>
                  <a:lnTo>
                    <a:pt x="9433" y="10721"/>
                  </a:lnTo>
                  <a:lnTo>
                    <a:pt x="10254" y="8423"/>
                  </a:lnTo>
                  <a:lnTo>
                    <a:pt x="8789" y="5228"/>
                  </a:lnTo>
                  <a:lnTo>
                    <a:pt x="5443" y="1945"/>
                  </a:lnTo>
                  <a:lnTo>
                    <a:pt x="269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5873550" y="3662925"/>
              <a:ext cx="284775" cy="73250"/>
            </a:xfrm>
            <a:custGeom>
              <a:avLst/>
              <a:gdLst/>
              <a:ahLst/>
              <a:cxnLst/>
              <a:rect l="l" t="t" r="r" b="b"/>
              <a:pathLst>
                <a:path w="11391" h="2930" extrusionOk="0">
                  <a:moveTo>
                    <a:pt x="1150" y="0"/>
                  </a:moveTo>
                  <a:lnTo>
                    <a:pt x="1" y="998"/>
                  </a:lnTo>
                  <a:lnTo>
                    <a:pt x="2324" y="2058"/>
                  </a:lnTo>
                  <a:lnTo>
                    <a:pt x="5696" y="2930"/>
                  </a:lnTo>
                  <a:lnTo>
                    <a:pt x="11391" y="2930"/>
                  </a:lnTo>
                  <a:lnTo>
                    <a:pt x="8082" y="1667"/>
                  </a:lnTo>
                  <a:lnTo>
                    <a:pt x="5708" y="1667"/>
                  </a:lnTo>
                  <a:lnTo>
                    <a:pt x="115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5859050" y="3654075"/>
              <a:ext cx="342200" cy="90000"/>
            </a:xfrm>
            <a:custGeom>
              <a:avLst/>
              <a:gdLst/>
              <a:ahLst/>
              <a:cxnLst/>
              <a:rect l="l" t="t" r="r" b="b"/>
              <a:pathLst>
                <a:path w="13688" h="3600" extrusionOk="0">
                  <a:moveTo>
                    <a:pt x="1806" y="720"/>
                  </a:moveTo>
                  <a:lnTo>
                    <a:pt x="6187" y="2311"/>
                  </a:lnTo>
                  <a:lnTo>
                    <a:pt x="8599" y="2337"/>
                  </a:lnTo>
                  <a:lnTo>
                    <a:pt x="10266" y="2968"/>
                  </a:lnTo>
                  <a:lnTo>
                    <a:pt x="6314" y="2968"/>
                  </a:lnTo>
                  <a:lnTo>
                    <a:pt x="3043" y="2122"/>
                  </a:lnTo>
                  <a:lnTo>
                    <a:pt x="1174" y="1263"/>
                  </a:lnTo>
                  <a:lnTo>
                    <a:pt x="1806" y="720"/>
                  </a:lnTo>
                  <a:close/>
                  <a:moveTo>
                    <a:pt x="1667" y="1"/>
                  </a:moveTo>
                  <a:lnTo>
                    <a:pt x="0" y="1428"/>
                  </a:lnTo>
                  <a:lnTo>
                    <a:pt x="2829" y="2715"/>
                  </a:lnTo>
                  <a:lnTo>
                    <a:pt x="6200" y="3587"/>
                  </a:lnTo>
                  <a:lnTo>
                    <a:pt x="13688" y="3599"/>
                  </a:lnTo>
                  <a:lnTo>
                    <a:pt x="8763" y="1731"/>
                  </a:lnTo>
                  <a:lnTo>
                    <a:pt x="6352" y="1705"/>
                  </a:lnTo>
                  <a:lnTo>
                    <a:pt x="166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6185775" y="3706475"/>
              <a:ext cx="137975" cy="31600"/>
            </a:xfrm>
            <a:custGeom>
              <a:avLst/>
              <a:gdLst/>
              <a:ahLst/>
              <a:cxnLst/>
              <a:rect l="l" t="t" r="r" b="b"/>
              <a:pathLst>
                <a:path w="5519" h="1264" extrusionOk="0">
                  <a:moveTo>
                    <a:pt x="3397" y="1"/>
                  </a:moveTo>
                  <a:lnTo>
                    <a:pt x="0" y="556"/>
                  </a:lnTo>
                  <a:lnTo>
                    <a:pt x="1818" y="1263"/>
                  </a:lnTo>
                  <a:lnTo>
                    <a:pt x="5518" y="556"/>
                  </a:lnTo>
                  <a:lnTo>
                    <a:pt x="339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6156100" y="3698600"/>
              <a:ext cx="203625" cy="47675"/>
            </a:xfrm>
            <a:custGeom>
              <a:avLst/>
              <a:gdLst/>
              <a:ahLst/>
              <a:cxnLst/>
              <a:rect l="l" t="t" r="r" b="b"/>
              <a:pathLst>
                <a:path w="8145" h="1907" extrusionOk="0">
                  <a:moveTo>
                    <a:pt x="4571" y="644"/>
                  </a:moveTo>
                  <a:lnTo>
                    <a:pt x="5278" y="821"/>
                  </a:lnTo>
                  <a:lnTo>
                    <a:pt x="3031" y="1250"/>
                  </a:lnTo>
                  <a:lnTo>
                    <a:pt x="2374" y="998"/>
                  </a:lnTo>
                  <a:lnTo>
                    <a:pt x="4571" y="644"/>
                  </a:lnTo>
                  <a:close/>
                  <a:moveTo>
                    <a:pt x="4596" y="0"/>
                  </a:moveTo>
                  <a:lnTo>
                    <a:pt x="0" y="745"/>
                  </a:lnTo>
                  <a:lnTo>
                    <a:pt x="2968" y="1907"/>
                  </a:lnTo>
                  <a:lnTo>
                    <a:pt x="8145" y="922"/>
                  </a:lnTo>
                  <a:lnTo>
                    <a:pt x="459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6158300" y="3493725"/>
              <a:ext cx="139875" cy="161950"/>
            </a:xfrm>
            <a:custGeom>
              <a:avLst/>
              <a:gdLst/>
              <a:ahLst/>
              <a:cxnLst/>
              <a:rect l="l" t="t" r="r" b="b"/>
              <a:pathLst>
                <a:path w="5595" h="6478" extrusionOk="0">
                  <a:moveTo>
                    <a:pt x="3864" y="0"/>
                  </a:moveTo>
                  <a:lnTo>
                    <a:pt x="632" y="1579"/>
                  </a:lnTo>
                  <a:lnTo>
                    <a:pt x="1" y="4925"/>
                  </a:lnTo>
                  <a:lnTo>
                    <a:pt x="1099" y="6478"/>
                  </a:lnTo>
                  <a:lnTo>
                    <a:pt x="1730" y="4420"/>
                  </a:lnTo>
                  <a:lnTo>
                    <a:pt x="3473" y="6225"/>
                  </a:lnTo>
                  <a:lnTo>
                    <a:pt x="3473" y="4331"/>
                  </a:lnTo>
                  <a:lnTo>
                    <a:pt x="2678" y="3510"/>
                  </a:lnTo>
                  <a:lnTo>
                    <a:pt x="4104" y="2765"/>
                  </a:lnTo>
                  <a:lnTo>
                    <a:pt x="1895" y="2765"/>
                  </a:lnTo>
                  <a:lnTo>
                    <a:pt x="5594" y="1023"/>
                  </a:lnTo>
                  <a:lnTo>
                    <a:pt x="386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6149775" y="3484875"/>
              <a:ext cx="165125" cy="188175"/>
            </a:xfrm>
            <a:custGeom>
              <a:avLst/>
              <a:gdLst/>
              <a:ahLst/>
              <a:cxnLst/>
              <a:rect l="l" t="t" r="r" b="b"/>
              <a:pathLst>
                <a:path w="6605" h="7527" extrusionOk="0">
                  <a:moveTo>
                    <a:pt x="4193" y="708"/>
                  </a:moveTo>
                  <a:lnTo>
                    <a:pt x="5266" y="1339"/>
                  </a:lnTo>
                  <a:lnTo>
                    <a:pt x="1023" y="3334"/>
                  </a:lnTo>
                  <a:lnTo>
                    <a:pt x="1023" y="3334"/>
                  </a:lnTo>
                  <a:lnTo>
                    <a:pt x="1251" y="2147"/>
                  </a:lnTo>
                  <a:lnTo>
                    <a:pt x="4193" y="708"/>
                  </a:lnTo>
                  <a:close/>
                  <a:moveTo>
                    <a:pt x="3157" y="3423"/>
                  </a:moveTo>
                  <a:lnTo>
                    <a:pt x="2501" y="3776"/>
                  </a:lnTo>
                  <a:lnTo>
                    <a:pt x="3486" y="4812"/>
                  </a:lnTo>
                  <a:lnTo>
                    <a:pt x="3486" y="5796"/>
                  </a:lnTo>
                  <a:lnTo>
                    <a:pt x="1933" y="4168"/>
                  </a:lnTo>
                  <a:lnTo>
                    <a:pt x="1326" y="6125"/>
                  </a:lnTo>
                  <a:lnTo>
                    <a:pt x="670" y="5203"/>
                  </a:lnTo>
                  <a:lnTo>
                    <a:pt x="1011" y="3423"/>
                  </a:lnTo>
                  <a:close/>
                  <a:moveTo>
                    <a:pt x="4218" y="1"/>
                  </a:moveTo>
                  <a:lnTo>
                    <a:pt x="683" y="1718"/>
                  </a:lnTo>
                  <a:lnTo>
                    <a:pt x="1" y="5354"/>
                  </a:lnTo>
                  <a:lnTo>
                    <a:pt x="1554" y="7526"/>
                  </a:lnTo>
                  <a:lnTo>
                    <a:pt x="2210" y="5392"/>
                  </a:lnTo>
                  <a:lnTo>
                    <a:pt x="4117" y="7375"/>
                  </a:lnTo>
                  <a:lnTo>
                    <a:pt x="4117" y="4572"/>
                  </a:lnTo>
                  <a:lnTo>
                    <a:pt x="3536" y="3953"/>
                  </a:lnTo>
                  <a:lnTo>
                    <a:pt x="5708" y="2804"/>
                  </a:lnTo>
                  <a:lnTo>
                    <a:pt x="3650" y="2804"/>
                  </a:lnTo>
                  <a:lnTo>
                    <a:pt x="6605" y="1415"/>
                  </a:lnTo>
                  <a:lnTo>
                    <a:pt x="421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5945525" y="3367450"/>
              <a:ext cx="213125" cy="254775"/>
            </a:xfrm>
            <a:custGeom>
              <a:avLst/>
              <a:gdLst/>
              <a:ahLst/>
              <a:cxnLst/>
              <a:rect l="l" t="t" r="r" b="b"/>
              <a:pathLst>
                <a:path w="8525" h="10191" extrusionOk="0">
                  <a:moveTo>
                    <a:pt x="6542" y="0"/>
                  </a:moveTo>
                  <a:lnTo>
                    <a:pt x="3941" y="3119"/>
                  </a:lnTo>
                  <a:lnTo>
                    <a:pt x="2817" y="5291"/>
                  </a:lnTo>
                  <a:lnTo>
                    <a:pt x="935" y="5291"/>
                  </a:lnTo>
                  <a:lnTo>
                    <a:pt x="1" y="6869"/>
                  </a:lnTo>
                  <a:lnTo>
                    <a:pt x="1491" y="9067"/>
                  </a:lnTo>
                  <a:lnTo>
                    <a:pt x="2817" y="9546"/>
                  </a:lnTo>
                  <a:lnTo>
                    <a:pt x="4686" y="9344"/>
                  </a:lnTo>
                  <a:lnTo>
                    <a:pt x="6049" y="10190"/>
                  </a:lnTo>
                  <a:lnTo>
                    <a:pt x="7363" y="6516"/>
                  </a:lnTo>
                  <a:lnTo>
                    <a:pt x="8524" y="4874"/>
                  </a:lnTo>
                  <a:lnTo>
                    <a:pt x="7653" y="3384"/>
                  </a:lnTo>
                  <a:lnTo>
                    <a:pt x="8512" y="2134"/>
                  </a:lnTo>
                  <a:lnTo>
                    <a:pt x="654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5936075" y="3355775"/>
              <a:ext cx="232350" cy="278450"/>
            </a:xfrm>
            <a:custGeom>
              <a:avLst/>
              <a:gdLst/>
              <a:ahLst/>
              <a:cxnLst/>
              <a:rect l="l" t="t" r="r" b="b"/>
              <a:pathLst>
                <a:path w="9294" h="11138" extrusionOk="0">
                  <a:moveTo>
                    <a:pt x="6932" y="947"/>
                  </a:moveTo>
                  <a:lnTo>
                    <a:pt x="8486" y="2627"/>
                  </a:lnTo>
                  <a:lnTo>
                    <a:pt x="7652" y="3839"/>
                  </a:lnTo>
                  <a:lnTo>
                    <a:pt x="8523" y="5329"/>
                  </a:lnTo>
                  <a:lnTo>
                    <a:pt x="7475" y="6806"/>
                  </a:lnTo>
                  <a:lnTo>
                    <a:pt x="6263" y="10190"/>
                  </a:lnTo>
                  <a:lnTo>
                    <a:pt x="5139" y="9496"/>
                  </a:lnTo>
                  <a:lnTo>
                    <a:pt x="3220" y="9685"/>
                  </a:lnTo>
                  <a:lnTo>
                    <a:pt x="2071" y="9281"/>
                  </a:lnTo>
                  <a:lnTo>
                    <a:pt x="745" y="7324"/>
                  </a:lnTo>
                  <a:lnTo>
                    <a:pt x="1490" y="6074"/>
                  </a:lnTo>
                  <a:lnTo>
                    <a:pt x="3384" y="6074"/>
                  </a:lnTo>
                  <a:lnTo>
                    <a:pt x="4584" y="3763"/>
                  </a:lnTo>
                  <a:lnTo>
                    <a:pt x="6932" y="947"/>
                  </a:lnTo>
                  <a:close/>
                  <a:moveTo>
                    <a:pt x="6907" y="0"/>
                  </a:moveTo>
                  <a:lnTo>
                    <a:pt x="4079" y="3397"/>
                  </a:lnTo>
                  <a:lnTo>
                    <a:pt x="3005" y="5442"/>
                  </a:lnTo>
                  <a:lnTo>
                    <a:pt x="1137" y="5442"/>
                  </a:lnTo>
                  <a:lnTo>
                    <a:pt x="0" y="7336"/>
                  </a:lnTo>
                  <a:lnTo>
                    <a:pt x="1667" y="9799"/>
                  </a:lnTo>
                  <a:lnTo>
                    <a:pt x="3157" y="10329"/>
                  </a:lnTo>
                  <a:lnTo>
                    <a:pt x="4988" y="10140"/>
                  </a:lnTo>
                  <a:lnTo>
                    <a:pt x="6591" y="11137"/>
                  </a:lnTo>
                  <a:lnTo>
                    <a:pt x="8018" y="7147"/>
                  </a:lnTo>
                  <a:lnTo>
                    <a:pt x="9281" y="5379"/>
                  </a:lnTo>
                  <a:lnTo>
                    <a:pt x="8397" y="3877"/>
                  </a:lnTo>
                  <a:lnTo>
                    <a:pt x="9294" y="2576"/>
                  </a:lnTo>
                  <a:lnTo>
                    <a:pt x="69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6429775" y="3529075"/>
              <a:ext cx="453650" cy="254450"/>
            </a:xfrm>
            <a:custGeom>
              <a:avLst/>
              <a:gdLst/>
              <a:ahLst/>
              <a:cxnLst/>
              <a:rect l="l" t="t" r="r" b="b"/>
              <a:pathLst>
                <a:path w="18146" h="10178" extrusionOk="0">
                  <a:moveTo>
                    <a:pt x="1794" y="0"/>
                  </a:moveTo>
                  <a:lnTo>
                    <a:pt x="1" y="745"/>
                  </a:lnTo>
                  <a:lnTo>
                    <a:pt x="1705" y="2576"/>
                  </a:lnTo>
                  <a:lnTo>
                    <a:pt x="2223" y="4496"/>
                  </a:lnTo>
                  <a:lnTo>
                    <a:pt x="4281" y="4496"/>
                  </a:lnTo>
                  <a:lnTo>
                    <a:pt x="5847" y="5039"/>
                  </a:lnTo>
                  <a:lnTo>
                    <a:pt x="5847" y="6705"/>
                  </a:lnTo>
                  <a:lnTo>
                    <a:pt x="8764" y="8915"/>
                  </a:lnTo>
                  <a:lnTo>
                    <a:pt x="11214" y="8915"/>
                  </a:lnTo>
                  <a:lnTo>
                    <a:pt x="12236" y="7412"/>
                  </a:lnTo>
                  <a:lnTo>
                    <a:pt x="14055" y="8120"/>
                  </a:lnTo>
                  <a:lnTo>
                    <a:pt x="15633" y="10178"/>
                  </a:lnTo>
                  <a:lnTo>
                    <a:pt x="18146" y="10178"/>
                  </a:lnTo>
                  <a:lnTo>
                    <a:pt x="14522" y="5443"/>
                  </a:lnTo>
                  <a:lnTo>
                    <a:pt x="10431" y="3157"/>
                  </a:lnTo>
                  <a:lnTo>
                    <a:pt x="5531" y="1819"/>
                  </a:lnTo>
                  <a:lnTo>
                    <a:pt x="3650" y="2652"/>
                  </a:lnTo>
                  <a:lnTo>
                    <a:pt x="3094" y="733"/>
                  </a:lnTo>
                  <a:lnTo>
                    <a:pt x="17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6416200" y="3519925"/>
              <a:ext cx="483325" cy="271500"/>
            </a:xfrm>
            <a:custGeom>
              <a:avLst/>
              <a:gdLst/>
              <a:ahLst/>
              <a:cxnLst/>
              <a:rect l="l" t="t" r="r" b="b"/>
              <a:pathLst>
                <a:path w="19333" h="10860" extrusionOk="0">
                  <a:moveTo>
                    <a:pt x="2312" y="707"/>
                  </a:moveTo>
                  <a:lnTo>
                    <a:pt x="3372" y="1313"/>
                  </a:lnTo>
                  <a:lnTo>
                    <a:pt x="3991" y="3447"/>
                  </a:lnTo>
                  <a:lnTo>
                    <a:pt x="6112" y="2513"/>
                  </a:lnTo>
                  <a:lnTo>
                    <a:pt x="10860" y="3814"/>
                  </a:lnTo>
                  <a:lnTo>
                    <a:pt x="14863" y="6061"/>
                  </a:lnTo>
                  <a:lnTo>
                    <a:pt x="18058" y="10228"/>
                  </a:lnTo>
                  <a:lnTo>
                    <a:pt x="16328" y="10228"/>
                  </a:lnTo>
                  <a:lnTo>
                    <a:pt x="14787" y="8233"/>
                  </a:lnTo>
                  <a:lnTo>
                    <a:pt x="12653" y="7400"/>
                  </a:lnTo>
                  <a:lnTo>
                    <a:pt x="11580" y="8965"/>
                  </a:lnTo>
                  <a:lnTo>
                    <a:pt x="9408" y="8965"/>
                  </a:lnTo>
                  <a:lnTo>
                    <a:pt x="6706" y="6920"/>
                  </a:lnTo>
                  <a:lnTo>
                    <a:pt x="6706" y="5177"/>
                  </a:lnTo>
                  <a:lnTo>
                    <a:pt x="4913" y="4571"/>
                  </a:lnTo>
                  <a:lnTo>
                    <a:pt x="3006" y="4546"/>
                  </a:lnTo>
                  <a:lnTo>
                    <a:pt x="2526" y="2778"/>
                  </a:lnTo>
                  <a:lnTo>
                    <a:pt x="1074" y="1225"/>
                  </a:lnTo>
                  <a:lnTo>
                    <a:pt x="2312" y="707"/>
                  </a:lnTo>
                  <a:close/>
                  <a:moveTo>
                    <a:pt x="2362" y="0"/>
                  </a:moveTo>
                  <a:lnTo>
                    <a:pt x="1" y="998"/>
                  </a:lnTo>
                  <a:lnTo>
                    <a:pt x="1958" y="3094"/>
                  </a:lnTo>
                  <a:lnTo>
                    <a:pt x="2526" y="5177"/>
                  </a:lnTo>
                  <a:lnTo>
                    <a:pt x="4761" y="5177"/>
                  </a:lnTo>
                  <a:lnTo>
                    <a:pt x="6074" y="5632"/>
                  </a:lnTo>
                  <a:lnTo>
                    <a:pt x="6074" y="7223"/>
                  </a:lnTo>
                  <a:lnTo>
                    <a:pt x="9206" y="9597"/>
                  </a:lnTo>
                  <a:lnTo>
                    <a:pt x="11921" y="9597"/>
                  </a:lnTo>
                  <a:lnTo>
                    <a:pt x="12906" y="8170"/>
                  </a:lnTo>
                  <a:lnTo>
                    <a:pt x="14396" y="8751"/>
                  </a:lnTo>
                  <a:lnTo>
                    <a:pt x="16025" y="10859"/>
                  </a:lnTo>
                  <a:lnTo>
                    <a:pt x="19333" y="10859"/>
                  </a:lnTo>
                  <a:lnTo>
                    <a:pt x="15317" y="5607"/>
                  </a:lnTo>
                  <a:lnTo>
                    <a:pt x="11125" y="3245"/>
                  </a:lnTo>
                  <a:lnTo>
                    <a:pt x="6049" y="1844"/>
                  </a:lnTo>
                  <a:lnTo>
                    <a:pt x="4395" y="2576"/>
                  </a:lnTo>
                  <a:lnTo>
                    <a:pt x="3903" y="884"/>
                  </a:lnTo>
                  <a:lnTo>
                    <a:pt x="236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5992575" y="3785400"/>
              <a:ext cx="867500" cy="764650"/>
            </a:xfrm>
            <a:custGeom>
              <a:avLst/>
              <a:gdLst/>
              <a:ahLst/>
              <a:cxnLst/>
              <a:rect l="l" t="t" r="r" b="b"/>
              <a:pathLst>
                <a:path w="34700" h="30586" extrusionOk="0">
                  <a:moveTo>
                    <a:pt x="18082" y="1"/>
                  </a:moveTo>
                  <a:lnTo>
                    <a:pt x="15494" y="2602"/>
                  </a:lnTo>
                  <a:lnTo>
                    <a:pt x="13953" y="3574"/>
                  </a:lnTo>
                  <a:lnTo>
                    <a:pt x="12577" y="3006"/>
                  </a:lnTo>
                  <a:lnTo>
                    <a:pt x="9976" y="5430"/>
                  </a:lnTo>
                  <a:lnTo>
                    <a:pt x="8195" y="7627"/>
                  </a:lnTo>
                  <a:lnTo>
                    <a:pt x="4950" y="9572"/>
                  </a:lnTo>
                  <a:lnTo>
                    <a:pt x="1617" y="10228"/>
                  </a:lnTo>
                  <a:lnTo>
                    <a:pt x="0" y="12779"/>
                  </a:lnTo>
                  <a:lnTo>
                    <a:pt x="0" y="15999"/>
                  </a:lnTo>
                  <a:lnTo>
                    <a:pt x="973" y="20835"/>
                  </a:lnTo>
                  <a:lnTo>
                    <a:pt x="480" y="22704"/>
                  </a:lnTo>
                  <a:lnTo>
                    <a:pt x="1857" y="24244"/>
                  </a:lnTo>
                  <a:lnTo>
                    <a:pt x="5481" y="23424"/>
                  </a:lnTo>
                  <a:lnTo>
                    <a:pt x="9408" y="22211"/>
                  </a:lnTo>
                  <a:lnTo>
                    <a:pt x="12223" y="20999"/>
                  </a:lnTo>
                  <a:lnTo>
                    <a:pt x="16214" y="21365"/>
                  </a:lnTo>
                  <a:lnTo>
                    <a:pt x="18070" y="24964"/>
                  </a:lnTo>
                  <a:lnTo>
                    <a:pt x="20103" y="23184"/>
                  </a:lnTo>
                  <a:lnTo>
                    <a:pt x="20911" y="26833"/>
                  </a:lnTo>
                  <a:cubicBezTo>
                    <a:pt x="20911" y="26833"/>
                    <a:pt x="21719" y="29421"/>
                    <a:pt x="22047" y="29421"/>
                  </a:cubicBezTo>
                  <a:cubicBezTo>
                    <a:pt x="22349" y="29421"/>
                    <a:pt x="23677" y="30586"/>
                    <a:pt x="24015" y="30586"/>
                  </a:cubicBezTo>
                  <a:cubicBezTo>
                    <a:pt x="24045" y="30586"/>
                    <a:pt x="24067" y="30577"/>
                    <a:pt x="24080" y="30558"/>
                  </a:cubicBezTo>
                  <a:cubicBezTo>
                    <a:pt x="24232" y="30318"/>
                    <a:pt x="25621" y="29990"/>
                    <a:pt x="25621" y="29990"/>
                  </a:cubicBezTo>
                  <a:lnTo>
                    <a:pt x="28133" y="30229"/>
                  </a:lnTo>
                  <a:cubicBezTo>
                    <a:pt x="28133" y="30229"/>
                    <a:pt x="30735" y="28045"/>
                    <a:pt x="30735" y="27729"/>
                  </a:cubicBezTo>
                  <a:cubicBezTo>
                    <a:pt x="30735" y="27401"/>
                    <a:pt x="32831" y="23348"/>
                    <a:pt x="32831" y="23348"/>
                  </a:cubicBezTo>
                  <a:lnTo>
                    <a:pt x="34371" y="19699"/>
                  </a:lnTo>
                  <a:lnTo>
                    <a:pt x="34700" y="14193"/>
                  </a:lnTo>
                  <a:lnTo>
                    <a:pt x="31303" y="8107"/>
                  </a:lnTo>
                  <a:lnTo>
                    <a:pt x="30078" y="5114"/>
                  </a:lnTo>
                  <a:lnTo>
                    <a:pt x="29434" y="3081"/>
                  </a:lnTo>
                  <a:lnTo>
                    <a:pt x="27654" y="1"/>
                  </a:lnTo>
                  <a:lnTo>
                    <a:pt x="26025" y="3410"/>
                  </a:lnTo>
                  <a:lnTo>
                    <a:pt x="26113" y="4950"/>
                  </a:lnTo>
                  <a:lnTo>
                    <a:pt x="24333" y="6251"/>
                  </a:lnTo>
                  <a:lnTo>
                    <a:pt x="21971" y="4054"/>
                  </a:lnTo>
                  <a:lnTo>
                    <a:pt x="22224" y="1301"/>
                  </a:lnTo>
                  <a:lnTo>
                    <a:pt x="1808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5985000" y="3768350"/>
              <a:ext cx="883600" cy="789850"/>
            </a:xfrm>
            <a:custGeom>
              <a:avLst/>
              <a:gdLst/>
              <a:ahLst/>
              <a:cxnLst/>
              <a:rect l="l" t="t" r="r" b="b"/>
              <a:pathLst>
                <a:path w="35344" h="31594" extrusionOk="0">
                  <a:moveTo>
                    <a:pt x="18474" y="1049"/>
                  </a:moveTo>
                  <a:lnTo>
                    <a:pt x="22186" y="2210"/>
                  </a:lnTo>
                  <a:lnTo>
                    <a:pt x="21946" y="4862"/>
                  </a:lnTo>
                  <a:lnTo>
                    <a:pt x="24598" y="7337"/>
                  </a:lnTo>
                  <a:lnTo>
                    <a:pt x="26732" y="5784"/>
                  </a:lnTo>
                  <a:lnTo>
                    <a:pt x="26643" y="4155"/>
                  </a:lnTo>
                  <a:lnTo>
                    <a:pt x="27969" y="1364"/>
                  </a:lnTo>
                  <a:lnTo>
                    <a:pt x="29447" y="3890"/>
                  </a:lnTo>
                  <a:lnTo>
                    <a:pt x="30091" y="5910"/>
                  </a:lnTo>
                  <a:lnTo>
                    <a:pt x="31315" y="8941"/>
                  </a:lnTo>
                  <a:lnTo>
                    <a:pt x="34674" y="14938"/>
                  </a:lnTo>
                  <a:lnTo>
                    <a:pt x="34359" y="20305"/>
                  </a:lnTo>
                  <a:lnTo>
                    <a:pt x="32856" y="23891"/>
                  </a:lnTo>
                  <a:cubicBezTo>
                    <a:pt x="31530" y="26442"/>
                    <a:pt x="30810" y="27932"/>
                    <a:pt x="30722" y="28336"/>
                  </a:cubicBezTo>
                  <a:cubicBezTo>
                    <a:pt x="30583" y="28601"/>
                    <a:pt x="29396" y="29687"/>
                    <a:pt x="28335" y="30596"/>
                  </a:cubicBezTo>
                  <a:lnTo>
                    <a:pt x="25898" y="30356"/>
                  </a:lnTo>
                  <a:lnTo>
                    <a:pt x="25848" y="30369"/>
                  </a:lnTo>
                  <a:cubicBezTo>
                    <a:pt x="25052" y="30558"/>
                    <a:pt x="24522" y="30747"/>
                    <a:pt x="24257" y="30937"/>
                  </a:cubicBezTo>
                  <a:cubicBezTo>
                    <a:pt x="23979" y="30773"/>
                    <a:pt x="23714" y="30596"/>
                    <a:pt x="23461" y="30406"/>
                  </a:cubicBezTo>
                  <a:cubicBezTo>
                    <a:pt x="22931" y="30028"/>
                    <a:pt x="22666" y="29851"/>
                    <a:pt x="22464" y="29800"/>
                  </a:cubicBezTo>
                  <a:cubicBezTo>
                    <a:pt x="22262" y="29560"/>
                    <a:pt x="21832" y="28411"/>
                    <a:pt x="21517" y="27439"/>
                  </a:cubicBezTo>
                  <a:lnTo>
                    <a:pt x="20595" y="23272"/>
                  </a:lnTo>
                  <a:lnTo>
                    <a:pt x="18474" y="25141"/>
                  </a:lnTo>
                  <a:lnTo>
                    <a:pt x="16706" y="21744"/>
                  </a:lnTo>
                  <a:lnTo>
                    <a:pt x="12463" y="21353"/>
                  </a:lnTo>
                  <a:lnTo>
                    <a:pt x="9610" y="22590"/>
                  </a:lnTo>
                  <a:lnTo>
                    <a:pt x="5708" y="23803"/>
                  </a:lnTo>
                  <a:lnTo>
                    <a:pt x="2261" y="24573"/>
                  </a:lnTo>
                  <a:lnTo>
                    <a:pt x="1124" y="23297"/>
                  </a:lnTo>
                  <a:lnTo>
                    <a:pt x="1591" y="21530"/>
                  </a:lnTo>
                  <a:lnTo>
                    <a:pt x="619" y="16681"/>
                  </a:lnTo>
                  <a:lnTo>
                    <a:pt x="619" y="13537"/>
                  </a:lnTo>
                  <a:lnTo>
                    <a:pt x="2109" y="11188"/>
                  </a:lnTo>
                  <a:lnTo>
                    <a:pt x="5316" y="10557"/>
                  </a:lnTo>
                  <a:lnTo>
                    <a:pt x="8662" y="8574"/>
                  </a:lnTo>
                  <a:lnTo>
                    <a:pt x="10493" y="6352"/>
                  </a:lnTo>
                  <a:lnTo>
                    <a:pt x="12943" y="4054"/>
                  </a:lnTo>
                  <a:lnTo>
                    <a:pt x="14282" y="4609"/>
                  </a:lnTo>
                  <a:lnTo>
                    <a:pt x="15961" y="3549"/>
                  </a:lnTo>
                  <a:lnTo>
                    <a:pt x="18474" y="1049"/>
                  </a:lnTo>
                  <a:close/>
                  <a:moveTo>
                    <a:pt x="27944" y="1"/>
                  </a:moveTo>
                  <a:lnTo>
                    <a:pt x="26025" y="4016"/>
                  </a:lnTo>
                  <a:lnTo>
                    <a:pt x="26100" y="5468"/>
                  </a:lnTo>
                  <a:lnTo>
                    <a:pt x="24674" y="6516"/>
                  </a:lnTo>
                  <a:lnTo>
                    <a:pt x="22615" y="4609"/>
                  </a:lnTo>
                  <a:lnTo>
                    <a:pt x="22868" y="1756"/>
                  </a:lnTo>
                  <a:lnTo>
                    <a:pt x="18310" y="316"/>
                  </a:lnTo>
                  <a:lnTo>
                    <a:pt x="15607" y="3018"/>
                  </a:lnTo>
                  <a:lnTo>
                    <a:pt x="14231" y="3890"/>
                  </a:lnTo>
                  <a:lnTo>
                    <a:pt x="12817" y="3309"/>
                  </a:lnTo>
                  <a:lnTo>
                    <a:pt x="10039" y="5910"/>
                  </a:lnTo>
                  <a:lnTo>
                    <a:pt x="8296" y="8057"/>
                  </a:lnTo>
                  <a:lnTo>
                    <a:pt x="5152" y="9951"/>
                  </a:lnTo>
                  <a:lnTo>
                    <a:pt x="1743" y="10633"/>
                  </a:lnTo>
                  <a:lnTo>
                    <a:pt x="0" y="13360"/>
                  </a:lnTo>
                  <a:lnTo>
                    <a:pt x="0" y="16744"/>
                  </a:lnTo>
                  <a:lnTo>
                    <a:pt x="947" y="21504"/>
                  </a:lnTo>
                  <a:lnTo>
                    <a:pt x="430" y="23462"/>
                  </a:lnTo>
                  <a:lnTo>
                    <a:pt x="2046" y="25267"/>
                  </a:lnTo>
                  <a:lnTo>
                    <a:pt x="5872" y="24409"/>
                  </a:lnTo>
                  <a:lnTo>
                    <a:pt x="9824" y="23184"/>
                  </a:lnTo>
                  <a:lnTo>
                    <a:pt x="12564" y="21997"/>
                  </a:lnTo>
                  <a:lnTo>
                    <a:pt x="16314" y="22338"/>
                  </a:lnTo>
                  <a:lnTo>
                    <a:pt x="18284" y="26151"/>
                  </a:lnTo>
                  <a:lnTo>
                    <a:pt x="20216" y="24459"/>
                  </a:lnTo>
                  <a:lnTo>
                    <a:pt x="20923" y="27616"/>
                  </a:lnTo>
                  <a:cubicBezTo>
                    <a:pt x="21795" y="30419"/>
                    <a:pt x="22136" y="30419"/>
                    <a:pt x="22325" y="30419"/>
                  </a:cubicBezTo>
                  <a:cubicBezTo>
                    <a:pt x="22590" y="30571"/>
                    <a:pt x="22855" y="30735"/>
                    <a:pt x="23095" y="30924"/>
                  </a:cubicBezTo>
                  <a:cubicBezTo>
                    <a:pt x="23752" y="31391"/>
                    <a:pt x="24067" y="31593"/>
                    <a:pt x="24320" y="31593"/>
                  </a:cubicBezTo>
                  <a:cubicBezTo>
                    <a:pt x="24345" y="31581"/>
                    <a:pt x="24383" y="31581"/>
                    <a:pt x="24421" y="31568"/>
                  </a:cubicBezTo>
                  <a:cubicBezTo>
                    <a:pt x="24509" y="31555"/>
                    <a:pt x="24598" y="31505"/>
                    <a:pt x="24648" y="31429"/>
                  </a:cubicBezTo>
                  <a:cubicBezTo>
                    <a:pt x="24749" y="31341"/>
                    <a:pt x="25355" y="31126"/>
                    <a:pt x="25962" y="30987"/>
                  </a:cubicBezTo>
                  <a:lnTo>
                    <a:pt x="28563" y="31240"/>
                  </a:lnTo>
                  <a:lnTo>
                    <a:pt x="28664" y="31151"/>
                  </a:lnTo>
                  <a:cubicBezTo>
                    <a:pt x="31366" y="28866"/>
                    <a:pt x="31366" y="28550"/>
                    <a:pt x="31366" y="28424"/>
                  </a:cubicBezTo>
                  <a:cubicBezTo>
                    <a:pt x="31416" y="28146"/>
                    <a:pt x="32464" y="26037"/>
                    <a:pt x="33449" y="24143"/>
                  </a:cubicBezTo>
                  <a:lnTo>
                    <a:pt x="34990" y="20494"/>
                  </a:lnTo>
                  <a:lnTo>
                    <a:pt x="35343" y="14787"/>
                  </a:lnTo>
                  <a:lnTo>
                    <a:pt x="31909" y="8663"/>
                  </a:lnTo>
                  <a:lnTo>
                    <a:pt x="30697" y="5683"/>
                  </a:lnTo>
                  <a:lnTo>
                    <a:pt x="30053" y="3662"/>
                  </a:lnTo>
                  <a:lnTo>
                    <a:pt x="2794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6575950" y="4616250"/>
              <a:ext cx="97550" cy="109575"/>
            </a:xfrm>
            <a:custGeom>
              <a:avLst/>
              <a:gdLst/>
              <a:ahLst/>
              <a:cxnLst/>
              <a:rect l="l" t="t" r="r" b="b"/>
              <a:pathLst>
                <a:path w="3902" h="4383" extrusionOk="0">
                  <a:moveTo>
                    <a:pt x="303" y="1"/>
                  </a:moveTo>
                  <a:lnTo>
                    <a:pt x="0" y="430"/>
                  </a:lnTo>
                  <a:lnTo>
                    <a:pt x="0" y="2955"/>
                  </a:lnTo>
                  <a:lnTo>
                    <a:pt x="1326" y="4382"/>
                  </a:lnTo>
                  <a:lnTo>
                    <a:pt x="3498" y="2753"/>
                  </a:lnTo>
                  <a:lnTo>
                    <a:pt x="3902" y="430"/>
                  </a:lnTo>
                  <a:lnTo>
                    <a:pt x="2273" y="1213"/>
                  </a:lnTo>
                  <a:lnTo>
                    <a:pt x="30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6568050" y="4609625"/>
              <a:ext cx="115875" cy="126600"/>
            </a:xfrm>
            <a:custGeom>
              <a:avLst/>
              <a:gdLst/>
              <a:ahLst/>
              <a:cxnLst/>
              <a:rect l="l" t="t" r="r" b="b"/>
              <a:pathLst>
                <a:path w="4635" h="5064" extrusionOk="0">
                  <a:moveTo>
                    <a:pt x="783" y="1"/>
                  </a:moveTo>
                  <a:lnTo>
                    <a:pt x="455" y="531"/>
                  </a:lnTo>
                  <a:lnTo>
                    <a:pt x="2564" y="1844"/>
                  </a:lnTo>
                  <a:lnTo>
                    <a:pt x="3814" y="1251"/>
                  </a:lnTo>
                  <a:lnTo>
                    <a:pt x="3536" y="2842"/>
                  </a:lnTo>
                  <a:lnTo>
                    <a:pt x="1680" y="4218"/>
                  </a:lnTo>
                  <a:lnTo>
                    <a:pt x="632" y="3094"/>
                  </a:lnTo>
                  <a:lnTo>
                    <a:pt x="632" y="695"/>
                  </a:lnTo>
                  <a:lnTo>
                    <a:pt x="0" y="695"/>
                  </a:lnTo>
                  <a:lnTo>
                    <a:pt x="0" y="3347"/>
                  </a:lnTo>
                  <a:lnTo>
                    <a:pt x="1592" y="5064"/>
                  </a:lnTo>
                  <a:lnTo>
                    <a:pt x="4104" y="3208"/>
                  </a:lnTo>
                  <a:lnTo>
                    <a:pt x="4635" y="139"/>
                  </a:lnTo>
                  <a:lnTo>
                    <a:pt x="2602" y="1124"/>
                  </a:lnTo>
                  <a:lnTo>
                    <a:pt x="78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6995150" y="4713800"/>
              <a:ext cx="195750" cy="190700"/>
            </a:xfrm>
            <a:custGeom>
              <a:avLst/>
              <a:gdLst/>
              <a:ahLst/>
              <a:cxnLst/>
              <a:rect l="l" t="t" r="r" b="b"/>
              <a:pathLst>
                <a:path w="7830" h="7628" extrusionOk="0">
                  <a:moveTo>
                    <a:pt x="6883" y="0"/>
                  </a:moveTo>
                  <a:lnTo>
                    <a:pt x="4648" y="1932"/>
                  </a:lnTo>
                  <a:lnTo>
                    <a:pt x="2615" y="2905"/>
                  </a:lnTo>
                  <a:lnTo>
                    <a:pt x="468" y="4660"/>
                  </a:lnTo>
                  <a:lnTo>
                    <a:pt x="1" y="5859"/>
                  </a:lnTo>
                  <a:lnTo>
                    <a:pt x="1958" y="7627"/>
                  </a:lnTo>
                  <a:lnTo>
                    <a:pt x="4471" y="4622"/>
                  </a:lnTo>
                  <a:lnTo>
                    <a:pt x="6921" y="2425"/>
                  </a:lnTo>
                  <a:lnTo>
                    <a:pt x="7830" y="1124"/>
                  </a:lnTo>
                  <a:lnTo>
                    <a:pt x="783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6985700" y="4705900"/>
              <a:ext cx="213100" cy="209650"/>
            </a:xfrm>
            <a:custGeom>
              <a:avLst/>
              <a:gdLst/>
              <a:ahLst/>
              <a:cxnLst/>
              <a:rect l="l" t="t" r="r" b="b"/>
              <a:pathLst>
                <a:path w="8524" h="8386" extrusionOk="0">
                  <a:moveTo>
                    <a:pt x="7905" y="632"/>
                  </a:moveTo>
                  <a:lnTo>
                    <a:pt x="7905" y="1339"/>
                  </a:lnTo>
                  <a:lnTo>
                    <a:pt x="7071" y="2526"/>
                  </a:lnTo>
                  <a:lnTo>
                    <a:pt x="4609" y="4736"/>
                  </a:lnTo>
                  <a:lnTo>
                    <a:pt x="2311" y="7489"/>
                  </a:lnTo>
                  <a:lnTo>
                    <a:pt x="758" y="6074"/>
                  </a:lnTo>
                  <a:lnTo>
                    <a:pt x="1111" y="5165"/>
                  </a:lnTo>
                  <a:lnTo>
                    <a:pt x="3169" y="3486"/>
                  </a:lnTo>
                  <a:lnTo>
                    <a:pt x="5165" y="2526"/>
                  </a:lnTo>
                  <a:lnTo>
                    <a:pt x="7387" y="632"/>
                  </a:lnTo>
                  <a:close/>
                  <a:moveTo>
                    <a:pt x="7147" y="1"/>
                  </a:moveTo>
                  <a:lnTo>
                    <a:pt x="4836" y="1971"/>
                  </a:lnTo>
                  <a:lnTo>
                    <a:pt x="2854" y="2943"/>
                  </a:lnTo>
                  <a:lnTo>
                    <a:pt x="568" y="4786"/>
                  </a:lnTo>
                  <a:lnTo>
                    <a:pt x="0" y="6251"/>
                  </a:lnTo>
                  <a:lnTo>
                    <a:pt x="2374" y="8385"/>
                  </a:lnTo>
                  <a:lnTo>
                    <a:pt x="5064" y="5165"/>
                  </a:lnTo>
                  <a:lnTo>
                    <a:pt x="7513" y="2981"/>
                  </a:lnTo>
                  <a:lnTo>
                    <a:pt x="8523" y="1541"/>
                  </a:lnTo>
                  <a:lnTo>
                    <a:pt x="852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7223700" y="4478300"/>
              <a:ext cx="126625" cy="235850"/>
            </a:xfrm>
            <a:custGeom>
              <a:avLst/>
              <a:gdLst/>
              <a:ahLst/>
              <a:cxnLst/>
              <a:rect l="l" t="t" r="r" b="b"/>
              <a:pathLst>
                <a:path w="5065" h="9434" extrusionOk="0">
                  <a:moveTo>
                    <a:pt x="607" y="1"/>
                  </a:moveTo>
                  <a:lnTo>
                    <a:pt x="1099" y="3334"/>
                  </a:lnTo>
                  <a:lnTo>
                    <a:pt x="1175" y="5557"/>
                  </a:lnTo>
                  <a:lnTo>
                    <a:pt x="266" y="5948"/>
                  </a:lnTo>
                  <a:lnTo>
                    <a:pt x="1087" y="7792"/>
                  </a:lnTo>
                  <a:cubicBezTo>
                    <a:pt x="1087" y="7792"/>
                    <a:pt x="1" y="8612"/>
                    <a:pt x="317" y="8827"/>
                  </a:cubicBezTo>
                  <a:cubicBezTo>
                    <a:pt x="569" y="9004"/>
                    <a:pt x="809" y="9206"/>
                    <a:pt x="1036" y="9433"/>
                  </a:cubicBezTo>
                  <a:lnTo>
                    <a:pt x="2640" y="7716"/>
                  </a:lnTo>
                  <a:lnTo>
                    <a:pt x="3448" y="5531"/>
                  </a:lnTo>
                  <a:lnTo>
                    <a:pt x="5064" y="5026"/>
                  </a:lnTo>
                  <a:lnTo>
                    <a:pt x="4092" y="4370"/>
                  </a:lnTo>
                  <a:lnTo>
                    <a:pt x="2791" y="4370"/>
                  </a:lnTo>
                  <a:lnTo>
                    <a:pt x="2665" y="733"/>
                  </a:lnTo>
                  <a:lnTo>
                    <a:pt x="60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7219600" y="4466625"/>
              <a:ext cx="149025" cy="258875"/>
            </a:xfrm>
            <a:custGeom>
              <a:avLst/>
              <a:gdLst/>
              <a:ahLst/>
              <a:cxnLst/>
              <a:rect l="l" t="t" r="r" b="b"/>
              <a:pathLst>
                <a:path w="5961" h="10355" extrusionOk="0">
                  <a:moveTo>
                    <a:pt x="1162" y="948"/>
                  </a:moveTo>
                  <a:lnTo>
                    <a:pt x="2526" y="1427"/>
                  </a:lnTo>
                  <a:lnTo>
                    <a:pt x="2652" y="5152"/>
                  </a:lnTo>
                  <a:lnTo>
                    <a:pt x="4155" y="5152"/>
                  </a:lnTo>
                  <a:lnTo>
                    <a:pt x="4509" y="5392"/>
                  </a:lnTo>
                  <a:lnTo>
                    <a:pt x="3372" y="5733"/>
                  </a:lnTo>
                  <a:lnTo>
                    <a:pt x="2539" y="8019"/>
                  </a:lnTo>
                  <a:lnTo>
                    <a:pt x="1188" y="9458"/>
                  </a:lnTo>
                  <a:cubicBezTo>
                    <a:pt x="1074" y="9344"/>
                    <a:pt x="922" y="9231"/>
                    <a:pt x="784" y="9117"/>
                  </a:cubicBezTo>
                  <a:cubicBezTo>
                    <a:pt x="973" y="8903"/>
                    <a:pt x="1200" y="8701"/>
                    <a:pt x="1440" y="8524"/>
                  </a:cubicBezTo>
                  <a:lnTo>
                    <a:pt x="1642" y="8360"/>
                  </a:lnTo>
                  <a:lnTo>
                    <a:pt x="847" y="6579"/>
                  </a:lnTo>
                  <a:lnTo>
                    <a:pt x="1667" y="6238"/>
                  </a:lnTo>
                  <a:lnTo>
                    <a:pt x="1566" y="3751"/>
                  </a:lnTo>
                  <a:lnTo>
                    <a:pt x="1162" y="948"/>
                  </a:lnTo>
                  <a:close/>
                  <a:moveTo>
                    <a:pt x="380" y="1"/>
                  </a:moveTo>
                  <a:lnTo>
                    <a:pt x="948" y="3814"/>
                  </a:lnTo>
                  <a:lnTo>
                    <a:pt x="1011" y="5822"/>
                  </a:lnTo>
                  <a:lnTo>
                    <a:pt x="1" y="6251"/>
                  </a:lnTo>
                  <a:lnTo>
                    <a:pt x="859" y="8158"/>
                  </a:lnTo>
                  <a:cubicBezTo>
                    <a:pt x="481" y="8473"/>
                    <a:pt x="114" y="8865"/>
                    <a:pt x="114" y="9193"/>
                  </a:cubicBezTo>
                  <a:cubicBezTo>
                    <a:pt x="114" y="9332"/>
                    <a:pt x="190" y="9471"/>
                    <a:pt x="304" y="9559"/>
                  </a:cubicBezTo>
                  <a:cubicBezTo>
                    <a:pt x="544" y="9723"/>
                    <a:pt x="771" y="9913"/>
                    <a:pt x="973" y="10127"/>
                  </a:cubicBezTo>
                  <a:lnTo>
                    <a:pt x="1200" y="10355"/>
                  </a:lnTo>
                  <a:lnTo>
                    <a:pt x="3044" y="8397"/>
                  </a:lnTo>
                  <a:lnTo>
                    <a:pt x="3852" y="6251"/>
                  </a:lnTo>
                  <a:lnTo>
                    <a:pt x="5961" y="5607"/>
                  </a:lnTo>
                  <a:lnTo>
                    <a:pt x="4357" y="4521"/>
                  </a:lnTo>
                  <a:lnTo>
                    <a:pt x="3258" y="4521"/>
                  </a:lnTo>
                  <a:lnTo>
                    <a:pt x="3132" y="973"/>
                  </a:lnTo>
                  <a:lnTo>
                    <a:pt x="38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6134625" y="2921400"/>
              <a:ext cx="43275" cy="96300"/>
            </a:xfrm>
            <a:custGeom>
              <a:avLst/>
              <a:gdLst/>
              <a:ahLst/>
              <a:cxnLst/>
              <a:rect l="l" t="t" r="r" b="b"/>
              <a:pathLst>
                <a:path w="1731" h="3852" extrusionOk="0">
                  <a:moveTo>
                    <a:pt x="1415" y="0"/>
                  </a:moveTo>
                  <a:lnTo>
                    <a:pt x="1" y="682"/>
                  </a:lnTo>
                  <a:lnTo>
                    <a:pt x="1" y="2627"/>
                  </a:lnTo>
                  <a:lnTo>
                    <a:pt x="1415" y="3852"/>
                  </a:lnTo>
                  <a:lnTo>
                    <a:pt x="1730" y="1920"/>
                  </a:lnTo>
                  <a:lnTo>
                    <a:pt x="141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6126725" y="2909725"/>
              <a:ext cx="59375" cy="122825"/>
            </a:xfrm>
            <a:custGeom>
              <a:avLst/>
              <a:gdLst/>
              <a:ahLst/>
              <a:cxnLst/>
              <a:rect l="l" t="t" r="r" b="b"/>
              <a:pathLst>
                <a:path w="2375" h="4913" extrusionOk="0">
                  <a:moveTo>
                    <a:pt x="1491" y="935"/>
                  </a:moveTo>
                  <a:lnTo>
                    <a:pt x="1731" y="2387"/>
                  </a:lnTo>
                  <a:lnTo>
                    <a:pt x="1516" y="3713"/>
                  </a:lnTo>
                  <a:lnTo>
                    <a:pt x="632" y="2955"/>
                  </a:lnTo>
                  <a:lnTo>
                    <a:pt x="632" y="1351"/>
                  </a:lnTo>
                  <a:lnTo>
                    <a:pt x="1491" y="935"/>
                  </a:lnTo>
                  <a:close/>
                  <a:moveTo>
                    <a:pt x="1983" y="0"/>
                  </a:moveTo>
                  <a:lnTo>
                    <a:pt x="1" y="960"/>
                  </a:lnTo>
                  <a:lnTo>
                    <a:pt x="1" y="3245"/>
                  </a:lnTo>
                  <a:lnTo>
                    <a:pt x="1958" y="4912"/>
                  </a:lnTo>
                  <a:lnTo>
                    <a:pt x="2375" y="2387"/>
                  </a:lnTo>
                  <a:lnTo>
                    <a:pt x="198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5917450" y="3060600"/>
              <a:ext cx="65350" cy="60650"/>
            </a:xfrm>
            <a:custGeom>
              <a:avLst/>
              <a:gdLst/>
              <a:ahLst/>
              <a:cxnLst/>
              <a:rect l="l" t="t" r="r" b="b"/>
              <a:pathLst>
                <a:path w="2614" h="2426" extrusionOk="0">
                  <a:moveTo>
                    <a:pt x="1099" y="1"/>
                  </a:moveTo>
                  <a:lnTo>
                    <a:pt x="0" y="1175"/>
                  </a:lnTo>
                  <a:lnTo>
                    <a:pt x="568" y="2425"/>
                  </a:lnTo>
                  <a:lnTo>
                    <a:pt x="1440" y="2425"/>
                  </a:lnTo>
                  <a:lnTo>
                    <a:pt x="2614" y="708"/>
                  </a:lnTo>
                  <a:lnTo>
                    <a:pt x="109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5908275" y="3050825"/>
              <a:ext cx="86225" cy="78325"/>
            </a:xfrm>
            <a:custGeom>
              <a:avLst/>
              <a:gdLst/>
              <a:ahLst/>
              <a:cxnLst/>
              <a:rect l="l" t="t" r="r" b="b"/>
              <a:pathLst>
                <a:path w="3449" h="3133" extrusionOk="0">
                  <a:moveTo>
                    <a:pt x="1541" y="771"/>
                  </a:moveTo>
                  <a:lnTo>
                    <a:pt x="2514" y="1225"/>
                  </a:lnTo>
                  <a:lnTo>
                    <a:pt x="1630" y="2501"/>
                  </a:lnTo>
                  <a:lnTo>
                    <a:pt x="1137" y="2501"/>
                  </a:lnTo>
                  <a:lnTo>
                    <a:pt x="746" y="1617"/>
                  </a:lnTo>
                  <a:lnTo>
                    <a:pt x="1541" y="771"/>
                  </a:lnTo>
                  <a:close/>
                  <a:moveTo>
                    <a:pt x="1390" y="1"/>
                  </a:moveTo>
                  <a:lnTo>
                    <a:pt x="1" y="1503"/>
                  </a:lnTo>
                  <a:lnTo>
                    <a:pt x="733" y="3132"/>
                  </a:lnTo>
                  <a:lnTo>
                    <a:pt x="1971" y="3132"/>
                  </a:lnTo>
                  <a:lnTo>
                    <a:pt x="3448" y="960"/>
                  </a:lnTo>
                  <a:lnTo>
                    <a:pt x="139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6168100" y="3083025"/>
              <a:ext cx="108300" cy="173650"/>
            </a:xfrm>
            <a:custGeom>
              <a:avLst/>
              <a:gdLst/>
              <a:ahLst/>
              <a:cxnLst/>
              <a:rect l="l" t="t" r="r" b="b"/>
              <a:pathLst>
                <a:path w="4332" h="6946" extrusionOk="0">
                  <a:moveTo>
                    <a:pt x="1578" y="0"/>
                  </a:moveTo>
                  <a:lnTo>
                    <a:pt x="707" y="1440"/>
                  </a:lnTo>
                  <a:lnTo>
                    <a:pt x="0" y="3132"/>
                  </a:lnTo>
                  <a:lnTo>
                    <a:pt x="783" y="5897"/>
                  </a:lnTo>
                  <a:lnTo>
                    <a:pt x="2399" y="5405"/>
                  </a:lnTo>
                  <a:lnTo>
                    <a:pt x="3472" y="6945"/>
                  </a:lnTo>
                  <a:lnTo>
                    <a:pt x="4331" y="5241"/>
                  </a:lnTo>
                  <a:lnTo>
                    <a:pt x="3472" y="3789"/>
                  </a:lnTo>
                  <a:lnTo>
                    <a:pt x="1818" y="2564"/>
                  </a:lnTo>
                  <a:lnTo>
                    <a:pt x="2399" y="1352"/>
                  </a:lnTo>
                  <a:lnTo>
                    <a:pt x="157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6159575" y="3067875"/>
              <a:ext cx="125650" cy="204275"/>
            </a:xfrm>
            <a:custGeom>
              <a:avLst/>
              <a:gdLst/>
              <a:ahLst/>
              <a:cxnLst/>
              <a:rect l="l" t="t" r="r" b="b"/>
              <a:pathLst>
                <a:path w="5026" h="8171" extrusionOk="0">
                  <a:moveTo>
                    <a:pt x="1932" y="1213"/>
                  </a:moveTo>
                  <a:lnTo>
                    <a:pt x="2399" y="1970"/>
                  </a:lnTo>
                  <a:lnTo>
                    <a:pt x="1768" y="3271"/>
                  </a:lnTo>
                  <a:lnTo>
                    <a:pt x="3574" y="4609"/>
                  </a:lnTo>
                  <a:lnTo>
                    <a:pt x="4319" y="5872"/>
                  </a:lnTo>
                  <a:lnTo>
                    <a:pt x="3763" y="6933"/>
                  </a:lnTo>
                  <a:lnTo>
                    <a:pt x="2866" y="5645"/>
                  </a:lnTo>
                  <a:lnTo>
                    <a:pt x="1351" y="6099"/>
                  </a:lnTo>
                  <a:lnTo>
                    <a:pt x="682" y="3763"/>
                  </a:lnTo>
                  <a:lnTo>
                    <a:pt x="1326" y="2197"/>
                  </a:lnTo>
                  <a:lnTo>
                    <a:pt x="1932" y="1213"/>
                  </a:lnTo>
                  <a:close/>
                  <a:moveTo>
                    <a:pt x="1907" y="0"/>
                  </a:moveTo>
                  <a:lnTo>
                    <a:pt x="758" y="1920"/>
                  </a:lnTo>
                  <a:lnTo>
                    <a:pt x="0" y="3725"/>
                  </a:lnTo>
                  <a:lnTo>
                    <a:pt x="909" y="6895"/>
                  </a:lnTo>
                  <a:lnTo>
                    <a:pt x="2614" y="6377"/>
                  </a:lnTo>
                  <a:lnTo>
                    <a:pt x="3851" y="8170"/>
                  </a:lnTo>
                  <a:lnTo>
                    <a:pt x="5026" y="5834"/>
                  </a:lnTo>
                  <a:lnTo>
                    <a:pt x="4079" y="4230"/>
                  </a:lnTo>
                  <a:lnTo>
                    <a:pt x="2551" y="3081"/>
                  </a:lnTo>
                  <a:lnTo>
                    <a:pt x="3094" y="1945"/>
                  </a:lnTo>
                  <a:lnTo>
                    <a:pt x="19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6241950" y="3244650"/>
              <a:ext cx="111475" cy="160375"/>
            </a:xfrm>
            <a:custGeom>
              <a:avLst/>
              <a:gdLst/>
              <a:ahLst/>
              <a:cxnLst/>
              <a:rect l="l" t="t" r="r" b="b"/>
              <a:pathLst>
                <a:path w="4459" h="6415" extrusionOk="0">
                  <a:moveTo>
                    <a:pt x="2248" y="0"/>
                  </a:moveTo>
                  <a:lnTo>
                    <a:pt x="1781" y="1693"/>
                  </a:lnTo>
                  <a:lnTo>
                    <a:pt x="2021" y="3069"/>
                  </a:lnTo>
                  <a:lnTo>
                    <a:pt x="518" y="3965"/>
                  </a:lnTo>
                  <a:lnTo>
                    <a:pt x="1" y="4281"/>
                  </a:lnTo>
                  <a:lnTo>
                    <a:pt x="1377" y="4912"/>
                  </a:lnTo>
                  <a:lnTo>
                    <a:pt x="2842" y="6415"/>
                  </a:lnTo>
                  <a:lnTo>
                    <a:pt x="4458" y="4912"/>
                  </a:lnTo>
                  <a:lnTo>
                    <a:pt x="3271" y="3208"/>
                  </a:lnTo>
                  <a:lnTo>
                    <a:pt x="3650" y="1541"/>
                  </a:lnTo>
                  <a:lnTo>
                    <a:pt x="224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a:off x="6225225" y="3228550"/>
              <a:ext cx="138600" cy="187525"/>
            </a:xfrm>
            <a:custGeom>
              <a:avLst/>
              <a:gdLst/>
              <a:ahLst/>
              <a:cxnLst/>
              <a:rect l="l" t="t" r="r" b="b"/>
              <a:pathLst>
                <a:path w="5544" h="7501" extrusionOk="0">
                  <a:moveTo>
                    <a:pt x="3082" y="1276"/>
                  </a:moveTo>
                  <a:lnTo>
                    <a:pt x="3978" y="2273"/>
                  </a:lnTo>
                  <a:lnTo>
                    <a:pt x="3612" y="3915"/>
                  </a:lnTo>
                  <a:lnTo>
                    <a:pt x="4723" y="5519"/>
                  </a:lnTo>
                  <a:lnTo>
                    <a:pt x="3523" y="6617"/>
                  </a:lnTo>
                  <a:lnTo>
                    <a:pt x="2286" y="5342"/>
                  </a:lnTo>
                  <a:lnTo>
                    <a:pt x="1339" y="4887"/>
                  </a:lnTo>
                  <a:lnTo>
                    <a:pt x="3044" y="3877"/>
                  </a:lnTo>
                  <a:lnTo>
                    <a:pt x="2791" y="2362"/>
                  </a:lnTo>
                  <a:lnTo>
                    <a:pt x="3082" y="1276"/>
                  </a:lnTo>
                  <a:close/>
                  <a:moveTo>
                    <a:pt x="2766" y="1"/>
                  </a:moveTo>
                  <a:lnTo>
                    <a:pt x="2134" y="2324"/>
                  </a:lnTo>
                  <a:lnTo>
                    <a:pt x="2337" y="3549"/>
                  </a:lnTo>
                  <a:lnTo>
                    <a:pt x="1023" y="4344"/>
                  </a:lnTo>
                  <a:lnTo>
                    <a:pt x="1" y="4976"/>
                  </a:lnTo>
                  <a:lnTo>
                    <a:pt x="1857" y="5822"/>
                  </a:lnTo>
                  <a:lnTo>
                    <a:pt x="3498" y="7501"/>
                  </a:lnTo>
                  <a:lnTo>
                    <a:pt x="5544" y="5607"/>
                  </a:lnTo>
                  <a:lnTo>
                    <a:pt x="4281" y="3776"/>
                  </a:lnTo>
                  <a:lnTo>
                    <a:pt x="4660" y="2084"/>
                  </a:lnTo>
                  <a:lnTo>
                    <a:pt x="276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6323400" y="2434950"/>
              <a:ext cx="220375" cy="347575"/>
            </a:xfrm>
            <a:custGeom>
              <a:avLst/>
              <a:gdLst/>
              <a:ahLst/>
              <a:cxnLst/>
              <a:rect l="l" t="t" r="r" b="b"/>
              <a:pathLst>
                <a:path w="8815" h="13903" extrusionOk="0">
                  <a:moveTo>
                    <a:pt x="7766" y="0"/>
                  </a:moveTo>
                  <a:lnTo>
                    <a:pt x="6718" y="392"/>
                  </a:lnTo>
                  <a:lnTo>
                    <a:pt x="6301" y="2235"/>
                  </a:lnTo>
                  <a:lnTo>
                    <a:pt x="6150" y="4836"/>
                  </a:lnTo>
                  <a:lnTo>
                    <a:pt x="4433" y="5960"/>
                  </a:lnTo>
                  <a:lnTo>
                    <a:pt x="3877" y="7337"/>
                  </a:lnTo>
                  <a:lnTo>
                    <a:pt x="2248" y="7425"/>
                  </a:lnTo>
                  <a:lnTo>
                    <a:pt x="847" y="9104"/>
                  </a:lnTo>
                  <a:lnTo>
                    <a:pt x="1" y="10367"/>
                  </a:lnTo>
                  <a:lnTo>
                    <a:pt x="1187" y="12640"/>
                  </a:lnTo>
                  <a:lnTo>
                    <a:pt x="1932" y="13903"/>
                  </a:lnTo>
                  <a:lnTo>
                    <a:pt x="2652" y="11478"/>
                  </a:lnTo>
                  <a:lnTo>
                    <a:pt x="2248" y="10304"/>
                  </a:lnTo>
                  <a:lnTo>
                    <a:pt x="4256" y="9799"/>
                  </a:lnTo>
                  <a:lnTo>
                    <a:pt x="6011" y="9799"/>
                  </a:lnTo>
                  <a:lnTo>
                    <a:pt x="8814" y="7576"/>
                  </a:lnTo>
                  <a:lnTo>
                    <a:pt x="8499" y="4660"/>
                  </a:lnTo>
                  <a:lnTo>
                    <a:pt x="8814" y="2639"/>
                  </a:lnTo>
                  <a:lnTo>
                    <a:pt x="776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6314250" y="2424850"/>
              <a:ext cx="238050" cy="377575"/>
            </a:xfrm>
            <a:custGeom>
              <a:avLst/>
              <a:gdLst/>
              <a:ahLst/>
              <a:cxnLst/>
              <a:rect l="l" t="t" r="r" b="b"/>
              <a:pathLst>
                <a:path w="9522" h="15103" extrusionOk="0">
                  <a:moveTo>
                    <a:pt x="7955" y="808"/>
                  </a:moveTo>
                  <a:lnTo>
                    <a:pt x="8852" y="3069"/>
                  </a:lnTo>
                  <a:lnTo>
                    <a:pt x="8536" y="5051"/>
                  </a:lnTo>
                  <a:lnTo>
                    <a:pt x="8852" y="7842"/>
                  </a:lnTo>
                  <a:lnTo>
                    <a:pt x="6263" y="9887"/>
                  </a:lnTo>
                  <a:lnTo>
                    <a:pt x="4622" y="9887"/>
                  </a:lnTo>
                  <a:lnTo>
                    <a:pt x="2210" y="10493"/>
                  </a:lnTo>
                  <a:lnTo>
                    <a:pt x="2690" y="11895"/>
                  </a:lnTo>
                  <a:lnTo>
                    <a:pt x="2197" y="13536"/>
                  </a:lnTo>
                  <a:lnTo>
                    <a:pt x="1844" y="12905"/>
                  </a:lnTo>
                  <a:lnTo>
                    <a:pt x="733" y="10784"/>
                  </a:lnTo>
                  <a:lnTo>
                    <a:pt x="1478" y="9710"/>
                  </a:lnTo>
                  <a:lnTo>
                    <a:pt x="2778" y="8132"/>
                  </a:lnTo>
                  <a:lnTo>
                    <a:pt x="4470" y="8044"/>
                  </a:lnTo>
                  <a:lnTo>
                    <a:pt x="5064" y="6579"/>
                  </a:lnTo>
                  <a:lnTo>
                    <a:pt x="6819" y="5417"/>
                  </a:lnTo>
                  <a:lnTo>
                    <a:pt x="6983" y="2715"/>
                  </a:lnTo>
                  <a:lnTo>
                    <a:pt x="7349" y="1036"/>
                  </a:lnTo>
                  <a:lnTo>
                    <a:pt x="7955" y="808"/>
                  </a:lnTo>
                  <a:close/>
                  <a:moveTo>
                    <a:pt x="8309" y="0"/>
                  </a:moveTo>
                  <a:lnTo>
                    <a:pt x="6806" y="556"/>
                  </a:lnTo>
                  <a:lnTo>
                    <a:pt x="6364" y="2627"/>
                  </a:lnTo>
                  <a:lnTo>
                    <a:pt x="6200" y="5064"/>
                  </a:lnTo>
                  <a:lnTo>
                    <a:pt x="4546" y="6162"/>
                  </a:lnTo>
                  <a:lnTo>
                    <a:pt x="4028" y="7450"/>
                  </a:lnTo>
                  <a:lnTo>
                    <a:pt x="2463" y="7526"/>
                  </a:lnTo>
                  <a:lnTo>
                    <a:pt x="973" y="9319"/>
                  </a:lnTo>
                  <a:lnTo>
                    <a:pt x="0" y="10758"/>
                  </a:lnTo>
                  <a:lnTo>
                    <a:pt x="1276" y="13208"/>
                  </a:lnTo>
                  <a:lnTo>
                    <a:pt x="2387" y="15102"/>
                  </a:lnTo>
                  <a:lnTo>
                    <a:pt x="3347" y="11870"/>
                  </a:lnTo>
                  <a:lnTo>
                    <a:pt x="3031" y="10923"/>
                  </a:lnTo>
                  <a:lnTo>
                    <a:pt x="4660" y="10506"/>
                  </a:lnTo>
                  <a:lnTo>
                    <a:pt x="6491" y="10506"/>
                  </a:lnTo>
                  <a:lnTo>
                    <a:pt x="9521" y="8119"/>
                  </a:lnTo>
                  <a:lnTo>
                    <a:pt x="9180" y="5076"/>
                  </a:lnTo>
                  <a:lnTo>
                    <a:pt x="9509" y="3005"/>
                  </a:lnTo>
                  <a:lnTo>
                    <a:pt x="830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6470500" y="2285950"/>
              <a:ext cx="89675" cy="141450"/>
            </a:xfrm>
            <a:custGeom>
              <a:avLst/>
              <a:gdLst/>
              <a:ahLst/>
              <a:cxnLst/>
              <a:rect l="l" t="t" r="r" b="b"/>
              <a:pathLst>
                <a:path w="3587" h="5658" extrusionOk="0">
                  <a:moveTo>
                    <a:pt x="266" y="0"/>
                  </a:moveTo>
                  <a:lnTo>
                    <a:pt x="1" y="897"/>
                  </a:lnTo>
                  <a:lnTo>
                    <a:pt x="380" y="2677"/>
                  </a:lnTo>
                  <a:lnTo>
                    <a:pt x="76" y="3940"/>
                  </a:lnTo>
                  <a:lnTo>
                    <a:pt x="342" y="5657"/>
                  </a:lnTo>
                  <a:lnTo>
                    <a:pt x="2021" y="5657"/>
                  </a:lnTo>
                  <a:lnTo>
                    <a:pt x="1554" y="3801"/>
                  </a:lnTo>
                  <a:lnTo>
                    <a:pt x="1554" y="3801"/>
                  </a:lnTo>
                  <a:lnTo>
                    <a:pt x="2943" y="4420"/>
                  </a:lnTo>
                  <a:lnTo>
                    <a:pt x="3587" y="2677"/>
                  </a:lnTo>
                  <a:lnTo>
                    <a:pt x="3587" y="1566"/>
                  </a:lnTo>
                  <a:lnTo>
                    <a:pt x="1832" y="821"/>
                  </a:lnTo>
                  <a:lnTo>
                    <a:pt x="26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6462300" y="2274900"/>
              <a:ext cx="105775" cy="160375"/>
            </a:xfrm>
            <a:custGeom>
              <a:avLst/>
              <a:gdLst/>
              <a:ahLst/>
              <a:cxnLst/>
              <a:rect l="l" t="t" r="r" b="b"/>
              <a:pathLst>
                <a:path w="4231" h="6415" extrusionOk="0">
                  <a:moveTo>
                    <a:pt x="783" y="897"/>
                  </a:moveTo>
                  <a:lnTo>
                    <a:pt x="2033" y="1541"/>
                  </a:lnTo>
                  <a:lnTo>
                    <a:pt x="3599" y="2210"/>
                  </a:lnTo>
                  <a:lnTo>
                    <a:pt x="3599" y="3069"/>
                  </a:lnTo>
                  <a:lnTo>
                    <a:pt x="3094" y="4432"/>
                  </a:lnTo>
                  <a:lnTo>
                    <a:pt x="1427" y="3700"/>
                  </a:lnTo>
                  <a:lnTo>
                    <a:pt x="1945" y="5784"/>
                  </a:lnTo>
                  <a:lnTo>
                    <a:pt x="935" y="5784"/>
                  </a:lnTo>
                  <a:lnTo>
                    <a:pt x="733" y="4395"/>
                  </a:lnTo>
                  <a:lnTo>
                    <a:pt x="1036" y="3119"/>
                  </a:lnTo>
                  <a:lnTo>
                    <a:pt x="657" y="1352"/>
                  </a:lnTo>
                  <a:lnTo>
                    <a:pt x="783" y="897"/>
                  </a:lnTo>
                  <a:close/>
                  <a:moveTo>
                    <a:pt x="392" y="0"/>
                  </a:moveTo>
                  <a:lnTo>
                    <a:pt x="0" y="1326"/>
                  </a:lnTo>
                  <a:lnTo>
                    <a:pt x="379" y="3119"/>
                  </a:lnTo>
                  <a:lnTo>
                    <a:pt x="89" y="4369"/>
                  </a:lnTo>
                  <a:lnTo>
                    <a:pt x="404" y="6415"/>
                  </a:lnTo>
                  <a:lnTo>
                    <a:pt x="2753" y="6415"/>
                  </a:lnTo>
                  <a:lnTo>
                    <a:pt x="2336" y="4799"/>
                  </a:lnTo>
                  <a:lnTo>
                    <a:pt x="2336" y="4799"/>
                  </a:lnTo>
                  <a:lnTo>
                    <a:pt x="3448" y="5291"/>
                  </a:lnTo>
                  <a:lnTo>
                    <a:pt x="4205" y="3233"/>
                  </a:lnTo>
                  <a:lnTo>
                    <a:pt x="4230" y="1793"/>
                  </a:lnTo>
                  <a:lnTo>
                    <a:pt x="2299" y="985"/>
                  </a:lnTo>
                  <a:lnTo>
                    <a:pt x="39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6378950" y="1950375"/>
              <a:ext cx="126300" cy="303725"/>
            </a:xfrm>
            <a:custGeom>
              <a:avLst/>
              <a:gdLst/>
              <a:ahLst/>
              <a:cxnLst/>
              <a:rect l="l" t="t" r="r" b="b"/>
              <a:pathLst>
                <a:path w="5052" h="12149" extrusionOk="0">
                  <a:moveTo>
                    <a:pt x="708" y="1"/>
                  </a:moveTo>
                  <a:lnTo>
                    <a:pt x="1" y="1365"/>
                  </a:lnTo>
                  <a:lnTo>
                    <a:pt x="1428" y="5456"/>
                  </a:lnTo>
                  <a:lnTo>
                    <a:pt x="2211" y="7021"/>
                  </a:lnTo>
                  <a:lnTo>
                    <a:pt x="2211" y="8676"/>
                  </a:lnTo>
                  <a:lnTo>
                    <a:pt x="3271" y="12148"/>
                  </a:lnTo>
                  <a:lnTo>
                    <a:pt x="5052" y="12148"/>
                  </a:lnTo>
                  <a:lnTo>
                    <a:pt x="4168" y="8878"/>
                  </a:lnTo>
                  <a:lnTo>
                    <a:pt x="5052" y="8398"/>
                  </a:lnTo>
                  <a:lnTo>
                    <a:pt x="3360" y="5317"/>
                  </a:lnTo>
                  <a:lnTo>
                    <a:pt x="2185" y="2198"/>
                  </a:lnTo>
                  <a:lnTo>
                    <a:pt x="70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6370425" y="1934925"/>
              <a:ext cx="145575" cy="327050"/>
            </a:xfrm>
            <a:custGeom>
              <a:avLst/>
              <a:gdLst/>
              <a:ahLst/>
              <a:cxnLst/>
              <a:rect l="l" t="t" r="r" b="b"/>
              <a:pathLst>
                <a:path w="5823" h="13082" extrusionOk="0">
                  <a:moveTo>
                    <a:pt x="1074" y="1238"/>
                  </a:moveTo>
                  <a:lnTo>
                    <a:pt x="2249" y="2968"/>
                  </a:lnTo>
                  <a:lnTo>
                    <a:pt x="3423" y="6086"/>
                  </a:lnTo>
                  <a:lnTo>
                    <a:pt x="4963" y="8890"/>
                  </a:lnTo>
                  <a:lnTo>
                    <a:pt x="4143" y="9344"/>
                  </a:lnTo>
                  <a:lnTo>
                    <a:pt x="4976" y="12450"/>
                  </a:lnTo>
                  <a:lnTo>
                    <a:pt x="3852" y="12450"/>
                  </a:lnTo>
                  <a:lnTo>
                    <a:pt x="2867" y="9243"/>
                  </a:lnTo>
                  <a:lnTo>
                    <a:pt x="2867" y="7564"/>
                  </a:lnTo>
                  <a:lnTo>
                    <a:pt x="2072" y="5960"/>
                  </a:lnTo>
                  <a:lnTo>
                    <a:pt x="683" y="2008"/>
                  </a:lnTo>
                  <a:lnTo>
                    <a:pt x="1074" y="1238"/>
                  </a:lnTo>
                  <a:close/>
                  <a:moveTo>
                    <a:pt x="998" y="0"/>
                  </a:moveTo>
                  <a:lnTo>
                    <a:pt x="1" y="1957"/>
                  </a:lnTo>
                  <a:lnTo>
                    <a:pt x="1491" y="6213"/>
                  </a:lnTo>
                  <a:lnTo>
                    <a:pt x="2236" y="7715"/>
                  </a:lnTo>
                  <a:lnTo>
                    <a:pt x="2236" y="9294"/>
                  </a:lnTo>
                  <a:lnTo>
                    <a:pt x="3385" y="13082"/>
                  </a:lnTo>
                  <a:lnTo>
                    <a:pt x="5797" y="13082"/>
                  </a:lnTo>
                  <a:lnTo>
                    <a:pt x="4875" y="9660"/>
                  </a:lnTo>
                  <a:lnTo>
                    <a:pt x="5822" y="9142"/>
                  </a:lnTo>
                  <a:lnTo>
                    <a:pt x="3991" y="5834"/>
                  </a:lnTo>
                  <a:lnTo>
                    <a:pt x="2829" y="2715"/>
                  </a:lnTo>
                  <a:lnTo>
                    <a:pt x="99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5626075" y="893825"/>
              <a:ext cx="145875" cy="113350"/>
            </a:xfrm>
            <a:custGeom>
              <a:avLst/>
              <a:gdLst/>
              <a:ahLst/>
              <a:cxnLst/>
              <a:rect l="l" t="t" r="r" b="b"/>
              <a:pathLst>
                <a:path w="5835" h="4534" extrusionOk="0">
                  <a:moveTo>
                    <a:pt x="4142" y="0"/>
                  </a:moveTo>
                  <a:lnTo>
                    <a:pt x="2362" y="796"/>
                  </a:lnTo>
                  <a:lnTo>
                    <a:pt x="480" y="796"/>
                  </a:lnTo>
                  <a:lnTo>
                    <a:pt x="0" y="2425"/>
                  </a:lnTo>
                  <a:lnTo>
                    <a:pt x="2362" y="4533"/>
                  </a:lnTo>
                  <a:lnTo>
                    <a:pt x="4458" y="3334"/>
                  </a:lnTo>
                  <a:lnTo>
                    <a:pt x="5834" y="2273"/>
                  </a:lnTo>
                  <a:lnTo>
                    <a:pt x="5834" y="480"/>
                  </a:lnTo>
                  <a:lnTo>
                    <a:pt x="414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5617225" y="885625"/>
              <a:ext cx="162600" cy="131025"/>
            </a:xfrm>
            <a:custGeom>
              <a:avLst/>
              <a:gdLst/>
              <a:ahLst/>
              <a:cxnLst/>
              <a:rect l="l" t="t" r="r" b="b"/>
              <a:pathLst>
                <a:path w="6504" h="5241" extrusionOk="0">
                  <a:moveTo>
                    <a:pt x="4521" y="657"/>
                  </a:moveTo>
                  <a:lnTo>
                    <a:pt x="5872" y="1048"/>
                  </a:lnTo>
                  <a:lnTo>
                    <a:pt x="5872" y="2437"/>
                  </a:lnTo>
                  <a:lnTo>
                    <a:pt x="4660" y="3371"/>
                  </a:lnTo>
                  <a:lnTo>
                    <a:pt x="2766" y="4470"/>
                  </a:lnTo>
                  <a:lnTo>
                    <a:pt x="708" y="2652"/>
                  </a:lnTo>
                  <a:lnTo>
                    <a:pt x="1074" y="1452"/>
                  </a:lnTo>
                  <a:lnTo>
                    <a:pt x="2728" y="1452"/>
                  </a:lnTo>
                  <a:lnTo>
                    <a:pt x="4521" y="657"/>
                  </a:lnTo>
                  <a:close/>
                  <a:moveTo>
                    <a:pt x="4471" y="0"/>
                  </a:moveTo>
                  <a:lnTo>
                    <a:pt x="2653" y="821"/>
                  </a:lnTo>
                  <a:lnTo>
                    <a:pt x="607" y="821"/>
                  </a:lnTo>
                  <a:lnTo>
                    <a:pt x="1" y="2854"/>
                  </a:lnTo>
                  <a:lnTo>
                    <a:pt x="2678" y="5240"/>
                  </a:lnTo>
                  <a:lnTo>
                    <a:pt x="5001" y="3902"/>
                  </a:lnTo>
                  <a:lnTo>
                    <a:pt x="6504" y="2753"/>
                  </a:lnTo>
                  <a:lnTo>
                    <a:pt x="6504" y="581"/>
                  </a:lnTo>
                  <a:lnTo>
                    <a:pt x="447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5828725" y="897925"/>
              <a:ext cx="80850" cy="36650"/>
            </a:xfrm>
            <a:custGeom>
              <a:avLst/>
              <a:gdLst/>
              <a:ahLst/>
              <a:cxnLst/>
              <a:rect l="l" t="t" r="r" b="b"/>
              <a:pathLst>
                <a:path w="3234" h="1466" extrusionOk="0">
                  <a:moveTo>
                    <a:pt x="1" y="1"/>
                  </a:moveTo>
                  <a:lnTo>
                    <a:pt x="885" y="1465"/>
                  </a:lnTo>
                  <a:lnTo>
                    <a:pt x="3233" y="733"/>
                  </a:lnTo>
                  <a:lnTo>
                    <a:pt x="235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5814525" y="890350"/>
              <a:ext cx="111475" cy="53700"/>
            </a:xfrm>
            <a:custGeom>
              <a:avLst/>
              <a:gdLst/>
              <a:ahLst/>
              <a:cxnLst/>
              <a:rect l="l" t="t" r="r" b="b"/>
              <a:pathLst>
                <a:path w="4459" h="2148" extrusionOk="0">
                  <a:moveTo>
                    <a:pt x="2804" y="632"/>
                  </a:moveTo>
                  <a:lnTo>
                    <a:pt x="3157" y="922"/>
                  </a:lnTo>
                  <a:lnTo>
                    <a:pt x="1604" y="1402"/>
                  </a:lnTo>
                  <a:lnTo>
                    <a:pt x="1125" y="632"/>
                  </a:lnTo>
                  <a:close/>
                  <a:moveTo>
                    <a:pt x="1" y="0"/>
                  </a:moveTo>
                  <a:lnTo>
                    <a:pt x="1314" y="2147"/>
                  </a:lnTo>
                  <a:lnTo>
                    <a:pt x="4458" y="1175"/>
                  </a:lnTo>
                  <a:lnTo>
                    <a:pt x="303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5765925" y="1013475"/>
              <a:ext cx="80825" cy="48625"/>
            </a:xfrm>
            <a:custGeom>
              <a:avLst/>
              <a:gdLst/>
              <a:ahLst/>
              <a:cxnLst/>
              <a:rect l="l" t="t" r="r" b="b"/>
              <a:pathLst>
                <a:path w="3233" h="1945" extrusionOk="0">
                  <a:moveTo>
                    <a:pt x="0" y="0"/>
                  </a:moveTo>
                  <a:lnTo>
                    <a:pt x="871" y="1945"/>
                  </a:lnTo>
                  <a:lnTo>
                    <a:pt x="3233" y="972"/>
                  </a:lnTo>
                  <a:lnTo>
                    <a:pt x="1616" y="164"/>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5752975" y="1004300"/>
              <a:ext cx="113025" cy="68225"/>
            </a:xfrm>
            <a:custGeom>
              <a:avLst/>
              <a:gdLst/>
              <a:ahLst/>
              <a:cxnLst/>
              <a:rect l="l" t="t" r="r" b="b"/>
              <a:pathLst>
                <a:path w="4521" h="2729" extrusionOk="0">
                  <a:moveTo>
                    <a:pt x="1023" y="733"/>
                  </a:moveTo>
                  <a:lnTo>
                    <a:pt x="2046" y="847"/>
                  </a:lnTo>
                  <a:lnTo>
                    <a:pt x="2993" y="1314"/>
                  </a:lnTo>
                  <a:lnTo>
                    <a:pt x="1554" y="1908"/>
                  </a:lnTo>
                  <a:lnTo>
                    <a:pt x="1023" y="733"/>
                  </a:lnTo>
                  <a:close/>
                  <a:moveTo>
                    <a:pt x="0" y="1"/>
                  </a:moveTo>
                  <a:lnTo>
                    <a:pt x="1225" y="2728"/>
                  </a:lnTo>
                  <a:lnTo>
                    <a:pt x="4521" y="1365"/>
                  </a:lnTo>
                  <a:lnTo>
                    <a:pt x="2273" y="253"/>
                  </a:lnTo>
                  <a:lnTo>
                    <a:pt x="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4952100" y="890350"/>
              <a:ext cx="78950" cy="112725"/>
            </a:xfrm>
            <a:custGeom>
              <a:avLst/>
              <a:gdLst/>
              <a:ahLst/>
              <a:cxnLst/>
              <a:rect l="l" t="t" r="r" b="b"/>
              <a:pathLst>
                <a:path w="3158" h="4509" extrusionOk="0">
                  <a:moveTo>
                    <a:pt x="1" y="0"/>
                  </a:moveTo>
                  <a:lnTo>
                    <a:pt x="1" y="1882"/>
                  </a:lnTo>
                  <a:lnTo>
                    <a:pt x="960" y="4508"/>
                  </a:lnTo>
                  <a:lnTo>
                    <a:pt x="3157" y="2576"/>
                  </a:lnTo>
                  <a:lnTo>
                    <a:pt x="3157" y="1251"/>
                  </a:lnTo>
                  <a:lnTo>
                    <a:pt x="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4944200" y="878675"/>
              <a:ext cx="94750" cy="137975"/>
            </a:xfrm>
            <a:custGeom>
              <a:avLst/>
              <a:gdLst/>
              <a:ahLst/>
              <a:cxnLst/>
              <a:rect l="l" t="t" r="r" b="b"/>
              <a:pathLst>
                <a:path w="3790" h="5519" extrusionOk="0">
                  <a:moveTo>
                    <a:pt x="620" y="922"/>
                  </a:moveTo>
                  <a:lnTo>
                    <a:pt x="3145" y="1932"/>
                  </a:lnTo>
                  <a:lnTo>
                    <a:pt x="3145" y="2892"/>
                  </a:lnTo>
                  <a:lnTo>
                    <a:pt x="1415" y="4432"/>
                  </a:lnTo>
                  <a:lnTo>
                    <a:pt x="632" y="2298"/>
                  </a:lnTo>
                  <a:lnTo>
                    <a:pt x="620" y="922"/>
                  </a:lnTo>
                  <a:close/>
                  <a:moveTo>
                    <a:pt x="1" y="0"/>
                  </a:moveTo>
                  <a:lnTo>
                    <a:pt x="1" y="2349"/>
                  </a:lnTo>
                  <a:lnTo>
                    <a:pt x="1137" y="5518"/>
                  </a:lnTo>
                  <a:lnTo>
                    <a:pt x="3789" y="3182"/>
                  </a:lnTo>
                  <a:lnTo>
                    <a:pt x="3789" y="1503"/>
                  </a:lnTo>
                  <a:lnTo>
                    <a:pt x="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4770275" y="799125"/>
              <a:ext cx="164800" cy="161950"/>
            </a:xfrm>
            <a:custGeom>
              <a:avLst/>
              <a:gdLst/>
              <a:ahLst/>
              <a:cxnLst/>
              <a:rect l="l" t="t" r="r" b="b"/>
              <a:pathLst>
                <a:path w="6592" h="6478" extrusionOk="0">
                  <a:moveTo>
                    <a:pt x="1049" y="0"/>
                  </a:moveTo>
                  <a:lnTo>
                    <a:pt x="0" y="1856"/>
                  </a:lnTo>
                  <a:lnTo>
                    <a:pt x="948" y="4546"/>
                  </a:lnTo>
                  <a:lnTo>
                    <a:pt x="2539" y="6478"/>
                  </a:lnTo>
                  <a:lnTo>
                    <a:pt x="5064" y="6478"/>
                  </a:lnTo>
                  <a:lnTo>
                    <a:pt x="6592" y="6213"/>
                  </a:lnTo>
                  <a:lnTo>
                    <a:pt x="5695" y="3801"/>
                  </a:lnTo>
                  <a:lnTo>
                    <a:pt x="3296" y="2500"/>
                  </a:lnTo>
                  <a:lnTo>
                    <a:pt x="104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4761750" y="785550"/>
              <a:ext cx="184075" cy="183425"/>
            </a:xfrm>
            <a:custGeom>
              <a:avLst/>
              <a:gdLst/>
              <a:ahLst/>
              <a:cxnLst/>
              <a:rect l="l" t="t" r="r" b="b"/>
              <a:pathLst>
                <a:path w="7363" h="7337" extrusionOk="0">
                  <a:moveTo>
                    <a:pt x="1453" y="1074"/>
                  </a:moveTo>
                  <a:lnTo>
                    <a:pt x="3410" y="3245"/>
                  </a:lnTo>
                  <a:lnTo>
                    <a:pt x="5784" y="4559"/>
                  </a:lnTo>
                  <a:lnTo>
                    <a:pt x="6503" y="6516"/>
                  </a:lnTo>
                  <a:lnTo>
                    <a:pt x="5405" y="6705"/>
                  </a:lnTo>
                  <a:lnTo>
                    <a:pt x="3031" y="6705"/>
                  </a:lnTo>
                  <a:lnTo>
                    <a:pt x="1566" y="4937"/>
                  </a:lnTo>
                  <a:lnTo>
                    <a:pt x="695" y="2425"/>
                  </a:lnTo>
                  <a:lnTo>
                    <a:pt x="1453" y="1074"/>
                  </a:lnTo>
                  <a:close/>
                  <a:moveTo>
                    <a:pt x="1326" y="0"/>
                  </a:moveTo>
                  <a:lnTo>
                    <a:pt x="1" y="2374"/>
                  </a:lnTo>
                  <a:lnTo>
                    <a:pt x="985" y="5203"/>
                  </a:lnTo>
                  <a:lnTo>
                    <a:pt x="2728" y="7337"/>
                  </a:lnTo>
                  <a:lnTo>
                    <a:pt x="5468" y="7337"/>
                  </a:lnTo>
                  <a:lnTo>
                    <a:pt x="7362" y="7008"/>
                  </a:lnTo>
                  <a:lnTo>
                    <a:pt x="6289" y="4129"/>
                  </a:lnTo>
                  <a:lnTo>
                    <a:pt x="3839" y="2791"/>
                  </a:lnTo>
                  <a:lnTo>
                    <a:pt x="132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4392100" y="1174150"/>
              <a:ext cx="165750" cy="386075"/>
            </a:xfrm>
            <a:custGeom>
              <a:avLst/>
              <a:gdLst/>
              <a:ahLst/>
              <a:cxnLst/>
              <a:rect l="l" t="t" r="r" b="b"/>
              <a:pathLst>
                <a:path w="6630" h="15443" extrusionOk="0">
                  <a:moveTo>
                    <a:pt x="6629" y="0"/>
                  </a:moveTo>
                  <a:lnTo>
                    <a:pt x="4521" y="1036"/>
                  </a:lnTo>
                  <a:lnTo>
                    <a:pt x="2261" y="3056"/>
                  </a:lnTo>
                  <a:lnTo>
                    <a:pt x="0" y="6301"/>
                  </a:lnTo>
                  <a:lnTo>
                    <a:pt x="354" y="10594"/>
                  </a:lnTo>
                  <a:lnTo>
                    <a:pt x="51" y="12652"/>
                  </a:lnTo>
                  <a:lnTo>
                    <a:pt x="1288" y="15443"/>
                  </a:lnTo>
                  <a:lnTo>
                    <a:pt x="4357" y="15443"/>
                  </a:lnTo>
                  <a:lnTo>
                    <a:pt x="2425" y="11731"/>
                  </a:lnTo>
                  <a:lnTo>
                    <a:pt x="2955" y="7033"/>
                  </a:lnTo>
                  <a:lnTo>
                    <a:pt x="4634" y="4154"/>
                  </a:lnTo>
                  <a:lnTo>
                    <a:pt x="6629" y="1844"/>
                  </a:lnTo>
                  <a:lnTo>
                    <a:pt x="662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4383875" y="1161200"/>
              <a:ext cx="181875" cy="406925"/>
            </a:xfrm>
            <a:custGeom>
              <a:avLst/>
              <a:gdLst/>
              <a:ahLst/>
              <a:cxnLst/>
              <a:rect l="l" t="t" r="r" b="b"/>
              <a:pathLst>
                <a:path w="7275" h="16277" extrusionOk="0">
                  <a:moveTo>
                    <a:pt x="6643" y="1023"/>
                  </a:moveTo>
                  <a:lnTo>
                    <a:pt x="6643" y="2248"/>
                  </a:lnTo>
                  <a:lnTo>
                    <a:pt x="4686" y="4508"/>
                  </a:lnTo>
                  <a:lnTo>
                    <a:pt x="3006" y="7387"/>
                  </a:lnTo>
                  <a:lnTo>
                    <a:pt x="2425" y="12299"/>
                  </a:lnTo>
                  <a:lnTo>
                    <a:pt x="4168" y="15645"/>
                  </a:lnTo>
                  <a:lnTo>
                    <a:pt x="1819" y="15645"/>
                  </a:lnTo>
                  <a:lnTo>
                    <a:pt x="708" y="13120"/>
                  </a:lnTo>
                  <a:lnTo>
                    <a:pt x="999" y="11125"/>
                  </a:lnTo>
                  <a:lnTo>
                    <a:pt x="645" y="6895"/>
                  </a:lnTo>
                  <a:lnTo>
                    <a:pt x="2829" y="3789"/>
                  </a:lnTo>
                  <a:lnTo>
                    <a:pt x="5039" y="1806"/>
                  </a:lnTo>
                  <a:lnTo>
                    <a:pt x="6643" y="1023"/>
                  </a:lnTo>
                  <a:close/>
                  <a:moveTo>
                    <a:pt x="7274" y="0"/>
                  </a:moveTo>
                  <a:lnTo>
                    <a:pt x="4723" y="1263"/>
                  </a:lnTo>
                  <a:lnTo>
                    <a:pt x="2387" y="3347"/>
                  </a:lnTo>
                  <a:lnTo>
                    <a:pt x="1" y="6731"/>
                  </a:lnTo>
                  <a:lnTo>
                    <a:pt x="380" y="11112"/>
                  </a:lnTo>
                  <a:lnTo>
                    <a:pt x="64" y="13221"/>
                  </a:lnTo>
                  <a:lnTo>
                    <a:pt x="1415" y="16277"/>
                  </a:lnTo>
                  <a:lnTo>
                    <a:pt x="5203" y="16277"/>
                  </a:lnTo>
                  <a:lnTo>
                    <a:pt x="3069" y="12185"/>
                  </a:lnTo>
                  <a:lnTo>
                    <a:pt x="3587" y="7652"/>
                  </a:lnTo>
                  <a:lnTo>
                    <a:pt x="5203" y="4874"/>
                  </a:lnTo>
                  <a:lnTo>
                    <a:pt x="7274" y="2475"/>
                  </a:lnTo>
                  <a:lnTo>
                    <a:pt x="727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3327950" y="2153675"/>
              <a:ext cx="78950" cy="116200"/>
            </a:xfrm>
            <a:custGeom>
              <a:avLst/>
              <a:gdLst/>
              <a:ahLst/>
              <a:cxnLst/>
              <a:rect l="l" t="t" r="r" b="b"/>
              <a:pathLst>
                <a:path w="3158" h="4648" extrusionOk="0">
                  <a:moveTo>
                    <a:pt x="1288" y="1"/>
                  </a:moveTo>
                  <a:lnTo>
                    <a:pt x="1" y="1655"/>
                  </a:lnTo>
                  <a:lnTo>
                    <a:pt x="1" y="3069"/>
                  </a:lnTo>
                  <a:lnTo>
                    <a:pt x="1" y="3700"/>
                  </a:lnTo>
                  <a:lnTo>
                    <a:pt x="884" y="4647"/>
                  </a:lnTo>
                  <a:lnTo>
                    <a:pt x="2677" y="3915"/>
                  </a:lnTo>
                  <a:lnTo>
                    <a:pt x="3157" y="1731"/>
                  </a:lnTo>
                  <a:lnTo>
                    <a:pt x="3157" y="544"/>
                  </a:lnTo>
                  <a:lnTo>
                    <a:pt x="128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3320050" y="2144525"/>
              <a:ext cx="94725" cy="134825"/>
            </a:xfrm>
            <a:custGeom>
              <a:avLst/>
              <a:gdLst/>
              <a:ahLst/>
              <a:cxnLst/>
              <a:rect l="l" t="t" r="r" b="b"/>
              <a:pathLst>
                <a:path w="3789" h="5393" extrusionOk="0">
                  <a:moveTo>
                    <a:pt x="1718" y="720"/>
                  </a:moveTo>
                  <a:lnTo>
                    <a:pt x="3158" y="1150"/>
                  </a:lnTo>
                  <a:lnTo>
                    <a:pt x="3158" y="2059"/>
                  </a:lnTo>
                  <a:lnTo>
                    <a:pt x="2728" y="4054"/>
                  </a:lnTo>
                  <a:lnTo>
                    <a:pt x="1289" y="4647"/>
                  </a:lnTo>
                  <a:lnTo>
                    <a:pt x="632" y="3953"/>
                  </a:lnTo>
                  <a:lnTo>
                    <a:pt x="632" y="2122"/>
                  </a:lnTo>
                  <a:lnTo>
                    <a:pt x="1718" y="720"/>
                  </a:lnTo>
                  <a:close/>
                  <a:moveTo>
                    <a:pt x="1491" y="0"/>
                  </a:moveTo>
                  <a:lnTo>
                    <a:pt x="1" y="1907"/>
                  </a:lnTo>
                  <a:lnTo>
                    <a:pt x="1" y="4193"/>
                  </a:lnTo>
                  <a:lnTo>
                    <a:pt x="1125" y="5392"/>
                  </a:lnTo>
                  <a:lnTo>
                    <a:pt x="3271" y="4508"/>
                  </a:lnTo>
                  <a:lnTo>
                    <a:pt x="3789" y="2160"/>
                  </a:lnTo>
                  <a:lnTo>
                    <a:pt x="3789" y="682"/>
                  </a:lnTo>
                  <a:lnTo>
                    <a:pt x="149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3404025" y="2057075"/>
              <a:ext cx="144925" cy="252250"/>
            </a:xfrm>
            <a:custGeom>
              <a:avLst/>
              <a:gdLst/>
              <a:ahLst/>
              <a:cxnLst/>
              <a:rect l="l" t="t" r="r" b="b"/>
              <a:pathLst>
                <a:path w="5797" h="10090" extrusionOk="0">
                  <a:moveTo>
                    <a:pt x="2602" y="1"/>
                  </a:moveTo>
                  <a:lnTo>
                    <a:pt x="834" y="443"/>
                  </a:lnTo>
                  <a:lnTo>
                    <a:pt x="1" y="1680"/>
                  </a:lnTo>
                  <a:lnTo>
                    <a:pt x="2097" y="4408"/>
                  </a:lnTo>
                  <a:lnTo>
                    <a:pt x="2311" y="6201"/>
                  </a:lnTo>
                  <a:lnTo>
                    <a:pt x="746" y="7703"/>
                  </a:lnTo>
                  <a:lnTo>
                    <a:pt x="746" y="10090"/>
                  </a:lnTo>
                  <a:lnTo>
                    <a:pt x="5796" y="9155"/>
                  </a:lnTo>
                  <a:lnTo>
                    <a:pt x="5796" y="7564"/>
                  </a:lnTo>
                  <a:lnTo>
                    <a:pt x="4837" y="5266"/>
                  </a:lnTo>
                  <a:lnTo>
                    <a:pt x="2728" y="2753"/>
                  </a:lnTo>
                  <a:lnTo>
                    <a:pt x="3700" y="1213"/>
                  </a:lnTo>
                  <a:lnTo>
                    <a:pt x="260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a:off x="3394250" y="2048250"/>
              <a:ext cx="162600" cy="270550"/>
            </a:xfrm>
            <a:custGeom>
              <a:avLst/>
              <a:gdLst/>
              <a:ahLst/>
              <a:cxnLst/>
              <a:rect l="l" t="t" r="r" b="b"/>
              <a:pathLst>
                <a:path w="6504" h="10822" extrusionOk="0">
                  <a:moveTo>
                    <a:pt x="2879" y="707"/>
                  </a:moveTo>
                  <a:lnTo>
                    <a:pt x="3687" y="1604"/>
                  </a:lnTo>
                  <a:lnTo>
                    <a:pt x="2728" y="3132"/>
                  </a:lnTo>
                  <a:lnTo>
                    <a:pt x="4950" y="5783"/>
                  </a:lnTo>
                  <a:lnTo>
                    <a:pt x="5872" y="7980"/>
                  </a:lnTo>
                  <a:lnTo>
                    <a:pt x="5872" y="9243"/>
                  </a:lnTo>
                  <a:lnTo>
                    <a:pt x="1452" y="10064"/>
                  </a:lnTo>
                  <a:lnTo>
                    <a:pt x="1452" y="8195"/>
                  </a:lnTo>
                  <a:lnTo>
                    <a:pt x="3031" y="6667"/>
                  </a:lnTo>
                  <a:lnTo>
                    <a:pt x="2791" y="4634"/>
                  </a:lnTo>
                  <a:lnTo>
                    <a:pt x="783" y="2008"/>
                  </a:lnTo>
                  <a:lnTo>
                    <a:pt x="1414" y="1061"/>
                  </a:lnTo>
                  <a:lnTo>
                    <a:pt x="2879" y="707"/>
                  </a:lnTo>
                  <a:close/>
                  <a:moveTo>
                    <a:pt x="3094" y="0"/>
                  </a:moveTo>
                  <a:lnTo>
                    <a:pt x="1023" y="505"/>
                  </a:lnTo>
                  <a:lnTo>
                    <a:pt x="0" y="2046"/>
                  </a:lnTo>
                  <a:lnTo>
                    <a:pt x="2172" y="4887"/>
                  </a:lnTo>
                  <a:lnTo>
                    <a:pt x="2361" y="6440"/>
                  </a:lnTo>
                  <a:lnTo>
                    <a:pt x="821" y="7917"/>
                  </a:lnTo>
                  <a:lnTo>
                    <a:pt x="821" y="10822"/>
                  </a:lnTo>
                  <a:lnTo>
                    <a:pt x="6503" y="9774"/>
                  </a:lnTo>
                  <a:lnTo>
                    <a:pt x="6503" y="7917"/>
                  </a:lnTo>
                  <a:lnTo>
                    <a:pt x="5506" y="5493"/>
                  </a:lnTo>
                  <a:lnTo>
                    <a:pt x="3498" y="3094"/>
                  </a:lnTo>
                  <a:lnTo>
                    <a:pt x="4470" y="1541"/>
                  </a:lnTo>
                  <a:lnTo>
                    <a:pt x="30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3658775" y="1084500"/>
              <a:ext cx="236775" cy="215300"/>
            </a:xfrm>
            <a:custGeom>
              <a:avLst/>
              <a:gdLst/>
              <a:ahLst/>
              <a:cxnLst/>
              <a:rect l="l" t="t" r="r" b="b"/>
              <a:pathLst>
                <a:path w="9471" h="8612" extrusionOk="0">
                  <a:moveTo>
                    <a:pt x="3498" y="0"/>
                  </a:moveTo>
                  <a:lnTo>
                    <a:pt x="1907" y="972"/>
                  </a:lnTo>
                  <a:lnTo>
                    <a:pt x="1907" y="1692"/>
                  </a:lnTo>
                  <a:lnTo>
                    <a:pt x="1" y="2273"/>
                  </a:lnTo>
                  <a:lnTo>
                    <a:pt x="2173" y="5026"/>
                  </a:lnTo>
                  <a:lnTo>
                    <a:pt x="3801" y="6162"/>
                  </a:lnTo>
                  <a:lnTo>
                    <a:pt x="3271" y="6970"/>
                  </a:lnTo>
                  <a:lnTo>
                    <a:pt x="5254" y="8612"/>
                  </a:lnTo>
                  <a:lnTo>
                    <a:pt x="6327" y="4028"/>
                  </a:lnTo>
                  <a:lnTo>
                    <a:pt x="7488" y="5278"/>
                  </a:lnTo>
                  <a:lnTo>
                    <a:pt x="7122" y="7046"/>
                  </a:lnTo>
                  <a:lnTo>
                    <a:pt x="8537" y="7046"/>
                  </a:lnTo>
                  <a:lnTo>
                    <a:pt x="9471" y="5177"/>
                  </a:lnTo>
                  <a:lnTo>
                    <a:pt x="6150" y="2513"/>
                  </a:lnTo>
                  <a:lnTo>
                    <a:pt x="349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a:off x="3645200" y="1074400"/>
              <a:ext cx="260450" cy="239600"/>
            </a:xfrm>
            <a:custGeom>
              <a:avLst/>
              <a:gdLst/>
              <a:ahLst/>
              <a:cxnLst/>
              <a:rect l="l" t="t" r="r" b="b"/>
              <a:pathLst>
                <a:path w="10418" h="9584" extrusionOk="0">
                  <a:moveTo>
                    <a:pt x="4003" y="796"/>
                  </a:moveTo>
                  <a:lnTo>
                    <a:pt x="6491" y="3157"/>
                  </a:lnTo>
                  <a:lnTo>
                    <a:pt x="9610" y="5670"/>
                  </a:lnTo>
                  <a:lnTo>
                    <a:pt x="8878" y="7134"/>
                  </a:lnTo>
                  <a:lnTo>
                    <a:pt x="8057" y="7134"/>
                  </a:lnTo>
                  <a:lnTo>
                    <a:pt x="8372" y="5581"/>
                  </a:lnTo>
                  <a:lnTo>
                    <a:pt x="6693" y="3788"/>
                  </a:lnTo>
                  <a:lnTo>
                    <a:pt x="5607" y="8460"/>
                  </a:lnTo>
                  <a:lnTo>
                    <a:pt x="4231" y="7324"/>
                  </a:lnTo>
                  <a:lnTo>
                    <a:pt x="4774" y="6478"/>
                  </a:lnTo>
                  <a:lnTo>
                    <a:pt x="2943" y="5202"/>
                  </a:lnTo>
                  <a:lnTo>
                    <a:pt x="1074" y="2841"/>
                  </a:lnTo>
                  <a:lnTo>
                    <a:pt x="2779" y="2323"/>
                  </a:lnTo>
                  <a:lnTo>
                    <a:pt x="2779" y="1553"/>
                  </a:lnTo>
                  <a:lnTo>
                    <a:pt x="4003" y="796"/>
                  </a:lnTo>
                  <a:close/>
                  <a:moveTo>
                    <a:pt x="4092" y="0"/>
                  </a:moveTo>
                  <a:lnTo>
                    <a:pt x="2147" y="1200"/>
                  </a:lnTo>
                  <a:lnTo>
                    <a:pt x="2147" y="1856"/>
                  </a:lnTo>
                  <a:lnTo>
                    <a:pt x="1" y="2513"/>
                  </a:lnTo>
                  <a:lnTo>
                    <a:pt x="2476" y="5632"/>
                  </a:lnTo>
                  <a:lnTo>
                    <a:pt x="3915" y="6654"/>
                  </a:lnTo>
                  <a:lnTo>
                    <a:pt x="3397" y="7437"/>
                  </a:lnTo>
                  <a:lnTo>
                    <a:pt x="5986" y="9584"/>
                  </a:lnTo>
                  <a:lnTo>
                    <a:pt x="7047" y="5076"/>
                  </a:lnTo>
                  <a:lnTo>
                    <a:pt x="7691" y="5771"/>
                  </a:lnTo>
                  <a:lnTo>
                    <a:pt x="7274" y="7778"/>
                  </a:lnTo>
                  <a:lnTo>
                    <a:pt x="9269" y="7778"/>
                  </a:lnTo>
                  <a:lnTo>
                    <a:pt x="10418" y="5505"/>
                  </a:lnTo>
                  <a:lnTo>
                    <a:pt x="6908" y="2690"/>
                  </a:lnTo>
                  <a:lnTo>
                    <a:pt x="409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a:off x="3780950" y="1045975"/>
              <a:ext cx="134825" cy="91250"/>
            </a:xfrm>
            <a:custGeom>
              <a:avLst/>
              <a:gdLst/>
              <a:ahLst/>
              <a:cxnLst/>
              <a:rect l="l" t="t" r="r" b="b"/>
              <a:pathLst>
                <a:path w="5393" h="3650" extrusionOk="0">
                  <a:moveTo>
                    <a:pt x="1175" y="1"/>
                  </a:moveTo>
                  <a:lnTo>
                    <a:pt x="0" y="1137"/>
                  </a:lnTo>
                  <a:lnTo>
                    <a:pt x="2235" y="2842"/>
                  </a:lnTo>
                  <a:lnTo>
                    <a:pt x="3612" y="3650"/>
                  </a:lnTo>
                  <a:lnTo>
                    <a:pt x="5392" y="1819"/>
                  </a:lnTo>
                  <a:lnTo>
                    <a:pt x="4584" y="329"/>
                  </a:lnTo>
                  <a:lnTo>
                    <a:pt x="3208" y="1"/>
                  </a:lnTo>
                  <a:lnTo>
                    <a:pt x="2703" y="1137"/>
                  </a:lnTo>
                  <a:lnTo>
                    <a:pt x="117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3768950" y="1035550"/>
              <a:ext cx="156600" cy="111475"/>
            </a:xfrm>
            <a:custGeom>
              <a:avLst/>
              <a:gdLst/>
              <a:ahLst/>
              <a:cxnLst/>
              <a:rect l="l" t="t" r="r" b="b"/>
              <a:pathLst>
                <a:path w="6264" h="4459" extrusionOk="0">
                  <a:moveTo>
                    <a:pt x="3864" y="784"/>
                  </a:moveTo>
                  <a:lnTo>
                    <a:pt x="4849" y="1011"/>
                  </a:lnTo>
                  <a:lnTo>
                    <a:pt x="5481" y="2185"/>
                  </a:lnTo>
                  <a:lnTo>
                    <a:pt x="4041" y="3663"/>
                  </a:lnTo>
                  <a:lnTo>
                    <a:pt x="2905" y="3006"/>
                  </a:lnTo>
                  <a:lnTo>
                    <a:pt x="960" y="1529"/>
                  </a:lnTo>
                  <a:lnTo>
                    <a:pt x="1680" y="834"/>
                  </a:lnTo>
                  <a:lnTo>
                    <a:pt x="3309" y="2046"/>
                  </a:lnTo>
                  <a:lnTo>
                    <a:pt x="3864" y="784"/>
                  </a:lnTo>
                  <a:close/>
                  <a:moveTo>
                    <a:pt x="1629" y="1"/>
                  </a:moveTo>
                  <a:lnTo>
                    <a:pt x="0" y="1579"/>
                  </a:lnTo>
                  <a:lnTo>
                    <a:pt x="2564" y="3524"/>
                  </a:lnTo>
                  <a:lnTo>
                    <a:pt x="4142" y="4458"/>
                  </a:lnTo>
                  <a:lnTo>
                    <a:pt x="6264" y="2299"/>
                  </a:lnTo>
                  <a:lnTo>
                    <a:pt x="5279" y="468"/>
                  </a:lnTo>
                  <a:lnTo>
                    <a:pt x="3511" y="51"/>
                  </a:lnTo>
                  <a:lnTo>
                    <a:pt x="3056" y="1062"/>
                  </a:lnTo>
                  <a:lnTo>
                    <a:pt x="162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a:off x="3098775" y="1751200"/>
              <a:ext cx="166375" cy="133550"/>
            </a:xfrm>
            <a:custGeom>
              <a:avLst/>
              <a:gdLst/>
              <a:ahLst/>
              <a:cxnLst/>
              <a:rect l="l" t="t" r="r" b="b"/>
              <a:pathLst>
                <a:path w="6655" h="5342" extrusionOk="0">
                  <a:moveTo>
                    <a:pt x="5619" y="0"/>
                  </a:moveTo>
                  <a:lnTo>
                    <a:pt x="4205" y="985"/>
                  </a:lnTo>
                  <a:lnTo>
                    <a:pt x="2475" y="1869"/>
                  </a:lnTo>
                  <a:lnTo>
                    <a:pt x="1288" y="404"/>
                  </a:lnTo>
                  <a:lnTo>
                    <a:pt x="0" y="1856"/>
                  </a:lnTo>
                  <a:lnTo>
                    <a:pt x="341" y="2829"/>
                  </a:lnTo>
                  <a:lnTo>
                    <a:pt x="341" y="4028"/>
                  </a:lnTo>
                  <a:lnTo>
                    <a:pt x="2766" y="5341"/>
                  </a:lnTo>
                  <a:lnTo>
                    <a:pt x="4963" y="4369"/>
                  </a:lnTo>
                  <a:lnTo>
                    <a:pt x="6655" y="2854"/>
                  </a:lnTo>
                  <a:lnTo>
                    <a:pt x="6655" y="1515"/>
                  </a:lnTo>
                  <a:lnTo>
                    <a:pt x="561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a:off x="3089925" y="1740150"/>
              <a:ext cx="182800" cy="153450"/>
            </a:xfrm>
            <a:custGeom>
              <a:avLst/>
              <a:gdLst/>
              <a:ahLst/>
              <a:cxnLst/>
              <a:rect l="l" t="t" r="r" b="b"/>
              <a:pathLst>
                <a:path w="7312" h="6138" extrusionOk="0">
                  <a:moveTo>
                    <a:pt x="5885" y="884"/>
                  </a:moveTo>
                  <a:lnTo>
                    <a:pt x="6693" y="2046"/>
                  </a:lnTo>
                  <a:lnTo>
                    <a:pt x="6693" y="3157"/>
                  </a:lnTo>
                  <a:lnTo>
                    <a:pt x="5140" y="4546"/>
                  </a:lnTo>
                  <a:lnTo>
                    <a:pt x="3132" y="5443"/>
                  </a:lnTo>
                  <a:lnTo>
                    <a:pt x="1011" y="4281"/>
                  </a:lnTo>
                  <a:lnTo>
                    <a:pt x="1011" y="3271"/>
                  </a:lnTo>
                  <a:lnTo>
                    <a:pt x="708" y="2374"/>
                  </a:lnTo>
                  <a:lnTo>
                    <a:pt x="1630" y="1339"/>
                  </a:lnTo>
                  <a:lnTo>
                    <a:pt x="2741" y="2715"/>
                  </a:lnTo>
                  <a:lnTo>
                    <a:pt x="4698" y="1705"/>
                  </a:lnTo>
                  <a:lnTo>
                    <a:pt x="5885" y="884"/>
                  </a:lnTo>
                  <a:close/>
                  <a:moveTo>
                    <a:pt x="6049" y="0"/>
                  </a:moveTo>
                  <a:lnTo>
                    <a:pt x="4395" y="1162"/>
                  </a:lnTo>
                  <a:lnTo>
                    <a:pt x="2918" y="1920"/>
                  </a:lnTo>
                  <a:lnTo>
                    <a:pt x="1655" y="366"/>
                  </a:lnTo>
                  <a:lnTo>
                    <a:pt x="1" y="2235"/>
                  </a:lnTo>
                  <a:lnTo>
                    <a:pt x="380" y="3334"/>
                  </a:lnTo>
                  <a:lnTo>
                    <a:pt x="380" y="4660"/>
                  </a:lnTo>
                  <a:lnTo>
                    <a:pt x="3094" y="6137"/>
                  </a:lnTo>
                  <a:lnTo>
                    <a:pt x="5443" y="5102"/>
                  </a:lnTo>
                  <a:lnTo>
                    <a:pt x="7312" y="3435"/>
                  </a:lnTo>
                  <a:lnTo>
                    <a:pt x="7312" y="1856"/>
                  </a:lnTo>
                  <a:lnTo>
                    <a:pt x="604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3793250" y="2636350"/>
              <a:ext cx="57175" cy="35700"/>
            </a:xfrm>
            <a:custGeom>
              <a:avLst/>
              <a:gdLst/>
              <a:ahLst/>
              <a:cxnLst/>
              <a:rect l="l" t="t" r="r" b="b"/>
              <a:pathLst>
                <a:path w="2287" h="1428" extrusionOk="0">
                  <a:moveTo>
                    <a:pt x="1743" y="0"/>
                  </a:moveTo>
                  <a:lnTo>
                    <a:pt x="1" y="480"/>
                  </a:lnTo>
                  <a:lnTo>
                    <a:pt x="2286" y="1427"/>
                  </a:lnTo>
                  <a:lnTo>
                    <a:pt x="2286" y="1427"/>
                  </a:lnTo>
                  <a:lnTo>
                    <a:pt x="174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3768950" y="2626875"/>
              <a:ext cx="95675" cy="59375"/>
            </a:xfrm>
            <a:custGeom>
              <a:avLst/>
              <a:gdLst/>
              <a:ahLst/>
              <a:cxnLst/>
              <a:rect l="l" t="t" r="r" b="b"/>
              <a:pathLst>
                <a:path w="3827" h="2375" extrusionOk="0">
                  <a:moveTo>
                    <a:pt x="2526" y="758"/>
                  </a:moveTo>
                  <a:lnTo>
                    <a:pt x="2703" y="1238"/>
                  </a:lnTo>
                  <a:lnTo>
                    <a:pt x="1958" y="922"/>
                  </a:lnTo>
                  <a:lnTo>
                    <a:pt x="2526" y="758"/>
                  </a:lnTo>
                  <a:close/>
                  <a:moveTo>
                    <a:pt x="2905" y="0"/>
                  </a:moveTo>
                  <a:lnTo>
                    <a:pt x="0" y="796"/>
                  </a:lnTo>
                  <a:lnTo>
                    <a:pt x="3826" y="2374"/>
                  </a:lnTo>
                  <a:lnTo>
                    <a:pt x="290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3702975" y="2517025"/>
              <a:ext cx="43275" cy="68200"/>
            </a:xfrm>
            <a:custGeom>
              <a:avLst/>
              <a:gdLst/>
              <a:ahLst/>
              <a:cxnLst/>
              <a:rect l="l" t="t" r="r" b="b"/>
              <a:pathLst>
                <a:path w="1731" h="2728" extrusionOk="0">
                  <a:moveTo>
                    <a:pt x="733" y="0"/>
                  </a:moveTo>
                  <a:cubicBezTo>
                    <a:pt x="493" y="164"/>
                    <a:pt x="0" y="1288"/>
                    <a:pt x="0" y="1288"/>
                  </a:cubicBezTo>
                  <a:lnTo>
                    <a:pt x="695" y="2728"/>
                  </a:lnTo>
                  <a:lnTo>
                    <a:pt x="1730" y="2728"/>
                  </a:lnTo>
                  <a:lnTo>
                    <a:pt x="73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3694450" y="2505025"/>
              <a:ext cx="62850" cy="88100"/>
            </a:xfrm>
            <a:custGeom>
              <a:avLst/>
              <a:gdLst/>
              <a:ahLst/>
              <a:cxnLst/>
              <a:rect l="l" t="t" r="r" b="b"/>
              <a:pathLst>
                <a:path w="2514" h="3524" extrusionOk="0">
                  <a:moveTo>
                    <a:pt x="973" y="1162"/>
                  </a:moveTo>
                  <a:lnTo>
                    <a:pt x="1604" y="2892"/>
                  </a:lnTo>
                  <a:lnTo>
                    <a:pt x="1225" y="2892"/>
                  </a:lnTo>
                  <a:lnTo>
                    <a:pt x="682" y="1756"/>
                  </a:lnTo>
                  <a:cubicBezTo>
                    <a:pt x="771" y="1554"/>
                    <a:pt x="884" y="1352"/>
                    <a:pt x="973" y="1162"/>
                  </a:cubicBezTo>
                  <a:close/>
                  <a:moveTo>
                    <a:pt x="1238" y="0"/>
                  </a:moveTo>
                  <a:lnTo>
                    <a:pt x="897" y="215"/>
                  </a:lnTo>
                  <a:cubicBezTo>
                    <a:pt x="619" y="405"/>
                    <a:pt x="253" y="1187"/>
                    <a:pt x="51" y="1642"/>
                  </a:cubicBezTo>
                  <a:lnTo>
                    <a:pt x="1" y="1768"/>
                  </a:lnTo>
                  <a:lnTo>
                    <a:pt x="834" y="3523"/>
                  </a:lnTo>
                  <a:lnTo>
                    <a:pt x="2513" y="3523"/>
                  </a:lnTo>
                  <a:lnTo>
                    <a:pt x="123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3696975" y="2570375"/>
              <a:ext cx="25275" cy="78000"/>
            </a:xfrm>
            <a:custGeom>
              <a:avLst/>
              <a:gdLst/>
              <a:ahLst/>
              <a:cxnLst/>
              <a:rect l="l" t="t" r="r" b="b"/>
              <a:pathLst>
                <a:path w="1011" h="3120" extrusionOk="0">
                  <a:moveTo>
                    <a:pt x="455" y="0"/>
                  </a:moveTo>
                  <a:lnTo>
                    <a:pt x="1" y="1402"/>
                  </a:lnTo>
                  <a:lnTo>
                    <a:pt x="581" y="3119"/>
                  </a:lnTo>
                  <a:lnTo>
                    <a:pt x="1011" y="3119"/>
                  </a:lnTo>
                  <a:lnTo>
                    <a:pt x="1011" y="278"/>
                  </a:lnTo>
                  <a:lnTo>
                    <a:pt x="45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3688775" y="2563750"/>
              <a:ext cx="43275" cy="92500"/>
            </a:xfrm>
            <a:custGeom>
              <a:avLst/>
              <a:gdLst/>
              <a:ahLst/>
              <a:cxnLst/>
              <a:rect l="l" t="t" r="r" b="b"/>
              <a:pathLst>
                <a:path w="1731" h="3700" extrusionOk="0">
                  <a:moveTo>
                    <a:pt x="1023" y="846"/>
                  </a:moveTo>
                  <a:lnTo>
                    <a:pt x="1074" y="871"/>
                  </a:lnTo>
                  <a:lnTo>
                    <a:pt x="1074" y="2765"/>
                  </a:lnTo>
                  <a:lnTo>
                    <a:pt x="695" y="1755"/>
                  </a:lnTo>
                  <a:lnTo>
                    <a:pt x="1023" y="846"/>
                  </a:lnTo>
                  <a:close/>
                  <a:moveTo>
                    <a:pt x="632" y="0"/>
                  </a:moveTo>
                  <a:lnTo>
                    <a:pt x="0" y="1755"/>
                  </a:lnTo>
                  <a:lnTo>
                    <a:pt x="720" y="3700"/>
                  </a:lnTo>
                  <a:lnTo>
                    <a:pt x="1730" y="3700"/>
                  </a:lnTo>
                  <a:lnTo>
                    <a:pt x="1730" y="493"/>
                  </a:lnTo>
                  <a:lnTo>
                    <a:pt x="63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4360850" y="1623350"/>
              <a:ext cx="47375" cy="27475"/>
            </a:xfrm>
            <a:custGeom>
              <a:avLst/>
              <a:gdLst/>
              <a:ahLst/>
              <a:cxnLst/>
              <a:rect l="l" t="t" r="r" b="b"/>
              <a:pathLst>
                <a:path w="1895" h="1099" extrusionOk="0">
                  <a:moveTo>
                    <a:pt x="0" y="0"/>
                  </a:moveTo>
                  <a:lnTo>
                    <a:pt x="556" y="1099"/>
                  </a:lnTo>
                  <a:lnTo>
                    <a:pt x="1326" y="947"/>
                  </a:lnTo>
                  <a:lnTo>
                    <a:pt x="18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4347900" y="1615450"/>
              <a:ext cx="74200" cy="44550"/>
            </a:xfrm>
            <a:custGeom>
              <a:avLst/>
              <a:gdLst/>
              <a:ahLst/>
              <a:cxnLst/>
              <a:rect l="l" t="t" r="r" b="b"/>
              <a:pathLst>
                <a:path w="2968" h="1782" extrusionOk="0">
                  <a:moveTo>
                    <a:pt x="1857" y="632"/>
                  </a:moveTo>
                  <a:lnTo>
                    <a:pt x="1642" y="973"/>
                  </a:lnTo>
                  <a:lnTo>
                    <a:pt x="1238" y="1061"/>
                  </a:lnTo>
                  <a:lnTo>
                    <a:pt x="1023" y="632"/>
                  </a:lnTo>
                  <a:close/>
                  <a:moveTo>
                    <a:pt x="0" y="1"/>
                  </a:moveTo>
                  <a:lnTo>
                    <a:pt x="897" y="1781"/>
                  </a:lnTo>
                  <a:lnTo>
                    <a:pt x="2046" y="1541"/>
                  </a:lnTo>
                  <a:lnTo>
                    <a:pt x="296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2445000" y="785850"/>
              <a:ext cx="922425" cy="1196450"/>
            </a:xfrm>
            <a:custGeom>
              <a:avLst/>
              <a:gdLst/>
              <a:ahLst/>
              <a:cxnLst/>
              <a:rect l="l" t="t" r="r" b="b"/>
              <a:pathLst>
                <a:path w="36897" h="47858" extrusionOk="0">
                  <a:moveTo>
                    <a:pt x="27288" y="1"/>
                  </a:moveTo>
                  <a:lnTo>
                    <a:pt x="21921" y="2324"/>
                  </a:lnTo>
                  <a:lnTo>
                    <a:pt x="20027" y="2375"/>
                  </a:lnTo>
                  <a:lnTo>
                    <a:pt x="19396" y="4067"/>
                  </a:lnTo>
                  <a:lnTo>
                    <a:pt x="20179" y="6378"/>
                  </a:lnTo>
                  <a:lnTo>
                    <a:pt x="18600" y="6378"/>
                  </a:lnTo>
                  <a:lnTo>
                    <a:pt x="18285" y="4016"/>
                  </a:lnTo>
                  <a:lnTo>
                    <a:pt x="17262" y="3625"/>
                  </a:lnTo>
                  <a:lnTo>
                    <a:pt x="16782" y="5203"/>
                  </a:lnTo>
                  <a:lnTo>
                    <a:pt x="15620" y="4850"/>
                  </a:lnTo>
                  <a:lnTo>
                    <a:pt x="15305" y="3006"/>
                  </a:lnTo>
                  <a:lnTo>
                    <a:pt x="13411" y="3322"/>
                  </a:lnTo>
                  <a:lnTo>
                    <a:pt x="11277" y="4105"/>
                  </a:lnTo>
                  <a:lnTo>
                    <a:pt x="9698" y="5683"/>
                  </a:lnTo>
                  <a:lnTo>
                    <a:pt x="7489" y="6163"/>
                  </a:lnTo>
                  <a:lnTo>
                    <a:pt x="6150" y="7893"/>
                  </a:lnTo>
                  <a:lnTo>
                    <a:pt x="6933" y="9080"/>
                  </a:lnTo>
                  <a:lnTo>
                    <a:pt x="5355" y="10418"/>
                  </a:lnTo>
                  <a:lnTo>
                    <a:pt x="2678" y="11529"/>
                  </a:lnTo>
                  <a:lnTo>
                    <a:pt x="784" y="11883"/>
                  </a:lnTo>
                  <a:lnTo>
                    <a:pt x="1251" y="13575"/>
                  </a:lnTo>
                  <a:lnTo>
                    <a:pt x="2678" y="13726"/>
                  </a:lnTo>
                  <a:lnTo>
                    <a:pt x="3069" y="14598"/>
                  </a:lnTo>
                  <a:lnTo>
                    <a:pt x="1" y="14838"/>
                  </a:lnTo>
                  <a:lnTo>
                    <a:pt x="1" y="16176"/>
                  </a:lnTo>
                  <a:lnTo>
                    <a:pt x="1731" y="17363"/>
                  </a:lnTo>
                  <a:cubicBezTo>
                    <a:pt x="1731" y="17363"/>
                    <a:pt x="1944" y="16942"/>
                    <a:pt x="2599" y="16942"/>
                  </a:cubicBezTo>
                  <a:cubicBezTo>
                    <a:pt x="2926" y="16942"/>
                    <a:pt x="3364" y="17047"/>
                    <a:pt x="3940" y="17363"/>
                  </a:cubicBezTo>
                  <a:cubicBezTo>
                    <a:pt x="5683" y="18310"/>
                    <a:pt x="5759" y="18310"/>
                    <a:pt x="5759" y="18310"/>
                  </a:cubicBezTo>
                  <a:lnTo>
                    <a:pt x="7337" y="21378"/>
                  </a:lnTo>
                  <a:lnTo>
                    <a:pt x="6946" y="25331"/>
                  </a:lnTo>
                  <a:lnTo>
                    <a:pt x="6946" y="29434"/>
                  </a:lnTo>
                  <a:lnTo>
                    <a:pt x="8436" y="29902"/>
                  </a:lnTo>
                  <a:lnTo>
                    <a:pt x="7615" y="31164"/>
                  </a:lnTo>
                  <a:lnTo>
                    <a:pt x="5683" y="30849"/>
                  </a:lnTo>
                  <a:lnTo>
                    <a:pt x="5683" y="33223"/>
                  </a:lnTo>
                  <a:lnTo>
                    <a:pt x="7173" y="34321"/>
                  </a:lnTo>
                  <a:lnTo>
                    <a:pt x="6074" y="36695"/>
                  </a:lnTo>
                  <a:lnTo>
                    <a:pt x="6541" y="40546"/>
                  </a:lnTo>
                  <a:lnTo>
                    <a:pt x="7135" y="43463"/>
                  </a:lnTo>
                  <a:lnTo>
                    <a:pt x="7627" y="46153"/>
                  </a:lnTo>
                  <a:lnTo>
                    <a:pt x="9218" y="45913"/>
                  </a:lnTo>
                  <a:lnTo>
                    <a:pt x="10885" y="47857"/>
                  </a:lnTo>
                  <a:lnTo>
                    <a:pt x="12186" y="45647"/>
                  </a:lnTo>
                  <a:lnTo>
                    <a:pt x="13310" y="42175"/>
                  </a:lnTo>
                  <a:lnTo>
                    <a:pt x="14812" y="39776"/>
                  </a:lnTo>
                  <a:lnTo>
                    <a:pt x="16946" y="39195"/>
                  </a:lnTo>
                  <a:lnTo>
                    <a:pt x="20103" y="37857"/>
                  </a:lnTo>
                  <a:lnTo>
                    <a:pt x="21770" y="35798"/>
                  </a:lnTo>
                  <a:lnTo>
                    <a:pt x="24762" y="35407"/>
                  </a:lnTo>
                  <a:lnTo>
                    <a:pt x="28462" y="33071"/>
                  </a:lnTo>
                  <a:lnTo>
                    <a:pt x="26480" y="32869"/>
                  </a:lnTo>
                  <a:lnTo>
                    <a:pt x="25545" y="32869"/>
                  </a:lnTo>
                  <a:lnTo>
                    <a:pt x="26480" y="30659"/>
                  </a:lnTo>
                  <a:lnTo>
                    <a:pt x="28462" y="32478"/>
                  </a:lnTo>
                  <a:lnTo>
                    <a:pt x="29232" y="30735"/>
                  </a:lnTo>
                  <a:lnTo>
                    <a:pt x="28538" y="28487"/>
                  </a:lnTo>
                  <a:lnTo>
                    <a:pt x="28538" y="28487"/>
                  </a:lnTo>
                  <a:cubicBezTo>
                    <a:pt x="28538" y="28487"/>
                    <a:pt x="28571" y="28497"/>
                    <a:pt x="28628" y="28497"/>
                  </a:cubicBezTo>
                  <a:cubicBezTo>
                    <a:pt x="28850" y="28497"/>
                    <a:pt x="29441" y="28361"/>
                    <a:pt x="29952" y="27048"/>
                  </a:cubicBezTo>
                  <a:cubicBezTo>
                    <a:pt x="30176" y="26473"/>
                    <a:pt x="30217" y="26354"/>
                    <a:pt x="30211" y="26354"/>
                  </a:cubicBezTo>
                  <a:lnTo>
                    <a:pt x="30211" y="26354"/>
                  </a:lnTo>
                  <a:cubicBezTo>
                    <a:pt x="30207" y="26354"/>
                    <a:pt x="30180" y="26414"/>
                    <a:pt x="30178" y="26414"/>
                  </a:cubicBezTo>
                  <a:cubicBezTo>
                    <a:pt x="30175" y="26414"/>
                    <a:pt x="30241" y="26250"/>
                    <a:pt x="30596" y="25381"/>
                  </a:cubicBezTo>
                  <a:cubicBezTo>
                    <a:pt x="31467" y="23260"/>
                    <a:pt x="31455" y="23247"/>
                    <a:pt x="31455" y="23247"/>
                  </a:cubicBezTo>
                  <a:cubicBezTo>
                    <a:pt x="31455" y="23247"/>
                    <a:pt x="32086" y="23007"/>
                    <a:pt x="31455" y="21593"/>
                  </a:cubicBezTo>
                  <a:cubicBezTo>
                    <a:pt x="30823" y="20179"/>
                    <a:pt x="29876" y="20722"/>
                    <a:pt x="30823" y="20166"/>
                  </a:cubicBezTo>
                  <a:lnTo>
                    <a:pt x="31770" y="19623"/>
                  </a:lnTo>
                  <a:lnTo>
                    <a:pt x="32642" y="19068"/>
                  </a:lnTo>
                  <a:lnTo>
                    <a:pt x="32250" y="16694"/>
                  </a:lnTo>
                  <a:lnTo>
                    <a:pt x="32642" y="14042"/>
                  </a:lnTo>
                  <a:lnTo>
                    <a:pt x="34611" y="11858"/>
                  </a:lnTo>
                  <a:lnTo>
                    <a:pt x="36354" y="9762"/>
                  </a:lnTo>
                  <a:lnTo>
                    <a:pt x="36897" y="8032"/>
                  </a:lnTo>
                  <a:lnTo>
                    <a:pt x="34851" y="7085"/>
                  </a:lnTo>
                  <a:lnTo>
                    <a:pt x="32566" y="7943"/>
                  </a:lnTo>
                  <a:lnTo>
                    <a:pt x="30280" y="10090"/>
                  </a:lnTo>
                  <a:lnTo>
                    <a:pt x="31770" y="7451"/>
                  </a:lnTo>
                  <a:lnTo>
                    <a:pt x="31859" y="7009"/>
                  </a:lnTo>
                  <a:lnTo>
                    <a:pt x="27439" y="7009"/>
                  </a:lnTo>
                  <a:lnTo>
                    <a:pt x="27351" y="5986"/>
                  </a:lnTo>
                  <a:lnTo>
                    <a:pt x="29232" y="5759"/>
                  </a:lnTo>
                  <a:lnTo>
                    <a:pt x="31859" y="5759"/>
                  </a:lnTo>
                  <a:lnTo>
                    <a:pt x="31543" y="3625"/>
                  </a:lnTo>
                  <a:lnTo>
                    <a:pt x="30672" y="1655"/>
                  </a:lnTo>
                  <a:lnTo>
                    <a:pt x="2728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a:off x="2437100" y="777350"/>
              <a:ext cx="939800" cy="1218525"/>
            </a:xfrm>
            <a:custGeom>
              <a:avLst/>
              <a:gdLst/>
              <a:ahLst/>
              <a:cxnLst/>
              <a:rect l="l" t="t" r="r" b="b"/>
              <a:pathLst>
                <a:path w="37592" h="48741" extrusionOk="0">
                  <a:moveTo>
                    <a:pt x="26909" y="31530"/>
                  </a:moveTo>
                  <a:lnTo>
                    <a:pt x="28601" y="33070"/>
                  </a:lnTo>
                  <a:lnTo>
                    <a:pt x="26796" y="32893"/>
                  </a:lnTo>
                  <a:lnTo>
                    <a:pt x="26341" y="32893"/>
                  </a:lnTo>
                  <a:lnTo>
                    <a:pt x="26909" y="31530"/>
                  </a:lnTo>
                  <a:close/>
                  <a:moveTo>
                    <a:pt x="27591" y="682"/>
                  </a:moveTo>
                  <a:lnTo>
                    <a:pt x="30748" y="2222"/>
                  </a:lnTo>
                  <a:lnTo>
                    <a:pt x="31543" y="4053"/>
                  </a:lnTo>
                  <a:lnTo>
                    <a:pt x="31809" y="5783"/>
                  </a:lnTo>
                  <a:lnTo>
                    <a:pt x="29498" y="5783"/>
                  </a:lnTo>
                  <a:lnTo>
                    <a:pt x="27339" y="6048"/>
                  </a:lnTo>
                  <a:lnTo>
                    <a:pt x="27465" y="7665"/>
                  </a:lnTo>
                  <a:lnTo>
                    <a:pt x="31796" y="7665"/>
                  </a:lnTo>
                  <a:lnTo>
                    <a:pt x="29321" y="12059"/>
                  </a:lnTo>
                  <a:lnTo>
                    <a:pt x="33046" y="8574"/>
                  </a:lnTo>
                  <a:lnTo>
                    <a:pt x="35155" y="7778"/>
                  </a:lnTo>
                  <a:lnTo>
                    <a:pt x="36834" y="8548"/>
                  </a:lnTo>
                  <a:lnTo>
                    <a:pt x="36380" y="9963"/>
                  </a:lnTo>
                  <a:lnTo>
                    <a:pt x="34700" y="11996"/>
                  </a:lnTo>
                  <a:lnTo>
                    <a:pt x="32667" y="14256"/>
                  </a:lnTo>
                  <a:lnTo>
                    <a:pt x="32250" y="17059"/>
                  </a:lnTo>
                  <a:lnTo>
                    <a:pt x="32617" y="19269"/>
                  </a:lnTo>
                  <a:lnTo>
                    <a:pt x="31935" y="19698"/>
                  </a:lnTo>
                  <a:cubicBezTo>
                    <a:pt x="31922" y="19711"/>
                    <a:pt x="31834" y="19761"/>
                    <a:pt x="30988" y="20254"/>
                  </a:cubicBezTo>
                  <a:cubicBezTo>
                    <a:pt x="30584" y="20494"/>
                    <a:pt x="30432" y="20582"/>
                    <a:pt x="30432" y="20809"/>
                  </a:cubicBezTo>
                  <a:cubicBezTo>
                    <a:pt x="30445" y="20986"/>
                    <a:pt x="30558" y="21125"/>
                    <a:pt x="30710" y="21188"/>
                  </a:cubicBezTo>
                  <a:cubicBezTo>
                    <a:pt x="30887" y="21289"/>
                    <a:pt x="31215" y="21466"/>
                    <a:pt x="31480" y="22072"/>
                  </a:cubicBezTo>
                  <a:cubicBezTo>
                    <a:pt x="31872" y="22943"/>
                    <a:pt x="31733" y="23259"/>
                    <a:pt x="31657" y="23309"/>
                  </a:cubicBezTo>
                  <a:lnTo>
                    <a:pt x="31455" y="23385"/>
                  </a:lnTo>
                  <a:lnTo>
                    <a:pt x="31455" y="23537"/>
                  </a:lnTo>
                  <a:cubicBezTo>
                    <a:pt x="31404" y="23676"/>
                    <a:pt x="31228" y="24118"/>
                    <a:pt x="30609" y="25620"/>
                  </a:cubicBezTo>
                  <a:cubicBezTo>
                    <a:pt x="30432" y="26062"/>
                    <a:pt x="30319" y="26353"/>
                    <a:pt x="30243" y="26555"/>
                  </a:cubicBezTo>
                  <a:lnTo>
                    <a:pt x="30218" y="26618"/>
                  </a:lnTo>
                  <a:cubicBezTo>
                    <a:pt x="30218" y="26618"/>
                    <a:pt x="30218" y="26630"/>
                    <a:pt x="30218" y="26630"/>
                  </a:cubicBezTo>
                  <a:cubicBezTo>
                    <a:pt x="30205" y="26681"/>
                    <a:pt x="30154" y="26832"/>
                    <a:pt x="29978" y="27287"/>
                  </a:cubicBezTo>
                  <a:cubicBezTo>
                    <a:pt x="29498" y="28499"/>
                    <a:pt x="29018" y="28537"/>
                    <a:pt x="28955" y="28537"/>
                  </a:cubicBezTo>
                  <a:lnTo>
                    <a:pt x="28399" y="28373"/>
                  </a:lnTo>
                  <a:lnTo>
                    <a:pt x="28399" y="28373"/>
                  </a:lnTo>
                  <a:lnTo>
                    <a:pt x="29220" y="31062"/>
                  </a:lnTo>
                  <a:lnTo>
                    <a:pt x="28677" y="32287"/>
                  </a:lnTo>
                  <a:lnTo>
                    <a:pt x="26682" y="30469"/>
                  </a:lnTo>
                  <a:lnTo>
                    <a:pt x="25394" y="33525"/>
                  </a:lnTo>
                  <a:lnTo>
                    <a:pt x="26758" y="33525"/>
                  </a:lnTo>
                  <a:lnTo>
                    <a:pt x="27844" y="33626"/>
                  </a:lnTo>
                  <a:lnTo>
                    <a:pt x="24977" y="35431"/>
                  </a:lnTo>
                  <a:lnTo>
                    <a:pt x="21922" y="35835"/>
                  </a:lnTo>
                  <a:lnTo>
                    <a:pt x="20230" y="37931"/>
                  </a:lnTo>
                  <a:lnTo>
                    <a:pt x="17199" y="39232"/>
                  </a:lnTo>
                  <a:lnTo>
                    <a:pt x="14939" y="39838"/>
                  </a:lnTo>
                  <a:lnTo>
                    <a:pt x="13360" y="42351"/>
                  </a:lnTo>
                  <a:lnTo>
                    <a:pt x="12211" y="45861"/>
                  </a:lnTo>
                  <a:lnTo>
                    <a:pt x="11163" y="47654"/>
                  </a:lnTo>
                  <a:lnTo>
                    <a:pt x="9661" y="45874"/>
                  </a:lnTo>
                  <a:lnTo>
                    <a:pt x="8209" y="46101"/>
                  </a:lnTo>
                  <a:lnTo>
                    <a:pt x="7767" y="43715"/>
                  </a:lnTo>
                  <a:lnTo>
                    <a:pt x="7173" y="40823"/>
                  </a:lnTo>
                  <a:lnTo>
                    <a:pt x="6719" y="37048"/>
                  </a:lnTo>
                  <a:lnTo>
                    <a:pt x="7893" y="34535"/>
                  </a:lnTo>
                  <a:lnTo>
                    <a:pt x="6315" y="33373"/>
                  </a:lnTo>
                  <a:lnTo>
                    <a:pt x="6315" y="31542"/>
                  </a:lnTo>
                  <a:lnTo>
                    <a:pt x="8082" y="31833"/>
                  </a:lnTo>
                  <a:lnTo>
                    <a:pt x="9244" y="30040"/>
                  </a:lnTo>
                  <a:lnTo>
                    <a:pt x="7577" y="29509"/>
                  </a:lnTo>
                  <a:lnTo>
                    <a:pt x="7577" y="25671"/>
                  </a:lnTo>
                  <a:lnTo>
                    <a:pt x="7981" y="21643"/>
                  </a:lnTo>
                  <a:lnTo>
                    <a:pt x="6277" y="18309"/>
                  </a:lnTo>
                  <a:lnTo>
                    <a:pt x="6125" y="18309"/>
                  </a:lnTo>
                  <a:cubicBezTo>
                    <a:pt x="6024" y="18271"/>
                    <a:pt x="5645" y="18082"/>
                    <a:pt x="4408" y="17413"/>
                  </a:cubicBezTo>
                  <a:cubicBezTo>
                    <a:pt x="3845" y="17104"/>
                    <a:pt x="3347" y="16952"/>
                    <a:pt x="2915" y="16952"/>
                  </a:cubicBezTo>
                  <a:cubicBezTo>
                    <a:pt x="2746" y="16952"/>
                    <a:pt x="2587" y="16975"/>
                    <a:pt x="2438" y="17021"/>
                  </a:cubicBezTo>
                  <a:cubicBezTo>
                    <a:pt x="2274" y="17072"/>
                    <a:pt x="2122" y="17147"/>
                    <a:pt x="1983" y="17261"/>
                  </a:cubicBezTo>
                  <a:lnTo>
                    <a:pt x="620" y="16339"/>
                  </a:lnTo>
                  <a:lnTo>
                    <a:pt x="620" y="15455"/>
                  </a:lnTo>
                  <a:lnTo>
                    <a:pt x="3852" y="15203"/>
                  </a:lnTo>
                  <a:lnTo>
                    <a:pt x="3208" y="13763"/>
                  </a:lnTo>
                  <a:lnTo>
                    <a:pt x="1819" y="13612"/>
                  </a:lnTo>
                  <a:lnTo>
                    <a:pt x="1504" y="12450"/>
                  </a:lnTo>
                  <a:lnTo>
                    <a:pt x="3057" y="12160"/>
                  </a:lnTo>
                  <a:lnTo>
                    <a:pt x="5797" y="11036"/>
                  </a:lnTo>
                  <a:lnTo>
                    <a:pt x="7678" y="9470"/>
                  </a:lnTo>
                  <a:lnTo>
                    <a:pt x="6857" y="8233"/>
                  </a:lnTo>
                  <a:lnTo>
                    <a:pt x="7994" y="6781"/>
                  </a:lnTo>
                  <a:lnTo>
                    <a:pt x="10178" y="6301"/>
                  </a:lnTo>
                  <a:lnTo>
                    <a:pt x="11769" y="4710"/>
                  </a:lnTo>
                  <a:lnTo>
                    <a:pt x="13777" y="3965"/>
                  </a:lnTo>
                  <a:lnTo>
                    <a:pt x="15355" y="3712"/>
                  </a:lnTo>
                  <a:lnTo>
                    <a:pt x="15646" y="5430"/>
                  </a:lnTo>
                  <a:lnTo>
                    <a:pt x="17325" y="5935"/>
                  </a:lnTo>
                  <a:lnTo>
                    <a:pt x="17792" y="4382"/>
                  </a:lnTo>
                  <a:lnTo>
                    <a:pt x="18323" y="4584"/>
                  </a:lnTo>
                  <a:lnTo>
                    <a:pt x="18651" y="7033"/>
                  </a:lnTo>
                  <a:lnTo>
                    <a:pt x="20949" y="7033"/>
                  </a:lnTo>
                  <a:lnTo>
                    <a:pt x="20053" y="4407"/>
                  </a:lnTo>
                  <a:lnTo>
                    <a:pt x="20570" y="3031"/>
                  </a:lnTo>
                  <a:lnTo>
                    <a:pt x="22250" y="2980"/>
                  </a:lnTo>
                  <a:lnTo>
                    <a:pt x="27591" y="682"/>
                  </a:lnTo>
                  <a:close/>
                  <a:moveTo>
                    <a:pt x="27604" y="0"/>
                  </a:moveTo>
                  <a:lnTo>
                    <a:pt x="22161" y="2361"/>
                  </a:lnTo>
                  <a:lnTo>
                    <a:pt x="20116" y="2424"/>
                  </a:lnTo>
                  <a:lnTo>
                    <a:pt x="19371" y="4407"/>
                  </a:lnTo>
                  <a:lnTo>
                    <a:pt x="20053" y="6415"/>
                  </a:lnTo>
                  <a:lnTo>
                    <a:pt x="19194" y="6415"/>
                  </a:lnTo>
                  <a:lnTo>
                    <a:pt x="18891" y="4142"/>
                  </a:lnTo>
                  <a:lnTo>
                    <a:pt x="17376" y="3548"/>
                  </a:lnTo>
                  <a:lnTo>
                    <a:pt x="16896" y="5152"/>
                  </a:lnTo>
                  <a:lnTo>
                    <a:pt x="16214" y="4937"/>
                  </a:lnTo>
                  <a:lnTo>
                    <a:pt x="15861" y="2993"/>
                  </a:lnTo>
                  <a:lnTo>
                    <a:pt x="13600" y="3359"/>
                  </a:lnTo>
                  <a:lnTo>
                    <a:pt x="11479" y="4154"/>
                  </a:lnTo>
                  <a:lnTo>
                    <a:pt x="9850" y="5733"/>
                  </a:lnTo>
                  <a:lnTo>
                    <a:pt x="7628" y="6200"/>
                  </a:lnTo>
                  <a:lnTo>
                    <a:pt x="6075" y="8208"/>
                  </a:lnTo>
                  <a:lnTo>
                    <a:pt x="6832" y="9344"/>
                  </a:lnTo>
                  <a:lnTo>
                    <a:pt x="5506" y="10480"/>
                  </a:lnTo>
                  <a:lnTo>
                    <a:pt x="2905" y="11541"/>
                  </a:lnTo>
                  <a:lnTo>
                    <a:pt x="708" y="11958"/>
                  </a:lnTo>
                  <a:lnTo>
                    <a:pt x="1339" y="14193"/>
                  </a:lnTo>
                  <a:lnTo>
                    <a:pt x="2792" y="14344"/>
                  </a:lnTo>
                  <a:lnTo>
                    <a:pt x="2918" y="14635"/>
                  </a:lnTo>
                  <a:lnTo>
                    <a:pt x="1" y="14862"/>
                  </a:lnTo>
                  <a:lnTo>
                    <a:pt x="1" y="16655"/>
                  </a:lnTo>
                  <a:lnTo>
                    <a:pt x="2173" y="18132"/>
                  </a:lnTo>
                  <a:lnTo>
                    <a:pt x="2337" y="17817"/>
                  </a:lnTo>
                  <a:cubicBezTo>
                    <a:pt x="2400" y="17716"/>
                    <a:pt x="2514" y="17640"/>
                    <a:pt x="2627" y="17615"/>
                  </a:cubicBezTo>
                  <a:cubicBezTo>
                    <a:pt x="2703" y="17592"/>
                    <a:pt x="2796" y="17576"/>
                    <a:pt x="2911" y="17576"/>
                  </a:cubicBezTo>
                  <a:cubicBezTo>
                    <a:pt x="3180" y="17576"/>
                    <a:pt x="3565" y="17663"/>
                    <a:pt x="4105" y="17956"/>
                  </a:cubicBezTo>
                  <a:cubicBezTo>
                    <a:pt x="5153" y="18536"/>
                    <a:pt x="5620" y="18764"/>
                    <a:pt x="5847" y="18865"/>
                  </a:cubicBezTo>
                  <a:lnTo>
                    <a:pt x="7325" y="21756"/>
                  </a:lnTo>
                  <a:lnTo>
                    <a:pt x="6933" y="25645"/>
                  </a:lnTo>
                  <a:lnTo>
                    <a:pt x="6933" y="29976"/>
                  </a:lnTo>
                  <a:lnTo>
                    <a:pt x="8259" y="30393"/>
                  </a:lnTo>
                  <a:lnTo>
                    <a:pt x="7767" y="31138"/>
                  </a:lnTo>
                  <a:lnTo>
                    <a:pt x="5671" y="30785"/>
                  </a:lnTo>
                  <a:lnTo>
                    <a:pt x="5671" y="33689"/>
                  </a:lnTo>
                  <a:lnTo>
                    <a:pt x="7097" y="34737"/>
                  </a:lnTo>
                  <a:lnTo>
                    <a:pt x="6062" y="36947"/>
                  </a:lnTo>
                  <a:lnTo>
                    <a:pt x="6554" y="40924"/>
                  </a:lnTo>
                  <a:lnTo>
                    <a:pt x="7148" y="43828"/>
                  </a:lnTo>
                  <a:lnTo>
                    <a:pt x="7691" y="46808"/>
                  </a:lnTo>
                  <a:lnTo>
                    <a:pt x="9408" y="46556"/>
                  </a:lnTo>
                  <a:lnTo>
                    <a:pt x="11252" y="48740"/>
                  </a:lnTo>
                  <a:lnTo>
                    <a:pt x="12780" y="46152"/>
                  </a:lnTo>
                  <a:lnTo>
                    <a:pt x="13916" y="42654"/>
                  </a:lnTo>
                  <a:lnTo>
                    <a:pt x="15343" y="40381"/>
                  </a:lnTo>
                  <a:lnTo>
                    <a:pt x="17388" y="39826"/>
                  </a:lnTo>
                  <a:lnTo>
                    <a:pt x="20621" y="38449"/>
                  </a:lnTo>
                  <a:lnTo>
                    <a:pt x="22250" y="36429"/>
                  </a:lnTo>
                  <a:lnTo>
                    <a:pt x="25116" y="36050"/>
                  </a:lnTo>
                  <a:lnTo>
                    <a:pt x="29738" y="33184"/>
                  </a:lnTo>
                  <a:lnTo>
                    <a:pt x="29005" y="33108"/>
                  </a:lnTo>
                  <a:lnTo>
                    <a:pt x="29877" y="31100"/>
                  </a:lnTo>
                  <a:lnTo>
                    <a:pt x="29270" y="29105"/>
                  </a:lnTo>
                  <a:cubicBezTo>
                    <a:pt x="29637" y="28979"/>
                    <a:pt x="30142" y="28600"/>
                    <a:pt x="30558" y="27514"/>
                  </a:cubicBezTo>
                  <a:cubicBezTo>
                    <a:pt x="30659" y="27274"/>
                    <a:pt x="30748" y="27022"/>
                    <a:pt x="30824" y="26782"/>
                  </a:cubicBezTo>
                  <a:lnTo>
                    <a:pt x="31202" y="25847"/>
                  </a:lnTo>
                  <a:cubicBezTo>
                    <a:pt x="31720" y="24585"/>
                    <a:pt x="31935" y="24054"/>
                    <a:pt x="32036" y="23815"/>
                  </a:cubicBezTo>
                  <a:cubicBezTo>
                    <a:pt x="32149" y="23726"/>
                    <a:pt x="32238" y="23600"/>
                    <a:pt x="32288" y="23474"/>
                  </a:cubicBezTo>
                  <a:cubicBezTo>
                    <a:pt x="32452" y="23070"/>
                    <a:pt x="32389" y="22514"/>
                    <a:pt x="32074" y="21807"/>
                  </a:cubicBezTo>
                  <a:cubicBezTo>
                    <a:pt x="31910" y="21403"/>
                    <a:pt x="31644" y="21062"/>
                    <a:pt x="31303" y="20797"/>
                  </a:cubicBezTo>
                  <a:cubicBezTo>
                    <a:pt x="31834" y="20494"/>
                    <a:pt x="32112" y="20329"/>
                    <a:pt x="32250" y="20228"/>
                  </a:cubicBezTo>
                  <a:lnTo>
                    <a:pt x="32263" y="20241"/>
                  </a:lnTo>
                  <a:lnTo>
                    <a:pt x="33311" y="19572"/>
                  </a:lnTo>
                  <a:lnTo>
                    <a:pt x="32894" y="17046"/>
                  </a:lnTo>
                  <a:lnTo>
                    <a:pt x="33261" y="14534"/>
                  </a:lnTo>
                  <a:lnTo>
                    <a:pt x="35167" y="12412"/>
                  </a:lnTo>
                  <a:lnTo>
                    <a:pt x="36897" y="10329"/>
                  </a:lnTo>
                  <a:lnTo>
                    <a:pt x="37592" y="8220"/>
                  </a:lnTo>
                  <a:lnTo>
                    <a:pt x="35167" y="7096"/>
                  </a:lnTo>
                  <a:lnTo>
                    <a:pt x="32756" y="8018"/>
                  </a:lnTo>
                  <a:lnTo>
                    <a:pt x="31872" y="8801"/>
                  </a:lnTo>
                  <a:lnTo>
                    <a:pt x="32364" y="7942"/>
                  </a:lnTo>
                  <a:lnTo>
                    <a:pt x="32541" y="7046"/>
                  </a:lnTo>
                  <a:lnTo>
                    <a:pt x="28046" y="7046"/>
                  </a:lnTo>
                  <a:lnTo>
                    <a:pt x="28008" y="6604"/>
                  </a:lnTo>
                  <a:lnTo>
                    <a:pt x="29536" y="6415"/>
                  </a:lnTo>
                  <a:lnTo>
                    <a:pt x="32541" y="6415"/>
                  </a:lnTo>
                  <a:lnTo>
                    <a:pt x="32162" y="3927"/>
                  </a:lnTo>
                  <a:lnTo>
                    <a:pt x="31228" y="1768"/>
                  </a:lnTo>
                  <a:lnTo>
                    <a:pt x="2760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a:off x="2067150" y="740400"/>
              <a:ext cx="667350" cy="530050"/>
            </a:xfrm>
            <a:custGeom>
              <a:avLst/>
              <a:gdLst/>
              <a:ahLst/>
              <a:cxnLst/>
              <a:rect l="l" t="t" r="r" b="b"/>
              <a:pathLst>
                <a:path w="26694" h="21202" extrusionOk="0">
                  <a:moveTo>
                    <a:pt x="19218" y="1"/>
                  </a:moveTo>
                  <a:lnTo>
                    <a:pt x="14635" y="556"/>
                  </a:lnTo>
                  <a:lnTo>
                    <a:pt x="11415" y="1895"/>
                  </a:lnTo>
                  <a:lnTo>
                    <a:pt x="10228" y="3157"/>
                  </a:lnTo>
                  <a:lnTo>
                    <a:pt x="12122" y="5165"/>
                  </a:lnTo>
                  <a:lnTo>
                    <a:pt x="14016" y="6100"/>
                  </a:lnTo>
                  <a:lnTo>
                    <a:pt x="11099" y="6163"/>
                  </a:lnTo>
                  <a:lnTo>
                    <a:pt x="9041" y="4660"/>
                  </a:lnTo>
                  <a:lnTo>
                    <a:pt x="8814" y="2766"/>
                  </a:lnTo>
                  <a:lnTo>
                    <a:pt x="7627" y="2286"/>
                  </a:lnTo>
                  <a:lnTo>
                    <a:pt x="5190" y="6706"/>
                  </a:lnTo>
                  <a:lnTo>
                    <a:pt x="4786" y="9711"/>
                  </a:lnTo>
                  <a:lnTo>
                    <a:pt x="5733" y="11756"/>
                  </a:lnTo>
                  <a:lnTo>
                    <a:pt x="7627" y="12236"/>
                  </a:lnTo>
                  <a:lnTo>
                    <a:pt x="8650" y="13688"/>
                  </a:lnTo>
                  <a:lnTo>
                    <a:pt x="6288" y="13082"/>
                  </a:lnTo>
                  <a:lnTo>
                    <a:pt x="5101" y="14509"/>
                  </a:lnTo>
                  <a:lnTo>
                    <a:pt x="2816" y="14509"/>
                  </a:lnTo>
                  <a:lnTo>
                    <a:pt x="1642" y="14004"/>
                  </a:lnTo>
                  <a:lnTo>
                    <a:pt x="417" y="12741"/>
                  </a:lnTo>
                  <a:cubicBezTo>
                    <a:pt x="177" y="12905"/>
                    <a:pt x="0" y="14332"/>
                    <a:pt x="0" y="14332"/>
                  </a:cubicBezTo>
                  <a:lnTo>
                    <a:pt x="1212" y="15822"/>
                  </a:lnTo>
                  <a:lnTo>
                    <a:pt x="631" y="18007"/>
                  </a:lnTo>
                  <a:lnTo>
                    <a:pt x="51" y="19459"/>
                  </a:lnTo>
                  <a:lnTo>
                    <a:pt x="3914" y="20494"/>
                  </a:lnTo>
                  <a:lnTo>
                    <a:pt x="6566" y="21201"/>
                  </a:lnTo>
                  <a:lnTo>
                    <a:pt x="7551" y="20810"/>
                  </a:lnTo>
                  <a:lnTo>
                    <a:pt x="7551" y="19232"/>
                  </a:lnTo>
                  <a:lnTo>
                    <a:pt x="5809" y="18689"/>
                  </a:lnTo>
                  <a:lnTo>
                    <a:pt x="3927" y="18032"/>
                  </a:lnTo>
                  <a:lnTo>
                    <a:pt x="3296" y="16403"/>
                  </a:lnTo>
                  <a:lnTo>
                    <a:pt x="4748" y="16138"/>
                  </a:lnTo>
                  <a:lnTo>
                    <a:pt x="7071" y="17653"/>
                  </a:lnTo>
                  <a:lnTo>
                    <a:pt x="9129" y="17653"/>
                  </a:lnTo>
                  <a:lnTo>
                    <a:pt x="11024" y="18348"/>
                  </a:lnTo>
                  <a:lnTo>
                    <a:pt x="11806" y="15140"/>
                  </a:lnTo>
                  <a:lnTo>
                    <a:pt x="13625" y="13398"/>
                  </a:lnTo>
                  <a:lnTo>
                    <a:pt x="15115" y="12224"/>
                  </a:lnTo>
                  <a:lnTo>
                    <a:pt x="15115" y="10405"/>
                  </a:lnTo>
                  <a:lnTo>
                    <a:pt x="18587" y="9231"/>
                  </a:lnTo>
                  <a:lnTo>
                    <a:pt x="21277" y="7728"/>
                  </a:lnTo>
                  <a:lnTo>
                    <a:pt x="23322" y="5986"/>
                  </a:lnTo>
                  <a:lnTo>
                    <a:pt x="25494" y="5216"/>
                  </a:lnTo>
                  <a:lnTo>
                    <a:pt x="26694" y="3322"/>
                  </a:lnTo>
                  <a:lnTo>
                    <a:pt x="25671" y="1390"/>
                  </a:lnTo>
                  <a:lnTo>
                    <a:pt x="2276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2057975" y="732525"/>
              <a:ext cx="685375" cy="546450"/>
            </a:xfrm>
            <a:custGeom>
              <a:avLst/>
              <a:gdLst/>
              <a:ahLst/>
              <a:cxnLst/>
              <a:rect l="l" t="t" r="r" b="b"/>
              <a:pathLst>
                <a:path w="27415" h="21858" extrusionOk="0">
                  <a:moveTo>
                    <a:pt x="23058" y="631"/>
                  </a:moveTo>
                  <a:lnTo>
                    <a:pt x="25811" y="1919"/>
                  </a:lnTo>
                  <a:lnTo>
                    <a:pt x="26682" y="3599"/>
                  </a:lnTo>
                  <a:lnTo>
                    <a:pt x="25646" y="5240"/>
                  </a:lnTo>
                  <a:lnTo>
                    <a:pt x="23576" y="5998"/>
                  </a:lnTo>
                  <a:lnTo>
                    <a:pt x="21480" y="7753"/>
                  </a:lnTo>
                  <a:lnTo>
                    <a:pt x="18853" y="9230"/>
                  </a:lnTo>
                  <a:lnTo>
                    <a:pt x="15166" y="10493"/>
                  </a:lnTo>
                  <a:lnTo>
                    <a:pt x="15166" y="12387"/>
                  </a:lnTo>
                  <a:lnTo>
                    <a:pt x="13764" y="13486"/>
                  </a:lnTo>
                  <a:lnTo>
                    <a:pt x="11883" y="15291"/>
                  </a:lnTo>
                  <a:lnTo>
                    <a:pt x="11163" y="18246"/>
                  </a:lnTo>
                  <a:lnTo>
                    <a:pt x="9597" y="17678"/>
                  </a:lnTo>
                  <a:lnTo>
                    <a:pt x="7539" y="17665"/>
                  </a:lnTo>
                  <a:lnTo>
                    <a:pt x="5191" y="16125"/>
                  </a:lnTo>
                  <a:lnTo>
                    <a:pt x="3233" y="16478"/>
                  </a:lnTo>
                  <a:lnTo>
                    <a:pt x="4067" y="18600"/>
                  </a:lnTo>
                  <a:lnTo>
                    <a:pt x="6087" y="19307"/>
                  </a:lnTo>
                  <a:lnTo>
                    <a:pt x="7602" y="19786"/>
                  </a:lnTo>
                  <a:lnTo>
                    <a:pt x="7602" y="20910"/>
                  </a:lnTo>
                  <a:lnTo>
                    <a:pt x="6921" y="21188"/>
                  </a:lnTo>
                  <a:lnTo>
                    <a:pt x="847" y="19559"/>
                  </a:lnTo>
                  <a:lnTo>
                    <a:pt x="1301" y="18398"/>
                  </a:lnTo>
                  <a:lnTo>
                    <a:pt x="1920" y="16062"/>
                  </a:lnTo>
                  <a:lnTo>
                    <a:pt x="695" y="14559"/>
                  </a:lnTo>
                  <a:cubicBezTo>
                    <a:pt x="733" y="14243"/>
                    <a:pt x="796" y="13915"/>
                    <a:pt x="872" y="13612"/>
                  </a:cubicBezTo>
                  <a:lnTo>
                    <a:pt x="1769" y="14534"/>
                  </a:lnTo>
                  <a:lnTo>
                    <a:pt x="3057" y="15114"/>
                  </a:lnTo>
                  <a:lnTo>
                    <a:pt x="5620" y="15140"/>
                  </a:lnTo>
                  <a:lnTo>
                    <a:pt x="6769" y="13751"/>
                  </a:lnTo>
                  <a:lnTo>
                    <a:pt x="9762" y="14521"/>
                  </a:lnTo>
                  <a:lnTo>
                    <a:pt x="8183" y="12261"/>
                  </a:lnTo>
                  <a:lnTo>
                    <a:pt x="6327" y="11794"/>
                  </a:lnTo>
                  <a:lnTo>
                    <a:pt x="5481" y="9963"/>
                  </a:lnTo>
                  <a:lnTo>
                    <a:pt x="5860" y="7122"/>
                  </a:lnTo>
                  <a:lnTo>
                    <a:pt x="8133" y="3005"/>
                  </a:lnTo>
                  <a:lnTo>
                    <a:pt x="8890" y="3296"/>
                  </a:lnTo>
                  <a:lnTo>
                    <a:pt x="9130" y="5152"/>
                  </a:lnTo>
                  <a:lnTo>
                    <a:pt x="11365" y="6793"/>
                  </a:lnTo>
                  <a:lnTo>
                    <a:pt x="15684" y="6692"/>
                  </a:lnTo>
                  <a:lnTo>
                    <a:pt x="12678" y="5228"/>
                  </a:lnTo>
                  <a:lnTo>
                    <a:pt x="11024" y="3472"/>
                  </a:lnTo>
                  <a:lnTo>
                    <a:pt x="11971" y="2475"/>
                  </a:lnTo>
                  <a:lnTo>
                    <a:pt x="15090" y="1174"/>
                  </a:lnTo>
                  <a:lnTo>
                    <a:pt x="19585" y="631"/>
                  </a:lnTo>
                  <a:close/>
                  <a:moveTo>
                    <a:pt x="19548" y="0"/>
                  </a:moveTo>
                  <a:lnTo>
                    <a:pt x="14977" y="556"/>
                  </a:lnTo>
                  <a:lnTo>
                    <a:pt x="11656" y="1919"/>
                  </a:lnTo>
                  <a:lnTo>
                    <a:pt x="10166" y="3472"/>
                  </a:lnTo>
                  <a:lnTo>
                    <a:pt x="12262" y="5695"/>
                  </a:lnTo>
                  <a:lnTo>
                    <a:pt x="13083" y="6124"/>
                  </a:lnTo>
                  <a:lnTo>
                    <a:pt x="11567" y="6162"/>
                  </a:lnTo>
                  <a:lnTo>
                    <a:pt x="9724" y="4798"/>
                  </a:lnTo>
                  <a:lnTo>
                    <a:pt x="9471" y="2854"/>
                  </a:lnTo>
                  <a:lnTo>
                    <a:pt x="7868" y="2210"/>
                  </a:lnTo>
                  <a:lnTo>
                    <a:pt x="5279" y="6869"/>
                  </a:lnTo>
                  <a:lnTo>
                    <a:pt x="4837" y="10064"/>
                  </a:lnTo>
                  <a:lnTo>
                    <a:pt x="5885" y="12337"/>
                  </a:lnTo>
                  <a:lnTo>
                    <a:pt x="7804" y="12816"/>
                  </a:lnTo>
                  <a:lnTo>
                    <a:pt x="8272" y="13486"/>
                  </a:lnTo>
                  <a:lnTo>
                    <a:pt x="6542" y="13044"/>
                  </a:lnTo>
                  <a:lnTo>
                    <a:pt x="5330" y="14508"/>
                  </a:lnTo>
                  <a:lnTo>
                    <a:pt x="3259" y="14508"/>
                  </a:lnTo>
                  <a:lnTo>
                    <a:pt x="2185" y="14054"/>
                  </a:lnTo>
                  <a:lnTo>
                    <a:pt x="822" y="12652"/>
                  </a:lnTo>
                  <a:lnTo>
                    <a:pt x="607" y="12791"/>
                  </a:lnTo>
                  <a:cubicBezTo>
                    <a:pt x="519" y="12854"/>
                    <a:pt x="253" y="13031"/>
                    <a:pt x="51" y="14609"/>
                  </a:cubicBezTo>
                  <a:lnTo>
                    <a:pt x="39" y="14748"/>
                  </a:lnTo>
                  <a:lnTo>
                    <a:pt x="1238" y="16213"/>
                  </a:lnTo>
                  <a:lnTo>
                    <a:pt x="708" y="18208"/>
                  </a:lnTo>
                  <a:lnTo>
                    <a:pt x="1" y="19989"/>
                  </a:lnTo>
                  <a:lnTo>
                    <a:pt x="6946" y="21857"/>
                  </a:lnTo>
                  <a:lnTo>
                    <a:pt x="8234" y="21340"/>
                  </a:lnTo>
                  <a:lnTo>
                    <a:pt x="8234" y="19319"/>
                  </a:lnTo>
                  <a:lnTo>
                    <a:pt x="6289" y="18701"/>
                  </a:lnTo>
                  <a:lnTo>
                    <a:pt x="4547" y="18094"/>
                  </a:lnTo>
                  <a:lnTo>
                    <a:pt x="4092" y="16958"/>
                  </a:lnTo>
                  <a:lnTo>
                    <a:pt x="5052" y="16781"/>
                  </a:lnTo>
                  <a:lnTo>
                    <a:pt x="7350" y="18284"/>
                  </a:lnTo>
                  <a:lnTo>
                    <a:pt x="9433" y="18284"/>
                  </a:lnTo>
                  <a:lnTo>
                    <a:pt x="11605" y="19079"/>
                  </a:lnTo>
                  <a:lnTo>
                    <a:pt x="12464" y="15620"/>
                  </a:lnTo>
                  <a:lnTo>
                    <a:pt x="14181" y="13953"/>
                  </a:lnTo>
                  <a:lnTo>
                    <a:pt x="15797" y="12690"/>
                  </a:lnTo>
                  <a:lnTo>
                    <a:pt x="15797" y="10948"/>
                  </a:lnTo>
                  <a:lnTo>
                    <a:pt x="19106" y="9811"/>
                  </a:lnTo>
                  <a:lnTo>
                    <a:pt x="21833" y="8283"/>
                  </a:lnTo>
                  <a:lnTo>
                    <a:pt x="23853" y="6579"/>
                  </a:lnTo>
                  <a:lnTo>
                    <a:pt x="26063" y="5783"/>
                  </a:lnTo>
                  <a:lnTo>
                    <a:pt x="27414" y="3637"/>
                  </a:lnTo>
                  <a:lnTo>
                    <a:pt x="26265" y="1452"/>
                  </a:lnTo>
                  <a:lnTo>
                    <a:pt x="2320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2007475" y="1152350"/>
              <a:ext cx="49275" cy="59075"/>
            </a:xfrm>
            <a:custGeom>
              <a:avLst/>
              <a:gdLst/>
              <a:ahLst/>
              <a:cxnLst/>
              <a:rect l="l" t="t" r="r" b="b"/>
              <a:pathLst>
                <a:path w="1971" h="2363" extrusionOk="0">
                  <a:moveTo>
                    <a:pt x="1339" y="1"/>
                  </a:moveTo>
                  <a:cubicBezTo>
                    <a:pt x="1023" y="241"/>
                    <a:pt x="1" y="1554"/>
                    <a:pt x="1" y="1554"/>
                  </a:cubicBezTo>
                  <a:lnTo>
                    <a:pt x="1339" y="2362"/>
                  </a:lnTo>
                  <a:lnTo>
                    <a:pt x="1970" y="1188"/>
                  </a:lnTo>
                  <a:lnTo>
                    <a:pt x="133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1995800" y="1140375"/>
              <a:ext cx="70100" cy="82100"/>
            </a:xfrm>
            <a:custGeom>
              <a:avLst/>
              <a:gdLst/>
              <a:ahLst/>
              <a:cxnLst/>
              <a:rect l="l" t="t" r="r" b="b"/>
              <a:pathLst>
                <a:path w="2804" h="3284" extrusionOk="0">
                  <a:moveTo>
                    <a:pt x="1730" y="998"/>
                  </a:moveTo>
                  <a:lnTo>
                    <a:pt x="2084" y="1667"/>
                  </a:lnTo>
                  <a:lnTo>
                    <a:pt x="1692" y="2399"/>
                  </a:lnTo>
                  <a:lnTo>
                    <a:pt x="935" y="1945"/>
                  </a:lnTo>
                  <a:cubicBezTo>
                    <a:pt x="1200" y="1629"/>
                    <a:pt x="1516" y="1250"/>
                    <a:pt x="1730" y="998"/>
                  </a:cubicBezTo>
                  <a:close/>
                  <a:moveTo>
                    <a:pt x="1920" y="0"/>
                  </a:moveTo>
                  <a:lnTo>
                    <a:pt x="1617" y="227"/>
                  </a:lnTo>
                  <a:cubicBezTo>
                    <a:pt x="1288" y="480"/>
                    <a:pt x="392" y="1616"/>
                    <a:pt x="228" y="1844"/>
                  </a:cubicBezTo>
                  <a:lnTo>
                    <a:pt x="0" y="2121"/>
                  </a:lnTo>
                  <a:lnTo>
                    <a:pt x="1932" y="3283"/>
                  </a:lnTo>
                  <a:lnTo>
                    <a:pt x="2804" y="1654"/>
                  </a:lnTo>
                  <a:lnTo>
                    <a:pt x="192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a:off x="2092700" y="954125"/>
              <a:ext cx="54950" cy="101675"/>
            </a:xfrm>
            <a:custGeom>
              <a:avLst/>
              <a:gdLst/>
              <a:ahLst/>
              <a:cxnLst/>
              <a:rect l="l" t="t" r="r" b="b"/>
              <a:pathLst>
                <a:path w="2198" h="4067" extrusionOk="0">
                  <a:moveTo>
                    <a:pt x="1125" y="0"/>
                  </a:moveTo>
                  <a:lnTo>
                    <a:pt x="1" y="2096"/>
                  </a:lnTo>
                  <a:lnTo>
                    <a:pt x="455" y="4066"/>
                  </a:lnTo>
                  <a:lnTo>
                    <a:pt x="847" y="4066"/>
                  </a:lnTo>
                  <a:lnTo>
                    <a:pt x="847" y="2488"/>
                  </a:lnTo>
                  <a:lnTo>
                    <a:pt x="2198" y="1717"/>
                  </a:lnTo>
                  <a:lnTo>
                    <a:pt x="112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2084500" y="938325"/>
              <a:ext cx="73900" cy="125350"/>
            </a:xfrm>
            <a:custGeom>
              <a:avLst/>
              <a:gdLst/>
              <a:ahLst/>
              <a:cxnLst/>
              <a:rect l="l" t="t" r="r" b="b"/>
              <a:pathLst>
                <a:path w="2956" h="5014" extrusionOk="0">
                  <a:moveTo>
                    <a:pt x="1478" y="1263"/>
                  </a:moveTo>
                  <a:lnTo>
                    <a:pt x="2084" y="2236"/>
                  </a:lnTo>
                  <a:lnTo>
                    <a:pt x="859" y="2943"/>
                  </a:lnTo>
                  <a:lnTo>
                    <a:pt x="859" y="3637"/>
                  </a:lnTo>
                  <a:lnTo>
                    <a:pt x="670" y="2779"/>
                  </a:lnTo>
                  <a:lnTo>
                    <a:pt x="1478" y="1263"/>
                  </a:lnTo>
                  <a:close/>
                  <a:moveTo>
                    <a:pt x="1440" y="1"/>
                  </a:moveTo>
                  <a:lnTo>
                    <a:pt x="1" y="2690"/>
                  </a:lnTo>
                  <a:lnTo>
                    <a:pt x="531" y="5014"/>
                  </a:lnTo>
                  <a:lnTo>
                    <a:pt x="1491" y="5014"/>
                  </a:lnTo>
                  <a:lnTo>
                    <a:pt x="1491" y="3296"/>
                  </a:lnTo>
                  <a:lnTo>
                    <a:pt x="2955" y="2463"/>
                  </a:lnTo>
                  <a:lnTo>
                    <a:pt x="144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1999575" y="874575"/>
              <a:ext cx="83050" cy="141750"/>
            </a:xfrm>
            <a:custGeom>
              <a:avLst/>
              <a:gdLst/>
              <a:ahLst/>
              <a:cxnLst/>
              <a:rect l="l" t="t" r="r" b="b"/>
              <a:pathLst>
                <a:path w="3322" h="5670" extrusionOk="0">
                  <a:moveTo>
                    <a:pt x="796" y="0"/>
                  </a:moveTo>
                  <a:lnTo>
                    <a:pt x="796" y="1882"/>
                  </a:lnTo>
                  <a:lnTo>
                    <a:pt x="1" y="2601"/>
                  </a:lnTo>
                  <a:lnTo>
                    <a:pt x="1264" y="4407"/>
                  </a:lnTo>
                  <a:lnTo>
                    <a:pt x="1617" y="5670"/>
                  </a:lnTo>
                  <a:lnTo>
                    <a:pt x="3322" y="2286"/>
                  </a:lnTo>
                  <a:lnTo>
                    <a:pt x="3322" y="631"/>
                  </a:lnTo>
                  <a:lnTo>
                    <a:pt x="79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a:off x="1989175" y="864475"/>
              <a:ext cx="101025" cy="173625"/>
            </a:xfrm>
            <a:custGeom>
              <a:avLst/>
              <a:gdLst/>
              <a:ahLst/>
              <a:cxnLst/>
              <a:rect l="l" t="t" r="r" b="b"/>
              <a:pathLst>
                <a:path w="4041" h="6945" extrusionOk="0">
                  <a:moveTo>
                    <a:pt x="1528" y="808"/>
                  </a:moveTo>
                  <a:lnTo>
                    <a:pt x="3422" y="1275"/>
                  </a:lnTo>
                  <a:lnTo>
                    <a:pt x="3422" y="2614"/>
                  </a:lnTo>
                  <a:lnTo>
                    <a:pt x="2109" y="5202"/>
                  </a:lnTo>
                  <a:lnTo>
                    <a:pt x="1970" y="4735"/>
                  </a:lnTo>
                  <a:lnTo>
                    <a:pt x="834" y="3043"/>
                  </a:lnTo>
                  <a:lnTo>
                    <a:pt x="1528" y="2437"/>
                  </a:lnTo>
                  <a:lnTo>
                    <a:pt x="1528" y="808"/>
                  </a:lnTo>
                  <a:close/>
                  <a:moveTo>
                    <a:pt x="884" y="0"/>
                  </a:moveTo>
                  <a:lnTo>
                    <a:pt x="884" y="2147"/>
                  </a:lnTo>
                  <a:lnTo>
                    <a:pt x="0" y="2955"/>
                  </a:lnTo>
                  <a:lnTo>
                    <a:pt x="1389" y="4950"/>
                  </a:lnTo>
                  <a:lnTo>
                    <a:pt x="1932" y="6945"/>
                  </a:lnTo>
                  <a:lnTo>
                    <a:pt x="4041" y="2765"/>
                  </a:lnTo>
                  <a:lnTo>
                    <a:pt x="4041" y="783"/>
                  </a:lnTo>
                  <a:lnTo>
                    <a:pt x="88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a:off x="1924775" y="1047875"/>
              <a:ext cx="106400" cy="104500"/>
            </a:xfrm>
            <a:custGeom>
              <a:avLst/>
              <a:gdLst/>
              <a:ahLst/>
              <a:cxnLst/>
              <a:rect l="l" t="t" r="r" b="b"/>
              <a:pathLst>
                <a:path w="4256" h="4180" extrusionOk="0">
                  <a:moveTo>
                    <a:pt x="0" y="0"/>
                  </a:moveTo>
                  <a:lnTo>
                    <a:pt x="0" y="1894"/>
                  </a:lnTo>
                  <a:lnTo>
                    <a:pt x="1263" y="2690"/>
                  </a:lnTo>
                  <a:lnTo>
                    <a:pt x="947" y="4180"/>
                  </a:lnTo>
                  <a:cubicBezTo>
                    <a:pt x="947" y="4180"/>
                    <a:pt x="2481" y="3571"/>
                    <a:pt x="2595" y="3571"/>
                  </a:cubicBezTo>
                  <a:cubicBezTo>
                    <a:pt x="2599" y="3571"/>
                    <a:pt x="2601" y="3572"/>
                    <a:pt x="2601" y="3574"/>
                  </a:cubicBezTo>
                  <a:cubicBezTo>
                    <a:pt x="2601" y="3574"/>
                    <a:pt x="2602" y="3575"/>
                    <a:pt x="2602" y="3575"/>
                  </a:cubicBezTo>
                  <a:cubicBezTo>
                    <a:pt x="2638" y="3575"/>
                    <a:pt x="4256" y="1389"/>
                    <a:pt x="4256" y="1389"/>
                  </a:cubicBezTo>
                  <a:lnTo>
                    <a:pt x="3296" y="0"/>
                  </a:lnTo>
                  <a:lnTo>
                    <a:pt x="2147" y="796"/>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
            <p:cNvSpPr/>
            <p:nvPr/>
          </p:nvSpPr>
          <p:spPr>
            <a:xfrm>
              <a:off x="1916875" y="1036500"/>
              <a:ext cx="124100" cy="128500"/>
            </a:xfrm>
            <a:custGeom>
              <a:avLst/>
              <a:gdLst/>
              <a:ahLst/>
              <a:cxnLst/>
              <a:rect l="l" t="t" r="r" b="b"/>
              <a:pathLst>
                <a:path w="4964" h="5140" extrusionOk="0">
                  <a:moveTo>
                    <a:pt x="3524" y="897"/>
                  </a:moveTo>
                  <a:lnTo>
                    <a:pt x="4180" y="1844"/>
                  </a:lnTo>
                  <a:cubicBezTo>
                    <a:pt x="3675" y="2526"/>
                    <a:pt x="2968" y="3473"/>
                    <a:pt x="2753" y="3738"/>
                  </a:cubicBezTo>
                  <a:cubicBezTo>
                    <a:pt x="2577" y="3789"/>
                    <a:pt x="2261" y="3903"/>
                    <a:pt x="1693" y="4130"/>
                  </a:cubicBezTo>
                  <a:lnTo>
                    <a:pt x="1933" y="2981"/>
                  </a:lnTo>
                  <a:lnTo>
                    <a:pt x="632" y="2173"/>
                  </a:lnTo>
                  <a:lnTo>
                    <a:pt x="632" y="910"/>
                  </a:lnTo>
                  <a:lnTo>
                    <a:pt x="2501" y="1604"/>
                  </a:lnTo>
                  <a:lnTo>
                    <a:pt x="3524" y="897"/>
                  </a:lnTo>
                  <a:close/>
                  <a:moveTo>
                    <a:pt x="1" y="1"/>
                  </a:moveTo>
                  <a:lnTo>
                    <a:pt x="1" y="2526"/>
                  </a:lnTo>
                  <a:lnTo>
                    <a:pt x="1225" y="3284"/>
                  </a:lnTo>
                  <a:lnTo>
                    <a:pt x="834" y="5140"/>
                  </a:lnTo>
                  <a:lnTo>
                    <a:pt x="1377" y="4925"/>
                  </a:lnTo>
                  <a:cubicBezTo>
                    <a:pt x="1996" y="4685"/>
                    <a:pt x="2690" y="4420"/>
                    <a:pt x="2905" y="4344"/>
                  </a:cubicBezTo>
                  <a:cubicBezTo>
                    <a:pt x="2916" y="4347"/>
                    <a:pt x="2927" y="4348"/>
                    <a:pt x="2938" y="4348"/>
                  </a:cubicBezTo>
                  <a:cubicBezTo>
                    <a:pt x="3130" y="4348"/>
                    <a:pt x="3368" y="4002"/>
                    <a:pt x="4824" y="2021"/>
                  </a:cubicBezTo>
                  <a:lnTo>
                    <a:pt x="4963" y="1832"/>
                  </a:lnTo>
                  <a:lnTo>
                    <a:pt x="3688" y="13"/>
                  </a:lnTo>
                  <a:lnTo>
                    <a:pt x="2412" y="885"/>
                  </a:lnTo>
                  <a:lnTo>
                    <a:pt x="1"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a:off x="1706650" y="1016300"/>
              <a:ext cx="192575" cy="136400"/>
            </a:xfrm>
            <a:custGeom>
              <a:avLst/>
              <a:gdLst/>
              <a:ahLst/>
              <a:cxnLst/>
              <a:rect l="l" t="t" r="r" b="b"/>
              <a:pathLst>
                <a:path w="7703" h="5456" extrusionOk="0">
                  <a:moveTo>
                    <a:pt x="2412" y="1"/>
                  </a:moveTo>
                  <a:lnTo>
                    <a:pt x="1616" y="518"/>
                  </a:lnTo>
                  <a:cubicBezTo>
                    <a:pt x="1376" y="594"/>
                    <a:pt x="0" y="2147"/>
                    <a:pt x="0" y="2147"/>
                  </a:cubicBezTo>
                  <a:lnTo>
                    <a:pt x="859" y="4029"/>
                  </a:lnTo>
                  <a:lnTo>
                    <a:pt x="1692" y="5456"/>
                  </a:lnTo>
                  <a:lnTo>
                    <a:pt x="4142" y="4849"/>
                  </a:lnTo>
                  <a:lnTo>
                    <a:pt x="5253" y="4269"/>
                  </a:lnTo>
                  <a:lnTo>
                    <a:pt x="7387" y="4837"/>
                  </a:lnTo>
                  <a:lnTo>
                    <a:pt x="7703" y="2652"/>
                  </a:lnTo>
                  <a:lnTo>
                    <a:pt x="6907" y="480"/>
                  </a:lnTo>
                  <a:lnTo>
                    <a:pt x="5013" y="1819"/>
                  </a:lnTo>
                  <a:lnTo>
                    <a:pt x="4520" y="2968"/>
                  </a:lnTo>
                  <a:lnTo>
                    <a:pt x="3043" y="2652"/>
                  </a:lnTo>
                  <a:lnTo>
                    <a:pt x="3043" y="1263"/>
                  </a:lnTo>
                  <a:lnTo>
                    <a:pt x="241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a:off x="1697800" y="1004950"/>
              <a:ext cx="209625" cy="156600"/>
            </a:xfrm>
            <a:custGeom>
              <a:avLst/>
              <a:gdLst/>
              <a:ahLst/>
              <a:cxnLst/>
              <a:rect l="l" t="t" r="r" b="b"/>
              <a:pathLst>
                <a:path w="8385" h="6264" extrusionOk="0">
                  <a:moveTo>
                    <a:pt x="2652" y="909"/>
                  </a:moveTo>
                  <a:lnTo>
                    <a:pt x="3094" y="1793"/>
                  </a:lnTo>
                  <a:lnTo>
                    <a:pt x="3094" y="3359"/>
                  </a:lnTo>
                  <a:lnTo>
                    <a:pt x="5064" y="3788"/>
                  </a:lnTo>
                  <a:lnTo>
                    <a:pt x="5632" y="2475"/>
                  </a:lnTo>
                  <a:lnTo>
                    <a:pt x="7122" y="1427"/>
                  </a:lnTo>
                  <a:lnTo>
                    <a:pt x="7728" y="3132"/>
                  </a:lnTo>
                  <a:lnTo>
                    <a:pt x="7476" y="4887"/>
                  </a:lnTo>
                  <a:lnTo>
                    <a:pt x="5582" y="4382"/>
                  </a:lnTo>
                  <a:lnTo>
                    <a:pt x="4395" y="5000"/>
                  </a:lnTo>
                  <a:lnTo>
                    <a:pt x="2210" y="5531"/>
                  </a:lnTo>
                  <a:lnTo>
                    <a:pt x="1503" y="4356"/>
                  </a:lnTo>
                  <a:lnTo>
                    <a:pt x="733" y="2664"/>
                  </a:lnTo>
                  <a:cubicBezTo>
                    <a:pt x="1288" y="2033"/>
                    <a:pt x="1920" y="1364"/>
                    <a:pt x="2084" y="1263"/>
                  </a:cubicBezTo>
                  <a:lnTo>
                    <a:pt x="2652" y="909"/>
                  </a:lnTo>
                  <a:close/>
                  <a:moveTo>
                    <a:pt x="2917" y="0"/>
                  </a:moveTo>
                  <a:lnTo>
                    <a:pt x="1831" y="682"/>
                  </a:lnTo>
                  <a:cubicBezTo>
                    <a:pt x="1705" y="745"/>
                    <a:pt x="1352" y="1010"/>
                    <a:pt x="139" y="2387"/>
                  </a:cubicBezTo>
                  <a:lnTo>
                    <a:pt x="0" y="2551"/>
                  </a:lnTo>
                  <a:lnTo>
                    <a:pt x="947" y="4647"/>
                  </a:lnTo>
                  <a:lnTo>
                    <a:pt x="1907" y="6263"/>
                  </a:lnTo>
                  <a:lnTo>
                    <a:pt x="4584" y="5606"/>
                  </a:lnTo>
                  <a:lnTo>
                    <a:pt x="5645" y="5051"/>
                  </a:lnTo>
                  <a:lnTo>
                    <a:pt x="8006" y="5682"/>
                  </a:lnTo>
                  <a:lnTo>
                    <a:pt x="8385" y="3068"/>
                  </a:lnTo>
                  <a:lnTo>
                    <a:pt x="7438" y="429"/>
                  </a:lnTo>
                  <a:lnTo>
                    <a:pt x="5127" y="2058"/>
                  </a:lnTo>
                  <a:lnTo>
                    <a:pt x="4710" y="3043"/>
                  </a:lnTo>
                  <a:lnTo>
                    <a:pt x="3738" y="2841"/>
                  </a:lnTo>
                  <a:lnTo>
                    <a:pt x="3738" y="1642"/>
                  </a:lnTo>
                  <a:lnTo>
                    <a:pt x="291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a:off x="1640975" y="919700"/>
              <a:ext cx="161975" cy="96625"/>
            </a:xfrm>
            <a:custGeom>
              <a:avLst/>
              <a:gdLst/>
              <a:ahLst/>
              <a:cxnLst/>
              <a:rect l="l" t="t" r="r" b="b"/>
              <a:pathLst>
                <a:path w="6479" h="3865" extrusionOk="0">
                  <a:moveTo>
                    <a:pt x="5203" y="1"/>
                  </a:moveTo>
                  <a:lnTo>
                    <a:pt x="3549" y="632"/>
                  </a:lnTo>
                  <a:lnTo>
                    <a:pt x="783" y="1819"/>
                  </a:lnTo>
                  <a:lnTo>
                    <a:pt x="1" y="3334"/>
                  </a:lnTo>
                  <a:lnTo>
                    <a:pt x="1579" y="3865"/>
                  </a:lnTo>
                  <a:lnTo>
                    <a:pt x="3157" y="3334"/>
                  </a:lnTo>
                  <a:lnTo>
                    <a:pt x="4572" y="3094"/>
                  </a:lnTo>
                  <a:lnTo>
                    <a:pt x="5759" y="1933"/>
                  </a:lnTo>
                  <a:lnTo>
                    <a:pt x="6478" y="708"/>
                  </a:lnTo>
                  <a:lnTo>
                    <a:pt x="520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
            <p:cNvSpPr/>
            <p:nvPr/>
          </p:nvSpPr>
          <p:spPr>
            <a:xfrm>
              <a:off x="1629625" y="910875"/>
              <a:ext cx="184375" cy="113650"/>
            </a:xfrm>
            <a:custGeom>
              <a:avLst/>
              <a:gdLst/>
              <a:ahLst/>
              <a:cxnLst/>
              <a:rect l="l" t="t" r="r" b="b"/>
              <a:pathLst>
                <a:path w="7375" h="4546" extrusionOk="0">
                  <a:moveTo>
                    <a:pt x="5632" y="707"/>
                  </a:moveTo>
                  <a:lnTo>
                    <a:pt x="6503" y="1175"/>
                  </a:lnTo>
                  <a:lnTo>
                    <a:pt x="5960" y="2084"/>
                  </a:lnTo>
                  <a:lnTo>
                    <a:pt x="4874" y="3144"/>
                  </a:lnTo>
                  <a:lnTo>
                    <a:pt x="3561" y="3372"/>
                  </a:lnTo>
                  <a:lnTo>
                    <a:pt x="2033" y="3877"/>
                  </a:lnTo>
                  <a:lnTo>
                    <a:pt x="909" y="3511"/>
                  </a:lnTo>
                  <a:lnTo>
                    <a:pt x="1477" y="2412"/>
                  </a:lnTo>
                  <a:lnTo>
                    <a:pt x="4116" y="1276"/>
                  </a:lnTo>
                  <a:lnTo>
                    <a:pt x="5632" y="707"/>
                  </a:lnTo>
                  <a:close/>
                  <a:moveTo>
                    <a:pt x="5682" y="0"/>
                  </a:moveTo>
                  <a:lnTo>
                    <a:pt x="3877" y="695"/>
                  </a:lnTo>
                  <a:lnTo>
                    <a:pt x="1010" y="1920"/>
                  </a:lnTo>
                  <a:lnTo>
                    <a:pt x="0" y="3877"/>
                  </a:lnTo>
                  <a:lnTo>
                    <a:pt x="2033" y="4546"/>
                  </a:lnTo>
                  <a:lnTo>
                    <a:pt x="3687" y="4003"/>
                  </a:lnTo>
                  <a:lnTo>
                    <a:pt x="5177" y="3750"/>
                  </a:lnTo>
                  <a:lnTo>
                    <a:pt x="6427" y="2513"/>
                  </a:lnTo>
                  <a:lnTo>
                    <a:pt x="7374" y="947"/>
                  </a:lnTo>
                  <a:lnTo>
                    <a:pt x="568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
            <p:cNvSpPr/>
            <p:nvPr/>
          </p:nvSpPr>
          <p:spPr>
            <a:xfrm>
              <a:off x="1843950" y="961050"/>
              <a:ext cx="72950" cy="40125"/>
            </a:xfrm>
            <a:custGeom>
              <a:avLst/>
              <a:gdLst/>
              <a:ahLst/>
              <a:cxnLst/>
              <a:rect l="l" t="t" r="r" b="b"/>
              <a:pathLst>
                <a:path w="2918" h="1605" extrusionOk="0">
                  <a:moveTo>
                    <a:pt x="392" y="1"/>
                  </a:moveTo>
                  <a:lnTo>
                    <a:pt x="1" y="594"/>
                  </a:lnTo>
                  <a:lnTo>
                    <a:pt x="1024" y="1605"/>
                  </a:lnTo>
                  <a:lnTo>
                    <a:pt x="2211" y="670"/>
                  </a:lnTo>
                  <a:lnTo>
                    <a:pt x="291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a:off x="1833850" y="953475"/>
              <a:ext cx="102950" cy="58125"/>
            </a:xfrm>
            <a:custGeom>
              <a:avLst/>
              <a:gdLst/>
              <a:ahLst/>
              <a:cxnLst/>
              <a:rect l="l" t="t" r="r" b="b"/>
              <a:pathLst>
                <a:path w="4118" h="2325" extrusionOk="0">
                  <a:moveTo>
                    <a:pt x="2526" y="632"/>
                  </a:moveTo>
                  <a:lnTo>
                    <a:pt x="1453" y="1491"/>
                  </a:lnTo>
                  <a:lnTo>
                    <a:pt x="809" y="860"/>
                  </a:lnTo>
                  <a:lnTo>
                    <a:pt x="973" y="632"/>
                  </a:lnTo>
                  <a:close/>
                  <a:moveTo>
                    <a:pt x="632" y="1"/>
                  </a:moveTo>
                  <a:lnTo>
                    <a:pt x="1" y="948"/>
                  </a:lnTo>
                  <a:lnTo>
                    <a:pt x="1402" y="2324"/>
                  </a:lnTo>
                  <a:lnTo>
                    <a:pt x="2829" y="1213"/>
                  </a:lnTo>
                  <a:lnTo>
                    <a:pt x="411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
            <p:cNvSpPr/>
            <p:nvPr/>
          </p:nvSpPr>
          <p:spPr>
            <a:xfrm>
              <a:off x="1900150" y="882450"/>
              <a:ext cx="40425" cy="51500"/>
            </a:xfrm>
            <a:custGeom>
              <a:avLst/>
              <a:gdLst/>
              <a:ahLst/>
              <a:cxnLst/>
              <a:rect l="l" t="t" r="r" b="b"/>
              <a:pathLst>
                <a:path w="1617" h="2060" extrusionOk="0">
                  <a:moveTo>
                    <a:pt x="354" y="1"/>
                  </a:moveTo>
                  <a:lnTo>
                    <a:pt x="0" y="708"/>
                  </a:lnTo>
                  <a:lnTo>
                    <a:pt x="695" y="1137"/>
                  </a:lnTo>
                  <a:lnTo>
                    <a:pt x="1351" y="2059"/>
                  </a:lnTo>
                  <a:lnTo>
                    <a:pt x="1617" y="1339"/>
                  </a:lnTo>
                  <a:lnTo>
                    <a:pt x="1617" y="316"/>
                  </a:lnTo>
                  <a:lnTo>
                    <a:pt x="35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
            <p:cNvSpPr/>
            <p:nvPr/>
          </p:nvSpPr>
          <p:spPr>
            <a:xfrm>
              <a:off x="1889725" y="873000"/>
              <a:ext cx="58750" cy="77975"/>
            </a:xfrm>
            <a:custGeom>
              <a:avLst/>
              <a:gdLst/>
              <a:ahLst/>
              <a:cxnLst/>
              <a:rect l="l" t="t" r="r" b="b"/>
              <a:pathLst>
                <a:path w="2350" h="3119" extrusionOk="0">
                  <a:moveTo>
                    <a:pt x="948" y="745"/>
                  </a:moveTo>
                  <a:lnTo>
                    <a:pt x="1718" y="934"/>
                  </a:lnTo>
                  <a:lnTo>
                    <a:pt x="1718" y="1654"/>
                  </a:lnTo>
                  <a:lnTo>
                    <a:pt x="1680" y="1768"/>
                  </a:lnTo>
                  <a:lnTo>
                    <a:pt x="1364" y="1326"/>
                  </a:lnTo>
                  <a:lnTo>
                    <a:pt x="821" y="972"/>
                  </a:lnTo>
                  <a:lnTo>
                    <a:pt x="948" y="745"/>
                  </a:lnTo>
                  <a:close/>
                  <a:moveTo>
                    <a:pt x="607" y="0"/>
                  </a:moveTo>
                  <a:lnTo>
                    <a:pt x="1" y="1200"/>
                  </a:lnTo>
                  <a:lnTo>
                    <a:pt x="885" y="1755"/>
                  </a:lnTo>
                  <a:lnTo>
                    <a:pt x="1857" y="3119"/>
                  </a:lnTo>
                  <a:lnTo>
                    <a:pt x="2324" y="1818"/>
                  </a:lnTo>
                  <a:lnTo>
                    <a:pt x="2349" y="442"/>
                  </a:lnTo>
                  <a:lnTo>
                    <a:pt x="6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a:off x="1439900" y="1099950"/>
              <a:ext cx="185325" cy="192275"/>
            </a:xfrm>
            <a:custGeom>
              <a:avLst/>
              <a:gdLst/>
              <a:ahLst/>
              <a:cxnLst/>
              <a:rect l="l" t="t" r="r" b="b"/>
              <a:pathLst>
                <a:path w="7413" h="7691" extrusionOk="0">
                  <a:moveTo>
                    <a:pt x="5682" y="1"/>
                  </a:moveTo>
                  <a:lnTo>
                    <a:pt x="3826" y="354"/>
                  </a:lnTo>
                  <a:cubicBezTo>
                    <a:pt x="3586" y="544"/>
                    <a:pt x="2374" y="834"/>
                    <a:pt x="2374" y="834"/>
                  </a:cubicBezTo>
                  <a:lnTo>
                    <a:pt x="2374" y="2337"/>
                  </a:lnTo>
                  <a:lnTo>
                    <a:pt x="1111" y="3991"/>
                  </a:lnTo>
                  <a:lnTo>
                    <a:pt x="0" y="4900"/>
                  </a:lnTo>
                  <a:lnTo>
                    <a:pt x="632" y="7691"/>
                  </a:lnTo>
                  <a:lnTo>
                    <a:pt x="2058" y="7691"/>
                  </a:lnTo>
                  <a:lnTo>
                    <a:pt x="4293" y="5254"/>
                  </a:lnTo>
                  <a:lnTo>
                    <a:pt x="5834" y="4622"/>
                  </a:lnTo>
                  <a:lnTo>
                    <a:pt x="7412" y="3650"/>
                  </a:lnTo>
                  <a:lnTo>
                    <a:pt x="7412" y="1705"/>
                  </a:lnTo>
                  <a:lnTo>
                    <a:pt x="6238" y="910"/>
                  </a:lnTo>
                  <a:lnTo>
                    <a:pt x="568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a:off x="1431375" y="1091425"/>
              <a:ext cx="201725" cy="208700"/>
            </a:xfrm>
            <a:custGeom>
              <a:avLst/>
              <a:gdLst/>
              <a:ahLst/>
              <a:cxnLst/>
              <a:rect l="l" t="t" r="r" b="b"/>
              <a:pathLst>
                <a:path w="8069" h="8348" extrusionOk="0">
                  <a:moveTo>
                    <a:pt x="5859" y="708"/>
                  </a:moveTo>
                  <a:lnTo>
                    <a:pt x="6301" y="1428"/>
                  </a:lnTo>
                  <a:lnTo>
                    <a:pt x="7438" y="2223"/>
                  </a:lnTo>
                  <a:lnTo>
                    <a:pt x="7438" y="3814"/>
                  </a:lnTo>
                  <a:lnTo>
                    <a:pt x="6049" y="4673"/>
                  </a:lnTo>
                  <a:lnTo>
                    <a:pt x="4521" y="5304"/>
                  </a:lnTo>
                  <a:lnTo>
                    <a:pt x="2260" y="7716"/>
                  </a:lnTo>
                  <a:lnTo>
                    <a:pt x="1225" y="7716"/>
                  </a:lnTo>
                  <a:lnTo>
                    <a:pt x="695" y="5367"/>
                  </a:lnTo>
                  <a:lnTo>
                    <a:pt x="1642" y="4584"/>
                  </a:lnTo>
                  <a:lnTo>
                    <a:pt x="3018" y="2791"/>
                  </a:lnTo>
                  <a:lnTo>
                    <a:pt x="3018" y="1428"/>
                  </a:lnTo>
                  <a:cubicBezTo>
                    <a:pt x="3422" y="1327"/>
                    <a:pt x="4003" y="1163"/>
                    <a:pt x="4281" y="998"/>
                  </a:cubicBezTo>
                  <a:lnTo>
                    <a:pt x="5859" y="708"/>
                  </a:lnTo>
                  <a:close/>
                  <a:moveTo>
                    <a:pt x="6175" y="1"/>
                  </a:moveTo>
                  <a:lnTo>
                    <a:pt x="4117" y="380"/>
                  </a:lnTo>
                  <a:lnTo>
                    <a:pt x="4028" y="405"/>
                  </a:lnTo>
                  <a:lnTo>
                    <a:pt x="3965" y="443"/>
                  </a:lnTo>
                  <a:cubicBezTo>
                    <a:pt x="3851" y="544"/>
                    <a:pt x="3182" y="733"/>
                    <a:pt x="2639" y="872"/>
                  </a:cubicBezTo>
                  <a:lnTo>
                    <a:pt x="2399" y="923"/>
                  </a:lnTo>
                  <a:lnTo>
                    <a:pt x="2399" y="2564"/>
                  </a:lnTo>
                  <a:lnTo>
                    <a:pt x="1225" y="4105"/>
                  </a:lnTo>
                  <a:lnTo>
                    <a:pt x="0" y="5115"/>
                  </a:lnTo>
                  <a:lnTo>
                    <a:pt x="733" y="8347"/>
                  </a:lnTo>
                  <a:lnTo>
                    <a:pt x="2538" y="8347"/>
                  </a:lnTo>
                  <a:lnTo>
                    <a:pt x="4836" y="5847"/>
                  </a:lnTo>
                  <a:lnTo>
                    <a:pt x="6352" y="5228"/>
                  </a:lnTo>
                  <a:lnTo>
                    <a:pt x="8069" y="4168"/>
                  </a:lnTo>
                  <a:lnTo>
                    <a:pt x="8069" y="1870"/>
                  </a:lnTo>
                  <a:lnTo>
                    <a:pt x="6806" y="1024"/>
                  </a:lnTo>
                  <a:lnTo>
                    <a:pt x="617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a:off x="1514700" y="1211400"/>
              <a:ext cx="329275" cy="270225"/>
            </a:xfrm>
            <a:custGeom>
              <a:avLst/>
              <a:gdLst/>
              <a:ahLst/>
              <a:cxnLst/>
              <a:rect l="l" t="t" r="r" b="b"/>
              <a:pathLst>
                <a:path w="13171" h="10809" extrusionOk="0">
                  <a:moveTo>
                    <a:pt x="12072" y="0"/>
                  </a:moveTo>
                  <a:lnTo>
                    <a:pt x="9623" y="480"/>
                  </a:lnTo>
                  <a:lnTo>
                    <a:pt x="8676" y="4180"/>
                  </a:lnTo>
                  <a:lnTo>
                    <a:pt x="7678" y="3536"/>
                  </a:lnTo>
                  <a:lnTo>
                    <a:pt x="8297" y="1503"/>
                  </a:lnTo>
                  <a:lnTo>
                    <a:pt x="4925" y="707"/>
                  </a:lnTo>
                  <a:lnTo>
                    <a:pt x="1440" y="1818"/>
                  </a:lnTo>
                  <a:lnTo>
                    <a:pt x="1074" y="2993"/>
                  </a:lnTo>
                  <a:lnTo>
                    <a:pt x="2791" y="3574"/>
                  </a:lnTo>
                  <a:lnTo>
                    <a:pt x="1" y="3940"/>
                  </a:lnTo>
                  <a:lnTo>
                    <a:pt x="1" y="6389"/>
                  </a:lnTo>
                  <a:lnTo>
                    <a:pt x="2842" y="6389"/>
                  </a:lnTo>
                  <a:lnTo>
                    <a:pt x="3549" y="6781"/>
                  </a:lnTo>
                  <a:lnTo>
                    <a:pt x="632" y="7021"/>
                  </a:lnTo>
                  <a:lnTo>
                    <a:pt x="1503" y="8637"/>
                  </a:lnTo>
                  <a:lnTo>
                    <a:pt x="1819" y="10177"/>
                  </a:lnTo>
                  <a:lnTo>
                    <a:pt x="4736" y="10177"/>
                  </a:lnTo>
                  <a:lnTo>
                    <a:pt x="6706" y="9142"/>
                  </a:lnTo>
                  <a:lnTo>
                    <a:pt x="8751" y="10809"/>
                  </a:lnTo>
                  <a:lnTo>
                    <a:pt x="10570" y="10089"/>
                  </a:lnTo>
                  <a:lnTo>
                    <a:pt x="11529" y="8789"/>
                  </a:lnTo>
                  <a:lnTo>
                    <a:pt x="10102" y="5695"/>
                  </a:lnTo>
                  <a:lnTo>
                    <a:pt x="11201" y="2614"/>
                  </a:lnTo>
                  <a:lnTo>
                    <a:pt x="13171" y="1111"/>
                  </a:lnTo>
                  <a:lnTo>
                    <a:pt x="1207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
            <p:cNvSpPr/>
            <p:nvPr/>
          </p:nvSpPr>
          <p:spPr>
            <a:xfrm>
              <a:off x="1506825" y="1202875"/>
              <a:ext cx="349150" cy="287600"/>
            </a:xfrm>
            <a:custGeom>
              <a:avLst/>
              <a:gdLst/>
              <a:ahLst/>
              <a:cxnLst/>
              <a:rect l="l" t="t" r="r" b="b"/>
              <a:pathLst>
                <a:path w="13966" h="11504" extrusionOk="0">
                  <a:moveTo>
                    <a:pt x="12274" y="682"/>
                  </a:moveTo>
                  <a:lnTo>
                    <a:pt x="13006" y="1414"/>
                  </a:lnTo>
                  <a:lnTo>
                    <a:pt x="11238" y="2766"/>
                  </a:lnTo>
                  <a:lnTo>
                    <a:pt x="10064" y="6061"/>
                  </a:lnTo>
                  <a:lnTo>
                    <a:pt x="11478" y="9092"/>
                  </a:lnTo>
                  <a:lnTo>
                    <a:pt x="10683" y="10178"/>
                  </a:lnTo>
                  <a:lnTo>
                    <a:pt x="9129" y="10784"/>
                  </a:lnTo>
                  <a:lnTo>
                    <a:pt x="7059" y="9117"/>
                  </a:lnTo>
                  <a:lnTo>
                    <a:pt x="4975" y="10203"/>
                  </a:lnTo>
                  <a:lnTo>
                    <a:pt x="2399" y="10203"/>
                  </a:lnTo>
                  <a:lnTo>
                    <a:pt x="2134" y="8915"/>
                  </a:lnTo>
                  <a:lnTo>
                    <a:pt x="1465" y="7640"/>
                  </a:lnTo>
                  <a:lnTo>
                    <a:pt x="4937" y="7349"/>
                  </a:lnTo>
                  <a:lnTo>
                    <a:pt x="3245" y="6415"/>
                  </a:lnTo>
                  <a:lnTo>
                    <a:pt x="644" y="6415"/>
                  </a:lnTo>
                  <a:lnTo>
                    <a:pt x="644" y="4559"/>
                  </a:lnTo>
                  <a:lnTo>
                    <a:pt x="4495" y="4053"/>
                  </a:lnTo>
                  <a:lnTo>
                    <a:pt x="1781" y="3132"/>
                  </a:lnTo>
                  <a:lnTo>
                    <a:pt x="2008" y="2399"/>
                  </a:lnTo>
                  <a:lnTo>
                    <a:pt x="5253" y="1377"/>
                  </a:lnTo>
                  <a:lnTo>
                    <a:pt x="8208" y="2071"/>
                  </a:lnTo>
                  <a:lnTo>
                    <a:pt x="7627" y="4003"/>
                  </a:lnTo>
                  <a:lnTo>
                    <a:pt x="9193" y="5026"/>
                  </a:lnTo>
                  <a:lnTo>
                    <a:pt x="10190" y="1086"/>
                  </a:lnTo>
                  <a:lnTo>
                    <a:pt x="12274" y="682"/>
                  </a:lnTo>
                  <a:close/>
                  <a:moveTo>
                    <a:pt x="12488" y="0"/>
                  </a:moveTo>
                  <a:lnTo>
                    <a:pt x="9685" y="543"/>
                  </a:lnTo>
                  <a:lnTo>
                    <a:pt x="8801" y="4016"/>
                  </a:lnTo>
                  <a:lnTo>
                    <a:pt x="8372" y="3738"/>
                  </a:lnTo>
                  <a:lnTo>
                    <a:pt x="9003" y="1616"/>
                  </a:lnTo>
                  <a:lnTo>
                    <a:pt x="5228" y="733"/>
                  </a:lnTo>
                  <a:lnTo>
                    <a:pt x="1503" y="1907"/>
                  </a:lnTo>
                  <a:lnTo>
                    <a:pt x="998" y="3536"/>
                  </a:lnTo>
                  <a:lnTo>
                    <a:pt x="1717" y="3788"/>
                  </a:lnTo>
                  <a:lnTo>
                    <a:pt x="0" y="4003"/>
                  </a:lnTo>
                  <a:lnTo>
                    <a:pt x="0" y="7046"/>
                  </a:lnTo>
                  <a:lnTo>
                    <a:pt x="1010" y="7046"/>
                  </a:lnTo>
                  <a:lnTo>
                    <a:pt x="442" y="7097"/>
                  </a:lnTo>
                  <a:lnTo>
                    <a:pt x="1515" y="9079"/>
                  </a:lnTo>
                  <a:lnTo>
                    <a:pt x="1882" y="10834"/>
                  </a:lnTo>
                  <a:lnTo>
                    <a:pt x="5127" y="10834"/>
                  </a:lnTo>
                  <a:lnTo>
                    <a:pt x="6983" y="9862"/>
                  </a:lnTo>
                  <a:lnTo>
                    <a:pt x="9016" y="11503"/>
                  </a:lnTo>
                  <a:lnTo>
                    <a:pt x="11087" y="10708"/>
                  </a:lnTo>
                  <a:lnTo>
                    <a:pt x="12210" y="9167"/>
                  </a:lnTo>
                  <a:lnTo>
                    <a:pt x="10758" y="6023"/>
                  </a:lnTo>
                  <a:lnTo>
                    <a:pt x="11781" y="3144"/>
                  </a:lnTo>
                  <a:lnTo>
                    <a:pt x="13966" y="1490"/>
                  </a:lnTo>
                  <a:lnTo>
                    <a:pt x="1248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
            <p:cNvSpPr/>
            <p:nvPr/>
          </p:nvSpPr>
          <p:spPr>
            <a:xfrm>
              <a:off x="1843950" y="1219275"/>
              <a:ext cx="96625" cy="163875"/>
            </a:xfrm>
            <a:custGeom>
              <a:avLst/>
              <a:gdLst/>
              <a:ahLst/>
              <a:cxnLst/>
              <a:rect l="l" t="t" r="r" b="b"/>
              <a:pathLst>
                <a:path w="3865" h="6555" extrusionOk="0">
                  <a:moveTo>
                    <a:pt x="2602" y="1"/>
                  </a:moveTo>
                  <a:lnTo>
                    <a:pt x="2046" y="1339"/>
                  </a:lnTo>
                  <a:lnTo>
                    <a:pt x="1466" y="3334"/>
                  </a:lnTo>
                  <a:lnTo>
                    <a:pt x="1024" y="1642"/>
                  </a:lnTo>
                  <a:lnTo>
                    <a:pt x="1" y="3246"/>
                  </a:lnTo>
                  <a:lnTo>
                    <a:pt x="392" y="5026"/>
                  </a:lnTo>
                  <a:lnTo>
                    <a:pt x="1024" y="6554"/>
                  </a:lnTo>
                  <a:lnTo>
                    <a:pt x="3057" y="5014"/>
                  </a:lnTo>
                  <a:lnTo>
                    <a:pt x="3865" y="3221"/>
                  </a:lnTo>
                  <a:lnTo>
                    <a:pt x="3865" y="1339"/>
                  </a:lnTo>
                  <a:lnTo>
                    <a:pt x="260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
            <p:cNvSpPr/>
            <p:nvPr/>
          </p:nvSpPr>
          <p:spPr>
            <a:xfrm>
              <a:off x="1835425" y="1205075"/>
              <a:ext cx="113050" cy="190700"/>
            </a:xfrm>
            <a:custGeom>
              <a:avLst/>
              <a:gdLst/>
              <a:ahLst/>
              <a:cxnLst/>
              <a:rect l="l" t="t" r="r" b="b"/>
              <a:pathLst>
                <a:path w="4522" h="7628" extrusionOk="0">
                  <a:moveTo>
                    <a:pt x="3044" y="1150"/>
                  </a:moveTo>
                  <a:lnTo>
                    <a:pt x="3890" y="2034"/>
                  </a:lnTo>
                  <a:lnTo>
                    <a:pt x="3890" y="3726"/>
                  </a:lnTo>
                  <a:lnTo>
                    <a:pt x="3145" y="5380"/>
                  </a:lnTo>
                  <a:lnTo>
                    <a:pt x="1503" y="6630"/>
                  </a:lnTo>
                  <a:lnTo>
                    <a:pt x="1049" y="5519"/>
                  </a:lnTo>
                  <a:lnTo>
                    <a:pt x="683" y="3877"/>
                  </a:lnTo>
                  <a:lnTo>
                    <a:pt x="1238" y="2981"/>
                  </a:lnTo>
                  <a:lnTo>
                    <a:pt x="1781" y="5089"/>
                  </a:lnTo>
                  <a:lnTo>
                    <a:pt x="2678" y="2034"/>
                  </a:lnTo>
                  <a:lnTo>
                    <a:pt x="3044" y="1150"/>
                  </a:lnTo>
                  <a:close/>
                  <a:moveTo>
                    <a:pt x="2842" y="1"/>
                  </a:moveTo>
                  <a:lnTo>
                    <a:pt x="2084" y="1819"/>
                  </a:lnTo>
                  <a:lnTo>
                    <a:pt x="1819" y="2715"/>
                  </a:lnTo>
                  <a:lnTo>
                    <a:pt x="1491" y="1427"/>
                  </a:lnTo>
                  <a:lnTo>
                    <a:pt x="1" y="3763"/>
                  </a:lnTo>
                  <a:lnTo>
                    <a:pt x="443" y="5708"/>
                  </a:lnTo>
                  <a:lnTo>
                    <a:pt x="1238" y="7627"/>
                  </a:lnTo>
                  <a:lnTo>
                    <a:pt x="3650" y="5784"/>
                  </a:lnTo>
                  <a:lnTo>
                    <a:pt x="4496" y="3915"/>
                  </a:lnTo>
                  <a:lnTo>
                    <a:pt x="4521" y="1781"/>
                  </a:lnTo>
                  <a:lnTo>
                    <a:pt x="284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a:off x="1794700" y="1458875"/>
              <a:ext cx="74850" cy="69800"/>
            </a:xfrm>
            <a:custGeom>
              <a:avLst/>
              <a:gdLst/>
              <a:ahLst/>
              <a:cxnLst/>
              <a:rect l="l" t="t" r="r" b="b"/>
              <a:pathLst>
                <a:path w="2994" h="2792" extrusionOk="0">
                  <a:moveTo>
                    <a:pt x="1971" y="1"/>
                  </a:moveTo>
                  <a:lnTo>
                    <a:pt x="872" y="847"/>
                  </a:lnTo>
                  <a:lnTo>
                    <a:pt x="1" y="1465"/>
                  </a:lnTo>
                  <a:lnTo>
                    <a:pt x="1504" y="2791"/>
                  </a:lnTo>
                  <a:lnTo>
                    <a:pt x="2994" y="2791"/>
                  </a:lnTo>
                  <a:lnTo>
                    <a:pt x="1971"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
            <p:cNvSpPr/>
            <p:nvPr/>
          </p:nvSpPr>
          <p:spPr>
            <a:xfrm>
              <a:off x="1782075" y="1445925"/>
              <a:ext cx="98850" cy="90625"/>
            </a:xfrm>
            <a:custGeom>
              <a:avLst/>
              <a:gdLst/>
              <a:ahLst/>
              <a:cxnLst/>
              <a:rect l="l" t="t" r="r" b="b"/>
              <a:pathLst>
                <a:path w="3954" h="3625" extrusionOk="0">
                  <a:moveTo>
                    <a:pt x="2324" y="1024"/>
                  </a:moveTo>
                  <a:lnTo>
                    <a:pt x="3057" y="2994"/>
                  </a:lnTo>
                  <a:lnTo>
                    <a:pt x="2122" y="2994"/>
                  </a:lnTo>
                  <a:lnTo>
                    <a:pt x="1011" y="2009"/>
                  </a:lnTo>
                  <a:lnTo>
                    <a:pt x="2324" y="1024"/>
                  </a:lnTo>
                  <a:close/>
                  <a:moveTo>
                    <a:pt x="2627" y="1"/>
                  </a:moveTo>
                  <a:lnTo>
                    <a:pt x="1188" y="1112"/>
                  </a:lnTo>
                  <a:lnTo>
                    <a:pt x="1" y="1958"/>
                  </a:lnTo>
                  <a:lnTo>
                    <a:pt x="1882" y="3625"/>
                  </a:lnTo>
                  <a:lnTo>
                    <a:pt x="3953" y="3625"/>
                  </a:lnTo>
                  <a:lnTo>
                    <a:pt x="262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a:off x="241275" y="1079650"/>
              <a:ext cx="2559200" cy="3887025"/>
            </a:xfrm>
            <a:custGeom>
              <a:avLst/>
              <a:gdLst/>
              <a:ahLst/>
              <a:cxnLst/>
              <a:rect l="l" t="t" r="r" b="b"/>
              <a:pathLst>
                <a:path w="102368" h="155481" extrusionOk="0">
                  <a:moveTo>
                    <a:pt x="22033" y="0"/>
                  </a:moveTo>
                  <a:cubicBezTo>
                    <a:pt x="21541" y="0"/>
                    <a:pt x="20848" y="207"/>
                    <a:pt x="19875" y="825"/>
                  </a:cubicBezTo>
                  <a:cubicBezTo>
                    <a:pt x="16958" y="2669"/>
                    <a:pt x="16718" y="2669"/>
                    <a:pt x="16718" y="2669"/>
                  </a:cubicBezTo>
                  <a:lnTo>
                    <a:pt x="14357" y="4096"/>
                  </a:lnTo>
                  <a:lnTo>
                    <a:pt x="14357" y="5043"/>
                  </a:lnTo>
                  <a:lnTo>
                    <a:pt x="15304" y="8351"/>
                  </a:lnTo>
                  <a:lnTo>
                    <a:pt x="15532" y="10056"/>
                  </a:lnTo>
                  <a:lnTo>
                    <a:pt x="13423" y="9450"/>
                  </a:lnTo>
                  <a:lnTo>
                    <a:pt x="12665" y="8869"/>
                  </a:lnTo>
                  <a:lnTo>
                    <a:pt x="10051" y="10043"/>
                  </a:lnTo>
                  <a:lnTo>
                    <a:pt x="9319" y="11584"/>
                  </a:lnTo>
                  <a:lnTo>
                    <a:pt x="9319" y="12606"/>
                  </a:lnTo>
                  <a:lnTo>
                    <a:pt x="11920" y="12998"/>
                  </a:lnTo>
                  <a:lnTo>
                    <a:pt x="13890" y="12846"/>
                  </a:lnTo>
                  <a:lnTo>
                    <a:pt x="13890" y="12846"/>
                  </a:lnTo>
                  <a:lnTo>
                    <a:pt x="12236" y="14854"/>
                  </a:lnTo>
                  <a:lnTo>
                    <a:pt x="9281" y="15447"/>
                  </a:lnTo>
                  <a:lnTo>
                    <a:pt x="7324" y="17884"/>
                  </a:lnTo>
                  <a:lnTo>
                    <a:pt x="5922" y="20094"/>
                  </a:lnTo>
                  <a:lnTo>
                    <a:pt x="6478" y="22228"/>
                  </a:lnTo>
                  <a:lnTo>
                    <a:pt x="7665" y="23491"/>
                  </a:lnTo>
                  <a:lnTo>
                    <a:pt x="9559" y="25069"/>
                  </a:lnTo>
                  <a:cubicBezTo>
                    <a:pt x="9559" y="25069"/>
                    <a:pt x="8448" y="26534"/>
                    <a:pt x="8372" y="26862"/>
                  </a:cubicBezTo>
                  <a:cubicBezTo>
                    <a:pt x="8296" y="27191"/>
                    <a:pt x="2841" y="30196"/>
                    <a:pt x="2841" y="30196"/>
                  </a:cubicBezTo>
                  <a:lnTo>
                    <a:pt x="0" y="31610"/>
                  </a:lnTo>
                  <a:lnTo>
                    <a:pt x="0" y="31610"/>
                  </a:lnTo>
                  <a:lnTo>
                    <a:pt x="4344" y="30903"/>
                  </a:lnTo>
                  <a:lnTo>
                    <a:pt x="10178" y="28529"/>
                  </a:lnTo>
                  <a:lnTo>
                    <a:pt x="12476" y="25852"/>
                  </a:lnTo>
                  <a:lnTo>
                    <a:pt x="14446" y="24110"/>
                  </a:lnTo>
                  <a:lnTo>
                    <a:pt x="16883" y="22380"/>
                  </a:lnTo>
                  <a:lnTo>
                    <a:pt x="15393" y="25132"/>
                  </a:lnTo>
                  <a:lnTo>
                    <a:pt x="17287" y="24741"/>
                  </a:lnTo>
                  <a:cubicBezTo>
                    <a:pt x="17287" y="24741"/>
                    <a:pt x="19648" y="24034"/>
                    <a:pt x="19812" y="23794"/>
                  </a:cubicBezTo>
                  <a:cubicBezTo>
                    <a:pt x="19818" y="23784"/>
                    <a:pt x="19832" y="23779"/>
                    <a:pt x="19854" y="23779"/>
                  </a:cubicBezTo>
                  <a:cubicBezTo>
                    <a:pt x="20342" y="23779"/>
                    <a:pt x="24610" y="26319"/>
                    <a:pt x="24610" y="26319"/>
                  </a:cubicBezTo>
                  <a:lnTo>
                    <a:pt x="26113" y="29085"/>
                  </a:lnTo>
                  <a:lnTo>
                    <a:pt x="26820" y="33100"/>
                  </a:lnTo>
                  <a:lnTo>
                    <a:pt x="26189" y="36105"/>
                  </a:lnTo>
                  <a:lnTo>
                    <a:pt x="25633" y="38151"/>
                  </a:lnTo>
                  <a:lnTo>
                    <a:pt x="26429" y="40045"/>
                  </a:lnTo>
                  <a:lnTo>
                    <a:pt x="27376" y="37040"/>
                  </a:lnTo>
                  <a:lnTo>
                    <a:pt x="28474" y="36105"/>
                  </a:lnTo>
                  <a:lnTo>
                    <a:pt x="29194" y="40512"/>
                  </a:lnTo>
                  <a:lnTo>
                    <a:pt x="30457" y="43505"/>
                  </a:lnTo>
                  <a:lnTo>
                    <a:pt x="28083" y="42015"/>
                  </a:lnTo>
                  <a:lnTo>
                    <a:pt x="27856" y="43505"/>
                  </a:lnTo>
                  <a:lnTo>
                    <a:pt x="29585" y="47293"/>
                  </a:lnTo>
                  <a:lnTo>
                    <a:pt x="29346" y="49894"/>
                  </a:lnTo>
                  <a:lnTo>
                    <a:pt x="28083" y="52419"/>
                  </a:lnTo>
                  <a:lnTo>
                    <a:pt x="27616" y="56763"/>
                  </a:lnTo>
                  <a:lnTo>
                    <a:pt x="27931" y="61258"/>
                  </a:lnTo>
                  <a:lnTo>
                    <a:pt x="29661" y="64011"/>
                  </a:lnTo>
                  <a:lnTo>
                    <a:pt x="31404" y="65198"/>
                  </a:lnTo>
                  <a:lnTo>
                    <a:pt x="32666" y="68670"/>
                  </a:lnTo>
                  <a:lnTo>
                    <a:pt x="33538" y="71713"/>
                  </a:lnTo>
                  <a:lnTo>
                    <a:pt x="34081" y="73708"/>
                  </a:lnTo>
                  <a:lnTo>
                    <a:pt x="36631" y="76398"/>
                  </a:lnTo>
                  <a:lnTo>
                    <a:pt x="36631" y="76398"/>
                  </a:lnTo>
                  <a:lnTo>
                    <a:pt x="36050" y="73241"/>
                  </a:lnTo>
                  <a:lnTo>
                    <a:pt x="34560" y="71347"/>
                  </a:lnTo>
                  <a:lnTo>
                    <a:pt x="33929" y="66852"/>
                  </a:lnTo>
                  <a:lnTo>
                    <a:pt x="35343" y="68506"/>
                  </a:lnTo>
                  <a:lnTo>
                    <a:pt x="36215" y="71713"/>
                  </a:lnTo>
                  <a:lnTo>
                    <a:pt x="38424" y="73784"/>
                  </a:lnTo>
                  <a:lnTo>
                    <a:pt x="40470" y="77332"/>
                  </a:lnTo>
                  <a:lnTo>
                    <a:pt x="40634" y="79618"/>
                  </a:lnTo>
                  <a:lnTo>
                    <a:pt x="42288" y="81436"/>
                  </a:lnTo>
                  <a:lnTo>
                    <a:pt x="46241" y="82623"/>
                  </a:lnTo>
                  <a:lnTo>
                    <a:pt x="49082" y="84113"/>
                  </a:lnTo>
                  <a:lnTo>
                    <a:pt x="49940" y="83557"/>
                  </a:lnTo>
                  <a:lnTo>
                    <a:pt x="52541" y="85616"/>
                  </a:lnTo>
                  <a:lnTo>
                    <a:pt x="55458" y="86247"/>
                  </a:lnTo>
                  <a:lnTo>
                    <a:pt x="57428" y="88457"/>
                  </a:lnTo>
                  <a:lnTo>
                    <a:pt x="58855" y="90035"/>
                  </a:lnTo>
                  <a:lnTo>
                    <a:pt x="61380" y="91373"/>
                  </a:lnTo>
                  <a:lnTo>
                    <a:pt x="62643" y="90275"/>
                  </a:lnTo>
                  <a:lnTo>
                    <a:pt x="64221" y="92081"/>
                  </a:lnTo>
                  <a:lnTo>
                    <a:pt x="63906" y="95553"/>
                  </a:lnTo>
                  <a:lnTo>
                    <a:pt x="62378" y="97346"/>
                  </a:lnTo>
                  <a:lnTo>
                    <a:pt x="61595" y="99644"/>
                  </a:lnTo>
                  <a:lnTo>
                    <a:pt x="61355" y="101854"/>
                  </a:lnTo>
                  <a:lnTo>
                    <a:pt x="60875" y="103028"/>
                  </a:lnTo>
                  <a:lnTo>
                    <a:pt x="63325" y="105629"/>
                  </a:lnTo>
                  <a:lnTo>
                    <a:pt x="65459" y="108862"/>
                  </a:lnTo>
                  <a:lnTo>
                    <a:pt x="67580" y="112170"/>
                  </a:lnTo>
                  <a:lnTo>
                    <a:pt x="69550" y="113281"/>
                  </a:lnTo>
                  <a:lnTo>
                    <a:pt x="70813" y="115011"/>
                  </a:lnTo>
                  <a:lnTo>
                    <a:pt x="71293" y="119746"/>
                  </a:lnTo>
                  <a:lnTo>
                    <a:pt x="71532" y="123610"/>
                  </a:lnTo>
                  <a:lnTo>
                    <a:pt x="71293" y="127562"/>
                  </a:lnTo>
                  <a:lnTo>
                    <a:pt x="71444" y="129608"/>
                  </a:lnTo>
                  <a:lnTo>
                    <a:pt x="70661" y="132765"/>
                  </a:lnTo>
                  <a:lnTo>
                    <a:pt x="70585" y="135214"/>
                  </a:lnTo>
                  <a:lnTo>
                    <a:pt x="70813" y="138220"/>
                  </a:lnTo>
                  <a:lnTo>
                    <a:pt x="72151" y="139167"/>
                  </a:lnTo>
                  <a:lnTo>
                    <a:pt x="70346" y="143334"/>
                  </a:lnTo>
                  <a:lnTo>
                    <a:pt x="71684" y="145392"/>
                  </a:lnTo>
                  <a:lnTo>
                    <a:pt x="72000" y="147210"/>
                  </a:lnTo>
                  <a:lnTo>
                    <a:pt x="73225" y="150998"/>
                  </a:lnTo>
                  <a:lnTo>
                    <a:pt x="75548" y="154344"/>
                  </a:lnTo>
                  <a:lnTo>
                    <a:pt x="77278" y="155481"/>
                  </a:lnTo>
                  <a:lnTo>
                    <a:pt x="80283" y="155481"/>
                  </a:lnTo>
                  <a:lnTo>
                    <a:pt x="81546" y="153991"/>
                  </a:lnTo>
                  <a:lnTo>
                    <a:pt x="78313" y="152248"/>
                  </a:lnTo>
                  <a:lnTo>
                    <a:pt x="77126" y="149331"/>
                  </a:lnTo>
                  <a:cubicBezTo>
                    <a:pt x="77126" y="149331"/>
                    <a:pt x="75864" y="148826"/>
                    <a:pt x="77050" y="147399"/>
                  </a:cubicBezTo>
                  <a:cubicBezTo>
                    <a:pt x="78237" y="145985"/>
                    <a:pt x="78237" y="145960"/>
                    <a:pt x="78237" y="145960"/>
                  </a:cubicBezTo>
                  <a:lnTo>
                    <a:pt x="78553" y="144925"/>
                  </a:lnTo>
                  <a:lnTo>
                    <a:pt x="76899" y="143738"/>
                  </a:lnTo>
                  <a:lnTo>
                    <a:pt x="77758" y="142083"/>
                  </a:lnTo>
                  <a:lnTo>
                    <a:pt x="78553" y="141528"/>
                  </a:lnTo>
                  <a:lnTo>
                    <a:pt x="78945" y="139318"/>
                  </a:lnTo>
                  <a:lnTo>
                    <a:pt x="78389" y="138055"/>
                  </a:lnTo>
                  <a:lnTo>
                    <a:pt x="78465" y="136957"/>
                  </a:lnTo>
                  <a:lnTo>
                    <a:pt x="79892" y="137108"/>
                  </a:lnTo>
                  <a:lnTo>
                    <a:pt x="79967" y="135530"/>
                  </a:lnTo>
                  <a:lnTo>
                    <a:pt x="79967" y="134962"/>
                  </a:lnTo>
                  <a:lnTo>
                    <a:pt x="81861" y="134406"/>
                  </a:lnTo>
                  <a:lnTo>
                    <a:pt x="83755" y="133926"/>
                  </a:lnTo>
                  <a:lnTo>
                    <a:pt x="83755" y="131805"/>
                  </a:lnTo>
                  <a:lnTo>
                    <a:pt x="83604" y="130542"/>
                  </a:lnTo>
                  <a:lnTo>
                    <a:pt x="83516" y="129595"/>
                  </a:lnTo>
                  <a:lnTo>
                    <a:pt x="86205" y="130063"/>
                  </a:lnTo>
                  <a:lnTo>
                    <a:pt x="87821" y="128484"/>
                  </a:lnTo>
                  <a:lnTo>
                    <a:pt x="89261" y="126047"/>
                  </a:lnTo>
                  <a:lnTo>
                    <a:pt x="90612" y="124065"/>
                  </a:lnTo>
                  <a:lnTo>
                    <a:pt x="91079" y="121312"/>
                  </a:lnTo>
                  <a:lnTo>
                    <a:pt x="93605" y="119570"/>
                  </a:lnTo>
                  <a:lnTo>
                    <a:pt x="96294" y="118155"/>
                  </a:lnTo>
                  <a:lnTo>
                    <a:pt x="97633" y="117360"/>
                  </a:lnTo>
                  <a:lnTo>
                    <a:pt x="98188" y="113572"/>
                  </a:lnTo>
                  <a:lnTo>
                    <a:pt x="99047" y="110415"/>
                  </a:lnTo>
                  <a:lnTo>
                    <a:pt x="99451" y="108445"/>
                  </a:lnTo>
                  <a:lnTo>
                    <a:pt x="101257" y="106160"/>
                  </a:lnTo>
                  <a:lnTo>
                    <a:pt x="102368" y="104190"/>
                  </a:lnTo>
                  <a:lnTo>
                    <a:pt x="101332" y="102296"/>
                  </a:lnTo>
                  <a:cubicBezTo>
                    <a:pt x="101332" y="102296"/>
                    <a:pt x="101888" y="102220"/>
                    <a:pt x="98655" y="100957"/>
                  </a:cubicBezTo>
                  <a:lnTo>
                    <a:pt x="95423" y="99695"/>
                  </a:lnTo>
                  <a:lnTo>
                    <a:pt x="93529" y="99379"/>
                  </a:lnTo>
                  <a:lnTo>
                    <a:pt x="91471" y="98596"/>
                  </a:lnTo>
                  <a:lnTo>
                    <a:pt x="89185" y="97649"/>
                  </a:lnTo>
                  <a:lnTo>
                    <a:pt x="88011" y="94884"/>
                  </a:lnTo>
                  <a:lnTo>
                    <a:pt x="86508" y="92750"/>
                  </a:lnTo>
                  <a:lnTo>
                    <a:pt x="83124" y="91651"/>
                  </a:lnTo>
                  <a:lnTo>
                    <a:pt x="80914" y="91411"/>
                  </a:lnTo>
                  <a:lnTo>
                    <a:pt x="78616" y="89202"/>
                  </a:lnTo>
                  <a:lnTo>
                    <a:pt x="76571" y="88015"/>
                  </a:lnTo>
                  <a:lnTo>
                    <a:pt x="74121" y="87787"/>
                  </a:lnTo>
                  <a:lnTo>
                    <a:pt x="71596" y="87156"/>
                  </a:lnTo>
                  <a:lnTo>
                    <a:pt x="68755" y="87232"/>
                  </a:lnTo>
                  <a:cubicBezTo>
                    <a:pt x="68755" y="87232"/>
                    <a:pt x="65522" y="88179"/>
                    <a:pt x="65446" y="88495"/>
                  </a:cubicBezTo>
                  <a:cubicBezTo>
                    <a:pt x="65358" y="88810"/>
                    <a:pt x="64903" y="90174"/>
                    <a:pt x="64903" y="90174"/>
                  </a:cubicBezTo>
                  <a:lnTo>
                    <a:pt x="63325" y="88911"/>
                  </a:lnTo>
                  <a:lnTo>
                    <a:pt x="61595" y="89467"/>
                  </a:lnTo>
                  <a:lnTo>
                    <a:pt x="59852" y="88596"/>
                  </a:lnTo>
                  <a:lnTo>
                    <a:pt x="58590" y="85994"/>
                  </a:lnTo>
                  <a:lnTo>
                    <a:pt x="59385" y="83949"/>
                  </a:lnTo>
                  <a:lnTo>
                    <a:pt x="57491" y="83317"/>
                  </a:lnTo>
                  <a:lnTo>
                    <a:pt x="54966" y="83002"/>
                  </a:lnTo>
                  <a:lnTo>
                    <a:pt x="55673" y="81032"/>
                  </a:lnTo>
                  <a:lnTo>
                    <a:pt x="56380" y="79643"/>
                  </a:lnTo>
                  <a:lnTo>
                    <a:pt x="56532" y="78507"/>
                  </a:lnTo>
                  <a:lnTo>
                    <a:pt x="53779" y="78507"/>
                  </a:lnTo>
                  <a:lnTo>
                    <a:pt x="52592" y="80476"/>
                  </a:lnTo>
                  <a:lnTo>
                    <a:pt x="49915" y="81423"/>
                  </a:lnTo>
                  <a:lnTo>
                    <a:pt x="47933" y="78747"/>
                  </a:lnTo>
                  <a:lnTo>
                    <a:pt x="47541" y="75160"/>
                  </a:lnTo>
                  <a:lnTo>
                    <a:pt x="48412" y="72218"/>
                  </a:lnTo>
                  <a:lnTo>
                    <a:pt x="51165" y="70173"/>
                  </a:lnTo>
                  <a:lnTo>
                    <a:pt x="54095" y="69769"/>
                  </a:lnTo>
                  <a:lnTo>
                    <a:pt x="55433" y="70880"/>
                  </a:lnTo>
                  <a:lnTo>
                    <a:pt x="56064" y="69693"/>
                  </a:lnTo>
                  <a:lnTo>
                    <a:pt x="58198" y="69693"/>
                  </a:lnTo>
                  <a:lnTo>
                    <a:pt x="60964" y="70552"/>
                  </a:lnTo>
                  <a:lnTo>
                    <a:pt x="61191" y="72521"/>
                  </a:lnTo>
                  <a:lnTo>
                    <a:pt x="62529" y="74567"/>
                  </a:lnTo>
                  <a:lnTo>
                    <a:pt x="62933" y="72484"/>
                  </a:lnTo>
                  <a:lnTo>
                    <a:pt x="62769" y="68759"/>
                  </a:lnTo>
                  <a:lnTo>
                    <a:pt x="63805" y="66852"/>
                  </a:lnTo>
                  <a:lnTo>
                    <a:pt x="66797" y="64806"/>
                  </a:lnTo>
                  <a:lnTo>
                    <a:pt x="68300" y="62281"/>
                  </a:lnTo>
                  <a:lnTo>
                    <a:pt x="69083" y="60248"/>
                  </a:lnTo>
                  <a:lnTo>
                    <a:pt x="71684" y="57697"/>
                  </a:lnTo>
                  <a:lnTo>
                    <a:pt x="73338" y="57697"/>
                  </a:lnTo>
                  <a:lnTo>
                    <a:pt x="74197" y="55412"/>
                  </a:lnTo>
                  <a:lnTo>
                    <a:pt x="76722" y="53758"/>
                  </a:lnTo>
                  <a:lnTo>
                    <a:pt x="77833" y="55488"/>
                  </a:lnTo>
                  <a:lnTo>
                    <a:pt x="79879" y="54187"/>
                  </a:lnTo>
                  <a:lnTo>
                    <a:pt x="83351" y="52748"/>
                  </a:lnTo>
                  <a:lnTo>
                    <a:pt x="82569" y="51876"/>
                  </a:lnTo>
                  <a:lnTo>
                    <a:pt x="79412" y="52104"/>
                  </a:lnTo>
                  <a:lnTo>
                    <a:pt x="78692" y="50525"/>
                  </a:lnTo>
                  <a:lnTo>
                    <a:pt x="78692" y="49187"/>
                  </a:lnTo>
                  <a:lnTo>
                    <a:pt x="77833" y="48707"/>
                  </a:lnTo>
                  <a:lnTo>
                    <a:pt x="76091" y="49502"/>
                  </a:lnTo>
                  <a:lnTo>
                    <a:pt x="78540" y="48240"/>
                  </a:lnTo>
                  <a:lnTo>
                    <a:pt x="80902" y="48240"/>
                  </a:lnTo>
                  <a:lnTo>
                    <a:pt x="83111" y="48391"/>
                  </a:lnTo>
                  <a:lnTo>
                    <a:pt x="85725" y="46901"/>
                  </a:lnTo>
                  <a:cubicBezTo>
                    <a:pt x="85725" y="46901"/>
                    <a:pt x="87619" y="45474"/>
                    <a:pt x="87695" y="45361"/>
                  </a:cubicBezTo>
                  <a:cubicBezTo>
                    <a:pt x="87771" y="45247"/>
                    <a:pt x="86041" y="42204"/>
                    <a:pt x="86041" y="42204"/>
                  </a:cubicBezTo>
                  <a:lnTo>
                    <a:pt x="83983" y="40297"/>
                  </a:lnTo>
                  <a:lnTo>
                    <a:pt x="83591" y="38151"/>
                  </a:lnTo>
                  <a:lnTo>
                    <a:pt x="83111" y="33820"/>
                  </a:lnTo>
                  <a:lnTo>
                    <a:pt x="81066" y="36105"/>
                  </a:lnTo>
                  <a:lnTo>
                    <a:pt x="79172" y="35701"/>
                  </a:lnTo>
                  <a:lnTo>
                    <a:pt x="78856" y="33656"/>
                  </a:lnTo>
                  <a:lnTo>
                    <a:pt x="79639" y="32203"/>
                  </a:lnTo>
                  <a:lnTo>
                    <a:pt x="77909" y="31724"/>
                  </a:lnTo>
                  <a:lnTo>
                    <a:pt x="76798" y="30575"/>
                  </a:lnTo>
                  <a:lnTo>
                    <a:pt x="73957" y="30575"/>
                  </a:lnTo>
                  <a:lnTo>
                    <a:pt x="73098" y="30650"/>
                  </a:lnTo>
                  <a:lnTo>
                    <a:pt x="73010" y="33491"/>
                  </a:lnTo>
                  <a:lnTo>
                    <a:pt x="71671" y="34918"/>
                  </a:lnTo>
                  <a:lnTo>
                    <a:pt x="72467" y="36156"/>
                  </a:lnTo>
                  <a:lnTo>
                    <a:pt x="72694" y="38479"/>
                  </a:lnTo>
                  <a:lnTo>
                    <a:pt x="70573" y="40285"/>
                  </a:lnTo>
                  <a:lnTo>
                    <a:pt x="68603" y="40979"/>
                  </a:lnTo>
                  <a:lnTo>
                    <a:pt x="68603" y="44136"/>
                  </a:lnTo>
                  <a:lnTo>
                    <a:pt x="67340" y="44767"/>
                  </a:lnTo>
                  <a:lnTo>
                    <a:pt x="65913" y="42962"/>
                  </a:lnTo>
                  <a:lnTo>
                    <a:pt x="66545" y="40196"/>
                  </a:lnTo>
                  <a:lnTo>
                    <a:pt x="64386" y="39098"/>
                  </a:lnTo>
                  <a:lnTo>
                    <a:pt x="62113" y="37747"/>
                  </a:lnTo>
                  <a:lnTo>
                    <a:pt x="61115" y="36888"/>
                  </a:lnTo>
                  <a:lnTo>
                    <a:pt x="60092" y="36888"/>
                  </a:lnTo>
                  <a:lnTo>
                    <a:pt x="59852" y="34123"/>
                  </a:lnTo>
                  <a:lnTo>
                    <a:pt x="60244" y="31686"/>
                  </a:lnTo>
                  <a:lnTo>
                    <a:pt x="61088" y="29679"/>
                  </a:lnTo>
                  <a:lnTo>
                    <a:pt x="61088" y="29679"/>
                  </a:lnTo>
                  <a:cubicBezTo>
                    <a:pt x="61170" y="29674"/>
                    <a:pt x="61518" y="29543"/>
                    <a:pt x="62694" y="28958"/>
                  </a:cubicBezTo>
                  <a:cubicBezTo>
                    <a:pt x="63454" y="28578"/>
                    <a:pt x="63639" y="28510"/>
                    <a:pt x="63679" y="28510"/>
                  </a:cubicBezTo>
                  <a:cubicBezTo>
                    <a:pt x="63702" y="28510"/>
                    <a:pt x="63680" y="28531"/>
                    <a:pt x="63688" y="28531"/>
                  </a:cubicBezTo>
                  <a:cubicBezTo>
                    <a:pt x="63704" y="28531"/>
                    <a:pt x="63843" y="28444"/>
                    <a:pt x="64739" y="27910"/>
                  </a:cubicBezTo>
                  <a:cubicBezTo>
                    <a:pt x="66873" y="26648"/>
                    <a:pt x="66873" y="26648"/>
                    <a:pt x="66873" y="26648"/>
                  </a:cubicBezTo>
                  <a:lnTo>
                    <a:pt x="68451" y="25145"/>
                  </a:lnTo>
                  <a:lnTo>
                    <a:pt x="69714" y="23870"/>
                  </a:lnTo>
                  <a:lnTo>
                    <a:pt x="70585" y="23642"/>
                  </a:lnTo>
                  <a:lnTo>
                    <a:pt x="73969" y="23642"/>
                  </a:lnTo>
                  <a:lnTo>
                    <a:pt x="74121" y="21597"/>
                  </a:lnTo>
                  <a:lnTo>
                    <a:pt x="75144" y="19779"/>
                  </a:lnTo>
                  <a:lnTo>
                    <a:pt x="74677" y="18049"/>
                  </a:lnTo>
                  <a:lnTo>
                    <a:pt x="73035" y="16660"/>
                  </a:lnTo>
                  <a:lnTo>
                    <a:pt x="71987" y="18693"/>
                  </a:lnTo>
                  <a:lnTo>
                    <a:pt x="70371" y="19943"/>
                  </a:lnTo>
                  <a:lnTo>
                    <a:pt x="69234" y="20726"/>
                  </a:lnTo>
                  <a:lnTo>
                    <a:pt x="69234" y="18276"/>
                  </a:lnTo>
                  <a:lnTo>
                    <a:pt x="69487" y="17013"/>
                  </a:lnTo>
                  <a:lnTo>
                    <a:pt x="69487" y="17013"/>
                  </a:lnTo>
                  <a:lnTo>
                    <a:pt x="68439" y="17960"/>
                  </a:lnTo>
                  <a:lnTo>
                    <a:pt x="67403" y="15599"/>
                  </a:lnTo>
                  <a:lnTo>
                    <a:pt x="68565" y="14336"/>
                  </a:lnTo>
                  <a:lnTo>
                    <a:pt x="69373" y="12594"/>
                  </a:lnTo>
                  <a:lnTo>
                    <a:pt x="70636" y="9841"/>
                  </a:lnTo>
                  <a:lnTo>
                    <a:pt x="71633" y="9450"/>
                  </a:lnTo>
                  <a:lnTo>
                    <a:pt x="73401" y="7783"/>
                  </a:lnTo>
                  <a:lnTo>
                    <a:pt x="72618" y="7379"/>
                  </a:lnTo>
                  <a:lnTo>
                    <a:pt x="71633" y="7240"/>
                  </a:lnTo>
                  <a:lnTo>
                    <a:pt x="69234" y="7240"/>
                  </a:lnTo>
                  <a:lnTo>
                    <a:pt x="69234" y="9450"/>
                  </a:lnTo>
                  <a:lnTo>
                    <a:pt x="67164" y="12152"/>
                  </a:lnTo>
                  <a:lnTo>
                    <a:pt x="65408" y="14854"/>
                  </a:lnTo>
                  <a:lnTo>
                    <a:pt x="66280" y="16091"/>
                  </a:lnTo>
                  <a:lnTo>
                    <a:pt x="65926" y="18516"/>
                  </a:lnTo>
                  <a:lnTo>
                    <a:pt x="62921" y="20094"/>
                  </a:lnTo>
                  <a:lnTo>
                    <a:pt x="62921" y="18276"/>
                  </a:lnTo>
                  <a:lnTo>
                    <a:pt x="61191" y="18124"/>
                  </a:lnTo>
                  <a:lnTo>
                    <a:pt x="59701" y="19299"/>
                  </a:lnTo>
                  <a:lnTo>
                    <a:pt x="57845" y="16698"/>
                  </a:lnTo>
                  <a:lnTo>
                    <a:pt x="55673" y="16698"/>
                  </a:lnTo>
                  <a:lnTo>
                    <a:pt x="54966" y="18049"/>
                  </a:lnTo>
                  <a:lnTo>
                    <a:pt x="54259" y="19071"/>
                  </a:lnTo>
                  <a:lnTo>
                    <a:pt x="53223" y="16786"/>
                  </a:lnTo>
                  <a:cubicBezTo>
                    <a:pt x="53223" y="16786"/>
                    <a:pt x="52623" y="16998"/>
                    <a:pt x="52038" y="16998"/>
                  </a:cubicBezTo>
                  <a:cubicBezTo>
                    <a:pt x="51500" y="16998"/>
                    <a:pt x="50974" y="16819"/>
                    <a:pt x="50938" y="16129"/>
                  </a:cubicBezTo>
                  <a:cubicBezTo>
                    <a:pt x="50862" y="14690"/>
                    <a:pt x="50862" y="14677"/>
                    <a:pt x="50862" y="14677"/>
                  </a:cubicBezTo>
                  <a:lnTo>
                    <a:pt x="47629" y="11672"/>
                  </a:lnTo>
                  <a:lnTo>
                    <a:pt x="46594" y="10952"/>
                  </a:lnTo>
                  <a:lnTo>
                    <a:pt x="44788" y="11268"/>
                  </a:lnTo>
                  <a:lnTo>
                    <a:pt x="43993" y="8869"/>
                  </a:lnTo>
                  <a:lnTo>
                    <a:pt x="42579" y="8427"/>
                  </a:lnTo>
                  <a:lnTo>
                    <a:pt x="39030" y="8869"/>
                  </a:lnTo>
                  <a:lnTo>
                    <a:pt x="36972" y="8427"/>
                  </a:lnTo>
                  <a:lnTo>
                    <a:pt x="34295" y="6141"/>
                  </a:lnTo>
                  <a:lnTo>
                    <a:pt x="30747" y="4462"/>
                  </a:lnTo>
                  <a:lnTo>
                    <a:pt x="28159" y="1962"/>
                  </a:lnTo>
                  <a:lnTo>
                    <a:pt x="26037" y="194"/>
                  </a:lnTo>
                  <a:lnTo>
                    <a:pt x="23196" y="825"/>
                  </a:lnTo>
                  <a:cubicBezTo>
                    <a:pt x="23196" y="825"/>
                    <a:pt x="23017" y="0"/>
                    <a:pt x="22033" y="0"/>
                  </a:cubicBez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a:off x="238125" y="1071925"/>
              <a:ext cx="2568675" cy="3902025"/>
            </a:xfrm>
            <a:custGeom>
              <a:avLst/>
              <a:gdLst/>
              <a:ahLst/>
              <a:cxnLst/>
              <a:rect l="l" t="t" r="r" b="b"/>
              <a:pathLst>
                <a:path w="102747" h="156081" extrusionOk="0">
                  <a:moveTo>
                    <a:pt x="61468" y="29836"/>
                  </a:moveTo>
                  <a:cubicBezTo>
                    <a:pt x="61506" y="29899"/>
                    <a:pt x="61519" y="29962"/>
                    <a:pt x="61506" y="30025"/>
                  </a:cubicBezTo>
                  <a:lnTo>
                    <a:pt x="61342" y="29899"/>
                  </a:lnTo>
                  <a:lnTo>
                    <a:pt x="61468" y="29836"/>
                  </a:lnTo>
                  <a:close/>
                  <a:moveTo>
                    <a:pt x="101181" y="102504"/>
                  </a:moveTo>
                  <a:lnTo>
                    <a:pt x="101282" y="102542"/>
                  </a:lnTo>
                  <a:lnTo>
                    <a:pt x="101193" y="102718"/>
                  </a:lnTo>
                  <a:cubicBezTo>
                    <a:pt x="101155" y="102655"/>
                    <a:pt x="101143" y="102567"/>
                    <a:pt x="101181" y="102504"/>
                  </a:cubicBezTo>
                  <a:close/>
                  <a:moveTo>
                    <a:pt x="22159" y="618"/>
                  </a:moveTo>
                  <a:cubicBezTo>
                    <a:pt x="22328" y="618"/>
                    <a:pt x="22461" y="648"/>
                    <a:pt x="22565" y="692"/>
                  </a:cubicBezTo>
                  <a:cubicBezTo>
                    <a:pt x="22779" y="781"/>
                    <a:pt x="22943" y="970"/>
                    <a:pt x="23019" y="1198"/>
                  </a:cubicBezTo>
                  <a:lnTo>
                    <a:pt x="23385" y="1437"/>
                  </a:lnTo>
                  <a:lnTo>
                    <a:pt x="26075" y="844"/>
                  </a:lnTo>
                  <a:lnTo>
                    <a:pt x="28057" y="2498"/>
                  </a:lnTo>
                  <a:lnTo>
                    <a:pt x="30658" y="4998"/>
                  </a:lnTo>
                  <a:lnTo>
                    <a:pt x="34257" y="6716"/>
                  </a:lnTo>
                  <a:lnTo>
                    <a:pt x="36909" y="8976"/>
                  </a:lnTo>
                  <a:lnTo>
                    <a:pt x="37048" y="9052"/>
                  </a:lnTo>
                  <a:lnTo>
                    <a:pt x="39093" y="9481"/>
                  </a:lnTo>
                  <a:lnTo>
                    <a:pt x="39207" y="9481"/>
                  </a:lnTo>
                  <a:lnTo>
                    <a:pt x="42679" y="9052"/>
                  </a:lnTo>
                  <a:lnTo>
                    <a:pt x="43879" y="9430"/>
                  </a:lnTo>
                  <a:lnTo>
                    <a:pt x="44624" y="11678"/>
                  </a:lnTo>
                  <a:lnTo>
                    <a:pt x="44978" y="11893"/>
                  </a:lnTo>
                  <a:lnTo>
                    <a:pt x="46657" y="11590"/>
                  </a:lnTo>
                  <a:lnTo>
                    <a:pt x="47541" y="12208"/>
                  </a:lnTo>
                  <a:lnTo>
                    <a:pt x="50685" y="15125"/>
                  </a:lnTo>
                  <a:cubicBezTo>
                    <a:pt x="50698" y="15302"/>
                    <a:pt x="50710" y="15668"/>
                    <a:pt x="50761" y="16464"/>
                  </a:cubicBezTo>
                  <a:cubicBezTo>
                    <a:pt x="50761" y="16830"/>
                    <a:pt x="50937" y="17183"/>
                    <a:pt x="51253" y="17385"/>
                  </a:cubicBezTo>
                  <a:cubicBezTo>
                    <a:pt x="51517" y="17561"/>
                    <a:pt x="51851" y="17620"/>
                    <a:pt x="52180" y="17620"/>
                  </a:cubicBezTo>
                  <a:cubicBezTo>
                    <a:pt x="52561" y="17620"/>
                    <a:pt x="52935" y="17541"/>
                    <a:pt x="53185" y="17474"/>
                  </a:cubicBezTo>
                  <a:lnTo>
                    <a:pt x="54094" y="19507"/>
                  </a:lnTo>
                  <a:lnTo>
                    <a:pt x="54637" y="19557"/>
                  </a:lnTo>
                  <a:lnTo>
                    <a:pt x="55370" y="18497"/>
                  </a:lnTo>
                  <a:lnTo>
                    <a:pt x="55988" y="17322"/>
                  </a:lnTo>
                  <a:lnTo>
                    <a:pt x="57807" y="17322"/>
                  </a:lnTo>
                  <a:lnTo>
                    <a:pt x="59562" y="19784"/>
                  </a:lnTo>
                  <a:lnTo>
                    <a:pt x="60016" y="19848"/>
                  </a:lnTo>
                  <a:lnTo>
                    <a:pt x="61418" y="18762"/>
                  </a:lnTo>
                  <a:lnTo>
                    <a:pt x="62744" y="18875"/>
                  </a:lnTo>
                  <a:lnTo>
                    <a:pt x="62744" y="20403"/>
                  </a:lnTo>
                  <a:lnTo>
                    <a:pt x="63198" y="20681"/>
                  </a:lnTo>
                  <a:lnTo>
                    <a:pt x="66204" y="19103"/>
                  </a:lnTo>
                  <a:lnTo>
                    <a:pt x="66355" y="18875"/>
                  </a:lnTo>
                  <a:lnTo>
                    <a:pt x="66709" y="16451"/>
                  </a:lnTo>
                  <a:lnTo>
                    <a:pt x="66658" y="16224"/>
                  </a:lnTo>
                  <a:lnTo>
                    <a:pt x="65913" y="15150"/>
                  </a:lnTo>
                  <a:lnTo>
                    <a:pt x="67542" y="12650"/>
                  </a:lnTo>
                  <a:lnTo>
                    <a:pt x="69613" y="9961"/>
                  </a:lnTo>
                  <a:lnTo>
                    <a:pt x="69676" y="9771"/>
                  </a:lnTo>
                  <a:lnTo>
                    <a:pt x="69676" y="7877"/>
                  </a:lnTo>
                  <a:lnTo>
                    <a:pt x="71709" y="7877"/>
                  </a:lnTo>
                  <a:lnTo>
                    <a:pt x="72631" y="8004"/>
                  </a:lnTo>
                  <a:lnTo>
                    <a:pt x="72984" y="8180"/>
                  </a:lnTo>
                  <a:lnTo>
                    <a:pt x="71570" y="9493"/>
                  </a:lnTo>
                  <a:lnTo>
                    <a:pt x="70636" y="9872"/>
                  </a:lnTo>
                  <a:lnTo>
                    <a:pt x="70472" y="10024"/>
                  </a:lnTo>
                  <a:lnTo>
                    <a:pt x="68413" y="14469"/>
                  </a:lnTo>
                  <a:lnTo>
                    <a:pt x="67290" y="15693"/>
                  </a:lnTo>
                  <a:lnTo>
                    <a:pt x="67226" y="16034"/>
                  </a:lnTo>
                  <a:lnTo>
                    <a:pt x="68274" y="18408"/>
                  </a:lnTo>
                  <a:lnTo>
                    <a:pt x="68780" y="18509"/>
                  </a:lnTo>
                  <a:lnTo>
                    <a:pt x="69108" y="18206"/>
                  </a:lnTo>
                  <a:lnTo>
                    <a:pt x="69108" y="18206"/>
                  </a:lnTo>
                  <a:lnTo>
                    <a:pt x="69045" y="18522"/>
                  </a:lnTo>
                  <a:lnTo>
                    <a:pt x="69045" y="21035"/>
                  </a:lnTo>
                  <a:lnTo>
                    <a:pt x="69537" y="21287"/>
                  </a:lnTo>
                  <a:lnTo>
                    <a:pt x="70686" y="20504"/>
                  </a:lnTo>
                  <a:lnTo>
                    <a:pt x="72315" y="19254"/>
                  </a:lnTo>
                  <a:lnTo>
                    <a:pt x="73262" y="17474"/>
                  </a:lnTo>
                  <a:lnTo>
                    <a:pt x="74525" y="18534"/>
                  </a:lnTo>
                  <a:lnTo>
                    <a:pt x="74929" y="20050"/>
                  </a:lnTo>
                  <a:lnTo>
                    <a:pt x="73982" y="21742"/>
                  </a:lnTo>
                  <a:lnTo>
                    <a:pt x="73805" y="23636"/>
                  </a:lnTo>
                  <a:lnTo>
                    <a:pt x="70699" y="23636"/>
                  </a:lnTo>
                  <a:lnTo>
                    <a:pt x="69752" y="23863"/>
                  </a:lnTo>
                  <a:lnTo>
                    <a:pt x="69613" y="23951"/>
                  </a:lnTo>
                  <a:lnTo>
                    <a:pt x="68350" y="25227"/>
                  </a:lnTo>
                  <a:lnTo>
                    <a:pt x="66797" y="26704"/>
                  </a:lnTo>
                  <a:cubicBezTo>
                    <a:pt x="66721" y="26755"/>
                    <a:pt x="66368" y="26982"/>
                    <a:pt x="64701" y="27954"/>
                  </a:cubicBezTo>
                  <a:lnTo>
                    <a:pt x="64171" y="28270"/>
                  </a:lnTo>
                  <a:lnTo>
                    <a:pt x="63779" y="28510"/>
                  </a:lnTo>
                  <a:cubicBezTo>
                    <a:pt x="63602" y="28535"/>
                    <a:pt x="63299" y="28674"/>
                    <a:pt x="62668" y="28990"/>
                  </a:cubicBezTo>
                  <a:cubicBezTo>
                    <a:pt x="61443" y="29608"/>
                    <a:pt x="61216" y="29684"/>
                    <a:pt x="61178" y="29684"/>
                  </a:cubicBezTo>
                  <a:lnTo>
                    <a:pt x="61178" y="29785"/>
                  </a:lnTo>
                  <a:lnTo>
                    <a:pt x="61039" y="29684"/>
                  </a:lnTo>
                  <a:cubicBezTo>
                    <a:pt x="60938" y="29747"/>
                    <a:pt x="60875" y="29861"/>
                    <a:pt x="60862" y="29974"/>
                  </a:cubicBezTo>
                  <a:lnTo>
                    <a:pt x="60079" y="31868"/>
                  </a:lnTo>
                  <a:lnTo>
                    <a:pt x="59663" y="34381"/>
                  </a:lnTo>
                  <a:lnTo>
                    <a:pt x="59663" y="34457"/>
                  </a:lnTo>
                  <a:lnTo>
                    <a:pt x="59890" y="37222"/>
                  </a:lnTo>
                  <a:lnTo>
                    <a:pt x="60206" y="37500"/>
                  </a:lnTo>
                  <a:lnTo>
                    <a:pt x="61115" y="37500"/>
                  </a:lnTo>
                  <a:lnTo>
                    <a:pt x="62075" y="38321"/>
                  </a:lnTo>
                  <a:lnTo>
                    <a:pt x="64360" y="39685"/>
                  </a:lnTo>
                  <a:lnTo>
                    <a:pt x="66317" y="40669"/>
                  </a:lnTo>
                  <a:lnTo>
                    <a:pt x="65736" y="43195"/>
                  </a:lnTo>
                  <a:lnTo>
                    <a:pt x="65800" y="43460"/>
                  </a:lnTo>
                  <a:lnTo>
                    <a:pt x="67214" y="45278"/>
                  </a:lnTo>
                  <a:lnTo>
                    <a:pt x="67605" y="45354"/>
                  </a:lnTo>
                  <a:lnTo>
                    <a:pt x="68868" y="44723"/>
                  </a:lnTo>
                  <a:lnTo>
                    <a:pt x="69045" y="44445"/>
                  </a:lnTo>
                  <a:lnTo>
                    <a:pt x="69045" y="41516"/>
                  </a:lnTo>
                  <a:lnTo>
                    <a:pt x="70800" y="40884"/>
                  </a:lnTo>
                  <a:lnTo>
                    <a:pt x="73035" y="39028"/>
                  </a:lnTo>
                  <a:lnTo>
                    <a:pt x="73136" y="38750"/>
                  </a:lnTo>
                  <a:lnTo>
                    <a:pt x="72909" y="36414"/>
                  </a:lnTo>
                  <a:lnTo>
                    <a:pt x="72858" y="36275"/>
                  </a:lnTo>
                  <a:lnTo>
                    <a:pt x="72201" y="35253"/>
                  </a:lnTo>
                  <a:lnTo>
                    <a:pt x="73376" y="34015"/>
                  </a:lnTo>
                  <a:lnTo>
                    <a:pt x="73464" y="33800"/>
                  </a:lnTo>
                  <a:lnTo>
                    <a:pt x="73527" y="31250"/>
                  </a:lnTo>
                  <a:lnTo>
                    <a:pt x="74095" y="31199"/>
                  </a:lnTo>
                  <a:lnTo>
                    <a:pt x="76798" y="31199"/>
                  </a:lnTo>
                  <a:lnTo>
                    <a:pt x="77808" y="32247"/>
                  </a:lnTo>
                  <a:lnTo>
                    <a:pt x="77947" y="32323"/>
                  </a:lnTo>
                  <a:lnTo>
                    <a:pt x="79298" y="32702"/>
                  </a:lnTo>
                  <a:lnTo>
                    <a:pt x="78704" y="33813"/>
                  </a:lnTo>
                  <a:lnTo>
                    <a:pt x="78666" y="34015"/>
                  </a:lnTo>
                  <a:lnTo>
                    <a:pt x="78982" y="36061"/>
                  </a:lnTo>
                  <a:lnTo>
                    <a:pt x="79235" y="36326"/>
                  </a:lnTo>
                  <a:lnTo>
                    <a:pt x="81129" y="36730"/>
                  </a:lnTo>
                  <a:lnTo>
                    <a:pt x="81419" y="36629"/>
                  </a:lnTo>
                  <a:lnTo>
                    <a:pt x="82998" y="34861"/>
                  </a:lnTo>
                  <a:lnTo>
                    <a:pt x="83402" y="38523"/>
                  </a:lnTo>
                  <a:lnTo>
                    <a:pt x="83793" y="40657"/>
                  </a:lnTo>
                  <a:lnTo>
                    <a:pt x="83894" y="40834"/>
                  </a:lnTo>
                  <a:lnTo>
                    <a:pt x="85902" y="42715"/>
                  </a:lnTo>
                  <a:cubicBezTo>
                    <a:pt x="86558" y="43864"/>
                    <a:pt x="87253" y="45127"/>
                    <a:pt x="87455" y="45569"/>
                  </a:cubicBezTo>
                  <a:cubicBezTo>
                    <a:pt x="87152" y="45821"/>
                    <a:pt x="86369" y="46415"/>
                    <a:pt x="85687" y="46932"/>
                  </a:cubicBezTo>
                  <a:lnTo>
                    <a:pt x="83162" y="48385"/>
                  </a:lnTo>
                  <a:lnTo>
                    <a:pt x="81028" y="48220"/>
                  </a:lnTo>
                  <a:lnTo>
                    <a:pt x="78654" y="48220"/>
                  </a:lnTo>
                  <a:lnTo>
                    <a:pt x="78515" y="48258"/>
                  </a:lnTo>
                  <a:lnTo>
                    <a:pt x="76065" y="49521"/>
                  </a:lnTo>
                  <a:lnTo>
                    <a:pt x="76343" y="50089"/>
                  </a:lnTo>
                  <a:lnTo>
                    <a:pt x="77934" y="49369"/>
                  </a:lnTo>
                  <a:lnTo>
                    <a:pt x="78502" y="49685"/>
                  </a:lnTo>
                  <a:lnTo>
                    <a:pt x="78502" y="50834"/>
                  </a:lnTo>
                  <a:lnTo>
                    <a:pt x="79235" y="52539"/>
                  </a:lnTo>
                  <a:lnTo>
                    <a:pt x="79550" y="52728"/>
                  </a:lnTo>
                  <a:lnTo>
                    <a:pt x="82556" y="52514"/>
                  </a:lnTo>
                  <a:lnTo>
                    <a:pt x="82934" y="52930"/>
                  </a:lnTo>
                  <a:lnTo>
                    <a:pt x="79828" y="54231"/>
                  </a:lnTo>
                  <a:lnTo>
                    <a:pt x="78048" y="55355"/>
                  </a:lnTo>
                  <a:lnTo>
                    <a:pt x="77113" y="53890"/>
                  </a:lnTo>
                  <a:lnTo>
                    <a:pt x="76671" y="53802"/>
                  </a:lnTo>
                  <a:lnTo>
                    <a:pt x="74146" y="55456"/>
                  </a:lnTo>
                  <a:lnTo>
                    <a:pt x="74032" y="55607"/>
                  </a:lnTo>
                  <a:lnTo>
                    <a:pt x="73237" y="57691"/>
                  </a:lnTo>
                  <a:lnTo>
                    <a:pt x="71797" y="57691"/>
                  </a:lnTo>
                  <a:lnTo>
                    <a:pt x="71583" y="57779"/>
                  </a:lnTo>
                  <a:lnTo>
                    <a:pt x="68982" y="60330"/>
                  </a:lnTo>
                  <a:lnTo>
                    <a:pt x="68136" y="62426"/>
                  </a:lnTo>
                  <a:lnTo>
                    <a:pt x="66671" y="64888"/>
                  </a:lnTo>
                  <a:lnTo>
                    <a:pt x="63741" y="66908"/>
                  </a:lnTo>
                  <a:lnTo>
                    <a:pt x="63640" y="67009"/>
                  </a:lnTo>
                  <a:lnTo>
                    <a:pt x="62618" y="68916"/>
                  </a:lnTo>
                  <a:lnTo>
                    <a:pt x="62580" y="69068"/>
                  </a:lnTo>
                  <a:lnTo>
                    <a:pt x="62731" y="72767"/>
                  </a:lnTo>
                  <a:lnTo>
                    <a:pt x="62491" y="74043"/>
                  </a:lnTo>
                  <a:lnTo>
                    <a:pt x="61620" y="72717"/>
                  </a:lnTo>
                  <a:lnTo>
                    <a:pt x="61393" y="70823"/>
                  </a:lnTo>
                  <a:lnTo>
                    <a:pt x="61178" y="70558"/>
                  </a:lnTo>
                  <a:lnTo>
                    <a:pt x="58413" y="69686"/>
                  </a:lnTo>
                  <a:lnTo>
                    <a:pt x="56190" y="69674"/>
                  </a:lnTo>
                  <a:lnTo>
                    <a:pt x="55913" y="69838"/>
                  </a:lnTo>
                  <a:lnTo>
                    <a:pt x="55471" y="70684"/>
                  </a:lnTo>
                  <a:lnTo>
                    <a:pt x="54423" y="69838"/>
                  </a:lnTo>
                  <a:lnTo>
                    <a:pt x="54183" y="69762"/>
                  </a:lnTo>
                  <a:lnTo>
                    <a:pt x="51266" y="70166"/>
                  </a:lnTo>
                  <a:lnTo>
                    <a:pt x="51114" y="70229"/>
                  </a:lnTo>
                  <a:lnTo>
                    <a:pt x="48362" y="72287"/>
                  </a:lnTo>
                  <a:lnTo>
                    <a:pt x="48248" y="72452"/>
                  </a:lnTo>
                  <a:lnTo>
                    <a:pt x="47377" y="75381"/>
                  </a:lnTo>
                  <a:lnTo>
                    <a:pt x="47377" y="75507"/>
                  </a:lnTo>
                  <a:lnTo>
                    <a:pt x="47768" y="79093"/>
                  </a:lnTo>
                  <a:lnTo>
                    <a:pt x="47819" y="79245"/>
                  </a:lnTo>
                  <a:lnTo>
                    <a:pt x="49801" y="81934"/>
                  </a:lnTo>
                  <a:lnTo>
                    <a:pt x="50155" y="82048"/>
                  </a:lnTo>
                  <a:lnTo>
                    <a:pt x="52832" y="81101"/>
                  </a:lnTo>
                  <a:lnTo>
                    <a:pt x="52996" y="80962"/>
                  </a:lnTo>
                  <a:lnTo>
                    <a:pt x="54082" y="79144"/>
                  </a:lnTo>
                  <a:lnTo>
                    <a:pt x="56304" y="79144"/>
                  </a:lnTo>
                  <a:lnTo>
                    <a:pt x="56203" y="79876"/>
                  </a:lnTo>
                  <a:lnTo>
                    <a:pt x="55496" y="81240"/>
                  </a:lnTo>
                  <a:lnTo>
                    <a:pt x="54789" y="83210"/>
                  </a:lnTo>
                  <a:lnTo>
                    <a:pt x="55054" y="83639"/>
                  </a:lnTo>
                  <a:lnTo>
                    <a:pt x="57516" y="83930"/>
                  </a:lnTo>
                  <a:lnTo>
                    <a:pt x="59095" y="84460"/>
                  </a:lnTo>
                  <a:lnTo>
                    <a:pt x="58413" y="86202"/>
                  </a:lnTo>
                  <a:lnTo>
                    <a:pt x="58425" y="86455"/>
                  </a:lnTo>
                  <a:lnTo>
                    <a:pt x="59688" y="89056"/>
                  </a:lnTo>
                  <a:lnTo>
                    <a:pt x="59840" y="89195"/>
                  </a:lnTo>
                  <a:lnTo>
                    <a:pt x="61569" y="90066"/>
                  </a:lnTo>
                  <a:lnTo>
                    <a:pt x="61809" y="90079"/>
                  </a:lnTo>
                  <a:lnTo>
                    <a:pt x="63388" y="89586"/>
                  </a:lnTo>
                  <a:lnTo>
                    <a:pt x="64827" y="90735"/>
                  </a:lnTo>
                  <a:lnTo>
                    <a:pt x="65320" y="90597"/>
                  </a:lnTo>
                  <a:cubicBezTo>
                    <a:pt x="65345" y="90546"/>
                    <a:pt x="65749" y="89397"/>
                    <a:pt x="65863" y="88980"/>
                  </a:cubicBezTo>
                  <a:cubicBezTo>
                    <a:pt x="66166" y="88766"/>
                    <a:pt x="67656" y="88261"/>
                    <a:pt x="68944" y="87882"/>
                  </a:cubicBezTo>
                  <a:lnTo>
                    <a:pt x="71696" y="87806"/>
                  </a:lnTo>
                  <a:lnTo>
                    <a:pt x="74222" y="88437"/>
                  </a:lnTo>
                  <a:lnTo>
                    <a:pt x="76596" y="88665"/>
                  </a:lnTo>
                  <a:lnTo>
                    <a:pt x="78553" y="89788"/>
                  </a:lnTo>
                  <a:lnTo>
                    <a:pt x="80813" y="91973"/>
                  </a:lnTo>
                  <a:lnTo>
                    <a:pt x="81002" y="92061"/>
                  </a:lnTo>
                  <a:lnTo>
                    <a:pt x="83174" y="92289"/>
                  </a:lnTo>
                  <a:lnTo>
                    <a:pt x="86432" y="93362"/>
                  </a:lnTo>
                  <a:lnTo>
                    <a:pt x="87846" y="95370"/>
                  </a:lnTo>
                  <a:lnTo>
                    <a:pt x="89021" y="98097"/>
                  </a:lnTo>
                  <a:lnTo>
                    <a:pt x="89185" y="98274"/>
                  </a:lnTo>
                  <a:lnTo>
                    <a:pt x="91470" y="99221"/>
                  </a:lnTo>
                  <a:lnTo>
                    <a:pt x="93529" y="100016"/>
                  </a:lnTo>
                  <a:lnTo>
                    <a:pt x="95448" y="100345"/>
                  </a:lnTo>
                  <a:lnTo>
                    <a:pt x="98655" y="101595"/>
                  </a:lnTo>
                  <a:cubicBezTo>
                    <a:pt x="100625" y="102365"/>
                    <a:pt x="101092" y="102655"/>
                    <a:pt x="101193" y="102731"/>
                  </a:cubicBezTo>
                  <a:lnTo>
                    <a:pt x="101168" y="102782"/>
                  </a:lnTo>
                  <a:lnTo>
                    <a:pt x="102115" y="104524"/>
                  </a:lnTo>
                  <a:lnTo>
                    <a:pt x="101130" y="106305"/>
                  </a:lnTo>
                  <a:lnTo>
                    <a:pt x="99312" y="108590"/>
                  </a:lnTo>
                  <a:lnTo>
                    <a:pt x="99249" y="108716"/>
                  </a:lnTo>
                  <a:lnTo>
                    <a:pt x="98857" y="110673"/>
                  </a:lnTo>
                  <a:lnTo>
                    <a:pt x="97986" y="113855"/>
                  </a:lnTo>
                  <a:lnTo>
                    <a:pt x="97456" y="117492"/>
                  </a:lnTo>
                  <a:lnTo>
                    <a:pt x="96256" y="118199"/>
                  </a:lnTo>
                  <a:lnTo>
                    <a:pt x="93541" y="119639"/>
                  </a:lnTo>
                  <a:lnTo>
                    <a:pt x="91016" y="121369"/>
                  </a:lnTo>
                  <a:lnTo>
                    <a:pt x="90889" y="121583"/>
                  </a:lnTo>
                  <a:lnTo>
                    <a:pt x="90422" y="124260"/>
                  </a:lnTo>
                  <a:lnTo>
                    <a:pt x="89096" y="126192"/>
                  </a:lnTo>
                  <a:lnTo>
                    <a:pt x="87682" y="128604"/>
                  </a:lnTo>
                  <a:lnTo>
                    <a:pt x="86205" y="130031"/>
                  </a:lnTo>
                  <a:lnTo>
                    <a:pt x="83679" y="129589"/>
                  </a:lnTo>
                  <a:lnTo>
                    <a:pt x="83313" y="129930"/>
                  </a:lnTo>
                  <a:lnTo>
                    <a:pt x="83389" y="130889"/>
                  </a:lnTo>
                  <a:lnTo>
                    <a:pt x="83553" y="132114"/>
                  </a:lnTo>
                  <a:lnTo>
                    <a:pt x="83553" y="134008"/>
                  </a:lnTo>
                  <a:lnTo>
                    <a:pt x="81886" y="134412"/>
                  </a:lnTo>
                  <a:lnTo>
                    <a:pt x="79992" y="134968"/>
                  </a:lnTo>
                  <a:lnTo>
                    <a:pt x="79765" y="135271"/>
                  </a:lnTo>
                  <a:lnTo>
                    <a:pt x="79765" y="135801"/>
                  </a:lnTo>
                  <a:lnTo>
                    <a:pt x="79702" y="137039"/>
                  </a:lnTo>
                  <a:lnTo>
                    <a:pt x="78616" y="136912"/>
                  </a:lnTo>
                  <a:lnTo>
                    <a:pt x="78262" y="137215"/>
                  </a:lnTo>
                  <a:lnTo>
                    <a:pt x="78187" y="138314"/>
                  </a:lnTo>
                  <a:lnTo>
                    <a:pt x="78212" y="138465"/>
                  </a:lnTo>
                  <a:lnTo>
                    <a:pt x="78730" y="139640"/>
                  </a:lnTo>
                  <a:lnTo>
                    <a:pt x="78376" y="141622"/>
                  </a:lnTo>
                  <a:lnTo>
                    <a:pt x="77694" y="142102"/>
                  </a:lnTo>
                  <a:lnTo>
                    <a:pt x="77593" y="142216"/>
                  </a:lnTo>
                  <a:lnTo>
                    <a:pt x="76722" y="143882"/>
                  </a:lnTo>
                  <a:lnTo>
                    <a:pt x="76823" y="144274"/>
                  </a:lnTo>
                  <a:lnTo>
                    <a:pt x="78300" y="145335"/>
                  </a:lnTo>
                  <a:lnTo>
                    <a:pt x="78060" y="146105"/>
                  </a:lnTo>
                  <a:cubicBezTo>
                    <a:pt x="77997" y="146181"/>
                    <a:pt x="77757" y="146484"/>
                    <a:pt x="76924" y="147481"/>
                  </a:cubicBezTo>
                  <a:cubicBezTo>
                    <a:pt x="76444" y="148062"/>
                    <a:pt x="76255" y="148592"/>
                    <a:pt x="76381" y="149059"/>
                  </a:cubicBezTo>
                  <a:cubicBezTo>
                    <a:pt x="76469" y="149388"/>
                    <a:pt x="76697" y="149678"/>
                    <a:pt x="77000" y="149842"/>
                  </a:cubicBezTo>
                  <a:lnTo>
                    <a:pt x="78136" y="152646"/>
                  </a:lnTo>
                  <a:lnTo>
                    <a:pt x="78275" y="152810"/>
                  </a:lnTo>
                  <a:lnTo>
                    <a:pt x="81167" y="154363"/>
                  </a:lnTo>
                  <a:lnTo>
                    <a:pt x="80245" y="155449"/>
                  </a:lnTo>
                  <a:lnTo>
                    <a:pt x="77492" y="155449"/>
                  </a:lnTo>
                  <a:lnTo>
                    <a:pt x="75889" y="154401"/>
                  </a:lnTo>
                  <a:lnTo>
                    <a:pt x="73628" y="151130"/>
                  </a:lnTo>
                  <a:lnTo>
                    <a:pt x="72429" y="147443"/>
                  </a:lnTo>
                  <a:lnTo>
                    <a:pt x="72113" y="145625"/>
                  </a:lnTo>
                  <a:lnTo>
                    <a:pt x="70825" y="143605"/>
                  </a:lnTo>
                  <a:lnTo>
                    <a:pt x="72568" y="139577"/>
                  </a:lnTo>
                  <a:lnTo>
                    <a:pt x="72454" y="139198"/>
                  </a:lnTo>
                  <a:lnTo>
                    <a:pt x="71242" y="138327"/>
                  </a:lnTo>
                  <a:lnTo>
                    <a:pt x="71014" y="135523"/>
                  </a:lnTo>
                  <a:lnTo>
                    <a:pt x="71090" y="133112"/>
                  </a:lnTo>
                  <a:lnTo>
                    <a:pt x="71873" y="129993"/>
                  </a:lnTo>
                  <a:lnTo>
                    <a:pt x="71886" y="129892"/>
                  </a:lnTo>
                  <a:lnTo>
                    <a:pt x="71722" y="127884"/>
                  </a:lnTo>
                  <a:lnTo>
                    <a:pt x="71962" y="123907"/>
                  </a:lnTo>
                  <a:lnTo>
                    <a:pt x="71722" y="120030"/>
                  </a:lnTo>
                  <a:lnTo>
                    <a:pt x="71242" y="115295"/>
                  </a:lnTo>
                  <a:lnTo>
                    <a:pt x="71191" y="115131"/>
                  </a:lnTo>
                  <a:lnTo>
                    <a:pt x="69929" y="113401"/>
                  </a:lnTo>
                  <a:lnTo>
                    <a:pt x="67921" y="112252"/>
                  </a:lnTo>
                  <a:lnTo>
                    <a:pt x="65837" y="109007"/>
                  </a:lnTo>
                  <a:lnTo>
                    <a:pt x="63678" y="105724"/>
                  </a:lnTo>
                  <a:lnTo>
                    <a:pt x="61367" y="103274"/>
                  </a:lnTo>
                  <a:lnTo>
                    <a:pt x="61772" y="102277"/>
                  </a:lnTo>
                  <a:lnTo>
                    <a:pt x="62024" y="100029"/>
                  </a:lnTo>
                  <a:lnTo>
                    <a:pt x="62782" y="97832"/>
                  </a:lnTo>
                  <a:lnTo>
                    <a:pt x="64246" y="96051"/>
                  </a:lnTo>
                  <a:lnTo>
                    <a:pt x="64322" y="95887"/>
                  </a:lnTo>
                  <a:lnTo>
                    <a:pt x="64638" y="92415"/>
                  </a:lnTo>
                  <a:lnTo>
                    <a:pt x="64562" y="92175"/>
                  </a:lnTo>
                  <a:lnTo>
                    <a:pt x="62971" y="90369"/>
                  </a:lnTo>
                  <a:lnTo>
                    <a:pt x="62529" y="90344"/>
                  </a:lnTo>
                  <a:lnTo>
                    <a:pt x="61431" y="91304"/>
                  </a:lnTo>
                  <a:lnTo>
                    <a:pt x="59145" y="90091"/>
                  </a:lnTo>
                  <a:lnTo>
                    <a:pt x="55799" y="86341"/>
                  </a:lnTo>
                  <a:lnTo>
                    <a:pt x="55622" y="86253"/>
                  </a:lnTo>
                  <a:lnTo>
                    <a:pt x="52781" y="85634"/>
                  </a:lnTo>
                  <a:lnTo>
                    <a:pt x="50243" y="83626"/>
                  </a:lnTo>
                  <a:lnTo>
                    <a:pt x="49877" y="83614"/>
                  </a:lnTo>
                  <a:lnTo>
                    <a:pt x="49157" y="84068"/>
                  </a:lnTo>
                  <a:lnTo>
                    <a:pt x="46430" y="82629"/>
                  </a:lnTo>
                  <a:lnTo>
                    <a:pt x="42566" y="81467"/>
                  </a:lnTo>
                  <a:lnTo>
                    <a:pt x="41051" y="79801"/>
                  </a:lnTo>
                  <a:lnTo>
                    <a:pt x="40899" y="77629"/>
                  </a:lnTo>
                  <a:lnTo>
                    <a:pt x="40861" y="77490"/>
                  </a:lnTo>
                  <a:lnTo>
                    <a:pt x="38803" y="73942"/>
                  </a:lnTo>
                  <a:lnTo>
                    <a:pt x="36606" y="71858"/>
                  </a:lnTo>
                  <a:lnTo>
                    <a:pt x="35760" y="68739"/>
                  </a:lnTo>
                  <a:lnTo>
                    <a:pt x="34282" y="66959"/>
                  </a:lnTo>
                  <a:lnTo>
                    <a:pt x="33727" y="67199"/>
                  </a:lnTo>
                  <a:lnTo>
                    <a:pt x="34358" y="71694"/>
                  </a:lnTo>
                  <a:lnTo>
                    <a:pt x="34421" y="71858"/>
                  </a:lnTo>
                  <a:lnTo>
                    <a:pt x="35873" y="73689"/>
                  </a:lnTo>
                  <a:lnTo>
                    <a:pt x="36240" y="75722"/>
                  </a:lnTo>
                  <a:lnTo>
                    <a:pt x="36240" y="75722"/>
                  </a:lnTo>
                  <a:lnTo>
                    <a:pt x="34484" y="73866"/>
                  </a:lnTo>
                  <a:lnTo>
                    <a:pt x="33070" y="68878"/>
                  </a:lnTo>
                  <a:lnTo>
                    <a:pt x="31808" y="65406"/>
                  </a:lnTo>
                  <a:lnTo>
                    <a:pt x="31694" y="65242"/>
                  </a:lnTo>
                  <a:lnTo>
                    <a:pt x="30014" y="64093"/>
                  </a:lnTo>
                  <a:lnTo>
                    <a:pt x="28360" y="61454"/>
                  </a:lnTo>
                  <a:lnTo>
                    <a:pt x="28045" y="57097"/>
                  </a:lnTo>
                  <a:lnTo>
                    <a:pt x="28512" y="52817"/>
                  </a:lnTo>
                  <a:lnTo>
                    <a:pt x="29749" y="50354"/>
                  </a:lnTo>
                  <a:lnTo>
                    <a:pt x="30014" y="47627"/>
                  </a:lnTo>
                  <a:lnTo>
                    <a:pt x="29989" y="47475"/>
                  </a:lnTo>
                  <a:lnTo>
                    <a:pt x="28310" y="43776"/>
                  </a:lnTo>
                  <a:lnTo>
                    <a:pt x="28449" y="42841"/>
                  </a:lnTo>
                  <a:lnTo>
                    <a:pt x="30419" y="44079"/>
                  </a:lnTo>
                  <a:lnTo>
                    <a:pt x="30873" y="43700"/>
                  </a:lnTo>
                  <a:lnTo>
                    <a:pt x="29623" y="40733"/>
                  </a:lnTo>
                  <a:lnTo>
                    <a:pt x="28916" y="36364"/>
                  </a:lnTo>
                  <a:lnTo>
                    <a:pt x="28411" y="36174"/>
                  </a:lnTo>
                  <a:lnTo>
                    <a:pt x="27300" y="37109"/>
                  </a:lnTo>
                  <a:lnTo>
                    <a:pt x="27211" y="37260"/>
                  </a:lnTo>
                  <a:lnTo>
                    <a:pt x="26517" y="39432"/>
                  </a:lnTo>
                  <a:lnTo>
                    <a:pt x="26100" y="38435"/>
                  </a:lnTo>
                  <a:lnTo>
                    <a:pt x="26630" y="36477"/>
                  </a:lnTo>
                  <a:lnTo>
                    <a:pt x="27262" y="33472"/>
                  </a:lnTo>
                  <a:lnTo>
                    <a:pt x="27262" y="33358"/>
                  </a:lnTo>
                  <a:lnTo>
                    <a:pt x="26555" y="29330"/>
                  </a:lnTo>
                  <a:lnTo>
                    <a:pt x="25027" y="26477"/>
                  </a:lnTo>
                  <a:lnTo>
                    <a:pt x="24901" y="26363"/>
                  </a:lnTo>
                  <a:cubicBezTo>
                    <a:pt x="21319" y="24236"/>
                    <a:pt x="20275" y="23768"/>
                    <a:pt x="19914" y="23768"/>
                  </a:cubicBezTo>
                  <a:cubicBezTo>
                    <a:pt x="19779" y="23768"/>
                    <a:pt x="19739" y="23832"/>
                    <a:pt x="19698" y="23901"/>
                  </a:cubicBezTo>
                  <a:cubicBezTo>
                    <a:pt x="19521" y="24040"/>
                    <a:pt x="18322" y="24444"/>
                    <a:pt x="17337" y="24747"/>
                  </a:cubicBezTo>
                  <a:lnTo>
                    <a:pt x="16112" y="24999"/>
                  </a:lnTo>
                  <a:lnTo>
                    <a:pt x="17299" y="22840"/>
                  </a:lnTo>
                  <a:lnTo>
                    <a:pt x="16832" y="22436"/>
                  </a:lnTo>
                  <a:lnTo>
                    <a:pt x="14370" y="24191"/>
                  </a:lnTo>
                  <a:lnTo>
                    <a:pt x="12362" y="25959"/>
                  </a:lnTo>
                  <a:lnTo>
                    <a:pt x="10127" y="28573"/>
                  </a:lnTo>
                  <a:lnTo>
                    <a:pt x="4394" y="30896"/>
                  </a:lnTo>
                  <a:lnTo>
                    <a:pt x="2134" y="31262"/>
                  </a:lnTo>
                  <a:lnTo>
                    <a:pt x="3132" y="30770"/>
                  </a:lnTo>
                  <a:cubicBezTo>
                    <a:pt x="8687" y="27702"/>
                    <a:pt x="8763" y="27399"/>
                    <a:pt x="8801" y="27247"/>
                  </a:cubicBezTo>
                  <a:cubicBezTo>
                    <a:pt x="8852" y="27058"/>
                    <a:pt x="9432" y="26224"/>
                    <a:pt x="9937" y="25555"/>
                  </a:cubicBezTo>
                  <a:lnTo>
                    <a:pt x="9887" y="25126"/>
                  </a:lnTo>
                  <a:lnTo>
                    <a:pt x="8018" y="23573"/>
                  </a:lnTo>
                  <a:lnTo>
                    <a:pt x="6882" y="22373"/>
                  </a:lnTo>
                  <a:lnTo>
                    <a:pt x="6389" y="20454"/>
                  </a:lnTo>
                  <a:lnTo>
                    <a:pt x="7702" y="18396"/>
                  </a:lnTo>
                  <a:lnTo>
                    <a:pt x="9584" y="16034"/>
                  </a:lnTo>
                  <a:lnTo>
                    <a:pt x="12425" y="15466"/>
                  </a:lnTo>
                  <a:lnTo>
                    <a:pt x="12602" y="15365"/>
                  </a:lnTo>
                  <a:lnTo>
                    <a:pt x="14256" y="13332"/>
                  </a:lnTo>
                  <a:lnTo>
                    <a:pt x="13991" y="12814"/>
                  </a:lnTo>
                  <a:lnTo>
                    <a:pt x="12059" y="12979"/>
                  </a:lnTo>
                  <a:lnTo>
                    <a:pt x="9761" y="12625"/>
                  </a:lnTo>
                  <a:lnTo>
                    <a:pt x="9761" y="11943"/>
                  </a:lnTo>
                  <a:lnTo>
                    <a:pt x="10405" y="10579"/>
                  </a:lnTo>
                  <a:lnTo>
                    <a:pt x="12753" y="9531"/>
                  </a:lnTo>
                  <a:lnTo>
                    <a:pt x="13347" y="9999"/>
                  </a:lnTo>
                  <a:lnTo>
                    <a:pt x="15582" y="10655"/>
                  </a:lnTo>
                  <a:lnTo>
                    <a:pt x="15986" y="10302"/>
                  </a:lnTo>
                  <a:lnTo>
                    <a:pt x="15733" y="8572"/>
                  </a:lnTo>
                  <a:lnTo>
                    <a:pt x="14799" y="5301"/>
                  </a:lnTo>
                  <a:lnTo>
                    <a:pt x="14799" y="4582"/>
                  </a:lnTo>
                  <a:lnTo>
                    <a:pt x="16996" y="3268"/>
                  </a:lnTo>
                  <a:cubicBezTo>
                    <a:pt x="17249" y="3167"/>
                    <a:pt x="17943" y="2814"/>
                    <a:pt x="20178" y="1387"/>
                  </a:cubicBezTo>
                  <a:cubicBezTo>
                    <a:pt x="21117" y="797"/>
                    <a:pt x="21746" y="618"/>
                    <a:pt x="22159" y="618"/>
                  </a:cubicBezTo>
                  <a:close/>
                  <a:moveTo>
                    <a:pt x="22164" y="0"/>
                  </a:moveTo>
                  <a:cubicBezTo>
                    <a:pt x="21532" y="0"/>
                    <a:pt x="20754" y="291"/>
                    <a:pt x="19837" y="869"/>
                  </a:cubicBezTo>
                  <a:cubicBezTo>
                    <a:pt x="17274" y="2498"/>
                    <a:pt x="16819" y="2675"/>
                    <a:pt x="16781" y="2688"/>
                  </a:cubicBezTo>
                  <a:lnTo>
                    <a:pt x="14332" y="4127"/>
                  </a:lnTo>
                  <a:lnTo>
                    <a:pt x="14180" y="4392"/>
                  </a:lnTo>
                  <a:lnTo>
                    <a:pt x="14180" y="5339"/>
                  </a:lnTo>
                  <a:lnTo>
                    <a:pt x="15127" y="8698"/>
                  </a:lnTo>
                  <a:lnTo>
                    <a:pt x="15291" y="9923"/>
                  </a:lnTo>
                  <a:lnTo>
                    <a:pt x="13688" y="9468"/>
                  </a:lnTo>
                  <a:lnTo>
                    <a:pt x="12993" y="8925"/>
                  </a:lnTo>
                  <a:lnTo>
                    <a:pt x="12665" y="8875"/>
                  </a:lnTo>
                  <a:lnTo>
                    <a:pt x="10051" y="10062"/>
                  </a:lnTo>
                  <a:lnTo>
                    <a:pt x="9887" y="10213"/>
                  </a:lnTo>
                  <a:lnTo>
                    <a:pt x="9155" y="11754"/>
                  </a:lnTo>
                  <a:lnTo>
                    <a:pt x="9129" y="12915"/>
                  </a:lnTo>
                  <a:lnTo>
                    <a:pt x="9395" y="13231"/>
                  </a:lnTo>
                  <a:lnTo>
                    <a:pt x="11983" y="13623"/>
                  </a:lnTo>
                  <a:lnTo>
                    <a:pt x="12059" y="13623"/>
                  </a:lnTo>
                  <a:lnTo>
                    <a:pt x="13284" y="13521"/>
                  </a:lnTo>
                  <a:lnTo>
                    <a:pt x="12185" y="14873"/>
                  </a:lnTo>
                  <a:lnTo>
                    <a:pt x="9344" y="15441"/>
                  </a:lnTo>
                  <a:lnTo>
                    <a:pt x="9155" y="15554"/>
                  </a:lnTo>
                  <a:lnTo>
                    <a:pt x="7185" y="18029"/>
                  </a:lnTo>
                  <a:lnTo>
                    <a:pt x="5771" y="20239"/>
                  </a:lnTo>
                  <a:lnTo>
                    <a:pt x="5733" y="20479"/>
                  </a:lnTo>
                  <a:lnTo>
                    <a:pt x="6288" y="22613"/>
                  </a:lnTo>
                  <a:lnTo>
                    <a:pt x="6364" y="22752"/>
                  </a:lnTo>
                  <a:lnTo>
                    <a:pt x="7576" y="24040"/>
                  </a:lnTo>
                  <a:lnTo>
                    <a:pt x="9243" y="25416"/>
                  </a:lnTo>
                  <a:cubicBezTo>
                    <a:pt x="8877" y="25909"/>
                    <a:pt x="8334" y="26679"/>
                    <a:pt x="8208" y="27032"/>
                  </a:cubicBezTo>
                  <a:cubicBezTo>
                    <a:pt x="7841" y="27386"/>
                    <a:pt x="4874" y="29091"/>
                    <a:pt x="2841" y="30214"/>
                  </a:cubicBezTo>
                  <a:lnTo>
                    <a:pt x="0" y="31629"/>
                  </a:lnTo>
                  <a:lnTo>
                    <a:pt x="189" y="32222"/>
                  </a:lnTo>
                  <a:lnTo>
                    <a:pt x="4533" y="31515"/>
                  </a:lnTo>
                  <a:lnTo>
                    <a:pt x="10430" y="29128"/>
                  </a:lnTo>
                  <a:lnTo>
                    <a:pt x="10556" y="29040"/>
                  </a:lnTo>
                  <a:lnTo>
                    <a:pt x="12804" y="26388"/>
                  </a:lnTo>
                  <a:lnTo>
                    <a:pt x="14748" y="24684"/>
                  </a:lnTo>
                  <a:lnTo>
                    <a:pt x="16087" y="23737"/>
                  </a:lnTo>
                  <a:lnTo>
                    <a:pt x="15241" y="25302"/>
                  </a:lnTo>
                  <a:lnTo>
                    <a:pt x="15582" y="25757"/>
                  </a:lnTo>
                  <a:lnTo>
                    <a:pt x="17488" y="25366"/>
                  </a:lnTo>
                  <a:cubicBezTo>
                    <a:pt x="19180" y="24861"/>
                    <a:pt x="19787" y="24595"/>
                    <a:pt x="20026" y="24431"/>
                  </a:cubicBezTo>
                  <a:cubicBezTo>
                    <a:pt x="20544" y="24595"/>
                    <a:pt x="22628" y="25757"/>
                    <a:pt x="24496" y="26868"/>
                  </a:cubicBezTo>
                  <a:lnTo>
                    <a:pt x="25936" y="29507"/>
                  </a:lnTo>
                  <a:lnTo>
                    <a:pt x="26618" y="33409"/>
                  </a:lnTo>
                  <a:lnTo>
                    <a:pt x="26012" y="36338"/>
                  </a:lnTo>
                  <a:lnTo>
                    <a:pt x="25456" y="38384"/>
                  </a:lnTo>
                  <a:lnTo>
                    <a:pt x="25469" y="38586"/>
                  </a:lnTo>
                  <a:lnTo>
                    <a:pt x="26264" y="40480"/>
                  </a:lnTo>
                  <a:lnTo>
                    <a:pt x="26858" y="40455"/>
                  </a:lnTo>
                  <a:lnTo>
                    <a:pt x="27767" y="37538"/>
                  </a:lnTo>
                  <a:lnTo>
                    <a:pt x="28373" y="37033"/>
                  </a:lnTo>
                  <a:lnTo>
                    <a:pt x="29004" y="40884"/>
                  </a:lnTo>
                  <a:lnTo>
                    <a:pt x="29888" y="43018"/>
                  </a:lnTo>
                  <a:lnTo>
                    <a:pt x="28360" y="42058"/>
                  </a:lnTo>
                  <a:lnTo>
                    <a:pt x="27893" y="42273"/>
                  </a:lnTo>
                  <a:lnTo>
                    <a:pt x="27653" y="43763"/>
                  </a:lnTo>
                  <a:lnTo>
                    <a:pt x="27678" y="43953"/>
                  </a:lnTo>
                  <a:lnTo>
                    <a:pt x="29383" y="47652"/>
                  </a:lnTo>
                  <a:lnTo>
                    <a:pt x="29156" y="50114"/>
                  </a:lnTo>
                  <a:lnTo>
                    <a:pt x="27918" y="52589"/>
                  </a:lnTo>
                  <a:lnTo>
                    <a:pt x="27413" y="57085"/>
                  </a:lnTo>
                  <a:lnTo>
                    <a:pt x="27729" y="61580"/>
                  </a:lnTo>
                  <a:lnTo>
                    <a:pt x="27779" y="61719"/>
                  </a:lnTo>
                  <a:lnTo>
                    <a:pt x="29522" y="64484"/>
                  </a:lnTo>
                  <a:lnTo>
                    <a:pt x="31252" y="65696"/>
                  </a:lnTo>
                  <a:lnTo>
                    <a:pt x="32464" y="69030"/>
                  </a:lnTo>
                  <a:lnTo>
                    <a:pt x="33891" y="74080"/>
                  </a:lnTo>
                  <a:lnTo>
                    <a:pt x="33967" y="74219"/>
                  </a:lnTo>
                  <a:lnTo>
                    <a:pt x="36505" y="76896"/>
                  </a:lnTo>
                  <a:lnTo>
                    <a:pt x="37048" y="76631"/>
                  </a:lnTo>
                  <a:lnTo>
                    <a:pt x="36467" y="73474"/>
                  </a:lnTo>
                  <a:lnTo>
                    <a:pt x="36404" y="73335"/>
                  </a:lnTo>
                  <a:lnTo>
                    <a:pt x="34964" y="71505"/>
                  </a:lnTo>
                  <a:lnTo>
                    <a:pt x="34484" y="68171"/>
                  </a:lnTo>
                  <a:lnTo>
                    <a:pt x="34484" y="68171"/>
                  </a:lnTo>
                  <a:lnTo>
                    <a:pt x="35166" y="68954"/>
                  </a:lnTo>
                  <a:lnTo>
                    <a:pt x="36012" y="72098"/>
                  </a:lnTo>
                  <a:lnTo>
                    <a:pt x="36101" y="72237"/>
                  </a:lnTo>
                  <a:lnTo>
                    <a:pt x="38273" y="74295"/>
                  </a:lnTo>
                  <a:lnTo>
                    <a:pt x="40268" y="77730"/>
                  </a:lnTo>
                  <a:lnTo>
                    <a:pt x="40419" y="79939"/>
                  </a:lnTo>
                  <a:lnTo>
                    <a:pt x="40508" y="80141"/>
                  </a:lnTo>
                  <a:lnTo>
                    <a:pt x="42162" y="81947"/>
                  </a:lnTo>
                  <a:lnTo>
                    <a:pt x="42301" y="82035"/>
                  </a:lnTo>
                  <a:lnTo>
                    <a:pt x="46202" y="83197"/>
                  </a:lnTo>
                  <a:lnTo>
                    <a:pt x="49043" y="84700"/>
                  </a:lnTo>
                  <a:lnTo>
                    <a:pt x="49359" y="84687"/>
                  </a:lnTo>
                  <a:lnTo>
                    <a:pt x="50028" y="84245"/>
                  </a:lnTo>
                  <a:lnTo>
                    <a:pt x="52453" y="86165"/>
                  </a:lnTo>
                  <a:lnTo>
                    <a:pt x="52592" y="86228"/>
                  </a:lnTo>
                  <a:lnTo>
                    <a:pt x="55407" y="86834"/>
                  </a:lnTo>
                  <a:lnTo>
                    <a:pt x="58716" y="90546"/>
                  </a:lnTo>
                  <a:lnTo>
                    <a:pt x="61330" y="91960"/>
                  </a:lnTo>
                  <a:lnTo>
                    <a:pt x="61683" y="91910"/>
                  </a:lnTo>
                  <a:lnTo>
                    <a:pt x="62706" y="91013"/>
                  </a:lnTo>
                  <a:lnTo>
                    <a:pt x="63994" y="92491"/>
                  </a:lnTo>
                  <a:lnTo>
                    <a:pt x="63691" y="95723"/>
                  </a:lnTo>
                  <a:lnTo>
                    <a:pt x="62251" y="97466"/>
                  </a:lnTo>
                  <a:lnTo>
                    <a:pt x="61405" y="99840"/>
                  </a:lnTo>
                  <a:lnTo>
                    <a:pt x="61165" y="102074"/>
                  </a:lnTo>
                  <a:lnTo>
                    <a:pt x="60711" y="103224"/>
                  </a:lnTo>
                  <a:lnTo>
                    <a:pt x="60774" y="103552"/>
                  </a:lnTo>
                  <a:lnTo>
                    <a:pt x="63186" y="106115"/>
                  </a:lnTo>
                  <a:lnTo>
                    <a:pt x="65320" y="109335"/>
                  </a:lnTo>
                  <a:lnTo>
                    <a:pt x="67441" y="112656"/>
                  </a:lnTo>
                  <a:lnTo>
                    <a:pt x="67555" y="112757"/>
                  </a:lnTo>
                  <a:lnTo>
                    <a:pt x="69461" y="113818"/>
                  </a:lnTo>
                  <a:lnTo>
                    <a:pt x="70623" y="115421"/>
                  </a:lnTo>
                  <a:lnTo>
                    <a:pt x="71090" y="120055"/>
                  </a:lnTo>
                  <a:lnTo>
                    <a:pt x="71330" y="123881"/>
                  </a:lnTo>
                  <a:lnTo>
                    <a:pt x="71090" y="127871"/>
                  </a:lnTo>
                  <a:lnTo>
                    <a:pt x="71254" y="129866"/>
                  </a:lnTo>
                  <a:lnTo>
                    <a:pt x="70472" y="132973"/>
                  </a:lnTo>
                  <a:lnTo>
                    <a:pt x="70383" y="135511"/>
                  </a:lnTo>
                  <a:lnTo>
                    <a:pt x="70623" y="138516"/>
                  </a:lnTo>
                  <a:lnTo>
                    <a:pt x="70749" y="138743"/>
                  </a:lnTo>
                  <a:lnTo>
                    <a:pt x="71886" y="139539"/>
                  </a:lnTo>
                  <a:lnTo>
                    <a:pt x="70168" y="143491"/>
                  </a:lnTo>
                  <a:lnTo>
                    <a:pt x="70194" y="143794"/>
                  </a:lnTo>
                  <a:lnTo>
                    <a:pt x="71507" y="145789"/>
                  </a:lnTo>
                  <a:lnTo>
                    <a:pt x="71823" y="147582"/>
                  </a:lnTo>
                  <a:lnTo>
                    <a:pt x="73035" y="151370"/>
                  </a:lnTo>
                  <a:lnTo>
                    <a:pt x="75409" y="154805"/>
                  </a:lnTo>
                  <a:lnTo>
                    <a:pt x="77227" y="156030"/>
                  </a:lnTo>
                  <a:lnTo>
                    <a:pt x="77391" y="156080"/>
                  </a:lnTo>
                  <a:lnTo>
                    <a:pt x="80396" y="156080"/>
                  </a:lnTo>
                  <a:lnTo>
                    <a:pt x="80624" y="155966"/>
                  </a:lnTo>
                  <a:lnTo>
                    <a:pt x="81886" y="154476"/>
                  </a:lnTo>
                  <a:lnTo>
                    <a:pt x="81798" y="153984"/>
                  </a:lnTo>
                  <a:lnTo>
                    <a:pt x="78666" y="152305"/>
                  </a:lnTo>
                  <a:lnTo>
                    <a:pt x="77530" y="149501"/>
                  </a:lnTo>
                  <a:lnTo>
                    <a:pt x="77353" y="149325"/>
                  </a:lnTo>
                  <a:cubicBezTo>
                    <a:pt x="77176" y="149249"/>
                    <a:pt x="77038" y="149097"/>
                    <a:pt x="76974" y="148908"/>
                  </a:cubicBezTo>
                  <a:cubicBezTo>
                    <a:pt x="76911" y="148643"/>
                    <a:pt x="77063" y="148289"/>
                    <a:pt x="77391" y="147885"/>
                  </a:cubicBezTo>
                  <a:cubicBezTo>
                    <a:pt x="78363" y="146723"/>
                    <a:pt x="78591" y="146458"/>
                    <a:pt x="78641" y="146332"/>
                  </a:cubicBezTo>
                  <a:lnTo>
                    <a:pt x="78957" y="145309"/>
                  </a:lnTo>
                  <a:lnTo>
                    <a:pt x="78831" y="144956"/>
                  </a:lnTo>
                  <a:lnTo>
                    <a:pt x="77404" y="143933"/>
                  </a:lnTo>
                  <a:lnTo>
                    <a:pt x="78111" y="142582"/>
                  </a:lnTo>
                  <a:lnTo>
                    <a:pt x="78831" y="142077"/>
                  </a:lnTo>
                  <a:lnTo>
                    <a:pt x="78957" y="141862"/>
                  </a:lnTo>
                  <a:lnTo>
                    <a:pt x="79361" y="139652"/>
                  </a:lnTo>
                  <a:lnTo>
                    <a:pt x="79336" y="139476"/>
                  </a:lnTo>
                  <a:lnTo>
                    <a:pt x="78818" y="138289"/>
                  </a:lnTo>
                  <a:lnTo>
                    <a:pt x="78869" y="137582"/>
                  </a:lnTo>
                  <a:lnTo>
                    <a:pt x="79954" y="137708"/>
                  </a:lnTo>
                  <a:lnTo>
                    <a:pt x="80308" y="137417"/>
                  </a:lnTo>
                  <a:lnTo>
                    <a:pt x="80384" y="135814"/>
                  </a:lnTo>
                  <a:lnTo>
                    <a:pt x="80384" y="135498"/>
                  </a:lnTo>
                  <a:lnTo>
                    <a:pt x="82038" y="135018"/>
                  </a:lnTo>
                  <a:lnTo>
                    <a:pt x="83932" y="134551"/>
                  </a:lnTo>
                  <a:lnTo>
                    <a:pt x="84172" y="134235"/>
                  </a:lnTo>
                  <a:lnTo>
                    <a:pt x="84172" y="132076"/>
                  </a:lnTo>
                  <a:lnTo>
                    <a:pt x="84020" y="130826"/>
                  </a:lnTo>
                  <a:lnTo>
                    <a:pt x="83970" y="130283"/>
                  </a:lnTo>
                  <a:lnTo>
                    <a:pt x="86243" y="130675"/>
                  </a:lnTo>
                  <a:lnTo>
                    <a:pt x="86521" y="130586"/>
                  </a:lnTo>
                  <a:lnTo>
                    <a:pt x="88137" y="129008"/>
                  </a:lnTo>
                  <a:lnTo>
                    <a:pt x="89614" y="126520"/>
                  </a:lnTo>
                  <a:lnTo>
                    <a:pt x="90965" y="124551"/>
                  </a:lnTo>
                  <a:lnTo>
                    <a:pt x="91470" y="121798"/>
                  </a:lnTo>
                  <a:lnTo>
                    <a:pt x="93857" y="120156"/>
                  </a:lnTo>
                  <a:lnTo>
                    <a:pt x="96546" y="118742"/>
                  </a:lnTo>
                  <a:lnTo>
                    <a:pt x="97897" y="117947"/>
                  </a:lnTo>
                  <a:lnTo>
                    <a:pt x="98049" y="117719"/>
                  </a:lnTo>
                  <a:lnTo>
                    <a:pt x="98592" y="113982"/>
                  </a:lnTo>
                  <a:lnTo>
                    <a:pt x="99463" y="110800"/>
                  </a:lnTo>
                  <a:lnTo>
                    <a:pt x="99842" y="108906"/>
                  </a:lnTo>
                  <a:lnTo>
                    <a:pt x="101648" y="106645"/>
                  </a:lnTo>
                  <a:lnTo>
                    <a:pt x="102746" y="104676"/>
                  </a:lnTo>
                  <a:lnTo>
                    <a:pt x="102746" y="104373"/>
                  </a:lnTo>
                  <a:lnTo>
                    <a:pt x="101799" y="102617"/>
                  </a:lnTo>
                  <a:cubicBezTo>
                    <a:pt x="101824" y="102352"/>
                    <a:pt x="101774" y="102125"/>
                    <a:pt x="98882" y="100989"/>
                  </a:cubicBezTo>
                  <a:lnTo>
                    <a:pt x="95650" y="99726"/>
                  </a:lnTo>
                  <a:lnTo>
                    <a:pt x="93718" y="99410"/>
                  </a:lnTo>
                  <a:lnTo>
                    <a:pt x="91710" y="98627"/>
                  </a:lnTo>
                  <a:lnTo>
                    <a:pt x="89551" y="97731"/>
                  </a:lnTo>
                  <a:lnTo>
                    <a:pt x="88415" y="95092"/>
                  </a:lnTo>
                  <a:lnTo>
                    <a:pt x="86887" y="92907"/>
                  </a:lnTo>
                  <a:lnTo>
                    <a:pt x="86735" y="92794"/>
                  </a:lnTo>
                  <a:lnTo>
                    <a:pt x="83338" y="91682"/>
                  </a:lnTo>
                  <a:lnTo>
                    <a:pt x="81179" y="91455"/>
                  </a:lnTo>
                  <a:lnTo>
                    <a:pt x="78970" y="89321"/>
                  </a:lnTo>
                  <a:lnTo>
                    <a:pt x="76861" y="88084"/>
                  </a:lnTo>
                  <a:lnTo>
                    <a:pt x="74335" y="87819"/>
                  </a:lnTo>
                  <a:lnTo>
                    <a:pt x="71810" y="87187"/>
                  </a:lnTo>
                  <a:lnTo>
                    <a:pt x="71722" y="87175"/>
                  </a:lnTo>
                  <a:lnTo>
                    <a:pt x="68881" y="87263"/>
                  </a:lnTo>
                  <a:lnTo>
                    <a:pt x="68792" y="87276"/>
                  </a:lnTo>
                  <a:cubicBezTo>
                    <a:pt x="65395" y="88273"/>
                    <a:pt x="65320" y="88576"/>
                    <a:pt x="65269" y="88753"/>
                  </a:cubicBezTo>
                  <a:cubicBezTo>
                    <a:pt x="65219" y="88942"/>
                    <a:pt x="65029" y="89523"/>
                    <a:pt x="64878" y="89965"/>
                  </a:cubicBezTo>
                  <a:lnTo>
                    <a:pt x="63640" y="88993"/>
                  </a:lnTo>
                  <a:lnTo>
                    <a:pt x="63350" y="88930"/>
                  </a:lnTo>
                  <a:lnTo>
                    <a:pt x="61734" y="89448"/>
                  </a:lnTo>
                  <a:lnTo>
                    <a:pt x="60218" y="88690"/>
                  </a:lnTo>
                  <a:lnTo>
                    <a:pt x="59057" y="86303"/>
                  </a:lnTo>
                  <a:lnTo>
                    <a:pt x="59802" y="84384"/>
                  </a:lnTo>
                  <a:lnTo>
                    <a:pt x="59600" y="83967"/>
                  </a:lnTo>
                  <a:lnTo>
                    <a:pt x="57655" y="83311"/>
                  </a:lnTo>
                  <a:lnTo>
                    <a:pt x="55521" y="83046"/>
                  </a:lnTo>
                  <a:lnTo>
                    <a:pt x="56077" y="81480"/>
                  </a:lnTo>
                  <a:lnTo>
                    <a:pt x="56796" y="80104"/>
                  </a:lnTo>
                  <a:lnTo>
                    <a:pt x="56986" y="78853"/>
                  </a:lnTo>
                  <a:lnTo>
                    <a:pt x="56670" y="78500"/>
                  </a:lnTo>
                  <a:lnTo>
                    <a:pt x="53905" y="78500"/>
                  </a:lnTo>
                  <a:lnTo>
                    <a:pt x="53640" y="78651"/>
                  </a:lnTo>
                  <a:lnTo>
                    <a:pt x="52516" y="80533"/>
                  </a:lnTo>
                  <a:lnTo>
                    <a:pt x="50155" y="81366"/>
                  </a:lnTo>
                  <a:lnTo>
                    <a:pt x="48374" y="78942"/>
                  </a:lnTo>
                  <a:lnTo>
                    <a:pt x="47995" y="75495"/>
                  </a:lnTo>
                  <a:lnTo>
                    <a:pt x="48816" y="72717"/>
                  </a:lnTo>
                  <a:lnTo>
                    <a:pt x="51443" y="70772"/>
                  </a:lnTo>
                  <a:lnTo>
                    <a:pt x="54132" y="70393"/>
                  </a:lnTo>
                  <a:lnTo>
                    <a:pt x="55370" y="71416"/>
                  </a:lnTo>
                  <a:lnTo>
                    <a:pt x="55849" y="71315"/>
                  </a:lnTo>
                  <a:lnTo>
                    <a:pt x="56392" y="70305"/>
                  </a:lnTo>
                  <a:lnTo>
                    <a:pt x="58286" y="70305"/>
                  </a:lnTo>
                  <a:lnTo>
                    <a:pt x="60799" y="71088"/>
                  </a:lnTo>
                  <a:lnTo>
                    <a:pt x="61014" y="72856"/>
                  </a:lnTo>
                  <a:lnTo>
                    <a:pt x="61064" y="72995"/>
                  </a:lnTo>
                  <a:lnTo>
                    <a:pt x="62403" y="75040"/>
                  </a:lnTo>
                  <a:lnTo>
                    <a:pt x="62971" y="74926"/>
                  </a:lnTo>
                  <a:lnTo>
                    <a:pt x="63363" y="72843"/>
                  </a:lnTo>
                  <a:lnTo>
                    <a:pt x="63363" y="72767"/>
                  </a:lnTo>
                  <a:lnTo>
                    <a:pt x="63211" y="69131"/>
                  </a:lnTo>
                  <a:lnTo>
                    <a:pt x="64158" y="67376"/>
                  </a:lnTo>
                  <a:lnTo>
                    <a:pt x="67087" y="65355"/>
                  </a:lnTo>
                  <a:lnTo>
                    <a:pt x="68704" y="62691"/>
                  </a:lnTo>
                  <a:lnTo>
                    <a:pt x="69461" y="60721"/>
                  </a:lnTo>
                  <a:lnTo>
                    <a:pt x="71924" y="58322"/>
                  </a:lnTo>
                  <a:lnTo>
                    <a:pt x="73452" y="58322"/>
                  </a:lnTo>
                  <a:lnTo>
                    <a:pt x="73755" y="58107"/>
                  </a:lnTo>
                  <a:lnTo>
                    <a:pt x="74575" y="55923"/>
                  </a:lnTo>
                  <a:lnTo>
                    <a:pt x="76747" y="54496"/>
                  </a:lnTo>
                  <a:lnTo>
                    <a:pt x="77682" y="55961"/>
                  </a:lnTo>
                  <a:lnTo>
                    <a:pt x="78124" y="56062"/>
                  </a:lnTo>
                  <a:lnTo>
                    <a:pt x="80119" y="54786"/>
                  </a:lnTo>
                  <a:lnTo>
                    <a:pt x="83591" y="53347"/>
                  </a:lnTo>
                  <a:lnTo>
                    <a:pt x="83705" y="52855"/>
                  </a:lnTo>
                  <a:lnTo>
                    <a:pt x="82909" y="51983"/>
                  </a:lnTo>
                  <a:lnTo>
                    <a:pt x="82657" y="51870"/>
                  </a:lnTo>
                  <a:lnTo>
                    <a:pt x="79715" y="52084"/>
                  </a:lnTo>
                  <a:lnTo>
                    <a:pt x="79134" y="50771"/>
                  </a:lnTo>
                  <a:lnTo>
                    <a:pt x="79134" y="49496"/>
                  </a:lnTo>
                  <a:lnTo>
                    <a:pt x="78970" y="49218"/>
                  </a:lnTo>
                  <a:lnTo>
                    <a:pt x="78528" y="48978"/>
                  </a:lnTo>
                  <a:lnTo>
                    <a:pt x="78742" y="48864"/>
                  </a:lnTo>
                  <a:lnTo>
                    <a:pt x="81002" y="48864"/>
                  </a:lnTo>
                  <a:lnTo>
                    <a:pt x="83212" y="49029"/>
                  </a:lnTo>
                  <a:lnTo>
                    <a:pt x="83389" y="48991"/>
                  </a:lnTo>
                  <a:lnTo>
                    <a:pt x="86028" y="47463"/>
                  </a:lnTo>
                  <a:cubicBezTo>
                    <a:pt x="87973" y="46023"/>
                    <a:pt x="88048" y="45910"/>
                    <a:pt x="88074" y="45847"/>
                  </a:cubicBezTo>
                  <a:cubicBezTo>
                    <a:pt x="88213" y="45657"/>
                    <a:pt x="88263" y="45569"/>
                    <a:pt x="86432" y="42362"/>
                  </a:cubicBezTo>
                  <a:lnTo>
                    <a:pt x="84399" y="40455"/>
                  </a:lnTo>
                  <a:lnTo>
                    <a:pt x="84033" y="38435"/>
                  </a:lnTo>
                  <a:lnTo>
                    <a:pt x="83553" y="34103"/>
                  </a:lnTo>
                  <a:lnTo>
                    <a:pt x="83010" y="33927"/>
                  </a:lnTo>
                  <a:lnTo>
                    <a:pt x="81078" y="36086"/>
                  </a:lnTo>
                  <a:lnTo>
                    <a:pt x="79576" y="35758"/>
                  </a:lnTo>
                  <a:lnTo>
                    <a:pt x="79310" y="34028"/>
                  </a:lnTo>
                  <a:lnTo>
                    <a:pt x="80055" y="32677"/>
                  </a:lnTo>
                  <a:lnTo>
                    <a:pt x="79866" y="32222"/>
                  </a:lnTo>
                  <a:lnTo>
                    <a:pt x="78212" y="31755"/>
                  </a:lnTo>
                  <a:lnTo>
                    <a:pt x="77164" y="30669"/>
                  </a:lnTo>
                  <a:lnTo>
                    <a:pt x="76937" y="30568"/>
                  </a:lnTo>
                  <a:lnTo>
                    <a:pt x="74070" y="30568"/>
                  </a:lnTo>
                  <a:lnTo>
                    <a:pt x="73199" y="30656"/>
                  </a:lnTo>
                  <a:lnTo>
                    <a:pt x="72921" y="30959"/>
                  </a:lnTo>
                  <a:lnTo>
                    <a:pt x="72845" y="33674"/>
                  </a:lnTo>
                  <a:lnTo>
                    <a:pt x="71583" y="35013"/>
                  </a:lnTo>
                  <a:lnTo>
                    <a:pt x="71545" y="35391"/>
                  </a:lnTo>
                  <a:lnTo>
                    <a:pt x="72290" y="36566"/>
                  </a:lnTo>
                  <a:lnTo>
                    <a:pt x="72492" y="38662"/>
                  </a:lnTo>
                  <a:lnTo>
                    <a:pt x="70535" y="40316"/>
                  </a:lnTo>
                  <a:lnTo>
                    <a:pt x="68615" y="40998"/>
                  </a:lnTo>
                  <a:lnTo>
                    <a:pt x="68401" y="41288"/>
                  </a:lnTo>
                  <a:lnTo>
                    <a:pt x="68401" y="44256"/>
                  </a:lnTo>
                  <a:lnTo>
                    <a:pt x="67555" y="44685"/>
                  </a:lnTo>
                  <a:lnTo>
                    <a:pt x="66380" y="43195"/>
                  </a:lnTo>
                  <a:lnTo>
                    <a:pt x="66974" y="40581"/>
                  </a:lnTo>
                  <a:lnTo>
                    <a:pt x="66822" y="40228"/>
                  </a:lnTo>
                  <a:lnTo>
                    <a:pt x="64676" y="39142"/>
                  </a:lnTo>
                  <a:lnTo>
                    <a:pt x="62453" y="37816"/>
                  </a:lnTo>
                  <a:lnTo>
                    <a:pt x="61443" y="36957"/>
                  </a:lnTo>
                  <a:lnTo>
                    <a:pt x="61241" y="36881"/>
                  </a:lnTo>
                  <a:lnTo>
                    <a:pt x="60509" y="36881"/>
                  </a:lnTo>
                  <a:lnTo>
                    <a:pt x="60307" y="34444"/>
                  </a:lnTo>
                  <a:lnTo>
                    <a:pt x="60686" y="32083"/>
                  </a:lnTo>
                  <a:lnTo>
                    <a:pt x="61456" y="30252"/>
                  </a:lnTo>
                  <a:cubicBezTo>
                    <a:pt x="61974" y="30050"/>
                    <a:pt x="62479" y="29823"/>
                    <a:pt x="62971" y="29558"/>
                  </a:cubicBezTo>
                  <a:cubicBezTo>
                    <a:pt x="63413" y="29330"/>
                    <a:pt x="63640" y="29229"/>
                    <a:pt x="63754" y="29179"/>
                  </a:cubicBezTo>
                  <a:cubicBezTo>
                    <a:pt x="63761" y="29180"/>
                    <a:pt x="63768" y="29180"/>
                    <a:pt x="63775" y="29180"/>
                  </a:cubicBezTo>
                  <a:cubicBezTo>
                    <a:pt x="63887" y="29180"/>
                    <a:pt x="64048" y="29086"/>
                    <a:pt x="64499" y="28813"/>
                  </a:cubicBezTo>
                  <a:lnTo>
                    <a:pt x="65029" y="28497"/>
                  </a:lnTo>
                  <a:cubicBezTo>
                    <a:pt x="66469" y="27638"/>
                    <a:pt x="66999" y="27323"/>
                    <a:pt x="67201" y="27171"/>
                  </a:cubicBezTo>
                  <a:lnTo>
                    <a:pt x="67214" y="27184"/>
                  </a:lnTo>
                  <a:lnTo>
                    <a:pt x="68792" y="25681"/>
                  </a:lnTo>
                  <a:lnTo>
                    <a:pt x="69992" y="24456"/>
                  </a:lnTo>
                  <a:lnTo>
                    <a:pt x="70737" y="24267"/>
                  </a:lnTo>
                  <a:lnTo>
                    <a:pt x="74083" y="24267"/>
                  </a:lnTo>
                  <a:lnTo>
                    <a:pt x="74399" y="23977"/>
                  </a:lnTo>
                  <a:lnTo>
                    <a:pt x="74550" y="21994"/>
                  </a:lnTo>
                  <a:lnTo>
                    <a:pt x="75548" y="20252"/>
                  </a:lnTo>
                  <a:lnTo>
                    <a:pt x="75573" y="20012"/>
                  </a:lnTo>
                  <a:lnTo>
                    <a:pt x="75106" y="18269"/>
                  </a:lnTo>
                  <a:lnTo>
                    <a:pt x="75005" y="18118"/>
                  </a:lnTo>
                  <a:lnTo>
                    <a:pt x="73363" y="16741"/>
                  </a:lnTo>
                  <a:lnTo>
                    <a:pt x="72883" y="16830"/>
                  </a:lnTo>
                  <a:lnTo>
                    <a:pt x="71873" y="18800"/>
                  </a:lnTo>
                  <a:lnTo>
                    <a:pt x="70320" y="19999"/>
                  </a:lnTo>
                  <a:lnTo>
                    <a:pt x="69676" y="20441"/>
                  </a:lnTo>
                  <a:lnTo>
                    <a:pt x="69676" y="18623"/>
                  </a:lnTo>
                  <a:lnTo>
                    <a:pt x="69929" y="17385"/>
                  </a:lnTo>
                  <a:lnTo>
                    <a:pt x="69411" y="17082"/>
                  </a:lnTo>
                  <a:lnTo>
                    <a:pt x="68691" y="17739"/>
                  </a:lnTo>
                  <a:lnTo>
                    <a:pt x="67896" y="15959"/>
                  </a:lnTo>
                  <a:lnTo>
                    <a:pt x="68918" y="14860"/>
                  </a:lnTo>
                  <a:lnTo>
                    <a:pt x="71002" y="10403"/>
                  </a:lnTo>
                  <a:lnTo>
                    <a:pt x="71873" y="10049"/>
                  </a:lnTo>
                  <a:lnTo>
                    <a:pt x="73767" y="8332"/>
                  </a:lnTo>
                  <a:lnTo>
                    <a:pt x="73691" y="7827"/>
                  </a:lnTo>
                  <a:lnTo>
                    <a:pt x="72896" y="7410"/>
                  </a:lnTo>
                  <a:lnTo>
                    <a:pt x="71785" y="7233"/>
                  </a:lnTo>
                  <a:lnTo>
                    <a:pt x="69373" y="7233"/>
                  </a:lnTo>
                  <a:lnTo>
                    <a:pt x="69057" y="7549"/>
                  </a:lnTo>
                  <a:lnTo>
                    <a:pt x="69057" y="9658"/>
                  </a:lnTo>
                  <a:lnTo>
                    <a:pt x="67037" y="12284"/>
                  </a:lnTo>
                  <a:lnTo>
                    <a:pt x="65294" y="14986"/>
                  </a:lnTo>
                  <a:lnTo>
                    <a:pt x="65294" y="15340"/>
                  </a:lnTo>
                  <a:lnTo>
                    <a:pt x="66077" y="16476"/>
                  </a:lnTo>
                  <a:lnTo>
                    <a:pt x="65762" y="18623"/>
                  </a:lnTo>
                  <a:lnTo>
                    <a:pt x="63375" y="19885"/>
                  </a:lnTo>
                  <a:lnTo>
                    <a:pt x="63375" y="18585"/>
                  </a:lnTo>
                  <a:lnTo>
                    <a:pt x="63085" y="18269"/>
                  </a:lnTo>
                  <a:lnTo>
                    <a:pt x="61342" y="18118"/>
                  </a:lnTo>
                  <a:lnTo>
                    <a:pt x="61128" y="18181"/>
                  </a:lnTo>
                  <a:lnTo>
                    <a:pt x="59890" y="19153"/>
                  </a:lnTo>
                  <a:lnTo>
                    <a:pt x="58223" y="16830"/>
                  </a:lnTo>
                  <a:lnTo>
                    <a:pt x="57971" y="16703"/>
                  </a:lnTo>
                  <a:lnTo>
                    <a:pt x="55799" y="16703"/>
                  </a:lnTo>
                  <a:lnTo>
                    <a:pt x="55521" y="16868"/>
                  </a:lnTo>
                  <a:lnTo>
                    <a:pt x="54827" y="18168"/>
                  </a:lnTo>
                  <a:lnTo>
                    <a:pt x="54435" y="18736"/>
                  </a:lnTo>
                  <a:lnTo>
                    <a:pt x="53652" y="16969"/>
                  </a:lnTo>
                  <a:lnTo>
                    <a:pt x="53261" y="16792"/>
                  </a:lnTo>
                  <a:cubicBezTo>
                    <a:pt x="53061" y="16867"/>
                    <a:pt x="52586" y="16997"/>
                    <a:pt x="52167" y="16997"/>
                  </a:cubicBezTo>
                  <a:cubicBezTo>
                    <a:pt x="51950" y="16997"/>
                    <a:pt x="51749" y="16962"/>
                    <a:pt x="51607" y="16868"/>
                  </a:cubicBezTo>
                  <a:cubicBezTo>
                    <a:pt x="51455" y="16767"/>
                    <a:pt x="51379" y="16590"/>
                    <a:pt x="51392" y="16426"/>
                  </a:cubicBezTo>
                  <a:cubicBezTo>
                    <a:pt x="51316" y="15112"/>
                    <a:pt x="51316" y="14986"/>
                    <a:pt x="51316" y="14974"/>
                  </a:cubicBezTo>
                  <a:lnTo>
                    <a:pt x="51215" y="14746"/>
                  </a:lnTo>
                  <a:lnTo>
                    <a:pt x="47945" y="11716"/>
                  </a:lnTo>
                  <a:lnTo>
                    <a:pt x="46922" y="11009"/>
                  </a:lnTo>
                  <a:lnTo>
                    <a:pt x="46682" y="10958"/>
                  </a:lnTo>
                  <a:lnTo>
                    <a:pt x="45142" y="11223"/>
                  </a:lnTo>
                  <a:lnTo>
                    <a:pt x="44435" y="9077"/>
                  </a:lnTo>
                  <a:lnTo>
                    <a:pt x="44233" y="8875"/>
                  </a:lnTo>
                  <a:lnTo>
                    <a:pt x="42806" y="8433"/>
                  </a:lnTo>
                  <a:lnTo>
                    <a:pt x="42679" y="8420"/>
                  </a:lnTo>
                  <a:lnTo>
                    <a:pt x="39182" y="8862"/>
                  </a:lnTo>
                  <a:lnTo>
                    <a:pt x="37262" y="8445"/>
                  </a:lnTo>
                  <a:lnTo>
                    <a:pt x="34649" y="6210"/>
                  </a:lnTo>
                  <a:lnTo>
                    <a:pt x="31075" y="4506"/>
                  </a:lnTo>
                  <a:lnTo>
                    <a:pt x="28499" y="2031"/>
                  </a:lnTo>
                  <a:lnTo>
                    <a:pt x="26365" y="263"/>
                  </a:lnTo>
                  <a:lnTo>
                    <a:pt x="26100" y="187"/>
                  </a:lnTo>
                  <a:lnTo>
                    <a:pt x="23524" y="756"/>
                  </a:lnTo>
                  <a:cubicBezTo>
                    <a:pt x="23360" y="465"/>
                    <a:pt x="23120" y="238"/>
                    <a:pt x="22817" y="124"/>
                  </a:cubicBezTo>
                  <a:cubicBezTo>
                    <a:pt x="22620" y="41"/>
                    <a:pt x="22402" y="0"/>
                    <a:pt x="22164" y="0"/>
                  </a:cubicBez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a:off x="1940550" y="1654925"/>
              <a:ext cx="124725" cy="149650"/>
            </a:xfrm>
            <a:custGeom>
              <a:avLst/>
              <a:gdLst/>
              <a:ahLst/>
              <a:cxnLst/>
              <a:rect l="l" t="t" r="r" b="b"/>
              <a:pathLst>
                <a:path w="4989" h="5986" extrusionOk="0">
                  <a:moveTo>
                    <a:pt x="2425" y="0"/>
                  </a:moveTo>
                  <a:lnTo>
                    <a:pt x="1023" y="1200"/>
                  </a:lnTo>
                  <a:lnTo>
                    <a:pt x="1" y="3851"/>
                  </a:lnTo>
                  <a:lnTo>
                    <a:pt x="1" y="5985"/>
                  </a:lnTo>
                  <a:lnTo>
                    <a:pt x="2362" y="4104"/>
                  </a:lnTo>
                  <a:lnTo>
                    <a:pt x="3511" y="4887"/>
                  </a:lnTo>
                  <a:lnTo>
                    <a:pt x="4988" y="4419"/>
                  </a:lnTo>
                  <a:lnTo>
                    <a:pt x="3271" y="2210"/>
                  </a:lnTo>
                  <a:lnTo>
                    <a:pt x="242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
            <p:cNvSpPr/>
            <p:nvPr/>
          </p:nvSpPr>
          <p:spPr>
            <a:xfrm>
              <a:off x="1932650" y="1641650"/>
              <a:ext cx="145575" cy="179325"/>
            </a:xfrm>
            <a:custGeom>
              <a:avLst/>
              <a:gdLst/>
              <a:ahLst/>
              <a:cxnLst/>
              <a:rect l="l" t="t" r="r" b="b"/>
              <a:pathLst>
                <a:path w="5823" h="7173" extrusionOk="0">
                  <a:moveTo>
                    <a:pt x="2602" y="1049"/>
                  </a:moveTo>
                  <a:lnTo>
                    <a:pt x="3297" y="2842"/>
                  </a:lnTo>
                  <a:lnTo>
                    <a:pt x="4774" y="4774"/>
                  </a:lnTo>
                  <a:lnTo>
                    <a:pt x="3877" y="5064"/>
                  </a:lnTo>
                  <a:lnTo>
                    <a:pt x="2665" y="4231"/>
                  </a:lnTo>
                  <a:lnTo>
                    <a:pt x="632" y="5860"/>
                  </a:lnTo>
                  <a:lnTo>
                    <a:pt x="632" y="4433"/>
                  </a:lnTo>
                  <a:lnTo>
                    <a:pt x="1605" y="1907"/>
                  </a:lnTo>
                  <a:lnTo>
                    <a:pt x="2602" y="1049"/>
                  </a:lnTo>
                  <a:close/>
                  <a:moveTo>
                    <a:pt x="2880" y="1"/>
                  </a:moveTo>
                  <a:lnTo>
                    <a:pt x="1074" y="1541"/>
                  </a:lnTo>
                  <a:lnTo>
                    <a:pt x="26" y="4269"/>
                  </a:lnTo>
                  <a:lnTo>
                    <a:pt x="1" y="7173"/>
                  </a:lnTo>
                  <a:lnTo>
                    <a:pt x="1" y="7173"/>
                  </a:lnTo>
                  <a:lnTo>
                    <a:pt x="2703" y="5026"/>
                  </a:lnTo>
                  <a:lnTo>
                    <a:pt x="3776" y="5771"/>
                  </a:lnTo>
                  <a:lnTo>
                    <a:pt x="5822" y="5102"/>
                  </a:lnTo>
                  <a:lnTo>
                    <a:pt x="3865" y="2577"/>
                  </a:lnTo>
                  <a:lnTo>
                    <a:pt x="288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a:off x="2019475" y="1292525"/>
              <a:ext cx="410075" cy="583375"/>
            </a:xfrm>
            <a:custGeom>
              <a:avLst/>
              <a:gdLst/>
              <a:ahLst/>
              <a:cxnLst/>
              <a:rect l="l" t="t" r="r" b="b"/>
              <a:pathLst>
                <a:path w="16403" h="23335" extrusionOk="0">
                  <a:moveTo>
                    <a:pt x="4129" y="0"/>
                  </a:moveTo>
                  <a:lnTo>
                    <a:pt x="1213" y="2122"/>
                  </a:lnTo>
                  <a:lnTo>
                    <a:pt x="0" y="4407"/>
                  </a:lnTo>
                  <a:lnTo>
                    <a:pt x="0" y="7248"/>
                  </a:lnTo>
                  <a:lnTo>
                    <a:pt x="2122" y="6857"/>
                  </a:lnTo>
                  <a:lnTo>
                    <a:pt x="4571" y="8347"/>
                  </a:lnTo>
                  <a:lnTo>
                    <a:pt x="6541" y="8827"/>
                  </a:lnTo>
                  <a:lnTo>
                    <a:pt x="7210" y="7576"/>
                  </a:lnTo>
                  <a:lnTo>
                    <a:pt x="8170" y="11339"/>
                  </a:lnTo>
                  <a:lnTo>
                    <a:pt x="9521" y="12842"/>
                  </a:lnTo>
                  <a:lnTo>
                    <a:pt x="8258" y="15052"/>
                  </a:lnTo>
                  <a:cubicBezTo>
                    <a:pt x="8258" y="15052"/>
                    <a:pt x="8978" y="16314"/>
                    <a:pt x="6996" y="16706"/>
                  </a:cubicBezTo>
                  <a:cubicBezTo>
                    <a:pt x="5026" y="17097"/>
                    <a:pt x="6364" y="16946"/>
                    <a:pt x="5026" y="17097"/>
                  </a:cubicBezTo>
                  <a:cubicBezTo>
                    <a:pt x="3688" y="17261"/>
                    <a:pt x="3688" y="17539"/>
                    <a:pt x="3688" y="17539"/>
                  </a:cubicBezTo>
                  <a:lnTo>
                    <a:pt x="4180" y="18915"/>
                  </a:lnTo>
                  <a:lnTo>
                    <a:pt x="6604" y="18915"/>
                  </a:lnTo>
                  <a:lnTo>
                    <a:pt x="7943" y="20810"/>
                  </a:lnTo>
                  <a:lnTo>
                    <a:pt x="9521" y="22539"/>
                  </a:lnTo>
                  <a:lnTo>
                    <a:pt x="11579" y="23335"/>
                  </a:lnTo>
                  <a:lnTo>
                    <a:pt x="10405" y="20532"/>
                  </a:lnTo>
                  <a:lnTo>
                    <a:pt x="12375" y="21693"/>
                  </a:lnTo>
                  <a:lnTo>
                    <a:pt x="13473" y="20115"/>
                  </a:lnTo>
                  <a:lnTo>
                    <a:pt x="12059" y="16794"/>
                  </a:lnTo>
                  <a:lnTo>
                    <a:pt x="12615" y="15923"/>
                  </a:lnTo>
                  <a:lnTo>
                    <a:pt x="14420" y="18360"/>
                  </a:lnTo>
                  <a:lnTo>
                    <a:pt x="15683" y="16794"/>
                  </a:lnTo>
                  <a:lnTo>
                    <a:pt x="16403" y="15052"/>
                  </a:lnTo>
                  <a:lnTo>
                    <a:pt x="12931" y="12135"/>
                  </a:lnTo>
                  <a:lnTo>
                    <a:pt x="14269" y="11630"/>
                  </a:lnTo>
                  <a:lnTo>
                    <a:pt x="13549" y="8195"/>
                  </a:lnTo>
                  <a:lnTo>
                    <a:pt x="12211" y="5821"/>
                  </a:lnTo>
                  <a:lnTo>
                    <a:pt x="10721" y="4963"/>
                  </a:lnTo>
                  <a:lnTo>
                    <a:pt x="9067" y="3624"/>
                  </a:lnTo>
                  <a:lnTo>
                    <a:pt x="10557" y="3069"/>
                  </a:lnTo>
                  <a:lnTo>
                    <a:pt x="10165" y="1414"/>
                  </a:lnTo>
                  <a:lnTo>
                    <a:pt x="7918" y="354"/>
                  </a:lnTo>
                  <a:lnTo>
                    <a:pt x="5670" y="1326"/>
                  </a:lnTo>
                  <a:lnTo>
                    <a:pt x="5165" y="2677"/>
                  </a:lnTo>
                  <a:lnTo>
                    <a:pt x="3814" y="4256"/>
                  </a:lnTo>
                  <a:lnTo>
                    <a:pt x="2993" y="3069"/>
                  </a:lnTo>
                  <a:lnTo>
                    <a:pt x="412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
            <p:cNvSpPr/>
            <p:nvPr/>
          </p:nvSpPr>
          <p:spPr>
            <a:xfrm>
              <a:off x="2011275" y="1270725"/>
              <a:ext cx="427750" cy="619075"/>
            </a:xfrm>
            <a:custGeom>
              <a:avLst/>
              <a:gdLst/>
              <a:ahLst/>
              <a:cxnLst/>
              <a:rect l="l" t="t" r="r" b="b"/>
              <a:pathLst>
                <a:path w="17110" h="24763" extrusionOk="0">
                  <a:moveTo>
                    <a:pt x="8246" y="1567"/>
                  </a:moveTo>
                  <a:lnTo>
                    <a:pt x="10228" y="2501"/>
                  </a:lnTo>
                  <a:lnTo>
                    <a:pt x="10518" y="3739"/>
                  </a:lnTo>
                  <a:lnTo>
                    <a:pt x="8763" y="4383"/>
                  </a:lnTo>
                  <a:lnTo>
                    <a:pt x="10885" y="6087"/>
                  </a:lnTo>
                  <a:lnTo>
                    <a:pt x="12311" y="6908"/>
                  </a:lnTo>
                  <a:lnTo>
                    <a:pt x="13587" y="9156"/>
                  </a:lnTo>
                  <a:lnTo>
                    <a:pt x="14231" y="12287"/>
                  </a:lnTo>
                  <a:lnTo>
                    <a:pt x="12640" y="12881"/>
                  </a:lnTo>
                  <a:lnTo>
                    <a:pt x="16340" y="15999"/>
                  </a:lnTo>
                  <a:lnTo>
                    <a:pt x="15733" y="17477"/>
                  </a:lnTo>
                  <a:lnTo>
                    <a:pt x="14761" y="18689"/>
                  </a:lnTo>
                  <a:lnTo>
                    <a:pt x="12918" y="16227"/>
                  </a:lnTo>
                  <a:lnTo>
                    <a:pt x="12021" y="17616"/>
                  </a:lnTo>
                  <a:lnTo>
                    <a:pt x="13448" y="20937"/>
                  </a:lnTo>
                  <a:lnTo>
                    <a:pt x="12615" y="22136"/>
                  </a:lnTo>
                  <a:lnTo>
                    <a:pt x="10076" y="20633"/>
                  </a:lnTo>
                  <a:lnTo>
                    <a:pt x="11339" y="23639"/>
                  </a:lnTo>
                  <a:lnTo>
                    <a:pt x="10051" y="23146"/>
                  </a:lnTo>
                  <a:lnTo>
                    <a:pt x="8549" y="21492"/>
                  </a:lnTo>
                  <a:lnTo>
                    <a:pt x="7109" y="19459"/>
                  </a:lnTo>
                  <a:lnTo>
                    <a:pt x="4748" y="19459"/>
                  </a:lnTo>
                  <a:lnTo>
                    <a:pt x="4407" y="18500"/>
                  </a:lnTo>
                  <a:cubicBezTo>
                    <a:pt x="4723" y="18373"/>
                    <a:pt x="5064" y="18297"/>
                    <a:pt x="5417" y="18272"/>
                  </a:cubicBezTo>
                  <a:cubicBezTo>
                    <a:pt x="6124" y="18196"/>
                    <a:pt x="6124" y="18196"/>
                    <a:pt x="6238" y="18146"/>
                  </a:cubicBezTo>
                  <a:cubicBezTo>
                    <a:pt x="6301" y="18121"/>
                    <a:pt x="6453" y="18070"/>
                    <a:pt x="7412" y="17881"/>
                  </a:cubicBezTo>
                  <a:cubicBezTo>
                    <a:pt x="8208" y="17717"/>
                    <a:pt x="8725" y="17401"/>
                    <a:pt x="8940" y="16934"/>
                  </a:cubicBezTo>
                  <a:cubicBezTo>
                    <a:pt x="9079" y="16618"/>
                    <a:pt x="9079" y="16265"/>
                    <a:pt x="8953" y="15936"/>
                  </a:cubicBezTo>
                  <a:lnTo>
                    <a:pt x="10253" y="13676"/>
                  </a:lnTo>
                  <a:lnTo>
                    <a:pt x="8801" y="12060"/>
                  </a:lnTo>
                  <a:lnTo>
                    <a:pt x="7652" y="7590"/>
                  </a:lnTo>
                  <a:lnTo>
                    <a:pt x="6718" y="9332"/>
                  </a:lnTo>
                  <a:lnTo>
                    <a:pt x="5026" y="8928"/>
                  </a:lnTo>
                  <a:lnTo>
                    <a:pt x="2513" y="7388"/>
                  </a:lnTo>
                  <a:lnTo>
                    <a:pt x="644" y="7741"/>
                  </a:lnTo>
                  <a:lnTo>
                    <a:pt x="644" y="5367"/>
                  </a:lnTo>
                  <a:lnTo>
                    <a:pt x="1793" y="3208"/>
                  </a:lnTo>
                  <a:lnTo>
                    <a:pt x="3801" y="1744"/>
                  </a:lnTo>
                  <a:lnTo>
                    <a:pt x="3801" y="1744"/>
                  </a:lnTo>
                  <a:lnTo>
                    <a:pt x="2980" y="3991"/>
                  </a:lnTo>
                  <a:lnTo>
                    <a:pt x="4129" y="5645"/>
                  </a:lnTo>
                  <a:lnTo>
                    <a:pt x="5745" y="3751"/>
                  </a:lnTo>
                  <a:lnTo>
                    <a:pt x="6263" y="2438"/>
                  </a:lnTo>
                  <a:lnTo>
                    <a:pt x="8246" y="1567"/>
                  </a:lnTo>
                  <a:close/>
                  <a:moveTo>
                    <a:pt x="5114" y="1"/>
                  </a:moveTo>
                  <a:lnTo>
                    <a:pt x="1288" y="2779"/>
                  </a:lnTo>
                  <a:lnTo>
                    <a:pt x="0" y="5203"/>
                  </a:lnTo>
                  <a:lnTo>
                    <a:pt x="0" y="8486"/>
                  </a:lnTo>
                  <a:lnTo>
                    <a:pt x="2374" y="8044"/>
                  </a:lnTo>
                  <a:lnTo>
                    <a:pt x="4723" y="9471"/>
                  </a:lnTo>
                  <a:lnTo>
                    <a:pt x="7021" y="10039"/>
                  </a:lnTo>
                  <a:lnTo>
                    <a:pt x="7425" y="9294"/>
                  </a:lnTo>
                  <a:lnTo>
                    <a:pt x="8208" y="12350"/>
                  </a:lnTo>
                  <a:lnTo>
                    <a:pt x="9458" y="13739"/>
                  </a:lnTo>
                  <a:lnTo>
                    <a:pt x="8321" y="15747"/>
                  </a:lnTo>
                  <a:lnTo>
                    <a:pt x="8233" y="15911"/>
                  </a:lnTo>
                  <a:lnTo>
                    <a:pt x="8309" y="16063"/>
                  </a:lnTo>
                  <a:cubicBezTo>
                    <a:pt x="8410" y="16252"/>
                    <a:pt x="8422" y="16467"/>
                    <a:pt x="8347" y="16669"/>
                  </a:cubicBezTo>
                  <a:cubicBezTo>
                    <a:pt x="8220" y="16946"/>
                    <a:pt x="7842" y="17148"/>
                    <a:pt x="7273" y="17262"/>
                  </a:cubicBezTo>
                  <a:cubicBezTo>
                    <a:pt x="6263" y="17464"/>
                    <a:pt x="6099" y="17527"/>
                    <a:pt x="6011" y="17565"/>
                  </a:cubicBezTo>
                  <a:cubicBezTo>
                    <a:pt x="5783" y="17603"/>
                    <a:pt x="5556" y="17641"/>
                    <a:pt x="5329" y="17654"/>
                  </a:cubicBezTo>
                  <a:cubicBezTo>
                    <a:pt x="4937" y="17704"/>
                    <a:pt x="3712" y="17843"/>
                    <a:pt x="3712" y="18411"/>
                  </a:cubicBezTo>
                  <a:lnTo>
                    <a:pt x="4293" y="20103"/>
                  </a:lnTo>
                  <a:lnTo>
                    <a:pt x="6793" y="20103"/>
                  </a:lnTo>
                  <a:lnTo>
                    <a:pt x="8056" y="21884"/>
                  </a:lnTo>
                  <a:lnTo>
                    <a:pt x="9685" y="23677"/>
                  </a:lnTo>
                  <a:lnTo>
                    <a:pt x="12488" y="24763"/>
                  </a:lnTo>
                  <a:lnTo>
                    <a:pt x="11390" y="22161"/>
                  </a:lnTo>
                  <a:lnTo>
                    <a:pt x="12791" y="22982"/>
                  </a:lnTo>
                  <a:lnTo>
                    <a:pt x="14168" y="20987"/>
                  </a:lnTo>
                  <a:lnTo>
                    <a:pt x="12741" y="17666"/>
                  </a:lnTo>
                  <a:lnTo>
                    <a:pt x="12968" y="17325"/>
                  </a:lnTo>
                  <a:lnTo>
                    <a:pt x="14748" y="19712"/>
                  </a:lnTo>
                  <a:lnTo>
                    <a:pt x="16264" y="17830"/>
                  </a:lnTo>
                  <a:lnTo>
                    <a:pt x="17110" y="15810"/>
                  </a:lnTo>
                  <a:lnTo>
                    <a:pt x="13877" y="13083"/>
                  </a:lnTo>
                  <a:lnTo>
                    <a:pt x="14963" y="12678"/>
                  </a:lnTo>
                  <a:lnTo>
                    <a:pt x="14193" y="8979"/>
                  </a:lnTo>
                  <a:lnTo>
                    <a:pt x="12779" y="6453"/>
                  </a:lnTo>
                  <a:lnTo>
                    <a:pt x="11238" y="5569"/>
                  </a:lnTo>
                  <a:lnTo>
                    <a:pt x="10013" y="4585"/>
                  </a:lnTo>
                  <a:lnTo>
                    <a:pt x="11263" y="4117"/>
                  </a:lnTo>
                  <a:lnTo>
                    <a:pt x="10771" y="2047"/>
                  </a:lnTo>
                  <a:lnTo>
                    <a:pt x="8258" y="860"/>
                  </a:lnTo>
                  <a:lnTo>
                    <a:pt x="5758" y="1958"/>
                  </a:lnTo>
                  <a:lnTo>
                    <a:pt x="5215" y="3372"/>
                  </a:lnTo>
                  <a:lnTo>
                    <a:pt x="4180" y="4597"/>
                  </a:lnTo>
                  <a:lnTo>
                    <a:pt x="3675" y="3890"/>
                  </a:lnTo>
                  <a:lnTo>
                    <a:pt x="511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
            <p:cNvSpPr/>
            <p:nvPr/>
          </p:nvSpPr>
          <p:spPr>
            <a:xfrm>
              <a:off x="2342725" y="2272700"/>
              <a:ext cx="102300" cy="109875"/>
            </a:xfrm>
            <a:custGeom>
              <a:avLst/>
              <a:gdLst/>
              <a:ahLst/>
              <a:cxnLst/>
              <a:rect l="l" t="t" r="r" b="b"/>
              <a:pathLst>
                <a:path w="4092" h="4395" extrusionOk="0">
                  <a:moveTo>
                    <a:pt x="112" y="2946"/>
                  </a:moveTo>
                  <a:cubicBezTo>
                    <a:pt x="41" y="2963"/>
                    <a:pt x="1" y="2986"/>
                    <a:pt x="1" y="3018"/>
                  </a:cubicBezTo>
                  <a:cubicBezTo>
                    <a:pt x="1" y="3026"/>
                    <a:pt x="3" y="3031"/>
                    <a:pt x="9" y="3031"/>
                  </a:cubicBezTo>
                  <a:cubicBezTo>
                    <a:pt x="25" y="3031"/>
                    <a:pt x="60" y="3000"/>
                    <a:pt x="112" y="2946"/>
                  </a:cubicBezTo>
                  <a:close/>
                  <a:moveTo>
                    <a:pt x="2337" y="0"/>
                  </a:moveTo>
                  <a:cubicBezTo>
                    <a:pt x="2337" y="0"/>
                    <a:pt x="576" y="2455"/>
                    <a:pt x="112" y="2946"/>
                  </a:cubicBezTo>
                  <a:lnTo>
                    <a:pt x="112" y="2946"/>
                  </a:lnTo>
                  <a:cubicBezTo>
                    <a:pt x="226" y="2918"/>
                    <a:pt x="419" y="2908"/>
                    <a:pt x="644" y="2908"/>
                  </a:cubicBezTo>
                  <a:cubicBezTo>
                    <a:pt x="1336" y="2908"/>
                    <a:pt x="2337" y="3005"/>
                    <a:pt x="2337" y="3005"/>
                  </a:cubicBezTo>
                  <a:lnTo>
                    <a:pt x="3145" y="4394"/>
                  </a:lnTo>
                  <a:lnTo>
                    <a:pt x="4092" y="3990"/>
                  </a:lnTo>
                  <a:lnTo>
                    <a:pt x="4092" y="2096"/>
                  </a:lnTo>
                  <a:lnTo>
                    <a:pt x="2438" y="1465"/>
                  </a:lnTo>
                  <a:lnTo>
                    <a:pt x="233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
            <p:cNvSpPr/>
            <p:nvPr/>
          </p:nvSpPr>
          <p:spPr>
            <a:xfrm>
              <a:off x="2334825" y="2250600"/>
              <a:ext cx="118400" cy="142075"/>
            </a:xfrm>
            <a:custGeom>
              <a:avLst/>
              <a:gdLst/>
              <a:ahLst/>
              <a:cxnLst/>
              <a:rect l="l" t="t" r="r" b="b"/>
              <a:pathLst>
                <a:path w="4736" h="5683" extrusionOk="0">
                  <a:moveTo>
                    <a:pt x="2387" y="1781"/>
                  </a:moveTo>
                  <a:lnTo>
                    <a:pt x="2450" y="2576"/>
                  </a:lnTo>
                  <a:lnTo>
                    <a:pt x="4079" y="3207"/>
                  </a:lnTo>
                  <a:lnTo>
                    <a:pt x="4079" y="4659"/>
                  </a:lnTo>
                  <a:lnTo>
                    <a:pt x="3587" y="4874"/>
                  </a:lnTo>
                  <a:lnTo>
                    <a:pt x="2829" y="3586"/>
                  </a:lnTo>
                  <a:lnTo>
                    <a:pt x="2665" y="3574"/>
                  </a:lnTo>
                  <a:cubicBezTo>
                    <a:pt x="1983" y="3510"/>
                    <a:pt x="1491" y="3473"/>
                    <a:pt x="1125" y="3473"/>
                  </a:cubicBezTo>
                  <a:lnTo>
                    <a:pt x="1137" y="3473"/>
                  </a:lnTo>
                  <a:cubicBezTo>
                    <a:pt x="1428" y="3106"/>
                    <a:pt x="1819" y="2576"/>
                    <a:pt x="2387" y="1781"/>
                  </a:cubicBezTo>
                  <a:close/>
                  <a:moveTo>
                    <a:pt x="2905" y="0"/>
                  </a:moveTo>
                  <a:lnTo>
                    <a:pt x="2400" y="707"/>
                  </a:lnTo>
                  <a:cubicBezTo>
                    <a:pt x="1541" y="1894"/>
                    <a:pt x="582" y="3195"/>
                    <a:pt x="253" y="3561"/>
                  </a:cubicBezTo>
                  <a:cubicBezTo>
                    <a:pt x="203" y="3574"/>
                    <a:pt x="165" y="3599"/>
                    <a:pt x="127" y="3637"/>
                  </a:cubicBezTo>
                  <a:lnTo>
                    <a:pt x="1" y="3763"/>
                  </a:lnTo>
                  <a:lnTo>
                    <a:pt x="1" y="4142"/>
                  </a:lnTo>
                  <a:lnTo>
                    <a:pt x="228" y="4218"/>
                  </a:lnTo>
                  <a:cubicBezTo>
                    <a:pt x="268" y="4227"/>
                    <a:pt x="302" y="4237"/>
                    <a:pt x="339" y="4237"/>
                  </a:cubicBezTo>
                  <a:cubicBezTo>
                    <a:pt x="396" y="4237"/>
                    <a:pt x="462" y="4214"/>
                    <a:pt x="569" y="4129"/>
                  </a:cubicBezTo>
                  <a:cubicBezTo>
                    <a:pt x="771" y="4117"/>
                    <a:pt x="974" y="4111"/>
                    <a:pt x="1176" y="4111"/>
                  </a:cubicBezTo>
                  <a:cubicBezTo>
                    <a:pt x="1605" y="4111"/>
                    <a:pt x="2034" y="4137"/>
                    <a:pt x="2463" y="4180"/>
                  </a:cubicBezTo>
                  <a:lnTo>
                    <a:pt x="3334" y="5682"/>
                  </a:lnTo>
                  <a:lnTo>
                    <a:pt x="4736" y="5076"/>
                  </a:lnTo>
                  <a:lnTo>
                    <a:pt x="4736" y="2753"/>
                  </a:lnTo>
                  <a:lnTo>
                    <a:pt x="3069" y="2121"/>
                  </a:lnTo>
                  <a:lnTo>
                    <a:pt x="290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
            <p:cNvSpPr/>
            <p:nvPr/>
          </p:nvSpPr>
          <p:spPr>
            <a:xfrm>
              <a:off x="1713900" y="3010725"/>
              <a:ext cx="224775" cy="69925"/>
            </a:xfrm>
            <a:custGeom>
              <a:avLst/>
              <a:gdLst/>
              <a:ahLst/>
              <a:cxnLst/>
              <a:rect l="l" t="t" r="r" b="b"/>
              <a:pathLst>
                <a:path w="8991" h="2797" extrusionOk="0">
                  <a:moveTo>
                    <a:pt x="1112" y="1"/>
                  </a:moveTo>
                  <a:lnTo>
                    <a:pt x="0" y="556"/>
                  </a:lnTo>
                  <a:lnTo>
                    <a:pt x="1112" y="834"/>
                  </a:lnTo>
                  <a:cubicBezTo>
                    <a:pt x="1112" y="834"/>
                    <a:pt x="3864" y="1125"/>
                    <a:pt x="4104" y="1125"/>
                  </a:cubicBezTo>
                  <a:cubicBezTo>
                    <a:pt x="4344" y="1125"/>
                    <a:pt x="6705" y="2110"/>
                    <a:pt x="6705" y="2110"/>
                  </a:cubicBezTo>
                  <a:cubicBezTo>
                    <a:pt x="6705" y="2110"/>
                    <a:pt x="5423" y="2797"/>
                    <a:pt x="5497" y="2797"/>
                  </a:cubicBezTo>
                  <a:cubicBezTo>
                    <a:pt x="5501" y="2797"/>
                    <a:pt x="5508" y="2795"/>
                    <a:pt x="5518" y="2791"/>
                  </a:cubicBezTo>
                  <a:cubicBezTo>
                    <a:pt x="5758" y="2716"/>
                    <a:pt x="8991" y="2463"/>
                    <a:pt x="8991" y="2463"/>
                  </a:cubicBezTo>
                  <a:lnTo>
                    <a:pt x="7892" y="1390"/>
                  </a:lnTo>
                  <a:lnTo>
                    <a:pt x="324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a:off x="1691475" y="3002850"/>
              <a:ext cx="265200" cy="86825"/>
            </a:xfrm>
            <a:custGeom>
              <a:avLst/>
              <a:gdLst/>
              <a:ahLst/>
              <a:cxnLst/>
              <a:rect l="l" t="t" r="r" b="b"/>
              <a:pathLst>
                <a:path w="10608" h="3473" extrusionOk="0">
                  <a:moveTo>
                    <a:pt x="4079" y="644"/>
                  </a:moveTo>
                  <a:lnTo>
                    <a:pt x="8613" y="1995"/>
                  </a:lnTo>
                  <a:lnTo>
                    <a:pt x="9168" y="2526"/>
                  </a:lnTo>
                  <a:cubicBezTo>
                    <a:pt x="8764" y="2551"/>
                    <a:pt x="8310" y="2589"/>
                    <a:pt x="7880" y="2627"/>
                  </a:cubicBezTo>
                  <a:lnTo>
                    <a:pt x="8335" y="2387"/>
                  </a:lnTo>
                  <a:lnTo>
                    <a:pt x="7716" y="2134"/>
                  </a:lnTo>
                  <a:cubicBezTo>
                    <a:pt x="6112" y="1465"/>
                    <a:pt x="5191" y="1124"/>
                    <a:pt x="5001" y="1124"/>
                  </a:cubicBezTo>
                  <a:cubicBezTo>
                    <a:pt x="4824" y="1124"/>
                    <a:pt x="3095" y="947"/>
                    <a:pt x="2072" y="846"/>
                  </a:cubicBezTo>
                  <a:lnTo>
                    <a:pt x="1807" y="770"/>
                  </a:lnTo>
                  <a:lnTo>
                    <a:pt x="2072" y="644"/>
                  </a:lnTo>
                  <a:close/>
                  <a:moveTo>
                    <a:pt x="1933" y="0"/>
                  </a:moveTo>
                  <a:lnTo>
                    <a:pt x="1" y="973"/>
                  </a:lnTo>
                  <a:lnTo>
                    <a:pt x="1971" y="1465"/>
                  </a:lnTo>
                  <a:cubicBezTo>
                    <a:pt x="2438" y="1515"/>
                    <a:pt x="4749" y="1755"/>
                    <a:pt x="4976" y="1755"/>
                  </a:cubicBezTo>
                  <a:cubicBezTo>
                    <a:pt x="5127" y="1781"/>
                    <a:pt x="5974" y="2096"/>
                    <a:pt x="6857" y="2462"/>
                  </a:cubicBezTo>
                  <a:cubicBezTo>
                    <a:pt x="5974" y="2942"/>
                    <a:pt x="5986" y="2980"/>
                    <a:pt x="6100" y="3233"/>
                  </a:cubicBezTo>
                  <a:lnTo>
                    <a:pt x="6251" y="3473"/>
                  </a:lnTo>
                  <a:lnTo>
                    <a:pt x="6516" y="3410"/>
                  </a:lnTo>
                  <a:cubicBezTo>
                    <a:pt x="6706" y="3359"/>
                    <a:pt x="8411" y="3207"/>
                    <a:pt x="9913" y="3094"/>
                  </a:cubicBezTo>
                  <a:lnTo>
                    <a:pt x="10608" y="3043"/>
                  </a:lnTo>
                  <a:lnTo>
                    <a:pt x="8953" y="1427"/>
                  </a:lnTo>
                  <a:lnTo>
                    <a:pt x="4231" y="13"/>
                  </a:lnTo>
                  <a:lnTo>
                    <a:pt x="193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
            <p:cNvSpPr/>
            <p:nvPr/>
          </p:nvSpPr>
          <p:spPr>
            <a:xfrm>
              <a:off x="1938650" y="3067875"/>
              <a:ext cx="120300" cy="55275"/>
            </a:xfrm>
            <a:custGeom>
              <a:avLst/>
              <a:gdLst/>
              <a:ahLst/>
              <a:cxnLst/>
              <a:rect l="l" t="t" r="r" b="b"/>
              <a:pathLst>
                <a:path w="4812" h="2211" extrusionOk="0">
                  <a:moveTo>
                    <a:pt x="1807" y="0"/>
                  </a:moveTo>
                  <a:lnTo>
                    <a:pt x="1099" y="1036"/>
                  </a:lnTo>
                  <a:lnTo>
                    <a:pt x="1" y="2210"/>
                  </a:lnTo>
                  <a:lnTo>
                    <a:pt x="1" y="2210"/>
                  </a:lnTo>
                  <a:lnTo>
                    <a:pt x="2842" y="1743"/>
                  </a:lnTo>
                  <a:lnTo>
                    <a:pt x="4812" y="2210"/>
                  </a:lnTo>
                  <a:lnTo>
                    <a:pt x="4812" y="2210"/>
                  </a:lnTo>
                  <a:lnTo>
                    <a:pt x="4408" y="493"/>
                  </a:lnTo>
                  <a:lnTo>
                    <a:pt x="18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
            <p:cNvSpPr/>
            <p:nvPr/>
          </p:nvSpPr>
          <p:spPr>
            <a:xfrm>
              <a:off x="1916875" y="3059350"/>
              <a:ext cx="152175" cy="75475"/>
            </a:xfrm>
            <a:custGeom>
              <a:avLst/>
              <a:gdLst/>
              <a:ahLst/>
              <a:cxnLst/>
              <a:rect l="l" t="t" r="r" b="b"/>
              <a:pathLst>
                <a:path w="6087" h="3019" extrusionOk="0">
                  <a:moveTo>
                    <a:pt x="2829" y="695"/>
                  </a:moveTo>
                  <a:lnTo>
                    <a:pt x="5026" y="1099"/>
                  </a:lnTo>
                  <a:lnTo>
                    <a:pt x="5253" y="2122"/>
                  </a:lnTo>
                  <a:lnTo>
                    <a:pt x="5253" y="2122"/>
                  </a:lnTo>
                  <a:lnTo>
                    <a:pt x="3713" y="1756"/>
                  </a:lnTo>
                  <a:lnTo>
                    <a:pt x="1731" y="2084"/>
                  </a:lnTo>
                  <a:lnTo>
                    <a:pt x="2236" y="1541"/>
                  </a:lnTo>
                  <a:lnTo>
                    <a:pt x="2829" y="695"/>
                  </a:lnTo>
                  <a:close/>
                  <a:moveTo>
                    <a:pt x="2526" y="0"/>
                  </a:moveTo>
                  <a:lnTo>
                    <a:pt x="1743" y="1162"/>
                  </a:lnTo>
                  <a:lnTo>
                    <a:pt x="1" y="3018"/>
                  </a:lnTo>
                  <a:lnTo>
                    <a:pt x="3675" y="2400"/>
                  </a:lnTo>
                  <a:lnTo>
                    <a:pt x="6087" y="2980"/>
                  </a:lnTo>
                  <a:lnTo>
                    <a:pt x="5531" y="556"/>
                  </a:lnTo>
                  <a:lnTo>
                    <a:pt x="252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a:off x="1843950" y="3121225"/>
              <a:ext cx="55275" cy="29075"/>
            </a:xfrm>
            <a:custGeom>
              <a:avLst/>
              <a:gdLst/>
              <a:ahLst/>
              <a:cxnLst/>
              <a:rect l="l" t="t" r="r" b="b"/>
              <a:pathLst>
                <a:path w="2211" h="1163" extrusionOk="0">
                  <a:moveTo>
                    <a:pt x="1" y="0"/>
                  </a:moveTo>
                  <a:lnTo>
                    <a:pt x="1226" y="1162"/>
                  </a:lnTo>
                  <a:lnTo>
                    <a:pt x="2211" y="278"/>
                  </a:lnTo>
                  <a:lnTo>
                    <a:pt x="165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a:off x="1824375" y="3113325"/>
              <a:ext cx="88750" cy="47700"/>
            </a:xfrm>
            <a:custGeom>
              <a:avLst/>
              <a:gdLst/>
              <a:ahLst/>
              <a:cxnLst/>
              <a:rect l="l" t="t" r="r" b="b"/>
              <a:pathLst>
                <a:path w="3550" h="1908" extrusionOk="0">
                  <a:moveTo>
                    <a:pt x="2375" y="632"/>
                  </a:moveTo>
                  <a:lnTo>
                    <a:pt x="2438" y="670"/>
                  </a:lnTo>
                  <a:lnTo>
                    <a:pt x="2021" y="1049"/>
                  </a:lnTo>
                  <a:lnTo>
                    <a:pt x="1579" y="632"/>
                  </a:lnTo>
                  <a:close/>
                  <a:moveTo>
                    <a:pt x="1" y="1"/>
                  </a:moveTo>
                  <a:lnTo>
                    <a:pt x="1996" y="1907"/>
                  </a:lnTo>
                  <a:lnTo>
                    <a:pt x="3549" y="518"/>
                  </a:lnTo>
                  <a:lnTo>
                    <a:pt x="251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a:off x="2090500" y="3105425"/>
              <a:ext cx="65050" cy="33175"/>
            </a:xfrm>
            <a:custGeom>
              <a:avLst/>
              <a:gdLst/>
              <a:ahLst/>
              <a:cxnLst/>
              <a:rect l="l" t="t" r="r" b="b"/>
              <a:pathLst>
                <a:path w="2602" h="1327" extrusionOk="0">
                  <a:moveTo>
                    <a:pt x="0" y="1"/>
                  </a:moveTo>
                  <a:lnTo>
                    <a:pt x="468" y="1327"/>
                  </a:lnTo>
                  <a:lnTo>
                    <a:pt x="2602" y="658"/>
                  </a:lnTo>
                  <a:lnTo>
                    <a:pt x="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
            <p:cNvSpPr/>
            <p:nvPr/>
          </p:nvSpPr>
          <p:spPr>
            <a:xfrm>
              <a:off x="2077875" y="3094075"/>
              <a:ext cx="106725" cy="54325"/>
            </a:xfrm>
            <a:custGeom>
              <a:avLst/>
              <a:gdLst/>
              <a:ahLst/>
              <a:cxnLst/>
              <a:rect l="l" t="t" r="r" b="b"/>
              <a:pathLst>
                <a:path w="4269" h="2173" extrusionOk="0">
                  <a:moveTo>
                    <a:pt x="998" y="910"/>
                  </a:moveTo>
                  <a:lnTo>
                    <a:pt x="1945" y="1137"/>
                  </a:lnTo>
                  <a:lnTo>
                    <a:pt x="1162" y="1377"/>
                  </a:lnTo>
                  <a:lnTo>
                    <a:pt x="998" y="910"/>
                  </a:lnTo>
                  <a:close/>
                  <a:moveTo>
                    <a:pt x="0" y="0"/>
                  </a:moveTo>
                  <a:lnTo>
                    <a:pt x="783" y="2172"/>
                  </a:lnTo>
                  <a:lnTo>
                    <a:pt x="4268" y="1086"/>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7" name="Google Shape;347;p3"/>
          <p:cNvSpPr txBox="1">
            <a:spLocks noGrp="1"/>
          </p:cNvSpPr>
          <p:nvPr>
            <p:ph type="title"/>
          </p:nvPr>
        </p:nvSpPr>
        <p:spPr>
          <a:xfrm>
            <a:off x="716550" y="2542350"/>
            <a:ext cx="6083700" cy="841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48" name="Google Shape;348;p3"/>
          <p:cNvSpPr txBox="1">
            <a:spLocks noGrp="1"/>
          </p:cNvSpPr>
          <p:nvPr>
            <p:ph type="title" idx="2" hasCustomPrompt="1"/>
          </p:nvPr>
        </p:nvSpPr>
        <p:spPr>
          <a:xfrm>
            <a:off x="716550" y="1219525"/>
            <a:ext cx="1224300" cy="11424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49" name="Google Shape;349;p3"/>
          <p:cNvSpPr txBox="1">
            <a:spLocks noGrp="1"/>
          </p:cNvSpPr>
          <p:nvPr>
            <p:ph type="subTitle" idx="1"/>
          </p:nvPr>
        </p:nvSpPr>
        <p:spPr>
          <a:xfrm>
            <a:off x="716550" y="3384150"/>
            <a:ext cx="60837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350" name="Google Shape;350;p3"/>
          <p:cNvGrpSpPr/>
          <p:nvPr/>
        </p:nvGrpSpPr>
        <p:grpSpPr>
          <a:xfrm>
            <a:off x="75" y="-96"/>
            <a:ext cx="9143852" cy="5143692"/>
            <a:chOff x="259925" y="865675"/>
            <a:chExt cx="7117500" cy="3993550"/>
          </a:xfrm>
        </p:grpSpPr>
        <p:sp>
          <p:nvSpPr>
            <p:cNvPr id="351" name="Google Shape;351;p3"/>
            <p:cNvSpPr/>
            <p:nvPr/>
          </p:nvSpPr>
          <p:spPr>
            <a:xfrm>
              <a:off x="259925" y="47917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
            <p:cNvSpPr/>
            <p:nvPr/>
          </p:nvSpPr>
          <p:spPr>
            <a:xfrm>
              <a:off x="734900" y="47917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
            <p:cNvSpPr/>
            <p:nvPr/>
          </p:nvSpPr>
          <p:spPr>
            <a:xfrm>
              <a:off x="1208850" y="47917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
            <p:cNvSpPr/>
            <p:nvPr/>
          </p:nvSpPr>
          <p:spPr>
            <a:xfrm>
              <a:off x="1683825" y="47917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
            <p:cNvSpPr/>
            <p:nvPr/>
          </p:nvSpPr>
          <p:spPr>
            <a:xfrm>
              <a:off x="2157800" y="4791775"/>
              <a:ext cx="474975" cy="67450"/>
            </a:xfrm>
            <a:custGeom>
              <a:avLst/>
              <a:gdLst/>
              <a:ahLst/>
              <a:cxnLst/>
              <a:rect l="l" t="t" r="r" b="b"/>
              <a:pathLst>
                <a:path w="18999" h="2698" extrusionOk="0">
                  <a:moveTo>
                    <a:pt x="0" y="0"/>
                  </a:moveTo>
                  <a:lnTo>
                    <a:pt x="0" y="2697"/>
                  </a:lnTo>
                  <a:lnTo>
                    <a:pt x="18998" y="2697"/>
                  </a:lnTo>
                  <a:lnTo>
                    <a:pt x="18998"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
            <p:cNvSpPr/>
            <p:nvPr/>
          </p:nvSpPr>
          <p:spPr>
            <a:xfrm>
              <a:off x="2632750" y="4791775"/>
              <a:ext cx="474500" cy="67450"/>
            </a:xfrm>
            <a:custGeom>
              <a:avLst/>
              <a:gdLst/>
              <a:ahLst/>
              <a:cxnLst/>
              <a:rect l="l" t="t" r="r" b="b"/>
              <a:pathLst>
                <a:path w="18980"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
            <p:cNvSpPr/>
            <p:nvPr/>
          </p:nvSpPr>
          <p:spPr>
            <a:xfrm>
              <a:off x="3106725" y="47917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
            <p:cNvSpPr/>
            <p:nvPr/>
          </p:nvSpPr>
          <p:spPr>
            <a:xfrm>
              <a:off x="3581675" y="47917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a:off x="4055650" y="47917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
            <p:cNvSpPr/>
            <p:nvPr/>
          </p:nvSpPr>
          <p:spPr>
            <a:xfrm>
              <a:off x="4530600" y="47917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
            <p:cNvSpPr/>
            <p:nvPr/>
          </p:nvSpPr>
          <p:spPr>
            <a:xfrm>
              <a:off x="5004575" y="47917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
            <p:cNvSpPr/>
            <p:nvPr/>
          </p:nvSpPr>
          <p:spPr>
            <a:xfrm>
              <a:off x="5479550" y="47917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a:off x="5954000" y="47917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
            <p:cNvSpPr/>
            <p:nvPr/>
          </p:nvSpPr>
          <p:spPr>
            <a:xfrm>
              <a:off x="6428475" y="47917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
            <p:cNvSpPr/>
            <p:nvPr/>
          </p:nvSpPr>
          <p:spPr>
            <a:xfrm>
              <a:off x="6902925" y="4791775"/>
              <a:ext cx="474500" cy="67450"/>
            </a:xfrm>
            <a:custGeom>
              <a:avLst/>
              <a:gdLst/>
              <a:ahLst/>
              <a:cxnLst/>
              <a:rect l="l" t="t" r="r" b="b"/>
              <a:pathLst>
                <a:path w="18980" h="2698" extrusionOk="0">
                  <a:moveTo>
                    <a:pt x="1" y="0"/>
                  </a:moveTo>
                  <a:lnTo>
                    <a:pt x="1" y="2697"/>
                  </a:lnTo>
                  <a:lnTo>
                    <a:pt x="18980" y="2697"/>
                  </a:lnTo>
                  <a:lnTo>
                    <a:pt x="18980"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
            <p:cNvSpPr/>
            <p:nvPr/>
          </p:nvSpPr>
          <p:spPr>
            <a:xfrm>
              <a:off x="259925" y="8656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
            <p:cNvSpPr/>
            <p:nvPr/>
          </p:nvSpPr>
          <p:spPr>
            <a:xfrm>
              <a:off x="734900" y="8656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
            <p:cNvSpPr/>
            <p:nvPr/>
          </p:nvSpPr>
          <p:spPr>
            <a:xfrm>
              <a:off x="1208850" y="8656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
            <p:cNvSpPr/>
            <p:nvPr/>
          </p:nvSpPr>
          <p:spPr>
            <a:xfrm>
              <a:off x="1683825" y="8656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
            <p:cNvSpPr/>
            <p:nvPr/>
          </p:nvSpPr>
          <p:spPr>
            <a:xfrm>
              <a:off x="2157800" y="865675"/>
              <a:ext cx="474975" cy="67450"/>
            </a:xfrm>
            <a:custGeom>
              <a:avLst/>
              <a:gdLst/>
              <a:ahLst/>
              <a:cxnLst/>
              <a:rect l="l" t="t" r="r" b="b"/>
              <a:pathLst>
                <a:path w="18999" h="2698" extrusionOk="0">
                  <a:moveTo>
                    <a:pt x="0" y="0"/>
                  </a:moveTo>
                  <a:lnTo>
                    <a:pt x="0" y="2697"/>
                  </a:lnTo>
                  <a:lnTo>
                    <a:pt x="18998" y="2697"/>
                  </a:lnTo>
                  <a:lnTo>
                    <a:pt x="18998"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
            <p:cNvSpPr/>
            <p:nvPr/>
          </p:nvSpPr>
          <p:spPr>
            <a:xfrm>
              <a:off x="2632750" y="865675"/>
              <a:ext cx="474500" cy="67450"/>
            </a:xfrm>
            <a:custGeom>
              <a:avLst/>
              <a:gdLst/>
              <a:ahLst/>
              <a:cxnLst/>
              <a:rect l="l" t="t" r="r" b="b"/>
              <a:pathLst>
                <a:path w="18980" h="2698" extrusionOk="0">
                  <a:moveTo>
                    <a:pt x="0" y="0"/>
                  </a:moveTo>
                  <a:lnTo>
                    <a:pt x="0" y="2697"/>
                  </a:lnTo>
                  <a:lnTo>
                    <a:pt x="18979" y="2697"/>
                  </a:lnTo>
                  <a:lnTo>
                    <a:pt x="18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
            <p:cNvSpPr/>
            <p:nvPr/>
          </p:nvSpPr>
          <p:spPr>
            <a:xfrm>
              <a:off x="3106725" y="8656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
            <p:cNvSpPr/>
            <p:nvPr/>
          </p:nvSpPr>
          <p:spPr>
            <a:xfrm>
              <a:off x="3581675" y="8656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
            <p:cNvSpPr/>
            <p:nvPr/>
          </p:nvSpPr>
          <p:spPr>
            <a:xfrm>
              <a:off x="4055650" y="8656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
            <p:cNvSpPr/>
            <p:nvPr/>
          </p:nvSpPr>
          <p:spPr>
            <a:xfrm>
              <a:off x="4530600" y="8656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
            <p:cNvSpPr/>
            <p:nvPr/>
          </p:nvSpPr>
          <p:spPr>
            <a:xfrm>
              <a:off x="5004575" y="8656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
            <p:cNvSpPr/>
            <p:nvPr/>
          </p:nvSpPr>
          <p:spPr>
            <a:xfrm>
              <a:off x="5479550" y="8656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a:off x="5954000" y="8656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a:off x="6428475" y="8656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
            <p:cNvSpPr/>
            <p:nvPr/>
          </p:nvSpPr>
          <p:spPr>
            <a:xfrm>
              <a:off x="6902925" y="865675"/>
              <a:ext cx="474500" cy="67450"/>
            </a:xfrm>
            <a:custGeom>
              <a:avLst/>
              <a:gdLst/>
              <a:ahLst/>
              <a:cxnLst/>
              <a:rect l="l" t="t" r="r" b="b"/>
              <a:pathLst>
                <a:path w="18980" h="2698" extrusionOk="0">
                  <a:moveTo>
                    <a:pt x="1" y="0"/>
                  </a:moveTo>
                  <a:lnTo>
                    <a:pt x="1" y="2697"/>
                  </a:lnTo>
                  <a:lnTo>
                    <a:pt x="18980" y="2697"/>
                  </a:lnTo>
                  <a:lnTo>
                    <a:pt x="18980"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a:off x="7297075" y="4405550"/>
              <a:ext cx="80350" cy="386250"/>
            </a:xfrm>
            <a:custGeom>
              <a:avLst/>
              <a:gdLst/>
              <a:ahLst/>
              <a:cxnLst/>
              <a:rect l="l" t="t" r="r" b="b"/>
              <a:pathLst>
                <a:path w="3214" h="15450" extrusionOk="0">
                  <a:moveTo>
                    <a:pt x="1" y="1"/>
                  </a:moveTo>
                  <a:lnTo>
                    <a:pt x="1" y="15449"/>
                  </a:lnTo>
                  <a:lnTo>
                    <a:pt x="3214" y="15449"/>
                  </a:lnTo>
                  <a:lnTo>
                    <a:pt x="3214"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a:off x="7297575" y="4019825"/>
              <a:ext cx="79850" cy="386250"/>
            </a:xfrm>
            <a:custGeom>
              <a:avLst/>
              <a:gdLst/>
              <a:ahLst/>
              <a:cxnLst/>
              <a:rect l="l" t="t" r="r" b="b"/>
              <a:pathLst>
                <a:path w="3194" h="15450" extrusionOk="0">
                  <a:moveTo>
                    <a:pt x="1" y="1"/>
                  </a:moveTo>
                  <a:lnTo>
                    <a:pt x="1" y="15449"/>
                  </a:lnTo>
                  <a:lnTo>
                    <a:pt x="3194" y="15449"/>
                  </a:lnTo>
                  <a:lnTo>
                    <a:pt x="3194"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a:off x="7297575" y="3634125"/>
              <a:ext cx="79850" cy="385725"/>
            </a:xfrm>
            <a:custGeom>
              <a:avLst/>
              <a:gdLst/>
              <a:ahLst/>
              <a:cxnLst/>
              <a:rect l="l" t="t" r="r" b="b"/>
              <a:pathLst>
                <a:path w="3194" h="15429" extrusionOk="0">
                  <a:moveTo>
                    <a:pt x="1" y="0"/>
                  </a:moveTo>
                  <a:lnTo>
                    <a:pt x="1" y="15429"/>
                  </a:lnTo>
                  <a:lnTo>
                    <a:pt x="3194" y="15429"/>
                  </a:lnTo>
                  <a:lnTo>
                    <a:pt x="3194"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7297075" y="3248400"/>
              <a:ext cx="80350" cy="385750"/>
            </a:xfrm>
            <a:custGeom>
              <a:avLst/>
              <a:gdLst/>
              <a:ahLst/>
              <a:cxnLst/>
              <a:rect l="l" t="t" r="r" b="b"/>
              <a:pathLst>
                <a:path w="3214" h="15430" extrusionOk="0">
                  <a:moveTo>
                    <a:pt x="1" y="0"/>
                  </a:moveTo>
                  <a:lnTo>
                    <a:pt x="1" y="15429"/>
                  </a:lnTo>
                  <a:lnTo>
                    <a:pt x="3214" y="15429"/>
                  </a:lnTo>
                  <a:lnTo>
                    <a:pt x="3214"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
            <p:cNvSpPr/>
            <p:nvPr/>
          </p:nvSpPr>
          <p:spPr>
            <a:xfrm>
              <a:off x="7297575" y="2862175"/>
              <a:ext cx="79850" cy="386250"/>
            </a:xfrm>
            <a:custGeom>
              <a:avLst/>
              <a:gdLst/>
              <a:ahLst/>
              <a:cxnLst/>
              <a:rect l="l" t="t" r="r" b="b"/>
              <a:pathLst>
                <a:path w="3194" h="15450" extrusionOk="0">
                  <a:moveTo>
                    <a:pt x="1" y="1"/>
                  </a:moveTo>
                  <a:lnTo>
                    <a:pt x="1" y="15449"/>
                  </a:lnTo>
                  <a:lnTo>
                    <a:pt x="3194" y="15449"/>
                  </a:lnTo>
                  <a:lnTo>
                    <a:pt x="3194"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
            <p:cNvSpPr/>
            <p:nvPr/>
          </p:nvSpPr>
          <p:spPr>
            <a:xfrm>
              <a:off x="7297075" y="2476475"/>
              <a:ext cx="80350" cy="386225"/>
            </a:xfrm>
            <a:custGeom>
              <a:avLst/>
              <a:gdLst/>
              <a:ahLst/>
              <a:cxnLst/>
              <a:rect l="l" t="t" r="r" b="b"/>
              <a:pathLst>
                <a:path w="3214" h="15449" extrusionOk="0">
                  <a:moveTo>
                    <a:pt x="1" y="0"/>
                  </a:moveTo>
                  <a:lnTo>
                    <a:pt x="1" y="15449"/>
                  </a:lnTo>
                  <a:lnTo>
                    <a:pt x="3214" y="15449"/>
                  </a:lnTo>
                  <a:lnTo>
                    <a:pt x="3214"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a:off x="7297075" y="2090250"/>
              <a:ext cx="80350" cy="386250"/>
            </a:xfrm>
            <a:custGeom>
              <a:avLst/>
              <a:gdLst/>
              <a:ahLst/>
              <a:cxnLst/>
              <a:rect l="l" t="t" r="r" b="b"/>
              <a:pathLst>
                <a:path w="3214" h="15450" extrusionOk="0">
                  <a:moveTo>
                    <a:pt x="1" y="1"/>
                  </a:moveTo>
                  <a:lnTo>
                    <a:pt x="1" y="15449"/>
                  </a:lnTo>
                  <a:lnTo>
                    <a:pt x="3214" y="15449"/>
                  </a:lnTo>
                  <a:lnTo>
                    <a:pt x="3214"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a:off x="7297075" y="1704525"/>
              <a:ext cx="80350" cy="386250"/>
            </a:xfrm>
            <a:custGeom>
              <a:avLst/>
              <a:gdLst/>
              <a:ahLst/>
              <a:cxnLst/>
              <a:rect l="l" t="t" r="r" b="b"/>
              <a:pathLst>
                <a:path w="3214" h="15450" extrusionOk="0">
                  <a:moveTo>
                    <a:pt x="1" y="1"/>
                  </a:moveTo>
                  <a:lnTo>
                    <a:pt x="1" y="15449"/>
                  </a:lnTo>
                  <a:lnTo>
                    <a:pt x="3214" y="15449"/>
                  </a:lnTo>
                  <a:lnTo>
                    <a:pt x="3214"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
            <p:cNvSpPr/>
            <p:nvPr/>
          </p:nvSpPr>
          <p:spPr>
            <a:xfrm>
              <a:off x="7297075" y="1318825"/>
              <a:ext cx="80350" cy="385725"/>
            </a:xfrm>
            <a:custGeom>
              <a:avLst/>
              <a:gdLst/>
              <a:ahLst/>
              <a:cxnLst/>
              <a:rect l="l" t="t" r="r" b="b"/>
              <a:pathLst>
                <a:path w="3214" h="15429" extrusionOk="0">
                  <a:moveTo>
                    <a:pt x="1" y="0"/>
                  </a:moveTo>
                  <a:lnTo>
                    <a:pt x="1" y="15429"/>
                  </a:lnTo>
                  <a:lnTo>
                    <a:pt x="3214" y="15429"/>
                  </a:lnTo>
                  <a:lnTo>
                    <a:pt x="3214"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a:off x="7297575" y="933100"/>
              <a:ext cx="79850" cy="385750"/>
            </a:xfrm>
            <a:custGeom>
              <a:avLst/>
              <a:gdLst/>
              <a:ahLst/>
              <a:cxnLst/>
              <a:rect l="l" t="t" r="r" b="b"/>
              <a:pathLst>
                <a:path w="3194" h="15430" extrusionOk="0">
                  <a:moveTo>
                    <a:pt x="1" y="0"/>
                  </a:moveTo>
                  <a:lnTo>
                    <a:pt x="1" y="15429"/>
                  </a:lnTo>
                  <a:lnTo>
                    <a:pt x="3194" y="15429"/>
                  </a:lnTo>
                  <a:lnTo>
                    <a:pt x="3194"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259925" y="4405550"/>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a:off x="259925" y="4019825"/>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a:off x="259925" y="3634125"/>
              <a:ext cx="80350" cy="385725"/>
            </a:xfrm>
            <a:custGeom>
              <a:avLst/>
              <a:gdLst/>
              <a:ahLst/>
              <a:cxnLst/>
              <a:rect l="l" t="t" r="r" b="b"/>
              <a:pathLst>
                <a:path w="3214" h="15429" extrusionOk="0">
                  <a:moveTo>
                    <a:pt x="1" y="0"/>
                  </a:moveTo>
                  <a:lnTo>
                    <a:pt x="1" y="15429"/>
                  </a:lnTo>
                  <a:lnTo>
                    <a:pt x="3213" y="15429"/>
                  </a:lnTo>
                  <a:lnTo>
                    <a:pt x="3213"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
            <p:cNvSpPr/>
            <p:nvPr/>
          </p:nvSpPr>
          <p:spPr>
            <a:xfrm>
              <a:off x="259925" y="3248400"/>
              <a:ext cx="80350" cy="385750"/>
            </a:xfrm>
            <a:custGeom>
              <a:avLst/>
              <a:gdLst/>
              <a:ahLst/>
              <a:cxnLst/>
              <a:rect l="l" t="t" r="r" b="b"/>
              <a:pathLst>
                <a:path w="3214" h="15430" extrusionOk="0">
                  <a:moveTo>
                    <a:pt x="1" y="0"/>
                  </a:moveTo>
                  <a:lnTo>
                    <a:pt x="1" y="15429"/>
                  </a:lnTo>
                  <a:lnTo>
                    <a:pt x="3213" y="15429"/>
                  </a:lnTo>
                  <a:lnTo>
                    <a:pt x="3213"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
            <p:cNvSpPr/>
            <p:nvPr/>
          </p:nvSpPr>
          <p:spPr>
            <a:xfrm>
              <a:off x="259925" y="2862175"/>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
            <p:cNvSpPr/>
            <p:nvPr/>
          </p:nvSpPr>
          <p:spPr>
            <a:xfrm>
              <a:off x="259925" y="2476475"/>
              <a:ext cx="80350" cy="386225"/>
            </a:xfrm>
            <a:custGeom>
              <a:avLst/>
              <a:gdLst/>
              <a:ahLst/>
              <a:cxnLst/>
              <a:rect l="l" t="t" r="r" b="b"/>
              <a:pathLst>
                <a:path w="3214" h="15449" extrusionOk="0">
                  <a:moveTo>
                    <a:pt x="1" y="0"/>
                  </a:moveTo>
                  <a:lnTo>
                    <a:pt x="1" y="15449"/>
                  </a:lnTo>
                  <a:lnTo>
                    <a:pt x="3213" y="15449"/>
                  </a:lnTo>
                  <a:lnTo>
                    <a:pt x="3213"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a:off x="259925" y="2090250"/>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a:off x="259925" y="1704525"/>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
            <p:cNvSpPr/>
            <p:nvPr/>
          </p:nvSpPr>
          <p:spPr>
            <a:xfrm>
              <a:off x="259925" y="1318825"/>
              <a:ext cx="80350" cy="385725"/>
            </a:xfrm>
            <a:custGeom>
              <a:avLst/>
              <a:gdLst/>
              <a:ahLst/>
              <a:cxnLst/>
              <a:rect l="l" t="t" r="r" b="b"/>
              <a:pathLst>
                <a:path w="3214" h="15429" extrusionOk="0">
                  <a:moveTo>
                    <a:pt x="1" y="0"/>
                  </a:moveTo>
                  <a:lnTo>
                    <a:pt x="1" y="15429"/>
                  </a:lnTo>
                  <a:lnTo>
                    <a:pt x="3213" y="15429"/>
                  </a:lnTo>
                  <a:lnTo>
                    <a:pt x="3213"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
            <p:cNvSpPr/>
            <p:nvPr/>
          </p:nvSpPr>
          <p:spPr>
            <a:xfrm>
              <a:off x="259925" y="933100"/>
              <a:ext cx="80350" cy="385750"/>
            </a:xfrm>
            <a:custGeom>
              <a:avLst/>
              <a:gdLst/>
              <a:ahLst/>
              <a:cxnLst/>
              <a:rect l="l" t="t" r="r" b="b"/>
              <a:pathLst>
                <a:path w="3214" h="15430" extrusionOk="0">
                  <a:moveTo>
                    <a:pt x="1" y="0"/>
                  </a:moveTo>
                  <a:lnTo>
                    <a:pt x="1" y="15429"/>
                  </a:lnTo>
                  <a:lnTo>
                    <a:pt x="3213" y="15429"/>
                  </a:lnTo>
                  <a:lnTo>
                    <a:pt x="3213"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
            <p:cNvSpPr/>
            <p:nvPr/>
          </p:nvSpPr>
          <p:spPr>
            <a:xfrm>
              <a:off x="337775" y="931125"/>
              <a:ext cx="6961825" cy="3862650"/>
            </a:xfrm>
            <a:custGeom>
              <a:avLst/>
              <a:gdLst/>
              <a:ahLst/>
              <a:cxnLst/>
              <a:rect l="l" t="t" r="r" b="b"/>
              <a:pathLst>
                <a:path w="278473" h="154506" extrusionOk="0">
                  <a:moveTo>
                    <a:pt x="278294" y="159"/>
                  </a:moveTo>
                  <a:lnTo>
                    <a:pt x="278294" y="154347"/>
                  </a:lnTo>
                  <a:lnTo>
                    <a:pt x="198" y="154347"/>
                  </a:lnTo>
                  <a:lnTo>
                    <a:pt x="198" y="159"/>
                  </a:lnTo>
                  <a:close/>
                  <a:moveTo>
                    <a:pt x="0" y="0"/>
                  </a:moveTo>
                  <a:lnTo>
                    <a:pt x="0" y="154505"/>
                  </a:lnTo>
                  <a:lnTo>
                    <a:pt x="278472" y="154505"/>
                  </a:lnTo>
                  <a:lnTo>
                    <a:pt x="2784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
            <p:cNvSpPr/>
            <p:nvPr/>
          </p:nvSpPr>
          <p:spPr>
            <a:xfrm>
              <a:off x="6557375" y="4824000"/>
              <a:ext cx="209750" cy="7950"/>
            </a:xfrm>
            <a:custGeom>
              <a:avLst/>
              <a:gdLst/>
              <a:ahLst/>
              <a:cxnLst/>
              <a:rect l="l" t="t" r="r" b="b"/>
              <a:pathLst>
                <a:path w="8390" h="318" extrusionOk="0">
                  <a:moveTo>
                    <a:pt x="0" y="0"/>
                  </a:moveTo>
                  <a:lnTo>
                    <a:pt x="0"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
            <p:cNvSpPr/>
            <p:nvPr/>
          </p:nvSpPr>
          <p:spPr>
            <a:xfrm>
              <a:off x="6086375"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
            <p:cNvSpPr/>
            <p:nvPr/>
          </p:nvSpPr>
          <p:spPr>
            <a:xfrm>
              <a:off x="5609925"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
            <p:cNvSpPr/>
            <p:nvPr/>
          </p:nvSpPr>
          <p:spPr>
            <a:xfrm>
              <a:off x="5139425"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
            <p:cNvSpPr/>
            <p:nvPr/>
          </p:nvSpPr>
          <p:spPr>
            <a:xfrm>
              <a:off x="4662975" y="4824000"/>
              <a:ext cx="209750" cy="7950"/>
            </a:xfrm>
            <a:custGeom>
              <a:avLst/>
              <a:gdLst/>
              <a:ahLst/>
              <a:cxnLst/>
              <a:rect l="l" t="t" r="r" b="b"/>
              <a:pathLst>
                <a:path w="8390" h="318" extrusionOk="0">
                  <a:moveTo>
                    <a:pt x="1" y="0"/>
                  </a:moveTo>
                  <a:lnTo>
                    <a:pt x="1" y="318"/>
                  </a:lnTo>
                  <a:lnTo>
                    <a:pt x="8390" y="318"/>
                  </a:lnTo>
                  <a:lnTo>
                    <a:pt x="8390"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
            <p:cNvSpPr/>
            <p:nvPr/>
          </p:nvSpPr>
          <p:spPr>
            <a:xfrm>
              <a:off x="419200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a:off x="371555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a:off x="324505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
            <p:cNvSpPr/>
            <p:nvPr/>
          </p:nvSpPr>
          <p:spPr>
            <a:xfrm>
              <a:off x="276860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
            <p:cNvSpPr/>
            <p:nvPr/>
          </p:nvSpPr>
          <p:spPr>
            <a:xfrm>
              <a:off x="2297600" y="4824000"/>
              <a:ext cx="209750" cy="7950"/>
            </a:xfrm>
            <a:custGeom>
              <a:avLst/>
              <a:gdLst/>
              <a:ahLst/>
              <a:cxnLst/>
              <a:rect l="l" t="t" r="r" b="b"/>
              <a:pathLst>
                <a:path w="8390" h="318" extrusionOk="0">
                  <a:moveTo>
                    <a:pt x="0" y="0"/>
                  </a:moveTo>
                  <a:lnTo>
                    <a:pt x="0"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a:off x="1821150"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a:off x="1350650"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a:off x="874200"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a:off x="403200" y="4824000"/>
              <a:ext cx="209750" cy="7950"/>
            </a:xfrm>
            <a:custGeom>
              <a:avLst/>
              <a:gdLst/>
              <a:ahLst/>
              <a:cxnLst/>
              <a:rect l="l" t="t" r="r" b="b"/>
              <a:pathLst>
                <a:path w="8390" h="318" extrusionOk="0">
                  <a:moveTo>
                    <a:pt x="1" y="0"/>
                  </a:moveTo>
                  <a:lnTo>
                    <a:pt x="1" y="318"/>
                  </a:lnTo>
                  <a:lnTo>
                    <a:pt x="8390" y="318"/>
                  </a:lnTo>
                  <a:lnTo>
                    <a:pt x="8390"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a:off x="7035300" y="4824000"/>
              <a:ext cx="209750" cy="7950"/>
            </a:xfrm>
            <a:custGeom>
              <a:avLst/>
              <a:gdLst/>
              <a:ahLst/>
              <a:cxnLst/>
              <a:rect l="l" t="t" r="r" b="b"/>
              <a:pathLst>
                <a:path w="8390" h="318" extrusionOk="0">
                  <a:moveTo>
                    <a:pt x="1" y="0"/>
                  </a:moveTo>
                  <a:lnTo>
                    <a:pt x="1" y="318"/>
                  </a:lnTo>
                  <a:lnTo>
                    <a:pt x="8390" y="318"/>
                  </a:lnTo>
                  <a:lnTo>
                    <a:pt x="8390"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
            <p:cNvSpPr/>
            <p:nvPr/>
          </p:nvSpPr>
          <p:spPr>
            <a:xfrm>
              <a:off x="6557375" y="897400"/>
              <a:ext cx="209750" cy="7950"/>
            </a:xfrm>
            <a:custGeom>
              <a:avLst/>
              <a:gdLst/>
              <a:ahLst/>
              <a:cxnLst/>
              <a:rect l="l" t="t" r="r" b="b"/>
              <a:pathLst>
                <a:path w="8390" h="318" extrusionOk="0">
                  <a:moveTo>
                    <a:pt x="0" y="1"/>
                  </a:moveTo>
                  <a:lnTo>
                    <a:pt x="0"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p:nvPr/>
          </p:nvSpPr>
          <p:spPr>
            <a:xfrm>
              <a:off x="6086375"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a:off x="5609925"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a:off x="5139425"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a:off x="4662975"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
            <p:cNvSpPr/>
            <p:nvPr/>
          </p:nvSpPr>
          <p:spPr>
            <a:xfrm>
              <a:off x="419200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
            <p:cNvSpPr/>
            <p:nvPr/>
          </p:nvSpPr>
          <p:spPr>
            <a:xfrm>
              <a:off x="371555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a:off x="324505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a:off x="276860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a:off x="2297600" y="897400"/>
              <a:ext cx="209750" cy="7950"/>
            </a:xfrm>
            <a:custGeom>
              <a:avLst/>
              <a:gdLst/>
              <a:ahLst/>
              <a:cxnLst/>
              <a:rect l="l" t="t" r="r" b="b"/>
              <a:pathLst>
                <a:path w="8390" h="318" extrusionOk="0">
                  <a:moveTo>
                    <a:pt x="0" y="1"/>
                  </a:moveTo>
                  <a:lnTo>
                    <a:pt x="0" y="318"/>
                  </a:lnTo>
                  <a:lnTo>
                    <a:pt x="8389" y="318"/>
                  </a:lnTo>
                  <a:lnTo>
                    <a:pt x="8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a:off x="1821150"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a:off x="1350650"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a:off x="874200"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a:off x="403200"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a:off x="7035300"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a:off x="403200"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298100" y="1035725"/>
              <a:ext cx="9450" cy="176025"/>
            </a:xfrm>
            <a:custGeom>
              <a:avLst/>
              <a:gdLst/>
              <a:ahLst/>
              <a:cxnLst/>
              <a:rect l="l" t="t" r="r" b="b"/>
              <a:pathLst>
                <a:path w="378" h="7041" extrusionOk="0">
                  <a:moveTo>
                    <a:pt x="1" y="1"/>
                  </a:moveTo>
                  <a:lnTo>
                    <a:pt x="1" y="7041"/>
                  </a:lnTo>
                  <a:lnTo>
                    <a:pt x="377" y="704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a:off x="298100" y="142342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a:off x="298100" y="1808150"/>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
            <p:cNvSpPr/>
            <p:nvPr/>
          </p:nvSpPr>
          <p:spPr>
            <a:xfrm>
              <a:off x="298100" y="2196350"/>
              <a:ext cx="9450" cy="176525"/>
            </a:xfrm>
            <a:custGeom>
              <a:avLst/>
              <a:gdLst/>
              <a:ahLst/>
              <a:cxnLst/>
              <a:rect l="l" t="t" r="r" b="b"/>
              <a:pathLst>
                <a:path w="378" h="7061" extrusionOk="0">
                  <a:moveTo>
                    <a:pt x="1" y="1"/>
                  </a:moveTo>
                  <a:lnTo>
                    <a:pt x="1" y="7060"/>
                  </a:lnTo>
                  <a:lnTo>
                    <a:pt x="377" y="7060"/>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
            <p:cNvSpPr/>
            <p:nvPr/>
          </p:nvSpPr>
          <p:spPr>
            <a:xfrm>
              <a:off x="298100" y="258107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298100" y="296877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298100" y="3353500"/>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298100" y="3741700"/>
              <a:ext cx="9450" cy="176525"/>
            </a:xfrm>
            <a:custGeom>
              <a:avLst/>
              <a:gdLst/>
              <a:ahLst/>
              <a:cxnLst/>
              <a:rect l="l" t="t" r="r" b="b"/>
              <a:pathLst>
                <a:path w="378" h="7061" extrusionOk="0">
                  <a:moveTo>
                    <a:pt x="1" y="1"/>
                  </a:moveTo>
                  <a:lnTo>
                    <a:pt x="1" y="7060"/>
                  </a:lnTo>
                  <a:lnTo>
                    <a:pt x="377" y="7060"/>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298100" y="412642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298100" y="451412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7335250" y="1035725"/>
              <a:ext cx="9450" cy="176025"/>
            </a:xfrm>
            <a:custGeom>
              <a:avLst/>
              <a:gdLst/>
              <a:ahLst/>
              <a:cxnLst/>
              <a:rect l="l" t="t" r="r" b="b"/>
              <a:pathLst>
                <a:path w="378" h="7041" extrusionOk="0">
                  <a:moveTo>
                    <a:pt x="1" y="1"/>
                  </a:moveTo>
                  <a:lnTo>
                    <a:pt x="1" y="7041"/>
                  </a:lnTo>
                  <a:lnTo>
                    <a:pt x="378" y="704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7335250" y="142342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
            <p:cNvSpPr/>
            <p:nvPr/>
          </p:nvSpPr>
          <p:spPr>
            <a:xfrm>
              <a:off x="7335250" y="1808150"/>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
            <p:cNvSpPr/>
            <p:nvPr/>
          </p:nvSpPr>
          <p:spPr>
            <a:xfrm>
              <a:off x="7335250" y="2196350"/>
              <a:ext cx="9450" cy="176525"/>
            </a:xfrm>
            <a:custGeom>
              <a:avLst/>
              <a:gdLst/>
              <a:ahLst/>
              <a:cxnLst/>
              <a:rect l="l" t="t" r="r" b="b"/>
              <a:pathLst>
                <a:path w="378" h="7061" extrusionOk="0">
                  <a:moveTo>
                    <a:pt x="1" y="1"/>
                  </a:moveTo>
                  <a:lnTo>
                    <a:pt x="1" y="7060"/>
                  </a:lnTo>
                  <a:lnTo>
                    <a:pt x="378" y="7060"/>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7335250" y="258107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7335250" y="296877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7335250" y="3353500"/>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
            <p:cNvSpPr/>
            <p:nvPr/>
          </p:nvSpPr>
          <p:spPr>
            <a:xfrm>
              <a:off x="7335250" y="3741700"/>
              <a:ext cx="9450" cy="176525"/>
            </a:xfrm>
            <a:custGeom>
              <a:avLst/>
              <a:gdLst/>
              <a:ahLst/>
              <a:cxnLst/>
              <a:rect l="l" t="t" r="r" b="b"/>
              <a:pathLst>
                <a:path w="378" h="7061" extrusionOk="0">
                  <a:moveTo>
                    <a:pt x="1" y="1"/>
                  </a:moveTo>
                  <a:lnTo>
                    <a:pt x="1" y="7060"/>
                  </a:lnTo>
                  <a:lnTo>
                    <a:pt x="378" y="7060"/>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
            <p:cNvSpPr/>
            <p:nvPr/>
          </p:nvSpPr>
          <p:spPr>
            <a:xfrm>
              <a:off x="7335250" y="412642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
            <p:cNvSpPr/>
            <p:nvPr/>
          </p:nvSpPr>
          <p:spPr>
            <a:xfrm>
              <a:off x="7335250" y="451412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607"/>
        <p:cNvGrpSpPr/>
        <p:nvPr/>
      </p:nvGrpSpPr>
      <p:grpSpPr>
        <a:xfrm>
          <a:off x="0" y="0"/>
          <a:ext cx="0" cy="0"/>
          <a:chOff x="0" y="0"/>
          <a:chExt cx="0" cy="0"/>
        </a:xfrm>
      </p:grpSpPr>
      <p:pic>
        <p:nvPicPr>
          <p:cNvPr id="3608" name="Google Shape;3608;p35"/>
          <p:cNvPicPr preferRelativeResize="0"/>
          <p:nvPr/>
        </p:nvPicPr>
        <p:blipFill>
          <a:blip r:embed="rId2">
            <a:alphaModFix amt="62000"/>
          </a:blip>
          <a:stretch>
            <a:fillRect/>
          </a:stretch>
        </p:blipFill>
        <p:spPr>
          <a:xfrm>
            <a:off x="2" y="0"/>
            <a:ext cx="9144003" cy="5143499"/>
          </a:xfrm>
          <a:prstGeom prst="rect">
            <a:avLst/>
          </a:prstGeom>
          <a:noFill/>
          <a:ln>
            <a:noFill/>
          </a:ln>
        </p:spPr>
      </p:pic>
      <p:grpSp>
        <p:nvGrpSpPr>
          <p:cNvPr id="3609" name="Google Shape;3609;p35"/>
          <p:cNvGrpSpPr/>
          <p:nvPr/>
        </p:nvGrpSpPr>
        <p:grpSpPr>
          <a:xfrm>
            <a:off x="6753305" y="2539811"/>
            <a:ext cx="3572962" cy="3594435"/>
            <a:chOff x="238125" y="3920275"/>
            <a:chExt cx="973400" cy="979250"/>
          </a:xfrm>
        </p:grpSpPr>
        <p:sp>
          <p:nvSpPr>
            <p:cNvPr id="3610" name="Google Shape;3610;p35"/>
            <p:cNvSpPr/>
            <p:nvPr/>
          </p:nvSpPr>
          <p:spPr>
            <a:xfrm>
              <a:off x="411900" y="4071500"/>
              <a:ext cx="672625" cy="672625"/>
            </a:xfrm>
            <a:custGeom>
              <a:avLst/>
              <a:gdLst/>
              <a:ahLst/>
              <a:cxnLst/>
              <a:rect l="l" t="t" r="r" b="b"/>
              <a:pathLst>
                <a:path w="26905" h="26905" extrusionOk="0">
                  <a:moveTo>
                    <a:pt x="13436" y="1"/>
                  </a:moveTo>
                  <a:cubicBezTo>
                    <a:pt x="6016" y="1"/>
                    <a:pt x="1" y="6017"/>
                    <a:pt x="1" y="13469"/>
                  </a:cubicBezTo>
                  <a:cubicBezTo>
                    <a:pt x="1" y="20889"/>
                    <a:pt x="6016" y="26905"/>
                    <a:pt x="13436" y="26905"/>
                  </a:cubicBezTo>
                  <a:cubicBezTo>
                    <a:pt x="20855" y="26905"/>
                    <a:pt x="26905" y="20889"/>
                    <a:pt x="26905" y="13469"/>
                  </a:cubicBezTo>
                  <a:cubicBezTo>
                    <a:pt x="26905" y="6017"/>
                    <a:pt x="20855" y="1"/>
                    <a:pt x="13436" y="1"/>
                  </a:cubicBezTo>
                  <a:close/>
                </a:path>
              </a:pathLst>
            </a:custGeom>
            <a:noFill/>
            <a:ln w="9525" cap="flat" cmpd="sng">
              <a:solidFill>
                <a:srgbClr val="A886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35"/>
            <p:cNvSpPr/>
            <p:nvPr/>
          </p:nvSpPr>
          <p:spPr>
            <a:xfrm>
              <a:off x="328350" y="4094075"/>
              <a:ext cx="736125" cy="627100"/>
            </a:xfrm>
            <a:custGeom>
              <a:avLst/>
              <a:gdLst/>
              <a:ahLst/>
              <a:cxnLst/>
              <a:rect l="l" t="t" r="r" b="b"/>
              <a:pathLst>
                <a:path w="29445" h="25084" extrusionOk="0">
                  <a:moveTo>
                    <a:pt x="16754" y="192"/>
                  </a:moveTo>
                  <a:cubicBezTo>
                    <a:pt x="18182" y="192"/>
                    <a:pt x="19616" y="438"/>
                    <a:pt x="20989" y="936"/>
                  </a:cubicBezTo>
                  <a:lnTo>
                    <a:pt x="19452" y="5013"/>
                  </a:lnTo>
                  <a:cubicBezTo>
                    <a:pt x="18567" y="4693"/>
                    <a:pt x="17640" y="4533"/>
                    <a:pt x="16713" y="4533"/>
                  </a:cubicBezTo>
                  <a:cubicBezTo>
                    <a:pt x="15609" y="4533"/>
                    <a:pt x="14504" y="4760"/>
                    <a:pt x="13469" y="5214"/>
                  </a:cubicBezTo>
                  <a:lnTo>
                    <a:pt x="11698" y="1270"/>
                  </a:lnTo>
                  <a:cubicBezTo>
                    <a:pt x="13293" y="555"/>
                    <a:pt x="15019" y="192"/>
                    <a:pt x="16754" y="192"/>
                  </a:cubicBezTo>
                  <a:close/>
                  <a:moveTo>
                    <a:pt x="21156" y="1003"/>
                  </a:moveTo>
                  <a:cubicBezTo>
                    <a:pt x="24164" y="2172"/>
                    <a:pt x="26570" y="4445"/>
                    <a:pt x="27940" y="7353"/>
                  </a:cubicBezTo>
                  <a:lnTo>
                    <a:pt x="23963" y="9157"/>
                  </a:lnTo>
                  <a:cubicBezTo>
                    <a:pt x="23094" y="7286"/>
                    <a:pt x="21524" y="5849"/>
                    <a:pt x="19619" y="5080"/>
                  </a:cubicBezTo>
                  <a:lnTo>
                    <a:pt x="21156" y="1003"/>
                  </a:lnTo>
                  <a:close/>
                  <a:moveTo>
                    <a:pt x="11531" y="1337"/>
                  </a:moveTo>
                  <a:lnTo>
                    <a:pt x="13302" y="5314"/>
                  </a:lnTo>
                  <a:cubicBezTo>
                    <a:pt x="11464" y="6183"/>
                    <a:pt x="9993" y="7754"/>
                    <a:pt x="9258" y="9659"/>
                  </a:cubicBezTo>
                  <a:lnTo>
                    <a:pt x="5181" y="8155"/>
                  </a:lnTo>
                  <a:cubicBezTo>
                    <a:pt x="6317" y="5147"/>
                    <a:pt x="8590" y="2707"/>
                    <a:pt x="11531" y="1337"/>
                  </a:cubicBezTo>
                  <a:close/>
                  <a:moveTo>
                    <a:pt x="28007" y="7520"/>
                  </a:moveTo>
                  <a:cubicBezTo>
                    <a:pt x="29344" y="10461"/>
                    <a:pt x="29444" y="13803"/>
                    <a:pt x="28342" y="16811"/>
                  </a:cubicBezTo>
                  <a:lnTo>
                    <a:pt x="24264" y="15274"/>
                  </a:lnTo>
                  <a:cubicBezTo>
                    <a:pt x="24565" y="14405"/>
                    <a:pt x="24732" y="13502"/>
                    <a:pt x="24732" y="12566"/>
                  </a:cubicBezTo>
                  <a:cubicBezTo>
                    <a:pt x="24732" y="11430"/>
                    <a:pt x="24498" y="10327"/>
                    <a:pt x="24064" y="9325"/>
                  </a:cubicBezTo>
                  <a:lnTo>
                    <a:pt x="28007" y="7520"/>
                  </a:lnTo>
                  <a:close/>
                  <a:moveTo>
                    <a:pt x="5114" y="8322"/>
                  </a:moveTo>
                  <a:lnTo>
                    <a:pt x="9191" y="9826"/>
                  </a:lnTo>
                  <a:cubicBezTo>
                    <a:pt x="8456" y="11764"/>
                    <a:pt x="8556" y="13903"/>
                    <a:pt x="9392" y="15808"/>
                  </a:cubicBezTo>
                  <a:lnTo>
                    <a:pt x="5415" y="17613"/>
                  </a:lnTo>
                  <a:cubicBezTo>
                    <a:pt x="4111" y="14672"/>
                    <a:pt x="4011" y="11330"/>
                    <a:pt x="5114" y="8322"/>
                  </a:cubicBezTo>
                  <a:close/>
                  <a:moveTo>
                    <a:pt x="16656" y="4704"/>
                  </a:moveTo>
                  <a:cubicBezTo>
                    <a:pt x="20693" y="4704"/>
                    <a:pt x="24565" y="7839"/>
                    <a:pt x="24565" y="12566"/>
                  </a:cubicBezTo>
                  <a:cubicBezTo>
                    <a:pt x="24565" y="16878"/>
                    <a:pt x="21056" y="20387"/>
                    <a:pt x="16711" y="20387"/>
                  </a:cubicBezTo>
                  <a:cubicBezTo>
                    <a:pt x="9726" y="20387"/>
                    <a:pt x="6250" y="11965"/>
                    <a:pt x="11163" y="7019"/>
                  </a:cubicBezTo>
                  <a:cubicBezTo>
                    <a:pt x="12762" y="5420"/>
                    <a:pt x="14728" y="4704"/>
                    <a:pt x="16656" y="4704"/>
                  </a:cubicBezTo>
                  <a:close/>
                  <a:moveTo>
                    <a:pt x="24197" y="15441"/>
                  </a:moveTo>
                  <a:lnTo>
                    <a:pt x="28275" y="16978"/>
                  </a:lnTo>
                  <a:cubicBezTo>
                    <a:pt x="27109" y="19976"/>
                    <a:pt x="24847" y="22410"/>
                    <a:pt x="21952" y="23750"/>
                  </a:cubicBezTo>
                  <a:lnTo>
                    <a:pt x="21952" y="23750"/>
                  </a:lnTo>
                  <a:lnTo>
                    <a:pt x="20153" y="19819"/>
                  </a:lnTo>
                  <a:cubicBezTo>
                    <a:pt x="21992" y="18916"/>
                    <a:pt x="23462" y="17346"/>
                    <a:pt x="24197" y="15441"/>
                  </a:cubicBezTo>
                  <a:close/>
                  <a:moveTo>
                    <a:pt x="9459" y="15975"/>
                  </a:moveTo>
                  <a:cubicBezTo>
                    <a:pt x="10361" y="17814"/>
                    <a:pt x="11898" y="19284"/>
                    <a:pt x="13837" y="20053"/>
                  </a:cubicBezTo>
                  <a:lnTo>
                    <a:pt x="12299" y="24130"/>
                  </a:lnTo>
                  <a:cubicBezTo>
                    <a:pt x="9292" y="22960"/>
                    <a:pt x="6852" y="20688"/>
                    <a:pt x="5515" y="17780"/>
                  </a:cubicBezTo>
                  <a:lnTo>
                    <a:pt x="9459" y="15975"/>
                  </a:lnTo>
                  <a:close/>
                  <a:moveTo>
                    <a:pt x="19986" y="19886"/>
                  </a:moveTo>
                  <a:lnTo>
                    <a:pt x="21758" y="23863"/>
                  </a:lnTo>
                  <a:cubicBezTo>
                    <a:pt x="20183" y="24569"/>
                    <a:pt x="18480" y="24922"/>
                    <a:pt x="16767" y="24922"/>
                  </a:cubicBezTo>
                  <a:cubicBezTo>
                    <a:pt x="15318" y="24922"/>
                    <a:pt x="13860" y="24669"/>
                    <a:pt x="12467" y="24163"/>
                  </a:cubicBezTo>
                  <a:lnTo>
                    <a:pt x="14004" y="20086"/>
                  </a:lnTo>
                  <a:cubicBezTo>
                    <a:pt x="14881" y="20419"/>
                    <a:pt x="15798" y="20580"/>
                    <a:pt x="16717" y="20580"/>
                  </a:cubicBezTo>
                  <a:cubicBezTo>
                    <a:pt x="17829" y="20580"/>
                    <a:pt x="18943" y="20343"/>
                    <a:pt x="19986" y="19886"/>
                  </a:cubicBezTo>
                  <a:close/>
                  <a:moveTo>
                    <a:pt x="16711" y="0"/>
                  </a:moveTo>
                  <a:cubicBezTo>
                    <a:pt x="5548" y="34"/>
                    <a:pt x="0" y="13502"/>
                    <a:pt x="7888" y="21390"/>
                  </a:cubicBezTo>
                  <a:cubicBezTo>
                    <a:pt x="10281" y="23805"/>
                    <a:pt x="13483" y="25083"/>
                    <a:pt x="16742" y="25083"/>
                  </a:cubicBezTo>
                  <a:cubicBezTo>
                    <a:pt x="18352" y="25083"/>
                    <a:pt x="19976" y="24771"/>
                    <a:pt x="21524" y="24130"/>
                  </a:cubicBezTo>
                  <a:cubicBezTo>
                    <a:pt x="26203" y="22192"/>
                    <a:pt x="29277" y="17613"/>
                    <a:pt x="29277" y="12566"/>
                  </a:cubicBezTo>
                  <a:cubicBezTo>
                    <a:pt x="29277" y="5648"/>
                    <a:pt x="23663" y="0"/>
                    <a:pt x="16711" y="0"/>
                  </a:cubicBezTo>
                  <a:close/>
                </a:path>
              </a:pathLst>
            </a:custGeom>
            <a:solidFill>
              <a:srgbClr val="A88659">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35"/>
            <p:cNvSpPr/>
            <p:nvPr/>
          </p:nvSpPr>
          <p:spPr>
            <a:xfrm>
              <a:off x="714375" y="3920275"/>
              <a:ext cx="66850" cy="72725"/>
            </a:xfrm>
            <a:custGeom>
              <a:avLst/>
              <a:gdLst/>
              <a:ahLst/>
              <a:cxnLst/>
              <a:rect l="l" t="t" r="r" b="b"/>
              <a:pathLst>
                <a:path w="2674" h="2909" extrusionOk="0">
                  <a:moveTo>
                    <a:pt x="0" y="1"/>
                  </a:moveTo>
                  <a:lnTo>
                    <a:pt x="0" y="67"/>
                  </a:lnTo>
                  <a:cubicBezTo>
                    <a:pt x="234" y="101"/>
                    <a:pt x="301" y="134"/>
                    <a:pt x="301" y="435"/>
                  </a:cubicBezTo>
                  <a:lnTo>
                    <a:pt x="301" y="2307"/>
                  </a:lnTo>
                  <a:cubicBezTo>
                    <a:pt x="301" y="2674"/>
                    <a:pt x="234" y="2808"/>
                    <a:pt x="0" y="2841"/>
                  </a:cubicBezTo>
                  <a:lnTo>
                    <a:pt x="0" y="2908"/>
                  </a:lnTo>
                  <a:lnTo>
                    <a:pt x="802" y="2908"/>
                  </a:lnTo>
                  <a:lnTo>
                    <a:pt x="802" y="2841"/>
                  </a:lnTo>
                  <a:cubicBezTo>
                    <a:pt x="401" y="2808"/>
                    <a:pt x="368" y="2674"/>
                    <a:pt x="368" y="2240"/>
                  </a:cubicBezTo>
                  <a:lnTo>
                    <a:pt x="368" y="636"/>
                  </a:lnTo>
                  <a:lnTo>
                    <a:pt x="2172" y="2908"/>
                  </a:lnTo>
                  <a:lnTo>
                    <a:pt x="2373" y="2908"/>
                  </a:lnTo>
                  <a:lnTo>
                    <a:pt x="2373" y="602"/>
                  </a:lnTo>
                  <a:cubicBezTo>
                    <a:pt x="2373" y="201"/>
                    <a:pt x="2406" y="101"/>
                    <a:pt x="2674" y="67"/>
                  </a:cubicBezTo>
                  <a:lnTo>
                    <a:pt x="2674" y="1"/>
                  </a:lnTo>
                  <a:lnTo>
                    <a:pt x="1872" y="1"/>
                  </a:lnTo>
                  <a:lnTo>
                    <a:pt x="1872" y="67"/>
                  </a:lnTo>
                  <a:cubicBezTo>
                    <a:pt x="2273" y="101"/>
                    <a:pt x="2306" y="234"/>
                    <a:pt x="2306" y="669"/>
                  </a:cubicBezTo>
                  <a:lnTo>
                    <a:pt x="2306" y="1972"/>
                  </a:lnTo>
                  <a:lnTo>
                    <a:pt x="7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35"/>
            <p:cNvSpPr/>
            <p:nvPr/>
          </p:nvSpPr>
          <p:spPr>
            <a:xfrm>
              <a:off x="722725" y="4823475"/>
              <a:ext cx="50150" cy="76050"/>
            </a:xfrm>
            <a:custGeom>
              <a:avLst/>
              <a:gdLst/>
              <a:ahLst/>
              <a:cxnLst/>
              <a:rect l="l" t="t" r="r" b="b"/>
              <a:pathLst>
                <a:path w="2006" h="3042" extrusionOk="0">
                  <a:moveTo>
                    <a:pt x="936" y="1"/>
                  </a:moveTo>
                  <a:cubicBezTo>
                    <a:pt x="435" y="1"/>
                    <a:pt x="0" y="301"/>
                    <a:pt x="0" y="769"/>
                  </a:cubicBezTo>
                  <a:cubicBezTo>
                    <a:pt x="0" y="1237"/>
                    <a:pt x="368" y="1471"/>
                    <a:pt x="735" y="1705"/>
                  </a:cubicBezTo>
                  <a:cubicBezTo>
                    <a:pt x="1103" y="1939"/>
                    <a:pt x="1370" y="2140"/>
                    <a:pt x="1370" y="2474"/>
                  </a:cubicBezTo>
                  <a:cubicBezTo>
                    <a:pt x="1370" y="2724"/>
                    <a:pt x="1136" y="2945"/>
                    <a:pt x="887" y="2945"/>
                  </a:cubicBezTo>
                  <a:cubicBezTo>
                    <a:pt x="870" y="2945"/>
                    <a:pt x="853" y="2944"/>
                    <a:pt x="836" y="2942"/>
                  </a:cubicBezTo>
                  <a:cubicBezTo>
                    <a:pt x="334" y="2942"/>
                    <a:pt x="134" y="2440"/>
                    <a:pt x="100" y="1906"/>
                  </a:cubicBezTo>
                  <a:lnTo>
                    <a:pt x="0" y="1906"/>
                  </a:lnTo>
                  <a:lnTo>
                    <a:pt x="0" y="3009"/>
                  </a:lnTo>
                  <a:lnTo>
                    <a:pt x="100" y="3009"/>
                  </a:lnTo>
                  <a:cubicBezTo>
                    <a:pt x="100" y="2908"/>
                    <a:pt x="134" y="2841"/>
                    <a:pt x="167" y="2841"/>
                  </a:cubicBezTo>
                  <a:cubicBezTo>
                    <a:pt x="234" y="2841"/>
                    <a:pt x="301" y="2841"/>
                    <a:pt x="334" y="2875"/>
                  </a:cubicBezTo>
                  <a:cubicBezTo>
                    <a:pt x="535" y="3009"/>
                    <a:pt x="769" y="3042"/>
                    <a:pt x="1003" y="3042"/>
                  </a:cubicBezTo>
                  <a:cubicBezTo>
                    <a:pt x="1538" y="3042"/>
                    <a:pt x="2005" y="2775"/>
                    <a:pt x="2005" y="2240"/>
                  </a:cubicBezTo>
                  <a:cubicBezTo>
                    <a:pt x="2005" y="1805"/>
                    <a:pt x="1705" y="1571"/>
                    <a:pt x="1304" y="1304"/>
                  </a:cubicBezTo>
                  <a:cubicBezTo>
                    <a:pt x="836" y="1003"/>
                    <a:pt x="602" y="870"/>
                    <a:pt x="602" y="535"/>
                  </a:cubicBezTo>
                  <a:cubicBezTo>
                    <a:pt x="602" y="268"/>
                    <a:pt x="802" y="101"/>
                    <a:pt x="1070" y="101"/>
                  </a:cubicBezTo>
                  <a:cubicBezTo>
                    <a:pt x="1504" y="101"/>
                    <a:pt x="1738" y="569"/>
                    <a:pt x="1772" y="970"/>
                  </a:cubicBezTo>
                  <a:lnTo>
                    <a:pt x="1838" y="970"/>
                  </a:lnTo>
                  <a:cubicBezTo>
                    <a:pt x="1838" y="402"/>
                    <a:pt x="1872" y="201"/>
                    <a:pt x="1872" y="34"/>
                  </a:cubicBezTo>
                  <a:lnTo>
                    <a:pt x="1772" y="34"/>
                  </a:lnTo>
                  <a:cubicBezTo>
                    <a:pt x="1772" y="168"/>
                    <a:pt x="1738" y="235"/>
                    <a:pt x="1705" y="235"/>
                  </a:cubicBezTo>
                  <a:cubicBezTo>
                    <a:pt x="1638" y="235"/>
                    <a:pt x="1571" y="201"/>
                    <a:pt x="1538" y="168"/>
                  </a:cubicBezTo>
                  <a:cubicBezTo>
                    <a:pt x="1370" y="34"/>
                    <a:pt x="1137" y="1"/>
                    <a:pt x="9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35"/>
            <p:cNvSpPr/>
            <p:nvPr/>
          </p:nvSpPr>
          <p:spPr>
            <a:xfrm>
              <a:off x="1154675" y="4371450"/>
              <a:ext cx="56850" cy="72725"/>
            </a:xfrm>
            <a:custGeom>
              <a:avLst/>
              <a:gdLst/>
              <a:ahLst/>
              <a:cxnLst/>
              <a:rect l="l" t="t" r="r" b="b"/>
              <a:pathLst>
                <a:path w="2274" h="2909" extrusionOk="0">
                  <a:moveTo>
                    <a:pt x="1" y="1"/>
                  </a:moveTo>
                  <a:lnTo>
                    <a:pt x="1" y="101"/>
                  </a:lnTo>
                  <a:cubicBezTo>
                    <a:pt x="268" y="101"/>
                    <a:pt x="302" y="135"/>
                    <a:pt x="302" y="435"/>
                  </a:cubicBezTo>
                  <a:lnTo>
                    <a:pt x="302" y="2474"/>
                  </a:lnTo>
                  <a:cubicBezTo>
                    <a:pt x="302" y="2775"/>
                    <a:pt x="268" y="2842"/>
                    <a:pt x="1" y="2842"/>
                  </a:cubicBezTo>
                  <a:lnTo>
                    <a:pt x="1" y="2909"/>
                  </a:lnTo>
                  <a:lnTo>
                    <a:pt x="2274" y="2909"/>
                  </a:lnTo>
                  <a:cubicBezTo>
                    <a:pt x="2274" y="2675"/>
                    <a:pt x="2274" y="2441"/>
                    <a:pt x="2274" y="2307"/>
                  </a:cubicBezTo>
                  <a:lnTo>
                    <a:pt x="2274" y="1939"/>
                  </a:lnTo>
                  <a:lnTo>
                    <a:pt x="2173" y="1939"/>
                  </a:lnTo>
                  <a:cubicBezTo>
                    <a:pt x="2073" y="2608"/>
                    <a:pt x="1806" y="2842"/>
                    <a:pt x="1438" y="2842"/>
                  </a:cubicBezTo>
                  <a:lnTo>
                    <a:pt x="1237" y="2842"/>
                  </a:lnTo>
                  <a:cubicBezTo>
                    <a:pt x="1004" y="2842"/>
                    <a:pt x="970" y="2808"/>
                    <a:pt x="970" y="2541"/>
                  </a:cubicBezTo>
                  <a:lnTo>
                    <a:pt x="970" y="1505"/>
                  </a:lnTo>
                  <a:lnTo>
                    <a:pt x="1104" y="1505"/>
                  </a:lnTo>
                  <a:cubicBezTo>
                    <a:pt x="1438" y="1505"/>
                    <a:pt x="1572" y="1739"/>
                    <a:pt x="1605" y="2040"/>
                  </a:cubicBezTo>
                  <a:lnTo>
                    <a:pt x="1705" y="2040"/>
                  </a:lnTo>
                  <a:cubicBezTo>
                    <a:pt x="1672" y="1739"/>
                    <a:pt x="1672" y="1605"/>
                    <a:pt x="1672" y="1438"/>
                  </a:cubicBezTo>
                  <a:lnTo>
                    <a:pt x="1672" y="1271"/>
                  </a:lnTo>
                  <a:lnTo>
                    <a:pt x="1672" y="870"/>
                  </a:lnTo>
                  <a:lnTo>
                    <a:pt x="1572" y="870"/>
                  </a:lnTo>
                  <a:cubicBezTo>
                    <a:pt x="1538" y="1104"/>
                    <a:pt x="1405" y="1405"/>
                    <a:pt x="1070" y="1405"/>
                  </a:cubicBezTo>
                  <a:lnTo>
                    <a:pt x="937" y="1405"/>
                  </a:lnTo>
                  <a:lnTo>
                    <a:pt x="937" y="402"/>
                  </a:lnTo>
                  <a:cubicBezTo>
                    <a:pt x="937" y="135"/>
                    <a:pt x="1004" y="101"/>
                    <a:pt x="1237" y="101"/>
                  </a:cubicBezTo>
                  <a:lnTo>
                    <a:pt x="1405" y="101"/>
                  </a:lnTo>
                  <a:cubicBezTo>
                    <a:pt x="1772" y="101"/>
                    <a:pt x="2006" y="302"/>
                    <a:pt x="2073" y="903"/>
                  </a:cubicBezTo>
                  <a:lnTo>
                    <a:pt x="2173" y="903"/>
                  </a:lnTo>
                  <a:cubicBezTo>
                    <a:pt x="2173" y="803"/>
                    <a:pt x="2173" y="703"/>
                    <a:pt x="2173" y="602"/>
                  </a:cubicBezTo>
                  <a:cubicBezTo>
                    <a:pt x="2173" y="502"/>
                    <a:pt x="2207" y="235"/>
                    <a:pt x="22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35"/>
            <p:cNvSpPr/>
            <p:nvPr/>
          </p:nvSpPr>
          <p:spPr>
            <a:xfrm>
              <a:off x="238125" y="4371450"/>
              <a:ext cx="101950" cy="73550"/>
            </a:xfrm>
            <a:custGeom>
              <a:avLst/>
              <a:gdLst/>
              <a:ahLst/>
              <a:cxnLst/>
              <a:rect l="l" t="t" r="r" b="b"/>
              <a:pathLst>
                <a:path w="4078" h="2942" extrusionOk="0">
                  <a:moveTo>
                    <a:pt x="0" y="1"/>
                  </a:moveTo>
                  <a:lnTo>
                    <a:pt x="0" y="101"/>
                  </a:lnTo>
                  <a:cubicBezTo>
                    <a:pt x="67" y="101"/>
                    <a:pt x="201" y="135"/>
                    <a:pt x="267" y="335"/>
                  </a:cubicBezTo>
                  <a:lnTo>
                    <a:pt x="1203" y="2942"/>
                  </a:lnTo>
                  <a:lnTo>
                    <a:pt x="1471" y="2942"/>
                  </a:lnTo>
                  <a:lnTo>
                    <a:pt x="2072" y="1104"/>
                  </a:lnTo>
                  <a:lnTo>
                    <a:pt x="2707" y="2942"/>
                  </a:lnTo>
                  <a:lnTo>
                    <a:pt x="2974" y="2942"/>
                  </a:lnTo>
                  <a:lnTo>
                    <a:pt x="3710" y="569"/>
                  </a:lnTo>
                  <a:cubicBezTo>
                    <a:pt x="3743" y="369"/>
                    <a:pt x="3877" y="168"/>
                    <a:pt x="4077" y="101"/>
                  </a:cubicBezTo>
                  <a:lnTo>
                    <a:pt x="4077" y="1"/>
                  </a:lnTo>
                  <a:lnTo>
                    <a:pt x="3242" y="1"/>
                  </a:lnTo>
                  <a:lnTo>
                    <a:pt x="3242" y="68"/>
                  </a:lnTo>
                  <a:cubicBezTo>
                    <a:pt x="3476" y="101"/>
                    <a:pt x="3609" y="168"/>
                    <a:pt x="3609" y="435"/>
                  </a:cubicBezTo>
                  <a:cubicBezTo>
                    <a:pt x="3576" y="602"/>
                    <a:pt x="3543" y="736"/>
                    <a:pt x="3509" y="903"/>
                  </a:cubicBezTo>
                  <a:lnTo>
                    <a:pt x="3108" y="2173"/>
                  </a:lnTo>
                  <a:lnTo>
                    <a:pt x="2540" y="435"/>
                  </a:lnTo>
                  <a:cubicBezTo>
                    <a:pt x="2507" y="369"/>
                    <a:pt x="2507" y="302"/>
                    <a:pt x="2507" y="235"/>
                  </a:cubicBezTo>
                  <a:cubicBezTo>
                    <a:pt x="2507" y="101"/>
                    <a:pt x="2607" y="101"/>
                    <a:pt x="2774" y="101"/>
                  </a:cubicBezTo>
                  <a:lnTo>
                    <a:pt x="2774" y="1"/>
                  </a:lnTo>
                  <a:lnTo>
                    <a:pt x="1604" y="1"/>
                  </a:lnTo>
                  <a:lnTo>
                    <a:pt x="1604" y="101"/>
                  </a:lnTo>
                  <a:cubicBezTo>
                    <a:pt x="1671" y="101"/>
                    <a:pt x="1771" y="135"/>
                    <a:pt x="1805" y="302"/>
                  </a:cubicBezTo>
                  <a:lnTo>
                    <a:pt x="2039" y="937"/>
                  </a:lnTo>
                  <a:lnTo>
                    <a:pt x="1604" y="2173"/>
                  </a:lnTo>
                  <a:lnTo>
                    <a:pt x="1003" y="435"/>
                  </a:lnTo>
                  <a:cubicBezTo>
                    <a:pt x="1003" y="369"/>
                    <a:pt x="969" y="302"/>
                    <a:pt x="969" y="235"/>
                  </a:cubicBezTo>
                  <a:cubicBezTo>
                    <a:pt x="969" y="177"/>
                    <a:pt x="1019" y="95"/>
                    <a:pt x="1097" y="95"/>
                  </a:cubicBezTo>
                  <a:cubicBezTo>
                    <a:pt x="1110" y="95"/>
                    <a:pt x="1123" y="97"/>
                    <a:pt x="1136" y="101"/>
                  </a:cubicBezTo>
                  <a:lnTo>
                    <a:pt x="11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35"/>
            <p:cNvSpPr/>
            <p:nvPr/>
          </p:nvSpPr>
          <p:spPr>
            <a:xfrm>
              <a:off x="330025" y="4058125"/>
              <a:ext cx="766200" cy="700175"/>
            </a:xfrm>
            <a:custGeom>
              <a:avLst/>
              <a:gdLst/>
              <a:ahLst/>
              <a:cxnLst/>
              <a:rect l="l" t="t" r="r" b="b"/>
              <a:pathLst>
                <a:path w="30648" h="28007" extrusionOk="0">
                  <a:moveTo>
                    <a:pt x="16564" y="1509"/>
                  </a:moveTo>
                  <a:cubicBezTo>
                    <a:pt x="22969" y="1509"/>
                    <a:pt x="29110" y="6493"/>
                    <a:pt x="29110" y="14004"/>
                  </a:cubicBezTo>
                  <a:cubicBezTo>
                    <a:pt x="29110" y="20889"/>
                    <a:pt x="23529" y="26470"/>
                    <a:pt x="16644" y="26470"/>
                  </a:cubicBezTo>
                  <a:cubicBezTo>
                    <a:pt x="5548" y="26470"/>
                    <a:pt x="0" y="13035"/>
                    <a:pt x="7854" y="5181"/>
                  </a:cubicBezTo>
                  <a:cubicBezTo>
                    <a:pt x="10391" y="2644"/>
                    <a:pt x="13508" y="1509"/>
                    <a:pt x="16564" y="1509"/>
                  </a:cubicBezTo>
                  <a:close/>
                  <a:moveTo>
                    <a:pt x="16644" y="1"/>
                  </a:moveTo>
                  <a:cubicBezTo>
                    <a:pt x="10996" y="1"/>
                    <a:pt x="5882" y="3410"/>
                    <a:pt x="3710" y="8657"/>
                  </a:cubicBezTo>
                  <a:cubicBezTo>
                    <a:pt x="1571" y="13871"/>
                    <a:pt x="2741" y="19886"/>
                    <a:pt x="6751" y="23897"/>
                  </a:cubicBezTo>
                  <a:cubicBezTo>
                    <a:pt x="9434" y="26580"/>
                    <a:pt x="13015" y="28007"/>
                    <a:pt x="16662" y="28007"/>
                  </a:cubicBezTo>
                  <a:cubicBezTo>
                    <a:pt x="18467" y="28007"/>
                    <a:pt x="20288" y="27657"/>
                    <a:pt x="22025" y="26938"/>
                  </a:cubicBezTo>
                  <a:cubicBezTo>
                    <a:pt x="27238" y="24766"/>
                    <a:pt x="30647" y="19653"/>
                    <a:pt x="30647" y="14004"/>
                  </a:cubicBezTo>
                  <a:cubicBezTo>
                    <a:pt x="30647" y="6284"/>
                    <a:pt x="24398" y="1"/>
                    <a:pt x="16644" y="1"/>
                  </a:cubicBezTo>
                  <a:close/>
                </a:path>
              </a:pathLst>
            </a:custGeom>
            <a:noFill/>
            <a:ln w="9525" cap="flat" cmpd="sng">
              <a:solidFill>
                <a:srgbClr val="A886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35"/>
            <p:cNvSpPr/>
            <p:nvPr/>
          </p:nvSpPr>
          <p:spPr>
            <a:xfrm>
              <a:off x="412750" y="4074850"/>
              <a:ext cx="667600" cy="667000"/>
            </a:xfrm>
            <a:custGeom>
              <a:avLst/>
              <a:gdLst/>
              <a:ahLst/>
              <a:cxnLst/>
              <a:rect l="l" t="t" r="r" b="b"/>
              <a:pathLst>
                <a:path w="26704" h="26680" extrusionOk="0">
                  <a:moveTo>
                    <a:pt x="12867" y="0"/>
                  </a:moveTo>
                  <a:cubicBezTo>
                    <a:pt x="12566" y="0"/>
                    <a:pt x="12232" y="34"/>
                    <a:pt x="11931" y="34"/>
                  </a:cubicBezTo>
                  <a:cubicBezTo>
                    <a:pt x="11864" y="67"/>
                    <a:pt x="11831" y="101"/>
                    <a:pt x="11864" y="168"/>
                  </a:cubicBezTo>
                  <a:cubicBezTo>
                    <a:pt x="11864" y="201"/>
                    <a:pt x="11898" y="234"/>
                    <a:pt x="11931" y="234"/>
                  </a:cubicBezTo>
                  <a:cubicBezTo>
                    <a:pt x="12232" y="201"/>
                    <a:pt x="12566" y="168"/>
                    <a:pt x="12867" y="168"/>
                  </a:cubicBezTo>
                  <a:cubicBezTo>
                    <a:pt x="12967" y="168"/>
                    <a:pt x="12967" y="0"/>
                    <a:pt x="12867" y="0"/>
                  </a:cubicBezTo>
                  <a:close/>
                  <a:moveTo>
                    <a:pt x="13803" y="0"/>
                  </a:moveTo>
                  <a:cubicBezTo>
                    <a:pt x="13769" y="0"/>
                    <a:pt x="13703" y="34"/>
                    <a:pt x="13703" y="67"/>
                  </a:cubicBezTo>
                  <a:cubicBezTo>
                    <a:pt x="13703" y="134"/>
                    <a:pt x="13736" y="168"/>
                    <a:pt x="13803" y="168"/>
                  </a:cubicBezTo>
                  <a:cubicBezTo>
                    <a:pt x="14104" y="201"/>
                    <a:pt x="14404" y="201"/>
                    <a:pt x="14705" y="234"/>
                  </a:cubicBezTo>
                  <a:lnTo>
                    <a:pt x="14739" y="234"/>
                  </a:lnTo>
                  <a:cubicBezTo>
                    <a:pt x="14872" y="234"/>
                    <a:pt x="14872" y="67"/>
                    <a:pt x="14739" y="34"/>
                  </a:cubicBezTo>
                  <a:cubicBezTo>
                    <a:pt x="14438" y="34"/>
                    <a:pt x="14104" y="0"/>
                    <a:pt x="13803" y="0"/>
                  </a:cubicBezTo>
                  <a:close/>
                  <a:moveTo>
                    <a:pt x="11046" y="209"/>
                  </a:moveTo>
                  <a:cubicBezTo>
                    <a:pt x="11029" y="209"/>
                    <a:pt x="11012" y="218"/>
                    <a:pt x="10996" y="234"/>
                  </a:cubicBezTo>
                  <a:cubicBezTo>
                    <a:pt x="10695" y="268"/>
                    <a:pt x="10394" y="335"/>
                    <a:pt x="10093" y="401"/>
                  </a:cubicBezTo>
                  <a:cubicBezTo>
                    <a:pt x="10026" y="435"/>
                    <a:pt x="10026" y="468"/>
                    <a:pt x="10026" y="535"/>
                  </a:cubicBezTo>
                  <a:cubicBezTo>
                    <a:pt x="10026" y="569"/>
                    <a:pt x="10060" y="602"/>
                    <a:pt x="10127" y="602"/>
                  </a:cubicBezTo>
                  <a:lnTo>
                    <a:pt x="10127" y="535"/>
                  </a:lnTo>
                  <a:cubicBezTo>
                    <a:pt x="10427" y="468"/>
                    <a:pt x="10728" y="401"/>
                    <a:pt x="11029" y="335"/>
                  </a:cubicBezTo>
                  <a:cubicBezTo>
                    <a:pt x="11062" y="335"/>
                    <a:pt x="11096" y="301"/>
                    <a:pt x="11096" y="234"/>
                  </a:cubicBezTo>
                  <a:cubicBezTo>
                    <a:pt x="11079" y="218"/>
                    <a:pt x="11062" y="209"/>
                    <a:pt x="11046" y="209"/>
                  </a:cubicBezTo>
                  <a:close/>
                  <a:moveTo>
                    <a:pt x="15629" y="222"/>
                  </a:moveTo>
                  <a:cubicBezTo>
                    <a:pt x="15535" y="222"/>
                    <a:pt x="15524" y="401"/>
                    <a:pt x="15641" y="401"/>
                  </a:cubicBezTo>
                  <a:cubicBezTo>
                    <a:pt x="15942" y="468"/>
                    <a:pt x="16243" y="502"/>
                    <a:pt x="16543" y="602"/>
                  </a:cubicBezTo>
                  <a:lnTo>
                    <a:pt x="16543" y="535"/>
                  </a:lnTo>
                  <a:cubicBezTo>
                    <a:pt x="16560" y="552"/>
                    <a:pt x="16577" y="560"/>
                    <a:pt x="16594" y="560"/>
                  </a:cubicBezTo>
                  <a:cubicBezTo>
                    <a:pt x="16610" y="560"/>
                    <a:pt x="16627" y="552"/>
                    <a:pt x="16644" y="535"/>
                  </a:cubicBezTo>
                  <a:cubicBezTo>
                    <a:pt x="16644" y="468"/>
                    <a:pt x="16610" y="435"/>
                    <a:pt x="16577" y="401"/>
                  </a:cubicBezTo>
                  <a:cubicBezTo>
                    <a:pt x="16276" y="335"/>
                    <a:pt x="15975" y="268"/>
                    <a:pt x="15674" y="234"/>
                  </a:cubicBezTo>
                  <a:cubicBezTo>
                    <a:pt x="15658" y="226"/>
                    <a:pt x="15643" y="222"/>
                    <a:pt x="15629" y="222"/>
                  </a:cubicBezTo>
                  <a:close/>
                  <a:moveTo>
                    <a:pt x="9242" y="655"/>
                  </a:moveTo>
                  <a:cubicBezTo>
                    <a:pt x="9227" y="655"/>
                    <a:pt x="9210" y="659"/>
                    <a:pt x="9191" y="669"/>
                  </a:cubicBezTo>
                  <a:cubicBezTo>
                    <a:pt x="8890" y="736"/>
                    <a:pt x="8623" y="869"/>
                    <a:pt x="8322" y="970"/>
                  </a:cubicBezTo>
                  <a:cubicBezTo>
                    <a:pt x="8288" y="1003"/>
                    <a:pt x="8255" y="1036"/>
                    <a:pt x="8255" y="1103"/>
                  </a:cubicBezTo>
                  <a:cubicBezTo>
                    <a:pt x="8288" y="1137"/>
                    <a:pt x="8322" y="1137"/>
                    <a:pt x="8355" y="1137"/>
                  </a:cubicBezTo>
                  <a:lnTo>
                    <a:pt x="8389" y="1137"/>
                  </a:lnTo>
                  <a:cubicBezTo>
                    <a:pt x="8689" y="1036"/>
                    <a:pt x="8957" y="936"/>
                    <a:pt x="9258" y="836"/>
                  </a:cubicBezTo>
                  <a:cubicBezTo>
                    <a:pt x="9291" y="803"/>
                    <a:pt x="9324" y="769"/>
                    <a:pt x="9324" y="702"/>
                  </a:cubicBezTo>
                  <a:cubicBezTo>
                    <a:pt x="9301" y="679"/>
                    <a:pt x="9277" y="655"/>
                    <a:pt x="9242" y="655"/>
                  </a:cubicBezTo>
                  <a:close/>
                  <a:moveTo>
                    <a:pt x="17414" y="656"/>
                  </a:moveTo>
                  <a:cubicBezTo>
                    <a:pt x="17381" y="656"/>
                    <a:pt x="17346" y="687"/>
                    <a:pt x="17346" y="736"/>
                  </a:cubicBezTo>
                  <a:cubicBezTo>
                    <a:pt x="17312" y="769"/>
                    <a:pt x="17346" y="836"/>
                    <a:pt x="17379" y="836"/>
                  </a:cubicBezTo>
                  <a:cubicBezTo>
                    <a:pt x="17680" y="936"/>
                    <a:pt x="17981" y="1036"/>
                    <a:pt x="18248" y="1137"/>
                  </a:cubicBezTo>
                  <a:lnTo>
                    <a:pt x="18281" y="1137"/>
                  </a:lnTo>
                  <a:lnTo>
                    <a:pt x="18281" y="1103"/>
                  </a:lnTo>
                  <a:lnTo>
                    <a:pt x="18382" y="1103"/>
                  </a:lnTo>
                  <a:cubicBezTo>
                    <a:pt x="18382" y="1036"/>
                    <a:pt x="18382" y="1003"/>
                    <a:pt x="18315" y="970"/>
                  </a:cubicBezTo>
                  <a:cubicBezTo>
                    <a:pt x="18047" y="869"/>
                    <a:pt x="17747" y="769"/>
                    <a:pt x="17446" y="669"/>
                  </a:cubicBezTo>
                  <a:cubicBezTo>
                    <a:pt x="17437" y="660"/>
                    <a:pt x="17425" y="656"/>
                    <a:pt x="17414" y="656"/>
                  </a:cubicBezTo>
                  <a:close/>
                  <a:moveTo>
                    <a:pt x="7526" y="1324"/>
                  </a:moveTo>
                  <a:cubicBezTo>
                    <a:pt x="7514" y="1324"/>
                    <a:pt x="7500" y="1328"/>
                    <a:pt x="7486" y="1337"/>
                  </a:cubicBezTo>
                  <a:cubicBezTo>
                    <a:pt x="7186" y="1471"/>
                    <a:pt x="6918" y="1605"/>
                    <a:pt x="6651" y="1772"/>
                  </a:cubicBezTo>
                  <a:cubicBezTo>
                    <a:pt x="6584" y="1805"/>
                    <a:pt x="6617" y="1939"/>
                    <a:pt x="6684" y="1939"/>
                  </a:cubicBezTo>
                  <a:lnTo>
                    <a:pt x="6751" y="1905"/>
                  </a:lnTo>
                  <a:cubicBezTo>
                    <a:pt x="7018" y="1772"/>
                    <a:pt x="7286" y="1638"/>
                    <a:pt x="7553" y="1504"/>
                  </a:cubicBezTo>
                  <a:cubicBezTo>
                    <a:pt x="7639" y="1476"/>
                    <a:pt x="7602" y="1324"/>
                    <a:pt x="7526" y="1324"/>
                  </a:cubicBezTo>
                  <a:close/>
                  <a:moveTo>
                    <a:pt x="19147" y="1357"/>
                  </a:moveTo>
                  <a:cubicBezTo>
                    <a:pt x="19114" y="1357"/>
                    <a:pt x="19074" y="1380"/>
                    <a:pt x="19050" y="1404"/>
                  </a:cubicBezTo>
                  <a:cubicBezTo>
                    <a:pt x="19050" y="1438"/>
                    <a:pt x="19050" y="1504"/>
                    <a:pt x="19117" y="1538"/>
                  </a:cubicBezTo>
                  <a:cubicBezTo>
                    <a:pt x="19384" y="1638"/>
                    <a:pt x="19652" y="1805"/>
                    <a:pt x="19919" y="1939"/>
                  </a:cubicBezTo>
                  <a:lnTo>
                    <a:pt x="19952" y="1939"/>
                  </a:lnTo>
                  <a:lnTo>
                    <a:pt x="19986" y="1972"/>
                  </a:lnTo>
                  <a:cubicBezTo>
                    <a:pt x="20053" y="1972"/>
                    <a:pt x="20086" y="1839"/>
                    <a:pt x="20019" y="1805"/>
                  </a:cubicBezTo>
                  <a:cubicBezTo>
                    <a:pt x="19752" y="1638"/>
                    <a:pt x="19451" y="1504"/>
                    <a:pt x="19184" y="1371"/>
                  </a:cubicBezTo>
                  <a:cubicBezTo>
                    <a:pt x="19174" y="1361"/>
                    <a:pt x="19161" y="1357"/>
                    <a:pt x="19147" y="1357"/>
                  </a:cubicBezTo>
                  <a:close/>
                  <a:moveTo>
                    <a:pt x="20752" y="2226"/>
                  </a:moveTo>
                  <a:cubicBezTo>
                    <a:pt x="20718" y="2226"/>
                    <a:pt x="20678" y="2249"/>
                    <a:pt x="20654" y="2273"/>
                  </a:cubicBezTo>
                  <a:cubicBezTo>
                    <a:pt x="20621" y="2306"/>
                    <a:pt x="20654" y="2373"/>
                    <a:pt x="20688" y="2407"/>
                  </a:cubicBezTo>
                  <a:cubicBezTo>
                    <a:pt x="20955" y="2574"/>
                    <a:pt x="21189" y="2741"/>
                    <a:pt x="21423" y="2941"/>
                  </a:cubicBezTo>
                  <a:lnTo>
                    <a:pt x="21490" y="2941"/>
                  </a:lnTo>
                  <a:cubicBezTo>
                    <a:pt x="21523" y="2941"/>
                    <a:pt x="21523" y="2941"/>
                    <a:pt x="21557" y="2908"/>
                  </a:cubicBezTo>
                  <a:cubicBezTo>
                    <a:pt x="21590" y="2875"/>
                    <a:pt x="21590" y="2841"/>
                    <a:pt x="21557" y="2808"/>
                  </a:cubicBezTo>
                  <a:cubicBezTo>
                    <a:pt x="21323" y="2607"/>
                    <a:pt x="21055" y="2407"/>
                    <a:pt x="20788" y="2240"/>
                  </a:cubicBezTo>
                  <a:cubicBezTo>
                    <a:pt x="20778" y="2230"/>
                    <a:pt x="20765" y="2226"/>
                    <a:pt x="20752" y="2226"/>
                  </a:cubicBezTo>
                  <a:close/>
                  <a:moveTo>
                    <a:pt x="5886" y="2257"/>
                  </a:moveTo>
                  <a:cubicBezTo>
                    <a:pt x="5872" y="2257"/>
                    <a:pt x="5860" y="2262"/>
                    <a:pt x="5849" y="2273"/>
                  </a:cubicBezTo>
                  <a:cubicBezTo>
                    <a:pt x="5581" y="2440"/>
                    <a:pt x="5314" y="2641"/>
                    <a:pt x="5080" y="2808"/>
                  </a:cubicBezTo>
                  <a:cubicBezTo>
                    <a:pt x="5047" y="2841"/>
                    <a:pt x="5047" y="2908"/>
                    <a:pt x="5080" y="2941"/>
                  </a:cubicBezTo>
                  <a:cubicBezTo>
                    <a:pt x="5113" y="2975"/>
                    <a:pt x="5147" y="2975"/>
                    <a:pt x="5147" y="2975"/>
                  </a:cubicBezTo>
                  <a:lnTo>
                    <a:pt x="5214" y="2975"/>
                  </a:lnTo>
                  <a:cubicBezTo>
                    <a:pt x="5448" y="2774"/>
                    <a:pt x="5682" y="2607"/>
                    <a:pt x="5949" y="2407"/>
                  </a:cubicBezTo>
                  <a:cubicBezTo>
                    <a:pt x="6033" y="2379"/>
                    <a:pt x="5953" y="2257"/>
                    <a:pt x="5886" y="2257"/>
                  </a:cubicBezTo>
                  <a:close/>
                  <a:moveTo>
                    <a:pt x="22200" y="3358"/>
                  </a:moveTo>
                  <a:cubicBezTo>
                    <a:pt x="22116" y="3358"/>
                    <a:pt x="22043" y="3462"/>
                    <a:pt x="22125" y="3543"/>
                  </a:cubicBezTo>
                  <a:cubicBezTo>
                    <a:pt x="22359" y="3744"/>
                    <a:pt x="22593" y="3944"/>
                    <a:pt x="22793" y="4178"/>
                  </a:cubicBezTo>
                  <a:lnTo>
                    <a:pt x="22927" y="4178"/>
                  </a:lnTo>
                  <a:cubicBezTo>
                    <a:pt x="22960" y="4145"/>
                    <a:pt x="22960" y="4078"/>
                    <a:pt x="22927" y="4044"/>
                  </a:cubicBezTo>
                  <a:cubicBezTo>
                    <a:pt x="22726" y="3810"/>
                    <a:pt x="22492" y="3610"/>
                    <a:pt x="22258" y="3376"/>
                  </a:cubicBezTo>
                  <a:cubicBezTo>
                    <a:pt x="22240" y="3363"/>
                    <a:pt x="22220" y="3358"/>
                    <a:pt x="22200" y="3358"/>
                  </a:cubicBezTo>
                  <a:close/>
                  <a:moveTo>
                    <a:pt x="4462" y="3378"/>
                  </a:moveTo>
                  <a:cubicBezTo>
                    <a:pt x="4444" y="3378"/>
                    <a:pt x="4426" y="3387"/>
                    <a:pt x="4412" y="3409"/>
                  </a:cubicBezTo>
                  <a:cubicBezTo>
                    <a:pt x="4144" y="3610"/>
                    <a:pt x="3944" y="3844"/>
                    <a:pt x="3743" y="4078"/>
                  </a:cubicBezTo>
                  <a:cubicBezTo>
                    <a:pt x="3676" y="4111"/>
                    <a:pt x="3676" y="4145"/>
                    <a:pt x="3743" y="4211"/>
                  </a:cubicBezTo>
                  <a:lnTo>
                    <a:pt x="3810" y="4211"/>
                  </a:lnTo>
                  <a:cubicBezTo>
                    <a:pt x="3810" y="4211"/>
                    <a:pt x="3843" y="4211"/>
                    <a:pt x="3843" y="4178"/>
                  </a:cubicBezTo>
                  <a:cubicBezTo>
                    <a:pt x="4077" y="3978"/>
                    <a:pt x="4278" y="3744"/>
                    <a:pt x="4512" y="3543"/>
                  </a:cubicBezTo>
                  <a:cubicBezTo>
                    <a:pt x="4590" y="3491"/>
                    <a:pt x="4526" y="3378"/>
                    <a:pt x="4462" y="3378"/>
                  </a:cubicBezTo>
                  <a:close/>
                  <a:moveTo>
                    <a:pt x="23492" y="4691"/>
                  </a:moveTo>
                  <a:cubicBezTo>
                    <a:pt x="23412" y="4691"/>
                    <a:pt x="23343" y="4769"/>
                    <a:pt x="23395" y="4846"/>
                  </a:cubicBezTo>
                  <a:cubicBezTo>
                    <a:pt x="23595" y="5080"/>
                    <a:pt x="23796" y="5314"/>
                    <a:pt x="23963" y="5582"/>
                  </a:cubicBezTo>
                  <a:cubicBezTo>
                    <a:pt x="23996" y="5582"/>
                    <a:pt x="24030" y="5615"/>
                    <a:pt x="24063" y="5615"/>
                  </a:cubicBezTo>
                  <a:cubicBezTo>
                    <a:pt x="24097" y="5615"/>
                    <a:pt x="24097" y="5615"/>
                    <a:pt x="24130" y="5582"/>
                  </a:cubicBezTo>
                  <a:cubicBezTo>
                    <a:pt x="24163" y="5548"/>
                    <a:pt x="24163" y="5481"/>
                    <a:pt x="24130" y="5448"/>
                  </a:cubicBezTo>
                  <a:cubicBezTo>
                    <a:pt x="23929" y="5214"/>
                    <a:pt x="23762" y="4947"/>
                    <a:pt x="23562" y="4713"/>
                  </a:cubicBezTo>
                  <a:cubicBezTo>
                    <a:pt x="23539" y="4698"/>
                    <a:pt x="23515" y="4691"/>
                    <a:pt x="23492" y="4691"/>
                  </a:cubicBezTo>
                  <a:close/>
                  <a:moveTo>
                    <a:pt x="3175" y="4755"/>
                  </a:moveTo>
                  <a:cubicBezTo>
                    <a:pt x="3150" y="4755"/>
                    <a:pt x="3125" y="4763"/>
                    <a:pt x="3108" y="4780"/>
                  </a:cubicBezTo>
                  <a:cubicBezTo>
                    <a:pt x="2908" y="5014"/>
                    <a:pt x="2707" y="5248"/>
                    <a:pt x="2540" y="5515"/>
                  </a:cubicBezTo>
                  <a:cubicBezTo>
                    <a:pt x="2507" y="5548"/>
                    <a:pt x="2507" y="5615"/>
                    <a:pt x="2540" y="5649"/>
                  </a:cubicBezTo>
                  <a:lnTo>
                    <a:pt x="2607" y="5649"/>
                  </a:lnTo>
                  <a:cubicBezTo>
                    <a:pt x="2640" y="5649"/>
                    <a:pt x="2640" y="5649"/>
                    <a:pt x="2674" y="5615"/>
                  </a:cubicBezTo>
                  <a:cubicBezTo>
                    <a:pt x="2841" y="5381"/>
                    <a:pt x="3041" y="5147"/>
                    <a:pt x="3242" y="4913"/>
                  </a:cubicBezTo>
                  <a:cubicBezTo>
                    <a:pt x="3275" y="4880"/>
                    <a:pt x="3275" y="4813"/>
                    <a:pt x="3242" y="4780"/>
                  </a:cubicBezTo>
                  <a:cubicBezTo>
                    <a:pt x="3225" y="4763"/>
                    <a:pt x="3200" y="4755"/>
                    <a:pt x="3175" y="4755"/>
                  </a:cubicBezTo>
                  <a:close/>
                  <a:moveTo>
                    <a:pt x="24598" y="6192"/>
                  </a:moveTo>
                  <a:cubicBezTo>
                    <a:pt x="24573" y="6192"/>
                    <a:pt x="24548" y="6200"/>
                    <a:pt x="24531" y="6217"/>
                  </a:cubicBezTo>
                  <a:cubicBezTo>
                    <a:pt x="24498" y="6217"/>
                    <a:pt x="24464" y="6284"/>
                    <a:pt x="24498" y="6317"/>
                  </a:cubicBezTo>
                  <a:cubicBezTo>
                    <a:pt x="24665" y="6584"/>
                    <a:pt x="24832" y="6852"/>
                    <a:pt x="24966" y="7119"/>
                  </a:cubicBezTo>
                  <a:cubicBezTo>
                    <a:pt x="24999" y="7153"/>
                    <a:pt x="24999" y="7153"/>
                    <a:pt x="25032" y="7186"/>
                  </a:cubicBezTo>
                  <a:lnTo>
                    <a:pt x="25099" y="7153"/>
                  </a:lnTo>
                  <a:cubicBezTo>
                    <a:pt x="25133" y="7119"/>
                    <a:pt x="25133" y="7086"/>
                    <a:pt x="25133" y="7052"/>
                  </a:cubicBezTo>
                  <a:cubicBezTo>
                    <a:pt x="24999" y="6751"/>
                    <a:pt x="24832" y="6484"/>
                    <a:pt x="24665" y="6217"/>
                  </a:cubicBezTo>
                  <a:cubicBezTo>
                    <a:pt x="24648" y="6200"/>
                    <a:pt x="24623" y="6192"/>
                    <a:pt x="24598" y="6192"/>
                  </a:cubicBezTo>
                  <a:close/>
                  <a:moveTo>
                    <a:pt x="2085" y="6228"/>
                  </a:moveTo>
                  <a:cubicBezTo>
                    <a:pt x="2056" y="6228"/>
                    <a:pt x="2025" y="6244"/>
                    <a:pt x="2005" y="6284"/>
                  </a:cubicBezTo>
                  <a:cubicBezTo>
                    <a:pt x="1838" y="6551"/>
                    <a:pt x="1671" y="6818"/>
                    <a:pt x="1537" y="7086"/>
                  </a:cubicBezTo>
                  <a:cubicBezTo>
                    <a:pt x="1504" y="7119"/>
                    <a:pt x="1537" y="7186"/>
                    <a:pt x="1571" y="7219"/>
                  </a:cubicBezTo>
                  <a:lnTo>
                    <a:pt x="1638" y="7219"/>
                  </a:lnTo>
                  <a:cubicBezTo>
                    <a:pt x="1638" y="7219"/>
                    <a:pt x="1671" y="7186"/>
                    <a:pt x="1704" y="7186"/>
                  </a:cubicBezTo>
                  <a:cubicBezTo>
                    <a:pt x="1838" y="6885"/>
                    <a:pt x="2005" y="6618"/>
                    <a:pt x="2172" y="6384"/>
                  </a:cubicBezTo>
                  <a:cubicBezTo>
                    <a:pt x="2206" y="6317"/>
                    <a:pt x="2172" y="6284"/>
                    <a:pt x="2139" y="6250"/>
                  </a:cubicBezTo>
                  <a:cubicBezTo>
                    <a:pt x="2125" y="6236"/>
                    <a:pt x="2106" y="6228"/>
                    <a:pt x="2085" y="6228"/>
                  </a:cubicBezTo>
                  <a:close/>
                  <a:moveTo>
                    <a:pt x="25457" y="7823"/>
                  </a:moveTo>
                  <a:cubicBezTo>
                    <a:pt x="25394" y="7823"/>
                    <a:pt x="25323" y="7889"/>
                    <a:pt x="25367" y="7955"/>
                  </a:cubicBezTo>
                  <a:cubicBezTo>
                    <a:pt x="25500" y="8222"/>
                    <a:pt x="25601" y="8523"/>
                    <a:pt x="25734" y="8790"/>
                  </a:cubicBezTo>
                  <a:cubicBezTo>
                    <a:pt x="25734" y="8824"/>
                    <a:pt x="25768" y="8857"/>
                    <a:pt x="25801" y="8857"/>
                  </a:cubicBezTo>
                  <a:lnTo>
                    <a:pt x="25834" y="8857"/>
                  </a:lnTo>
                  <a:cubicBezTo>
                    <a:pt x="25868" y="8857"/>
                    <a:pt x="25901" y="8790"/>
                    <a:pt x="25901" y="8757"/>
                  </a:cubicBezTo>
                  <a:cubicBezTo>
                    <a:pt x="25801" y="8456"/>
                    <a:pt x="25667" y="8155"/>
                    <a:pt x="25534" y="7888"/>
                  </a:cubicBezTo>
                  <a:cubicBezTo>
                    <a:pt x="25522" y="7842"/>
                    <a:pt x="25491" y="7823"/>
                    <a:pt x="25457" y="7823"/>
                  </a:cubicBezTo>
                  <a:close/>
                  <a:moveTo>
                    <a:pt x="1185" y="7866"/>
                  </a:moveTo>
                  <a:cubicBezTo>
                    <a:pt x="1159" y="7866"/>
                    <a:pt x="1136" y="7882"/>
                    <a:pt x="1136" y="7921"/>
                  </a:cubicBezTo>
                  <a:cubicBezTo>
                    <a:pt x="1003" y="8189"/>
                    <a:pt x="902" y="8489"/>
                    <a:pt x="769" y="8790"/>
                  </a:cubicBezTo>
                  <a:cubicBezTo>
                    <a:pt x="769" y="8824"/>
                    <a:pt x="802" y="8890"/>
                    <a:pt x="836" y="8890"/>
                  </a:cubicBezTo>
                  <a:lnTo>
                    <a:pt x="869" y="8890"/>
                  </a:lnTo>
                  <a:cubicBezTo>
                    <a:pt x="902" y="8890"/>
                    <a:pt x="936" y="8857"/>
                    <a:pt x="969" y="8824"/>
                  </a:cubicBezTo>
                  <a:cubicBezTo>
                    <a:pt x="1069" y="8556"/>
                    <a:pt x="1170" y="8255"/>
                    <a:pt x="1303" y="7988"/>
                  </a:cubicBezTo>
                  <a:cubicBezTo>
                    <a:pt x="1303" y="7955"/>
                    <a:pt x="1303" y="7888"/>
                    <a:pt x="1237" y="7888"/>
                  </a:cubicBezTo>
                  <a:cubicBezTo>
                    <a:pt x="1223" y="7874"/>
                    <a:pt x="1203" y="7866"/>
                    <a:pt x="1185" y="7866"/>
                  </a:cubicBezTo>
                  <a:close/>
                  <a:moveTo>
                    <a:pt x="26101" y="9546"/>
                  </a:moveTo>
                  <a:cubicBezTo>
                    <a:pt x="26089" y="9546"/>
                    <a:pt x="26077" y="9550"/>
                    <a:pt x="26068" y="9559"/>
                  </a:cubicBezTo>
                  <a:cubicBezTo>
                    <a:pt x="26002" y="9559"/>
                    <a:pt x="26002" y="9626"/>
                    <a:pt x="26002" y="9659"/>
                  </a:cubicBezTo>
                  <a:cubicBezTo>
                    <a:pt x="26102" y="9960"/>
                    <a:pt x="26169" y="10261"/>
                    <a:pt x="26236" y="10561"/>
                  </a:cubicBezTo>
                  <a:cubicBezTo>
                    <a:pt x="26236" y="10595"/>
                    <a:pt x="26269" y="10628"/>
                    <a:pt x="26302" y="10628"/>
                  </a:cubicBezTo>
                  <a:lnTo>
                    <a:pt x="26336" y="10628"/>
                  </a:lnTo>
                  <a:cubicBezTo>
                    <a:pt x="26369" y="10628"/>
                    <a:pt x="26403" y="10561"/>
                    <a:pt x="26403" y="10528"/>
                  </a:cubicBezTo>
                  <a:cubicBezTo>
                    <a:pt x="26336" y="10227"/>
                    <a:pt x="26269" y="9926"/>
                    <a:pt x="26169" y="9626"/>
                  </a:cubicBezTo>
                  <a:cubicBezTo>
                    <a:pt x="26169" y="9577"/>
                    <a:pt x="26133" y="9546"/>
                    <a:pt x="26101" y="9546"/>
                  </a:cubicBezTo>
                  <a:close/>
                  <a:moveTo>
                    <a:pt x="635" y="9592"/>
                  </a:moveTo>
                  <a:cubicBezTo>
                    <a:pt x="568" y="9592"/>
                    <a:pt x="535" y="9626"/>
                    <a:pt x="501" y="9659"/>
                  </a:cubicBezTo>
                  <a:cubicBezTo>
                    <a:pt x="434" y="9960"/>
                    <a:pt x="368" y="10261"/>
                    <a:pt x="301" y="10561"/>
                  </a:cubicBezTo>
                  <a:cubicBezTo>
                    <a:pt x="301" y="10628"/>
                    <a:pt x="301" y="10662"/>
                    <a:pt x="368" y="10695"/>
                  </a:cubicBezTo>
                  <a:cubicBezTo>
                    <a:pt x="401" y="10695"/>
                    <a:pt x="468" y="10662"/>
                    <a:pt x="468" y="10595"/>
                  </a:cubicBezTo>
                  <a:cubicBezTo>
                    <a:pt x="535" y="10294"/>
                    <a:pt x="602" y="10027"/>
                    <a:pt x="702" y="9726"/>
                  </a:cubicBezTo>
                  <a:cubicBezTo>
                    <a:pt x="702" y="9659"/>
                    <a:pt x="668" y="9626"/>
                    <a:pt x="635" y="9592"/>
                  </a:cubicBezTo>
                  <a:close/>
                  <a:moveTo>
                    <a:pt x="26477" y="11379"/>
                  </a:moveTo>
                  <a:cubicBezTo>
                    <a:pt x="26428" y="11379"/>
                    <a:pt x="26384" y="11422"/>
                    <a:pt x="26403" y="11497"/>
                  </a:cubicBezTo>
                  <a:cubicBezTo>
                    <a:pt x="26436" y="11798"/>
                    <a:pt x="26469" y="12099"/>
                    <a:pt x="26469" y="12400"/>
                  </a:cubicBezTo>
                  <a:cubicBezTo>
                    <a:pt x="26469" y="12466"/>
                    <a:pt x="26536" y="12500"/>
                    <a:pt x="26570" y="12500"/>
                  </a:cubicBezTo>
                  <a:cubicBezTo>
                    <a:pt x="26637" y="12500"/>
                    <a:pt x="26670" y="12433"/>
                    <a:pt x="26670" y="12400"/>
                  </a:cubicBezTo>
                  <a:cubicBezTo>
                    <a:pt x="26637" y="12099"/>
                    <a:pt x="26603" y="11765"/>
                    <a:pt x="26570" y="11464"/>
                  </a:cubicBezTo>
                  <a:cubicBezTo>
                    <a:pt x="26555" y="11405"/>
                    <a:pt x="26515" y="11379"/>
                    <a:pt x="26477" y="11379"/>
                  </a:cubicBezTo>
                  <a:close/>
                  <a:moveTo>
                    <a:pt x="208" y="11442"/>
                  </a:moveTo>
                  <a:cubicBezTo>
                    <a:pt x="170" y="11442"/>
                    <a:pt x="134" y="11469"/>
                    <a:pt x="134" y="11531"/>
                  </a:cubicBezTo>
                  <a:cubicBezTo>
                    <a:pt x="67" y="11831"/>
                    <a:pt x="33" y="12132"/>
                    <a:pt x="33" y="12433"/>
                  </a:cubicBezTo>
                  <a:cubicBezTo>
                    <a:pt x="33" y="12500"/>
                    <a:pt x="67" y="12533"/>
                    <a:pt x="100" y="12533"/>
                  </a:cubicBezTo>
                  <a:lnTo>
                    <a:pt x="100" y="12500"/>
                  </a:lnTo>
                  <a:cubicBezTo>
                    <a:pt x="120" y="12510"/>
                    <a:pt x="137" y="12514"/>
                    <a:pt x="150" y="12514"/>
                  </a:cubicBezTo>
                  <a:cubicBezTo>
                    <a:pt x="184" y="12514"/>
                    <a:pt x="201" y="12490"/>
                    <a:pt x="201" y="12466"/>
                  </a:cubicBezTo>
                  <a:cubicBezTo>
                    <a:pt x="234" y="12166"/>
                    <a:pt x="267" y="11831"/>
                    <a:pt x="301" y="11531"/>
                  </a:cubicBezTo>
                  <a:cubicBezTo>
                    <a:pt x="301" y="11477"/>
                    <a:pt x="253" y="11442"/>
                    <a:pt x="208" y="11442"/>
                  </a:cubicBezTo>
                  <a:close/>
                  <a:moveTo>
                    <a:pt x="67" y="13269"/>
                  </a:moveTo>
                  <a:cubicBezTo>
                    <a:pt x="33" y="13269"/>
                    <a:pt x="0" y="13302"/>
                    <a:pt x="0" y="13369"/>
                  </a:cubicBezTo>
                  <a:cubicBezTo>
                    <a:pt x="0" y="13670"/>
                    <a:pt x="33" y="13970"/>
                    <a:pt x="33" y="14305"/>
                  </a:cubicBezTo>
                  <a:cubicBezTo>
                    <a:pt x="33" y="14338"/>
                    <a:pt x="67" y="14371"/>
                    <a:pt x="100" y="14371"/>
                  </a:cubicBezTo>
                  <a:lnTo>
                    <a:pt x="134" y="14371"/>
                  </a:lnTo>
                  <a:cubicBezTo>
                    <a:pt x="167" y="14371"/>
                    <a:pt x="201" y="14338"/>
                    <a:pt x="201" y="14271"/>
                  </a:cubicBezTo>
                  <a:cubicBezTo>
                    <a:pt x="167" y="13970"/>
                    <a:pt x="167" y="13670"/>
                    <a:pt x="167" y="13369"/>
                  </a:cubicBezTo>
                  <a:cubicBezTo>
                    <a:pt x="167" y="13302"/>
                    <a:pt x="134" y="13269"/>
                    <a:pt x="67" y="13269"/>
                  </a:cubicBezTo>
                  <a:close/>
                  <a:moveTo>
                    <a:pt x="26603" y="13235"/>
                  </a:moveTo>
                  <a:cubicBezTo>
                    <a:pt x="26570" y="13235"/>
                    <a:pt x="26536" y="13269"/>
                    <a:pt x="26536" y="13335"/>
                  </a:cubicBezTo>
                  <a:lnTo>
                    <a:pt x="26536" y="13369"/>
                  </a:lnTo>
                  <a:cubicBezTo>
                    <a:pt x="26536" y="13670"/>
                    <a:pt x="26503" y="13970"/>
                    <a:pt x="26503" y="14271"/>
                  </a:cubicBezTo>
                  <a:cubicBezTo>
                    <a:pt x="26503" y="14338"/>
                    <a:pt x="26536" y="14371"/>
                    <a:pt x="26570" y="14371"/>
                  </a:cubicBezTo>
                  <a:lnTo>
                    <a:pt x="26570" y="14338"/>
                  </a:lnTo>
                  <a:cubicBezTo>
                    <a:pt x="26580" y="14348"/>
                    <a:pt x="26592" y="14352"/>
                    <a:pt x="26605" y="14352"/>
                  </a:cubicBezTo>
                  <a:cubicBezTo>
                    <a:pt x="26637" y="14352"/>
                    <a:pt x="26670" y="14328"/>
                    <a:pt x="26670" y="14305"/>
                  </a:cubicBezTo>
                  <a:cubicBezTo>
                    <a:pt x="26703" y="13970"/>
                    <a:pt x="26703" y="13670"/>
                    <a:pt x="26703" y="13369"/>
                  </a:cubicBezTo>
                  <a:lnTo>
                    <a:pt x="26703" y="13335"/>
                  </a:lnTo>
                  <a:cubicBezTo>
                    <a:pt x="26703" y="13269"/>
                    <a:pt x="26670" y="13235"/>
                    <a:pt x="26603" y="13235"/>
                  </a:cubicBezTo>
                  <a:close/>
                  <a:moveTo>
                    <a:pt x="26482" y="15088"/>
                  </a:moveTo>
                  <a:cubicBezTo>
                    <a:pt x="26441" y="15088"/>
                    <a:pt x="26403" y="15115"/>
                    <a:pt x="26403" y="15174"/>
                  </a:cubicBezTo>
                  <a:cubicBezTo>
                    <a:pt x="26336" y="15474"/>
                    <a:pt x="26302" y="15775"/>
                    <a:pt x="26236" y="16076"/>
                  </a:cubicBezTo>
                  <a:cubicBezTo>
                    <a:pt x="26236" y="16143"/>
                    <a:pt x="26269" y="16176"/>
                    <a:pt x="26302" y="16176"/>
                  </a:cubicBezTo>
                  <a:lnTo>
                    <a:pt x="26336" y="16176"/>
                  </a:lnTo>
                  <a:cubicBezTo>
                    <a:pt x="26369" y="16176"/>
                    <a:pt x="26403" y="16143"/>
                    <a:pt x="26403" y="16109"/>
                  </a:cubicBezTo>
                  <a:cubicBezTo>
                    <a:pt x="26469" y="15809"/>
                    <a:pt x="26536" y="15508"/>
                    <a:pt x="26570" y="15207"/>
                  </a:cubicBezTo>
                  <a:cubicBezTo>
                    <a:pt x="26589" y="15132"/>
                    <a:pt x="26534" y="15088"/>
                    <a:pt x="26482" y="15088"/>
                  </a:cubicBezTo>
                  <a:close/>
                  <a:moveTo>
                    <a:pt x="219" y="15088"/>
                  </a:moveTo>
                  <a:cubicBezTo>
                    <a:pt x="163" y="15088"/>
                    <a:pt x="100" y="15132"/>
                    <a:pt x="100" y="15207"/>
                  </a:cubicBezTo>
                  <a:cubicBezTo>
                    <a:pt x="167" y="15508"/>
                    <a:pt x="201" y="15809"/>
                    <a:pt x="267" y="16109"/>
                  </a:cubicBezTo>
                  <a:cubicBezTo>
                    <a:pt x="292" y="16158"/>
                    <a:pt x="316" y="16189"/>
                    <a:pt x="341" y="16189"/>
                  </a:cubicBezTo>
                  <a:cubicBezTo>
                    <a:pt x="350" y="16189"/>
                    <a:pt x="359" y="16185"/>
                    <a:pt x="368" y="16176"/>
                  </a:cubicBezTo>
                  <a:lnTo>
                    <a:pt x="401" y="16176"/>
                  </a:lnTo>
                  <a:cubicBezTo>
                    <a:pt x="434" y="16176"/>
                    <a:pt x="468" y="16143"/>
                    <a:pt x="468" y="16076"/>
                  </a:cubicBezTo>
                  <a:cubicBezTo>
                    <a:pt x="401" y="15775"/>
                    <a:pt x="334" y="15474"/>
                    <a:pt x="301" y="15174"/>
                  </a:cubicBezTo>
                  <a:cubicBezTo>
                    <a:pt x="301" y="15115"/>
                    <a:pt x="262" y="15088"/>
                    <a:pt x="219" y="15088"/>
                  </a:cubicBezTo>
                  <a:close/>
                  <a:moveTo>
                    <a:pt x="607" y="16929"/>
                  </a:moveTo>
                  <a:cubicBezTo>
                    <a:pt x="558" y="16929"/>
                    <a:pt x="501" y="16980"/>
                    <a:pt x="501" y="17045"/>
                  </a:cubicBezTo>
                  <a:cubicBezTo>
                    <a:pt x="602" y="17346"/>
                    <a:pt x="702" y="17647"/>
                    <a:pt x="802" y="17948"/>
                  </a:cubicBezTo>
                  <a:cubicBezTo>
                    <a:pt x="802" y="17981"/>
                    <a:pt x="836" y="17981"/>
                    <a:pt x="869" y="17981"/>
                  </a:cubicBezTo>
                  <a:lnTo>
                    <a:pt x="902" y="17981"/>
                  </a:lnTo>
                  <a:cubicBezTo>
                    <a:pt x="969" y="17981"/>
                    <a:pt x="969" y="17914"/>
                    <a:pt x="969" y="17847"/>
                  </a:cubicBezTo>
                  <a:cubicBezTo>
                    <a:pt x="869" y="17580"/>
                    <a:pt x="769" y="17279"/>
                    <a:pt x="668" y="16978"/>
                  </a:cubicBezTo>
                  <a:cubicBezTo>
                    <a:pt x="657" y="16943"/>
                    <a:pt x="633" y="16929"/>
                    <a:pt x="607" y="16929"/>
                  </a:cubicBezTo>
                  <a:close/>
                  <a:moveTo>
                    <a:pt x="26088" y="16932"/>
                  </a:moveTo>
                  <a:cubicBezTo>
                    <a:pt x="26051" y="16932"/>
                    <a:pt x="26026" y="16963"/>
                    <a:pt x="26002" y="17012"/>
                  </a:cubicBezTo>
                  <a:cubicBezTo>
                    <a:pt x="25935" y="17279"/>
                    <a:pt x="25834" y="17580"/>
                    <a:pt x="25734" y="17881"/>
                  </a:cubicBezTo>
                  <a:cubicBezTo>
                    <a:pt x="25701" y="17914"/>
                    <a:pt x="25734" y="17981"/>
                    <a:pt x="25768" y="17981"/>
                  </a:cubicBezTo>
                  <a:lnTo>
                    <a:pt x="25801" y="17981"/>
                  </a:lnTo>
                  <a:lnTo>
                    <a:pt x="25801" y="17948"/>
                  </a:lnTo>
                  <a:lnTo>
                    <a:pt x="25901" y="17948"/>
                  </a:lnTo>
                  <a:cubicBezTo>
                    <a:pt x="26002" y="17647"/>
                    <a:pt x="26102" y="17346"/>
                    <a:pt x="26202" y="17045"/>
                  </a:cubicBezTo>
                  <a:cubicBezTo>
                    <a:pt x="26202" y="17012"/>
                    <a:pt x="26169" y="16945"/>
                    <a:pt x="26135" y="16945"/>
                  </a:cubicBezTo>
                  <a:cubicBezTo>
                    <a:pt x="26117" y="16936"/>
                    <a:pt x="26102" y="16932"/>
                    <a:pt x="26088" y="16932"/>
                  </a:cubicBezTo>
                  <a:close/>
                  <a:moveTo>
                    <a:pt x="25473" y="18634"/>
                  </a:moveTo>
                  <a:cubicBezTo>
                    <a:pt x="25441" y="18634"/>
                    <a:pt x="25411" y="18649"/>
                    <a:pt x="25400" y="18683"/>
                  </a:cubicBezTo>
                  <a:cubicBezTo>
                    <a:pt x="25266" y="18984"/>
                    <a:pt x="25133" y="19251"/>
                    <a:pt x="24966" y="19518"/>
                  </a:cubicBezTo>
                  <a:cubicBezTo>
                    <a:pt x="24966" y="19585"/>
                    <a:pt x="24966" y="19652"/>
                    <a:pt x="25032" y="19652"/>
                  </a:cubicBezTo>
                  <a:lnTo>
                    <a:pt x="25066" y="19652"/>
                  </a:lnTo>
                  <a:cubicBezTo>
                    <a:pt x="25099" y="19652"/>
                    <a:pt x="25133" y="19652"/>
                    <a:pt x="25133" y="19619"/>
                  </a:cubicBezTo>
                  <a:cubicBezTo>
                    <a:pt x="25300" y="19351"/>
                    <a:pt x="25433" y="19050"/>
                    <a:pt x="25567" y="18783"/>
                  </a:cubicBezTo>
                  <a:cubicBezTo>
                    <a:pt x="25612" y="18694"/>
                    <a:pt x="25537" y="18634"/>
                    <a:pt x="25473" y="18634"/>
                  </a:cubicBezTo>
                  <a:close/>
                  <a:moveTo>
                    <a:pt x="1230" y="18634"/>
                  </a:moveTo>
                  <a:cubicBezTo>
                    <a:pt x="1166" y="18634"/>
                    <a:pt x="1092" y="18694"/>
                    <a:pt x="1136" y="18783"/>
                  </a:cubicBezTo>
                  <a:cubicBezTo>
                    <a:pt x="1270" y="19050"/>
                    <a:pt x="1404" y="19351"/>
                    <a:pt x="1571" y="19619"/>
                  </a:cubicBezTo>
                  <a:cubicBezTo>
                    <a:pt x="1571" y="19652"/>
                    <a:pt x="1604" y="19652"/>
                    <a:pt x="1638" y="19652"/>
                  </a:cubicBezTo>
                  <a:lnTo>
                    <a:pt x="1638" y="19685"/>
                  </a:lnTo>
                  <a:cubicBezTo>
                    <a:pt x="1704" y="19685"/>
                    <a:pt x="1738" y="19585"/>
                    <a:pt x="1738" y="19518"/>
                  </a:cubicBezTo>
                  <a:cubicBezTo>
                    <a:pt x="1571" y="19251"/>
                    <a:pt x="1437" y="18984"/>
                    <a:pt x="1303" y="18683"/>
                  </a:cubicBezTo>
                  <a:cubicBezTo>
                    <a:pt x="1292" y="18649"/>
                    <a:pt x="1263" y="18634"/>
                    <a:pt x="1230" y="18634"/>
                  </a:cubicBezTo>
                  <a:close/>
                  <a:moveTo>
                    <a:pt x="2106" y="20293"/>
                  </a:moveTo>
                  <a:cubicBezTo>
                    <a:pt x="2044" y="20293"/>
                    <a:pt x="1981" y="20348"/>
                    <a:pt x="2005" y="20421"/>
                  </a:cubicBezTo>
                  <a:cubicBezTo>
                    <a:pt x="2172" y="20688"/>
                    <a:pt x="2373" y="20955"/>
                    <a:pt x="2540" y="21189"/>
                  </a:cubicBezTo>
                  <a:cubicBezTo>
                    <a:pt x="2573" y="21223"/>
                    <a:pt x="2573" y="21256"/>
                    <a:pt x="2607" y="21256"/>
                  </a:cubicBezTo>
                  <a:lnTo>
                    <a:pt x="2607" y="21223"/>
                  </a:lnTo>
                  <a:lnTo>
                    <a:pt x="2674" y="21223"/>
                  </a:lnTo>
                  <a:cubicBezTo>
                    <a:pt x="2741" y="21189"/>
                    <a:pt x="2741" y="21122"/>
                    <a:pt x="2674" y="21089"/>
                  </a:cubicBezTo>
                  <a:cubicBezTo>
                    <a:pt x="2507" y="20855"/>
                    <a:pt x="2339" y="20588"/>
                    <a:pt x="2172" y="20320"/>
                  </a:cubicBezTo>
                  <a:cubicBezTo>
                    <a:pt x="2154" y="20302"/>
                    <a:pt x="2130" y="20293"/>
                    <a:pt x="2106" y="20293"/>
                  </a:cubicBezTo>
                  <a:close/>
                  <a:moveTo>
                    <a:pt x="24569" y="20295"/>
                  </a:moveTo>
                  <a:cubicBezTo>
                    <a:pt x="24548" y="20295"/>
                    <a:pt x="24531" y="20304"/>
                    <a:pt x="24531" y="20320"/>
                  </a:cubicBezTo>
                  <a:cubicBezTo>
                    <a:pt x="24364" y="20588"/>
                    <a:pt x="24197" y="20855"/>
                    <a:pt x="23996" y="21089"/>
                  </a:cubicBezTo>
                  <a:cubicBezTo>
                    <a:pt x="23963" y="21156"/>
                    <a:pt x="23996" y="21256"/>
                    <a:pt x="24063" y="21256"/>
                  </a:cubicBezTo>
                  <a:lnTo>
                    <a:pt x="24063" y="21223"/>
                  </a:lnTo>
                  <a:cubicBezTo>
                    <a:pt x="24097" y="21223"/>
                    <a:pt x="24130" y="21223"/>
                    <a:pt x="24163" y="21189"/>
                  </a:cubicBezTo>
                  <a:cubicBezTo>
                    <a:pt x="24331" y="20955"/>
                    <a:pt x="24498" y="20688"/>
                    <a:pt x="24665" y="20421"/>
                  </a:cubicBezTo>
                  <a:cubicBezTo>
                    <a:pt x="24698" y="20387"/>
                    <a:pt x="24698" y="20320"/>
                    <a:pt x="24631" y="20320"/>
                  </a:cubicBezTo>
                  <a:cubicBezTo>
                    <a:pt x="24615" y="20304"/>
                    <a:pt x="24590" y="20295"/>
                    <a:pt x="24569" y="20295"/>
                  </a:cubicBezTo>
                  <a:close/>
                  <a:moveTo>
                    <a:pt x="3175" y="21766"/>
                  </a:moveTo>
                  <a:cubicBezTo>
                    <a:pt x="3150" y="21766"/>
                    <a:pt x="3125" y="21774"/>
                    <a:pt x="3108" y="21791"/>
                  </a:cubicBezTo>
                  <a:cubicBezTo>
                    <a:pt x="3075" y="21824"/>
                    <a:pt x="3075" y="21891"/>
                    <a:pt x="3108" y="21925"/>
                  </a:cubicBezTo>
                  <a:cubicBezTo>
                    <a:pt x="3342" y="22159"/>
                    <a:pt x="3543" y="22392"/>
                    <a:pt x="3743" y="22626"/>
                  </a:cubicBezTo>
                  <a:cubicBezTo>
                    <a:pt x="3777" y="22626"/>
                    <a:pt x="3777" y="22660"/>
                    <a:pt x="3810" y="22660"/>
                  </a:cubicBezTo>
                  <a:cubicBezTo>
                    <a:pt x="3843" y="22626"/>
                    <a:pt x="3843" y="22626"/>
                    <a:pt x="3877" y="22593"/>
                  </a:cubicBezTo>
                  <a:cubicBezTo>
                    <a:pt x="3910" y="22560"/>
                    <a:pt x="3910" y="22526"/>
                    <a:pt x="3877" y="22493"/>
                  </a:cubicBezTo>
                  <a:cubicBezTo>
                    <a:pt x="3676" y="22259"/>
                    <a:pt x="3442" y="22025"/>
                    <a:pt x="3242" y="21791"/>
                  </a:cubicBezTo>
                  <a:cubicBezTo>
                    <a:pt x="3225" y="21774"/>
                    <a:pt x="3200" y="21766"/>
                    <a:pt x="3175" y="21766"/>
                  </a:cubicBezTo>
                  <a:close/>
                  <a:moveTo>
                    <a:pt x="23495" y="21774"/>
                  </a:moveTo>
                  <a:cubicBezTo>
                    <a:pt x="23470" y="21774"/>
                    <a:pt x="23445" y="21791"/>
                    <a:pt x="23428" y="21824"/>
                  </a:cubicBezTo>
                  <a:cubicBezTo>
                    <a:pt x="23228" y="22058"/>
                    <a:pt x="23027" y="22259"/>
                    <a:pt x="22827" y="22493"/>
                  </a:cubicBezTo>
                  <a:cubicBezTo>
                    <a:pt x="22793" y="22526"/>
                    <a:pt x="22793" y="22593"/>
                    <a:pt x="22827" y="22626"/>
                  </a:cubicBezTo>
                  <a:cubicBezTo>
                    <a:pt x="22827" y="22626"/>
                    <a:pt x="22860" y="22660"/>
                    <a:pt x="22893" y="22660"/>
                  </a:cubicBezTo>
                  <a:lnTo>
                    <a:pt x="22893" y="22626"/>
                  </a:lnTo>
                  <a:lnTo>
                    <a:pt x="22927" y="22626"/>
                  </a:lnTo>
                  <a:cubicBezTo>
                    <a:pt x="23161" y="22392"/>
                    <a:pt x="23361" y="22159"/>
                    <a:pt x="23562" y="21925"/>
                  </a:cubicBezTo>
                  <a:cubicBezTo>
                    <a:pt x="23595" y="21891"/>
                    <a:pt x="23595" y="21858"/>
                    <a:pt x="23562" y="21824"/>
                  </a:cubicBezTo>
                  <a:cubicBezTo>
                    <a:pt x="23545" y="21791"/>
                    <a:pt x="23520" y="21774"/>
                    <a:pt x="23495" y="21774"/>
                  </a:cubicBezTo>
                  <a:close/>
                  <a:moveTo>
                    <a:pt x="4477" y="23096"/>
                  </a:moveTo>
                  <a:cubicBezTo>
                    <a:pt x="4397" y="23096"/>
                    <a:pt x="4333" y="23209"/>
                    <a:pt x="4412" y="23261"/>
                  </a:cubicBezTo>
                  <a:cubicBezTo>
                    <a:pt x="4646" y="23462"/>
                    <a:pt x="4879" y="23662"/>
                    <a:pt x="5113" y="23863"/>
                  </a:cubicBezTo>
                  <a:cubicBezTo>
                    <a:pt x="5147" y="23863"/>
                    <a:pt x="5147" y="23863"/>
                    <a:pt x="5180" y="23896"/>
                  </a:cubicBezTo>
                  <a:cubicBezTo>
                    <a:pt x="5214" y="23863"/>
                    <a:pt x="5214" y="23863"/>
                    <a:pt x="5247" y="23863"/>
                  </a:cubicBezTo>
                  <a:cubicBezTo>
                    <a:pt x="5281" y="23796"/>
                    <a:pt x="5281" y="23763"/>
                    <a:pt x="5247" y="23729"/>
                  </a:cubicBezTo>
                  <a:cubicBezTo>
                    <a:pt x="5013" y="23529"/>
                    <a:pt x="4746" y="23328"/>
                    <a:pt x="4545" y="23128"/>
                  </a:cubicBezTo>
                  <a:cubicBezTo>
                    <a:pt x="4523" y="23106"/>
                    <a:pt x="4499" y="23096"/>
                    <a:pt x="4477" y="23096"/>
                  </a:cubicBezTo>
                  <a:close/>
                  <a:moveTo>
                    <a:pt x="22210" y="23106"/>
                  </a:moveTo>
                  <a:cubicBezTo>
                    <a:pt x="22192" y="23106"/>
                    <a:pt x="22173" y="23113"/>
                    <a:pt x="22158" y="23128"/>
                  </a:cubicBezTo>
                  <a:cubicBezTo>
                    <a:pt x="21924" y="23328"/>
                    <a:pt x="21690" y="23529"/>
                    <a:pt x="21423" y="23729"/>
                  </a:cubicBezTo>
                  <a:cubicBezTo>
                    <a:pt x="21389" y="23763"/>
                    <a:pt x="21389" y="23796"/>
                    <a:pt x="21423" y="23830"/>
                  </a:cubicBezTo>
                  <a:cubicBezTo>
                    <a:pt x="21456" y="23863"/>
                    <a:pt x="21490" y="23863"/>
                    <a:pt x="21523" y="23896"/>
                  </a:cubicBezTo>
                  <a:lnTo>
                    <a:pt x="21523" y="23863"/>
                  </a:lnTo>
                  <a:lnTo>
                    <a:pt x="21557" y="23863"/>
                  </a:lnTo>
                  <a:cubicBezTo>
                    <a:pt x="21791" y="23662"/>
                    <a:pt x="22024" y="23462"/>
                    <a:pt x="22258" y="23261"/>
                  </a:cubicBezTo>
                  <a:cubicBezTo>
                    <a:pt x="22336" y="23184"/>
                    <a:pt x="22273" y="23106"/>
                    <a:pt x="22210" y="23106"/>
                  </a:cubicBezTo>
                  <a:close/>
                  <a:moveTo>
                    <a:pt x="20775" y="24242"/>
                  </a:moveTo>
                  <a:cubicBezTo>
                    <a:pt x="20754" y="24242"/>
                    <a:pt x="20735" y="24250"/>
                    <a:pt x="20721" y="24264"/>
                  </a:cubicBezTo>
                  <a:cubicBezTo>
                    <a:pt x="20454" y="24431"/>
                    <a:pt x="20186" y="24598"/>
                    <a:pt x="19952" y="24732"/>
                  </a:cubicBezTo>
                  <a:cubicBezTo>
                    <a:pt x="19852" y="24799"/>
                    <a:pt x="19886" y="24899"/>
                    <a:pt x="19986" y="24899"/>
                  </a:cubicBezTo>
                  <a:lnTo>
                    <a:pt x="20019" y="24899"/>
                  </a:lnTo>
                  <a:cubicBezTo>
                    <a:pt x="20287" y="24732"/>
                    <a:pt x="20554" y="24598"/>
                    <a:pt x="20821" y="24398"/>
                  </a:cubicBezTo>
                  <a:cubicBezTo>
                    <a:pt x="20855" y="24364"/>
                    <a:pt x="20855" y="24331"/>
                    <a:pt x="20855" y="24297"/>
                  </a:cubicBezTo>
                  <a:cubicBezTo>
                    <a:pt x="20835" y="24258"/>
                    <a:pt x="20804" y="24242"/>
                    <a:pt x="20775" y="24242"/>
                  </a:cubicBezTo>
                  <a:close/>
                  <a:moveTo>
                    <a:pt x="5946" y="24250"/>
                  </a:moveTo>
                  <a:cubicBezTo>
                    <a:pt x="5913" y="24250"/>
                    <a:pt x="5872" y="24274"/>
                    <a:pt x="5849" y="24297"/>
                  </a:cubicBezTo>
                  <a:cubicBezTo>
                    <a:pt x="5815" y="24331"/>
                    <a:pt x="5849" y="24398"/>
                    <a:pt x="5882" y="24431"/>
                  </a:cubicBezTo>
                  <a:cubicBezTo>
                    <a:pt x="6149" y="24598"/>
                    <a:pt x="6417" y="24765"/>
                    <a:pt x="6684" y="24899"/>
                  </a:cubicBezTo>
                  <a:cubicBezTo>
                    <a:pt x="6684" y="24916"/>
                    <a:pt x="6693" y="24924"/>
                    <a:pt x="6701" y="24924"/>
                  </a:cubicBezTo>
                  <a:cubicBezTo>
                    <a:pt x="6709" y="24924"/>
                    <a:pt x="6718" y="24916"/>
                    <a:pt x="6718" y="24899"/>
                  </a:cubicBezTo>
                  <a:lnTo>
                    <a:pt x="6718" y="24932"/>
                  </a:lnTo>
                  <a:cubicBezTo>
                    <a:pt x="6818" y="24932"/>
                    <a:pt x="6851" y="24799"/>
                    <a:pt x="6751" y="24765"/>
                  </a:cubicBezTo>
                  <a:cubicBezTo>
                    <a:pt x="6517" y="24598"/>
                    <a:pt x="6250" y="24431"/>
                    <a:pt x="5982" y="24264"/>
                  </a:cubicBezTo>
                  <a:cubicBezTo>
                    <a:pt x="5973" y="24254"/>
                    <a:pt x="5960" y="24250"/>
                    <a:pt x="5946" y="24250"/>
                  </a:cubicBezTo>
                  <a:close/>
                  <a:moveTo>
                    <a:pt x="7587" y="25166"/>
                  </a:moveTo>
                  <a:cubicBezTo>
                    <a:pt x="7553" y="25166"/>
                    <a:pt x="7486" y="25166"/>
                    <a:pt x="7453" y="25200"/>
                  </a:cubicBezTo>
                  <a:cubicBezTo>
                    <a:pt x="7453" y="25267"/>
                    <a:pt x="7453" y="25300"/>
                    <a:pt x="7520" y="25334"/>
                  </a:cubicBezTo>
                  <a:cubicBezTo>
                    <a:pt x="7787" y="25467"/>
                    <a:pt x="8054" y="25601"/>
                    <a:pt x="8355" y="25735"/>
                  </a:cubicBezTo>
                  <a:lnTo>
                    <a:pt x="8389" y="25735"/>
                  </a:lnTo>
                  <a:cubicBezTo>
                    <a:pt x="8422" y="25735"/>
                    <a:pt x="8456" y="25701"/>
                    <a:pt x="8489" y="25668"/>
                  </a:cubicBezTo>
                  <a:cubicBezTo>
                    <a:pt x="8489" y="25634"/>
                    <a:pt x="8489" y="25567"/>
                    <a:pt x="8422" y="25534"/>
                  </a:cubicBezTo>
                  <a:cubicBezTo>
                    <a:pt x="8155" y="25434"/>
                    <a:pt x="7854" y="25300"/>
                    <a:pt x="7587" y="25166"/>
                  </a:cubicBezTo>
                  <a:close/>
                  <a:moveTo>
                    <a:pt x="19153" y="25153"/>
                  </a:moveTo>
                  <a:cubicBezTo>
                    <a:pt x="19139" y="25153"/>
                    <a:pt x="19127" y="25157"/>
                    <a:pt x="19117" y="25166"/>
                  </a:cubicBezTo>
                  <a:cubicBezTo>
                    <a:pt x="18849" y="25300"/>
                    <a:pt x="18549" y="25434"/>
                    <a:pt x="18281" y="25534"/>
                  </a:cubicBezTo>
                  <a:cubicBezTo>
                    <a:pt x="18248" y="25567"/>
                    <a:pt x="18214" y="25601"/>
                    <a:pt x="18248" y="25668"/>
                  </a:cubicBezTo>
                  <a:cubicBezTo>
                    <a:pt x="18248" y="25701"/>
                    <a:pt x="18281" y="25735"/>
                    <a:pt x="18315" y="25735"/>
                  </a:cubicBezTo>
                  <a:lnTo>
                    <a:pt x="18382" y="25701"/>
                  </a:lnTo>
                  <a:cubicBezTo>
                    <a:pt x="18649" y="25601"/>
                    <a:pt x="18916" y="25467"/>
                    <a:pt x="19217" y="25334"/>
                  </a:cubicBezTo>
                  <a:cubicBezTo>
                    <a:pt x="19251" y="25300"/>
                    <a:pt x="19251" y="25267"/>
                    <a:pt x="19251" y="25200"/>
                  </a:cubicBezTo>
                  <a:cubicBezTo>
                    <a:pt x="19227" y="25176"/>
                    <a:pt x="19187" y="25153"/>
                    <a:pt x="19153" y="25153"/>
                  </a:cubicBezTo>
                  <a:close/>
                  <a:moveTo>
                    <a:pt x="9257" y="25864"/>
                  </a:moveTo>
                  <a:cubicBezTo>
                    <a:pt x="9152" y="25864"/>
                    <a:pt x="9133" y="26005"/>
                    <a:pt x="9224" y="26035"/>
                  </a:cubicBezTo>
                  <a:cubicBezTo>
                    <a:pt x="9525" y="26136"/>
                    <a:pt x="9826" y="26236"/>
                    <a:pt x="10127" y="26303"/>
                  </a:cubicBezTo>
                  <a:lnTo>
                    <a:pt x="10160" y="26303"/>
                  </a:lnTo>
                  <a:cubicBezTo>
                    <a:pt x="10193" y="26303"/>
                    <a:pt x="10227" y="26269"/>
                    <a:pt x="10227" y="26236"/>
                  </a:cubicBezTo>
                  <a:cubicBezTo>
                    <a:pt x="10260" y="26169"/>
                    <a:pt x="10227" y="26136"/>
                    <a:pt x="10160" y="26136"/>
                  </a:cubicBezTo>
                  <a:cubicBezTo>
                    <a:pt x="9859" y="26035"/>
                    <a:pt x="9558" y="25969"/>
                    <a:pt x="9291" y="25868"/>
                  </a:cubicBezTo>
                  <a:cubicBezTo>
                    <a:pt x="9279" y="25865"/>
                    <a:pt x="9268" y="25864"/>
                    <a:pt x="9257" y="25864"/>
                  </a:cubicBezTo>
                  <a:close/>
                  <a:moveTo>
                    <a:pt x="17472" y="25864"/>
                  </a:moveTo>
                  <a:cubicBezTo>
                    <a:pt x="17464" y="25864"/>
                    <a:pt x="17455" y="25865"/>
                    <a:pt x="17446" y="25868"/>
                  </a:cubicBezTo>
                  <a:cubicBezTo>
                    <a:pt x="17145" y="25969"/>
                    <a:pt x="16844" y="26035"/>
                    <a:pt x="16577" y="26102"/>
                  </a:cubicBezTo>
                  <a:cubicBezTo>
                    <a:pt x="16477" y="26136"/>
                    <a:pt x="16477" y="26269"/>
                    <a:pt x="16577" y="26303"/>
                  </a:cubicBezTo>
                  <a:lnTo>
                    <a:pt x="16610" y="26303"/>
                  </a:lnTo>
                  <a:cubicBezTo>
                    <a:pt x="16911" y="26202"/>
                    <a:pt x="17212" y="26136"/>
                    <a:pt x="17513" y="26035"/>
                  </a:cubicBezTo>
                  <a:cubicBezTo>
                    <a:pt x="17604" y="26005"/>
                    <a:pt x="17557" y="25864"/>
                    <a:pt x="17472" y="25864"/>
                  </a:cubicBezTo>
                  <a:close/>
                  <a:moveTo>
                    <a:pt x="15641" y="26303"/>
                  </a:moveTo>
                  <a:cubicBezTo>
                    <a:pt x="15340" y="26370"/>
                    <a:pt x="15039" y="26403"/>
                    <a:pt x="14739" y="26436"/>
                  </a:cubicBezTo>
                  <a:cubicBezTo>
                    <a:pt x="14672" y="26436"/>
                    <a:pt x="14638" y="26470"/>
                    <a:pt x="14638" y="26537"/>
                  </a:cubicBezTo>
                  <a:cubicBezTo>
                    <a:pt x="14638" y="26570"/>
                    <a:pt x="14705" y="26604"/>
                    <a:pt x="14739" y="26604"/>
                  </a:cubicBezTo>
                  <a:cubicBezTo>
                    <a:pt x="15073" y="26570"/>
                    <a:pt x="15374" y="26537"/>
                    <a:pt x="15674" y="26470"/>
                  </a:cubicBezTo>
                  <a:cubicBezTo>
                    <a:pt x="15708" y="26470"/>
                    <a:pt x="15741" y="26436"/>
                    <a:pt x="15741" y="26370"/>
                  </a:cubicBezTo>
                  <a:cubicBezTo>
                    <a:pt x="15741" y="26336"/>
                    <a:pt x="15674" y="26303"/>
                    <a:pt x="15641" y="26303"/>
                  </a:cubicBezTo>
                  <a:close/>
                  <a:moveTo>
                    <a:pt x="11062" y="26303"/>
                  </a:moveTo>
                  <a:cubicBezTo>
                    <a:pt x="11029" y="26303"/>
                    <a:pt x="10962" y="26336"/>
                    <a:pt x="10962" y="26370"/>
                  </a:cubicBezTo>
                  <a:cubicBezTo>
                    <a:pt x="10962" y="26436"/>
                    <a:pt x="10996" y="26470"/>
                    <a:pt x="11029" y="26470"/>
                  </a:cubicBezTo>
                  <a:cubicBezTo>
                    <a:pt x="11363" y="26537"/>
                    <a:pt x="11664" y="26570"/>
                    <a:pt x="11965" y="26604"/>
                  </a:cubicBezTo>
                  <a:cubicBezTo>
                    <a:pt x="11978" y="26610"/>
                    <a:pt x="11989" y="26613"/>
                    <a:pt x="11999" y="26613"/>
                  </a:cubicBezTo>
                  <a:cubicBezTo>
                    <a:pt x="12043" y="26613"/>
                    <a:pt x="12065" y="26564"/>
                    <a:pt x="12065" y="26537"/>
                  </a:cubicBezTo>
                  <a:cubicBezTo>
                    <a:pt x="12065" y="26470"/>
                    <a:pt x="12032" y="26436"/>
                    <a:pt x="11998" y="26436"/>
                  </a:cubicBezTo>
                  <a:cubicBezTo>
                    <a:pt x="11664" y="26403"/>
                    <a:pt x="11363" y="26370"/>
                    <a:pt x="11062" y="26303"/>
                  </a:cubicBezTo>
                  <a:close/>
                  <a:moveTo>
                    <a:pt x="12901" y="26503"/>
                  </a:moveTo>
                  <a:cubicBezTo>
                    <a:pt x="12834" y="26503"/>
                    <a:pt x="12800" y="26537"/>
                    <a:pt x="12800" y="26604"/>
                  </a:cubicBezTo>
                  <a:cubicBezTo>
                    <a:pt x="12800" y="26631"/>
                    <a:pt x="12822" y="26679"/>
                    <a:pt x="12866" y="26679"/>
                  </a:cubicBezTo>
                  <a:cubicBezTo>
                    <a:pt x="12876" y="26679"/>
                    <a:pt x="12888" y="26677"/>
                    <a:pt x="12901" y="26670"/>
                  </a:cubicBezTo>
                  <a:lnTo>
                    <a:pt x="13803" y="26670"/>
                  </a:lnTo>
                  <a:cubicBezTo>
                    <a:pt x="13813" y="26673"/>
                    <a:pt x="13823" y="26674"/>
                    <a:pt x="13831" y="26674"/>
                  </a:cubicBezTo>
                  <a:cubicBezTo>
                    <a:pt x="13936" y="26674"/>
                    <a:pt x="13926" y="26503"/>
                    <a:pt x="13803" y="26503"/>
                  </a:cubicBezTo>
                  <a:close/>
                </a:path>
              </a:pathLst>
            </a:custGeom>
            <a:solidFill>
              <a:srgbClr val="A88659">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35"/>
            <p:cNvSpPr/>
            <p:nvPr/>
          </p:nvSpPr>
          <p:spPr>
            <a:xfrm>
              <a:off x="691800" y="4019700"/>
              <a:ext cx="108650" cy="380200"/>
            </a:xfrm>
            <a:custGeom>
              <a:avLst/>
              <a:gdLst/>
              <a:ahLst/>
              <a:cxnLst/>
              <a:rect l="l" t="t" r="r" b="b"/>
              <a:pathLst>
                <a:path w="4346" h="15208" extrusionOk="0">
                  <a:moveTo>
                    <a:pt x="2173" y="1"/>
                  </a:moveTo>
                  <a:lnTo>
                    <a:pt x="1" y="15207"/>
                  </a:lnTo>
                  <a:lnTo>
                    <a:pt x="4345" y="15207"/>
                  </a:lnTo>
                  <a:lnTo>
                    <a:pt x="2173" y="1"/>
                  </a:lnTo>
                  <a:close/>
                </a:path>
              </a:pathLst>
            </a:custGeom>
            <a:noFill/>
            <a:ln w="9525" cap="flat" cmpd="sng">
              <a:solidFill>
                <a:srgbClr val="A886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35"/>
            <p:cNvSpPr/>
            <p:nvPr/>
          </p:nvSpPr>
          <p:spPr>
            <a:xfrm>
              <a:off x="690125" y="4017000"/>
              <a:ext cx="113675" cy="385400"/>
            </a:xfrm>
            <a:custGeom>
              <a:avLst/>
              <a:gdLst/>
              <a:ahLst/>
              <a:cxnLst/>
              <a:rect l="l" t="t" r="r" b="b"/>
              <a:pathLst>
                <a:path w="4547" h="15416" extrusionOk="0">
                  <a:moveTo>
                    <a:pt x="2240" y="744"/>
                  </a:moveTo>
                  <a:lnTo>
                    <a:pt x="4312" y="15248"/>
                  </a:lnTo>
                  <a:lnTo>
                    <a:pt x="168" y="15248"/>
                  </a:lnTo>
                  <a:lnTo>
                    <a:pt x="2240" y="744"/>
                  </a:lnTo>
                  <a:close/>
                  <a:moveTo>
                    <a:pt x="2273" y="0"/>
                  </a:moveTo>
                  <a:cubicBezTo>
                    <a:pt x="2223" y="0"/>
                    <a:pt x="2173" y="25"/>
                    <a:pt x="2173" y="75"/>
                  </a:cubicBezTo>
                  <a:lnTo>
                    <a:pt x="1" y="15315"/>
                  </a:lnTo>
                  <a:cubicBezTo>
                    <a:pt x="1" y="15349"/>
                    <a:pt x="1" y="15349"/>
                    <a:pt x="1" y="15382"/>
                  </a:cubicBezTo>
                  <a:cubicBezTo>
                    <a:pt x="34" y="15415"/>
                    <a:pt x="34" y="15415"/>
                    <a:pt x="68" y="15415"/>
                  </a:cubicBezTo>
                  <a:lnTo>
                    <a:pt x="4446" y="15415"/>
                  </a:lnTo>
                  <a:cubicBezTo>
                    <a:pt x="4513" y="15415"/>
                    <a:pt x="4546" y="15382"/>
                    <a:pt x="4546" y="15315"/>
                  </a:cubicBezTo>
                  <a:lnTo>
                    <a:pt x="2374" y="75"/>
                  </a:lnTo>
                  <a:cubicBezTo>
                    <a:pt x="2374" y="25"/>
                    <a:pt x="2324" y="0"/>
                    <a:pt x="2273" y="0"/>
                  </a:cubicBezTo>
                  <a:close/>
                </a:path>
              </a:pathLst>
            </a:custGeom>
            <a:noFill/>
            <a:ln w="9525" cap="flat" cmpd="sng">
              <a:solidFill>
                <a:srgbClr val="A886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35"/>
            <p:cNvSpPr/>
            <p:nvPr/>
          </p:nvSpPr>
          <p:spPr>
            <a:xfrm>
              <a:off x="746125" y="4019700"/>
              <a:ext cx="54325" cy="380200"/>
            </a:xfrm>
            <a:custGeom>
              <a:avLst/>
              <a:gdLst/>
              <a:ahLst/>
              <a:cxnLst/>
              <a:rect l="l" t="t" r="r" b="b"/>
              <a:pathLst>
                <a:path w="2173" h="15208" extrusionOk="0">
                  <a:moveTo>
                    <a:pt x="0" y="1"/>
                  </a:moveTo>
                  <a:lnTo>
                    <a:pt x="0" y="15207"/>
                  </a:lnTo>
                  <a:lnTo>
                    <a:pt x="2172" y="15207"/>
                  </a:lnTo>
                  <a:lnTo>
                    <a:pt x="0" y="1"/>
                  </a:lnTo>
                  <a:close/>
                </a:path>
              </a:pathLst>
            </a:custGeom>
            <a:noFill/>
            <a:ln w="9525" cap="flat" cmpd="sng">
              <a:solidFill>
                <a:srgbClr val="A886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35"/>
            <p:cNvSpPr/>
            <p:nvPr/>
          </p:nvSpPr>
          <p:spPr>
            <a:xfrm>
              <a:off x="754475" y="4353925"/>
              <a:ext cx="381025" cy="108625"/>
            </a:xfrm>
            <a:custGeom>
              <a:avLst/>
              <a:gdLst/>
              <a:ahLst/>
              <a:cxnLst/>
              <a:rect l="l" t="t" r="r" b="b"/>
              <a:pathLst>
                <a:path w="15241" h="4345" extrusionOk="0">
                  <a:moveTo>
                    <a:pt x="0" y="0"/>
                  </a:moveTo>
                  <a:lnTo>
                    <a:pt x="0" y="4345"/>
                  </a:lnTo>
                  <a:lnTo>
                    <a:pt x="15240" y="2172"/>
                  </a:lnTo>
                  <a:lnTo>
                    <a:pt x="0" y="0"/>
                  </a:lnTo>
                  <a:close/>
                </a:path>
              </a:pathLst>
            </a:custGeom>
            <a:noFill/>
            <a:ln w="9525" cap="flat" cmpd="sng">
              <a:solidFill>
                <a:srgbClr val="A886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35"/>
            <p:cNvSpPr/>
            <p:nvPr/>
          </p:nvSpPr>
          <p:spPr>
            <a:xfrm>
              <a:off x="751950" y="4351400"/>
              <a:ext cx="386050" cy="113675"/>
            </a:xfrm>
            <a:custGeom>
              <a:avLst/>
              <a:gdLst/>
              <a:ahLst/>
              <a:cxnLst/>
              <a:rect l="l" t="t" r="r" b="b"/>
              <a:pathLst>
                <a:path w="15442" h="4547" extrusionOk="0">
                  <a:moveTo>
                    <a:pt x="201" y="201"/>
                  </a:moveTo>
                  <a:lnTo>
                    <a:pt x="14673" y="2240"/>
                  </a:lnTo>
                  <a:lnTo>
                    <a:pt x="201" y="4346"/>
                  </a:lnTo>
                  <a:lnTo>
                    <a:pt x="201" y="201"/>
                  </a:lnTo>
                  <a:close/>
                  <a:moveTo>
                    <a:pt x="101" y="1"/>
                  </a:moveTo>
                  <a:cubicBezTo>
                    <a:pt x="101" y="1"/>
                    <a:pt x="68" y="1"/>
                    <a:pt x="34" y="34"/>
                  </a:cubicBezTo>
                  <a:cubicBezTo>
                    <a:pt x="34" y="34"/>
                    <a:pt x="1" y="68"/>
                    <a:pt x="1" y="101"/>
                  </a:cubicBezTo>
                  <a:lnTo>
                    <a:pt x="1" y="4446"/>
                  </a:lnTo>
                  <a:cubicBezTo>
                    <a:pt x="1" y="4479"/>
                    <a:pt x="1" y="4513"/>
                    <a:pt x="34" y="4513"/>
                  </a:cubicBezTo>
                  <a:cubicBezTo>
                    <a:pt x="34" y="4513"/>
                    <a:pt x="68" y="4546"/>
                    <a:pt x="101" y="4546"/>
                  </a:cubicBezTo>
                  <a:lnTo>
                    <a:pt x="15341" y="2374"/>
                  </a:lnTo>
                  <a:cubicBezTo>
                    <a:pt x="15375" y="2374"/>
                    <a:pt x="15441" y="2340"/>
                    <a:pt x="15408" y="2273"/>
                  </a:cubicBezTo>
                  <a:cubicBezTo>
                    <a:pt x="15441" y="2240"/>
                    <a:pt x="15375" y="2207"/>
                    <a:pt x="15341" y="2207"/>
                  </a:cubicBezTo>
                  <a:lnTo>
                    <a:pt x="101" y="1"/>
                  </a:lnTo>
                  <a:close/>
                </a:path>
              </a:pathLst>
            </a:custGeom>
            <a:noFill/>
            <a:ln w="9525" cap="flat" cmpd="sng">
              <a:solidFill>
                <a:srgbClr val="A886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35"/>
            <p:cNvSpPr/>
            <p:nvPr/>
          </p:nvSpPr>
          <p:spPr>
            <a:xfrm>
              <a:off x="754475" y="4408225"/>
              <a:ext cx="381025" cy="54325"/>
            </a:xfrm>
            <a:custGeom>
              <a:avLst/>
              <a:gdLst/>
              <a:ahLst/>
              <a:cxnLst/>
              <a:rect l="l" t="t" r="r" b="b"/>
              <a:pathLst>
                <a:path w="15241" h="2173" extrusionOk="0">
                  <a:moveTo>
                    <a:pt x="0" y="0"/>
                  </a:moveTo>
                  <a:lnTo>
                    <a:pt x="0" y="2173"/>
                  </a:lnTo>
                  <a:lnTo>
                    <a:pt x="15240" y="0"/>
                  </a:lnTo>
                  <a:close/>
                </a:path>
              </a:pathLst>
            </a:custGeom>
            <a:noFill/>
            <a:ln w="9525" cap="flat" cmpd="sng">
              <a:solidFill>
                <a:srgbClr val="A886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35"/>
            <p:cNvSpPr/>
            <p:nvPr/>
          </p:nvSpPr>
          <p:spPr>
            <a:xfrm>
              <a:off x="691800" y="4415750"/>
              <a:ext cx="108650" cy="381025"/>
            </a:xfrm>
            <a:custGeom>
              <a:avLst/>
              <a:gdLst/>
              <a:ahLst/>
              <a:cxnLst/>
              <a:rect l="l" t="t" r="r" b="b"/>
              <a:pathLst>
                <a:path w="4346" h="15241" extrusionOk="0">
                  <a:moveTo>
                    <a:pt x="1" y="0"/>
                  </a:moveTo>
                  <a:lnTo>
                    <a:pt x="2173" y="15240"/>
                  </a:lnTo>
                  <a:lnTo>
                    <a:pt x="4345" y="0"/>
                  </a:lnTo>
                  <a:close/>
                </a:path>
              </a:pathLst>
            </a:custGeom>
            <a:noFill/>
            <a:ln w="9525" cap="flat" cmpd="sng">
              <a:solidFill>
                <a:srgbClr val="A886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35"/>
            <p:cNvSpPr/>
            <p:nvPr/>
          </p:nvSpPr>
          <p:spPr>
            <a:xfrm>
              <a:off x="689300" y="4414075"/>
              <a:ext cx="113650" cy="385200"/>
            </a:xfrm>
            <a:custGeom>
              <a:avLst/>
              <a:gdLst/>
              <a:ahLst/>
              <a:cxnLst/>
              <a:rect l="l" t="t" r="r" b="b"/>
              <a:pathLst>
                <a:path w="4546" h="15408" extrusionOk="0">
                  <a:moveTo>
                    <a:pt x="4379" y="167"/>
                  </a:moveTo>
                  <a:lnTo>
                    <a:pt x="2273" y="14672"/>
                  </a:lnTo>
                  <a:lnTo>
                    <a:pt x="201" y="167"/>
                  </a:lnTo>
                  <a:close/>
                  <a:moveTo>
                    <a:pt x="0" y="0"/>
                  </a:moveTo>
                  <a:cubicBezTo>
                    <a:pt x="0" y="34"/>
                    <a:pt x="0" y="67"/>
                    <a:pt x="0" y="101"/>
                  </a:cubicBezTo>
                  <a:lnTo>
                    <a:pt x="2206" y="15307"/>
                  </a:lnTo>
                  <a:cubicBezTo>
                    <a:pt x="2206" y="15374"/>
                    <a:pt x="2240" y="15407"/>
                    <a:pt x="2273" y="15407"/>
                  </a:cubicBezTo>
                  <a:cubicBezTo>
                    <a:pt x="2340" y="15407"/>
                    <a:pt x="2373" y="15374"/>
                    <a:pt x="2373" y="15307"/>
                  </a:cubicBezTo>
                  <a:lnTo>
                    <a:pt x="4546" y="101"/>
                  </a:lnTo>
                  <a:cubicBezTo>
                    <a:pt x="4546" y="67"/>
                    <a:pt x="4546" y="34"/>
                    <a:pt x="4512" y="0"/>
                  </a:cubicBezTo>
                  <a:close/>
                </a:path>
              </a:pathLst>
            </a:custGeom>
            <a:noFill/>
            <a:ln w="9525" cap="flat" cmpd="sng">
              <a:solidFill>
                <a:srgbClr val="A886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35"/>
            <p:cNvSpPr/>
            <p:nvPr/>
          </p:nvSpPr>
          <p:spPr>
            <a:xfrm>
              <a:off x="691800" y="4415750"/>
              <a:ext cx="54325" cy="381025"/>
            </a:xfrm>
            <a:custGeom>
              <a:avLst/>
              <a:gdLst/>
              <a:ahLst/>
              <a:cxnLst/>
              <a:rect l="l" t="t" r="r" b="b"/>
              <a:pathLst>
                <a:path w="2173" h="15241" extrusionOk="0">
                  <a:moveTo>
                    <a:pt x="1" y="0"/>
                  </a:moveTo>
                  <a:lnTo>
                    <a:pt x="2173" y="15240"/>
                  </a:lnTo>
                  <a:lnTo>
                    <a:pt x="2173" y="0"/>
                  </a:lnTo>
                  <a:close/>
                </a:path>
              </a:pathLst>
            </a:custGeom>
            <a:noFill/>
            <a:ln w="9525" cap="flat" cmpd="sng">
              <a:solidFill>
                <a:srgbClr val="A886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35"/>
            <p:cNvSpPr/>
            <p:nvPr/>
          </p:nvSpPr>
          <p:spPr>
            <a:xfrm>
              <a:off x="357600" y="4353925"/>
              <a:ext cx="381025" cy="108625"/>
            </a:xfrm>
            <a:custGeom>
              <a:avLst/>
              <a:gdLst/>
              <a:ahLst/>
              <a:cxnLst/>
              <a:rect l="l" t="t" r="r" b="b"/>
              <a:pathLst>
                <a:path w="15241" h="4345" extrusionOk="0">
                  <a:moveTo>
                    <a:pt x="15240" y="0"/>
                  </a:moveTo>
                  <a:lnTo>
                    <a:pt x="0" y="2172"/>
                  </a:lnTo>
                  <a:lnTo>
                    <a:pt x="15240" y="4345"/>
                  </a:lnTo>
                  <a:lnTo>
                    <a:pt x="15240" y="0"/>
                  </a:lnTo>
                  <a:close/>
                </a:path>
              </a:pathLst>
            </a:custGeom>
            <a:noFill/>
            <a:ln w="9525" cap="flat" cmpd="sng">
              <a:solidFill>
                <a:srgbClr val="A886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35"/>
            <p:cNvSpPr/>
            <p:nvPr/>
          </p:nvSpPr>
          <p:spPr>
            <a:xfrm>
              <a:off x="355925" y="4351400"/>
              <a:ext cx="385200" cy="113675"/>
            </a:xfrm>
            <a:custGeom>
              <a:avLst/>
              <a:gdLst/>
              <a:ahLst/>
              <a:cxnLst/>
              <a:rect l="l" t="t" r="r" b="b"/>
              <a:pathLst>
                <a:path w="15408" h="4547" extrusionOk="0">
                  <a:moveTo>
                    <a:pt x="15207" y="201"/>
                  </a:moveTo>
                  <a:lnTo>
                    <a:pt x="15207" y="4346"/>
                  </a:lnTo>
                  <a:lnTo>
                    <a:pt x="702" y="2273"/>
                  </a:lnTo>
                  <a:lnTo>
                    <a:pt x="15207" y="201"/>
                  </a:lnTo>
                  <a:close/>
                  <a:moveTo>
                    <a:pt x="15307" y="1"/>
                  </a:moveTo>
                  <a:lnTo>
                    <a:pt x="67" y="2173"/>
                  </a:lnTo>
                  <a:cubicBezTo>
                    <a:pt x="34" y="2173"/>
                    <a:pt x="0" y="2240"/>
                    <a:pt x="0" y="2273"/>
                  </a:cubicBezTo>
                  <a:cubicBezTo>
                    <a:pt x="0" y="2307"/>
                    <a:pt x="34" y="2340"/>
                    <a:pt x="67" y="2374"/>
                  </a:cubicBezTo>
                  <a:lnTo>
                    <a:pt x="15307" y="4546"/>
                  </a:lnTo>
                  <a:cubicBezTo>
                    <a:pt x="15341" y="4546"/>
                    <a:pt x="15341" y="4546"/>
                    <a:pt x="15374" y="4513"/>
                  </a:cubicBezTo>
                  <a:cubicBezTo>
                    <a:pt x="15407" y="4513"/>
                    <a:pt x="15407" y="4479"/>
                    <a:pt x="15407" y="4446"/>
                  </a:cubicBezTo>
                  <a:lnTo>
                    <a:pt x="15407" y="101"/>
                  </a:lnTo>
                  <a:cubicBezTo>
                    <a:pt x="15407" y="68"/>
                    <a:pt x="15407" y="34"/>
                    <a:pt x="15374" y="34"/>
                  </a:cubicBezTo>
                  <a:cubicBezTo>
                    <a:pt x="15341" y="1"/>
                    <a:pt x="15341" y="1"/>
                    <a:pt x="15307" y="1"/>
                  </a:cubicBezTo>
                  <a:close/>
                </a:path>
              </a:pathLst>
            </a:custGeom>
            <a:noFill/>
            <a:ln w="9525" cap="flat" cmpd="sng">
              <a:solidFill>
                <a:srgbClr val="A886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35"/>
            <p:cNvSpPr/>
            <p:nvPr/>
          </p:nvSpPr>
          <p:spPr>
            <a:xfrm>
              <a:off x="357600" y="4353925"/>
              <a:ext cx="381025" cy="54325"/>
            </a:xfrm>
            <a:custGeom>
              <a:avLst/>
              <a:gdLst/>
              <a:ahLst/>
              <a:cxnLst/>
              <a:rect l="l" t="t" r="r" b="b"/>
              <a:pathLst>
                <a:path w="15241" h="2173" extrusionOk="0">
                  <a:moveTo>
                    <a:pt x="15240" y="0"/>
                  </a:moveTo>
                  <a:lnTo>
                    <a:pt x="0" y="2172"/>
                  </a:lnTo>
                  <a:lnTo>
                    <a:pt x="15240" y="2172"/>
                  </a:lnTo>
                  <a:lnTo>
                    <a:pt x="15240" y="0"/>
                  </a:lnTo>
                  <a:close/>
                </a:path>
              </a:pathLst>
            </a:custGeom>
            <a:noFill/>
            <a:ln w="9525" cap="flat" cmpd="sng">
              <a:solidFill>
                <a:srgbClr val="A886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35"/>
            <p:cNvSpPr/>
            <p:nvPr/>
          </p:nvSpPr>
          <p:spPr>
            <a:xfrm>
              <a:off x="569825" y="4231925"/>
              <a:ext cx="203050" cy="202225"/>
            </a:xfrm>
            <a:custGeom>
              <a:avLst/>
              <a:gdLst/>
              <a:ahLst/>
              <a:cxnLst/>
              <a:rect l="l" t="t" r="r" b="b"/>
              <a:pathLst>
                <a:path w="8122" h="8089" extrusionOk="0">
                  <a:moveTo>
                    <a:pt x="0" y="1"/>
                  </a:moveTo>
                  <a:lnTo>
                    <a:pt x="6083" y="8088"/>
                  </a:lnTo>
                  <a:lnTo>
                    <a:pt x="8121" y="6083"/>
                  </a:lnTo>
                  <a:lnTo>
                    <a:pt x="0" y="1"/>
                  </a:lnTo>
                  <a:close/>
                </a:path>
              </a:pathLst>
            </a:custGeom>
            <a:noFill/>
            <a:ln w="9525" cap="flat" cmpd="sng">
              <a:solidFill>
                <a:srgbClr val="A886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35"/>
            <p:cNvSpPr/>
            <p:nvPr/>
          </p:nvSpPr>
          <p:spPr>
            <a:xfrm>
              <a:off x="566850" y="4229725"/>
              <a:ext cx="208525" cy="206925"/>
            </a:xfrm>
            <a:custGeom>
              <a:avLst/>
              <a:gdLst/>
              <a:ahLst/>
              <a:cxnLst/>
              <a:rect l="l" t="t" r="r" b="b"/>
              <a:pathLst>
                <a:path w="8341" h="8277" extrusionOk="0">
                  <a:moveTo>
                    <a:pt x="587" y="556"/>
                  </a:moveTo>
                  <a:lnTo>
                    <a:pt x="8073" y="6171"/>
                  </a:lnTo>
                  <a:lnTo>
                    <a:pt x="6202" y="8076"/>
                  </a:lnTo>
                  <a:lnTo>
                    <a:pt x="587" y="556"/>
                  </a:lnTo>
                  <a:close/>
                  <a:moveTo>
                    <a:pt x="120" y="0"/>
                  </a:moveTo>
                  <a:cubicBezTo>
                    <a:pt x="49" y="0"/>
                    <a:pt x="1" y="78"/>
                    <a:pt x="52" y="155"/>
                  </a:cubicBezTo>
                  <a:lnTo>
                    <a:pt x="6135" y="8243"/>
                  </a:lnTo>
                  <a:cubicBezTo>
                    <a:pt x="6135" y="8243"/>
                    <a:pt x="6168" y="8277"/>
                    <a:pt x="6202" y="8277"/>
                  </a:cubicBezTo>
                  <a:cubicBezTo>
                    <a:pt x="6235" y="8277"/>
                    <a:pt x="6235" y="8277"/>
                    <a:pt x="6269" y="8243"/>
                  </a:cubicBezTo>
                  <a:lnTo>
                    <a:pt x="8274" y="6238"/>
                  </a:lnTo>
                  <a:cubicBezTo>
                    <a:pt x="8341" y="6171"/>
                    <a:pt x="8341" y="6104"/>
                    <a:pt x="8274" y="6071"/>
                  </a:cubicBezTo>
                  <a:lnTo>
                    <a:pt x="186" y="22"/>
                  </a:lnTo>
                  <a:cubicBezTo>
                    <a:pt x="163" y="7"/>
                    <a:pt x="141" y="0"/>
                    <a:pt x="120" y="0"/>
                  </a:cubicBezTo>
                  <a:close/>
                </a:path>
              </a:pathLst>
            </a:custGeom>
            <a:noFill/>
            <a:ln w="9525" cap="flat" cmpd="sng">
              <a:solidFill>
                <a:srgbClr val="A886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35"/>
            <p:cNvSpPr/>
            <p:nvPr/>
          </p:nvSpPr>
          <p:spPr>
            <a:xfrm>
              <a:off x="569825" y="4231925"/>
              <a:ext cx="203050" cy="177150"/>
            </a:xfrm>
            <a:custGeom>
              <a:avLst/>
              <a:gdLst/>
              <a:ahLst/>
              <a:cxnLst/>
              <a:rect l="l" t="t" r="r" b="b"/>
              <a:pathLst>
                <a:path w="8122" h="7086" extrusionOk="0">
                  <a:moveTo>
                    <a:pt x="0" y="1"/>
                  </a:moveTo>
                  <a:lnTo>
                    <a:pt x="7085" y="7086"/>
                  </a:lnTo>
                  <a:lnTo>
                    <a:pt x="8121" y="6083"/>
                  </a:lnTo>
                  <a:lnTo>
                    <a:pt x="0" y="1"/>
                  </a:lnTo>
                  <a:close/>
                </a:path>
              </a:pathLst>
            </a:custGeom>
            <a:noFill/>
            <a:ln w="9525" cap="flat" cmpd="sng">
              <a:solidFill>
                <a:srgbClr val="A886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35"/>
            <p:cNvSpPr/>
            <p:nvPr/>
          </p:nvSpPr>
          <p:spPr>
            <a:xfrm>
              <a:off x="721875" y="4231925"/>
              <a:ext cx="202225" cy="202225"/>
            </a:xfrm>
            <a:custGeom>
              <a:avLst/>
              <a:gdLst/>
              <a:ahLst/>
              <a:cxnLst/>
              <a:rect l="l" t="t" r="r" b="b"/>
              <a:pathLst>
                <a:path w="8089" h="8089" extrusionOk="0">
                  <a:moveTo>
                    <a:pt x="8089" y="1"/>
                  </a:moveTo>
                  <a:lnTo>
                    <a:pt x="1" y="6083"/>
                  </a:lnTo>
                  <a:lnTo>
                    <a:pt x="2039" y="8088"/>
                  </a:lnTo>
                  <a:lnTo>
                    <a:pt x="8089" y="1"/>
                  </a:lnTo>
                  <a:close/>
                </a:path>
              </a:pathLst>
            </a:custGeom>
            <a:noFill/>
            <a:ln w="9525" cap="flat" cmpd="sng">
              <a:solidFill>
                <a:srgbClr val="A886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35"/>
            <p:cNvSpPr/>
            <p:nvPr/>
          </p:nvSpPr>
          <p:spPr>
            <a:xfrm>
              <a:off x="719375" y="4229625"/>
              <a:ext cx="207225" cy="207025"/>
            </a:xfrm>
            <a:custGeom>
              <a:avLst/>
              <a:gdLst/>
              <a:ahLst/>
              <a:cxnLst/>
              <a:rect l="l" t="t" r="r" b="b"/>
              <a:pathLst>
                <a:path w="8289" h="8281" extrusionOk="0">
                  <a:moveTo>
                    <a:pt x="7754" y="560"/>
                  </a:moveTo>
                  <a:lnTo>
                    <a:pt x="2106" y="8080"/>
                  </a:lnTo>
                  <a:lnTo>
                    <a:pt x="234" y="6175"/>
                  </a:lnTo>
                  <a:lnTo>
                    <a:pt x="7754" y="560"/>
                  </a:lnTo>
                  <a:close/>
                  <a:moveTo>
                    <a:pt x="8205" y="1"/>
                  </a:moveTo>
                  <a:cubicBezTo>
                    <a:pt x="8189" y="1"/>
                    <a:pt x="8172" y="9"/>
                    <a:pt x="8155" y="26"/>
                  </a:cubicBezTo>
                  <a:lnTo>
                    <a:pt x="34" y="6075"/>
                  </a:lnTo>
                  <a:cubicBezTo>
                    <a:pt x="34" y="6108"/>
                    <a:pt x="1" y="6142"/>
                    <a:pt x="1" y="6142"/>
                  </a:cubicBezTo>
                  <a:cubicBezTo>
                    <a:pt x="1" y="6175"/>
                    <a:pt x="34" y="6209"/>
                    <a:pt x="34" y="6242"/>
                  </a:cubicBezTo>
                  <a:lnTo>
                    <a:pt x="2073" y="8247"/>
                  </a:lnTo>
                  <a:cubicBezTo>
                    <a:pt x="2073" y="8275"/>
                    <a:pt x="2096" y="8280"/>
                    <a:pt x="2123" y="8281"/>
                  </a:cubicBezTo>
                  <a:lnTo>
                    <a:pt x="2123" y="8281"/>
                  </a:lnTo>
                  <a:cubicBezTo>
                    <a:pt x="2150" y="8280"/>
                    <a:pt x="2173" y="8275"/>
                    <a:pt x="2173" y="8247"/>
                  </a:cubicBezTo>
                  <a:lnTo>
                    <a:pt x="8256" y="126"/>
                  </a:lnTo>
                  <a:cubicBezTo>
                    <a:pt x="8289" y="93"/>
                    <a:pt x="8289" y="59"/>
                    <a:pt x="8256" y="26"/>
                  </a:cubicBezTo>
                  <a:cubicBezTo>
                    <a:pt x="8239" y="9"/>
                    <a:pt x="8222" y="1"/>
                    <a:pt x="8205" y="1"/>
                  </a:cubicBezTo>
                  <a:close/>
                  <a:moveTo>
                    <a:pt x="2123" y="8281"/>
                  </a:moveTo>
                  <a:lnTo>
                    <a:pt x="2123" y="8281"/>
                  </a:lnTo>
                  <a:cubicBezTo>
                    <a:pt x="2117" y="8281"/>
                    <a:pt x="2112" y="8281"/>
                    <a:pt x="2106" y="8281"/>
                  </a:cubicBezTo>
                  <a:lnTo>
                    <a:pt x="2139" y="8281"/>
                  </a:lnTo>
                  <a:cubicBezTo>
                    <a:pt x="2134" y="8281"/>
                    <a:pt x="2128" y="8281"/>
                    <a:pt x="2123" y="8281"/>
                  </a:cubicBezTo>
                  <a:close/>
                </a:path>
              </a:pathLst>
            </a:custGeom>
            <a:noFill/>
            <a:ln w="9525" cap="flat" cmpd="sng">
              <a:solidFill>
                <a:srgbClr val="A886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35"/>
            <p:cNvSpPr/>
            <p:nvPr/>
          </p:nvSpPr>
          <p:spPr>
            <a:xfrm>
              <a:off x="746950" y="4231925"/>
              <a:ext cx="177150" cy="202225"/>
            </a:xfrm>
            <a:custGeom>
              <a:avLst/>
              <a:gdLst/>
              <a:ahLst/>
              <a:cxnLst/>
              <a:rect l="l" t="t" r="r" b="b"/>
              <a:pathLst>
                <a:path w="7086" h="8089" extrusionOk="0">
                  <a:moveTo>
                    <a:pt x="7086" y="1"/>
                  </a:moveTo>
                  <a:lnTo>
                    <a:pt x="0" y="7086"/>
                  </a:lnTo>
                  <a:lnTo>
                    <a:pt x="1036" y="8088"/>
                  </a:lnTo>
                  <a:lnTo>
                    <a:pt x="7086" y="1"/>
                  </a:lnTo>
                  <a:close/>
                </a:path>
              </a:pathLst>
            </a:custGeom>
            <a:noFill/>
            <a:ln w="9525" cap="flat" cmpd="sng">
              <a:solidFill>
                <a:srgbClr val="A886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35"/>
            <p:cNvSpPr/>
            <p:nvPr/>
          </p:nvSpPr>
          <p:spPr>
            <a:xfrm>
              <a:off x="721875" y="4384000"/>
              <a:ext cx="202225" cy="202225"/>
            </a:xfrm>
            <a:custGeom>
              <a:avLst/>
              <a:gdLst/>
              <a:ahLst/>
              <a:cxnLst/>
              <a:rect l="l" t="t" r="r" b="b"/>
              <a:pathLst>
                <a:path w="8089" h="8089" extrusionOk="0">
                  <a:moveTo>
                    <a:pt x="2039" y="0"/>
                  </a:moveTo>
                  <a:lnTo>
                    <a:pt x="1" y="2005"/>
                  </a:lnTo>
                  <a:lnTo>
                    <a:pt x="8089" y="8088"/>
                  </a:lnTo>
                  <a:lnTo>
                    <a:pt x="2039" y="0"/>
                  </a:lnTo>
                  <a:close/>
                </a:path>
              </a:pathLst>
            </a:custGeom>
            <a:noFill/>
            <a:ln w="9525" cap="flat" cmpd="sng">
              <a:solidFill>
                <a:srgbClr val="A886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35"/>
            <p:cNvSpPr/>
            <p:nvPr/>
          </p:nvSpPr>
          <p:spPr>
            <a:xfrm>
              <a:off x="719375" y="4380650"/>
              <a:ext cx="207225" cy="208075"/>
            </a:xfrm>
            <a:custGeom>
              <a:avLst/>
              <a:gdLst/>
              <a:ahLst/>
              <a:cxnLst/>
              <a:rect l="l" t="t" r="r" b="b"/>
              <a:pathLst>
                <a:path w="8289" h="8323" extrusionOk="0">
                  <a:moveTo>
                    <a:pt x="2139" y="234"/>
                  </a:moveTo>
                  <a:lnTo>
                    <a:pt x="7754" y="7754"/>
                  </a:lnTo>
                  <a:lnTo>
                    <a:pt x="234" y="2139"/>
                  </a:lnTo>
                  <a:lnTo>
                    <a:pt x="2139" y="234"/>
                  </a:lnTo>
                  <a:close/>
                  <a:moveTo>
                    <a:pt x="2139" y="1"/>
                  </a:moveTo>
                  <a:cubicBezTo>
                    <a:pt x="2106" y="1"/>
                    <a:pt x="2073" y="34"/>
                    <a:pt x="2073" y="34"/>
                  </a:cubicBezTo>
                  <a:lnTo>
                    <a:pt x="34" y="2073"/>
                  </a:lnTo>
                  <a:cubicBezTo>
                    <a:pt x="1" y="2073"/>
                    <a:pt x="1" y="2106"/>
                    <a:pt x="1" y="2139"/>
                  </a:cubicBezTo>
                  <a:cubicBezTo>
                    <a:pt x="1" y="2173"/>
                    <a:pt x="34" y="2173"/>
                    <a:pt x="34" y="2206"/>
                  </a:cubicBezTo>
                  <a:lnTo>
                    <a:pt x="8155" y="8322"/>
                  </a:lnTo>
                  <a:lnTo>
                    <a:pt x="8189" y="8322"/>
                  </a:lnTo>
                  <a:cubicBezTo>
                    <a:pt x="8222" y="8322"/>
                    <a:pt x="8256" y="8289"/>
                    <a:pt x="8256" y="8255"/>
                  </a:cubicBezTo>
                  <a:cubicBezTo>
                    <a:pt x="8289" y="8222"/>
                    <a:pt x="8289" y="8189"/>
                    <a:pt x="8256" y="8155"/>
                  </a:cubicBezTo>
                  <a:lnTo>
                    <a:pt x="2206" y="34"/>
                  </a:lnTo>
                  <a:cubicBezTo>
                    <a:pt x="2173" y="34"/>
                    <a:pt x="2173" y="1"/>
                    <a:pt x="2139" y="1"/>
                  </a:cubicBezTo>
                  <a:close/>
                </a:path>
              </a:pathLst>
            </a:custGeom>
            <a:noFill/>
            <a:ln w="9525" cap="flat" cmpd="sng">
              <a:solidFill>
                <a:srgbClr val="A886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35"/>
            <p:cNvSpPr/>
            <p:nvPr/>
          </p:nvSpPr>
          <p:spPr>
            <a:xfrm>
              <a:off x="721875" y="4409050"/>
              <a:ext cx="202225" cy="177175"/>
            </a:xfrm>
            <a:custGeom>
              <a:avLst/>
              <a:gdLst/>
              <a:ahLst/>
              <a:cxnLst/>
              <a:rect l="l" t="t" r="r" b="b"/>
              <a:pathLst>
                <a:path w="8089" h="7087" extrusionOk="0">
                  <a:moveTo>
                    <a:pt x="1003" y="1"/>
                  </a:moveTo>
                  <a:lnTo>
                    <a:pt x="1" y="1003"/>
                  </a:lnTo>
                  <a:lnTo>
                    <a:pt x="8089" y="7086"/>
                  </a:lnTo>
                  <a:lnTo>
                    <a:pt x="8089" y="7086"/>
                  </a:lnTo>
                  <a:lnTo>
                    <a:pt x="1003" y="1"/>
                  </a:lnTo>
                  <a:close/>
                </a:path>
              </a:pathLst>
            </a:custGeom>
            <a:noFill/>
            <a:ln w="9525" cap="flat" cmpd="sng">
              <a:solidFill>
                <a:srgbClr val="A886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35"/>
            <p:cNvSpPr/>
            <p:nvPr/>
          </p:nvSpPr>
          <p:spPr>
            <a:xfrm>
              <a:off x="569825" y="4384000"/>
              <a:ext cx="203050" cy="202225"/>
            </a:xfrm>
            <a:custGeom>
              <a:avLst/>
              <a:gdLst/>
              <a:ahLst/>
              <a:cxnLst/>
              <a:rect l="l" t="t" r="r" b="b"/>
              <a:pathLst>
                <a:path w="8122" h="8089" extrusionOk="0">
                  <a:moveTo>
                    <a:pt x="6083" y="0"/>
                  </a:moveTo>
                  <a:lnTo>
                    <a:pt x="0" y="8088"/>
                  </a:lnTo>
                  <a:lnTo>
                    <a:pt x="8121" y="2005"/>
                  </a:lnTo>
                  <a:lnTo>
                    <a:pt x="6083" y="0"/>
                  </a:lnTo>
                  <a:close/>
                </a:path>
              </a:pathLst>
            </a:custGeom>
            <a:noFill/>
            <a:ln w="9525" cap="flat" cmpd="sng">
              <a:solidFill>
                <a:srgbClr val="A886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35"/>
            <p:cNvSpPr/>
            <p:nvPr/>
          </p:nvSpPr>
          <p:spPr>
            <a:xfrm>
              <a:off x="567300" y="4381475"/>
              <a:ext cx="207250" cy="207250"/>
            </a:xfrm>
            <a:custGeom>
              <a:avLst/>
              <a:gdLst/>
              <a:ahLst/>
              <a:cxnLst/>
              <a:rect l="l" t="t" r="r" b="b"/>
              <a:pathLst>
                <a:path w="8290" h="8290" extrusionOk="0">
                  <a:moveTo>
                    <a:pt x="6184" y="235"/>
                  </a:moveTo>
                  <a:lnTo>
                    <a:pt x="8055" y="2140"/>
                  </a:lnTo>
                  <a:lnTo>
                    <a:pt x="569" y="7755"/>
                  </a:lnTo>
                  <a:lnTo>
                    <a:pt x="569" y="7755"/>
                  </a:lnTo>
                  <a:lnTo>
                    <a:pt x="6184" y="235"/>
                  </a:lnTo>
                  <a:close/>
                  <a:moveTo>
                    <a:pt x="6184" y="1"/>
                  </a:moveTo>
                  <a:cubicBezTo>
                    <a:pt x="6150" y="1"/>
                    <a:pt x="6150" y="1"/>
                    <a:pt x="6117" y="34"/>
                  </a:cubicBezTo>
                  <a:lnTo>
                    <a:pt x="34" y="8122"/>
                  </a:lnTo>
                  <a:cubicBezTo>
                    <a:pt x="1" y="8156"/>
                    <a:pt x="1" y="8222"/>
                    <a:pt x="34" y="8256"/>
                  </a:cubicBezTo>
                  <a:cubicBezTo>
                    <a:pt x="68" y="8256"/>
                    <a:pt x="101" y="8289"/>
                    <a:pt x="101" y="8289"/>
                  </a:cubicBezTo>
                  <a:cubicBezTo>
                    <a:pt x="135" y="8289"/>
                    <a:pt x="135" y="8256"/>
                    <a:pt x="168" y="8256"/>
                  </a:cubicBezTo>
                  <a:lnTo>
                    <a:pt x="8256" y="2173"/>
                  </a:lnTo>
                  <a:cubicBezTo>
                    <a:pt x="8289" y="2173"/>
                    <a:pt x="8289" y="2140"/>
                    <a:pt x="8289" y="2106"/>
                  </a:cubicBezTo>
                  <a:cubicBezTo>
                    <a:pt x="8289" y="2106"/>
                    <a:pt x="8289" y="2073"/>
                    <a:pt x="8256" y="2040"/>
                  </a:cubicBezTo>
                  <a:lnTo>
                    <a:pt x="6251" y="34"/>
                  </a:lnTo>
                  <a:cubicBezTo>
                    <a:pt x="6251" y="1"/>
                    <a:pt x="6217" y="1"/>
                    <a:pt x="6184" y="1"/>
                  </a:cubicBezTo>
                  <a:close/>
                </a:path>
              </a:pathLst>
            </a:custGeom>
            <a:noFill/>
            <a:ln w="9525" cap="flat" cmpd="sng">
              <a:solidFill>
                <a:srgbClr val="A886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35"/>
            <p:cNvSpPr/>
            <p:nvPr/>
          </p:nvSpPr>
          <p:spPr>
            <a:xfrm>
              <a:off x="569825" y="4384000"/>
              <a:ext cx="177150" cy="202225"/>
            </a:xfrm>
            <a:custGeom>
              <a:avLst/>
              <a:gdLst/>
              <a:ahLst/>
              <a:cxnLst/>
              <a:rect l="l" t="t" r="r" b="b"/>
              <a:pathLst>
                <a:path w="7086" h="8089" extrusionOk="0">
                  <a:moveTo>
                    <a:pt x="6083" y="0"/>
                  </a:moveTo>
                  <a:lnTo>
                    <a:pt x="0" y="8088"/>
                  </a:lnTo>
                  <a:lnTo>
                    <a:pt x="7085" y="1003"/>
                  </a:lnTo>
                  <a:lnTo>
                    <a:pt x="6083" y="0"/>
                  </a:lnTo>
                  <a:close/>
                </a:path>
              </a:pathLst>
            </a:custGeom>
            <a:noFill/>
            <a:ln w="9525" cap="flat" cmpd="sng">
              <a:solidFill>
                <a:srgbClr val="A886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35"/>
            <p:cNvSpPr/>
            <p:nvPr/>
          </p:nvSpPr>
          <p:spPr>
            <a:xfrm>
              <a:off x="645850" y="4333025"/>
              <a:ext cx="175475" cy="150250"/>
            </a:xfrm>
            <a:custGeom>
              <a:avLst/>
              <a:gdLst/>
              <a:ahLst/>
              <a:cxnLst/>
              <a:rect l="l" t="t" r="r" b="b"/>
              <a:pathLst>
                <a:path w="7019" h="6010" extrusionOk="0">
                  <a:moveTo>
                    <a:pt x="4011" y="1"/>
                  </a:moveTo>
                  <a:cubicBezTo>
                    <a:pt x="1337" y="1"/>
                    <a:pt x="0" y="3242"/>
                    <a:pt x="1905" y="5114"/>
                  </a:cubicBezTo>
                  <a:cubicBezTo>
                    <a:pt x="2513" y="5733"/>
                    <a:pt x="3266" y="6009"/>
                    <a:pt x="4005" y="6009"/>
                  </a:cubicBezTo>
                  <a:cubicBezTo>
                    <a:pt x="5541" y="6009"/>
                    <a:pt x="7019" y="4814"/>
                    <a:pt x="7019" y="3008"/>
                  </a:cubicBezTo>
                  <a:cubicBezTo>
                    <a:pt x="7019" y="1337"/>
                    <a:pt x="5682" y="1"/>
                    <a:pt x="4011" y="1"/>
                  </a:cubicBezTo>
                  <a:close/>
                </a:path>
              </a:pathLst>
            </a:custGeom>
            <a:noFill/>
            <a:ln w="9525" cap="flat" cmpd="sng">
              <a:solidFill>
                <a:srgbClr val="A886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35"/>
            <p:cNvSpPr/>
            <p:nvPr/>
          </p:nvSpPr>
          <p:spPr>
            <a:xfrm>
              <a:off x="642500" y="4330400"/>
              <a:ext cx="181350" cy="154725"/>
            </a:xfrm>
            <a:custGeom>
              <a:avLst/>
              <a:gdLst/>
              <a:ahLst/>
              <a:cxnLst/>
              <a:rect l="l" t="t" r="r" b="b"/>
              <a:pathLst>
                <a:path w="7254" h="6189" extrusionOk="0">
                  <a:moveTo>
                    <a:pt x="4145" y="206"/>
                  </a:moveTo>
                  <a:cubicBezTo>
                    <a:pt x="5783" y="206"/>
                    <a:pt x="7086" y="1509"/>
                    <a:pt x="7086" y="3113"/>
                  </a:cubicBezTo>
                  <a:cubicBezTo>
                    <a:pt x="7086" y="4878"/>
                    <a:pt x="5647" y="6045"/>
                    <a:pt x="4136" y="6045"/>
                  </a:cubicBezTo>
                  <a:cubicBezTo>
                    <a:pt x="3415" y="6045"/>
                    <a:pt x="2678" y="5779"/>
                    <a:pt x="2073" y="5186"/>
                  </a:cubicBezTo>
                  <a:cubicBezTo>
                    <a:pt x="235" y="3347"/>
                    <a:pt x="1538" y="206"/>
                    <a:pt x="4145" y="206"/>
                  </a:cubicBezTo>
                  <a:close/>
                  <a:moveTo>
                    <a:pt x="4130" y="1"/>
                  </a:moveTo>
                  <a:cubicBezTo>
                    <a:pt x="3371" y="1"/>
                    <a:pt x="2599" y="282"/>
                    <a:pt x="1973" y="908"/>
                  </a:cubicBezTo>
                  <a:cubicBezTo>
                    <a:pt x="1" y="2879"/>
                    <a:pt x="1404" y="6188"/>
                    <a:pt x="4145" y="6188"/>
                  </a:cubicBezTo>
                  <a:cubicBezTo>
                    <a:pt x="5849" y="6188"/>
                    <a:pt x="7253" y="4818"/>
                    <a:pt x="7253" y="3113"/>
                  </a:cubicBezTo>
                  <a:cubicBezTo>
                    <a:pt x="7253" y="1235"/>
                    <a:pt x="5721" y="1"/>
                    <a:pt x="4130" y="1"/>
                  </a:cubicBezTo>
                  <a:close/>
                </a:path>
              </a:pathLst>
            </a:custGeom>
            <a:noFill/>
            <a:ln w="9525" cap="flat" cmpd="sng">
              <a:solidFill>
                <a:srgbClr val="A886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35"/>
            <p:cNvSpPr/>
            <p:nvPr/>
          </p:nvSpPr>
          <p:spPr>
            <a:xfrm>
              <a:off x="679275" y="4358100"/>
              <a:ext cx="117000" cy="100100"/>
            </a:xfrm>
            <a:custGeom>
              <a:avLst/>
              <a:gdLst/>
              <a:ahLst/>
              <a:cxnLst/>
              <a:rect l="l" t="t" r="r" b="b"/>
              <a:pathLst>
                <a:path w="4680" h="4004" extrusionOk="0">
                  <a:moveTo>
                    <a:pt x="2674" y="0"/>
                  </a:moveTo>
                  <a:cubicBezTo>
                    <a:pt x="903" y="0"/>
                    <a:pt x="0" y="2139"/>
                    <a:pt x="1270" y="3409"/>
                  </a:cubicBezTo>
                  <a:cubicBezTo>
                    <a:pt x="1681" y="3820"/>
                    <a:pt x="2184" y="4004"/>
                    <a:pt x="2675" y="4004"/>
                  </a:cubicBezTo>
                  <a:cubicBezTo>
                    <a:pt x="3701" y="4004"/>
                    <a:pt x="4679" y="3203"/>
                    <a:pt x="4679" y="2005"/>
                  </a:cubicBezTo>
                  <a:cubicBezTo>
                    <a:pt x="4679" y="903"/>
                    <a:pt x="3810" y="0"/>
                    <a:pt x="2674" y="0"/>
                  </a:cubicBezTo>
                  <a:close/>
                </a:path>
              </a:pathLst>
            </a:custGeom>
            <a:noFill/>
            <a:ln w="9525" cap="flat" cmpd="sng">
              <a:solidFill>
                <a:srgbClr val="A886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35"/>
            <p:cNvSpPr/>
            <p:nvPr/>
          </p:nvSpPr>
          <p:spPr>
            <a:xfrm>
              <a:off x="711025" y="4382275"/>
              <a:ext cx="61850" cy="52225"/>
            </a:xfrm>
            <a:custGeom>
              <a:avLst/>
              <a:gdLst/>
              <a:ahLst/>
              <a:cxnLst/>
              <a:rect l="l" t="t" r="r" b="b"/>
              <a:pathLst>
                <a:path w="2474" h="2089" extrusionOk="0">
                  <a:moveTo>
                    <a:pt x="1461" y="1"/>
                  </a:moveTo>
                  <a:cubicBezTo>
                    <a:pt x="1442" y="1"/>
                    <a:pt x="1423" y="1"/>
                    <a:pt x="1404" y="2"/>
                  </a:cubicBezTo>
                  <a:cubicBezTo>
                    <a:pt x="468" y="2"/>
                    <a:pt x="0" y="1105"/>
                    <a:pt x="669" y="1774"/>
                  </a:cubicBezTo>
                  <a:cubicBezTo>
                    <a:pt x="886" y="1991"/>
                    <a:pt x="1153" y="2088"/>
                    <a:pt x="1414" y="2088"/>
                  </a:cubicBezTo>
                  <a:cubicBezTo>
                    <a:pt x="1956" y="2088"/>
                    <a:pt x="2473" y="1670"/>
                    <a:pt x="2473" y="1038"/>
                  </a:cubicBezTo>
                  <a:cubicBezTo>
                    <a:pt x="2473" y="488"/>
                    <a:pt x="2035" y="1"/>
                    <a:pt x="1461" y="1"/>
                  </a:cubicBezTo>
                  <a:close/>
                </a:path>
              </a:pathLst>
            </a:custGeom>
            <a:noFill/>
            <a:ln w="9525" cap="flat" cmpd="sng">
              <a:solidFill>
                <a:srgbClr val="A886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97"/>
        <p:cNvGrpSpPr/>
        <p:nvPr/>
      </p:nvGrpSpPr>
      <p:grpSpPr>
        <a:xfrm>
          <a:off x="0" y="0"/>
          <a:ext cx="0" cy="0"/>
          <a:chOff x="0" y="0"/>
          <a:chExt cx="0" cy="0"/>
        </a:xfrm>
      </p:grpSpPr>
      <p:pic>
        <p:nvPicPr>
          <p:cNvPr id="698" name="Google Shape;698;p7"/>
          <p:cNvPicPr preferRelativeResize="0"/>
          <p:nvPr/>
        </p:nvPicPr>
        <p:blipFill>
          <a:blip r:embed="rId2">
            <a:alphaModFix amt="62000"/>
          </a:blip>
          <a:stretch>
            <a:fillRect/>
          </a:stretch>
        </p:blipFill>
        <p:spPr>
          <a:xfrm>
            <a:off x="2" y="0"/>
            <a:ext cx="9144003" cy="5143499"/>
          </a:xfrm>
          <a:prstGeom prst="rect">
            <a:avLst/>
          </a:prstGeom>
          <a:noFill/>
          <a:ln>
            <a:noFill/>
          </a:ln>
        </p:spPr>
      </p:pic>
      <p:sp>
        <p:nvSpPr>
          <p:cNvPr id="699" name="Google Shape;699;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00" name="Google Shape;700;p7"/>
          <p:cNvSpPr txBox="1">
            <a:spLocks noGrp="1"/>
          </p:cNvSpPr>
          <p:nvPr>
            <p:ph type="subTitle" idx="1"/>
          </p:nvPr>
        </p:nvSpPr>
        <p:spPr>
          <a:xfrm>
            <a:off x="713225" y="1764450"/>
            <a:ext cx="4987200" cy="233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Font typeface="Nunito Light"/>
              <a:buChar char="●"/>
              <a:defRPr sz="1600"/>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43141135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841"/>
        <p:cNvGrpSpPr/>
        <p:nvPr/>
      </p:nvGrpSpPr>
      <p:grpSpPr>
        <a:xfrm>
          <a:off x="0" y="0"/>
          <a:ext cx="0" cy="0"/>
          <a:chOff x="0" y="0"/>
          <a:chExt cx="0" cy="0"/>
        </a:xfrm>
      </p:grpSpPr>
      <p:pic>
        <p:nvPicPr>
          <p:cNvPr id="1842" name="Google Shape;1842;p20"/>
          <p:cNvPicPr preferRelativeResize="0"/>
          <p:nvPr/>
        </p:nvPicPr>
        <p:blipFill>
          <a:blip r:embed="rId2">
            <a:alphaModFix amt="62000"/>
          </a:blip>
          <a:stretch>
            <a:fillRect/>
          </a:stretch>
        </p:blipFill>
        <p:spPr>
          <a:xfrm>
            <a:off x="2" y="0"/>
            <a:ext cx="9144003" cy="5143499"/>
          </a:xfrm>
          <a:prstGeom prst="rect">
            <a:avLst/>
          </a:prstGeom>
          <a:noFill/>
          <a:ln>
            <a:noFill/>
          </a:ln>
        </p:spPr>
      </p:pic>
      <p:sp>
        <p:nvSpPr>
          <p:cNvPr id="1843" name="Google Shape;1843;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44" name="Google Shape;1844;p20"/>
          <p:cNvSpPr txBox="1">
            <a:spLocks noGrp="1"/>
          </p:cNvSpPr>
          <p:nvPr>
            <p:ph type="title" idx="2"/>
          </p:nvPr>
        </p:nvSpPr>
        <p:spPr>
          <a:xfrm>
            <a:off x="1467150" y="2579325"/>
            <a:ext cx="2753700" cy="444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None/>
              <a:defRPr sz="2400" b="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845" name="Google Shape;1845;p20"/>
          <p:cNvSpPr txBox="1">
            <a:spLocks noGrp="1"/>
          </p:cNvSpPr>
          <p:nvPr>
            <p:ph type="title" idx="3"/>
          </p:nvPr>
        </p:nvSpPr>
        <p:spPr>
          <a:xfrm>
            <a:off x="4923150" y="2579325"/>
            <a:ext cx="2753700" cy="444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400"/>
              <a:buNone/>
              <a:defRPr sz="2400" b="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846" name="Google Shape;1846;p20"/>
          <p:cNvSpPr txBox="1">
            <a:spLocks noGrp="1"/>
          </p:cNvSpPr>
          <p:nvPr>
            <p:ph type="subTitle" idx="1"/>
          </p:nvPr>
        </p:nvSpPr>
        <p:spPr>
          <a:xfrm>
            <a:off x="4923150" y="2952250"/>
            <a:ext cx="27537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7" name="Google Shape;1847;p20"/>
          <p:cNvSpPr txBox="1">
            <a:spLocks noGrp="1"/>
          </p:cNvSpPr>
          <p:nvPr>
            <p:ph type="subTitle" idx="4"/>
          </p:nvPr>
        </p:nvSpPr>
        <p:spPr>
          <a:xfrm>
            <a:off x="1467150" y="2952250"/>
            <a:ext cx="27537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5293537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089"/>
        <p:cNvGrpSpPr/>
        <p:nvPr/>
      </p:nvGrpSpPr>
      <p:grpSpPr>
        <a:xfrm>
          <a:off x="0" y="0"/>
          <a:ext cx="0" cy="0"/>
          <a:chOff x="0" y="0"/>
          <a:chExt cx="0" cy="0"/>
        </a:xfrm>
      </p:grpSpPr>
      <p:pic>
        <p:nvPicPr>
          <p:cNvPr id="2090" name="Google Shape;2090;p24"/>
          <p:cNvPicPr preferRelativeResize="0"/>
          <p:nvPr/>
        </p:nvPicPr>
        <p:blipFill>
          <a:blip r:embed="rId2">
            <a:alphaModFix amt="62000"/>
          </a:blip>
          <a:stretch>
            <a:fillRect/>
          </a:stretch>
        </p:blipFill>
        <p:spPr>
          <a:xfrm>
            <a:off x="2" y="0"/>
            <a:ext cx="9144003" cy="5143499"/>
          </a:xfrm>
          <a:prstGeom prst="rect">
            <a:avLst/>
          </a:prstGeom>
          <a:noFill/>
          <a:ln>
            <a:noFill/>
          </a:ln>
        </p:spPr>
      </p:pic>
      <p:sp>
        <p:nvSpPr>
          <p:cNvPr id="2091" name="Google Shape;2091;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92" name="Google Shape;2092;p24"/>
          <p:cNvSpPr txBox="1">
            <a:spLocks noGrp="1"/>
          </p:cNvSpPr>
          <p:nvPr>
            <p:ph type="title" idx="2"/>
          </p:nvPr>
        </p:nvSpPr>
        <p:spPr>
          <a:xfrm>
            <a:off x="1609925" y="1493875"/>
            <a:ext cx="3585300" cy="416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093" name="Google Shape;2093;p24"/>
          <p:cNvSpPr txBox="1">
            <a:spLocks noGrp="1"/>
          </p:cNvSpPr>
          <p:nvPr>
            <p:ph type="subTitle" idx="1"/>
          </p:nvPr>
        </p:nvSpPr>
        <p:spPr>
          <a:xfrm>
            <a:off x="1609925" y="1837275"/>
            <a:ext cx="35853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94" name="Google Shape;2094;p24"/>
          <p:cNvSpPr txBox="1">
            <a:spLocks noGrp="1"/>
          </p:cNvSpPr>
          <p:nvPr>
            <p:ph type="title" idx="3"/>
          </p:nvPr>
        </p:nvSpPr>
        <p:spPr>
          <a:xfrm>
            <a:off x="1609925" y="2591002"/>
            <a:ext cx="3585300" cy="416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095" name="Google Shape;2095;p24"/>
          <p:cNvSpPr txBox="1">
            <a:spLocks noGrp="1"/>
          </p:cNvSpPr>
          <p:nvPr>
            <p:ph type="subTitle" idx="4"/>
          </p:nvPr>
        </p:nvSpPr>
        <p:spPr>
          <a:xfrm>
            <a:off x="1609925" y="2934275"/>
            <a:ext cx="35853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96" name="Google Shape;2096;p24"/>
          <p:cNvSpPr txBox="1">
            <a:spLocks noGrp="1"/>
          </p:cNvSpPr>
          <p:nvPr>
            <p:ph type="title" idx="5"/>
          </p:nvPr>
        </p:nvSpPr>
        <p:spPr>
          <a:xfrm>
            <a:off x="1609925" y="3688025"/>
            <a:ext cx="3585300" cy="416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097" name="Google Shape;2097;p24"/>
          <p:cNvSpPr txBox="1">
            <a:spLocks noGrp="1"/>
          </p:cNvSpPr>
          <p:nvPr>
            <p:ph type="subTitle" idx="6"/>
          </p:nvPr>
        </p:nvSpPr>
        <p:spPr>
          <a:xfrm>
            <a:off x="1609925" y="4031300"/>
            <a:ext cx="35853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19918664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489"/>
        <p:cNvGrpSpPr/>
        <p:nvPr/>
      </p:nvGrpSpPr>
      <p:grpSpPr>
        <a:xfrm>
          <a:off x="0" y="0"/>
          <a:ext cx="0" cy="0"/>
          <a:chOff x="0" y="0"/>
          <a:chExt cx="0" cy="0"/>
        </a:xfrm>
      </p:grpSpPr>
      <p:pic>
        <p:nvPicPr>
          <p:cNvPr id="1490" name="Google Shape;1490;p15"/>
          <p:cNvPicPr preferRelativeResize="0"/>
          <p:nvPr/>
        </p:nvPicPr>
        <p:blipFill>
          <a:blip r:embed="rId2">
            <a:alphaModFix amt="62000"/>
          </a:blip>
          <a:stretch>
            <a:fillRect/>
          </a:stretch>
        </p:blipFill>
        <p:spPr>
          <a:xfrm>
            <a:off x="2" y="0"/>
            <a:ext cx="9144003" cy="5143499"/>
          </a:xfrm>
          <a:prstGeom prst="rect">
            <a:avLst/>
          </a:prstGeom>
          <a:noFill/>
          <a:ln>
            <a:noFill/>
          </a:ln>
        </p:spPr>
      </p:pic>
      <p:sp>
        <p:nvSpPr>
          <p:cNvPr id="1491" name="Google Shape;1491;p15"/>
          <p:cNvSpPr txBox="1">
            <a:spLocks noGrp="1"/>
          </p:cNvSpPr>
          <p:nvPr>
            <p:ph type="title"/>
          </p:nvPr>
        </p:nvSpPr>
        <p:spPr>
          <a:xfrm>
            <a:off x="720000" y="888925"/>
            <a:ext cx="4260900" cy="1817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92" name="Google Shape;1492;p15"/>
          <p:cNvSpPr txBox="1">
            <a:spLocks noGrp="1"/>
          </p:cNvSpPr>
          <p:nvPr>
            <p:ph type="subTitle" idx="1"/>
          </p:nvPr>
        </p:nvSpPr>
        <p:spPr>
          <a:xfrm>
            <a:off x="720000" y="2706275"/>
            <a:ext cx="4260900" cy="154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31320298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1855"/>
        <p:cNvGrpSpPr/>
        <p:nvPr/>
      </p:nvGrpSpPr>
      <p:grpSpPr>
        <a:xfrm>
          <a:off x="0" y="0"/>
          <a:ext cx="0" cy="0"/>
          <a:chOff x="0" y="0"/>
          <a:chExt cx="0" cy="0"/>
        </a:xfrm>
      </p:grpSpPr>
      <p:pic>
        <p:nvPicPr>
          <p:cNvPr id="1856" name="Google Shape;1856;p22"/>
          <p:cNvPicPr preferRelativeResize="0"/>
          <p:nvPr/>
        </p:nvPicPr>
        <p:blipFill>
          <a:blip r:embed="rId2">
            <a:alphaModFix amt="62000"/>
          </a:blip>
          <a:stretch>
            <a:fillRect/>
          </a:stretch>
        </p:blipFill>
        <p:spPr>
          <a:xfrm>
            <a:off x="2" y="0"/>
            <a:ext cx="9144003" cy="5143499"/>
          </a:xfrm>
          <a:prstGeom prst="rect">
            <a:avLst/>
          </a:prstGeom>
          <a:noFill/>
          <a:ln>
            <a:noFill/>
          </a:ln>
        </p:spPr>
      </p:pic>
      <p:sp>
        <p:nvSpPr>
          <p:cNvPr id="1857" name="Google Shape;1857;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58" name="Google Shape;1858;p22"/>
          <p:cNvSpPr txBox="1">
            <a:spLocks noGrp="1"/>
          </p:cNvSpPr>
          <p:nvPr>
            <p:ph type="title" idx="2"/>
          </p:nvPr>
        </p:nvSpPr>
        <p:spPr>
          <a:xfrm>
            <a:off x="1847875" y="1563575"/>
            <a:ext cx="2308500" cy="4512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dk1"/>
              </a:buClr>
              <a:buSzPts val="3500"/>
              <a:buNone/>
              <a:defRPr sz="2400">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59" name="Google Shape;1859;p22"/>
          <p:cNvSpPr txBox="1">
            <a:spLocks noGrp="1"/>
          </p:cNvSpPr>
          <p:nvPr>
            <p:ph type="title" idx="3"/>
          </p:nvPr>
        </p:nvSpPr>
        <p:spPr>
          <a:xfrm>
            <a:off x="5712225" y="2726975"/>
            <a:ext cx="2308500" cy="4512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dk1"/>
              </a:buClr>
              <a:buSzPts val="3500"/>
              <a:buNone/>
              <a:defRPr sz="2400">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60" name="Google Shape;1860;p22"/>
          <p:cNvSpPr txBox="1">
            <a:spLocks noGrp="1"/>
          </p:cNvSpPr>
          <p:nvPr>
            <p:ph type="subTitle" idx="1"/>
          </p:nvPr>
        </p:nvSpPr>
        <p:spPr>
          <a:xfrm>
            <a:off x="5712225" y="3134500"/>
            <a:ext cx="2308500" cy="125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400" b="0"/>
            </a:lvl1pPr>
            <a:lvl2pPr lvl="1" algn="ctr" rtl="0">
              <a:lnSpc>
                <a:spcPct val="100000"/>
              </a:lnSpc>
              <a:spcBef>
                <a:spcPts val="160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861" name="Google Shape;1861;p22"/>
          <p:cNvSpPr txBox="1">
            <a:spLocks noGrp="1"/>
          </p:cNvSpPr>
          <p:nvPr>
            <p:ph type="subTitle" idx="4"/>
          </p:nvPr>
        </p:nvSpPr>
        <p:spPr>
          <a:xfrm>
            <a:off x="1847875" y="1971100"/>
            <a:ext cx="2308500" cy="125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400" b="0"/>
            </a:lvl1pPr>
            <a:lvl2pPr lvl="1" algn="ctr" rtl="0">
              <a:lnSpc>
                <a:spcPct val="100000"/>
              </a:lnSpc>
              <a:spcBef>
                <a:spcPts val="160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1862" name="Google Shape;1862;p22"/>
          <p:cNvGrpSpPr/>
          <p:nvPr/>
        </p:nvGrpSpPr>
        <p:grpSpPr>
          <a:xfrm>
            <a:off x="75" y="-96"/>
            <a:ext cx="9143852" cy="5143692"/>
            <a:chOff x="259925" y="865675"/>
            <a:chExt cx="7117500" cy="3993550"/>
          </a:xfrm>
        </p:grpSpPr>
        <p:sp>
          <p:nvSpPr>
            <p:cNvPr id="1863" name="Google Shape;1863;p22"/>
            <p:cNvSpPr/>
            <p:nvPr/>
          </p:nvSpPr>
          <p:spPr>
            <a:xfrm>
              <a:off x="259925" y="47917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2"/>
            <p:cNvSpPr/>
            <p:nvPr/>
          </p:nvSpPr>
          <p:spPr>
            <a:xfrm>
              <a:off x="734900" y="47917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2"/>
            <p:cNvSpPr/>
            <p:nvPr/>
          </p:nvSpPr>
          <p:spPr>
            <a:xfrm>
              <a:off x="1208850" y="47917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2"/>
            <p:cNvSpPr/>
            <p:nvPr/>
          </p:nvSpPr>
          <p:spPr>
            <a:xfrm>
              <a:off x="1683825" y="47917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2"/>
            <p:cNvSpPr/>
            <p:nvPr/>
          </p:nvSpPr>
          <p:spPr>
            <a:xfrm>
              <a:off x="2157800" y="4791775"/>
              <a:ext cx="474975" cy="67450"/>
            </a:xfrm>
            <a:custGeom>
              <a:avLst/>
              <a:gdLst/>
              <a:ahLst/>
              <a:cxnLst/>
              <a:rect l="l" t="t" r="r" b="b"/>
              <a:pathLst>
                <a:path w="18999" h="2698" extrusionOk="0">
                  <a:moveTo>
                    <a:pt x="0" y="0"/>
                  </a:moveTo>
                  <a:lnTo>
                    <a:pt x="0" y="2697"/>
                  </a:lnTo>
                  <a:lnTo>
                    <a:pt x="18998" y="2697"/>
                  </a:lnTo>
                  <a:lnTo>
                    <a:pt x="18998"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2"/>
            <p:cNvSpPr/>
            <p:nvPr/>
          </p:nvSpPr>
          <p:spPr>
            <a:xfrm>
              <a:off x="2632750" y="4791775"/>
              <a:ext cx="474500" cy="67450"/>
            </a:xfrm>
            <a:custGeom>
              <a:avLst/>
              <a:gdLst/>
              <a:ahLst/>
              <a:cxnLst/>
              <a:rect l="l" t="t" r="r" b="b"/>
              <a:pathLst>
                <a:path w="18980"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2"/>
            <p:cNvSpPr/>
            <p:nvPr/>
          </p:nvSpPr>
          <p:spPr>
            <a:xfrm>
              <a:off x="3106725" y="47917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2"/>
            <p:cNvSpPr/>
            <p:nvPr/>
          </p:nvSpPr>
          <p:spPr>
            <a:xfrm>
              <a:off x="3581675" y="47917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2"/>
            <p:cNvSpPr/>
            <p:nvPr/>
          </p:nvSpPr>
          <p:spPr>
            <a:xfrm>
              <a:off x="4055650" y="47917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2"/>
            <p:cNvSpPr/>
            <p:nvPr/>
          </p:nvSpPr>
          <p:spPr>
            <a:xfrm>
              <a:off x="4530600" y="47917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2"/>
            <p:cNvSpPr/>
            <p:nvPr/>
          </p:nvSpPr>
          <p:spPr>
            <a:xfrm>
              <a:off x="5004575" y="47917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2"/>
            <p:cNvSpPr/>
            <p:nvPr/>
          </p:nvSpPr>
          <p:spPr>
            <a:xfrm>
              <a:off x="5479550" y="47917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2"/>
            <p:cNvSpPr/>
            <p:nvPr/>
          </p:nvSpPr>
          <p:spPr>
            <a:xfrm>
              <a:off x="5954000" y="47917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2"/>
            <p:cNvSpPr/>
            <p:nvPr/>
          </p:nvSpPr>
          <p:spPr>
            <a:xfrm>
              <a:off x="6428475" y="47917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2"/>
            <p:cNvSpPr/>
            <p:nvPr/>
          </p:nvSpPr>
          <p:spPr>
            <a:xfrm>
              <a:off x="6902925" y="4791775"/>
              <a:ext cx="474500" cy="67450"/>
            </a:xfrm>
            <a:custGeom>
              <a:avLst/>
              <a:gdLst/>
              <a:ahLst/>
              <a:cxnLst/>
              <a:rect l="l" t="t" r="r" b="b"/>
              <a:pathLst>
                <a:path w="18980" h="2698" extrusionOk="0">
                  <a:moveTo>
                    <a:pt x="1" y="0"/>
                  </a:moveTo>
                  <a:lnTo>
                    <a:pt x="1" y="2697"/>
                  </a:lnTo>
                  <a:lnTo>
                    <a:pt x="18980" y="2697"/>
                  </a:lnTo>
                  <a:lnTo>
                    <a:pt x="18980"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2"/>
            <p:cNvSpPr/>
            <p:nvPr/>
          </p:nvSpPr>
          <p:spPr>
            <a:xfrm>
              <a:off x="259925" y="8656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2"/>
            <p:cNvSpPr/>
            <p:nvPr/>
          </p:nvSpPr>
          <p:spPr>
            <a:xfrm>
              <a:off x="734900" y="8656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2"/>
            <p:cNvSpPr/>
            <p:nvPr/>
          </p:nvSpPr>
          <p:spPr>
            <a:xfrm>
              <a:off x="1208850" y="8656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2"/>
            <p:cNvSpPr/>
            <p:nvPr/>
          </p:nvSpPr>
          <p:spPr>
            <a:xfrm>
              <a:off x="1683825" y="8656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2"/>
            <p:cNvSpPr/>
            <p:nvPr/>
          </p:nvSpPr>
          <p:spPr>
            <a:xfrm>
              <a:off x="2157800" y="865675"/>
              <a:ext cx="474975" cy="67450"/>
            </a:xfrm>
            <a:custGeom>
              <a:avLst/>
              <a:gdLst/>
              <a:ahLst/>
              <a:cxnLst/>
              <a:rect l="l" t="t" r="r" b="b"/>
              <a:pathLst>
                <a:path w="18999" h="2698" extrusionOk="0">
                  <a:moveTo>
                    <a:pt x="0" y="0"/>
                  </a:moveTo>
                  <a:lnTo>
                    <a:pt x="0" y="2697"/>
                  </a:lnTo>
                  <a:lnTo>
                    <a:pt x="18998" y="2697"/>
                  </a:lnTo>
                  <a:lnTo>
                    <a:pt x="18998"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2"/>
            <p:cNvSpPr/>
            <p:nvPr/>
          </p:nvSpPr>
          <p:spPr>
            <a:xfrm>
              <a:off x="2632750" y="865675"/>
              <a:ext cx="474500" cy="67450"/>
            </a:xfrm>
            <a:custGeom>
              <a:avLst/>
              <a:gdLst/>
              <a:ahLst/>
              <a:cxnLst/>
              <a:rect l="l" t="t" r="r" b="b"/>
              <a:pathLst>
                <a:path w="18980" h="2698" extrusionOk="0">
                  <a:moveTo>
                    <a:pt x="0" y="0"/>
                  </a:moveTo>
                  <a:lnTo>
                    <a:pt x="0" y="2697"/>
                  </a:lnTo>
                  <a:lnTo>
                    <a:pt x="18979" y="2697"/>
                  </a:lnTo>
                  <a:lnTo>
                    <a:pt x="18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2"/>
            <p:cNvSpPr/>
            <p:nvPr/>
          </p:nvSpPr>
          <p:spPr>
            <a:xfrm>
              <a:off x="3106725" y="8656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2"/>
            <p:cNvSpPr/>
            <p:nvPr/>
          </p:nvSpPr>
          <p:spPr>
            <a:xfrm>
              <a:off x="3581675" y="8656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2"/>
            <p:cNvSpPr/>
            <p:nvPr/>
          </p:nvSpPr>
          <p:spPr>
            <a:xfrm>
              <a:off x="4055650" y="8656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2"/>
            <p:cNvSpPr/>
            <p:nvPr/>
          </p:nvSpPr>
          <p:spPr>
            <a:xfrm>
              <a:off x="4530600" y="8656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2"/>
            <p:cNvSpPr/>
            <p:nvPr/>
          </p:nvSpPr>
          <p:spPr>
            <a:xfrm>
              <a:off x="5004575" y="8656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2"/>
            <p:cNvSpPr/>
            <p:nvPr/>
          </p:nvSpPr>
          <p:spPr>
            <a:xfrm>
              <a:off x="5479550" y="8656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2"/>
            <p:cNvSpPr/>
            <p:nvPr/>
          </p:nvSpPr>
          <p:spPr>
            <a:xfrm>
              <a:off x="5954000" y="8656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2"/>
            <p:cNvSpPr/>
            <p:nvPr/>
          </p:nvSpPr>
          <p:spPr>
            <a:xfrm>
              <a:off x="6428475" y="8656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2"/>
            <p:cNvSpPr/>
            <p:nvPr/>
          </p:nvSpPr>
          <p:spPr>
            <a:xfrm>
              <a:off x="6902925" y="865675"/>
              <a:ext cx="474500" cy="67450"/>
            </a:xfrm>
            <a:custGeom>
              <a:avLst/>
              <a:gdLst/>
              <a:ahLst/>
              <a:cxnLst/>
              <a:rect l="l" t="t" r="r" b="b"/>
              <a:pathLst>
                <a:path w="18980" h="2698" extrusionOk="0">
                  <a:moveTo>
                    <a:pt x="1" y="0"/>
                  </a:moveTo>
                  <a:lnTo>
                    <a:pt x="1" y="2697"/>
                  </a:lnTo>
                  <a:lnTo>
                    <a:pt x="18980" y="2697"/>
                  </a:lnTo>
                  <a:lnTo>
                    <a:pt x="18980"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2"/>
            <p:cNvSpPr/>
            <p:nvPr/>
          </p:nvSpPr>
          <p:spPr>
            <a:xfrm>
              <a:off x="7297075" y="4405550"/>
              <a:ext cx="80350" cy="386250"/>
            </a:xfrm>
            <a:custGeom>
              <a:avLst/>
              <a:gdLst/>
              <a:ahLst/>
              <a:cxnLst/>
              <a:rect l="l" t="t" r="r" b="b"/>
              <a:pathLst>
                <a:path w="3214" h="15450" extrusionOk="0">
                  <a:moveTo>
                    <a:pt x="1" y="1"/>
                  </a:moveTo>
                  <a:lnTo>
                    <a:pt x="1" y="15449"/>
                  </a:lnTo>
                  <a:lnTo>
                    <a:pt x="3214" y="15449"/>
                  </a:lnTo>
                  <a:lnTo>
                    <a:pt x="3214"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2"/>
            <p:cNvSpPr/>
            <p:nvPr/>
          </p:nvSpPr>
          <p:spPr>
            <a:xfrm>
              <a:off x="7297575" y="4019825"/>
              <a:ext cx="79850" cy="386250"/>
            </a:xfrm>
            <a:custGeom>
              <a:avLst/>
              <a:gdLst/>
              <a:ahLst/>
              <a:cxnLst/>
              <a:rect l="l" t="t" r="r" b="b"/>
              <a:pathLst>
                <a:path w="3194" h="15450" extrusionOk="0">
                  <a:moveTo>
                    <a:pt x="1" y="1"/>
                  </a:moveTo>
                  <a:lnTo>
                    <a:pt x="1" y="15449"/>
                  </a:lnTo>
                  <a:lnTo>
                    <a:pt x="3194" y="15449"/>
                  </a:lnTo>
                  <a:lnTo>
                    <a:pt x="3194"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2"/>
            <p:cNvSpPr/>
            <p:nvPr/>
          </p:nvSpPr>
          <p:spPr>
            <a:xfrm>
              <a:off x="7297575" y="3634125"/>
              <a:ext cx="79850" cy="385725"/>
            </a:xfrm>
            <a:custGeom>
              <a:avLst/>
              <a:gdLst/>
              <a:ahLst/>
              <a:cxnLst/>
              <a:rect l="l" t="t" r="r" b="b"/>
              <a:pathLst>
                <a:path w="3194" h="15429" extrusionOk="0">
                  <a:moveTo>
                    <a:pt x="1" y="0"/>
                  </a:moveTo>
                  <a:lnTo>
                    <a:pt x="1" y="15429"/>
                  </a:lnTo>
                  <a:lnTo>
                    <a:pt x="3194" y="15429"/>
                  </a:lnTo>
                  <a:lnTo>
                    <a:pt x="3194"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2"/>
            <p:cNvSpPr/>
            <p:nvPr/>
          </p:nvSpPr>
          <p:spPr>
            <a:xfrm>
              <a:off x="7297075" y="3248400"/>
              <a:ext cx="80350" cy="385750"/>
            </a:xfrm>
            <a:custGeom>
              <a:avLst/>
              <a:gdLst/>
              <a:ahLst/>
              <a:cxnLst/>
              <a:rect l="l" t="t" r="r" b="b"/>
              <a:pathLst>
                <a:path w="3214" h="15430" extrusionOk="0">
                  <a:moveTo>
                    <a:pt x="1" y="0"/>
                  </a:moveTo>
                  <a:lnTo>
                    <a:pt x="1" y="15429"/>
                  </a:lnTo>
                  <a:lnTo>
                    <a:pt x="3214" y="15429"/>
                  </a:lnTo>
                  <a:lnTo>
                    <a:pt x="3214"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2"/>
            <p:cNvSpPr/>
            <p:nvPr/>
          </p:nvSpPr>
          <p:spPr>
            <a:xfrm>
              <a:off x="7297575" y="2862175"/>
              <a:ext cx="79850" cy="386250"/>
            </a:xfrm>
            <a:custGeom>
              <a:avLst/>
              <a:gdLst/>
              <a:ahLst/>
              <a:cxnLst/>
              <a:rect l="l" t="t" r="r" b="b"/>
              <a:pathLst>
                <a:path w="3194" h="15450" extrusionOk="0">
                  <a:moveTo>
                    <a:pt x="1" y="1"/>
                  </a:moveTo>
                  <a:lnTo>
                    <a:pt x="1" y="15449"/>
                  </a:lnTo>
                  <a:lnTo>
                    <a:pt x="3194" y="15449"/>
                  </a:lnTo>
                  <a:lnTo>
                    <a:pt x="3194"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2"/>
            <p:cNvSpPr/>
            <p:nvPr/>
          </p:nvSpPr>
          <p:spPr>
            <a:xfrm>
              <a:off x="7297075" y="2476475"/>
              <a:ext cx="80350" cy="386225"/>
            </a:xfrm>
            <a:custGeom>
              <a:avLst/>
              <a:gdLst/>
              <a:ahLst/>
              <a:cxnLst/>
              <a:rect l="l" t="t" r="r" b="b"/>
              <a:pathLst>
                <a:path w="3214" h="15449" extrusionOk="0">
                  <a:moveTo>
                    <a:pt x="1" y="0"/>
                  </a:moveTo>
                  <a:lnTo>
                    <a:pt x="1" y="15449"/>
                  </a:lnTo>
                  <a:lnTo>
                    <a:pt x="3214" y="15449"/>
                  </a:lnTo>
                  <a:lnTo>
                    <a:pt x="3214"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2"/>
            <p:cNvSpPr/>
            <p:nvPr/>
          </p:nvSpPr>
          <p:spPr>
            <a:xfrm>
              <a:off x="7297075" y="2090250"/>
              <a:ext cx="80350" cy="386250"/>
            </a:xfrm>
            <a:custGeom>
              <a:avLst/>
              <a:gdLst/>
              <a:ahLst/>
              <a:cxnLst/>
              <a:rect l="l" t="t" r="r" b="b"/>
              <a:pathLst>
                <a:path w="3214" h="15450" extrusionOk="0">
                  <a:moveTo>
                    <a:pt x="1" y="1"/>
                  </a:moveTo>
                  <a:lnTo>
                    <a:pt x="1" y="15449"/>
                  </a:lnTo>
                  <a:lnTo>
                    <a:pt x="3214" y="15449"/>
                  </a:lnTo>
                  <a:lnTo>
                    <a:pt x="3214"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2"/>
            <p:cNvSpPr/>
            <p:nvPr/>
          </p:nvSpPr>
          <p:spPr>
            <a:xfrm>
              <a:off x="7297075" y="1704525"/>
              <a:ext cx="80350" cy="386250"/>
            </a:xfrm>
            <a:custGeom>
              <a:avLst/>
              <a:gdLst/>
              <a:ahLst/>
              <a:cxnLst/>
              <a:rect l="l" t="t" r="r" b="b"/>
              <a:pathLst>
                <a:path w="3214" h="15450" extrusionOk="0">
                  <a:moveTo>
                    <a:pt x="1" y="1"/>
                  </a:moveTo>
                  <a:lnTo>
                    <a:pt x="1" y="15449"/>
                  </a:lnTo>
                  <a:lnTo>
                    <a:pt x="3214" y="15449"/>
                  </a:lnTo>
                  <a:lnTo>
                    <a:pt x="3214"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2"/>
            <p:cNvSpPr/>
            <p:nvPr/>
          </p:nvSpPr>
          <p:spPr>
            <a:xfrm>
              <a:off x="7297075" y="1318825"/>
              <a:ext cx="80350" cy="385725"/>
            </a:xfrm>
            <a:custGeom>
              <a:avLst/>
              <a:gdLst/>
              <a:ahLst/>
              <a:cxnLst/>
              <a:rect l="l" t="t" r="r" b="b"/>
              <a:pathLst>
                <a:path w="3214" h="15429" extrusionOk="0">
                  <a:moveTo>
                    <a:pt x="1" y="0"/>
                  </a:moveTo>
                  <a:lnTo>
                    <a:pt x="1" y="15429"/>
                  </a:lnTo>
                  <a:lnTo>
                    <a:pt x="3214" y="15429"/>
                  </a:lnTo>
                  <a:lnTo>
                    <a:pt x="3214"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2"/>
            <p:cNvSpPr/>
            <p:nvPr/>
          </p:nvSpPr>
          <p:spPr>
            <a:xfrm>
              <a:off x="7297575" y="933100"/>
              <a:ext cx="79850" cy="385750"/>
            </a:xfrm>
            <a:custGeom>
              <a:avLst/>
              <a:gdLst/>
              <a:ahLst/>
              <a:cxnLst/>
              <a:rect l="l" t="t" r="r" b="b"/>
              <a:pathLst>
                <a:path w="3194" h="15430" extrusionOk="0">
                  <a:moveTo>
                    <a:pt x="1" y="0"/>
                  </a:moveTo>
                  <a:lnTo>
                    <a:pt x="1" y="15429"/>
                  </a:lnTo>
                  <a:lnTo>
                    <a:pt x="3194" y="15429"/>
                  </a:lnTo>
                  <a:lnTo>
                    <a:pt x="3194"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2"/>
            <p:cNvSpPr/>
            <p:nvPr/>
          </p:nvSpPr>
          <p:spPr>
            <a:xfrm>
              <a:off x="259925" y="4405550"/>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2"/>
            <p:cNvSpPr/>
            <p:nvPr/>
          </p:nvSpPr>
          <p:spPr>
            <a:xfrm>
              <a:off x="259925" y="4019825"/>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2"/>
            <p:cNvSpPr/>
            <p:nvPr/>
          </p:nvSpPr>
          <p:spPr>
            <a:xfrm>
              <a:off x="259925" y="3634125"/>
              <a:ext cx="80350" cy="385725"/>
            </a:xfrm>
            <a:custGeom>
              <a:avLst/>
              <a:gdLst/>
              <a:ahLst/>
              <a:cxnLst/>
              <a:rect l="l" t="t" r="r" b="b"/>
              <a:pathLst>
                <a:path w="3214" h="15429" extrusionOk="0">
                  <a:moveTo>
                    <a:pt x="1" y="0"/>
                  </a:moveTo>
                  <a:lnTo>
                    <a:pt x="1" y="15429"/>
                  </a:lnTo>
                  <a:lnTo>
                    <a:pt x="3213" y="15429"/>
                  </a:lnTo>
                  <a:lnTo>
                    <a:pt x="3213"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2"/>
            <p:cNvSpPr/>
            <p:nvPr/>
          </p:nvSpPr>
          <p:spPr>
            <a:xfrm>
              <a:off x="259925" y="3248400"/>
              <a:ext cx="80350" cy="385750"/>
            </a:xfrm>
            <a:custGeom>
              <a:avLst/>
              <a:gdLst/>
              <a:ahLst/>
              <a:cxnLst/>
              <a:rect l="l" t="t" r="r" b="b"/>
              <a:pathLst>
                <a:path w="3214" h="15430" extrusionOk="0">
                  <a:moveTo>
                    <a:pt x="1" y="0"/>
                  </a:moveTo>
                  <a:lnTo>
                    <a:pt x="1" y="15429"/>
                  </a:lnTo>
                  <a:lnTo>
                    <a:pt x="3213" y="15429"/>
                  </a:lnTo>
                  <a:lnTo>
                    <a:pt x="3213"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2"/>
            <p:cNvSpPr/>
            <p:nvPr/>
          </p:nvSpPr>
          <p:spPr>
            <a:xfrm>
              <a:off x="259925" y="2862175"/>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2"/>
            <p:cNvSpPr/>
            <p:nvPr/>
          </p:nvSpPr>
          <p:spPr>
            <a:xfrm>
              <a:off x="259925" y="2476475"/>
              <a:ext cx="80350" cy="386225"/>
            </a:xfrm>
            <a:custGeom>
              <a:avLst/>
              <a:gdLst/>
              <a:ahLst/>
              <a:cxnLst/>
              <a:rect l="l" t="t" r="r" b="b"/>
              <a:pathLst>
                <a:path w="3214" h="15449" extrusionOk="0">
                  <a:moveTo>
                    <a:pt x="1" y="0"/>
                  </a:moveTo>
                  <a:lnTo>
                    <a:pt x="1" y="15449"/>
                  </a:lnTo>
                  <a:lnTo>
                    <a:pt x="3213" y="15449"/>
                  </a:lnTo>
                  <a:lnTo>
                    <a:pt x="3213"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2"/>
            <p:cNvSpPr/>
            <p:nvPr/>
          </p:nvSpPr>
          <p:spPr>
            <a:xfrm>
              <a:off x="259925" y="2090250"/>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2"/>
            <p:cNvSpPr/>
            <p:nvPr/>
          </p:nvSpPr>
          <p:spPr>
            <a:xfrm>
              <a:off x="259925" y="1704525"/>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2"/>
            <p:cNvSpPr/>
            <p:nvPr/>
          </p:nvSpPr>
          <p:spPr>
            <a:xfrm>
              <a:off x="259925" y="1318825"/>
              <a:ext cx="80350" cy="385725"/>
            </a:xfrm>
            <a:custGeom>
              <a:avLst/>
              <a:gdLst/>
              <a:ahLst/>
              <a:cxnLst/>
              <a:rect l="l" t="t" r="r" b="b"/>
              <a:pathLst>
                <a:path w="3214" h="15429" extrusionOk="0">
                  <a:moveTo>
                    <a:pt x="1" y="0"/>
                  </a:moveTo>
                  <a:lnTo>
                    <a:pt x="1" y="15429"/>
                  </a:lnTo>
                  <a:lnTo>
                    <a:pt x="3213" y="15429"/>
                  </a:lnTo>
                  <a:lnTo>
                    <a:pt x="3213"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2"/>
            <p:cNvSpPr/>
            <p:nvPr/>
          </p:nvSpPr>
          <p:spPr>
            <a:xfrm>
              <a:off x="259925" y="933100"/>
              <a:ext cx="80350" cy="385750"/>
            </a:xfrm>
            <a:custGeom>
              <a:avLst/>
              <a:gdLst/>
              <a:ahLst/>
              <a:cxnLst/>
              <a:rect l="l" t="t" r="r" b="b"/>
              <a:pathLst>
                <a:path w="3214" h="15430" extrusionOk="0">
                  <a:moveTo>
                    <a:pt x="1" y="0"/>
                  </a:moveTo>
                  <a:lnTo>
                    <a:pt x="1" y="15429"/>
                  </a:lnTo>
                  <a:lnTo>
                    <a:pt x="3213" y="15429"/>
                  </a:lnTo>
                  <a:lnTo>
                    <a:pt x="3213"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2"/>
            <p:cNvSpPr/>
            <p:nvPr/>
          </p:nvSpPr>
          <p:spPr>
            <a:xfrm>
              <a:off x="337775" y="931125"/>
              <a:ext cx="6961825" cy="3862650"/>
            </a:xfrm>
            <a:custGeom>
              <a:avLst/>
              <a:gdLst/>
              <a:ahLst/>
              <a:cxnLst/>
              <a:rect l="l" t="t" r="r" b="b"/>
              <a:pathLst>
                <a:path w="278473" h="154506" extrusionOk="0">
                  <a:moveTo>
                    <a:pt x="278294" y="159"/>
                  </a:moveTo>
                  <a:lnTo>
                    <a:pt x="278294" y="154347"/>
                  </a:lnTo>
                  <a:lnTo>
                    <a:pt x="198" y="154347"/>
                  </a:lnTo>
                  <a:lnTo>
                    <a:pt x="198" y="159"/>
                  </a:lnTo>
                  <a:close/>
                  <a:moveTo>
                    <a:pt x="0" y="0"/>
                  </a:moveTo>
                  <a:lnTo>
                    <a:pt x="0" y="154505"/>
                  </a:lnTo>
                  <a:lnTo>
                    <a:pt x="278472" y="154505"/>
                  </a:lnTo>
                  <a:lnTo>
                    <a:pt x="2784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2"/>
            <p:cNvSpPr/>
            <p:nvPr/>
          </p:nvSpPr>
          <p:spPr>
            <a:xfrm>
              <a:off x="6557375" y="4824000"/>
              <a:ext cx="209750" cy="7950"/>
            </a:xfrm>
            <a:custGeom>
              <a:avLst/>
              <a:gdLst/>
              <a:ahLst/>
              <a:cxnLst/>
              <a:rect l="l" t="t" r="r" b="b"/>
              <a:pathLst>
                <a:path w="8390" h="318" extrusionOk="0">
                  <a:moveTo>
                    <a:pt x="0" y="0"/>
                  </a:moveTo>
                  <a:lnTo>
                    <a:pt x="0"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2"/>
            <p:cNvSpPr/>
            <p:nvPr/>
          </p:nvSpPr>
          <p:spPr>
            <a:xfrm>
              <a:off x="6086375"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2"/>
            <p:cNvSpPr/>
            <p:nvPr/>
          </p:nvSpPr>
          <p:spPr>
            <a:xfrm>
              <a:off x="5609925"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2"/>
            <p:cNvSpPr/>
            <p:nvPr/>
          </p:nvSpPr>
          <p:spPr>
            <a:xfrm>
              <a:off x="5139425"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2"/>
            <p:cNvSpPr/>
            <p:nvPr/>
          </p:nvSpPr>
          <p:spPr>
            <a:xfrm>
              <a:off x="4662975" y="4824000"/>
              <a:ext cx="209750" cy="7950"/>
            </a:xfrm>
            <a:custGeom>
              <a:avLst/>
              <a:gdLst/>
              <a:ahLst/>
              <a:cxnLst/>
              <a:rect l="l" t="t" r="r" b="b"/>
              <a:pathLst>
                <a:path w="8390" h="318" extrusionOk="0">
                  <a:moveTo>
                    <a:pt x="1" y="0"/>
                  </a:moveTo>
                  <a:lnTo>
                    <a:pt x="1" y="318"/>
                  </a:lnTo>
                  <a:lnTo>
                    <a:pt x="8390" y="318"/>
                  </a:lnTo>
                  <a:lnTo>
                    <a:pt x="8390"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22"/>
            <p:cNvSpPr/>
            <p:nvPr/>
          </p:nvSpPr>
          <p:spPr>
            <a:xfrm>
              <a:off x="419200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2"/>
            <p:cNvSpPr/>
            <p:nvPr/>
          </p:nvSpPr>
          <p:spPr>
            <a:xfrm>
              <a:off x="371555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2"/>
            <p:cNvSpPr/>
            <p:nvPr/>
          </p:nvSpPr>
          <p:spPr>
            <a:xfrm>
              <a:off x="324505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2"/>
            <p:cNvSpPr/>
            <p:nvPr/>
          </p:nvSpPr>
          <p:spPr>
            <a:xfrm>
              <a:off x="276860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2"/>
            <p:cNvSpPr/>
            <p:nvPr/>
          </p:nvSpPr>
          <p:spPr>
            <a:xfrm>
              <a:off x="2297600" y="4824000"/>
              <a:ext cx="209750" cy="7950"/>
            </a:xfrm>
            <a:custGeom>
              <a:avLst/>
              <a:gdLst/>
              <a:ahLst/>
              <a:cxnLst/>
              <a:rect l="l" t="t" r="r" b="b"/>
              <a:pathLst>
                <a:path w="8390" h="318" extrusionOk="0">
                  <a:moveTo>
                    <a:pt x="0" y="0"/>
                  </a:moveTo>
                  <a:lnTo>
                    <a:pt x="0"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2"/>
            <p:cNvSpPr/>
            <p:nvPr/>
          </p:nvSpPr>
          <p:spPr>
            <a:xfrm>
              <a:off x="1821150"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2"/>
            <p:cNvSpPr/>
            <p:nvPr/>
          </p:nvSpPr>
          <p:spPr>
            <a:xfrm>
              <a:off x="1350650"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2"/>
            <p:cNvSpPr/>
            <p:nvPr/>
          </p:nvSpPr>
          <p:spPr>
            <a:xfrm>
              <a:off x="874200"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2"/>
            <p:cNvSpPr/>
            <p:nvPr/>
          </p:nvSpPr>
          <p:spPr>
            <a:xfrm>
              <a:off x="403200" y="4824000"/>
              <a:ext cx="209750" cy="7950"/>
            </a:xfrm>
            <a:custGeom>
              <a:avLst/>
              <a:gdLst/>
              <a:ahLst/>
              <a:cxnLst/>
              <a:rect l="l" t="t" r="r" b="b"/>
              <a:pathLst>
                <a:path w="8390" h="318" extrusionOk="0">
                  <a:moveTo>
                    <a:pt x="1" y="0"/>
                  </a:moveTo>
                  <a:lnTo>
                    <a:pt x="1" y="318"/>
                  </a:lnTo>
                  <a:lnTo>
                    <a:pt x="8390" y="318"/>
                  </a:lnTo>
                  <a:lnTo>
                    <a:pt x="8390"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2"/>
            <p:cNvSpPr/>
            <p:nvPr/>
          </p:nvSpPr>
          <p:spPr>
            <a:xfrm>
              <a:off x="7035300" y="4824000"/>
              <a:ext cx="209750" cy="7950"/>
            </a:xfrm>
            <a:custGeom>
              <a:avLst/>
              <a:gdLst/>
              <a:ahLst/>
              <a:cxnLst/>
              <a:rect l="l" t="t" r="r" b="b"/>
              <a:pathLst>
                <a:path w="8390" h="318" extrusionOk="0">
                  <a:moveTo>
                    <a:pt x="1" y="0"/>
                  </a:moveTo>
                  <a:lnTo>
                    <a:pt x="1" y="318"/>
                  </a:lnTo>
                  <a:lnTo>
                    <a:pt x="8390" y="318"/>
                  </a:lnTo>
                  <a:lnTo>
                    <a:pt x="8390"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2"/>
            <p:cNvSpPr/>
            <p:nvPr/>
          </p:nvSpPr>
          <p:spPr>
            <a:xfrm>
              <a:off x="6557375" y="897400"/>
              <a:ext cx="209750" cy="7950"/>
            </a:xfrm>
            <a:custGeom>
              <a:avLst/>
              <a:gdLst/>
              <a:ahLst/>
              <a:cxnLst/>
              <a:rect l="l" t="t" r="r" b="b"/>
              <a:pathLst>
                <a:path w="8390" h="318" extrusionOk="0">
                  <a:moveTo>
                    <a:pt x="0" y="1"/>
                  </a:moveTo>
                  <a:lnTo>
                    <a:pt x="0"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2"/>
            <p:cNvSpPr/>
            <p:nvPr/>
          </p:nvSpPr>
          <p:spPr>
            <a:xfrm>
              <a:off x="6086375"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2"/>
            <p:cNvSpPr/>
            <p:nvPr/>
          </p:nvSpPr>
          <p:spPr>
            <a:xfrm>
              <a:off x="5609925"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2"/>
            <p:cNvSpPr/>
            <p:nvPr/>
          </p:nvSpPr>
          <p:spPr>
            <a:xfrm>
              <a:off x="5139425"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2"/>
            <p:cNvSpPr/>
            <p:nvPr/>
          </p:nvSpPr>
          <p:spPr>
            <a:xfrm>
              <a:off x="4662975"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2"/>
            <p:cNvSpPr/>
            <p:nvPr/>
          </p:nvSpPr>
          <p:spPr>
            <a:xfrm>
              <a:off x="419200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2"/>
            <p:cNvSpPr/>
            <p:nvPr/>
          </p:nvSpPr>
          <p:spPr>
            <a:xfrm>
              <a:off x="371555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2"/>
            <p:cNvSpPr/>
            <p:nvPr/>
          </p:nvSpPr>
          <p:spPr>
            <a:xfrm>
              <a:off x="324505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2"/>
            <p:cNvSpPr/>
            <p:nvPr/>
          </p:nvSpPr>
          <p:spPr>
            <a:xfrm>
              <a:off x="276860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2"/>
            <p:cNvSpPr/>
            <p:nvPr/>
          </p:nvSpPr>
          <p:spPr>
            <a:xfrm>
              <a:off x="2297600" y="897400"/>
              <a:ext cx="209750" cy="7950"/>
            </a:xfrm>
            <a:custGeom>
              <a:avLst/>
              <a:gdLst/>
              <a:ahLst/>
              <a:cxnLst/>
              <a:rect l="l" t="t" r="r" b="b"/>
              <a:pathLst>
                <a:path w="8390" h="318" extrusionOk="0">
                  <a:moveTo>
                    <a:pt x="0" y="1"/>
                  </a:moveTo>
                  <a:lnTo>
                    <a:pt x="0" y="318"/>
                  </a:lnTo>
                  <a:lnTo>
                    <a:pt x="8389" y="318"/>
                  </a:lnTo>
                  <a:lnTo>
                    <a:pt x="8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2"/>
            <p:cNvSpPr/>
            <p:nvPr/>
          </p:nvSpPr>
          <p:spPr>
            <a:xfrm>
              <a:off x="1821150"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2"/>
            <p:cNvSpPr/>
            <p:nvPr/>
          </p:nvSpPr>
          <p:spPr>
            <a:xfrm>
              <a:off x="1350650"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2"/>
            <p:cNvSpPr/>
            <p:nvPr/>
          </p:nvSpPr>
          <p:spPr>
            <a:xfrm>
              <a:off x="874200"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2"/>
            <p:cNvSpPr/>
            <p:nvPr/>
          </p:nvSpPr>
          <p:spPr>
            <a:xfrm>
              <a:off x="403200"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2"/>
            <p:cNvSpPr/>
            <p:nvPr/>
          </p:nvSpPr>
          <p:spPr>
            <a:xfrm>
              <a:off x="7035300"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2"/>
            <p:cNvSpPr/>
            <p:nvPr/>
          </p:nvSpPr>
          <p:spPr>
            <a:xfrm>
              <a:off x="403200"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2"/>
            <p:cNvSpPr/>
            <p:nvPr/>
          </p:nvSpPr>
          <p:spPr>
            <a:xfrm>
              <a:off x="298100" y="1035725"/>
              <a:ext cx="9450" cy="176025"/>
            </a:xfrm>
            <a:custGeom>
              <a:avLst/>
              <a:gdLst/>
              <a:ahLst/>
              <a:cxnLst/>
              <a:rect l="l" t="t" r="r" b="b"/>
              <a:pathLst>
                <a:path w="378" h="7041" extrusionOk="0">
                  <a:moveTo>
                    <a:pt x="1" y="1"/>
                  </a:moveTo>
                  <a:lnTo>
                    <a:pt x="1" y="7041"/>
                  </a:lnTo>
                  <a:lnTo>
                    <a:pt x="377" y="704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2"/>
            <p:cNvSpPr/>
            <p:nvPr/>
          </p:nvSpPr>
          <p:spPr>
            <a:xfrm>
              <a:off x="298100" y="142342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2"/>
            <p:cNvSpPr/>
            <p:nvPr/>
          </p:nvSpPr>
          <p:spPr>
            <a:xfrm>
              <a:off x="298100" y="1808150"/>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2"/>
            <p:cNvSpPr/>
            <p:nvPr/>
          </p:nvSpPr>
          <p:spPr>
            <a:xfrm>
              <a:off x="298100" y="2196350"/>
              <a:ext cx="9450" cy="176525"/>
            </a:xfrm>
            <a:custGeom>
              <a:avLst/>
              <a:gdLst/>
              <a:ahLst/>
              <a:cxnLst/>
              <a:rect l="l" t="t" r="r" b="b"/>
              <a:pathLst>
                <a:path w="378" h="7061" extrusionOk="0">
                  <a:moveTo>
                    <a:pt x="1" y="1"/>
                  </a:moveTo>
                  <a:lnTo>
                    <a:pt x="1" y="7060"/>
                  </a:lnTo>
                  <a:lnTo>
                    <a:pt x="377" y="7060"/>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2"/>
            <p:cNvSpPr/>
            <p:nvPr/>
          </p:nvSpPr>
          <p:spPr>
            <a:xfrm>
              <a:off x="298100" y="258107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2"/>
            <p:cNvSpPr/>
            <p:nvPr/>
          </p:nvSpPr>
          <p:spPr>
            <a:xfrm>
              <a:off x="298100" y="296877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2"/>
            <p:cNvSpPr/>
            <p:nvPr/>
          </p:nvSpPr>
          <p:spPr>
            <a:xfrm>
              <a:off x="298100" y="3353500"/>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2"/>
            <p:cNvSpPr/>
            <p:nvPr/>
          </p:nvSpPr>
          <p:spPr>
            <a:xfrm>
              <a:off x="298100" y="3741700"/>
              <a:ext cx="9450" cy="176525"/>
            </a:xfrm>
            <a:custGeom>
              <a:avLst/>
              <a:gdLst/>
              <a:ahLst/>
              <a:cxnLst/>
              <a:rect l="l" t="t" r="r" b="b"/>
              <a:pathLst>
                <a:path w="378" h="7061" extrusionOk="0">
                  <a:moveTo>
                    <a:pt x="1" y="1"/>
                  </a:moveTo>
                  <a:lnTo>
                    <a:pt x="1" y="7060"/>
                  </a:lnTo>
                  <a:lnTo>
                    <a:pt x="377" y="7060"/>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2"/>
            <p:cNvSpPr/>
            <p:nvPr/>
          </p:nvSpPr>
          <p:spPr>
            <a:xfrm>
              <a:off x="298100" y="412642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2"/>
            <p:cNvSpPr/>
            <p:nvPr/>
          </p:nvSpPr>
          <p:spPr>
            <a:xfrm>
              <a:off x="298100" y="451412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2"/>
            <p:cNvSpPr/>
            <p:nvPr/>
          </p:nvSpPr>
          <p:spPr>
            <a:xfrm>
              <a:off x="7335250" y="1035725"/>
              <a:ext cx="9450" cy="176025"/>
            </a:xfrm>
            <a:custGeom>
              <a:avLst/>
              <a:gdLst/>
              <a:ahLst/>
              <a:cxnLst/>
              <a:rect l="l" t="t" r="r" b="b"/>
              <a:pathLst>
                <a:path w="378" h="7041" extrusionOk="0">
                  <a:moveTo>
                    <a:pt x="1" y="1"/>
                  </a:moveTo>
                  <a:lnTo>
                    <a:pt x="1" y="7041"/>
                  </a:lnTo>
                  <a:lnTo>
                    <a:pt x="378" y="704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2"/>
            <p:cNvSpPr/>
            <p:nvPr/>
          </p:nvSpPr>
          <p:spPr>
            <a:xfrm>
              <a:off x="7335250" y="142342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2"/>
            <p:cNvSpPr/>
            <p:nvPr/>
          </p:nvSpPr>
          <p:spPr>
            <a:xfrm>
              <a:off x="7335250" y="1808150"/>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2"/>
            <p:cNvSpPr/>
            <p:nvPr/>
          </p:nvSpPr>
          <p:spPr>
            <a:xfrm>
              <a:off x="7335250" y="2196350"/>
              <a:ext cx="9450" cy="176525"/>
            </a:xfrm>
            <a:custGeom>
              <a:avLst/>
              <a:gdLst/>
              <a:ahLst/>
              <a:cxnLst/>
              <a:rect l="l" t="t" r="r" b="b"/>
              <a:pathLst>
                <a:path w="378" h="7061" extrusionOk="0">
                  <a:moveTo>
                    <a:pt x="1" y="1"/>
                  </a:moveTo>
                  <a:lnTo>
                    <a:pt x="1" y="7060"/>
                  </a:lnTo>
                  <a:lnTo>
                    <a:pt x="378" y="7060"/>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2"/>
            <p:cNvSpPr/>
            <p:nvPr/>
          </p:nvSpPr>
          <p:spPr>
            <a:xfrm>
              <a:off x="7335250" y="258107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2"/>
            <p:cNvSpPr/>
            <p:nvPr/>
          </p:nvSpPr>
          <p:spPr>
            <a:xfrm>
              <a:off x="7335250" y="296877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2"/>
            <p:cNvSpPr/>
            <p:nvPr/>
          </p:nvSpPr>
          <p:spPr>
            <a:xfrm>
              <a:off x="7335250" y="3353500"/>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2"/>
            <p:cNvSpPr/>
            <p:nvPr/>
          </p:nvSpPr>
          <p:spPr>
            <a:xfrm>
              <a:off x="7335250" y="3741700"/>
              <a:ext cx="9450" cy="176525"/>
            </a:xfrm>
            <a:custGeom>
              <a:avLst/>
              <a:gdLst/>
              <a:ahLst/>
              <a:cxnLst/>
              <a:rect l="l" t="t" r="r" b="b"/>
              <a:pathLst>
                <a:path w="378" h="7061" extrusionOk="0">
                  <a:moveTo>
                    <a:pt x="1" y="1"/>
                  </a:moveTo>
                  <a:lnTo>
                    <a:pt x="1" y="7060"/>
                  </a:lnTo>
                  <a:lnTo>
                    <a:pt x="378" y="7060"/>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2"/>
            <p:cNvSpPr/>
            <p:nvPr/>
          </p:nvSpPr>
          <p:spPr>
            <a:xfrm>
              <a:off x="7335250" y="412642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2"/>
            <p:cNvSpPr/>
            <p:nvPr/>
          </p:nvSpPr>
          <p:spPr>
            <a:xfrm>
              <a:off x="7335250" y="451412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1972045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267"/>
        <p:cNvGrpSpPr/>
        <p:nvPr/>
      </p:nvGrpSpPr>
      <p:grpSpPr>
        <a:xfrm>
          <a:off x="0" y="0"/>
          <a:ext cx="0" cy="0"/>
          <a:chOff x="0" y="0"/>
          <a:chExt cx="0" cy="0"/>
        </a:xfrm>
      </p:grpSpPr>
      <p:pic>
        <p:nvPicPr>
          <p:cNvPr id="1268" name="Google Shape;1268;p14"/>
          <p:cNvPicPr preferRelativeResize="0"/>
          <p:nvPr/>
        </p:nvPicPr>
        <p:blipFill>
          <a:blip r:embed="rId2">
            <a:alphaModFix amt="62000"/>
          </a:blip>
          <a:stretch>
            <a:fillRect/>
          </a:stretch>
        </p:blipFill>
        <p:spPr>
          <a:xfrm>
            <a:off x="2" y="0"/>
            <a:ext cx="9144003" cy="5143499"/>
          </a:xfrm>
          <a:prstGeom prst="rect">
            <a:avLst/>
          </a:prstGeom>
          <a:noFill/>
          <a:ln>
            <a:noFill/>
          </a:ln>
        </p:spPr>
      </p:pic>
      <p:grpSp>
        <p:nvGrpSpPr>
          <p:cNvPr id="1269" name="Google Shape;1269;p14"/>
          <p:cNvGrpSpPr/>
          <p:nvPr/>
        </p:nvGrpSpPr>
        <p:grpSpPr>
          <a:xfrm>
            <a:off x="-2620438" y="-1095233"/>
            <a:ext cx="14140495" cy="8411170"/>
            <a:chOff x="238125" y="732525"/>
            <a:chExt cx="7130500" cy="4241425"/>
          </a:xfrm>
        </p:grpSpPr>
        <p:sp>
          <p:nvSpPr>
            <p:cNvPr id="1270" name="Google Shape;1270;p14"/>
            <p:cNvSpPr/>
            <p:nvPr/>
          </p:nvSpPr>
          <p:spPr>
            <a:xfrm>
              <a:off x="3175800" y="1003350"/>
              <a:ext cx="3741725" cy="3331975"/>
            </a:xfrm>
            <a:custGeom>
              <a:avLst/>
              <a:gdLst/>
              <a:ahLst/>
              <a:cxnLst/>
              <a:rect l="l" t="t" r="r" b="b"/>
              <a:pathLst>
                <a:path w="149669" h="133279" extrusionOk="0">
                  <a:moveTo>
                    <a:pt x="81445" y="1"/>
                  </a:moveTo>
                  <a:lnTo>
                    <a:pt x="79450" y="1466"/>
                  </a:lnTo>
                  <a:lnTo>
                    <a:pt x="78288" y="3145"/>
                  </a:lnTo>
                  <a:lnTo>
                    <a:pt x="77341" y="834"/>
                  </a:lnTo>
                  <a:lnTo>
                    <a:pt x="75131" y="834"/>
                  </a:lnTo>
                  <a:lnTo>
                    <a:pt x="73868" y="2413"/>
                  </a:lnTo>
                  <a:lnTo>
                    <a:pt x="73161" y="4888"/>
                  </a:lnTo>
                  <a:lnTo>
                    <a:pt x="69891" y="7325"/>
                  </a:lnTo>
                  <a:lnTo>
                    <a:pt x="68313" y="10330"/>
                  </a:lnTo>
                  <a:lnTo>
                    <a:pt x="69474" y="11466"/>
                  </a:lnTo>
                  <a:lnTo>
                    <a:pt x="66318" y="13247"/>
                  </a:lnTo>
                  <a:lnTo>
                    <a:pt x="67782" y="14825"/>
                  </a:lnTo>
                  <a:lnTo>
                    <a:pt x="69790" y="15873"/>
                  </a:lnTo>
                  <a:lnTo>
                    <a:pt x="68729" y="16504"/>
                  </a:lnTo>
                  <a:lnTo>
                    <a:pt x="65888" y="14812"/>
                  </a:lnTo>
                  <a:lnTo>
                    <a:pt x="65257" y="16605"/>
                  </a:lnTo>
                  <a:lnTo>
                    <a:pt x="63994" y="17439"/>
                  </a:lnTo>
                  <a:lnTo>
                    <a:pt x="65358" y="21644"/>
                  </a:lnTo>
                  <a:lnTo>
                    <a:pt x="67050" y="21959"/>
                  </a:lnTo>
                  <a:lnTo>
                    <a:pt x="68199" y="22906"/>
                  </a:lnTo>
                  <a:cubicBezTo>
                    <a:pt x="67252" y="23336"/>
                    <a:pt x="65674" y="23651"/>
                    <a:pt x="65674" y="23651"/>
                  </a:cubicBezTo>
                  <a:lnTo>
                    <a:pt x="66419" y="25230"/>
                  </a:lnTo>
                  <a:lnTo>
                    <a:pt x="65358" y="26593"/>
                  </a:lnTo>
                  <a:lnTo>
                    <a:pt x="63577" y="25962"/>
                  </a:lnTo>
                  <a:lnTo>
                    <a:pt x="64625" y="23967"/>
                  </a:lnTo>
                  <a:lnTo>
                    <a:pt x="63262" y="20394"/>
                  </a:lnTo>
                  <a:lnTo>
                    <a:pt x="62214" y="17439"/>
                  </a:lnTo>
                  <a:lnTo>
                    <a:pt x="61368" y="15343"/>
                  </a:lnTo>
                  <a:lnTo>
                    <a:pt x="59688" y="14711"/>
                  </a:lnTo>
                  <a:lnTo>
                    <a:pt x="58842" y="18386"/>
                  </a:lnTo>
                  <a:lnTo>
                    <a:pt x="58792" y="21012"/>
                  </a:lnTo>
                  <a:lnTo>
                    <a:pt x="60951" y="22906"/>
                  </a:lnTo>
                  <a:lnTo>
                    <a:pt x="60951" y="24485"/>
                  </a:lnTo>
                  <a:lnTo>
                    <a:pt x="58009" y="23020"/>
                  </a:lnTo>
                  <a:lnTo>
                    <a:pt x="55319" y="22389"/>
                  </a:lnTo>
                  <a:lnTo>
                    <a:pt x="54978" y="23437"/>
                  </a:lnTo>
                  <a:lnTo>
                    <a:pt x="55547" y="24598"/>
                  </a:lnTo>
                  <a:lnTo>
                    <a:pt x="52516" y="25230"/>
                  </a:lnTo>
                  <a:lnTo>
                    <a:pt x="48526" y="27326"/>
                  </a:lnTo>
                  <a:lnTo>
                    <a:pt x="46632" y="29535"/>
                  </a:lnTo>
                  <a:lnTo>
                    <a:pt x="46114" y="26909"/>
                  </a:lnTo>
                  <a:lnTo>
                    <a:pt x="44852" y="26391"/>
                  </a:lnTo>
                  <a:lnTo>
                    <a:pt x="44536" y="29119"/>
                  </a:lnTo>
                  <a:lnTo>
                    <a:pt x="42326" y="30381"/>
                  </a:lnTo>
                  <a:lnTo>
                    <a:pt x="43488" y="32162"/>
                  </a:lnTo>
                  <a:lnTo>
                    <a:pt x="41379" y="32061"/>
                  </a:lnTo>
                  <a:lnTo>
                    <a:pt x="40647" y="33223"/>
                  </a:lnTo>
                  <a:lnTo>
                    <a:pt x="39169" y="30381"/>
                  </a:lnTo>
                  <a:lnTo>
                    <a:pt x="37490" y="29119"/>
                  </a:lnTo>
                  <a:lnTo>
                    <a:pt x="37490" y="29119"/>
                  </a:lnTo>
                  <a:lnTo>
                    <a:pt x="40748" y="29750"/>
                  </a:lnTo>
                  <a:lnTo>
                    <a:pt x="42225" y="28803"/>
                  </a:lnTo>
                  <a:lnTo>
                    <a:pt x="41379" y="26593"/>
                  </a:lnTo>
                  <a:lnTo>
                    <a:pt x="37806" y="24699"/>
                  </a:lnTo>
                  <a:lnTo>
                    <a:pt x="35078" y="23538"/>
                  </a:lnTo>
                  <a:lnTo>
                    <a:pt x="32654" y="22906"/>
                  </a:lnTo>
                  <a:lnTo>
                    <a:pt x="29181" y="24068"/>
                  </a:lnTo>
                  <a:lnTo>
                    <a:pt x="25292" y="28172"/>
                  </a:lnTo>
                  <a:lnTo>
                    <a:pt x="22767" y="31745"/>
                  </a:lnTo>
                  <a:lnTo>
                    <a:pt x="21403" y="34586"/>
                  </a:lnTo>
                  <a:lnTo>
                    <a:pt x="18878" y="37112"/>
                  </a:lnTo>
                  <a:lnTo>
                    <a:pt x="18082" y="38892"/>
                  </a:lnTo>
                  <a:lnTo>
                    <a:pt x="19130" y="42680"/>
                  </a:lnTo>
                  <a:lnTo>
                    <a:pt x="20923" y="42364"/>
                  </a:lnTo>
                  <a:lnTo>
                    <a:pt x="22186" y="40786"/>
                  </a:lnTo>
                  <a:lnTo>
                    <a:pt x="23651" y="43311"/>
                  </a:lnTo>
                  <a:lnTo>
                    <a:pt x="23449" y="44776"/>
                  </a:lnTo>
                  <a:lnTo>
                    <a:pt x="26441" y="45092"/>
                  </a:lnTo>
                  <a:cubicBezTo>
                    <a:pt x="26441" y="45092"/>
                    <a:pt x="28058" y="42882"/>
                    <a:pt x="28058" y="42566"/>
                  </a:cubicBezTo>
                  <a:cubicBezTo>
                    <a:pt x="28058" y="42251"/>
                    <a:pt x="28487" y="40256"/>
                    <a:pt x="28487" y="40256"/>
                  </a:cubicBezTo>
                  <a:lnTo>
                    <a:pt x="26909" y="37932"/>
                  </a:lnTo>
                  <a:lnTo>
                    <a:pt x="27111" y="35622"/>
                  </a:lnTo>
                  <a:lnTo>
                    <a:pt x="28904" y="34157"/>
                  </a:lnTo>
                  <a:lnTo>
                    <a:pt x="29535" y="32364"/>
                  </a:lnTo>
                  <a:lnTo>
                    <a:pt x="30899" y="31202"/>
                  </a:lnTo>
                  <a:lnTo>
                    <a:pt x="32376" y="32263"/>
                  </a:lnTo>
                  <a:lnTo>
                    <a:pt x="29535" y="35836"/>
                  </a:lnTo>
                  <a:lnTo>
                    <a:pt x="30684" y="39309"/>
                  </a:lnTo>
                  <a:lnTo>
                    <a:pt x="32477" y="39523"/>
                  </a:lnTo>
                  <a:lnTo>
                    <a:pt x="35002" y="38778"/>
                  </a:lnTo>
                  <a:lnTo>
                    <a:pt x="36467" y="39725"/>
                  </a:lnTo>
                  <a:lnTo>
                    <a:pt x="34257" y="41089"/>
                  </a:lnTo>
                  <a:lnTo>
                    <a:pt x="31416" y="41203"/>
                  </a:lnTo>
                  <a:lnTo>
                    <a:pt x="31101" y="42983"/>
                  </a:lnTo>
                  <a:lnTo>
                    <a:pt x="29952" y="44360"/>
                  </a:lnTo>
                  <a:lnTo>
                    <a:pt x="29219" y="46822"/>
                  </a:lnTo>
                  <a:lnTo>
                    <a:pt x="25532" y="47504"/>
                  </a:lnTo>
                  <a:lnTo>
                    <a:pt x="21555" y="47504"/>
                  </a:lnTo>
                  <a:lnTo>
                    <a:pt x="22287" y="45092"/>
                  </a:lnTo>
                  <a:lnTo>
                    <a:pt x="21239" y="43880"/>
                  </a:lnTo>
                  <a:lnTo>
                    <a:pt x="19976" y="45382"/>
                  </a:lnTo>
                  <a:lnTo>
                    <a:pt x="19762" y="48072"/>
                  </a:lnTo>
                  <a:lnTo>
                    <a:pt x="17022" y="49208"/>
                  </a:lnTo>
                  <a:lnTo>
                    <a:pt x="16075" y="52618"/>
                  </a:lnTo>
                  <a:lnTo>
                    <a:pt x="14294" y="54448"/>
                  </a:lnTo>
                  <a:lnTo>
                    <a:pt x="12716" y="54448"/>
                  </a:lnTo>
                  <a:lnTo>
                    <a:pt x="10822" y="54764"/>
                  </a:lnTo>
                  <a:lnTo>
                    <a:pt x="12501" y="55648"/>
                  </a:lnTo>
                  <a:lnTo>
                    <a:pt x="13448" y="57681"/>
                  </a:lnTo>
                  <a:lnTo>
                    <a:pt x="11971" y="59209"/>
                  </a:lnTo>
                  <a:lnTo>
                    <a:pt x="8460" y="58780"/>
                  </a:lnTo>
                  <a:lnTo>
                    <a:pt x="6087" y="60017"/>
                  </a:lnTo>
                  <a:lnTo>
                    <a:pt x="6087" y="65484"/>
                  </a:lnTo>
                  <a:lnTo>
                    <a:pt x="8612" y="66217"/>
                  </a:lnTo>
                  <a:lnTo>
                    <a:pt x="9723" y="67164"/>
                  </a:lnTo>
                  <a:lnTo>
                    <a:pt x="11150" y="66318"/>
                  </a:lnTo>
                  <a:lnTo>
                    <a:pt x="13233" y="66431"/>
                  </a:lnTo>
                  <a:lnTo>
                    <a:pt x="15115" y="63691"/>
                  </a:lnTo>
                  <a:lnTo>
                    <a:pt x="16176" y="61797"/>
                  </a:lnTo>
                  <a:lnTo>
                    <a:pt x="17123" y="61381"/>
                  </a:lnTo>
                  <a:lnTo>
                    <a:pt x="17438" y="59600"/>
                  </a:lnTo>
                  <a:lnTo>
                    <a:pt x="19850" y="60232"/>
                  </a:lnTo>
                  <a:lnTo>
                    <a:pt x="21226" y="59487"/>
                  </a:lnTo>
                  <a:lnTo>
                    <a:pt x="22805" y="59487"/>
                  </a:lnTo>
                  <a:lnTo>
                    <a:pt x="24699" y="61595"/>
                  </a:lnTo>
                  <a:lnTo>
                    <a:pt x="26113" y="62909"/>
                  </a:lnTo>
                  <a:lnTo>
                    <a:pt x="26896" y="64222"/>
                  </a:lnTo>
                  <a:lnTo>
                    <a:pt x="26896" y="65484"/>
                  </a:lnTo>
                  <a:lnTo>
                    <a:pt x="28159" y="64752"/>
                  </a:lnTo>
                  <a:lnTo>
                    <a:pt x="28159" y="62959"/>
                  </a:lnTo>
                  <a:lnTo>
                    <a:pt x="29421" y="63376"/>
                  </a:lnTo>
                  <a:lnTo>
                    <a:pt x="29787" y="62542"/>
                  </a:lnTo>
                  <a:lnTo>
                    <a:pt x="27035" y="60964"/>
                  </a:lnTo>
                  <a:lnTo>
                    <a:pt x="24661" y="58653"/>
                  </a:lnTo>
                  <a:lnTo>
                    <a:pt x="25103" y="57075"/>
                  </a:lnTo>
                  <a:lnTo>
                    <a:pt x="27527" y="58754"/>
                  </a:lnTo>
                  <a:lnTo>
                    <a:pt x="30368" y="61595"/>
                  </a:lnTo>
                  <a:lnTo>
                    <a:pt x="31846" y="65383"/>
                  </a:lnTo>
                  <a:lnTo>
                    <a:pt x="33525" y="66671"/>
                  </a:lnTo>
                  <a:lnTo>
                    <a:pt x="34889" y="65383"/>
                  </a:lnTo>
                  <a:lnTo>
                    <a:pt x="33740" y="64020"/>
                  </a:lnTo>
                  <a:lnTo>
                    <a:pt x="35002" y="62643"/>
                  </a:lnTo>
                  <a:lnTo>
                    <a:pt x="36366" y="62441"/>
                  </a:lnTo>
                  <a:lnTo>
                    <a:pt x="37945" y="62126"/>
                  </a:lnTo>
                  <a:lnTo>
                    <a:pt x="37831" y="59701"/>
                  </a:lnTo>
                  <a:lnTo>
                    <a:pt x="39409" y="56343"/>
                  </a:lnTo>
                  <a:lnTo>
                    <a:pt x="41101" y="55913"/>
                  </a:lnTo>
                  <a:lnTo>
                    <a:pt x="41733" y="58237"/>
                  </a:lnTo>
                  <a:lnTo>
                    <a:pt x="43627" y="58237"/>
                  </a:lnTo>
                  <a:lnTo>
                    <a:pt x="43513" y="56759"/>
                  </a:lnTo>
                  <a:lnTo>
                    <a:pt x="45407" y="55547"/>
                  </a:lnTo>
                  <a:lnTo>
                    <a:pt x="44776" y="57466"/>
                  </a:lnTo>
                  <a:lnTo>
                    <a:pt x="47402" y="60168"/>
                  </a:lnTo>
                  <a:lnTo>
                    <a:pt x="49195" y="61507"/>
                  </a:lnTo>
                  <a:lnTo>
                    <a:pt x="45306" y="62340"/>
                  </a:lnTo>
                  <a:lnTo>
                    <a:pt x="42149" y="61494"/>
                  </a:lnTo>
                  <a:lnTo>
                    <a:pt x="39624" y="62126"/>
                  </a:lnTo>
                  <a:lnTo>
                    <a:pt x="38147" y="62972"/>
                  </a:lnTo>
                  <a:lnTo>
                    <a:pt x="37099" y="65497"/>
                  </a:lnTo>
                  <a:lnTo>
                    <a:pt x="38892" y="66671"/>
                  </a:lnTo>
                  <a:lnTo>
                    <a:pt x="41619" y="67366"/>
                  </a:lnTo>
                  <a:lnTo>
                    <a:pt x="44031" y="66002"/>
                  </a:lnTo>
                  <a:lnTo>
                    <a:pt x="44978" y="67366"/>
                  </a:lnTo>
                  <a:lnTo>
                    <a:pt x="44144" y="70523"/>
                  </a:lnTo>
                  <a:lnTo>
                    <a:pt x="41404" y="71785"/>
                  </a:lnTo>
                  <a:lnTo>
                    <a:pt x="38046" y="72316"/>
                  </a:lnTo>
                  <a:lnTo>
                    <a:pt x="32578" y="70737"/>
                  </a:lnTo>
                  <a:lnTo>
                    <a:pt x="30684" y="71053"/>
                  </a:lnTo>
                  <a:lnTo>
                    <a:pt x="29005" y="72518"/>
                  </a:lnTo>
                  <a:lnTo>
                    <a:pt x="26441" y="70422"/>
                  </a:lnTo>
                  <a:lnTo>
                    <a:pt x="23966" y="69891"/>
                  </a:lnTo>
                  <a:lnTo>
                    <a:pt x="23600" y="67139"/>
                  </a:lnTo>
                  <a:lnTo>
                    <a:pt x="22186" y="66823"/>
                  </a:lnTo>
                  <a:lnTo>
                    <a:pt x="20077" y="67164"/>
                  </a:lnTo>
                  <a:lnTo>
                    <a:pt x="15948" y="67139"/>
                  </a:lnTo>
                  <a:lnTo>
                    <a:pt x="11554" y="68742"/>
                  </a:lnTo>
                  <a:lnTo>
                    <a:pt x="10291" y="68111"/>
                  </a:lnTo>
                  <a:lnTo>
                    <a:pt x="8511" y="69891"/>
                  </a:lnTo>
                  <a:lnTo>
                    <a:pt x="6718" y="71785"/>
                  </a:lnTo>
                  <a:lnTo>
                    <a:pt x="6087" y="73793"/>
                  </a:lnTo>
                  <a:lnTo>
                    <a:pt x="3460" y="75687"/>
                  </a:lnTo>
                  <a:lnTo>
                    <a:pt x="1048" y="79564"/>
                  </a:lnTo>
                  <a:lnTo>
                    <a:pt x="0" y="82089"/>
                  </a:lnTo>
                  <a:lnTo>
                    <a:pt x="518" y="84501"/>
                  </a:lnTo>
                  <a:lnTo>
                    <a:pt x="0" y="87342"/>
                  </a:lnTo>
                  <a:lnTo>
                    <a:pt x="834" y="90814"/>
                  </a:lnTo>
                  <a:lnTo>
                    <a:pt x="3258" y="93340"/>
                  </a:lnTo>
                  <a:lnTo>
                    <a:pt x="5038" y="95234"/>
                  </a:lnTo>
                  <a:lnTo>
                    <a:pt x="8094" y="97027"/>
                  </a:lnTo>
                  <a:lnTo>
                    <a:pt x="10822" y="96711"/>
                  </a:lnTo>
                  <a:lnTo>
                    <a:pt x="13347" y="96711"/>
                  </a:lnTo>
                  <a:lnTo>
                    <a:pt x="16075" y="95335"/>
                  </a:lnTo>
                  <a:lnTo>
                    <a:pt x="18398" y="95600"/>
                  </a:lnTo>
                  <a:lnTo>
                    <a:pt x="19345" y="97203"/>
                  </a:lnTo>
                  <a:lnTo>
                    <a:pt x="22186" y="97052"/>
                  </a:lnTo>
                  <a:lnTo>
                    <a:pt x="23335" y="98921"/>
                  </a:lnTo>
                  <a:lnTo>
                    <a:pt x="22918" y="103012"/>
                  </a:lnTo>
                  <a:lnTo>
                    <a:pt x="25040" y="106169"/>
                  </a:lnTo>
                  <a:lnTo>
                    <a:pt x="25646" y="109325"/>
                  </a:lnTo>
                  <a:lnTo>
                    <a:pt x="25646" y="112166"/>
                  </a:lnTo>
                  <a:lnTo>
                    <a:pt x="23752" y="114793"/>
                  </a:lnTo>
                  <a:lnTo>
                    <a:pt x="23752" y="117205"/>
                  </a:lnTo>
                  <a:lnTo>
                    <a:pt x="25646" y="119945"/>
                  </a:lnTo>
                  <a:lnTo>
                    <a:pt x="25646" y="123505"/>
                  </a:lnTo>
                  <a:lnTo>
                    <a:pt x="27641" y="126132"/>
                  </a:lnTo>
                  <a:lnTo>
                    <a:pt x="28752" y="128228"/>
                  </a:lnTo>
                  <a:lnTo>
                    <a:pt x="29143" y="130539"/>
                  </a:lnTo>
                  <a:lnTo>
                    <a:pt x="30899" y="133279"/>
                  </a:lnTo>
                  <a:lnTo>
                    <a:pt x="35419" y="133279"/>
                  </a:lnTo>
                  <a:lnTo>
                    <a:pt x="37945" y="131385"/>
                  </a:lnTo>
                  <a:lnTo>
                    <a:pt x="39624" y="129541"/>
                  </a:lnTo>
                  <a:lnTo>
                    <a:pt x="42149" y="126675"/>
                  </a:lnTo>
                  <a:lnTo>
                    <a:pt x="42781" y="123808"/>
                  </a:lnTo>
                  <a:lnTo>
                    <a:pt x="44258" y="123808"/>
                  </a:lnTo>
                  <a:lnTo>
                    <a:pt x="44574" y="119705"/>
                  </a:lnTo>
                  <a:lnTo>
                    <a:pt x="44574" y="118442"/>
                  </a:lnTo>
                  <a:lnTo>
                    <a:pt x="48678" y="115285"/>
                  </a:lnTo>
                  <a:lnTo>
                    <a:pt x="50256" y="112874"/>
                  </a:lnTo>
                  <a:lnTo>
                    <a:pt x="50256" y="110260"/>
                  </a:lnTo>
                  <a:lnTo>
                    <a:pt x="49410" y="108265"/>
                  </a:lnTo>
                  <a:lnTo>
                    <a:pt x="49460" y="105954"/>
                  </a:lnTo>
                  <a:lnTo>
                    <a:pt x="48905" y="104477"/>
                  </a:lnTo>
                  <a:lnTo>
                    <a:pt x="51683" y="101951"/>
                  </a:lnTo>
                  <a:lnTo>
                    <a:pt x="54334" y="99009"/>
                  </a:lnTo>
                  <a:lnTo>
                    <a:pt x="57592" y="97014"/>
                  </a:lnTo>
                  <a:cubicBezTo>
                    <a:pt x="57592" y="97014"/>
                    <a:pt x="59070" y="94388"/>
                    <a:pt x="59070" y="93958"/>
                  </a:cubicBezTo>
                  <a:cubicBezTo>
                    <a:pt x="59070" y="93542"/>
                    <a:pt x="59916" y="91433"/>
                    <a:pt x="59916" y="91433"/>
                  </a:cubicBezTo>
                  <a:lnTo>
                    <a:pt x="59398" y="89754"/>
                  </a:lnTo>
                  <a:lnTo>
                    <a:pt x="57921" y="90498"/>
                  </a:lnTo>
                  <a:lnTo>
                    <a:pt x="54132" y="91016"/>
                  </a:lnTo>
                  <a:lnTo>
                    <a:pt x="52870" y="91648"/>
                  </a:lnTo>
                  <a:lnTo>
                    <a:pt x="52238" y="89754"/>
                  </a:lnTo>
                  <a:lnTo>
                    <a:pt x="51721" y="88604"/>
                  </a:lnTo>
                  <a:lnTo>
                    <a:pt x="49612" y="86597"/>
                  </a:lnTo>
                  <a:lnTo>
                    <a:pt x="48248" y="85650"/>
                  </a:lnTo>
                  <a:lnTo>
                    <a:pt x="46139" y="80826"/>
                  </a:lnTo>
                  <a:lnTo>
                    <a:pt x="45306" y="79665"/>
                  </a:lnTo>
                  <a:lnTo>
                    <a:pt x="44258" y="76823"/>
                  </a:lnTo>
                  <a:lnTo>
                    <a:pt x="43513" y="75561"/>
                  </a:lnTo>
                  <a:lnTo>
                    <a:pt x="44675" y="75144"/>
                  </a:lnTo>
                  <a:lnTo>
                    <a:pt x="47200" y="78617"/>
                  </a:lnTo>
                  <a:lnTo>
                    <a:pt x="48665" y="80927"/>
                  </a:lnTo>
                  <a:lnTo>
                    <a:pt x="49511" y="83339"/>
                  </a:lnTo>
                  <a:lnTo>
                    <a:pt x="51506" y="84917"/>
                  </a:lnTo>
                  <a:lnTo>
                    <a:pt x="52769" y="87973"/>
                  </a:lnTo>
                  <a:lnTo>
                    <a:pt x="53299" y="89438"/>
                  </a:lnTo>
                  <a:lnTo>
                    <a:pt x="56771" y="87859"/>
                  </a:lnTo>
                  <a:lnTo>
                    <a:pt x="60560" y="87026"/>
                  </a:lnTo>
                  <a:lnTo>
                    <a:pt x="64449" y="85018"/>
                  </a:lnTo>
                  <a:lnTo>
                    <a:pt x="65585" y="82922"/>
                  </a:lnTo>
                  <a:lnTo>
                    <a:pt x="66431" y="80814"/>
                  </a:lnTo>
                  <a:lnTo>
                    <a:pt x="64853" y="79235"/>
                  </a:lnTo>
                  <a:lnTo>
                    <a:pt x="63476" y="77771"/>
                  </a:lnTo>
                  <a:lnTo>
                    <a:pt x="61065" y="78503"/>
                  </a:lnTo>
                  <a:lnTo>
                    <a:pt x="58956" y="78604"/>
                  </a:lnTo>
                  <a:lnTo>
                    <a:pt x="57693" y="76293"/>
                  </a:lnTo>
                  <a:lnTo>
                    <a:pt x="55799" y="74740"/>
                  </a:lnTo>
                  <a:lnTo>
                    <a:pt x="56746" y="73149"/>
                  </a:lnTo>
                  <a:lnTo>
                    <a:pt x="59587" y="75460"/>
                  </a:lnTo>
                  <a:lnTo>
                    <a:pt x="61696" y="76609"/>
                  </a:lnTo>
                  <a:lnTo>
                    <a:pt x="63476" y="76722"/>
                  </a:lnTo>
                  <a:lnTo>
                    <a:pt x="65269" y="77669"/>
                  </a:lnTo>
                  <a:lnTo>
                    <a:pt x="67997" y="78086"/>
                  </a:lnTo>
                  <a:lnTo>
                    <a:pt x="71368" y="77669"/>
                  </a:lnTo>
                  <a:lnTo>
                    <a:pt x="73995" y="79564"/>
                  </a:lnTo>
                  <a:lnTo>
                    <a:pt x="75358" y="81874"/>
                  </a:lnTo>
                  <a:lnTo>
                    <a:pt x="76621" y="82076"/>
                  </a:lnTo>
                  <a:lnTo>
                    <a:pt x="77884" y="80612"/>
                  </a:lnTo>
                  <a:lnTo>
                    <a:pt x="78515" y="83137"/>
                  </a:lnTo>
                  <a:lnTo>
                    <a:pt x="79147" y="85864"/>
                  </a:lnTo>
                  <a:lnTo>
                    <a:pt x="80510" y="88806"/>
                  </a:lnTo>
                  <a:lnTo>
                    <a:pt x="81988" y="92178"/>
                  </a:lnTo>
                  <a:lnTo>
                    <a:pt x="82505" y="94072"/>
                  </a:lnTo>
                  <a:lnTo>
                    <a:pt x="84298" y="91231"/>
                  </a:lnTo>
                  <a:lnTo>
                    <a:pt x="84298" y="88188"/>
                  </a:lnTo>
                  <a:lnTo>
                    <a:pt x="85245" y="86609"/>
                  </a:lnTo>
                  <a:lnTo>
                    <a:pt x="87291" y="84816"/>
                  </a:lnTo>
                  <a:lnTo>
                    <a:pt x="90322" y="82089"/>
                  </a:lnTo>
                  <a:lnTo>
                    <a:pt x="91622" y="80296"/>
                  </a:lnTo>
                  <a:lnTo>
                    <a:pt x="94375" y="79665"/>
                  </a:lnTo>
                  <a:lnTo>
                    <a:pt x="95120" y="82720"/>
                  </a:lnTo>
                  <a:lnTo>
                    <a:pt x="96913" y="83554"/>
                  </a:lnTo>
                  <a:lnTo>
                    <a:pt x="96913" y="86925"/>
                  </a:lnTo>
                  <a:lnTo>
                    <a:pt x="98857" y="85763"/>
                  </a:lnTo>
                  <a:lnTo>
                    <a:pt x="100701" y="89652"/>
                  </a:lnTo>
                  <a:lnTo>
                    <a:pt x="100701" y="93857"/>
                  </a:lnTo>
                  <a:lnTo>
                    <a:pt x="102696" y="94905"/>
                  </a:lnTo>
                  <a:lnTo>
                    <a:pt x="103694" y="97014"/>
                  </a:lnTo>
                  <a:lnTo>
                    <a:pt x="105133" y="98908"/>
                  </a:lnTo>
                  <a:lnTo>
                    <a:pt x="107179" y="99741"/>
                  </a:lnTo>
                  <a:lnTo>
                    <a:pt x="107179" y="99741"/>
                  </a:lnTo>
                  <a:lnTo>
                    <a:pt x="106560" y="97746"/>
                  </a:lnTo>
                  <a:lnTo>
                    <a:pt x="106257" y="96067"/>
                  </a:lnTo>
                  <a:lnTo>
                    <a:pt x="104577" y="94804"/>
                  </a:lnTo>
                  <a:lnTo>
                    <a:pt x="103428" y="93226"/>
                  </a:lnTo>
                  <a:lnTo>
                    <a:pt x="102797" y="91761"/>
                  </a:lnTo>
                  <a:lnTo>
                    <a:pt x="103113" y="89551"/>
                  </a:lnTo>
                  <a:lnTo>
                    <a:pt x="103845" y="88604"/>
                  </a:lnTo>
                  <a:lnTo>
                    <a:pt x="105537" y="90183"/>
                  </a:lnTo>
                  <a:lnTo>
                    <a:pt x="107217" y="91963"/>
                  </a:lnTo>
                  <a:lnTo>
                    <a:pt x="108050" y="92393"/>
                  </a:lnTo>
                  <a:cubicBezTo>
                    <a:pt x="108050" y="92393"/>
                    <a:pt x="110146" y="90814"/>
                    <a:pt x="110146" y="90498"/>
                  </a:cubicBezTo>
                  <a:lnTo>
                    <a:pt x="110146" y="86925"/>
                  </a:lnTo>
                  <a:lnTo>
                    <a:pt x="108252" y="85132"/>
                  </a:lnTo>
                  <a:lnTo>
                    <a:pt x="107469" y="83554"/>
                  </a:lnTo>
                  <a:cubicBezTo>
                    <a:pt x="107469" y="83554"/>
                    <a:pt x="107747" y="81975"/>
                    <a:pt x="108063" y="81773"/>
                  </a:cubicBezTo>
                  <a:cubicBezTo>
                    <a:pt x="108378" y="81559"/>
                    <a:pt x="110209" y="80927"/>
                    <a:pt x="110209" y="80927"/>
                  </a:cubicBezTo>
                  <a:lnTo>
                    <a:pt x="110752" y="82190"/>
                  </a:lnTo>
                  <a:lnTo>
                    <a:pt x="112646" y="80826"/>
                  </a:lnTo>
                  <a:lnTo>
                    <a:pt x="116434" y="78932"/>
                  </a:lnTo>
                  <a:lnTo>
                    <a:pt x="118177" y="75775"/>
                  </a:lnTo>
                  <a:lnTo>
                    <a:pt x="118960" y="73566"/>
                  </a:lnTo>
                  <a:lnTo>
                    <a:pt x="118960" y="69891"/>
                  </a:lnTo>
                  <a:lnTo>
                    <a:pt x="117520" y="66949"/>
                  </a:lnTo>
                  <a:lnTo>
                    <a:pt x="116093" y="65169"/>
                  </a:lnTo>
                  <a:lnTo>
                    <a:pt x="118278" y="63691"/>
                  </a:lnTo>
                  <a:lnTo>
                    <a:pt x="118947" y="63174"/>
                  </a:lnTo>
                  <a:lnTo>
                    <a:pt x="117280" y="62643"/>
                  </a:lnTo>
                  <a:lnTo>
                    <a:pt x="115816" y="63174"/>
                  </a:lnTo>
                  <a:lnTo>
                    <a:pt x="114868" y="62113"/>
                  </a:lnTo>
                  <a:lnTo>
                    <a:pt x="114237" y="61280"/>
                  </a:lnTo>
                  <a:lnTo>
                    <a:pt x="116030" y="60219"/>
                  </a:lnTo>
                  <a:lnTo>
                    <a:pt x="116876" y="58540"/>
                  </a:lnTo>
                  <a:lnTo>
                    <a:pt x="117924" y="59070"/>
                  </a:lnTo>
                  <a:lnTo>
                    <a:pt x="117394" y="60964"/>
                  </a:lnTo>
                  <a:lnTo>
                    <a:pt x="117394" y="60964"/>
                  </a:lnTo>
                  <a:lnTo>
                    <a:pt x="119086" y="60118"/>
                  </a:lnTo>
                  <a:lnTo>
                    <a:pt x="120235" y="61065"/>
                  </a:lnTo>
                  <a:lnTo>
                    <a:pt x="121182" y="62744"/>
                  </a:lnTo>
                  <a:lnTo>
                    <a:pt x="122129" y="63906"/>
                  </a:lnTo>
                  <a:lnTo>
                    <a:pt x="122129" y="65484"/>
                  </a:lnTo>
                  <a:lnTo>
                    <a:pt x="122975" y="66318"/>
                  </a:lnTo>
                  <a:lnTo>
                    <a:pt x="124806" y="64853"/>
                  </a:lnTo>
                  <a:lnTo>
                    <a:pt x="124263" y="62542"/>
                  </a:lnTo>
                  <a:lnTo>
                    <a:pt x="122621" y="60850"/>
                  </a:lnTo>
                  <a:lnTo>
                    <a:pt x="122116" y="59802"/>
                  </a:lnTo>
                  <a:lnTo>
                    <a:pt x="123594" y="58540"/>
                  </a:lnTo>
                  <a:lnTo>
                    <a:pt x="123707" y="55699"/>
                  </a:lnTo>
                  <a:lnTo>
                    <a:pt x="124970" y="54651"/>
                  </a:lnTo>
                  <a:lnTo>
                    <a:pt x="126233" y="55383"/>
                  </a:lnTo>
                  <a:lnTo>
                    <a:pt x="128127" y="52125"/>
                  </a:lnTo>
                  <a:lnTo>
                    <a:pt x="129705" y="47289"/>
                  </a:lnTo>
                  <a:lnTo>
                    <a:pt x="128544" y="44031"/>
                  </a:lnTo>
                  <a:lnTo>
                    <a:pt x="127811" y="41102"/>
                  </a:lnTo>
                  <a:lnTo>
                    <a:pt x="126132" y="39523"/>
                  </a:lnTo>
                  <a:lnTo>
                    <a:pt x="123922" y="38892"/>
                  </a:lnTo>
                  <a:lnTo>
                    <a:pt x="122558" y="38362"/>
                  </a:lnTo>
                  <a:lnTo>
                    <a:pt x="121498" y="37516"/>
                  </a:lnTo>
                  <a:lnTo>
                    <a:pt x="123606" y="33311"/>
                  </a:lnTo>
                  <a:lnTo>
                    <a:pt x="124440" y="30533"/>
                  </a:lnTo>
                  <a:lnTo>
                    <a:pt x="126650" y="29220"/>
                  </a:lnTo>
                  <a:lnTo>
                    <a:pt x="130021" y="29220"/>
                  </a:lnTo>
                  <a:lnTo>
                    <a:pt x="132332" y="28588"/>
                  </a:lnTo>
                  <a:lnTo>
                    <a:pt x="132231" y="28588"/>
                  </a:lnTo>
                  <a:lnTo>
                    <a:pt x="132231" y="23222"/>
                  </a:lnTo>
                  <a:lnTo>
                    <a:pt x="135072" y="21959"/>
                  </a:lnTo>
                  <a:lnTo>
                    <a:pt x="135804" y="23853"/>
                  </a:lnTo>
                  <a:lnTo>
                    <a:pt x="136650" y="21959"/>
                  </a:lnTo>
                  <a:lnTo>
                    <a:pt x="136650" y="20065"/>
                  </a:lnTo>
                  <a:lnTo>
                    <a:pt x="138115" y="20899"/>
                  </a:lnTo>
                  <a:lnTo>
                    <a:pt x="137433" y="24788"/>
                  </a:lnTo>
                  <a:lnTo>
                    <a:pt x="136006" y="30571"/>
                  </a:lnTo>
                  <a:lnTo>
                    <a:pt x="136006" y="33942"/>
                  </a:lnTo>
                  <a:lnTo>
                    <a:pt x="139428" y="38677"/>
                  </a:lnTo>
                  <a:lnTo>
                    <a:pt x="140426" y="42049"/>
                  </a:lnTo>
                  <a:lnTo>
                    <a:pt x="140426" y="43412"/>
                  </a:lnTo>
                  <a:lnTo>
                    <a:pt x="141688" y="42364"/>
                  </a:lnTo>
                  <a:lnTo>
                    <a:pt x="141688" y="38993"/>
                  </a:lnTo>
                  <a:lnTo>
                    <a:pt x="143166" y="35622"/>
                  </a:lnTo>
                  <a:lnTo>
                    <a:pt x="142370" y="32894"/>
                  </a:lnTo>
                  <a:lnTo>
                    <a:pt x="142244" y="31316"/>
                  </a:lnTo>
                  <a:lnTo>
                    <a:pt x="141966" y="29220"/>
                  </a:lnTo>
                  <a:lnTo>
                    <a:pt x="140085" y="27742"/>
                  </a:lnTo>
                  <a:lnTo>
                    <a:pt x="139782" y="24800"/>
                  </a:lnTo>
                  <a:lnTo>
                    <a:pt x="142522" y="23020"/>
                  </a:lnTo>
                  <a:lnTo>
                    <a:pt x="144832" y="23336"/>
                  </a:lnTo>
                  <a:lnTo>
                    <a:pt x="144832" y="20697"/>
                  </a:lnTo>
                  <a:lnTo>
                    <a:pt x="145881" y="18967"/>
                  </a:lnTo>
                  <a:lnTo>
                    <a:pt x="148090" y="17855"/>
                  </a:lnTo>
                  <a:lnTo>
                    <a:pt x="148936" y="17855"/>
                  </a:lnTo>
                  <a:lnTo>
                    <a:pt x="147573" y="14067"/>
                  </a:lnTo>
                  <a:lnTo>
                    <a:pt x="144315" y="12868"/>
                  </a:lnTo>
                  <a:lnTo>
                    <a:pt x="144832" y="10784"/>
                  </a:lnTo>
                  <a:lnTo>
                    <a:pt x="144517" y="8751"/>
                  </a:lnTo>
                  <a:lnTo>
                    <a:pt x="144315" y="7577"/>
                  </a:lnTo>
                  <a:lnTo>
                    <a:pt x="146310" y="8613"/>
                  </a:lnTo>
                  <a:lnTo>
                    <a:pt x="147674" y="7565"/>
                  </a:lnTo>
                  <a:lnTo>
                    <a:pt x="148936" y="8398"/>
                  </a:lnTo>
                  <a:lnTo>
                    <a:pt x="149669" y="6188"/>
                  </a:lnTo>
                  <a:lnTo>
                    <a:pt x="148406" y="4509"/>
                  </a:lnTo>
                  <a:lnTo>
                    <a:pt x="147775" y="2084"/>
                  </a:lnTo>
                  <a:lnTo>
                    <a:pt x="144201" y="1567"/>
                  </a:lnTo>
                  <a:lnTo>
                    <a:pt x="144201" y="3031"/>
                  </a:lnTo>
                  <a:lnTo>
                    <a:pt x="142623" y="2981"/>
                  </a:lnTo>
                  <a:lnTo>
                    <a:pt x="141890" y="2084"/>
                  </a:lnTo>
                  <a:lnTo>
                    <a:pt x="134440" y="2084"/>
                  </a:lnTo>
                  <a:lnTo>
                    <a:pt x="131069" y="2400"/>
                  </a:lnTo>
                  <a:lnTo>
                    <a:pt x="133493" y="4774"/>
                  </a:lnTo>
                  <a:lnTo>
                    <a:pt x="130867" y="4799"/>
                  </a:lnTo>
                  <a:lnTo>
                    <a:pt x="130337" y="3499"/>
                  </a:lnTo>
                  <a:lnTo>
                    <a:pt x="127294" y="4837"/>
                  </a:lnTo>
                  <a:lnTo>
                    <a:pt x="124654" y="6504"/>
                  </a:lnTo>
                  <a:lnTo>
                    <a:pt x="123076" y="6504"/>
                  </a:lnTo>
                  <a:lnTo>
                    <a:pt x="122028" y="4294"/>
                  </a:lnTo>
                  <a:lnTo>
                    <a:pt x="119503" y="3928"/>
                  </a:lnTo>
                  <a:lnTo>
                    <a:pt x="117407" y="5115"/>
                  </a:lnTo>
                  <a:lnTo>
                    <a:pt x="114149" y="4016"/>
                  </a:lnTo>
                  <a:lnTo>
                    <a:pt x="112040" y="3158"/>
                  </a:lnTo>
                  <a:lnTo>
                    <a:pt x="107835" y="3461"/>
                  </a:lnTo>
                  <a:lnTo>
                    <a:pt x="106055" y="4610"/>
                  </a:lnTo>
                  <a:lnTo>
                    <a:pt x="107204" y="7767"/>
                  </a:lnTo>
                  <a:lnTo>
                    <a:pt x="104792" y="7767"/>
                  </a:lnTo>
                  <a:lnTo>
                    <a:pt x="103529" y="7653"/>
                  </a:lnTo>
                  <a:lnTo>
                    <a:pt x="101951" y="8448"/>
                  </a:lnTo>
                  <a:lnTo>
                    <a:pt x="102898" y="10153"/>
                  </a:lnTo>
                  <a:lnTo>
                    <a:pt x="100587" y="9484"/>
                  </a:lnTo>
                  <a:lnTo>
                    <a:pt x="99741" y="6529"/>
                  </a:lnTo>
                  <a:lnTo>
                    <a:pt x="97115" y="4319"/>
                  </a:lnTo>
                  <a:lnTo>
                    <a:pt x="93327" y="4837"/>
                  </a:lnTo>
                  <a:lnTo>
                    <a:pt x="94173" y="7577"/>
                  </a:lnTo>
                  <a:lnTo>
                    <a:pt x="91016" y="7463"/>
                  </a:lnTo>
                  <a:lnTo>
                    <a:pt x="89968" y="6100"/>
                  </a:lnTo>
                  <a:lnTo>
                    <a:pt x="87758" y="7249"/>
                  </a:lnTo>
                  <a:lnTo>
                    <a:pt x="86066" y="7779"/>
                  </a:lnTo>
                  <a:lnTo>
                    <a:pt x="83541" y="10822"/>
                  </a:lnTo>
                  <a:lnTo>
                    <a:pt x="83023" y="8827"/>
                  </a:lnTo>
                  <a:lnTo>
                    <a:pt x="85233" y="5468"/>
                  </a:lnTo>
                  <a:lnTo>
                    <a:pt x="84601" y="2312"/>
                  </a:lnTo>
                  <a:lnTo>
                    <a:pt x="8144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4"/>
            <p:cNvSpPr/>
            <p:nvPr/>
          </p:nvSpPr>
          <p:spPr>
            <a:xfrm>
              <a:off x="3167575" y="993250"/>
              <a:ext cx="3759100" cy="3349975"/>
            </a:xfrm>
            <a:custGeom>
              <a:avLst/>
              <a:gdLst/>
              <a:ahLst/>
              <a:cxnLst/>
              <a:rect l="l" t="t" r="r" b="b"/>
              <a:pathLst>
                <a:path w="150364" h="133999" extrusionOk="0">
                  <a:moveTo>
                    <a:pt x="81786" y="784"/>
                  </a:moveTo>
                  <a:lnTo>
                    <a:pt x="84653" y="2892"/>
                  </a:lnTo>
                  <a:lnTo>
                    <a:pt x="85234" y="5797"/>
                  </a:lnTo>
                  <a:lnTo>
                    <a:pt x="83024" y="9168"/>
                  </a:lnTo>
                  <a:lnTo>
                    <a:pt x="83731" y="11895"/>
                  </a:lnTo>
                  <a:lnTo>
                    <a:pt x="86597" y="8448"/>
                  </a:lnTo>
                  <a:lnTo>
                    <a:pt x="88239" y="7931"/>
                  </a:lnTo>
                  <a:lnTo>
                    <a:pt x="90209" y="6895"/>
                  </a:lnTo>
                  <a:lnTo>
                    <a:pt x="91193" y="8171"/>
                  </a:lnTo>
                  <a:lnTo>
                    <a:pt x="94931" y="8297"/>
                  </a:lnTo>
                  <a:lnTo>
                    <a:pt x="94931" y="8297"/>
                  </a:lnTo>
                  <a:lnTo>
                    <a:pt x="94072" y="5494"/>
                  </a:lnTo>
                  <a:lnTo>
                    <a:pt x="97355" y="5039"/>
                  </a:lnTo>
                  <a:lnTo>
                    <a:pt x="99805" y="7110"/>
                  </a:lnTo>
                  <a:lnTo>
                    <a:pt x="100664" y="10140"/>
                  </a:lnTo>
                  <a:lnTo>
                    <a:pt x="103871" y="11075"/>
                  </a:lnTo>
                  <a:lnTo>
                    <a:pt x="102722" y="8991"/>
                  </a:lnTo>
                  <a:lnTo>
                    <a:pt x="103922" y="8385"/>
                  </a:lnTo>
                  <a:lnTo>
                    <a:pt x="105121" y="8486"/>
                  </a:lnTo>
                  <a:lnTo>
                    <a:pt x="107987" y="8486"/>
                  </a:lnTo>
                  <a:lnTo>
                    <a:pt x="106763" y="5153"/>
                  </a:lnTo>
                  <a:lnTo>
                    <a:pt x="108265" y="4180"/>
                  </a:lnTo>
                  <a:lnTo>
                    <a:pt x="112319" y="3890"/>
                  </a:lnTo>
                  <a:lnTo>
                    <a:pt x="114377" y="4723"/>
                  </a:lnTo>
                  <a:lnTo>
                    <a:pt x="117761" y="5860"/>
                  </a:lnTo>
                  <a:lnTo>
                    <a:pt x="119895" y="4673"/>
                  </a:lnTo>
                  <a:lnTo>
                    <a:pt x="122142" y="5001"/>
                  </a:lnTo>
                  <a:lnTo>
                    <a:pt x="123216" y="7236"/>
                  </a:lnTo>
                  <a:lnTo>
                    <a:pt x="125084" y="7236"/>
                  </a:lnTo>
                  <a:lnTo>
                    <a:pt x="127749" y="5544"/>
                  </a:lnTo>
                  <a:lnTo>
                    <a:pt x="130489" y="4332"/>
                  </a:lnTo>
                  <a:lnTo>
                    <a:pt x="130981" y="5532"/>
                  </a:lnTo>
                  <a:lnTo>
                    <a:pt x="134580" y="5494"/>
                  </a:lnTo>
                  <a:lnTo>
                    <a:pt x="132105" y="3069"/>
                  </a:lnTo>
                  <a:lnTo>
                    <a:pt x="134769" y="2817"/>
                  </a:lnTo>
                  <a:lnTo>
                    <a:pt x="142080" y="2817"/>
                  </a:lnTo>
                  <a:lnTo>
                    <a:pt x="142813" y="3713"/>
                  </a:lnTo>
                  <a:lnTo>
                    <a:pt x="144858" y="3776"/>
                  </a:lnTo>
                  <a:lnTo>
                    <a:pt x="144858" y="2337"/>
                  </a:lnTo>
                  <a:lnTo>
                    <a:pt x="147864" y="2779"/>
                  </a:lnTo>
                  <a:lnTo>
                    <a:pt x="148432" y="4989"/>
                  </a:lnTo>
                  <a:lnTo>
                    <a:pt x="149657" y="6643"/>
                  </a:lnTo>
                  <a:lnTo>
                    <a:pt x="149101" y="8309"/>
                  </a:lnTo>
                  <a:lnTo>
                    <a:pt x="147990" y="7564"/>
                  </a:lnTo>
                  <a:lnTo>
                    <a:pt x="146601" y="8638"/>
                  </a:lnTo>
                  <a:lnTo>
                    <a:pt x="144214" y="7400"/>
                  </a:lnTo>
                  <a:lnTo>
                    <a:pt x="144846" y="11163"/>
                  </a:lnTo>
                  <a:lnTo>
                    <a:pt x="144278" y="13461"/>
                  </a:lnTo>
                  <a:lnTo>
                    <a:pt x="147662" y="14724"/>
                  </a:lnTo>
                  <a:lnTo>
                    <a:pt x="148823" y="17944"/>
                  </a:lnTo>
                  <a:lnTo>
                    <a:pt x="148356" y="17944"/>
                  </a:lnTo>
                  <a:lnTo>
                    <a:pt x="145995" y="19118"/>
                  </a:lnTo>
                  <a:lnTo>
                    <a:pt x="144846" y="21012"/>
                  </a:lnTo>
                  <a:lnTo>
                    <a:pt x="144846" y="23373"/>
                  </a:lnTo>
                  <a:lnTo>
                    <a:pt x="142775" y="23096"/>
                  </a:lnTo>
                  <a:lnTo>
                    <a:pt x="139770" y="25040"/>
                  </a:lnTo>
                  <a:lnTo>
                    <a:pt x="140111" y="28311"/>
                  </a:lnTo>
                  <a:lnTo>
                    <a:pt x="141992" y="29788"/>
                  </a:lnTo>
                  <a:lnTo>
                    <a:pt x="142257" y="31745"/>
                  </a:lnTo>
                  <a:lnTo>
                    <a:pt x="142396" y="33387"/>
                  </a:lnTo>
                  <a:lnTo>
                    <a:pt x="143154" y="36000"/>
                  </a:lnTo>
                  <a:lnTo>
                    <a:pt x="141727" y="39271"/>
                  </a:lnTo>
                  <a:lnTo>
                    <a:pt x="141702" y="42604"/>
                  </a:lnTo>
                  <a:lnTo>
                    <a:pt x="141070" y="43135"/>
                  </a:lnTo>
                  <a:lnTo>
                    <a:pt x="141070" y="42440"/>
                  </a:lnTo>
                  <a:lnTo>
                    <a:pt x="140060" y="38993"/>
                  </a:lnTo>
                  <a:lnTo>
                    <a:pt x="136651" y="34245"/>
                  </a:lnTo>
                  <a:lnTo>
                    <a:pt x="136651" y="31025"/>
                  </a:lnTo>
                  <a:lnTo>
                    <a:pt x="138078" y="25255"/>
                  </a:lnTo>
                  <a:lnTo>
                    <a:pt x="138797" y="21151"/>
                  </a:lnTo>
                  <a:lnTo>
                    <a:pt x="136663" y="19939"/>
                  </a:lnTo>
                  <a:lnTo>
                    <a:pt x="136663" y="22300"/>
                  </a:lnTo>
                  <a:lnTo>
                    <a:pt x="136158" y="23437"/>
                  </a:lnTo>
                  <a:lnTo>
                    <a:pt x="135578" y="21947"/>
                  </a:lnTo>
                  <a:lnTo>
                    <a:pt x="132244" y="23424"/>
                  </a:lnTo>
                  <a:lnTo>
                    <a:pt x="132244" y="28765"/>
                  </a:lnTo>
                  <a:lnTo>
                    <a:pt x="130312" y="29295"/>
                  </a:lnTo>
                  <a:lnTo>
                    <a:pt x="126890" y="29295"/>
                  </a:lnTo>
                  <a:lnTo>
                    <a:pt x="124504" y="30722"/>
                  </a:lnTo>
                  <a:lnTo>
                    <a:pt x="123645" y="33576"/>
                  </a:lnTo>
                  <a:lnTo>
                    <a:pt x="121435" y="38008"/>
                  </a:lnTo>
                  <a:lnTo>
                    <a:pt x="122685" y="39006"/>
                  </a:lnTo>
                  <a:lnTo>
                    <a:pt x="124163" y="39586"/>
                  </a:lnTo>
                  <a:lnTo>
                    <a:pt x="126297" y="40193"/>
                  </a:lnTo>
                  <a:lnTo>
                    <a:pt x="127862" y="41657"/>
                  </a:lnTo>
                  <a:lnTo>
                    <a:pt x="128582" y="44549"/>
                  </a:lnTo>
                  <a:lnTo>
                    <a:pt x="129706" y="47706"/>
                  </a:lnTo>
                  <a:lnTo>
                    <a:pt x="128178" y="52403"/>
                  </a:lnTo>
                  <a:lnTo>
                    <a:pt x="126461" y="55358"/>
                  </a:lnTo>
                  <a:lnTo>
                    <a:pt x="125274" y="54676"/>
                  </a:lnTo>
                  <a:lnTo>
                    <a:pt x="123733" y="55951"/>
                  </a:lnTo>
                  <a:lnTo>
                    <a:pt x="123620" y="58792"/>
                  </a:lnTo>
                  <a:lnTo>
                    <a:pt x="122067" y="60118"/>
                  </a:lnTo>
                  <a:lnTo>
                    <a:pt x="122673" y="61393"/>
                  </a:lnTo>
                  <a:lnTo>
                    <a:pt x="124314" y="63098"/>
                  </a:lnTo>
                  <a:lnTo>
                    <a:pt x="124807" y="65131"/>
                  </a:lnTo>
                  <a:lnTo>
                    <a:pt x="123342" y="66305"/>
                  </a:lnTo>
                  <a:lnTo>
                    <a:pt x="122786" y="65750"/>
                  </a:lnTo>
                  <a:lnTo>
                    <a:pt x="122786" y="64196"/>
                  </a:lnTo>
                  <a:lnTo>
                    <a:pt x="121801" y="62997"/>
                  </a:lnTo>
                  <a:lnTo>
                    <a:pt x="120854" y="61317"/>
                  </a:lnTo>
                  <a:lnTo>
                    <a:pt x="119465" y="60143"/>
                  </a:lnTo>
                  <a:lnTo>
                    <a:pt x="118241" y="60762"/>
                  </a:lnTo>
                  <a:lnTo>
                    <a:pt x="118241" y="60762"/>
                  </a:lnTo>
                  <a:lnTo>
                    <a:pt x="118645" y="59297"/>
                  </a:lnTo>
                  <a:lnTo>
                    <a:pt x="117079" y="58514"/>
                  </a:lnTo>
                  <a:lnTo>
                    <a:pt x="116132" y="60396"/>
                  </a:lnTo>
                  <a:lnTo>
                    <a:pt x="114112" y="61583"/>
                  </a:lnTo>
                  <a:lnTo>
                    <a:pt x="114970" y="62719"/>
                  </a:lnTo>
                  <a:lnTo>
                    <a:pt x="116056" y="63931"/>
                  </a:lnTo>
                  <a:lnTo>
                    <a:pt x="117622" y="63376"/>
                  </a:lnTo>
                  <a:lnTo>
                    <a:pt x="118607" y="63691"/>
                  </a:lnTo>
                  <a:lnTo>
                    <a:pt x="115968" y="65497"/>
                  </a:lnTo>
                  <a:lnTo>
                    <a:pt x="117597" y="67530"/>
                  </a:lnTo>
                  <a:lnTo>
                    <a:pt x="119011" y="70371"/>
                  </a:lnTo>
                  <a:lnTo>
                    <a:pt x="119011" y="73919"/>
                  </a:lnTo>
                  <a:lnTo>
                    <a:pt x="118266" y="76028"/>
                  </a:lnTo>
                  <a:lnTo>
                    <a:pt x="116574" y="79096"/>
                  </a:lnTo>
                  <a:lnTo>
                    <a:pt x="112824" y="80978"/>
                  </a:lnTo>
                  <a:lnTo>
                    <a:pt x="111245" y="82114"/>
                  </a:lnTo>
                  <a:lnTo>
                    <a:pt x="110740" y="80940"/>
                  </a:lnTo>
                  <a:lnTo>
                    <a:pt x="110462" y="81041"/>
                  </a:lnTo>
                  <a:cubicBezTo>
                    <a:pt x="110159" y="81142"/>
                    <a:pt x="108594" y="81697"/>
                    <a:pt x="108253" y="81912"/>
                  </a:cubicBezTo>
                  <a:cubicBezTo>
                    <a:pt x="107886" y="82165"/>
                    <a:pt x="107634" y="83276"/>
                    <a:pt x="107520" y="83907"/>
                  </a:cubicBezTo>
                  <a:lnTo>
                    <a:pt x="107495" y="84008"/>
                  </a:lnTo>
                  <a:lnTo>
                    <a:pt x="108341" y="85688"/>
                  </a:lnTo>
                  <a:lnTo>
                    <a:pt x="110197" y="87468"/>
                  </a:lnTo>
                  <a:lnTo>
                    <a:pt x="110197" y="90852"/>
                  </a:lnTo>
                  <a:cubicBezTo>
                    <a:pt x="110046" y="91092"/>
                    <a:pt x="109174" y="91824"/>
                    <a:pt x="108379" y="92430"/>
                  </a:cubicBezTo>
                  <a:lnTo>
                    <a:pt x="107760" y="92115"/>
                  </a:lnTo>
                  <a:lnTo>
                    <a:pt x="106093" y="90360"/>
                  </a:lnTo>
                  <a:lnTo>
                    <a:pt x="104161" y="88541"/>
                  </a:lnTo>
                  <a:lnTo>
                    <a:pt x="103164" y="89829"/>
                  </a:lnTo>
                  <a:lnTo>
                    <a:pt x="102823" y="92203"/>
                  </a:lnTo>
                  <a:lnTo>
                    <a:pt x="103492" y="93756"/>
                  </a:lnTo>
                  <a:lnTo>
                    <a:pt x="104679" y="95398"/>
                  </a:lnTo>
                  <a:lnTo>
                    <a:pt x="106321" y="96648"/>
                  </a:lnTo>
                  <a:lnTo>
                    <a:pt x="106611" y="98239"/>
                  </a:lnTo>
                  <a:lnTo>
                    <a:pt x="107028" y="99602"/>
                  </a:lnTo>
                  <a:lnTo>
                    <a:pt x="105689" y="99047"/>
                  </a:lnTo>
                  <a:lnTo>
                    <a:pt x="104313" y="97254"/>
                  </a:lnTo>
                  <a:lnTo>
                    <a:pt x="103290" y="95082"/>
                  </a:lnTo>
                  <a:lnTo>
                    <a:pt x="101371" y="94072"/>
                  </a:lnTo>
                  <a:lnTo>
                    <a:pt x="101371" y="90056"/>
                  </a:lnTo>
                  <a:lnTo>
                    <a:pt x="99351" y="85725"/>
                  </a:lnTo>
                  <a:lnTo>
                    <a:pt x="97583" y="86773"/>
                  </a:lnTo>
                  <a:lnTo>
                    <a:pt x="97583" y="83756"/>
                  </a:lnTo>
                  <a:lnTo>
                    <a:pt x="95739" y="82897"/>
                  </a:lnTo>
                  <a:lnTo>
                    <a:pt x="94944" y="79690"/>
                  </a:lnTo>
                  <a:lnTo>
                    <a:pt x="91774" y="80422"/>
                  </a:lnTo>
                  <a:lnTo>
                    <a:pt x="90423" y="82278"/>
                  </a:lnTo>
                  <a:lnTo>
                    <a:pt x="87431" y="84980"/>
                  </a:lnTo>
                  <a:lnTo>
                    <a:pt x="85372" y="86773"/>
                  </a:lnTo>
                  <a:lnTo>
                    <a:pt x="84324" y="88503"/>
                  </a:lnTo>
                  <a:lnTo>
                    <a:pt x="84324" y="91546"/>
                  </a:lnTo>
                  <a:lnTo>
                    <a:pt x="82961" y="93706"/>
                  </a:lnTo>
                  <a:lnTo>
                    <a:pt x="82620" y="92456"/>
                  </a:lnTo>
                  <a:lnTo>
                    <a:pt x="81142" y="89084"/>
                  </a:lnTo>
                  <a:lnTo>
                    <a:pt x="79791" y="86180"/>
                  </a:lnTo>
                  <a:lnTo>
                    <a:pt x="79160" y="83465"/>
                  </a:lnTo>
                  <a:lnTo>
                    <a:pt x="78377" y="80359"/>
                  </a:lnTo>
                  <a:lnTo>
                    <a:pt x="76837" y="82152"/>
                  </a:lnTo>
                  <a:lnTo>
                    <a:pt x="75890" y="82000"/>
                  </a:lnTo>
                  <a:lnTo>
                    <a:pt x="74602" y="79803"/>
                  </a:lnTo>
                  <a:lnTo>
                    <a:pt x="71773" y="77745"/>
                  </a:lnTo>
                  <a:lnTo>
                    <a:pt x="68326" y="78175"/>
                  </a:lnTo>
                  <a:lnTo>
                    <a:pt x="65687" y="77770"/>
                  </a:lnTo>
                  <a:lnTo>
                    <a:pt x="63957" y="76849"/>
                  </a:lnTo>
                  <a:lnTo>
                    <a:pt x="62113" y="76710"/>
                  </a:lnTo>
                  <a:lnTo>
                    <a:pt x="60118" y="75624"/>
                  </a:lnTo>
                  <a:lnTo>
                    <a:pt x="56999" y="73086"/>
                  </a:lnTo>
                  <a:lnTo>
                    <a:pt x="55737" y="75232"/>
                  </a:lnTo>
                  <a:lnTo>
                    <a:pt x="57782" y="76912"/>
                  </a:lnTo>
                  <a:lnTo>
                    <a:pt x="59108" y="79349"/>
                  </a:lnTo>
                  <a:lnTo>
                    <a:pt x="61419" y="79235"/>
                  </a:lnTo>
                  <a:lnTo>
                    <a:pt x="63717" y="78541"/>
                  </a:lnTo>
                  <a:lnTo>
                    <a:pt x="64954" y="79879"/>
                  </a:lnTo>
                  <a:lnTo>
                    <a:pt x="66394" y="81306"/>
                  </a:lnTo>
                  <a:lnTo>
                    <a:pt x="65636" y="83187"/>
                  </a:lnTo>
                  <a:lnTo>
                    <a:pt x="64538" y="85208"/>
                  </a:lnTo>
                  <a:lnTo>
                    <a:pt x="60775" y="87140"/>
                  </a:lnTo>
                  <a:lnTo>
                    <a:pt x="57025" y="87973"/>
                  </a:lnTo>
                  <a:lnTo>
                    <a:pt x="53805" y="89425"/>
                  </a:lnTo>
                  <a:lnTo>
                    <a:pt x="53388" y="88263"/>
                  </a:lnTo>
                  <a:lnTo>
                    <a:pt x="52100" y="85132"/>
                  </a:lnTo>
                  <a:lnTo>
                    <a:pt x="50105" y="83554"/>
                  </a:lnTo>
                  <a:lnTo>
                    <a:pt x="49297" y="81230"/>
                  </a:lnTo>
                  <a:lnTo>
                    <a:pt x="47782" y="78831"/>
                  </a:lnTo>
                  <a:lnTo>
                    <a:pt x="45117" y="75169"/>
                  </a:lnTo>
                  <a:lnTo>
                    <a:pt x="43387" y="75801"/>
                  </a:lnTo>
                  <a:lnTo>
                    <a:pt x="44284" y="77341"/>
                  </a:lnTo>
                  <a:lnTo>
                    <a:pt x="45332" y="80182"/>
                  </a:lnTo>
                  <a:lnTo>
                    <a:pt x="46203" y="81382"/>
                  </a:lnTo>
                  <a:lnTo>
                    <a:pt x="48325" y="86281"/>
                  </a:lnTo>
                  <a:lnTo>
                    <a:pt x="49726" y="87241"/>
                  </a:lnTo>
                  <a:lnTo>
                    <a:pt x="51772" y="89198"/>
                  </a:lnTo>
                  <a:lnTo>
                    <a:pt x="52264" y="90271"/>
                  </a:lnTo>
                  <a:lnTo>
                    <a:pt x="53009" y="92506"/>
                  </a:lnTo>
                  <a:lnTo>
                    <a:pt x="54550" y="91736"/>
                  </a:lnTo>
                  <a:lnTo>
                    <a:pt x="58287" y="91218"/>
                  </a:lnTo>
                  <a:lnTo>
                    <a:pt x="59525" y="90612"/>
                  </a:lnTo>
                  <a:lnTo>
                    <a:pt x="59904" y="91837"/>
                  </a:lnTo>
                  <a:cubicBezTo>
                    <a:pt x="59664" y="92443"/>
                    <a:pt x="59070" y="93946"/>
                    <a:pt x="59070" y="94362"/>
                  </a:cubicBezTo>
                  <a:cubicBezTo>
                    <a:pt x="59045" y="94615"/>
                    <a:pt x="58338" y="96016"/>
                    <a:pt x="57681" y="97191"/>
                  </a:cubicBezTo>
                  <a:lnTo>
                    <a:pt x="54487" y="99148"/>
                  </a:lnTo>
                  <a:lnTo>
                    <a:pt x="51784" y="102128"/>
                  </a:lnTo>
                  <a:lnTo>
                    <a:pt x="48855" y="104792"/>
                  </a:lnTo>
                  <a:lnTo>
                    <a:pt x="49474" y="106408"/>
                  </a:lnTo>
                  <a:lnTo>
                    <a:pt x="49411" y="108719"/>
                  </a:lnTo>
                  <a:lnTo>
                    <a:pt x="50257" y="110727"/>
                  </a:lnTo>
                  <a:lnTo>
                    <a:pt x="50257" y="113189"/>
                  </a:lnTo>
                  <a:lnTo>
                    <a:pt x="48767" y="115487"/>
                  </a:lnTo>
                  <a:lnTo>
                    <a:pt x="44587" y="118694"/>
                  </a:lnTo>
                  <a:lnTo>
                    <a:pt x="44587" y="120096"/>
                  </a:lnTo>
                  <a:lnTo>
                    <a:pt x="44297" y="123897"/>
                  </a:lnTo>
                  <a:lnTo>
                    <a:pt x="42845" y="123897"/>
                  </a:lnTo>
                  <a:lnTo>
                    <a:pt x="42175" y="126927"/>
                  </a:lnTo>
                  <a:lnTo>
                    <a:pt x="39713" y="129730"/>
                  </a:lnTo>
                  <a:lnTo>
                    <a:pt x="38084" y="131536"/>
                  </a:lnTo>
                  <a:lnTo>
                    <a:pt x="35647" y="133367"/>
                  </a:lnTo>
                  <a:lnTo>
                    <a:pt x="31404" y="133367"/>
                  </a:lnTo>
                  <a:lnTo>
                    <a:pt x="29776" y="130842"/>
                  </a:lnTo>
                  <a:lnTo>
                    <a:pt x="29371" y="128581"/>
                  </a:lnTo>
                  <a:lnTo>
                    <a:pt x="28210" y="126334"/>
                  </a:lnTo>
                  <a:lnTo>
                    <a:pt x="26278" y="123796"/>
                  </a:lnTo>
                  <a:lnTo>
                    <a:pt x="26278" y="120222"/>
                  </a:lnTo>
                  <a:lnTo>
                    <a:pt x="24384" y="117495"/>
                  </a:lnTo>
                  <a:lnTo>
                    <a:pt x="24384" y="115285"/>
                  </a:lnTo>
                  <a:lnTo>
                    <a:pt x="26278" y="112659"/>
                  </a:lnTo>
                  <a:lnTo>
                    <a:pt x="26278" y="109654"/>
                  </a:lnTo>
                  <a:lnTo>
                    <a:pt x="25672" y="106509"/>
                  </a:lnTo>
                  <a:lnTo>
                    <a:pt x="23563" y="103340"/>
                  </a:lnTo>
                  <a:lnTo>
                    <a:pt x="23992" y="99262"/>
                  </a:lnTo>
                  <a:lnTo>
                    <a:pt x="22679" y="97140"/>
                  </a:lnTo>
                  <a:lnTo>
                    <a:pt x="19838" y="97279"/>
                  </a:lnTo>
                  <a:lnTo>
                    <a:pt x="18916" y="95701"/>
                  </a:lnTo>
                  <a:lnTo>
                    <a:pt x="16353" y="95410"/>
                  </a:lnTo>
                  <a:lnTo>
                    <a:pt x="13600" y="96787"/>
                  </a:lnTo>
                  <a:lnTo>
                    <a:pt x="11113" y="96787"/>
                  </a:lnTo>
                  <a:lnTo>
                    <a:pt x="8486" y="97090"/>
                  </a:lnTo>
                  <a:lnTo>
                    <a:pt x="5570" y="95385"/>
                  </a:lnTo>
                  <a:lnTo>
                    <a:pt x="1453" y="91067"/>
                  </a:lnTo>
                  <a:lnTo>
                    <a:pt x="645" y="87746"/>
                  </a:lnTo>
                  <a:lnTo>
                    <a:pt x="1175" y="84905"/>
                  </a:lnTo>
                  <a:lnTo>
                    <a:pt x="658" y="82518"/>
                  </a:lnTo>
                  <a:lnTo>
                    <a:pt x="1642" y="80132"/>
                  </a:lnTo>
                  <a:lnTo>
                    <a:pt x="4029" y="76306"/>
                  </a:lnTo>
                  <a:lnTo>
                    <a:pt x="6681" y="74386"/>
                  </a:lnTo>
                  <a:lnTo>
                    <a:pt x="7325" y="72353"/>
                  </a:lnTo>
                  <a:lnTo>
                    <a:pt x="9055" y="70523"/>
                  </a:lnTo>
                  <a:lnTo>
                    <a:pt x="10683" y="68894"/>
                  </a:lnTo>
                  <a:lnTo>
                    <a:pt x="11870" y="69487"/>
                  </a:lnTo>
                  <a:lnTo>
                    <a:pt x="16328" y="67858"/>
                  </a:lnTo>
                  <a:lnTo>
                    <a:pt x="20457" y="67871"/>
                  </a:lnTo>
                  <a:lnTo>
                    <a:pt x="22490" y="67543"/>
                  </a:lnTo>
                  <a:lnTo>
                    <a:pt x="23639" y="67795"/>
                  </a:lnTo>
                  <a:lnTo>
                    <a:pt x="24005" y="70560"/>
                  </a:lnTo>
                  <a:lnTo>
                    <a:pt x="26619" y="71116"/>
                  </a:lnTo>
                  <a:lnTo>
                    <a:pt x="29334" y="73338"/>
                  </a:lnTo>
                  <a:lnTo>
                    <a:pt x="31152" y="71747"/>
                  </a:lnTo>
                  <a:lnTo>
                    <a:pt x="32894" y="71457"/>
                  </a:lnTo>
                  <a:lnTo>
                    <a:pt x="38349" y="73035"/>
                  </a:lnTo>
                  <a:lnTo>
                    <a:pt x="41784" y="72505"/>
                  </a:lnTo>
                  <a:lnTo>
                    <a:pt x="44739" y="71154"/>
                  </a:lnTo>
                  <a:lnTo>
                    <a:pt x="45648" y="67719"/>
                  </a:lnTo>
                  <a:lnTo>
                    <a:pt x="44461" y="65989"/>
                  </a:lnTo>
                  <a:lnTo>
                    <a:pt x="41910" y="67442"/>
                  </a:lnTo>
                  <a:lnTo>
                    <a:pt x="39347" y="66785"/>
                  </a:lnTo>
                  <a:lnTo>
                    <a:pt x="37819" y="65762"/>
                  </a:lnTo>
                  <a:lnTo>
                    <a:pt x="38715" y="63590"/>
                  </a:lnTo>
                  <a:lnTo>
                    <a:pt x="40067" y="62820"/>
                  </a:lnTo>
                  <a:lnTo>
                    <a:pt x="42466" y="62227"/>
                  </a:lnTo>
                  <a:lnTo>
                    <a:pt x="45610" y="63073"/>
                  </a:lnTo>
                  <a:lnTo>
                    <a:pt x="50244" y="62075"/>
                  </a:lnTo>
                  <a:lnTo>
                    <a:pt x="47946" y="60345"/>
                  </a:lnTo>
                  <a:lnTo>
                    <a:pt x="45458" y="57782"/>
                  </a:lnTo>
                  <a:lnTo>
                    <a:pt x="46304" y="55206"/>
                  </a:lnTo>
                  <a:lnTo>
                    <a:pt x="43501" y="56999"/>
                  </a:lnTo>
                  <a:lnTo>
                    <a:pt x="43602" y="58312"/>
                  </a:lnTo>
                  <a:lnTo>
                    <a:pt x="42289" y="58312"/>
                  </a:lnTo>
                  <a:lnTo>
                    <a:pt x="41632" y="55938"/>
                  </a:lnTo>
                  <a:lnTo>
                    <a:pt x="39511" y="56469"/>
                  </a:lnTo>
                  <a:lnTo>
                    <a:pt x="37832" y="60042"/>
                  </a:lnTo>
                  <a:lnTo>
                    <a:pt x="37933" y="62265"/>
                  </a:lnTo>
                  <a:lnTo>
                    <a:pt x="36632" y="62530"/>
                  </a:lnTo>
                  <a:lnTo>
                    <a:pt x="35167" y="62757"/>
                  </a:lnTo>
                  <a:lnTo>
                    <a:pt x="33639" y="64398"/>
                  </a:lnTo>
                  <a:lnTo>
                    <a:pt x="34776" y="65750"/>
                  </a:lnTo>
                  <a:lnTo>
                    <a:pt x="33829" y="66659"/>
                  </a:lnTo>
                  <a:lnTo>
                    <a:pt x="32427" y="65585"/>
                  </a:lnTo>
                  <a:lnTo>
                    <a:pt x="30988" y="61886"/>
                  </a:lnTo>
                  <a:lnTo>
                    <a:pt x="28033" y="58893"/>
                  </a:lnTo>
                  <a:lnTo>
                    <a:pt x="25242" y="56974"/>
                  </a:lnTo>
                  <a:lnTo>
                    <a:pt x="24636" y="59146"/>
                  </a:lnTo>
                  <a:lnTo>
                    <a:pt x="27136" y="61595"/>
                  </a:lnTo>
                  <a:lnTo>
                    <a:pt x="29712" y="63085"/>
                  </a:lnTo>
                  <a:lnTo>
                    <a:pt x="29574" y="63401"/>
                  </a:lnTo>
                  <a:lnTo>
                    <a:pt x="28172" y="62921"/>
                  </a:lnTo>
                  <a:lnTo>
                    <a:pt x="28172" y="64967"/>
                  </a:lnTo>
                  <a:lnTo>
                    <a:pt x="27541" y="65333"/>
                  </a:lnTo>
                  <a:lnTo>
                    <a:pt x="27541" y="64537"/>
                  </a:lnTo>
                  <a:lnTo>
                    <a:pt x="26720" y="63148"/>
                  </a:lnTo>
                  <a:lnTo>
                    <a:pt x="25255" y="61785"/>
                  </a:lnTo>
                  <a:lnTo>
                    <a:pt x="23273" y="59575"/>
                  </a:lnTo>
                  <a:lnTo>
                    <a:pt x="21467" y="59575"/>
                  </a:lnTo>
                  <a:lnTo>
                    <a:pt x="20141" y="60295"/>
                  </a:lnTo>
                  <a:lnTo>
                    <a:pt x="17515" y="59600"/>
                  </a:lnTo>
                  <a:lnTo>
                    <a:pt x="17174" y="61557"/>
                  </a:lnTo>
                  <a:lnTo>
                    <a:pt x="16277" y="61949"/>
                  </a:lnTo>
                  <a:lnTo>
                    <a:pt x="15179" y="63919"/>
                  </a:lnTo>
                  <a:lnTo>
                    <a:pt x="13386" y="66507"/>
                  </a:lnTo>
                  <a:lnTo>
                    <a:pt x="11391" y="66406"/>
                  </a:lnTo>
                  <a:lnTo>
                    <a:pt x="10065" y="67176"/>
                  </a:lnTo>
                  <a:lnTo>
                    <a:pt x="9143" y="66381"/>
                  </a:lnTo>
                  <a:lnTo>
                    <a:pt x="6719" y="65649"/>
                  </a:lnTo>
                  <a:lnTo>
                    <a:pt x="6719" y="60610"/>
                  </a:lnTo>
                  <a:lnTo>
                    <a:pt x="8827" y="59499"/>
                  </a:lnTo>
                  <a:lnTo>
                    <a:pt x="12413" y="59954"/>
                  </a:lnTo>
                  <a:lnTo>
                    <a:pt x="14156" y="58148"/>
                  </a:lnTo>
                  <a:lnTo>
                    <a:pt x="13070" y="55825"/>
                  </a:lnTo>
                  <a:lnTo>
                    <a:pt x="12110" y="55320"/>
                  </a:lnTo>
                  <a:lnTo>
                    <a:pt x="13045" y="55168"/>
                  </a:lnTo>
                  <a:lnTo>
                    <a:pt x="14749" y="55168"/>
                  </a:lnTo>
                  <a:lnTo>
                    <a:pt x="16694" y="53186"/>
                  </a:lnTo>
                  <a:lnTo>
                    <a:pt x="17616" y="49840"/>
                  </a:lnTo>
                  <a:lnTo>
                    <a:pt x="20381" y="48691"/>
                  </a:lnTo>
                  <a:lnTo>
                    <a:pt x="20608" y="45913"/>
                  </a:lnTo>
                  <a:lnTo>
                    <a:pt x="21568" y="44764"/>
                  </a:lnTo>
                  <a:lnTo>
                    <a:pt x="22250" y="45559"/>
                  </a:lnTo>
                  <a:lnTo>
                    <a:pt x="21442" y="48211"/>
                  </a:lnTo>
                  <a:lnTo>
                    <a:pt x="25924" y="48211"/>
                  </a:lnTo>
                  <a:lnTo>
                    <a:pt x="29788" y="47504"/>
                  </a:lnTo>
                  <a:lnTo>
                    <a:pt x="30558" y="44915"/>
                  </a:lnTo>
                  <a:lnTo>
                    <a:pt x="31733" y="43539"/>
                  </a:lnTo>
                  <a:lnTo>
                    <a:pt x="32023" y="41910"/>
                  </a:lnTo>
                  <a:lnTo>
                    <a:pt x="34687" y="41821"/>
                  </a:lnTo>
                  <a:lnTo>
                    <a:pt x="37390" y="40129"/>
                  </a:lnTo>
                  <a:lnTo>
                    <a:pt x="35369" y="38841"/>
                  </a:lnTo>
                  <a:lnTo>
                    <a:pt x="32768" y="39599"/>
                  </a:lnTo>
                  <a:lnTo>
                    <a:pt x="31253" y="39422"/>
                  </a:lnTo>
                  <a:lnTo>
                    <a:pt x="30205" y="36303"/>
                  </a:lnTo>
                  <a:lnTo>
                    <a:pt x="33147" y="32604"/>
                  </a:lnTo>
                  <a:lnTo>
                    <a:pt x="31202" y="31215"/>
                  </a:lnTo>
                  <a:lnTo>
                    <a:pt x="29586" y="32591"/>
                  </a:lnTo>
                  <a:lnTo>
                    <a:pt x="28955" y="34372"/>
                  </a:lnTo>
                  <a:lnTo>
                    <a:pt x="27136" y="35874"/>
                  </a:lnTo>
                  <a:lnTo>
                    <a:pt x="26897" y="38425"/>
                  </a:lnTo>
                  <a:lnTo>
                    <a:pt x="28462" y="40723"/>
                  </a:lnTo>
                  <a:cubicBezTo>
                    <a:pt x="28361" y="41241"/>
                    <a:pt x="28071" y="42667"/>
                    <a:pt x="28071" y="42933"/>
                  </a:cubicBezTo>
                  <a:cubicBezTo>
                    <a:pt x="28008" y="43147"/>
                    <a:pt x="27288" y="44233"/>
                    <a:pt x="26619" y="45155"/>
                  </a:cubicBezTo>
                  <a:lnTo>
                    <a:pt x="24131" y="44902"/>
                  </a:lnTo>
                  <a:lnTo>
                    <a:pt x="24308" y="43640"/>
                  </a:lnTo>
                  <a:lnTo>
                    <a:pt x="22553" y="40622"/>
                  </a:lnTo>
                  <a:lnTo>
                    <a:pt x="21076" y="42465"/>
                  </a:lnTo>
                  <a:lnTo>
                    <a:pt x="19687" y="42718"/>
                  </a:lnTo>
                  <a:lnTo>
                    <a:pt x="18740" y="39321"/>
                  </a:lnTo>
                  <a:lnTo>
                    <a:pt x="19510" y="37680"/>
                  </a:lnTo>
                  <a:lnTo>
                    <a:pt x="21985" y="35205"/>
                  </a:lnTo>
                  <a:lnTo>
                    <a:pt x="23386" y="32326"/>
                  </a:lnTo>
                  <a:lnTo>
                    <a:pt x="25874" y="28790"/>
                  </a:lnTo>
                  <a:lnTo>
                    <a:pt x="29712" y="24750"/>
                  </a:lnTo>
                  <a:lnTo>
                    <a:pt x="33021" y="23639"/>
                  </a:lnTo>
                  <a:lnTo>
                    <a:pt x="35294" y="24232"/>
                  </a:lnTo>
                  <a:lnTo>
                    <a:pt x="38008" y="25381"/>
                  </a:lnTo>
                  <a:lnTo>
                    <a:pt x="41481" y="27212"/>
                  </a:lnTo>
                  <a:lnTo>
                    <a:pt x="42188" y="29068"/>
                  </a:lnTo>
                  <a:lnTo>
                    <a:pt x="41039" y="29813"/>
                  </a:lnTo>
                  <a:lnTo>
                    <a:pt x="36556" y="28942"/>
                  </a:lnTo>
                  <a:lnTo>
                    <a:pt x="39284" y="30975"/>
                  </a:lnTo>
                  <a:lnTo>
                    <a:pt x="40976" y="34245"/>
                  </a:lnTo>
                  <a:lnTo>
                    <a:pt x="41910" y="32781"/>
                  </a:lnTo>
                  <a:lnTo>
                    <a:pt x="44436" y="32907"/>
                  </a:lnTo>
                  <a:lnTo>
                    <a:pt x="43135" y="30886"/>
                  </a:lnTo>
                  <a:lnTo>
                    <a:pt x="45181" y="29712"/>
                  </a:lnTo>
                  <a:lnTo>
                    <a:pt x="45471" y="27237"/>
                  </a:lnTo>
                  <a:lnTo>
                    <a:pt x="46191" y="27528"/>
                  </a:lnTo>
                  <a:lnTo>
                    <a:pt x="46809" y="30634"/>
                  </a:lnTo>
                  <a:lnTo>
                    <a:pt x="49082" y="27982"/>
                  </a:lnTo>
                  <a:lnTo>
                    <a:pt x="52971" y="25924"/>
                  </a:lnTo>
                  <a:lnTo>
                    <a:pt x="56330" y="25217"/>
                  </a:lnTo>
                  <a:lnTo>
                    <a:pt x="55648" y="23815"/>
                  </a:lnTo>
                  <a:lnTo>
                    <a:pt x="55863" y="23159"/>
                  </a:lnTo>
                  <a:lnTo>
                    <a:pt x="58224" y="23714"/>
                  </a:lnTo>
                  <a:lnTo>
                    <a:pt x="61596" y="25406"/>
                  </a:lnTo>
                  <a:lnTo>
                    <a:pt x="61596" y="23171"/>
                  </a:lnTo>
                  <a:lnTo>
                    <a:pt x="59449" y="21277"/>
                  </a:lnTo>
                  <a:lnTo>
                    <a:pt x="59500" y="18828"/>
                  </a:lnTo>
                  <a:lnTo>
                    <a:pt x="60245" y="15532"/>
                  </a:lnTo>
                  <a:lnTo>
                    <a:pt x="61457" y="15987"/>
                  </a:lnTo>
                  <a:lnTo>
                    <a:pt x="62252" y="17944"/>
                  </a:lnTo>
                  <a:lnTo>
                    <a:pt x="63300" y="20899"/>
                  </a:lnTo>
                  <a:lnTo>
                    <a:pt x="64614" y="24333"/>
                  </a:lnTo>
                  <a:lnTo>
                    <a:pt x="63464" y="26530"/>
                  </a:lnTo>
                  <a:lnTo>
                    <a:pt x="65813" y="27364"/>
                  </a:lnTo>
                  <a:lnTo>
                    <a:pt x="67114" y="25659"/>
                  </a:lnTo>
                  <a:lnTo>
                    <a:pt x="66470" y="24270"/>
                  </a:lnTo>
                  <a:cubicBezTo>
                    <a:pt x="67215" y="24106"/>
                    <a:pt x="67947" y="23879"/>
                    <a:pt x="68667" y="23601"/>
                  </a:cubicBezTo>
                  <a:lnTo>
                    <a:pt x="69134" y="23386"/>
                  </a:lnTo>
                  <a:lnTo>
                    <a:pt x="67530" y="22060"/>
                  </a:lnTo>
                  <a:lnTo>
                    <a:pt x="65952" y="21770"/>
                  </a:lnTo>
                  <a:lnTo>
                    <a:pt x="64715" y="17982"/>
                  </a:lnTo>
                  <a:lnTo>
                    <a:pt x="65864" y="17211"/>
                  </a:lnTo>
                  <a:lnTo>
                    <a:pt x="66407" y="15696"/>
                  </a:lnTo>
                  <a:lnTo>
                    <a:pt x="69071" y="17275"/>
                  </a:lnTo>
                  <a:lnTo>
                    <a:pt x="70750" y="16252"/>
                  </a:lnTo>
                  <a:lnTo>
                    <a:pt x="68313" y="14964"/>
                  </a:lnTo>
                  <a:lnTo>
                    <a:pt x="67152" y="13726"/>
                  </a:lnTo>
                  <a:lnTo>
                    <a:pt x="70321" y="11946"/>
                  </a:lnTo>
                  <a:lnTo>
                    <a:pt x="69033" y="10683"/>
                  </a:lnTo>
                  <a:lnTo>
                    <a:pt x="70460" y="7943"/>
                  </a:lnTo>
                  <a:lnTo>
                    <a:pt x="73743" y="5481"/>
                  </a:lnTo>
                  <a:lnTo>
                    <a:pt x="74501" y="2968"/>
                  </a:lnTo>
                  <a:lnTo>
                    <a:pt x="75624" y="1554"/>
                  </a:lnTo>
                  <a:lnTo>
                    <a:pt x="77468" y="1554"/>
                  </a:lnTo>
                  <a:lnTo>
                    <a:pt x="78554" y="4206"/>
                  </a:lnTo>
                  <a:lnTo>
                    <a:pt x="80019" y="2097"/>
                  </a:lnTo>
                  <a:lnTo>
                    <a:pt x="81786" y="784"/>
                  </a:lnTo>
                  <a:close/>
                  <a:moveTo>
                    <a:pt x="81786" y="1"/>
                  </a:moveTo>
                  <a:lnTo>
                    <a:pt x="79614" y="1605"/>
                  </a:lnTo>
                  <a:lnTo>
                    <a:pt x="78705" y="2880"/>
                  </a:lnTo>
                  <a:lnTo>
                    <a:pt x="77910" y="910"/>
                  </a:lnTo>
                  <a:lnTo>
                    <a:pt x="75334" y="910"/>
                  </a:lnTo>
                  <a:lnTo>
                    <a:pt x="73983" y="2615"/>
                  </a:lnTo>
                  <a:lnTo>
                    <a:pt x="73213" y="5090"/>
                  </a:lnTo>
                  <a:lnTo>
                    <a:pt x="70043" y="7476"/>
                  </a:lnTo>
                  <a:lnTo>
                    <a:pt x="68263" y="10784"/>
                  </a:lnTo>
                  <a:lnTo>
                    <a:pt x="69286" y="11794"/>
                  </a:lnTo>
                  <a:lnTo>
                    <a:pt x="66154" y="13562"/>
                  </a:lnTo>
                  <a:lnTo>
                    <a:pt x="67897" y="15431"/>
                  </a:lnTo>
                  <a:lnTo>
                    <a:pt x="69475" y="16277"/>
                  </a:lnTo>
                  <a:lnTo>
                    <a:pt x="69071" y="16517"/>
                  </a:lnTo>
                  <a:lnTo>
                    <a:pt x="66066" y="14737"/>
                  </a:lnTo>
                  <a:lnTo>
                    <a:pt x="65346" y="16795"/>
                  </a:lnTo>
                  <a:lnTo>
                    <a:pt x="63970" y="17704"/>
                  </a:lnTo>
                  <a:lnTo>
                    <a:pt x="65472" y="22313"/>
                  </a:lnTo>
                  <a:lnTo>
                    <a:pt x="67253" y="22654"/>
                  </a:lnTo>
                  <a:lnTo>
                    <a:pt x="67934" y="23209"/>
                  </a:lnTo>
                  <a:cubicBezTo>
                    <a:pt x="67290" y="23411"/>
                    <a:pt x="66634" y="23588"/>
                    <a:pt x="65965" y="23727"/>
                  </a:cubicBezTo>
                  <a:lnTo>
                    <a:pt x="65573" y="23803"/>
                  </a:lnTo>
                  <a:lnTo>
                    <a:pt x="66394" y="25571"/>
                  </a:lnTo>
                  <a:lnTo>
                    <a:pt x="65611" y="26606"/>
                  </a:lnTo>
                  <a:lnTo>
                    <a:pt x="64386" y="26177"/>
                  </a:lnTo>
                  <a:lnTo>
                    <a:pt x="65333" y="24371"/>
                  </a:lnTo>
                  <a:lnTo>
                    <a:pt x="63906" y="20671"/>
                  </a:lnTo>
                  <a:lnTo>
                    <a:pt x="62858" y="17717"/>
                  </a:lnTo>
                  <a:lnTo>
                    <a:pt x="61962" y="15482"/>
                  </a:lnTo>
                  <a:lnTo>
                    <a:pt x="59815" y="14686"/>
                  </a:lnTo>
                  <a:lnTo>
                    <a:pt x="58894" y="18714"/>
                  </a:lnTo>
                  <a:lnTo>
                    <a:pt x="58830" y="21555"/>
                  </a:lnTo>
                  <a:lnTo>
                    <a:pt x="60990" y="23449"/>
                  </a:lnTo>
                  <a:lnTo>
                    <a:pt x="60990" y="24371"/>
                  </a:lnTo>
                  <a:lnTo>
                    <a:pt x="58502" y="23121"/>
                  </a:lnTo>
                  <a:lnTo>
                    <a:pt x="55459" y="22401"/>
                  </a:lnTo>
                  <a:lnTo>
                    <a:pt x="54992" y="23853"/>
                  </a:lnTo>
                  <a:lnTo>
                    <a:pt x="55434" y="24762"/>
                  </a:lnTo>
                  <a:lnTo>
                    <a:pt x="52807" y="25305"/>
                  </a:lnTo>
                  <a:lnTo>
                    <a:pt x="48729" y="27439"/>
                  </a:lnTo>
                  <a:lnTo>
                    <a:pt x="47176" y="29232"/>
                  </a:lnTo>
                  <a:lnTo>
                    <a:pt x="46746" y="27073"/>
                  </a:lnTo>
                  <a:lnTo>
                    <a:pt x="44941" y="26316"/>
                  </a:lnTo>
                  <a:lnTo>
                    <a:pt x="44600" y="29321"/>
                  </a:lnTo>
                  <a:lnTo>
                    <a:pt x="42238" y="30672"/>
                  </a:lnTo>
                  <a:lnTo>
                    <a:pt x="43249" y="32212"/>
                  </a:lnTo>
                  <a:lnTo>
                    <a:pt x="41582" y="32137"/>
                  </a:lnTo>
                  <a:lnTo>
                    <a:pt x="41039" y="32983"/>
                  </a:lnTo>
                  <a:lnTo>
                    <a:pt x="39814" y="30634"/>
                  </a:lnTo>
                  <a:lnTo>
                    <a:pt x="39145" y="30078"/>
                  </a:lnTo>
                  <a:lnTo>
                    <a:pt x="41178" y="30482"/>
                  </a:lnTo>
                  <a:lnTo>
                    <a:pt x="42971" y="29321"/>
                  </a:lnTo>
                  <a:lnTo>
                    <a:pt x="41999" y="26770"/>
                  </a:lnTo>
                  <a:lnTo>
                    <a:pt x="38299" y="24813"/>
                  </a:lnTo>
                  <a:lnTo>
                    <a:pt x="35496" y="23639"/>
                  </a:lnTo>
                  <a:lnTo>
                    <a:pt x="32983" y="22982"/>
                  </a:lnTo>
                  <a:lnTo>
                    <a:pt x="29359" y="24194"/>
                  </a:lnTo>
                  <a:lnTo>
                    <a:pt x="25381" y="28386"/>
                  </a:lnTo>
                  <a:lnTo>
                    <a:pt x="22831" y="32010"/>
                  </a:lnTo>
                  <a:lnTo>
                    <a:pt x="21492" y="34801"/>
                  </a:lnTo>
                  <a:lnTo>
                    <a:pt x="19005" y="37276"/>
                  </a:lnTo>
                  <a:lnTo>
                    <a:pt x="18058" y="39258"/>
                  </a:lnTo>
                  <a:lnTo>
                    <a:pt x="19219" y="43438"/>
                  </a:lnTo>
                  <a:lnTo>
                    <a:pt x="21404" y="43046"/>
                  </a:lnTo>
                  <a:lnTo>
                    <a:pt x="22452" y="41733"/>
                  </a:lnTo>
                  <a:lnTo>
                    <a:pt x="23639" y="43766"/>
                  </a:lnTo>
                  <a:lnTo>
                    <a:pt x="23399" y="45458"/>
                  </a:lnTo>
                  <a:lnTo>
                    <a:pt x="26909" y="45824"/>
                  </a:lnTo>
                  <a:lnTo>
                    <a:pt x="27010" y="45673"/>
                  </a:lnTo>
                  <a:cubicBezTo>
                    <a:pt x="28702" y="43387"/>
                    <a:pt x="28702" y="43072"/>
                    <a:pt x="28702" y="42970"/>
                  </a:cubicBezTo>
                  <a:cubicBezTo>
                    <a:pt x="28702" y="42794"/>
                    <a:pt x="28904" y="41683"/>
                    <a:pt x="29106" y="40723"/>
                  </a:cubicBezTo>
                  <a:lnTo>
                    <a:pt x="29144" y="40597"/>
                  </a:lnTo>
                  <a:lnTo>
                    <a:pt x="27566" y="38261"/>
                  </a:lnTo>
                  <a:lnTo>
                    <a:pt x="27743" y="36190"/>
                  </a:lnTo>
                  <a:lnTo>
                    <a:pt x="29498" y="34750"/>
                  </a:lnTo>
                  <a:lnTo>
                    <a:pt x="30129" y="32957"/>
                  </a:lnTo>
                  <a:lnTo>
                    <a:pt x="31240" y="32010"/>
                  </a:lnTo>
                  <a:lnTo>
                    <a:pt x="32238" y="32730"/>
                  </a:lnTo>
                  <a:lnTo>
                    <a:pt x="29510" y="36177"/>
                  </a:lnTo>
                  <a:lnTo>
                    <a:pt x="30773" y="39991"/>
                  </a:lnTo>
                  <a:lnTo>
                    <a:pt x="32831" y="40243"/>
                  </a:lnTo>
                  <a:lnTo>
                    <a:pt x="35281" y="39523"/>
                  </a:lnTo>
                  <a:lnTo>
                    <a:pt x="36203" y="40129"/>
                  </a:lnTo>
                  <a:lnTo>
                    <a:pt x="34498" y="41190"/>
                  </a:lnTo>
                  <a:lnTo>
                    <a:pt x="31493" y="41291"/>
                  </a:lnTo>
                  <a:lnTo>
                    <a:pt x="31139" y="43248"/>
                  </a:lnTo>
                  <a:lnTo>
                    <a:pt x="30041" y="44549"/>
                  </a:lnTo>
                  <a:lnTo>
                    <a:pt x="29296" y="46948"/>
                  </a:lnTo>
                  <a:lnTo>
                    <a:pt x="25861" y="47592"/>
                  </a:lnTo>
                  <a:lnTo>
                    <a:pt x="22288" y="47592"/>
                  </a:lnTo>
                  <a:lnTo>
                    <a:pt x="22957" y="45420"/>
                  </a:lnTo>
                  <a:lnTo>
                    <a:pt x="21543" y="43804"/>
                  </a:lnTo>
                  <a:lnTo>
                    <a:pt x="19990" y="45660"/>
                  </a:lnTo>
                  <a:lnTo>
                    <a:pt x="19775" y="48261"/>
                  </a:lnTo>
                  <a:lnTo>
                    <a:pt x="17085" y="49385"/>
                  </a:lnTo>
                  <a:lnTo>
                    <a:pt x="16113" y="52857"/>
                  </a:lnTo>
                  <a:lnTo>
                    <a:pt x="14484" y="54524"/>
                  </a:lnTo>
                  <a:lnTo>
                    <a:pt x="12982" y="54524"/>
                  </a:lnTo>
                  <a:lnTo>
                    <a:pt x="10178" y="55004"/>
                  </a:lnTo>
                  <a:lnTo>
                    <a:pt x="12590" y="56279"/>
                  </a:lnTo>
                  <a:lnTo>
                    <a:pt x="13398" y="58022"/>
                  </a:lnTo>
                  <a:lnTo>
                    <a:pt x="12186" y="59285"/>
                  </a:lnTo>
                  <a:lnTo>
                    <a:pt x="8714" y="58855"/>
                  </a:lnTo>
                  <a:lnTo>
                    <a:pt x="6100" y="60232"/>
                  </a:lnTo>
                  <a:lnTo>
                    <a:pt x="6100" y="66116"/>
                  </a:lnTo>
                  <a:lnTo>
                    <a:pt x="8777" y="66899"/>
                  </a:lnTo>
                  <a:lnTo>
                    <a:pt x="10002" y="67947"/>
                  </a:lnTo>
                  <a:lnTo>
                    <a:pt x="11555" y="67038"/>
                  </a:lnTo>
                  <a:lnTo>
                    <a:pt x="13714" y="67151"/>
                  </a:lnTo>
                  <a:lnTo>
                    <a:pt x="15709" y="64247"/>
                  </a:lnTo>
                  <a:lnTo>
                    <a:pt x="16719" y="62441"/>
                  </a:lnTo>
                  <a:lnTo>
                    <a:pt x="17729" y="61999"/>
                  </a:lnTo>
                  <a:lnTo>
                    <a:pt x="18020" y="60383"/>
                  </a:lnTo>
                  <a:lnTo>
                    <a:pt x="20229" y="60964"/>
                  </a:lnTo>
                  <a:lnTo>
                    <a:pt x="21631" y="60194"/>
                  </a:lnTo>
                  <a:lnTo>
                    <a:pt x="22982" y="60194"/>
                  </a:lnTo>
                  <a:lnTo>
                    <a:pt x="24800" y="62227"/>
                  </a:lnTo>
                  <a:lnTo>
                    <a:pt x="26202" y="63502"/>
                  </a:lnTo>
                  <a:lnTo>
                    <a:pt x="26909" y="64702"/>
                  </a:lnTo>
                  <a:lnTo>
                    <a:pt x="26909" y="66444"/>
                  </a:lnTo>
                  <a:lnTo>
                    <a:pt x="28803" y="65333"/>
                  </a:lnTo>
                  <a:lnTo>
                    <a:pt x="28803" y="63805"/>
                  </a:lnTo>
                  <a:lnTo>
                    <a:pt x="29927" y="64171"/>
                  </a:lnTo>
                  <a:lnTo>
                    <a:pt x="30521" y="62807"/>
                  </a:lnTo>
                  <a:lnTo>
                    <a:pt x="27553" y="61115"/>
                  </a:lnTo>
                  <a:lnTo>
                    <a:pt x="25343" y="58956"/>
                  </a:lnTo>
                  <a:lnTo>
                    <a:pt x="25609" y="57997"/>
                  </a:lnTo>
                  <a:lnTo>
                    <a:pt x="27629" y="59386"/>
                  </a:lnTo>
                  <a:lnTo>
                    <a:pt x="30432" y="62176"/>
                  </a:lnTo>
                  <a:lnTo>
                    <a:pt x="31910" y="65977"/>
                  </a:lnTo>
                  <a:lnTo>
                    <a:pt x="33879" y="67492"/>
                  </a:lnTo>
                  <a:lnTo>
                    <a:pt x="35660" y="65800"/>
                  </a:lnTo>
                  <a:lnTo>
                    <a:pt x="34498" y="64424"/>
                  </a:lnTo>
                  <a:lnTo>
                    <a:pt x="35496" y="63338"/>
                  </a:lnTo>
                  <a:lnTo>
                    <a:pt x="36758" y="63148"/>
                  </a:lnTo>
                  <a:lnTo>
                    <a:pt x="38602" y="62782"/>
                  </a:lnTo>
                  <a:lnTo>
                    <a:pt x="38488" y="60168"/>
                  </a:lnTo>
                  <a:lnTo>
                    <a:pt x="39966" y="57012"/>
                  </a:lnTo>
                  <a:lnTo>
                    <a:pt x="41203" y="56696"/>
                  </a:lnTo>
                  <a:lnTo>
                    <a:pt x="41809" y="58944"/>
                  </a:lnTo>
                  <a:lnTo>
                    <a:pt x="44284" y="58944"/>
                  </a:lnTo>
                  <a:lnTo>
                    <a:pt x="44158" y="57315"/>
                  </a:lnTo>
                  <a:lnTo>
                    <a:pt x="45155" y="56683"/>
                  </a:lnTo>
                  <a:lnTo>
                    <a:pt x="44739" y="57946"/>
                  </a:lnTo>
                  <a:lnTo>
                    <a:pt x="47529" y="60812"/>
                  </a:lnTo>
                  <a:lnTo>
                    <a:pt x="48767" y="61747"/>
                  </a:lnTo>
                  <a:lnTo>
                    <a:pt x="45635" y="62416"/>
                  </a:lnTo>
                  <a:lnTo>
                    <a:pt x="42478" y="61570"/>
                  </a:lnTo>
                  <a:lnTo>
                    <a:pt x="39877" y="62214"/>
                  </a:lnTo>
                  <a:lnTo>
                    <a:pt x="38223" y="63136"/>
                  </a:lnTo>
                  <a:lnTo>
                    <a:pt x="37036" y="66002"/>
                  </a:lnTo>
                  <a:lnTo>
                    <a:pt x="39044" y="67341"/>
                  </a:lnTo>
                  <a:lnTo>
                    <a:pt x="41999" y="68111"/>
                  </a:lnTo>
                  <a:lnTo>
                    <a:pt x="44284" y="66823"/>
                  </a:lnTo>
                  <a:lnTo>
                    <a:pt x="44979" y="67833"/>
                  </a:lnTo>
                  <a:lnTo>
                    <a:pt x="44208" y="70712"/>
                  </a:lnTo>
                  <a:lnTo>
                    <a:pt x="41658" y="71886"/>
                  </a:lnTo>
                  <a:lnTo>
                    <a:pt x="38400" y="72391"/>
                  </a:lnTo>
                  <a:lnTo>
                    <a:pt x="32932" y="70813"/>
                  </a:lnTo>
                  <a:lnTo>
                    <a:pt x="30887" y="71154"/>
                  </a:lnTo>
                  <a:lnTo>
                    <a:pt x="29334" y="72518"/>
                  </a:lnTo>
                  <a:lnTo>
                    <a:pt x="26922" y="70535"/>
                  </a:lnTo>
                  <a:lnTo>
                    <a:pt x="24586" y="70030"/>
                  </a:lnTo>
                  <a:lnTo>
                    <a:pt x="24207" y="67277"/>
                  </a:lnTo>
                  <a:lnTo>
                    <a:pt x="22515" y="66899"/>
                  </a:lnTo>
                  <a:lnTo>
                    <a:pt x="20406" y="67252"/>
                  </a:lnTo>
                  <a:lnTo>
                    <a:pt x="16227" y="67227"/>
                  </a:lnTo>
                  <a:lnTo>
                    <a:pt x="11908" y="68805"/>
                  </a:lnTo>
                  <a:lnTo>
                    <a:pt x="10570" y="68136"/>
                  </a:lnTo>
                  <a:lnTo>
                    <a:pt x="8613" y="70081"/>
                  </a:lnTo>
                  <a:lnTo>
                    <a:pt x="6782" y="72025"/>
                  </a:lnTo>
                  <a:lnTo>
                    <a:pt x="6163" y="73995"/>
                  </a:lnTo>
                  <a:lnTo>
                    <a:pt x="3612" y="75826"/>
                  </a:lnTo>
                  <a:lnTo>
                    <a:pt x="1087" y="79854"/>
                  </a:lnTo>
                  <a:lnTo>
                    <a:pt x="1" y="82468"/>
                  </a:lnTo>
                  <a:lnTo>
                    <a:pt x="531" y="84917"/>
                  </a:lnTo>
                  <a:lnTo>
                    <a:pt x="14" y="87758"/>
                  </a:lnTo>
                  <a:lnTo>
                    <a:pt x="885" y="91382"/>
                  </a:lnTo>
                  <a:lnTo>
                    <a:pt x="5140" y="95852"/>
                  </a:lnTo>
                  <a:lnTo>
                    <a:pt x="8347" y="97746"/>
                  </a:lnTo>
                  <a:lnTo>
                    <a:pt x="11151" y="97418"/>
                  </a:lnTo>
                  <a:lnTo>
                    <a:pt x="13752" y="97418"/>
                  </a:lnTo>
                  <a:lnTo>
                    <a:pt x="16467" y="96054"/>
                  </a:lnTo>
                  <a:lnTo>
                    <a:pt x="18525" y="96294"/>
                  </a:lnTo>
                  <a:lnTo>
                    <a:pt x="19497" y="97923"/>
                  </a:lnTo>
                  <a:lnTo>
                    <a:pt x="22338" y="97784"/>
                  </a:lnTo>
                  <a:lnTo>
                    <a:pt x="23336" y="99400"/>
                  </a:lnTo>
                  <a:lnTo>
                    <a:pt x="22906" y="103492"/>
                  </a:lnTo>
                  <a:lnTo>
                    <a:pt x="25066" y="106686"/>
                  </a:lnTo>
                  <a:lnTo>
                    <a:pt x="25659" y="109717"/>
                  </a:lnTo>
                  <a:lnTo>
                    <a:pt x="25659" y="112457"/>
                  </a:lnTo>
                  <a:lnTo>
                    <a:pt x="23765" y="115083"/>
                  </a:lnTo>
                  <a:lnTo>
                    <a:pt x="23765" y="117697"/>
                  </a:lnTo>
                  <a:lnTo>
                    <a:pt x="25659" y="120437"/>
                  </a:lnTo>
                  <a:lnTo>
                    <a:pt x="25659" y="124010"/>
                  </a:lnTo>
                  <a:lnTo>
                    <a:pt x="27692" y="126675"/>
                  </a:lnTo>
                  <a:lnTo>
                    <a:pt x="28778" y="128733"/>
                  </a:lnTo>
                  <a:lnTo>
                    <a:pt x="29157" y="130993"/>
                  </a:lnTo>
                  <a:lnTo>
                    <a:pt x="31051" y="133998"/>
                  </a:lnTo>
                  <a:lnTo>
                    <a:pt x="35849" y="133998"/>
                  </a:lnTo>
                  <a:lnTo>
                    <a:pt x="38501" y="132003"/>
                  </a:lnTo>
                  <a:lnTo>
                    <a:pt x="40193" y="130160"/>
                  </a:lnTo>
                  <a:lnTo>
                    <a:pt x="42769" y="127243"/>
                  </a:lnTo>
                  <a:lnTo>
                    <a:pt x="43362" y="124541"/>
                  </a:lnTo>
                  <a:lnTo>
                    <a:pt x="44865" y="124541"/>
                  </a:lnTo>
                  <a:lnTo>
                    <a:pt x="45206" y="120121"/>
                  </a:lnTo>
                  <a:lnTo>
                    <a:pt x="45206" y="119010"/>
                  </a:lnTo>
                  <a:lnTo>
                    <a:pt x="49183" y="115954"/>
                  </a:lnTo>
                  <a:lnTo>
                    <a:pt x="50888" y="113379"/>
                  </a:lnTo>
                  <a:lnTo>
                    <a:pt x="50888" y="110651"/>
                  </a:lnTo>
                  <a:lnTo>
                    <a:pt x="50042" y="108606"/>
                  </a:lnTo>
                  <a:lnTo>
                    <a:pt x="50092" y="106295"/>
                  </a:lnTo>
                  <a:lnTo>
                    <a:pt x="49600" y="104969"/>
                  </a:lnTo>
                  <a:lnTo>
                    <a:pt x="52239" y="102570"/>
                  </a:lnTo>
                  <a:lnTo>
                    <a:pt x="54853" y="99653"/>
                  </a:lnTo>
                  <a:lnTo>
                    <a:pt x="58149" y="97645"/>
                  </a:lnTo>
                  <a:lnTo>
                    <a:pt x="58186" y="97570"/>
                  </a:lnTo>
                  <a:cubicBezTo>
                    <a:pt x="58641" y="96761"/>
                    <a:pt x="59702" y="94817"/>
                    <a:pt x="59702" y="94362"/>
                  </a:cubicBezTo>
                  <a:cubicBezTo>
                    <a:pt x="59702" y="94148"/>
                    <a:pt x="60131" y="92948"/>
                    <a:pt x="60522" y="91963"/>
                  </a:cubicBezTo>
                  <a:lnTo>
                    <a:pt x="60573" y="91862"/>
                  </a:lnTo>
                  <a:lnTo>
                    <a:pt x="59904" y="89716"/>
                  </a:lnTo>
                  <a:lnTo>
                    <a:pt x="58149" y="90587"/>
                  </a:lnTo>
                  <a:lnTo>
                    <a:pt x="54411" y="91117"/>
                  </a:lnTo>
                  <a:lnTo>
                    <a:pt x="53375" y="91610"/>
                  </a:lnTo>
                  <a:lnTo>
                    <a:pt x="52858" y="90031"/>
                  </a:lnTo>
                  <a:lnTo>
                    <a:pt x="52327" y="88870"/>
                  </a:lnTo>
                  <a:lnTo>
                    <a:pt x="50118" y="86748"/>
                  </a:lnTo>
                  <a:lnTo>
                    <a:pt x="48830" y="85852"/>
                  </a:lnTo>
                  <a:lnTo>
                    <a:pt x="46772" y="81104"/>
                  </a:lnTo>
                  <a:lnTo>
                    <a:pt x="45913" y="79917"/>
                  </a:lnTo>
                  <a:lnTo>
                    <a:pt x="44852" y="77076"/>
                  </a:lnTo>
                  <a:lnTo>
                    <a:pt x="44309" y="76142"/>
                  </a:lnTo>
                  <a:lnTo>
                    <a:pt x="44890" y="75927"/>
                  </a:lnTo>
                  <a:lnTo>
                    <a:pt x="47264" y="79185"/>
                  </a:lnTo>
                  <a:lnTo>
                    <a:pt x="48716" y="81470"/>
                  </a:lnTo>
                  <a:lnTo>
                    <a:pt x="49562" y="83945"/>
                  </a:lnTo>
                  <a:lnTo>
                    <a:pt x="51570" y="85523"/>
                  </a:lnTo>
                  <a:lnTo>
                    <a:pt x="52795" y="88478"/>
                  </a:lnTo>
                  <a:lnTo>
                    <a:pt x="53439" y="90271"/>
                  </a:lnTo>
                  <a:lnTo>
                    <a:pt x="57189" y="88579"/>
                  </a:lnTo>
                  <a:lnTo>
                    <a:pt x="60939" y="87746"/>
                  </a:lnTo>
                  <a:lnTo>
                    <a:pt x="65005" y="85675"/>
                  </a:lnTo>
                  <a:lnTo>
                    <a:pt x="66230" y="83453"/>
                  </a:lnTo>
                  <a:lnTo>
                    <a:pt x="67139" y="81154"/>
                  </a:lnTo>
                  <a:lnTo>
                    <a:pt x="65422" y="79437"/>
                  </a:lnTo>
                  <a:lnTo>
                    <a:pt x="63932" y="77821"/>
                  </a:lnTo>
                  <a:lnTo>
                    <a:pt x="61356" y="78616"/>
                  </a:lnTo>
                  <a:lnTo>
                    <a:pt x="59487" y="78705"/>
                  </a:lnTo>
                  <a:lnTo>
                    <a:pt x="58325" y="76571"/>
                  </a:lnTo>
                  <a:lnTo>
                    <a:pt x="56570" y="75094"/>
                  </a:lnTo>
                  <a:lnTo>
                    <a:pt x="57189" y="74045"/>
                  </a:lnTo>
                  <a:lnTo>
                    <a:pt x="59790" y="76154"/>
                  </a:lnTo>
                  <a:lnTo>
                    <a:pt x="61886" y="77303"/>
                  </a:lnTo>
                  <a:lnTo>
                    <a:pt x="63742" y="77442"/>
                  </a:lnTo>
                  <a:lnTo>
                    <a:pt x="65472" y="78364"/>
                  </a:lnTo>
                  <a:lnTo>
                    <a:pt x="68351" y="78818"/>
                  </a:lnTo>
                  <a:lnTo>
                    <a:pt x="71634" y="78414"/>
                  </a:lnTo>
                  <a:lnTo>
                    <a:pt x="74109" y="80195"/>
                  </a:lnTo>
                  <a:lnTo>
                    <a:pt x="75511" y="82569"/>
                  </a:lnTo>
                  <a:lnTo>
                    <a:pt x="77089" y="82834"/>
                  </a:lnTo>
                  <a:lnTo>
                    <a:pt x="78074" y="81697"/>
                  </a:lnTo>
                  <a:lnTo>
                    <a:pt x="78541" y="83617"/>
                  </a:lnTo>
                  <a:lnTo>
                    <a:pt x="79173" y="86357"/>
                  </a:lnTo>
                  <a:lnTo>
                    <a:pt x="80562" y="89349"/>
                  </a:lnTo>
                  <a:lnTo>
                    <a:pt x="82014" y="92670"/>
                  </a:lnTo>
                  <a:lnTo>
                    <a:pt x="82721" y="95246"/>
                  </a:lnTo>
                  <a:lnTo>
                    <a:pt x="84930" y="91723"/>
                  </a:lnTo>
                  <a:lnTo>
                    <a:pt x="84930" y="88668"/>
                  </a:lnTo>
                  <a:lnTo>
                    <a:pt x="85802" y="87215"/>
                  </a:lnTo>
                  <a:lnTo>
                    <a:pt x="87822" y="85460"/>
                  </a:lnTo>
                  <a:lnTo>
                    <a:pt x="90840" y="82720"/>
                  </a:lnTo>
                  <a:lnTo>
                    <a:pt x="92115" y="80990"/>
                  </a:lnTo>
                  <a:lnTo>
                    <a:pt x="94451" y="80447"/>
                  </a:lnTo>
                  <a:lnTo>
                    <a:pt x="95158" y="83339"/>
                  </a:lnTo>
                  <a:lnTo>
                    <a:pt x="96914" y="84160"/>
                  </a:lnTo>
                  <a:lnTo>
                    <a:pt x="96914" y="87885"/>
                  </a:lnTo>
                  <a:lnTo>
                    <a:pt x="99035" y="86622"/>
                  </a:lnTo>
                  <a:lnTo>
                    <a:pt x="100702" y="90132"/>
                  </a:lnTo>
                  <a:lnTo>
                    <a:pt x="100702" y="94451"/>
                  </a:lnTo>
                  <a:lnTo>
                    <a:pt x="102772" y="95549"/>
                  </a:lnTo>
                  <a:lnTo>
                    <a:pt x="103720" y="97557"/>
                  </a:lnTo>
                  <a:lnTo>
                    <a:pt x="105247" y="99565"/>
                  </a:lnTo>
                  <a:lnTo>
                    <a:pt x="107975" y="100701"/>
                  </a:lnTo>
                  <a:lnTo>
                    <a:pt x="107192" y="98100"/>
                  </a:lnTo>
                  <a:lnTo>
                    <a:pt x="106864" y="96294"/>
                  </a:lnTo>
                  <a:lnTo>
                    <a:pt x="105121" y="94994"/>
                  </a:lnTo>
                  <a:lnTo>
                    <a:pt x="104023" y="93478"/>
                  </a:lnTo>
                  <a:lnTo>
                    <a:pt x="103442" y="92127"/>
                  </a:lnTo>
                  <a:lnTo>
                    <a:pt x="103732" y="90082"/>
                  </a:lnTo>
                  <a:lnTo>
                    <a:pt x="104212" y="89476"/>
                  </a:lnTo>
                  <a:lnTo>
                    <a:pt x="105626" y="90801"/>
                  </a:lnTo>
                  <a:lnTo>
                    <a:pt x="107306" y="92595"/>
                  </a:lnTo>
                  <a:lnTo>
                    <a:pt x="108417" y="93163"/>
                  </a:lnTo>
                  <a:lnTo>
                    <a:pt x="108568" y="93049"/>
                  </a:lnTo>
                  <a:cubicBezTo>
                    <a:pt x="110803" y="91382"/>
                    <a:pt x="110803" y="91041"/>
                    <a:pt x="110803" y="90902"/>
                  </a:cubicBezTo>
                  <a:lnTo>
                    <a:pt x="110803" y="87203"/>
                  </a:lnTo>
                  <a:lnTo>
                    <a:pt x="108846" y="85359"/>
                  </a:lnTo>
                  <a:lnTo>
                    <a:pt x="108139" y="83932"/>
                  </a:lnTo>
                  <a:cubicBezTo>
                    <a:pt x="108265" y="83238"/>
                    <a:pt x="108480" y="82556"/>
                    <a:pt x="108581" y="82455"/>
                  </a:cubicBezTo>
                  <a:cubicBezTo>
                    <a:pt x="108758" y="82341"/>
                    <a:pt x="109654" y="82000"/>
                    <a:pt x="110374" y="81748"/>
                  </a:cubicBezTo>
                  <a:lnTo>
                    <a:pt x="110967" y="83099"/>
                  </a:lnTo>
                  <a:lnTo>
                    <a:pt x="113139" y="81521"/>
                  </a:lnTo>
                  <a:lnTo>
                    <a:pt x="117016" y="79589"/>
                  </a:lnTo>
                  <a:lnTo>
                    <a:pt x="118821" y="76293"/>
                  </a:lnTo>
                  <a:lnTo>
                    <a:pt x="119604" y="74083"/>
                  </a:lnTo>
                  <a:lnTo>
                    <a:pt x="119630" y="70232"/>
                  </a:lnTo>
                  <a:lnTo>
                    <a:pt x="118140" y="67227"/>
                  </a:lnTo>
                  <a:lnTo>
                    <a:pt x="116890" y="65649"/>
                  </a:lnTo>
                  <a:lnTo>
                    <a:pt x="118809" y="64348"/>
                  </a:lnTo>
                  <a:lnTo>
                    <a:pt x="119958" y="63451"/>
                  </a:lnTo>
                  <a:lnTo>
                    <a:pt x="117622" y="62719"/>
                  </a:lnTo>
                  <a:lnTo>
                    <a:pt x="116258" y="63212"/>
                  </a:lnTo>
                  <a:lnTo>
                    <a:pt x="115475" y="62340"/>
                  </a:lnTo>
                  <a:lnTo>
                    <a:pt x="115059" y="61772"/>
                  </a:lnTo>
                  <a:lnTo>
                    <a:pt x="116624" y="60863"/>
                  </a:lnTo>
                  <a:lnTo>
                    <a:pt x="117369" y="59373"/>
                  </a:lnTo>
                  <a:lnTo>
                    <a:pt x="117900" y="59638"/>
                  </a:lnTo>
                  <a:lnTo>
                    <a:pt x="117256" y="61974"/>
                  </a:lnTo>
                  <a:lnTo>
                    <a:pt x="119390" y="60901"/>
                  </a:lnTo>
                  <a:lnTo>
                    <a:pt x="120337" y="61684"/>
                  </a:lnTo>
                  <a:lnTo>
                    <a:pt x="121284" y="63350"/>
                  </a:lnTo>
                  <a:lnTo>
                    <a:pt x="122168" y="64424"/>
                  </a:lnTo>
                  <a:lnTo>
                    <a:pt x="122168" y="66015"/>
                  </a:lnTo>
                  <a:lnTo>
                    <a:pt x="123291" y="67151"/>
                  </a:lnTo>
                  <a:lnTo>
                    <a:pt x="125501" y="65383"/>
                  </a:lnTo>
                  <a:lnTo>
                    <a:pt x="124882" y="62782"/>
                  </a:lnTo>
                  <a:lnTo>
                    <a:pt x="123216" y="61078"/>
                  </a:lnTo>
                  <a:lnTo>
                    <a:pt x="122837" y="60295"/>
                  </a:lnTo>
                  <a:lnTo>
                    <a:pt x="124238" y="59095"/>
                  </a:lnTo>
                  <a:lnTo>
                    <a:pt x="124352" y="56254"/>
                  </a:lnTo>
                  <a:lnTo>
                    <a:pt x="125337" y="55433"/>
                  </a:lnTo>
                  <a:lnTo>
                    <a:pt x="126688" y="56229"/>
                  </a:lnTo>
                  <a:lnTo>
                    <a:pt x="128734" y="52693"/>
                  </a:lnTo>
                  <a:lnTo>
                    <a:pt x="130363" y="47693"/>
                  </a:lnTo>
                  <a:lnTo>
                    <a:pt x="129176" y="44359"/>
                  </a:lnTo>
                  <a:lnTo>
                    <a:pt x="128418" y="41329"/>
                  </a:lnTo>
                  <a:lnTo>
                    <a:pt x="126625" y="39650"/>
                  </a:lnTo>
                  <a:lnTo>
                    <a:pt x="124365" y="39006"/>
                  </a:lnTo>
                  <a:lnTo>
                    <a:pt x="123039" y="38501"/>
                  </a:lnTo>
                  <a:lnTo>
                    <a:pt x="122231" y="37844"/>
                  </a:lnTo>
                  <a:lnTo>
                    <a:pt x="124238" y="33816"/>
                  </a:lnTo>
                  <a:lnTo>
                    <a:pt x="125047" y="31152"/>
                  </a:lnTo>
                  <a:lnTo>
                    <a:pt x="127067" y="29939"/>
                  </a:lnTo>
                  <a:lnTo>
                    <a:pt x="130350" y="29939"/>
                  </a:lnTo>
                  <a:lnTo>
                    <a:pt x="135009" y="28677"/>
                  </a:lnTo>
                  <a:lnTo>
                    <a:pt x="132875" y="28677"/>
                  </a:lnTo>
                  <a:lnTo>
                    <a:pt x="132875" y="23841"/>
                  </a:lnTo>
                  <a:lnTo>
                    <a:pt x="135224" y="22793"/>
                  </a:lnTo>
                  <a:lnTo>
                    <a:pt x="136108" y="25091"/>
                  </a:lnTo>
                  <a:lnTo>
                    <a:pt x="137257" y="22490"/>
                  </a:lnTo>
                  <a:lnTo>
                    <a:pt x="137282" y="21025"/>
                  </a:lnTo>
                  <a:lnTo>
                    <a:pt x="138090" y="21479"/>
                  </a:lnTo>
                  <a:lnTo>
                    <a:pt x="137446" y="25129"/>
                  </a:lnTo>
                  <a:lnTo>
                    <a:pt x="136032" y="30912"/>
                  </a:lnTo>
                  <a:lnTo>
                    <a:pt x="136019" y="34447"/>
                  </a:lnTo>
                  <a:lnTo>
                    <a:pt x="139467" y="39220"/>
                  </a:lnTo>
                  <a:lnTo>
                    <a:pt x="140452" y="42491"/>
                  </a:lnTo>
                  <a:lnTo>
                    <a:pt x="140452" y="44486"/>
                  </a:lnTo>
                  <a:lnTo>
                    <a:pt x="142346" y="42907"/>
                  </a:lnTo>
                  <a:lnTo>
                    <a:pt x="142346" y="39460"/>
                  </a:lnTo>
                  <a:lnTo>
                    <a:pt x="143836" y="36051"/>
                  </a:lnTo>
                  <a:lnTo>
                    <a:pt x="143028" y="33273"/>
                  </a:lnTo>
                  <a:lnTo>
                    <a:pt x="142901" y="31682"/>
                  </a:lnTo>
                  <a:lnTo>
                    <a:pt x="142598" y="29447"/>
                  </a:lnTo>
                  <a:lnTo>
                    <a:pt x="140742" y="27982"/>
                  </a:lnTo>
                  <a:lnTo>
                    <a:pt x="140464" y="25356"/>
                  </a:lnTo>
                  <a:lnTo>
                    <a:pt x="142939" y="23740"/>
                  </a:lnTo>
                  <a:lnTo>
                    <a:pt x="145502" y="24093"/>
                  </a:lnTo>
                  <a:lnTo>
                    <a:pt x="145502" y="21189"/>
                  </a:lnTo>
                  <a:lnTo>
                    <a:pt x="146462" y="19611"/>
                  </a:lnTo>
                  <a:lnTo>
                    <a:pt x="148508" y="18588"/>
                  </a:lnTo>
                  <a:lnTo>
                    <a:pt x="149732" y="18588"/>
                  </a:lnTo>
                  <a:lnTo>
                    <a:pt x="148141" y="14231"/>
                  </a:lnTo>
                  <a:lnTo>
                    <a:pt x="145010" y="13070"/>
                  </a:lnTo>
                  <a:lnTo>
                    <a:pt x="145490" y="11214"/>
                  </a:lnTo>
                  <a:lnTo>
                    <a:pt x="145161" y="9105"/>
                  </a:lnTo>
                  <a:lnTo>
                    <a:pt x="145060" y="8562"/>
                  </a:lnTo>
                  <a:lnTo>
                    <a:pt x="146664" y="9395"/>
                  </a:lnTo>
                  <a:lnTo>
                    <a:pt x="148015" y="8360"/>
                  </a:lnTo>
                  <a:lnTo>
                    <a:pt x="149442" y="9307"/>
                  </a:lnTo>
                  <a:lnTo>
                    <a:pt x="150364" y="6542"/>
                  </a:lnTo>
                  <a:lnTo>
                    <a:pt x="149038" y="4774"/>
                  </a:lnTo>
                  <a:lnTo>
                    <a:pt x="148369" y="2223"/>
                  </a:lnTo>
                  <a:lnTo>
                    <a:pt x="144227" y="1605"/>
                  </a:lnTo>
                  <a:lnTo>
                    <a:pt x="144227" y="3120"/>
                  </a:lnTo>
                  <a:lnTo>
                    <a:pt x="143116" y="3082"/>
                  </a:lnTo>
                  <a:lnTo>
                    <a:pt x="142384" y="2185"/>
                  </a:lnTo>
                  <a:lnTo>
                    <a:pt x="134744" y="2185"/>
                  </a:lnTo>
                  <a:lnTo>
                    <a:pt x="130704" y="2564"/>
                  </a:lnTo>
                  <a:lnTo>
                    <a:pt x="133065" y="4875"/>
                  </a:lnTo>
                  <a:lnTo>
                    <a:pt x="131411" y="4888"/>
                  </a:lnTo>
                  <a:lnTo>
                    <a:pt x="130842" y="3486"/>
                  </a:lnTo>
                  <a:lnTo>
                    <a:pt x="127458" y="4989"/>
                  </a:lnTo>
                  <a:lnTo>
                    <a:pt x="124908" y="6605"/>
                  </a:lnTo>
                  <a:lnTo>
                    <a:pt x="123620" y="6605"/>
                  </a:lnTo>
                  <a:lnTo>
                    <a:pt x="122584" y="4420"/>
                  </a:lnTo>
                  <a:lnTo>
                    <a:pt x="119781" y="4016"/>
                  </a:lnTo>
                  <a:lnTo>
                    <a:pt x="117710" y="5178"/>
                  </a:lnTo>
                  <a:lnTo>
                    <a:pt x="114604" y="4143"/>
                  </a:lnTo>
                  <a:lnTo>
                    <a:pt x="112432" y="3259"/>
                  </a:lnTo>
                  <a:lnTo>
                    <a:pt x="108076" y="3574"/>
                  </a:lnTo>
                  <a:lnTo>
                    <a:pt x="106005" y="4900"/>
                  </a:lnTo>
                  <a:lnTo>
                    <a:pt x="107091" y="7842"/>
                  </a:lnTo>
                  <a:lnTo>
                    <a:pt x="105146" y="7842"/>
                  </a:lnTo>
                  <a:lnTo>
                    <a:pt x="103795" y="7729"/>
                  </a:lnTo>
                  <a:lnTo>
                    <a:pt x="101851" y="8714"/>
                  </a:lnTo>
                  <a:lnTo>
                    <a:pt x="102583" y="10039"/>
                  </a:lnTo>
                  <a:lnTo>
                    <a:pt x="102583" y="10039"/>
                  </a:lnTo>
                  <a:lnTo>
                    <a:pt x="101169" y="9623"/>
                  </a:lnTo>
                  <a:lnTo>
                    <a:pt x="100348" y="6744"/>
                  </a:lnTo>
                  <a:lnTo>
                    <a:pt x="97545" y="4370"/>
                  </a:lnTo>
                  <a:lnTo>
                    <a:pt x="93252" y="4963"/>
                  </a:lnTo>
                  <a:lnTo>
                    <a:pt x="94072" y="7628"/>
                  </a:lnTo>
                  <a:lnTo>
                    <a:pt x="91509" y="7539"/>
                  </a:lnTo>
                  <a:lnTo>
                    <a:pt x="90385" y="6074"/>
                  </a:lnTo>
                  <a:lnTo>
                    <a:pt x="87999" y="7337"/>
                  </a:lnTo>
                  <a:lnTo>
                    <a:pt x="86231" y="7893"/>
                  </a:lnTo>
                  <a:lnTo>
                    <a:pt x="84034" y="10544"/>
                  </a:lnTo>
                  <a:lnTo>
                    <a:pt x="83706" y="9282"/>
                  </a:lnTo>
                  <a:lnTo>
                    <a:pt x="85915" y="5923"/>
                  </a:lnTo>
                  <a:lnTo>
                    <a:pt x="85234" y="2526"/>
                  </a:lnTo>
                  <a:lnTo>
                    <a:pt x="8178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4"/>
            <p:cNvSpPr/>
            <p:nvPr/>
          </p:nvSpPr>
          <p:spPr>
            <a:xfrm>
              <a:off x="4467225" y="3815075"/>
              <a:ext cx="177425" cy="289800"/>
            </a:xfrm>
            <a:custGeom>
              <a:avLst/>
              <a:gdLst/>
              <a:ahLst/>
              <a:cxnLst/>
              <a:rect l="l" t="t" r="r" b="b"/>
              <a:pathLst>
                <a:path w="7097" h="11592" extrusionOk="0">
                  <a:moveTo>
                    <a:pt x="5683" y="0"/>
                  </a:moveTo>
                  <a:lnTo>
                    <a:pt x="4572" y="1339"/>
                  </a:lnTo>
                  <a:lnTo>
                    <a:pt x="2602" y="2513"/>
                  </a:lnTo>
                  <a:lnTo>
                    <a:pt x="1023" y="3271"/>
                  </a:lnTo>
                  <a:lnTo>
                    <a:pt x="1415" y="5809"/>
                  </a:lnTo>
                  <a:lnTo>
                    <a:pt x="1023" y="7362"/>
                  </a:lnTo>
                  <a:lnTo>
                    <a:pt x="1" y="8524"/>
                  </a:lnTo>
                  <a:lnTo>
                    <a:pt x="556" y="10809"/>
                  </a:lnTo>
                  <a:lnTo>
                    <a:pt x="2134" y="11592"/>
                  </a:lnTo>
                  <a:lnTo>
                    <a:pt x="3864" y="9849"/>
                  </a:lnTo>
                  <a:lnTo>
                    <a:pt x="5203" y="6541"/>
                  </a:lnTo>
                  <a:lnTo>
                    <a:pt x="6226" y="3384"/>
                  </a:lnTo>
                  <a:lnTo>
                    <a:pt x="7097" y="1655"/>
                  </a:lnTo>
                  <a:lnTo>
                    <a:pt x="615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4"/>
            <p:cNvSpPr/>
            <p:nvPr/>
          </p:nvSpPr>
          <p:spPr>
            <a:xfrm>
              <a:off x="4458375" y="3806875"/>
              <a:ext cx="194800" cy="307475"/>
            </a:xfrm>
            <a:custGeom>
              <a:avLst/>
              <a:gdLst/>
              <a:ahLst/>
              <a:cxnLst/>
              <a:rect l="l" t="t" r="r" b="b"/>
              <a:pathLst>
                <a:path w="7792" h="12299" extrusionOk="0">
                  <a:moveTo>
                    <a:pt x="6327" y="644"/>
                  </a:moveTo>
                  <a:lnTo>
                    <a:pt x="7097" y="1995"/>
                  </a:lnTo>
                  <a:lnTo>
                    <a:pt x="6277" y="3611"/>
                  </a:lnTo>
                  <a:lnTo>
                    <a:pt x="5266" y="6756"/>
                  </a:lnTo>
                  <a:lnTo>
                    <a:pt x="3953" y="10001"/>
                  </a:lnTo>
                  <a:lnTo>
                    <a:pt x="2413" y="11529"/>
                  </a:lnTo>
                  <a:lnTo>
                    <a:pt x="1175" y="10910"/>
                  </a:lnTo>
                  <a:lnTo>
                    <a:pt x="695" y="8940"/>
                  </a:lnTo>
                  <a:lnTo>
                    <a:pt x="1668" y="7829"/>
                  </a:lnTo>
                  <a:lnTo>
                    <a:pt x="2097" y="6149"/>
                  </a:lnTo>
                  <a:lnTo>
                    <a:pt x="1731" y="3776"/>
                  </a:lnTo>
                  <a:lnTo>
                    <a:pt x="3120" y="3119"/>
                  </a:lnTo>
                  <a:lnTo>
                    <a:pt x="5090" y="1932"/>
                  </a:lnTo>
                  <a:lnTo>
                    <a:pt x="6176" y="644"/>
                  </a:lnTo>
                  <a:close/>
                  <a:moveTo>
                    <a:pt x="5873" y="0"/>
                  </a:moveTo>
                  <a:lnTo>
                    <a:pt x="4711" y="1427"/>
                  </a:lnTo>
                  <a:lnTo>
                    <a:pt x="2817" y="2563"/>
                  </a:lnTo>
                  <a:lnTo>
                    <a:pt x="1024" y="3409"/>
                  </a:lnTo>
                  <a:lnTo>
                    <a:pt x="1440" y="6124"/>
                  </a:lnTo>
                  <a:lnTo>
                    <a:pt x="1087" y="7538"/>
                  </a:lnTo>
                  <a:lnTo>
                    <a:pt x="1" y="8776"/>
                  </a:lnTo>
                  <a:lnTo>
                    <a:pt x="632" y="11352"/>
                  </a:lnTo>
                  <a:lnTo>
                    <a:pt x="2552" y="12299"/>
                  </a:lnTo>
                  <a:lnTo>
                    <a:pt x="4420" y="10405"/>
                  </a:lnTo>
                  <a:lnTo>
                    <a:pt x="5847" y="6958"/>
                  </a:lnTo>
                  <a:lnTo>
                    <a:pt x="6845" y="3851"/>
                  </a:lnTo>
                  <a:lnTo>
                    <a:pt x="7792" y="1970"/>
                  </a:lnTo>
                  <a:lnTo>
                    <a:pt x="668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4"/>
            <p:cNvSpPr/>
            <p:nvPr/>
          </p:nvSpPr>
          <p:spPr>
            <a:xfrm>
              <a:off x="5304725" y="3312525"/>
              <a:ext cx="45475" cy="78625"/>
            </a:xfrm>
            <a:custGeom>
              <a:avLst/>
              <a:gdLst/>
              <a:ahLst/>
              <a:cxnLst/>
              <a:rect l="l" t="t" r="r" b="b"/>
              <a:pathLst>
                <a:path w="1819" h="3145" extrusionOk="0">
                  <a:moveTo>
                    <a:pt x="480" y="0"/>
                  </a:moveTo>
                  <a:lnTo>
                    <a:pt x="0" y="1654"/>
                  </a:lnTo>
                  <a:lnTo>
                    <a:pt x="480" y="3144"/>
                  </a:lnTo>
                  <a:lnTo>
                    <a:pt x="1503" y="2753"/>
                  </a:lnTo>
                  <a:lnTo>
                    <a:pt x="1818" y="1566"/>
                  </a:lnTo>
                  <a:lnTo>
                    <a:pt x="48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4"/>
            <p:cNvSpPr/>
            <p:nvPr/>
          </p:nvSpPr>
          <p:spPr>
            <a:xfrm>
              <a:off x="5296500" y="3296100"/>
              <a:ext cx="62525" cy="105475"/>
            </a:xfrm>
            <a:custGeom>
              <a:avLst/>
              <a:gdLst/>
              <a:ahLst/>
              <a:cxnLst/>
              <a:rect l="l" t="t" r="r" b="b"/>
              <a:pathLst>
                <a:path w="2501" h="4219" extrusionOk="0">
                  <a:moveTo>
                    <a:pt x="948" y="1301"/>
                  </a:moveTo>
                  <a:lnTo>
                    <a:pt x="1806" y="2311"/>
                  </a:lnTo>
                  <a:lnTo>
                    <a:pt x="1567" y="3170"/>
                  </a:lnTo>
                  <a:lnTo>
                    <a:pt x="1011" y="3397"/>
                  </a:lnTo>
                  <a:lnTo>
                    <a:pt x="657" y="2299"/>
                  </a:lnTo>
                  <a:lnTo>
                    <a:pt x="948" y="1301"/>
                  </a:lnTo>
                  <a:close/>
                  <a:moveTo>
                    <a:pt x="670" y="1"/>
                  </a:moveTo>
                  <a:lnTo>
                    <a:pt x="1" y="2311"/>
                  </a:lnTo>
                  <a:lnTo>
                    <a:pt x="607" y="4218"/>
                  </a:lnTo>
                  <a:lnTo>
                    <a:pt x="2097" y="3650"/>
                  </a:lnTo>
                  <a:lnTo>
                    <a:pt x="2501" y="2147"/>
                  </a:lnTo>
                  <a:lnTo>
                    <a:pt x="67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4"/>
            <p:cNvSpPr/>
            <p:nvPr/>
          </p:nvSpPr>
          <p:spPr>
            <a:xfrm>
              <a:off x="5643750" y="3420800"/>
              <a:ext cx="232675" cy="252250"/>
            </a:xfrm>
            <a:custGeom>
              <a:avLst/>
              <a:gdLst/>
              <a:ahLst/>
              <a:cxnLst/>
              <a:rect l="l" t="t" r="r" b="b"/>
              <a:pathLst>
                <a:path w="9307" h="10090" extrusionOk="0">
                  <a:moveTo>
                    <a:pt x="1" y="0"/>
                  </a:moveTo>
                  <a:lnTo>
                    <a:pt x="948" y="1301"/>
                  </a:lnTo>
                  <a:lnTo>
                    <a:pt x="2337" y="1553"/>
                  </a:lnTo>
                  <a:cubicBezTo>
                    <a:pt x="2337" y="1553"/>
                    <a:pt x="3536" y="3852"/>
                    <a:pt x="3688" y="4091"/>
                  </a:cubicBezTo>
                  <a:cubicBezTo>
                    <a:pt x="3852" y="4331"/>
                    <a:pt x="5897" y="8233"/>
                    <a:pt x="5897" y="8233"/>
                  </a:cubicBezTo>
                  <a:lnTo>
                    <a:pt x="7804" y="10089"/>
                  </a:lnTo>
                  <a:lnTo>
                    <a:pt x="8587" y="10089"/>
                  </a:lnTo>
                  <a:lnTo>
                    <a:pt x="9307" y="8119"/>
                  </a:lnTo>
                  <a:lnTo>
                    <a:pt x="7880" y="5039"/>
                  </a:lnTo>
                  <a:lnTo>
                    <a:pt x="4647" y="1882"/>
                  </a:lnTo>
                  <a:lnTo>
                    <a:pt x="3473" y="1061"/>
                  </a:lnTo>
                  <a:lnTo>
                    <a:pt x="197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4"/>
            <p:cNvSpPr/>
            <p:nvPr/>
          </p:nvSpPr>
          <p:spPr>
            <a:xfrm>
              <a:off x="5628275" y="3412900"/>
              <a:ext cx="256350" cy="268025"/>
            </a:xfrm>
            <a:custGeom>
              <a:avLst/>
              <a:gdLst/>
              <a:ahLst/>
              <a:cxnLst/>
              <a:rect l="l" t="t" r="r" b="b"/>
              <a:pathLst>
                <a:path w="10254" h="10721" extrusionOk="0">
                  <a:moveTo>
                    <a:pt x="2488" y="632"/>
                  </a:moveTo>
                  <a:lnTo>
                    <a:pt x="5052" y="2438"/>
                  </a:lnTo>
                  <a:lnTo>
                    <a:pt x="8246" y="5544"/>
                  </a:lnTo>
                  <a:lnTo>
                    <a:pt x="9585" y="8448"/>
                  </a:lnTo>
                  <a:lnTo>
                    <a:pt x="9004" y="10090"/>
                  </a:lnTo>
                  <a:lnTo>
                    <a:pt x="8562" y="10090"/>
                  </a:lnTo>
                  <a:lnTo>
                    <a:pt x="6782" y="8360"/>
                  </a:lnTo>
                  <a:cubicBezTo>
                    <a:pt x="6478" y="7792"/>
                    <a:pt x="4723" y="4471"/>
                    <a:pt x="4572" y="4231"/>
                  </a:cubicBezTo>
                  <a:cubicBezTo>
                    <a:pt x="4458" y="4067"/>
                    <a:pt x="3688" y="2614"/>
                    <a:pt x="3233" y="1731"/>
                  </a:cubicBezTo>
                  <a:lnTo>
                    <a:pt x="3158" y="1592"/>
                  </a:lnTo>
                  <a:lnTo>
                    <a:pt x="1743" y="1327"/>
                  </a:lnTo>
                  <a:lnTo>
                    <a:pt x="1238" y="632"/>
                  </a:lnTo>
                  <a:close/>
                  <a:moveTo>
                    <a:pt x="1" y="1"/>
                  </a:moveTo>
                  <a:lnTo>
                    <a:pt x="1390" y="1907"/>
                  </a:lnTo>
                  <a:lnTo>
                    <a:pt x="2741" y="2160"/>
                  </a:lnTo>
                  <a:cubicBezTo>
                    <a:pt x="3019" y="2690"/>
                    <a:pt x="3903" y="4370"/>
                    <a:pt x="4041" y="4584"/>
                  </a:cubicBezTo>
                  <a:cubicBezTo>
                    <a:pt x="4155" y="4748"/>
                    <a:pt x="5430" y="7135"/>
                    <a:pt x="6251" y="8701"/>
                  </a:cubicBezTo>
                  <a:lnTo>
                    <a:pt x="8297" y="10721"/>
                  </a:lnTo>
                  <a:lnTo>
                    <a:pt x="9433" y="10721"/>
                  </a:lnTo>
                  <a:lnTo>
                    <a:pt x="10254" y="8423"/>
                  </a:lnTo>
                  <a:lnTo>
                    <a:pt x="8789" y="5228"/>
                  </a:lnTo>
                  <a:lnTo>
                    <a:pt x="5443" y="1945"/>
                  </a:lnTo>
                  <a:lnTo>
                    <a:pt x="269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4"/>
            <p:cNvSpPr/>
            <p:nvPr/>
          </p:nvSpPr>
          <p:spPr>
            <a:xfrm>
              <a:off x="5873550" y="3662925"/>
              <a:ext cx="284775" cy="73250"/>
            </a:xfrm>
            <a:custGeom>
              <a:avLst/>
              <a:gdLst/>
              <a:ahLst/>
              <a:cxnLst/>
              <a:rect l="l" t="t" r="r" b="b"/>
              <a:pathLst>
                <a:path w="11391" h="2930" extrusionOk="0">
                  <a:moveTo>
                    <a:pt x="1150" y="0"/>
                  </a:moveTo>
                  <a:lnTo>
                    <a:pt x="1" y="998"/>
                  </a:lnTo>
                  <a:lnTo>
                    <a:pt x="2324" y="2058"/>
                  </a:lnTo>
                  <a:lnTo>
                    <a:pt x="5696" y="2930"/>
                  </a:lnTo>
                  <a:lnTo>
                    <a:pt x="11391" y="2930"/>
                  </a:lnTo>
                  <a:lnTo>
                    <a:pt x="8082" y="1667"/>
                  </a:lnTo>
                  <a:lnTo>
                    <a:pt x="5708" y="1667"/>
                  </a:lnTo>
                  <a:lnTo>
                    <a:pt x="115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4"/>
            <p:cNvSpPr/>
            <p:nvPr/>
          </p:nvSpPr>
          <p:spPr>
            <a:xfrm>
              <a:off x="5859050" y="3654075"/>
              <a:ext cx="342200" cy="90000"/>
            </a:xfrm>
            <a:custGeom>
              <a:avLst/>
              <a:gdLst/>
              <a:ahLst/>
              <a:cxnLst/>
              <a:rect l="l" t="t" r="r" b="b"/>
              <a:pathLst>
                <a:path w="13688" h="3600" extrusionOk="0">
                  <a:moveTo>
                    <a:pt x="1806" y="720"/>
                  </a:moveTo>
                  <a:lnTo>
                    <a:pt x="6187" y="2311"/>
                  </a:lnTo>
                  <a:lnTo>
                    <a:pt x="8599" y="2337"/>
                  </a:lnTo>
                  <a:lnTo>
                    <a:pt x="10266" y="2968"/>
                  </a:lnTo>
                  <a:lnTo>
                    <a:pt x="6314" y="2968"/>
                  </a:lnTo>
                  <a:lnTo>
                    <a:pt x="3043" y="2122"/>
                  </a:lnTo>
                  <a:lnTo>
                    <a:pt x="1174" y="1263"/>
                  </a:lnTo>
                  <a:lnTo>
                    <a:pt x="1806" y="720"/>
                  </a:lnTo>
                  <a:close/>
                  <a:moveTo>
                    <a:pt x="1667" y="1"/>
                  </a:moveTo>
                  <a:lnTo>
                    <a:pt x="0" y="1428"/>
                  </a:lnTo>
                  <a:lnTo>
                    <a:pt x="2829" y="2715"/>
                  </a:lnTo>
                  <a:lnTo>
                    <a:pt x="6200" y="3587"/>
                  </a:lnTo>
                  <a:lnTo>
                    <a:pt x="13688" y="3599"/>
                  </a:lnTo>
                  <a:lnTo>
                    <a:pt x="8763" y="1731"/>
                  </a:lnTo>
                  <a:lnTo>
                    <a:pt x="6352" y="1705"/>
                  </a:lnTo>
                  <a:lnTo>
                    <a:pt x="166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4"/>
            <p:cNvSpPr/>
            <p:nvPr/>
          </p:nvSpPr>
          <p:spPr>
            <a:xfrm>
              <a:off x="6185775" y="3706475"/>
              <a:ext cx="137975" cy="31600"/>
            </a:xfrm>
            <a:custGeom>
              <a:avLst/>
              <a:gdLst/>
              <a:ahLst/>
              <a:cxnLst/>
              <a:rect l="l" t="t" r="r" b="b"/>
              <a:pathLst>
                <a:path w="5519" h="1264" extrusionOk="0">
                  <a:moveTo>
                    <a:pt x="3397" y="1"/>
                  </a:moveTo>
                  <a:lnTo>
                    <a:pt x="0" y="556"/>
                  </a:lnTo>
                  <a:lnTo>
                    <a:pt x="1818" y="1263"/>
                  </a:lnTo>
                  <a:lnTo>
                    <a:pt x="5518" y="556"/>
                  </a:lnTo>
                  <a:lnTo>
                    <a:pt x="339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4"/>
            <p:cNvSpPr/>
            <p:nvPr/>
          </p:nvSpPr>
          <p:spPr>
            <a:xfrm>
              <a:off x="6156100" y="3698600"/>
              <a:ext cx="203625" cy="47675"/>
            </a:xfrm>
            <a:custGeom>
              <a:avLst/>
              <a:gdLst/>
              <a:ahLst/>
              <a:cxnLst/>
              <a:rect l="l" t="t" r="r" b="b"/>
              <a:pathLst>
                <a:path w="8145" h="1907" extrusionOk="0">
                  <a:moveTo>
                    <a:pt x="4571" y="644"/>
                  </a:moveTo>
                  <a:lnTo>
                    <a:pt x="5278" y="821"/>
                  </a:lnTo>
                  <a:lnTo>
                    <a:pt x="3031" y="1250"/>
                  </a:lnTo>
                  <a:lnTo>
                    <a:pt x="2374" y="998"/>
                  </a:lnTo>
                  <a:lnTo>
                    <a:pt x="4571" y="644"/>
                  </a:lnTo>
                  <a:close/>
                  <a:moveTo>
                    <a:pt x="4596" y="0"/>
                  </a:moveTo>
                  <a:lnTo>
                    <a:pt x="0" y="745"/>
                  </a:lnTo>
                  <a:lnTo>
                    <a:pt x="2968" y="1907"/>
                  </a:lnTo>
                  <a:lnTo>
                    <a:pt x="8145" y="922"/>
                  </a:lnTo>
                  <a:lnTo>
                    <a:pt x="459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4"/>
            <p:cNvSpPr/>
            <p:nvPr/>
          </p:nvSpPr>
          <p:spPr>
            <a:xfrm>
              <a:off x="6158300" y="3493725"/>
              <a:ext cx="139875" cy="161950"/>
            </a:xfrm>
            <a:custGeom>
              <a:avLst/>
              <a:gdLst/>
              <a:ahLst/>
              <a:cxnLst/>
              <a:rect l="l" t="t" r="r" b="b"/>
              <a:pathLst>
                <a:path w="5595" h="6478" extrusionOk="0">
                  <a:moveTo>
                    <a:pt x="3864" y="0"/>
                  </a:moveTo>
                  <a:lnTo>
                    <a:pt x="632" y="1579"/>
                  </a:lnTo>
                  <a:lnTo>
                    <a:pt x="1" y="4925"/>
                  </a:lnTo>
                  <a:lnTo>
                    <a:pt x="1099" y="6478"/>
                  </a:lnTo>
                  <a:lnTo>
                    <a:pt x="1730" y="4420"/>
                  </a:lnTo>
                  <a:lnTo>
                    <a:pt x="3473" y="6225"/>
                  </a:lnTo>
                  <a:lnTo>
                    <a:pt x="3473" y="4331"/>
                  </a:lnTo>
                  <a:lnTo>
                    <a:pt x="2678" y="3510"/>
                  </a:lnTo>
                  <a:lnTo>
                    <a:pt x="4104" y="2765"/>
                  </a:lnTo>
                  <a:lnTo>
                    <a:pt x="1895" y="2765"/>
                  </a:lnTo>
                  <a:lnTo>
                    <a:pt x="5594" y="1023"/>
                  </a:lnTo>
                  <a:lnTo>
                    <a:pt x="386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4"/>
            <p:cNvSpPr/>
            <p:nvPr/>
          </p:nvSpPr>
          <p:spPr>
            <a:xfrm>
              <a:off x="6149775" y="3484875"/>
              <a:ext cx="165125" cy="188175"/>
            </a:xfrm>
            <a:custGeom>
              <a:avLst/>
              <a:gdLst/>
              <a:ahLst/>
              <a:cxnLst/>
              <a:rect l="l" t="t" r="r" b="b"/>
              <a:pathLst>
                <a:path w="6605" h="7527" extrusionOk="0">
                  <a:moveTo>
                    <a:pt x="4193" y="708"/>
                  </a:moveTo>
                  <a:lnTo>
                    <a:pt x="5266" y="1339"/>
                  </a:lnTo>
                  <a:lnTo>
                    <a:pt x="1023" y="3334"/>
                  </a:lnTo>
                  <a:lnTo>
                    <a:pt x="1023" y="3334"/>
                  </a:lnTo>
                  <a:lnTo>
                    <a:pt x="1251" y="2147"/>
                  </a:lnTo>
                  <a:lnTo>
                    <a:pt x="4193" y="708"/>
                  </a:lnTo>
                  <a:close/>
                  <a:moveTo>
                    <a:pt x="3157" y="3423"/>
                  </a:moveTo>
                  <a:lnTo>
                    <a:pt x="2501" y="3776"/>
                  </a:lnTo>
                  <a:lnTo>
                    <a:pt x="3486" y="4812"/>
                  </a:lnTo>
                  <a:lnTo>
                    <a:pt x="3486" y="5796"/>
                  </a:lnTo>
                  <a:lnTo>
                    <a:pt x="1933" y="4168"/>
                  </a:lnTo>
                  <a:lnTo>
                    <a:pt x="1326" y="6125"/>
                  </a:lnTo>
                  <a:lnTo>
                    <a:pt x="670" y="5203"/>
                  </a:lnTo>
                  <a:lnTo>
                    <a:pt x="1011" y="3423"/>
                  </a:lnTo>
                  <a:close/>
                  <a:moveTo>
                    <a:pt x="4218" y="1"/>
                  </a:moveTo>
                  <a:lnTo>
                    <a:pt x="683" y="1718"/>
                  </a:lnTo>
                  <a:lnTo>
                    <a:pt x="1" y="5354"/>
                  </a:lnTo>
                  <a:lnTo>
                    <a:pt x="1554" y="7526"/>
                  </a:lnTo>
                  <a:lnTo>
                    <a:pt x="2210" y="5392"/>
                  </a:lnTo>
                  <a:lnTo>
                    <a:pt x="4117" y="7375"/>
                  </a:lnTo>
                  <a:lnTo>
                    <a:pt x="4117" y="4572"/>
                  </a:lnTo>
                  <a:lnTo>
                    <a:pt x="3536" y="3953"/>
                  </a:lnTo>
                  <a:lnTo>
                    <a:pt x="5708" y="2804"/>
                  </a:lnTo>
                  <a:lnTo>
                    <a:pt x="3650" y="2804"/>
                  </a:lnTo>
                  <a:lnTo>
                    <a:pt x="6605" y="1415"/>
                  </a:lnTo>
                  <a:lnTo>
                    <a:pt x="421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4"/>
            <p:cNvSpPr/>
            <p:nvPr/>
          </p:nvSpPr>
          <p:spPr>
            <a:xfrm>
              <a:off x="5945525" y="3367450"/>
              <a:ext cx="213125" cy="254775"/>
            </a:xfrm>
            <a:custGeom>
              <a:avLst/>
              <a:gdLst/>
              <a:ahLst/>
              <a:cxnLst/>
              <a:rect l="l" t="t" r="r" b="b"/>
              <a:pathLst>
                <a:path w="8525" h="10191" extrusionOk="0">
                  <a:moveTo>
                    <a:pt x="6542" y="0"/>
                  </a:moveTo>
                  <a:lnTo>
                    <a:pt x="3941" y="3119"/>
                  </a:lnTo>
                  <a:lnTo>
                    <a:pt x="2817" y="5291"/>
                  </a:lnTo>
                  <a:lnTo>
                    <a:pt x="935" y="5291"/>
                  </a:lnTo>
                  <a:lnTo>
                    <a:pt x="1" y="6869"/>
                  </a:lnTo>
                  <a:lnTo>
                    <a:pt x="1491" y="9067"/>
                  </a:lnTo>
                  <a:lnTo>
                    <a:pt x="2817" y="9546"/>
                  </a:lnTo>
                  <a:lnTo>
                    <a:pt x="4686" y="9344"/>
                  </a:lnTo>
                  <a:lnTo>
                    <a:pt x="6049" y="10190"/>
                  </a:lnTo>
                  <a:lnTo>
                    <a:pt x="7363" y="6516"/>
                  </a:lnTo>
                  <a:lnTo>
                    <a:pt x="8524" y="4874"/>
                  </a:lnTo>
                  <a:lnTo>
                    <a:pt x="7653" y="3384"/>
                  </a:lnTo>
                  <a:lnTo>
                    <a:pt x="8512" y="2134"/>
                  </a:lnTo>
                  <a:lnTo>
                    <a:pt x="654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4"/>
            <p:cNvSpPr/>
            <p:nvPr/>
          </p:nvSpPr>
          <p:spPr>
            <a:xfrm>
              <a:off x="5936075" y="3355775"/>
              <a:ext cx="232350" cy="278450"/>
            </a:xfrm>
            <a:custGeom>
              <a:avLst/>
              <a:gdLst/>
              <a:ahLst/>
              <a:cxnLst/>
              <a:rect l="l" t="t" r="r" b="b"/>
              <a:pathLst>
                <a:path w="9294" h="11138" extrusionOk="0">
                  <a:moveTo>
                    <a:pt x="6932" y="947"/>
                  </a:moveTo>
                  <a:lnTo>
                    <a:pt x="8486" y="2627"/>
                  </a:lnTo>
                  <a:lnTo>
                    <a:pt x="7652" y="3839"/>
                  </a:lnTo>
                  <a:lnTo>
                    <a:pt x="8523" y="5329"/>
                  </a:lnTo>
                  <a:lnTo>
                    <a:pt x="7475" y="6806"/>
                  </a:lnTo>
                  <a:lnTo>
                    <a:pt x="6263" y="10190"/>
                  </a:lnTo>
                  <a:lnTo>
                    <a:pt x="5139" y="9496"/>
                  </a:lnTo>
                  <a:lnTo>
                    <a:pt x="3220" y="9685"/>
                  </a:lnTo>
                  <a:lnTo>
                    <a:pt x="2071" y="9281"/>
                  </a:lnTo>
                  <a:lnTo>
                    <a:pt x="745" y="7324"/>
                  </a:lnTo>
                  <a:lnTo>
                    <a:pt x="1490" y="6074"/>
                  </a:lnTo>
                  <a:lnTo>
                    <a:pt x="3384" y="6074"/>
                  </a:lnTo>
                  <a:lnTo>
                    <a:pt x="4584" y="3763"/>
                  </a:lnTo>
                  <a:lnTo>
                    <a:pt x="6932" y="947"/>
                  </a:lnTo>
                  <a:close/>
                  <a:moveTo>
                    <a:pt x="6907" y="0"/>
                  </a:moveTo>
                  <a:lnTo>
                    <a:pt x="4079" y="3397"/>
                  </a:lnTo>
                  <a:lnTo>
                    <a:pt x="3005" y="5442"/>
                  </a:lnTo>
                  <a:lnTo>
                    <a:pt x="1137" y="5442"/>
                  </a:lnTo>
                  <a:lnTo>
                    <a:pt x="0" y="7336"/>
                  </a:lnTo>
                  <a:lnTo>
                    <a:pt x="1667" y="9799"/>
                  </a:lnTo>
                  <a:lnTo>
                    <a:pt x="3157" y="10329"/>
                  </a:lnTo>
                  <a:lnTo>
                    <a:pt x="4988" y="10140"/>
                  </a:lnTo>
                  <a:lnTo>
                    <a:pt x="6591" y="11137"/>
                  </a:lnTo>
                  <a:lnTo>
                    <a:pt x="8018" y="7147"/>
                  </a:lnTo>
                  <a:lnTo>
                    <a:pt x="9281" y="5379"/>
                  </a:lnTo>
                  <a:lnTo>
                    <a:pt x="8397" y="3877"/>
                  </a:lnTo>
                  <a:lnTo>
                    <a:pt x="9294" y="2576"/>
                  </a:lnTo>
                  <a:lnTo>
                    <a:pt x="69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4"/>
            <p:cNvSpPr/>
            <p:nvPr/>
          </p:nvSpPr>
          <p:spPr>
            <a:xfrm>
              <a:off x="6429775" y="3529075"/>
              <a:ext cx="453650" cy="254450"/>
            </a:xfrm>
            <a:custGeom>
              <a:avLst/>
              <a:gdLst/>
              <a:ahLst/>
              <a:cxnLst/>
              <a:rect l="l" t="t" r="r" b="b"/>
              <a:pathLst>
                <a:path w="18146" h="10178" extrusionOk="0">
                  <a:moveTo>
                    <a:pt x="1794" y="0"/>
                  </a:moveTo>
                  <a:lnTo>
                    <a:pt x="1" y="745"/>
                  </a:lnTo>
                  <a:lnTo>
                    <a:pt x="1705" y="2576"/>
                  </a:lnTo>
                  <a:lnTo>
                    <a:pt x="2223" y="4496"/>
                  </a:lnTo>
                  <a:lnTo>
                    <a:pt x="4281" y="4496"/>
                  </a:lnTo>
                  <a:lnTo>
                    <a:pt x="5847" y="5039"/>
                  </a:lnTo>
                  <a:lnTo>
                    <a:pt x="5847" y="6705"/>
                  </a:lnTo>
                  <a:lnTo>
                    <a:pt x="8764" y="8915"/>
                  </a:lnTo>
                  <a:lnTo>
                    <a:pt x="11214" y="8915"/>
                  </a:lnTo>
                  <a:lnTo>
                    <a:pt x="12236" y="7412"/>
                  </a:lnTo>
                  <a:lnTo>
                    <a:pt x="14055" y="8120"/>
                  </a:lnTo>
                  <a:lnTo>
                    <a:pt x="15633" y="10178"/>
                  </a:lnTo>
                  <a:lnTo>
                    <a:pt x="18146" y="10178"/>
                  </a:lnTo>
                  <a:lnTo>
                    <a:pt x="14522" y="5443"/>
                  </a:lnTo>
                  <a:lnTo>
                    <a:pt x="10431" y="3157"/>
                  </a:lnTo>
                  <a:lnTo>
                    <a:pt x="5531" y="1819"/>
                  </a:lnTo>
                  <a:lnTo>
                    <a:pt x="3650" y="2652"/>
                  </a:lnTo>
                  <a:lnTo>
                    <a:pt x="3094" y="733"/>
                  </a:lnTo>
                  <a:lnTo>
                    <a:pt x="17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4"/>
            <p:cNvSpPr/>
            <p:nvPr/>
          </p:nvSpPr>
          <p:spPr>
            <a:xfrm>
              <a:off x="6416200" y="3519925"/>
              <a:ext cx="483325" cy="271500"/>
            </a:xfrm>
            <a:custGeom>
              <a:avLst/>
              <a:gdLst/>
              <a:ahLst/>
              <a:cxnLst/>
              <a:rect l="l" t="t" r="r" b="b"/>
              <a:pathLst>
                <a:path w="19333" h="10860" extrusionOk="0">
                  <a:moveTo>
                    <a:pt x="2312" y="707"/>
                  </a:moveTo>
                  <a:lnTo>
                    <a:pt x="3372" y="1313"/>
                  </a:lnTo>
                  <a:lnTo>
                    <a:pt x="3991" y="3447"/>
                  </a:lnTo>
                  <a:lnTo>
                    <a:pt x="6112" y="2513"/>
                  </a:lnTo>
                  <a:lnTo>
                    <a:pt x="10860" y="3814"/>
                  </a:lnTo>
                  <a:lnTo>
                    <a:pt x="14863" y="6061"/>
                  </a:lnTo>
                  <a:lnTo>
                    <a:pt x="18058" y="10228"/>
                  </a:lnTo>
                  <a:lnTo>
                    <a:pt x="16328" y="10228"/>
                  </a:lnTo>
                  <a:lnTo>
                    <a:pt x="14787" y="8233"/>
                  </a:lnTo>
                  <a:lnTo>
                    <a:pt x="12653" y="7400"/>
                  </a:lnTo>
                  <a:lnTo>
                    <a:pt x="11580" y="8965"/>
                  </a:lnTo>
                  <a:lnTo>
                    <a:pt x="9408" y="8965"/>
                  </a:lnTo>
                  <a:lnTo>
                    <a:pt x="6706" y="6920"/>
                  </a:lnTo>
                  <a:lnTo>
                    <a:pt x="6706" y="5177"/>
                  </a:lnTo>
                  <a:lnTo>
                    <a:pt x="4913" y="4571"/>
                  </a:lnTo>
                  <a:lnTo>
                    <a:pt x="3006" y="4546"/>
                  </a:lnTo>
                  <a:lnTo>
                    <a:pt x="2526" y="2778"/>
                  </a:lnTo>
                  <a:lnTo>
                    <a:pt x="1074" y="1225"/>
                  </a:lnTo>
                  <a:lnTo>
                    <a:pt x="2312" y="707"/>
                  </a:lnTo>
                  <a:close/>
                  <a:moveTo>
                    <a:pt x="2362" y="0"/>
                  </a:moveTo>
                  <a:lnTo>
                    <a:pt x="1" y="998"/>
                  </a:lnTo>
                  <a:lnTo>
                    <a:pt x="1958" y="3094"/>
                  </a:lnTo>
                  <a:lnTo>
                    <a:pt x="2526" y="5177"/>
                  </a:lnTo>
                  <a:lnTo>
                    <a:pt x="4761" y="5177"/>
                  </a:lnTo>
                  <a:lnTo>
                    <a:pt x="6074" y="5632"/>
                  </a:lnTo>
                  <a:lnTo>
                    <a:pt x="6074" y="7223"/>
                  </a:lnTo>
                  <a:lnTo>
                    <a:pt x="9206" y="9597"/>
                  </a:lnTo>
                  <a:lnTo>
                    <a:pt x="11921" y="9597"/>
                  </a:lnTo>
                  <a:lnTo>
                    <a:pt x="12906" y="8170"/>
                  </a:lnTo>
                  <a:lnTo>
                    <a:pt x="14396" y="8751"/>
                  </a:lnTo>
                  <a:lnTo>
                    <a:pt x="16025" y="10859"/>
                  </a:lnTo>
                  <a:lnTo>
                    <a:pt x="19333" y="10859"/>
                  </a:lnTo>
                  <a:lnTo>
                    <a:pt x="15317" y="5607"/>
                  </a:lnTo>
                  <a:lnTo>
                    <a:pt x="11125" y="3245"/>
                  </a:lnTo>
                  <a:lnTo>
                    <a:pt x="6049" y="1844"/>
                  </a:lnTo>
                  <a:lnTo>
                    <a:pt x="4395" y="2576"/>
                  </a:lnTo>
                  <a:lnTo>
                    <a:pt x="3903" y="884"/>
                  </a:lnTo>
                  <a:lnTo>
                    <a:pt x="236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4"/>
            <p:cNvSpPr/>
            <p:nvPr/>
          </p:nvSpPr>
          <p:spPr>
            <a:xfrm>
              <a:off x="5992575" y="3785400"/>
              <a:ext cx="867500" cy="764650"/>
            </a:xfrm>
            <a:custGeom>
              <a:avLst/>
              <a:gdLst/>
              <a:ahLst/>
              <a:cxnLst/>
              <a:rect l="l" t="t" r="r" b="b"/>
              <a:pathLst>
                <a:path w="34700" h="30586" extrusionOk="0">
                  <a:moveTo>
                    <a:pt x="18082" y="1"/>
                  </a:moveTo>
                  <a:lnTo>
                    <a:pt x="15494" y="2602"/>
                  </a:lnTo>
                  <a:lnTo>
                    <a:pt x="13953" y="3574"/>
                  </a:lnTo>
                  <a:lnTo>
                    <a:pt x="12577" y="3006"/>
                  </a:lnTo>
                  <a:lnTo>
                    <a:pt x="9976" y="5430"/>
                  </a:lnTo>
                  <a:lnTo>
                    <a:pt x="8195" y="7627"/>
                  </a:lnTo>
                  <a:lnTo>
                    <a:pt x="4950" y="9572"/>
                  </a:lnTo>
                  <a:lnTo>
                    <a:pt x="1617" y="10228"/>
                  </a:lnTo>
                  <a:lnTo>
                    <a:pt x="0" y="12779"/>
                  </a:lnTo>
                  <a:lnTo>
                    <a:pt x="0" y="15999"/>
                  </a:lnTo>
                  <a:lnTo>
                    <a:pt x="973" y="20835"/>
                  </a:lnTo>
                  <a:lnTo>
                    <a:pt x="480" y="22704"/>
                  </a:lnTo>
                  <a:lnTo>
                    <a:pt x="1857" y="24244"/>
                  </a:lnTo>
                  <a:lnTo>
                    <a:pt x="5481" y="23424"/>
                  </a:lnTo>
                  <a:lnTo>
                    <a:pt x="9408" y="22211"/>
                  </a:lnTo>
                  <a:lnTo>
                    <a:pt x="12223" y="20999"/>
                  </a:lnTo>
                  <a:lnTo>
                    <a:pt x="16214" y="21365"/>
                  </a:lnTo>
                  <a:lnTo>
                    <a:pt x="18070" y="24964"/>
                  </a:lnTo>
                  <a:lnTo>
                    <a:pt x="20103" y="23184"/>
                  </a:lnTo>
                  <a:lnTo>
                    <a:pt x="20911" y="26833"/>
                  </a:lnTo>
                  <a:cubicBezTo>
                    <a:pt x="20911" y="26833"/>
                    <a:pt x="21719" y="29421"/>
                    <a:pt x="22047" y="29421"/>
                  </a:cubicBezTo>
                  <a:cubicBezTo>
                    <a:pt x="22349" y="29421"/>
                    <a:pt x="23677" y="30586"/>
                    <a:pt x="24015" y="30586"/>
                  </a:cubicBezTo>
                  <a:cubicBezTo>
                    <a:pt x="24045" y="30586"/>
                    <a:pt x="24067" y="30577"/>
                    <a:pt x="24080" y="30558"/>
                  </a:cubicBezTo>
                  <a:cubicBezTo>
                    <a:pt x="24232" y="30318"/>
                    <a:pt x="25621" y="29990"/>
                    <a:pt x="25621" y="29990"/>
                  </a:cubicBezTo>
                  <a:lnTo>
                    <a:pt x="28133" y="30229"/>
                  </a:lnTo>
                  <a:cubicBezTo>
                    <a:pt x="28133" y="30229"/>
                    <a:pt x="30735" y="28045"/>
                    <a:pt x="30735" y="27729"/>
                  </a:cubicBezTo>
                  <a:cubicBezTo>
                    <a:pt x="30735" y="27401"/>
                    <a:pt x="32831" y="23348"/>
                    <a:pt x="32831" y="23348"/>
                  </a:cubicBezTo>
                  <a:lnTo>
                    <a:pt x="34371" y="19699"/>
                  </a:lnTo>
                  <a:lnTo>
                    <a:pt x="34700" y="14193"/>
                  </a:lnTo>
                  <a:lnTo>
                    <a:pt x="31303" y="8107"/>
                  </a:lnTo>
                  <a:lnTo>
                    <a:pt x="30078" y="5114"/>
                  </a:lnTo>
                  <a:lnTo>
                    <a:pt x="29434" y="3081"/>
                  </a:lnTo>
                  <a:lnTo>
                    <a:pt x="27654" y="1"/>
                  </a:lnTo>
                  <a:lnTo>
                    <a:pt x="26025" y="3410"/>
                  </a:lnTo>
                  <a:lnTo>
                    <a:pt x="26113" y="4950"/>
                  </a:lnTo>
                  <a:lnTo>
                    <a:pt x="24333" y="6251"/>
                  </a:lnTo>
                  <a:lnTo>
                    <a:pt x="21971" y="4054"/>
                  </a:lnTo>
                  <a:lnTo>
                    <a:pt x="22224" y="1301"/>
                  </a:lnTo>
                  <a:lnTo>
                    <a:pt x="1808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4"/>
            <p:cNvSpPr/>
            <p:nvPr/>
          </p:nvSpPr>
          <p:spPr>
            <a:xfrm>
              <a:off x="5985000" y="3768350"/>
              <a:ext cx="883600" cy="789850"/>
            </a:xfrm>
            <a:custGeom>
              <a:avLst/>
              <a:gdLst/>
              <a:ahLst/>
              <a:cxnLst/>
              <a:rect l="l" t="t" r="r" b="b"/>
              <a:pathLst>
                <a:path w="35344" h="31594" extrusionOk="0">
                  <a:moveTo>
                    <a:pt x="18474" y="1049"/>
                  </a:moveTo>
                  <a:lnTo>
                    <a:pt x="22186" y="2210"/>
                  </a:lnTo>
                  <a:lnTo>
                    <a:pt x="21946" y="4862"/>
                  </a:lnTo>
                  <a:lnTo>
                    <a:pt x="24598" y="7337"/>
                  </a:lnTo>
                  <a:lnTo>
                    <a:pt x="26732" y="5784"/>
                  </a:lnTo>
                  <a:lnTo>
                    <a:pt x="26643" y="4155"/>
                  </a:lnTo>
                  <a:lnTo>
                    <a:pt x="27969" y="1364"/>
                  </a:lnTo>
                  <a:lnTo>
                    <a:pt x="29447" y="3890"/>
                  </a:lnTo>
                  <a:lnTo>
                    <a:pt x="30091" y="5910"/>
                  </a:lnTo>
                  <a:lnTo>
                    <a:pt x="31315" y="8941"/>
                  </a:lnTo>
                  <a:lnTo>
                    <a:pt x="34674" y="14938"/>
                  </a:lnTo>
                  <a:lnTo>
                    <a:pt x="34359" y="20305"/>
                  </a:lnTo>
                  <a:lnTo>
                    <a:pt x="32856" y="23891"/>
                  </a:lnTo>
                  <a:cubicBezTo>
                    <a:pt x="31530" y="26442"/>
                    <a:pt x="30810" y="27932"/>
                    <a:pt x="30722" y="28336"/>
                  </a:cubicBezTo>
                  <a:cubicBezTo>
                    <a:pt x="30583" y="28601"/>
                    <a:pt x="29396" y="29687"/>
                    <a:pt x="28335" y="30596"/>
                  </a:cubicBezTo>
                  <a:lnTo>
                    <a:pt x="25898" y="30356"/>
                  </a:lnTo>
                  <a:lnTo>
                    <a:pt x="25848" y="30369"/>
                  </a:lnTo>
                  <a:cubicBezTo>
                    <a:pt x="25052" y="30558"/>
                    <a:pt x="24522" y="30747"/>
                    <a:pt x="24257" y="30937"/>
                  </a:cubicBezTo>
                  <a:cubicBezTo>
                    <a:pt x="23979" y="30773"/>
                    <a:pt x="23714" y="30596"/>
                    <a:pt x="23461" y="30406"/>
                  </a:cubicBezTo>
                  <a:cubicBezTo>
                    <a:pt x="22931" y="30028"/>
                    <a:pt x="22666" y="29851"/>
                    <a:pt x="22464" y="29800"/>
                  </a:cubicBezTo>
                  <a:cubicBezTo>
                    <a:pt x="22262" y="29560"/>
                    <a:pt x="21832" y="28411"/>
                    <a:pt x="21517" y="27439"/>
                  </a:cubicBezTo>
                  <a:lnTo>
                    <a:pt x="20595" y="23272"/>
                  </a:lnTo>
                  <a:lnTo>
                    <a:pt x="18474" y="25141"/>
                  </a:lnTo>
                  <a:lnTo>
                    <a:pt x="16706" y="21744"/>
                  </a:lnTo>
                  <a:lnTo>
                    <a:pt x="12463" y="21353"/>
                  </a:lnTo>
                  <a:lnTo>
                    <a:pt x="9610" y="22590"/>
                  </a:lnTo>
                  <a:lnTo>
                    <a:pt x="5708" y="23803"/>
                  </a:lnTo>
                  <a:lnTo>
                    <a:pt x="2261" y="24573"/>
                  </a:lnTo>
                  <a:lnTo>
                    <a:pt x="1124" y="23297"/>
                  </a:lnTo>
                  <a:lnTo>
                    <a:pt x="1591" y="21530"/>
                  </a:lnTo>
                  <a:lnTo>
                    <a:pt x="619" y="16681"/>
                  </a:lnTo>
                  <a:lnTo>
                    <a:pt x="619" y="13537"/>
                  </a:lnTo>
                  <a:lnTo>
                    <a:pt x="2109" y="11188"/>
                  </a:lnTo>
                  <a:lnTo>
                    <a:pt x="5316" y="10557"/>
                  </a:lnTo>
                  <a:lnTo>
                    <a:pt x="8662" y="8574"/>
                  </a:lnTo>
                  <a:lnTo>
                    <a:pt x="10493" y="6352"/>
                  </a:lnTo>
                  <a:lnTo>
                    <a:pt x="12943" y="4054"/>
                  </a:lnTo>
                  <a:lnTo>
                    <a:pt x="14282" y="4609"/>
                  </a:lnTo>
                  <a:lnTo>
                    <a:pt x="15961" y="3549"/>
                  </a:lnTo>
                  <a:lnTo>
                    <a:pt x="18474" y="1049"/>
                  </a:lnTo>
                  <a:close/>
                  <a:moveTo>
                    <a:pt x="27944" y="1"/>
                  </a:moveTo>
                  <a:lnTo>
                    <a:pt x="26025" y="4016"/>
                  </a:lnTo>
                  <a:lnTo>
                    <a:pt x="26100" y="5468"/>
                  </a:lnTo>
                  <a:lnTo>
                    <a:pt x="24674" y="6516"/>
                  </a:lnTo>
                  <a:lnTo>
                    <a:pt x="22615" y="4609"/>
                  </a:lnTo>
                  <a:lnTo>
                    <a:pt x="22868" y="1756"/>
                  </a:lnTo>
                  <a:lnTo>
                    <a:pt x="18310" y="316"/>
                  </a:lnTo>
                  <a:lnTo>
                    <a:pt x="15607" y="3018"/>
                  </a:lnTo>
                  <a:lnTo>
                    <a:pt x="14231" y="3890"/>
                  </a:lnTo>
                  <a:lnTo>
                    <a:pt x="12817" y="3309"/>
                  </a:lnTo>
                  <a:lnTo>
                    <a:pt x="10039" y="5910"/>
                  </a:lnTo>
                  <a:lnTo>
                    <a:pt x="8296" y="8057"/>
                  </a:lnTo>
                  <a:lnTo>
                    <a:pt x="5152" y="9951"/>
                  </a:lnTo>
                  <a:lnTo>
                    <a:pt x="1743" y="10633"/>
                  </a:lnTo>
                  <a:lnTo>
                    <a:pt x="0" y="13360"/>
                  </a:lnTo>
                  <a:lnTo>
                    <a:pt x="0" y="16744"/>
                  </a:lnTo>
                  <a:lnTo>
                    <a:pt x="947" y="21504"/>
                  </a:lnTo>
                  <a:lnTo>
                    <a:pt x="430" y="23462"/>
                  </a:lnTo>
                  <a:lnTo>
                    <a:pt x="2046" y="25267"/>
                  </a:lnTo>
                  <a:lnTo>
                    <a:pt x="5872" y="24409"/>
                  </a:lnTo>
                  <a:lnTo>
                    <a:pt x="9824" y="23184"/>
                  </a:lnTo>
                  <a:lnTo>
                    <a:pt x="12564" y="21997"/>
                  </a:lnTo>
                  <a:lnTo>
                    <a:pt x="16314" y="22338"/>
                  </a:lnTo>
                  <a:lnTo>
                    <a:pt x="18284" y="26151"/>
                  </a:lnTo>
                  <a:lnTo>
                    <a:pt x="20216" y="24459"/>
                  </a:lnTo>
                  <a:lnTo>
                    <a:pt x="20923" y="27616"/>
                  </a:lnTo>
                  <a:cubicBezTo>
                    <a:pt x="21795" y="30419"/>
                    <a:pt x="22136" y="30419"/>
                    <a:pt x="22325" y="30419"/>
                  </a:cubicBezTo>
                  <a:cubicBezTo>
                    <a:pt x="22590" y="30571"/>
                    <a:pt x="22855" y="30735"/>
                    <a:pt x="23095" y="30924"/>
                  </a:cubicBezTo>
                  <a:cubicBezTo>
                    <a:pt x="23752" y="31391"/>
                    <a:pt x="24067" y="31593"/>
                    <a:pt x="24320" y="31593"/>
                  </a:cubicBezTo>
                  <a:cubicBezTo>
                    <a:pt x="24345" y="31581"/>
                    <a:pt x="24383" y="31581"/>
                    <a:pt x="24421" y="31568"/>
                  </a:cubicBezTo>
                  <a:cubicBezTo>
                    <a:pt x="24509" y="31555"/>
                    <a:pt x="24598" y="31505"/>
                    <a:pt x="24648" y="31429"/>
                  </a:cubicBezTo>
                  <a:cubicBezTo>
                    <a:pt x="24749" y="31341"/>
                    <a:pt x="25355" y="31126"/>
                    <a:pt x="25962" y="30987"/>
                  </a:cubicBezTo>
                  <a:lnTo>
                    <a:pt x="28563" y="31240"/>
                  </a:lnTo>
                  <a:lnTo>
                    <a:pt x="28664" y="31151"/>
                  </a:lnTo>
                  <a:cubicBezTo>
                    <a:pt x="31366" y="28866"/>
                    <a:pt x="31366" y="28550"/>
                    <a:pt x="31366" y="28424"/>
                  </a:cubicBezTo>
                  <a:cubicBezTo>
                    <a:pt x="31416" y="28146"/>
                    <a:pt x="32464" y="26037"/>
                    <a:pt x="33449" y="24143"/>
                  </a:cubicBezTo>
                  <a:lnTo>
                    <a:pt x="34990" y="20494"/>
                  </a:lnTo>
                  <a:lnTo>
                    <a:pt x="35343" y="14787"/>
                  </a:lnTo>
                  <a:lnTo>
                    <a:pt x="31909" y="8663"/>
                  </a:lnTo>
                  <a:lnTo>
                    <a:pt x="30697" y="5683"/>
                  </a:lnTo>
                  <a:lnTo>
                    <a:pt x="30053" y="3662"/>
                  </a:lnTo>
                  <a:lnTo>
                    <a:pt x="2794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4"/>
            <p:cNvSpPr/>
            <p:nvPr/>
          </p:nvSpPr>
          <p:spPr>
            <a:xfrm>
              <a:off x="6575950" y="4616250"/>
              <a:ext cx="97550" cy="109575"/>
            </a:xfrm>
            <a:custGeom>
              <a:avLst/>
              <a:gdLst/>
              <a:ahLst/>
              <a:cxnLst/>
              <a:rect l="l" t="t" r="r" b="b"/>
              <a:pathLst>
                <a:path w="3902" h="4383" extrusionOk="0">
                  <a:moveTo>
                    <a:pt x="303" y="1"/>
                  </a:moveTo>
                  <a:lnTo>
                    <a:pt x="0" y="430"/>
                  </a:lnTo>
                  <a:lnTo>
                    <a:pt x="0" y="2955"/>
                  </a:lnTo>
                  <a:lnTo>
                    <a:pt x="1326" y="4382"/>
                  </a:lnTo>
                  <a:lnTo>
                    <a:pt x="3498" y="2753"/>
                  </a:lnTo>
                  <a:lnTo>
                    <a:pt x="3902" y="430"/>
                  </a:lnTo>
                  <a:lnTo>
                    <a:pt x="2273" y="1213"/>
                  </a:lnTo>
                  <a:lnTo>
                    <a:pt x="30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4"/>
            <p:cNvSpPr/>
            <p:nvPr/>
          </p:nvSpPr>
          <p:spPr>
            <a:xfrm>
              <a:off x="6568050" y="4609625"/>
              <a:ext cx="115875" cy="126600"/>
            </a:xfrm>
            <a:custGeom>
              <a:avLst/>
              <a:gdLst/>
              <a:ahLst/>
              <a:cxnLst/>
              <a:rect l="l" t="t" r="r" b="b"/>
              <a:pathLst>
                <a:path w="4635" h="5064" extrusionOk="0">
                  <a:moveTo>
                    <a:pt x="783" y="1"/>
                  </a:moveTo>
                  <a:lnTo>
                    <a:pt x="455" y="531"/>
                  </a:lnTo>
                  <a:lnTo>
                    <a:pt x="2564" y="1844"/>
                  </a:lnTo>
                  <a:lnTo>
                    <a:pt x="3814" y="1251"/>
                  </a:lnTo>
                  <a:lnTo>
                    <a:pt x="3536" y="2842"/>
                  </a:lnTo>
                  <a:lnTo>
                    <a:pt x="1680" y="4218"/>
                  </a:lnTo>
                  <a:lnTo>
                    <a:pt x="632" y="3094"/>
                  </a:lnTo>
                  <a:lnTo>
                    <a:pt x="632" y="695"/>
                  </a:lnTo>
                  <a:lnTo>
                    <a:pt x="0" y="695"/>
                  </a:lnTo>
                  <a:lnTo>
                    <a:pt x="0" y="3347"/>
                  </a:lnTo>
                  <a:lnTo>
                    <a:pt x="1592" y="5064"/>
                  </a:lnTo>
                  <a:lnTo>
                    <a:pt x="4104" y="3208"/>
                  </a:lnTo>
                  <a:lnTo>
                    <a:pt x="4635" y="139"/>
                  </a:lnTo>
                  <a:lnTo>
                    <a:pt x="2602" y="1124"/>
                  </a:lnTo>
                  <a:lnTo>
                    <a:pt x="78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4"/>
            <p:cNvSpPr/>
            <p:nvPr/>
          </p:nvSpPr>
          <p:spPr>
            <a:xfrm>
              <a:off x="6995150" y="4713800"/>
              <a:ext cx="195750" cy="190700"/>
            </a:xfrm>
            <a:custGeom>
              <a:avLst/>
              <a:gdLst/>
              <a:ahLst/>
              <a:cxnLst/>
              <a:rect l="l" t="t" r="r" b="b"/>
              <a:pathLst>
                <a:path w="7830" h="7628" extrusionOk="0">
                  <a:moveTo>
                    <a:pt x="6883" y="0"/>
                  </a:moveTo>
                  <a:lnTo>
                    <a:pt x="4648" y="1932"/>
                  </a:lnTo>
                  <a:lnTo>
                    <a:pt x="2615" y="2905"/>
                  </a:lnTo>
                  <a:lnTo>
                    <a:pt x="468" y="4660"/>
                  </a:lnTo>
                  <a:lnTo>
                    <a:pt x="1" y="5859"/>
                  </a:lnTo>
                  <a:lnTo>
                    <a:pt x="1958" y="7627"/>
                  </a:lnTo>
                  <a:lnTo>
                    <a:pt x="4471" y="4622"/>
                  </a:lnTo>
                  <a:lnTo>
                    <a:pt x="6921" y="2425"/>
                  </a:lnTo>
                  <a:lnTo>
                    <a:pt x="7830" y="1124"/>
                  </a:lnTo>
                  <a:lnTo>
                    <a:pt x="783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4"/>
            <p:cNvSpPr/>
            <p:nvPr/>
          </p:nvSpPr>
          <p:spPr>
            <a:xfrm>
              <a:off x="6985700" y="4705900"/>
              <a:ext cx="213100" cy="209650"/>
            </a:xfrm>
            <a:custGeom>
              <a:avLst/>
              <a:gdLst/>
              <a:ahLst/>
              <a:cxnLst/>
              <a:rect l="l" t="t" r="r" b="b"/>
              <a:pathLst>
                <a:path w="8524" h="8386" extrusionOk="0">
                  <a:moveTo>
                    <a:pt x="7905" y="632"/>
                  </a:moveTo>
                  <a:lnTo>
                    <a:pt x="7905" y="1339"/>
                  </a:lnTo>
                  <a:lnTo>
                    <a:pt x="7071" y="2526"/>
                  </a:lnTo>
                  <a:lnTo>
                    <a:pt x="4609" y="4736"/>
                  </a:lnTo>
                  <a:lnTo>
                    <a:pt x="2311" y="7489"/>
                  </a:lnTo>
                  <a:lnTo>
                    <a:pt x="758" y="6074"/>
                  </a:lnTo>
                  <a:lnTo>
                    <a:pt x="1111" y="5165"/>
                  </a:lnTo>
                  <a:lnTo>
                    <a:pt x="3169" y="3486"/>
                  </a:lnTo>
                  <a:lnTo>
                    <a:pt x="5165" y="2526"/>
                  </a:lnTo>
                  <a:lnTo>
                    <a:pt x="7387" y="632"/>
                  </a:lnTo>
                  <a:close/>
                  <a:moveTo>
                    <a:pt x="7147" y="1"/>
                  </a:moveTo>
                  <a:lnTo>
                    <a:pt x="4836" y="1971"/>
                  </a:lnTo>
                  <a:lnTo>
                    <a:pt x="2854" y="2943"/>
                  </a:lnTo>
                  <a:lnTo>
                    <a:pt x="568" y="4786"/>
                  </a:lnTo>
                  <a:lnTo>
                    <a:pt x="0" y="6251"/>
                  </a:lnTo>
                  <a:lnTo>
                    <a:pt x="2374" y="8385"/>
                  </a:lnTo>
                  <a:lnTo>
                    <a:pt x="5064" y="5165"/>
                  </a:lnTo>
                  <a:lnTo>
                    <a:pt x="7513" y="2981"/>
                  </a:lnTo>
                  <a:lnTo>
                    <a:pt x="8523" y="1541"/>
                  </a:lnTo>
                  <a:lnTo>
                    <a:pt x="852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4"/>
            <p:cNvSpPr/>
            <p:nvPr/>
          </p:nvSpPr>
          <p:spPr>
            <a:xfrm>
              <a:off x="7223700" y="4478300"/>
              <a:ext cx="126625" cy="235850"/>
            </a:xfrm>
            <a:custGeom>
              <a:avLst/>
              <a:gdLst/>
              <a:ahLst/>
              <a:cxnLst/>
              <a:rect l="l" t="t" r="r" b="b"/>
              <a:pathLst>
                <a:path w="5065" h="9434" extrusionOk="0">
                  <a:moveTo>
                    <a:pt x="607" y="1"/>
                  </a:moveTo>
                  <a:lnTo>
                    <a:pt x="1099" y="3334"/>
                  </a:lnTo>
                  <a:lnTo>
                    <a:pt x="1175" y="5557"/>
                  </a:lnTo>
                  <a:lnTo>
                    <a:pt x="266" y="5948"/>
                  </a:lnTo>
                  <a:lnTo>
                    <a:pt x="1087" y="7792"/>
                  </a:lnTo>
                  <a:cubicBezTo>
                    <a:pt x="1087" y="7792"/>
                    <a:pt x="1" y="8612"/>
                    <a:pt x="317" y="8827"/>
                  </a:cubicBezTo>
                  <a:cubicBezTo>
                    <a:pt x="569" y="9004"/>
                    <a:pt x="809" y="9206"/>
                    <a:pt x="1036" y="9433"/>
                  </a:cubicBezTo>
                  <a:lnTo>
                    <a:pt x="2640" y="7716"/>
                  </a:lnTo>
                  <a:lnTo>
                    <a:pt x="3448" y="5531"/>
                  </a:lnTo>
                  <a:lnTo>
                    <a:pt x="5064" y="5026"/>
                  </a:lnTo>
                  <a:lnTo>
                    <a:pt x="4092" y="4370"/>
                  </a:lnTo>
                  <a:lnTo>
                    <a:pt x="2791" y="4370"/>
                  </a:lnTo>
                  <a:lnTo>
                    <a:pt x="2665" y="733"/>
                  </a:lnTo>
                  <a:lnTo>
                    <a:pt x="60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4"/>
            <p:cNvSpPr/>
            <p:nvPr/>
          </p:nvSpPr>
          <p:spPr>
            <a:xfrm>
              <a:off x="7219600" y="4466625"/>
              <a:ext cx="149025" cy="258875"/>
            </a:xfrm>
            <a:custGeom>
              <a:avLst/>
              <a:gdLst/>
              <a:ahLst/>
              <a:cxnLst/>
              <a:rect l="l" t="t" r="r" b="b"/>
              <a:pathLst>
                <a:path w="5961" h="10355" extrusionOk="0">
                  <a:moveTo>
                    <a:pt x="1162" y="948"/>
                  </a:moveTo>
                  <a:lnTo>
                    <a:pt x="2526" y="1427"/>
                  </a:lnTo>
                  <a:lnTo>
                    <a:pt x="2652" y="5152"/>
                  </a:lnTo>
                  <a:lnTo>
                    <a:pt x="4155" y="5152"/>
                  </a:lnTo>
                  <a:lnTo>
                    <a:pt x="4509" y="5392"/>
                  </a:lnTo>
                  <a:lnTo>
                    <a:pt x="3372" y="5733"/>
                  </a:lnTo>
                  <a:lnTo>
                    <a:pt x="2539" y="8019"/>
                  </a:lnTo>
                  <a:lnTo>
                    <a:pt x="1188" y="9458"/>
                  </a:lnTo>
                  <a:cubicBezTo>
                    <a:pt x="1074" y="9344"/>
                    <a:pt x="922" y="9231"/>
                    <a:pt x="784" y="9117"/>
                  </a:cubicBezTo>
                  <a:cubicBezTo>
                    <a:pt x="973" y="8903"/>
                    <a:pt x="1200" y="8701"/>
                    <a:pt x="1440" y="8524"/>
                  </a:cubicBezTo>
                  <a:lnTo>
                    <a:pt x="1642" y="8360"/>
                  </a:lnTo>
                  <a:lnTo>
                    <a:pt x="847" y="6579"/>
                  </a:lnTo>
                  <a:lnTo>
                    <a:pt x="1667" y="6238"/>
                  </a:lnTo>
                  <a:lnTo>
                    <a:pt x="1566" y="3751"/>
                  </a:lnTo>
                  <a:lnTo>
                    <a:pt x="1162" y="948"/>
                  </a:lnTo>
                  <a:close/>
                  <a:moveTo>
                    <a:pt x="380" y="1"/>
                  </a:moveTo>
                  <a:lnTo>
                    <a:pt x="948" y="3814"/>
                  </a:lnTo>
                  <a:lnTo>
                    <a:pt x="1011" y="5822"/>
                  </a:lnTo>
                  <a:lnTo>
                    <a:pt x="1" y="6251"/>
                  </a:lnTo>
                  <a:lnTo>
                    <a:pt x="859" y="8158"/>
                  </a:lnTo>
                  <a:cubicBezTo>
                    <a:pt x="481" y="8473"/>
                    <a:pt x="114" y="8865"/>
                    <a:pt x="114" y="9193"/>
                  </a:cubicBezTo>
                  <a:cubicBezTo>
                    <a:pt x="114" y="9332"/>
                    <a:pt x="190" y="9471"/>
                    <a:pt x="304" y="9559"/>
                  </a:cubicBezTo>
                  <a:cubicBezTo>
                    <a:pt x="544" y="9723"/>
                    <a:pt x="771" y="9913"/>
                    <a:pt x="973" y="10127"/>
                  </a:cubicBezTo>
                  <a:lnTo>
                    <a:pt x="1200" y="10355"/>
                  </a:lnTo>
                  <a:lnTo>
                    <a:pt x="3044" y="8397"/>
                  </a:lnTo>
                  <a:lnTo>
                    <a:pt x="3852" y="6251"/>
                  </a:lnTo>
                  <a:lnTo>
                    <a:pt x="5961" y="5607"/>
                  </a:lnTo>
                  <a:lnTo>
                    <a:pt x="4357" y="4521"/>
                  </a:lnTo>
                  <a:lnTo>
                    <a:pt x="3258" y="4521"/>
                  </a:lnTo>
                  <a:lnTo>
                    <a:pt x="3132" y="973"/>
                  </a:lnTo>
                  <a:lnTo>
                    <a:pt x="38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4"/>
            <p:cNvSpPr/>
            <p:nvPr/>
          </p:nvSpPr>
          <p:spPr>
            <a:xfrm>
              <a:off x="6134625" y="2921400"/>
              <a:ext cx="43275" cy="96300"/>
            </a:xfrm>
            <a:custGeom>
              <a:avLst/>
              <a:gdLst/>
              <a:ahLst/>
              <a:cxnLst/>
              <a:rect l="l" t="t" r="r" b="b"/>
              <a:pathLst>
                <a:path w="1731" h="3852" extrusionOk="0">
                  <a:moveTo>
                    <a:pt x="1415" y="0"/>
                  </a:moveTo>
                  <a:lnTo>
                    <a:pt x="1" y="682"/>
                  </a:lnTo>
                  <a:lnTo>
                    <a:pt x="1" y="2627"/>
                  </a:lnTo>
                  <a:lnTo>
                    <a:pt x="1415" y="3852"/>
                  </a:lnTo>
                  <a:lnTo>
                    <a:pt x="1730" y="1920"/>
                  </a:lnTo>
                  <a:lnTo>
                    <a:pt x="141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4"/>
            <p:cNvSpPr/>
            <p:nvPr/>
          </p:nvSpPr>
          <p:spPr>
            <a:xfrm>
              <a:off x="6126725" y="2909725"/>
              <a:ext cx="59375" cy="122825"/>
            </a:xfrm>
            <a:custGeom>
              <a:avLst/>
              <a:gdLst/>
              <a:ahLst/>
              <a:cxnLst/>
              <a:rect l="l" t="t" r="r" b="b"/>
              <a:pathLst>
                <a:path w="2375" h="4913" extrusionOk="0">
                  <a:moveTo>
                    <a:pt x="1491" y="935"/>
                  </a:moveTo>
                  <a:lnTo>
                    <a:pt x="1731" y="2387"/>
                  </a:lnTo>
                  <a:lnTo>
                    <a:pt x="1516" y="3713"/>
                  </a:lnTo>
                  <a:lnTo>
                    <a:pt x="632" y="2955"/>
                  </a:lnTo>
                  <a:lnTo>
                    <a:pt x="632" y="1351"/>
                  </a:lnTo>
                  <a:lnTo>
                    <a:pt x="1491" y="935"/>
                  </a:lnTo>
                  <a:close/>
                  <a:moveTo>
                    <a:pt x="1983" y="0"/>
                  </a:moveTo>
                  <a:lnTo>
                    <a:pt x="1" y="960"/>
                  </a:lnTo>
                  <a:lnTo>
                    <a:pt x="1" y="3245"/>
                  </a:lnTo>
                  <a:lnTo>
                    <a:pt x="1958" y="4912"/>
                  </a:lnTo>
                  <a:lnTo>
                    <a:pt x="2375" y="2387"/>
                  </a:lnTo>
                  <a:lnTo>
                    <a:pt x="198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4"/>
            <p:cNvSpPr/>
            <p:nvPr/>
          </p:nvSpPr>
          <p:spPr>
            <a:xfrm>
              <a:off x="5917450" y="3060600"/>
              <a:ext cx="65350" cy="60650"/>
            </a:xfrm>
            <a:custGeom>
              <a:avLst/>
              <a:gdLst/>
              <a:ahLst/>
              <a:cxnLst/>
              <a:rect l="l" t="t" r="r" b="b"/>
              <a:pathLst>
                <a:path w="2614" h="2426" extrusionOk="0">
                  <a:moveTo>
                    <a:pt x="1099" y="1"/>
                  </a:moveTo>
                  <a:lnTo>
                    <a:pt x="0" y="1175"/>
                  </a:lnTo>
                  <a:lnTo>
                    <a:pt x="568" y="2425"/>
                  </a:lnTo>
                  <a:lnTo>
                    <a:pt x="1440" y="2425"/>
                  </a:lnTo>
                  <a:lnTo>
                    <a:pt x="2614" y="708"/>
                  </a:lnTo>
                  <a:lnTo>
                    <a:pt x="109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4"/>
            <p:cNvSpPr/>
            <p:nvPr/>
          </p:nvSpPr>
          <p:spPr>
            <a:xfrm>
              <a:off x="5908275" y="3050825"/>
              <a:ext cx="86225" cy="78325"/>
            </a:xfrm>
            <a:custGeom>
              <a:avLst/>
              <a:gdLst/>
              <a:ahLst/>
              <a:cxnLst/>
              <a:rect l="l" t="t" r="r" b="b"/>
              <a:pathLst>
                <a:path w="3449" h="3133" extrusionOk="0">
                  <a:moveTo>
                    <a:pt x="1541" y="771"/>
                  </a:moveTo>
                  <a:lnTo>
                    <a:pt x="2514" y="1225"/>
                  </a:lnTo>
                  <a:lnTo>
                    <a:pt x="1630" y="2501"/>
                  </a:lnTo>
                  <a:lnTo>
                    <a:pt x="1137" y="2501"/>
                  </a:lnTo>
                  <a:lnTo>
                    <a:pt x="746" y="1617"/>
                  </a:lnTo>
                  <a:lnTo>
                    <a:pt x="1541" y="771"/>
                  </a:lnTo>
                  <a:close/>
                  <a:moveTo>
                    <a:pt x="1390" y="1"/>
                  </a:moveTo>
                  <a:lnTo>
                    <a:pt x="1" y="1503"/>
                  </a:lnTo>
                  <a:lnTo>
                    <a:pt x="733" y="3132"/>
                  </a:lnTo>
                  <a:lnTo>
                    <a:pt x="1971" y="3132"/>
                  </a:lnTo>
                  <a:lnTo>
                    <a:pt x="3448" y="960"/>
                  </a:lnTo>
                  <a:lnTo>
                    <a:pt x="139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4"/>
            <p:cNvSpPr/>
            <p:nvPr/>
          </p:nvSpPr>
          <p:spPr>
            <a:xfrm>
              <a:off x="6168100" y="3083025"/>
              <a:ext cx="108300" cy="173650"/>
            </a:xfrm>
            <a:custGeom>
              <a:avLst/>
              <a:gdLst/>
              <a:ahLst/>
              <a:cxnLst/>
              <a:rect l="l" t="t" r="r" b="b"/>
              <a:pathLst>
                <a:path w="4332" h="6946" extrusionOk="0">
                  <a:moveTo>
                    <a:pt x="1578" y="0"/>
                  </a:moveTo>
                  <a:lnTo>
                    <a:pt x="707" y="1440"/>
                  </a:lnTo>
                  <a:lnTo>
                    <a:pt x="0" y="3132"/>
                  </a:lnTo>
                  <a:lnTo>
                    <a:pt x="783" y="5897"/>
                  </a:lnTo>
                  <a:lnTo>
                    <a:pt x="2399" y="5405"/>
                  </a:lnTo>
                  <a:lnTo>
                    <a:pt x="3472" y="6945"/>
                  </a:lnTo>
                  <a:lnTo>
                    <a:pt x="4331" y="5241"/>
                  </a:lnTo>
                  <a:lnTo>
                    <a:pt x="3472" y="3789"/>
                  </a:lnTo>
                  <a:lnTo>
                    <a:pt x="1818" y="2564"/>
                  </a:lnTo>
                  <a:lnTo>
                    <a:pt x="2399" y="1352"/>
                  </a:lnTo>
                  <a:lnTo>
                    <a:pt x="157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4"/>
            <p:cNvSpPr/>
            <p:nvPr/>
          </p:nvSpPr>
          <p:spPr>
            <a:xfrm>
              <a:off x="6159575" y="3067875"/>
              <a:ext cx="125650" cy="204275"/>
            </a:xfrm>
            <a:custGeom>
              <a:avLst/>
              <a:gdLst/>
              <a:ahLst/>
              <a:cxnLst/>
              <a:rect l="l" t="t" r="r" b="b"/>
              <a:pathLst>
                <a:path w="5026" h="8171" extrusionOk="0">
                  <a:moveTo>
                    <a:pt x="1932" y="1213"/>
                  </a:moveTo>
                  <a:lnTo>
                    <a:pt x="2399" y="1970"/>
                  </a:lnTo>
                  <a:lnTo>
                    <a:pt x="1768" y="3271"/>
                  </a:lnTo>
                  <a:lnTo>
                    <a:pt x="3574" y="4609"/>
                  </a:lnTo>
                  <a:lnTo>
                    <a:pt x="4319" y="5872"/>
                  </a:lnTo>
                  <a:lnTo>
                    <a:pt x="3763" y="6933"/>
                  </a:lnTo>
                  <a:lnTo>
                    <a:pt x="2866" y="5645"/>
                  </a:lnTo>
                  <a:lnTo>
                    <a:pt x="1351" y="6099"/>
                  </a:lnTo>
                  <a:lnTo>
                    <a:pt x="682" y="3763"/>
                  </a:lnTo>
                  <a:lnTo>
                    <a:pt x="1326" y="2197"/>
                  </a:lnTo>
                  <a:lnTo>
                    <a:pt x="1932" y="1213"/>
                  </a:lnTo>
                  <a:close/>
                  <a:moveTo>
                    <a:pt x="1907" y="0"/>
                  </a:moveTo>
                  <a:lnTo>
                    <a:pt x="758" y="1920"/>
                  </a:lnTo>
                  <a:lnTo>
                    <a:pt x="0" y="3725"/>
                  </a:lnTo>
                  <a:lnTo>
                    <a:pt x="909" y="6895"/>
                  </a:lnTo>
                  <a:lnTo>
                    <a:pt x="2614" y="6377"/>
                  </a:lnTo>
                  <a:lnTo>
                    <a:pt x="3851" y="8170"/>
                  </a:lnTo>
                  <a:lnTo>
                    <a:pt x="5026" y="5834"/>
                  </a:lnTo>
                  <a:lnTo>
                    <a:pt x="4079" y="4230"/>
                  </a:lnTo>
                  <a:lnTo>
                    <a:pt x="2551" y="3081"/>
                  </a:lnTo>
                  <a:lnTo>
                    <a:pt x="3094" y="1945"/>
                  </a:lnTo>
                  <a:lnTo>
                    <a:pt x="19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4"/>
            <p:cNvSpPr/>
            <p:nvPr/>
          </p:nvSpPr>
          <p:spPr>
            <a:xfrm>
              <a:off x="6241950" y="3244650"/>
              <a:ext cx="111475" cy="160375"/>
            </a:xfrm>
            <a:custGeom>
              <a:avLst/>
              <a:gdLst/>
              <a:ahLst/>
              <a:cxnLst/>
              <a:rect l="l" t="t" r="r" b="b"/>
              <a:pathLst>
                <a:path w="4459" h="6415" extrusionOk="0">
                  <a:moveTo>
                    <a:pt x="2248" y="0"/>
                  </a:moveTo>
                  <a:lnTo>
                    <a:pt x="1781" y="1693"/>
                  </a:lnTo>
                  <a:lnTo>
                    <a:pt x="2021" y="3069"/>
                  </a:lnTo>
                  <a:lnTo>
                    <a:pt x="518" y="3965"/>
                  </a:lnTo>
                  <a:lnTo>
                    <a:pt x="1" y="4281"/>
                  </a:lnTo>
                  <a:lnTo>
                    <a:pt x="1377" y="4912"/>
                  </a:lnTo>
                  <a:lnTo>
                    <a:pt x="2842" y="6415"/>
                  </a:lnTo>
                  <a:lnTo>
                    <a:pt x="4458" y="4912"/>
                  </a:lnTo>
                  <a:lnTo>
                    <a:pt x="3271" y="3208"/>
                  </a:lnTo>
                  <a:lnTo>
                    <a:pt x="3650" y="1541"/>
                  </a:lnTo>
                  <a:lnTo>
                    <a:pt x="224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4"/>
            <p:cNvSpPr/>
            <p:nvPr/>
          </p:nvSpPr>
          <p:spPr>
            <a:xfrm>
              <a:off x="6225225" y="3228550"/>
              <a:ext cx="138600" cy="187525"/>
            </a:xfrm>
            <a:custGeom>
              <a:avLst/>
              <a:gdLst/>
              <a:ahLst/>
              <a:cxnLst/>
              <a:rect l="l" t="t" r="r" b="b"/>
              <a:pathLst>
                <a:path w="5544" h="7501" extrusionOk="0">
                  <a:moveTo>
                    <a:pt x="3082" y="1276"/>
                  </a:moveTo>
                  <a:lnTo>
                    <a:pt x="3978" y="2273"/>
                  </a:lnTo>
                  <a:lnTo>
                    <a:pt x="3612" y="3915"/>
                  </a:lnTo>
                  <a:lnTo>
                    <a:pt x="4723" y="5519"/>
                  </a:lnTo>
                  <a:lnTo>
                    <a:pt x="3523" y="6617"/>
                  </a:lnTo>
                  <a:lnTo>
                    <a:pt x="2286" y="5342"/>
                  </a:lnTo>
                  <a:lnTo>
                    <a:pt x="1339" y="4887"/>
                  </a:lnTo>
                  <a:lnTo>
                    <a:pt x="3044" y="3877"/>
                  </a:lnTo>
                  <a:lnTo>
                    <a:pt x="2791" y="2362"/>
                  </a:lnTo>
                  <a:lnTo>
                    <a:pt x="3082" y="1276"/>
                  </a:lnTo>
                  <a:close/>
                  <a:moveTo>
                    <a:pt x="2766" y="1"/>
                  </a:moveTo>
                  <a:lnTo>
                    <a:pt x="2134" y="2324"/>
                  </a:lnTo>
                  <a:lnTo>
                    <a:pt x="2337" y="3549"/>
                  </a:lnTo>
                  <a:lnTo>
                    <a:pt x="1023" y="4344"/>
                  </a:lnTo>
                  <a:lnTo>
                    <a:pt x="1" y="4976"/>
                  </a:lnTo>
                  <a:lnTo>
                    <a:pt x="1857" y="5822"/>
                  </a:lnTo>
                  <a:lnTo>
                    <a:pt x="3498" y="7501"/>
                  </a:lnTo>
                  <a:lnTo>
                    <a:pt x="5544" y="5607"/>
                  </a:lnTo>
                  <a:lnTo>
                    <a:pt x="4281" y="3776"/>
                  </a:lnTo>
                  <a:lnTo>
                    <a:pt x="4660" y="2084"/>
                  </a:lnTo>
                  <a:lnTo>
                    <a:pt x="276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4"/>
            <p:cNvSpPr/>
            <p:nvPr/>
          </p:nvSpPr>
          <p:spPr>
            <a:xfrm>
              <a:off x="6323400" y="2434950"/>
              <a:ext cx="220375" cy="347575"/>
            </a:xfrm>
            <a:custGeom>
              <a:avLst/>
              <a:gdLst/>
              <a:ahLst/>
              <a:cxnLst/>
              <a:rect l="l" t="t" r="r" b="b"/>
              <a:pathLst>
                <a:path w="8815" h="13903" extrusionOk="0">
                  <a:moveTo>
                    <a:pt x="7766" y="0"/>
                  </a:moveTo>
                  <a:lnTo>
                    <a:pt x="6718" y="392"/>
                  </a:lnTo>
                  <a:lnTo>
                    <a:pt x="6301" y="2235"/>
                  </a:lnTo>
                  <a:lnTo>
                    <a:pt x="6150" y="4836"/>
                  </a:lnTo>
                  <a:lnTo>
                    <a:pt x="4433" y="5960"/>
                  </a:lnTo>
                  <a:lnTo>
                    <a:pt x="3877" y="7337"/>
                  </a:lnTo>
                  <a:lnTo>
                    <a:pt x="2248" y="7425"/>
                  </a:lnTo>
                  <a:lnTo>
                    <a:pt x="847" y="9104"/>
                  </a:lnTo>
                  <a:lnTo>
                    <a:pt x="1" y="10367"/>
                  </a:lnTo>
                  <a:lnTo>
                    <a:pt x="1187" y="12640"/>
                  </a:lnTo>
                  <a:lnTo>
                    <a:pt x="1932" y="13903"/>
                  </a:lnTo>
                  <a:lnTo>
                    <a:pt x="2652" y="11478"/>
                  </a:lnTo>
                  <a:lnTo>
                    <a:pt x="2248" y="10304"/>
                  </a:lnTo>
                  <a:lnTo>
                    <a:pt x="4256" y="9799"/>
                  </a:lnTo>
                  <a:lnTo>
                    <a:pt x="6011" y="9799"/>
                  </a:lnTo>
                  <a:lnTo>
                    <a:pt x="8814" y="7576"/>
                  </a:lnTo>
                  <a:lnTo>
                    <a:pt x="8499" y="4660"/>
                  </a:lnTo>
                  <a:lnTo>
                    <a:pt x="8814" y="2639"/>
                  </a:lnTo>
                  <a:lnTo>
                    <a:pt x="776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4"/>
            <p:cNvSpPr/>
            <p:nvPr/>
          </p:nvSpPr>
          <p:spPr>
            <a:xfrm>
              <a:off x="6314250" y="2424850"/>
              <a:ext cx="238050" cy="377575"/>
            </a:xfrm>
            <a:custGeom>
              <a:avLst/>
              <a:gdLst/>
              <a:ahLst/>
              <a:cxnLst/>
              <a:rect l="l" t="t" r="r" b="b"/>
              <a:pathLst>
                <a:path w="9522" h="15103" extrusionOk="0">
                  <a:moveTo>
                    <a:pt x="7955" y="808"/>
                  </a:moveTo>
                  <a:lnTo>
                    <a:pt x="8852" y="3069"/>
                  </a:lnTo>
                  <a:lnTo>
                    <a:pt x="8536" y="5051"/>
                  </a:lnTo>
                  <a:lnTo>
                    <a:pt x="8852" y="7842"/>
                  </a:lnTo>
                  <a:lnTo>
                    <a:pt x="6263" y="9887"/>
                  </a:lnTo>
                  <a:lnTo>
                    <a:pt x="4622" y="9887"/>
                  </a:lnTo>
                  <a:lnTo>
                    <a:pt x="2210" y="10493"/>
                  </a:lnTo>
                  <a:lnTo>
                    <a:pt x="2690" y="11895"/>
                  </a:lnTo>
                  <a:lnTo>
                    <a:pt x="2197" y="13536"/>
                  </a:lnTo>
                  <a:lnTo>
                    <a:pt x="1844" y="12905"/>
                  </a:lnTo>
                  <a:lnTo>
                    <a:pt x="733" y="10784"/>
                  </a:lnTo>
                  <a:lnTo>
                    <a:pt x="1478" y="9710"/>
                  </a:lnTo>
                  <a:lnTo>
                    <a:pt x="2778" y="8132"/>
                  </a:lnTo>
                  <a:lnTo>
                    <a:pt x="4470" y="8044"/>
                  </a:lnTo>
                  <a:lnTo>
                    <a:pt x="5064" y="6579"/>
                  </a:lnTo>
                  <a:lnTo>
                    <a:pt x="6819" y="5417"/>
                  </a:lnTo>
                  <a:lnTo>
                    <a:pt x="6983" y="2715"/>
                  </a:lnTo>
                  <a:lnTo>
                    <a:pt x="7349" y="1036"/>
                  </a:lnTo>
                  <a:lnTo>
                    <a:pt x="7955" y="808"/>
                  </a:lnTo>
                  <a:close/>
                  <a:moveTo>
                    <a:pt x="8309" y="0"/>
                  </a:moveTo>
                  <a:lnTo>
                    <a:pt x="6806" y="556"/>
                  </a:lnTo>
                  <a:lnTo>
                    <a:pt x="6364" y="2627"/>
                  </a:lnTo>
                  <a:lnTo>
                    <a:pt x="6200" y="5064"/>
                  </a:lnTo>
                  <a:lnTo>
                    <a:pt x="4546" y="6162"/>
                  </a:lnTo>
                  <a:lnTo>
                    <a:pt x="4028" y="7450"/>
                  </a:lnTo>
                  <a:lnTo>
                    <a:pt x="2463" y="7526"/>
                  </a:lnTo>
                  <a:lnTo>
                    <a:pt x="973" y="9319"/>
                  </a:lnTo>
                  <a:lnTo>
                    <a:pt x="0" y="10758"/>
                  </a:lnTo>
                  <a:lnTo>
                    <a:pt x="1276" y="13208"/>
                  </a:lnTo>
                  <a:lnTo>
                    <a:pt x="2387" y="15102"/>
                  </a:lnTo>
                  <a:lnTo>
                    <a:pt x="3347" y="11870"/>
                  </a:lnTo>
                  <a:lnTo>
                    <a:pt x="3031" y="10923"/>
                  </a:lnTo>
                  <a:lnTo>
                    <a:pt x="4660" y="10506"/>
                  </a:lnTo>
                  <a:lnTo>
                    <a:pt x="6491" y="10506"/>
                  </a:lnTo>
                  <a:lnTo>
                    <a:pt x="9521" y="8119"/>
                  </a:lnTo>
                  <a:lnTo>
                    <a:pt x="9180" y="5076"/>
                  </a:lnTo>
                  <a:lnTo>
                    <a:pt x="9509" y="3005"/>
                  </a:lnTo>
                  <a:lnTo>
                    <a:pt x="830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4"/>
            <p:cNvSpPr/>
            <p:nvPr/>
          </p:nvSpPr>
          <p:spPr>
            <a:xfrm>
              <a:off x="6470500" y="2285950"/>
              <a:ext cx="89675" cy="141450"/>
            </a:xfrm>
            <a:custGeom>
              <a:avLst/>
              <a:gdLst/>
              <a:ahLst/>
              <a:cxnLst/>
              <a:rect l="l" t="t" r="r" b="b"/>
              <a:pathLst>
                <a:path w="3587" h="5658" extrusionOk="0">
                  <a:moveTo>
                    <a:pt x="266" y="0"/>
                  </a:moveTo>
                  <a:lnTo>
                    <a:pt x="1" y="897"/>
                  </a:lnTo>
                  <a:lnTo>
                    <a:pt x="380" y="2677"/>
                  </a:lnTo>
                  <a:lnTo>
                    <a:pt x="76" y="3940"/>
                  </a:lnTo>
                  <a:lnTo>
                    <a:pt x="342" y="5657"/>
                  </a:lnTo>
                  <a:lnTo>
                    <a:pt x="2021" y="5657"/>
                  </a:lnTo>
                  <a:lnTo>
                    <a:pt x="1554" y="3801"/>
                  </a:lnTo>
                  <a:lnTo>
                    <a:pt x="1554" y="3801"/>
                  </a:lnTo>
                  <a:lnTo>
                    <a:pt x="2943" y="4420"/>
                  </a:lnTo>
                  <a:lnTo>
                    <a:pt x="3587" y="2677"/>
                  </a:lnTo>
                  <a:lnTo>
                    <a:pt x="3587" y="1566"/>
                  </a:lnTo>
                  <a:lnTo>
                    <a:pt x="1832" y="821"/>
                  </a:lnTo>
                  <a:lnTo>
                    <a:pt x="26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4"/>
            <p:cNvSpPr/>
            <p:nvPr/>
          </p:nvSpPr>
          <p:spPr>
            <a:xfrm>
              <a:off x="6462300" y="2274900"/>
              <a:ext cx="105775" cy="160375"/>
            </a:xfrm>
            <a:custGeom>
              <a:avLst/>
              <a:gdLst/>
              <a:ahLst/>
              <a:cxnLst/>
              <a:rect l="l" t="t" r="r" b="b"/>
              <a:pathLst>
                <a:path w="4231" h="6415" extrusionOk="0">
                  <a:moveTo>
                    <a:pt x="783" y="897"/>
                  </a:moveTo>
                  <a:lnTo>
                    <a:pt x="2033" y="1541"/>
                  </a:lnTo>
                  <a:lnTo>
                    <a:pt x="3599" y="2210"/>
                  </a:lnTo>
                  <a:lnTo>
                    <a:pt x="3599" y="3069"/>
                  </a:lnTo>
                  <a:lnTo>
                    <a:pt x="3094" y="4432"/>
                  </a:lnTo>
                  <a:lnTo>
                    <a:pt x="1427" y="3700"/>
                  </a:lnTo>
                  <a:lnTo>
                    <a:pt x="1945" y="5784"/>
                  </a:lnTo>
                  <a:lnTo>
                    <a:pt x="935" y="5784"/>
                  </a:lnTo>
                  <a:lnTo>
                    <a:pt x="733" y="4395"/>
                  </a:lnTo>
                  <a:lnTo>
                    <a:pt x="1036" y="3119"/>
                  </a:lnTo>
                  <a:lnTo>
                    <a:pt x="657" y="1352"/>
                  </a:lnTo>
                  <a:lnTo>
                    <a:pt x="783" y="897"/>
                  </a:lnTo>
                  <a:close/>
                  <a:moveTo>
                    <a:pt x="392" y="0"/>
                  </a:moveTo>
                  <a:lnTo>
                    <a:pt x="0" y="1326"/>
                  </a:lnTo>
                  <a:lnTo>
                    <a:pt x="379" y="3119"/>
                  </a:lnTo>
                  <a:lnTo>
                    <a:pt x="89" y="4369"/>
                  </a:lnTo>
                  <a:lnTo>
                    <a:pt x="404" y="6415"/>
                  </a:lnTo>
                  <a:lnTo>
                    <a:pt x="2753" y="6415"/>
                  </a:lnTo>
                  <a:lnTo>
                    <a:pt x="2336" y="4799"/>
                  </a:lnTo>
                  <a:lnTo>
                    <a:pt x="2336" y="4799"/>
                  </a:lnTo>
                  <a:lnTo>
                    <a:pt x="3448" y="5291"/>
                  </a:lnTo>
                  <a:lnTo>
                    <a:pt x="4205" y="3233"/>
                  </a:lnTo>
                  <a:lnTo>
                    <a:pt x="4230" y="1793"/>
                  </a:lnTo>
                  <a:lnTo>
                    <a:pt x="2299" y="985"/>
                  </a:lnTo>
                  <a:lnTo>
                    <a:pt x="39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4"/>
            <p:cNvSpPr/>
            <p:nvPr/>
          </p:nvSpPr>
          <p:spPr>
            <a:xfrm>
              <a:off x="6378950" y="1950375"/>
              <a:ext cx="126300" cy="303725"/>
            </a:xfrm>
            <a:custGeom>
              <a:avLst/>
              <a:gdLst/>
              <a:ahLst/>
              <a:cxnLst/>
              <a:rect l="l" t="t" r="r" b="b"/>
              <a:pathLst>
                <a:path w="5052" h="12149" extrusionOk="0">
                  <a:moveTo>
                    <a:pt x="708" y="1"/>
                  </a:moveTo>
                  <a:lnTo>
                    <a:pt x="1" y="1365"/>
                  </a:lnTo>
                  <a:lnTo>
                    <a:pt x="1428" y="5456"/>
                  </a:lnTo>
                  <a:lnTo>
                    <a:pt x="2211" y="7021"/>
                  </a:lnTo>
                  <a:lnTo>
                    <a:pt x="2211" y="8676"/>
                  </a:lnTo>
                  <a:lnTo>
                    <a:pt x="3271" y="12148"/>
                  </a:lnTo>
                  <a:lnTo>
                    <a:pt x="5052" y="12148"/>
                  </a:lnTo>
                  <a:lnTo>
                    <a:pt x="4168" y="8878"/>
                  </a:lnTo>
                  <a:lnTo>
                    <a:pt x="5052" y="8398"/>
                  </a:lnTo>
                  <a:lnTo>
                    <a:pt x="3360" y="5317"/>
                  </a:lnTo>
                  <a:lnTo>
                    <a:pt x="2185" y="2198"/>
                  </a:lnTo>
                  <a:lnTo>
                    <a:pt x="70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4"/>
            <p:cNvSpPr/>
            <p:nvPr/>
          </p:nvSpPr>
          <p:spPr>
            <a:xfrm>
              <a:off x="6370425" y="1934925"/>
              <a:ext cx="145575" cy="327050"/>
            </a:xfrm>
            <a:custGeom>
              <a:avLst/>
              <a:gdLst/>
              <a:ahLst/>
              <a:cxnLst/>
              <a:rect l="l" t="t" r="r" b="b"/>
              <a:pathLst>
                <a:path w="5823" h="13082" extrusionOk="0">
                  <a:moveTo>
                    <a:pt x="1074" y="1238"/>
                  </a:moveTo>
                  <a:lnTo>
                    <a:pt x="2249" y="2968"/>
                  </a:lnTo>
                  <a:lnTo>
                    <a:pt x="3423" y="6086"/>
                  </a:lnTo>
                  <a:lnTo>
                    <a:pt x="4963" y="8890"/>
                  </a:lnTo>
                  <a:lnTo>
                    <a:pt x="4143" y="9344"/>
                  </a:lnTo>
                  <a:lnTo>
                    <a:pt x="4976" y="12450"/>
                  </a:lnTo>
                  <a:lnTo>
                    <a:pt x="3852" y="12450"/>
                  </a:lnTo>
                  <a:lnTo>
                    <a:pt x="2867" y="9243"/>
                  </a:lnTo>
                  <a:lnTo>
                    <a:pt x="2867" y="7564"/>
                  </a:lnTo>
                  <a:lnTo>
                    <a:pt x="2072" y="5960"/>
                  </a:lnTo>
                  <a:lnTo>
                    <a:pt x="683" y="2008"/>
                  </a:lnTo>
                  <a:lnTo>
                    <a:pt x="1074" y="1238"/>
                  </a:lnTo>
                  <a:close/>
                  <a:moveTo>
                    <a:pt x="998" y="0"/>
                  </a:moveTo>
                  <a:lnTo>
                    <a:pt x="1" y="1957"/>
                  </a:lnTo>
                  <a:lnTo>
                    <a:pt x="1491" y="6213"/>
                  </a:lnTo>
                  <a:lnTo>
                    <a:pt x="2236" y="7715"/>
                  </a:lnTo>
                  <a:lnTo>
                    <a:pt x="2236" y="9294"/>
                  </a:lnTo>
                  <a:lnTo>
                    <a:pt x="3385" y="13082"/>
                  </a:lnTo>
                  <a:lnTo>
                    <a:pt x="5797" y="13082"/>
                  </a:lnTo>
                  <a:lnTo>
                    <a:pt x="4875" y="9660"/>
                  </a:lnTo>
                  <a:lnTo>
                    <a:pt x="5822" y="9142"/>
                  </a:lnTo>
                  <a:lnTo>
                    <a:pt x="3991" y="5834"/>
                  </a:lnTo>
                  <a:lnTo>
                    <a:pt x="2829" y="2715"/>
                  </a:lnTo>
                  <a:lnTo>
                    <a:pt x="99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4"/>
            <p:cNvSpPr/>
            <p:nvPr/>
          </p:nvSpPr>
          <p:spPr>
            <a:xfrm>
              <a:off x="5626075" y="893825"/>
              <a:ext cx="145875" cy="113350"/>
            </a:xfrm>
            <a:custGeom>
              <a:avLst/>
              <a:gdLst/>
              <a:ahLst/>
              <a:cxnLst/>
              <a:rect l="l" t="t" r="r" b="b"/>
              <a:pathLst>
                <a:path w="5835" h="4534" extrusionOk="0">
                  <a:moveTo>
                    <a:pt x="4142" y="0"/>
                  </a:moveTo>
                  <a:lnTo>
                    <a:pt x="2362" y="796"/>
                  </a:lnTo>
                  <a:lnTo>
                    <a:pt x="480" y="796"/>
                  </a:lnTo>
                  <a:lnTo>
                    <a:pt x="0" y="2425"/>
                  </a:lnTo>
                  <a:lnTo>
                    <a:pt x="2362" y="4533"/>
                  </a:lnTo>
                  <a:lnTo>
                    <a:pt x="4458" y="3334"/>
                  </a:lnTo>
                  <a:lnTo>
                    <a:pt x="5834" y="2273"/>
                  </a:lnTo>
                  <a:lnTo>
                    <a:pt x="5834" y="480"/>
                  </a:lnTo>
                  <a:lnTo>
                    <a:pt x="414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4"/>
            <p:cNvSpPr/>
            <p:nvPr/>
          </p:nvSpPr>
          <p:spPr>
            <a:xfrm>
              <a:off x="5617225" y="885625"/>
              <a:ext cx="162600" cy="131025"/>
            </a:xfrm>
            <a:custGeom>
              <a:avLst/>
              <a:gdLst/>
              <a:ahLst/>
              <a:cxnLst/>
              <a:rect l="l" t="t" r="r" b="b"/>
              <a:pathLst>
                <a:path w="6504" h="5241" extrusionOk="0">
                  <a:moveTo>
                    <a:pt x="4521" y="657"/>
                  </a:moveTo>
                  <a:lnTo>
                    <a:pt x="5872" y="1048"/>
                  </a:lnTo>
                  <a:lnTo>
                    <a:pt x="5872" y="2437"/>
                  </a:lnTo>
                  <a:lnTo>
                    <a:pt x="4660" y="3371"/>
                  </a:lnTo>
                  <a:lnTo>
                    <a:pt x="2766" y="4470"/>
                  </a:lnTo>
                  <a:lnTo>
                    <a:pt x="708" y="2652"/>
                  </a:lnTo>
                  <a:lnTo>
                    <a:pt x="1074" y="1452"/>
                  </a:lnTo>
                  <a:lnTo>
                    <a:pt x="2728" y="1452"/>
                  </a:lnTo>
                  <a:lnTo>
                    <a:pt x="4521" y="657"/>
                  </a:lnTo>
                  <a:close/>
                  <a:moveTo>
                    <a:pt x="4471" y="0"/>
                  </a:moveTo>
                  <a:lnTo>
                    <a:pt x="2653" y="821"/>
                  </a:lnTo>
                  <a:lnTo>
                    <a:pt x="607" y="821"/>
                  </a:lnTo>
                  <a:lnTo>
                    <a:pt x="1" y="2854"/>
                  </a:lnTo>
                  <a:lnTo>
                    <a:pt x="2678" y="5240"/>
                  </a:lnTo>
                  <a:lnTo>
                    <a:pt x="5001" y="3902"/>
                  </a:lnTo>
                  <a:lnTo>
                    <a:pt x="6504" y="2753"/>
                  </a:lnTo>
                  <a:lnTo>
                    <a:pt x="6504" y="581"/>
                  </a:lnTo>
                  <a:lnTo>
                    <a:pt x="447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4"/>
            <p:cNvSpPr/>
            <p:nvPr/>
          </p:nvSpPr>
          <p:spPr>
            <a:xfrm>
              <a:off x="5828725" y="897925"/>
              <a:ext cx="80850" cy="36650"/>
            </a:xfrm>
            <a:custGeom>
              <a:avLst/>
              <a:gdLst/>
              <a:ahLst/>
              <a:cxnLst/>
              <a:rect l="l" t="t" r="r" b="b"/>
              <a:pathLst>
                <a:path w="3234" h="1466" extrusionOk="0">
                  <a:moveTo>
                    <a:pt x="1" y="1"/>
                  </a:moveTo>
                  <a:lnTo>
                    <a:pt x="885" y="1465"/>
                  </a:lnTo>
                  <a:lnTo>
                    <a:pt x="3233" y="733"/>
                  </a:lnTo>
                  <a:lnTo>
                    <a:pt x="235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4"/>
            <p:cNvSpPr/>
            <p:nvPr/>
          </p:nvSpPr>
          <p:spPr>
            <a:xfrm>
              <a:off x="5814525" y="890350"/>
              <a:ext cx="111475" cy="53700"/>
            </a:xfrm>
            <a:custGeom>
              <a:avLst/>
              <a:gdLst/>
              <a:ahLst/>
              <a:cxnLst/>
              <a:rect l="l" t="t" r="r" b="b"/>
              <a:pathLst>
                <a:path w="4459" h="2148" extrusionOk="0">
                  <a:moveTo>
                    <a:pt x="2804" y="632"/>
                  </a:moveTo>
                  <a:lnTo>
                    <a:pt x="3157" y="922"/>
                  </a:lnTo>
                  <a:lnTo>
                    <a:pt x="1604" y="1402"/>
                  </a:lnTo>
                  <a:lnTo>
                    <a:pt x="1125" y="632"/>
                  </a:lnTo>
                  <a:close/>
                  <a:moveTo>
                    <a:pt x="1" y="0"/>
                  </a:moveTo>
                  <a:lnTo>
                    <a:pt x="1314" y="2147"/>
                  </a:lnTo>
                  <a:lnTo>
                    <a:pt x="4458" y="1175"/>
                  </a:lnTo>
                  <a:lnTo>
                    <a:pt x="303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4"/>
            <p:cNvSpPr/>
            <p:nvPr/>
          </p:nvSpPr>
          <p:spPr>
            <a:xfrm>
              <a:off x="5765925" y="1013475"/>
              <a:ext cx="80825" cy="48625"/>
            </a:xfrm>
            <a:custGeom>
              <a:avLst/>
              <a:gdLst/>
              <a:ahLst/>
              <a:cxnLst/>
              <a:rect l="l" t="t" r="r" b="b"/>
              <a:pathLst>
                <a:path w="3233" h="1945" extrusionOk="0">
                  <a:moveTo>
                    <a:pt x="0" y="0"/>
                  </a:moveTo>
                  <a:lnTo>
                    <a:pt x="871" y="1945"/>
                  </a:lnTo>
                  <a:lnTo>
                    <a:pt x="3233" y="972"/>
                  </a:lnTo>
                  <a:lnTo>
                    <a:pt x="1616" y="164"/>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4"/>
            <p:cNvSpPr/>
            <p:nvPr/>
          </p:nvSpPr>
          <p:spPr>
            <a:xfrm>
              <a:off x="5752975" y="1004300"/>
              <a:ext cx="113025" cy="68225"/>
            </a:xfrm>
            <a:custGeom>
              <a:avLst/>
              <a:gdLst/>
              <a:ahLst/>
              <a:cxnLst/>
              <a:rect l="l" t="t" r="r" b="b"/>
              <a:pathLst>
                <a:path w="4521" h="2729" extrusionOk="0">
                  <a:moveTo>
                    <a:pt x="1023" y="733"/>
                  </a:moveTo>
                  <a:lnTo>
                    <a:pt x="2046" y="847"/>
                  </a:lnTo>
                  <a:lnTo>
                    <a:pt x="2993" y="1314"/>
                  </a:lnTo>
                  <a:lnTo>
                    <a:pt x="1554" y="1908"/>
                  </a:lnTo>
                  <a:lnTo>
                    <a:pt x="1023" y="733"/>
                  </a:lnTo>
                  <a:close/>
                  <a:moveTo>
                    <a:pt x="0" y="1"/>
                  </a:moveTo>
                  <a:lnTo>
                    <a:pt x="1225" y="2728"/>
                  </a:lnTo>
                  <a:lnTo>
                    <a:pt x="4521" y="1365"/>
                  </a:lnTo>
                  <a:lnTo>
                    <a:pt x="2273" y="253"/>
                  </a:lnTo>
                  <a:lnTo>
                    <a:pt x="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4"/>
            <p:cNvSpPr/>
            <p:nvPr/>
          </p:nvSpPr>
          <p:spPr>
            <a:xfrm>
              <a:off x="4952100" y="890350"/>
              <a:ext cx="78950" cy="112725"/>
            </a:xfrm>
            <a:custGeom>
              <a:avLst/>
              <a:gdLst/>
              <a:ahLst/>
              <a:cxnLst/>
              <a:rect l="l" t="t" r="r" b="b"/>
              <a:pathLst>
                <a:path w="3158" h="4509" extrusionOk="0">
                  <a:moveTo>
                    <a:pt x="1" y="0"/>
                  </a:moveTo>
                  <a:lnTo>
                    <a:pt x="1" y="1882"/>
                  </a:lnTo>
                  <a:lnTo>
                    <a:pt x="960" y="4508"/>
                  </a:lnTo>
                  <a:lnTo>
                    <a:pt x="3157" y="2576"/>
                  </a:lnTo>
                  <a:lnTo>
                    <a:pt x="3157" y="1251"/>
                  </a:lnTo>
                  <a:lnTo>
                    <a:pt x="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4"/>
            <p:cNvSpPr/>
            <p:nvPr/>
          </p:nvSpPr>
          <p:spPr>
            <a:xfrm>
              <a:off x="4944200" y="878675"/>
              <a:ext cx="94750" cy="137975"/>
            </a:xfrm>
            <a:custGeom>
              <a:avLst/>
              <a:gdLst/>
              <a:ahLst/>
              <a:cxnLst/>
              <a:rect l="l" t="t" r="r" b="b"/>
              <a:pathLst>
                <a:path w="3790" h="5519" extrusionOk="0">
                  <a:moveTo>
                    <a:pt x="620" y="922"/>
                  </a:moveTo>
                  <a:lnTo>
                    <a:pt x="3145" y="1932"/>
                  </a:lnTo>
                  <a:lnTo>
                    <a:pt x="3145" y="2892"/>
                  </a:lnTo>
                  <a:lnTo>
                    <a:pt x="1415" y="4432"/>
                  </a:lnTo>
                  <a:lnTo>
                    <a:pt x="632" y="2298"/>
                  </a:lnTo>
                  <a:lnTo>
                    <a:pt x="620" y="922"/>
                  </a:lnTo>
                  <a:close/>
                  <a:moveTo>
                    <a:pt x="1" y="0"/>
                  </a:moveTo>
                  <a:lnTo>
                    <a:pt x="1" y="2349"/>
                  </a:lnTo>
                  <a:lnTo>
                    <a:pt x="1137" y="5518"/>
                  </a:lnTo>
                  <a:lnTo>
                    <a:pt x="3789" y="3182"/>
                  </a:lnTo>
                  <a:lnTo>
                    <a:pt x="3789" y="1503"/>
                  </a:lnTo>
                  <a:lnTo>
                    <a:pt x="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4"/>
            <p:cNvSpPr/>
            <p:nvPr/>
          </p:nvSpPr>
          <p:spPr>
            <a:xfrm>
              <a:off x="4770275" y="799125"/>
              <a:ext cx="164800" cy="161950"/>
            </a:xfrm>
            <a:custGeom>
              <a:avLst/>
              <a:gdLst/>
              <a:ahLst/>
              <a:cxnLst/>
              <a:rect l="l" t="t" r="r" b="b"/>
              <a:pathLst>
                <a:path w="6592" h="6478" extrusionOk="0">
                  <a:moveTo>
                    <a:pt x="1049" y="0"/>
                  </a:moveTo>
                  <a:lnTo>
                    <a:pt x="0" y="1856"/>
                  </a:lnTo>
                  <a:lnTo>
                    <a:pt x="948" y="4546"/>
                  </a:lnTo>
                  <a:lnTo>
                    <a:pt x="2539" y="6478"/>
                  </a:lnTo>
                  <a:lnTo>
                    <a:pt x="5064" y="6478"/>
                  </a:lnTo>
                  <a:lnTo>
                    <a:pt x="6592" y="6213"/>
                  </a:lnTo>
                  <a:lnTo>
                    <a:pt x="5695" y="3801"/>
                  </a:lnTo>
                  <a:lnTo>
                    <a:pt x="3296" y="2500"/>
                  </a:lnTo>
                  <a:lnTo>
                    <a:pt x="104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4"/>
            <p:cNvSpPr/>
            <p:nvPr/>
          </p:nvSpPr>
          <p:spPr>
            <a:xfrm>
              <a:off x="4761750" y="785550"/>
              <a:ext cx="184075" cy="183425"/>
            </a:xfrm>
            <a:custGeom>
              <a:avLst/>
              <a:gdLst/>
              <a:ahLst/>
              <a:cxnLst/>
              <a:rect l="l" t="t" r="r" b="b"/>
              <a:pathLst>
                <a:path w="7363" h="7337" extrusionOk="0">
                  <a:moveTo>
                    <a:pt x="1453" y="1074"/>
                  </a:moveTo>
                  <a:lnTo>
                    <a:pt x="3410" y="3245"/>
                  </a:lnTo>
                  <a:lnTo>
                    <a:pt x="5784" y="4559"/>
                  </a:lnTo>
                  <a:lnTo>
                    <a:pt x="6503" y="6516"/>
                  </a:lnTo>
                  <a:lnTo>
                    <a:pt x="5405" y="6705"/>
                  </a:lnTo>
                  <a:lnTo>
                    <a:pt x="3031" y="6705"/>
                  </a:lnTo>
                  <a:lnTo>
                    <a:pt x="1566" y="4937"/>
                  </a:lnTo>
                  <a:lnTo>
                    <a:pt x="695" y="2425"/>
                  </a:lnTo>
                  <a:lnTo>
                    <a:pt x="1453" y="1074"/>
                  </a:lnTo>
                  <a:close/>
                  <a:moveTo>
                    <a:pt x="1326" y="0"/>
                  </a:moveTo>
                  <a:lnTo>
                    <a:pt x="1" y="2374"/>
                  </a:lnTo>
                  <a:lnTo>
                    <a:pt x="985" y="5203"/>
                  </a:lnTo>
                  <a:lnTo>
                    <a:pt x="2728" y="7337"/>
                  </a:lnTo>
                  <a:lnTo>
                    <a:pt x="5468" y="7337"/>
                  </a:lnTo>
                  <a:lnTo>
                    <a:pt x="7362" y="7008"/>
                  </a:lnTo>
                  <a:lnTo>
                    <a:pt x="6289" y="4129"/>
                  </a:lnTo>
                  <a:lnTo>
                    <a:pt x="3839" y="2791"/>
                  </a:lnTo>
                  <a:lnTo>
                    <a:pt x="132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4"/>
            <p:cNvSpPr/>
            <p:nvPr/>
          </p:nvSpPr>
          <p:spPr>
            <a:xfrm>
              <a:off x="4392100" y="1174150"/>
              <a:ext cx="165750" cy="386075"/>
            </a:xfrm>
            <a:custGeom>
              <a:avLst/>
              <a:gdLst/>
              <a:ahLst/>
              <a:cxnLst/>
              <a:rect l="l" t="t" r="r" b="b"/>
              <a:pathLst>
                <a:path w="6630" h="15443" extrusionOk="0">
                  <a:moveTo>
                    <a:pt x="6629" y="0"/>
                  </a:moveTo>
                  <a:lnTo>
                    <a:pt x="4521" y="1036"/>
                  </a:lnTo>
                  <a:lnTo>
                    <a:pt x="2261" y="3056"/>
                  </a:lnTo>
                  <a:lnTo>
                    <a:pt x="0" y="6301"/>
                  </a:lnTo>
                  <a:lnTo>
                    <a:pt x="354" y="10594"/>
                  </a:lnTo>
                  <a:lnTo>
                    <a:pt x="51" y="12652"/>
                  </a:lnTo>
                  <a:lnTo>
                    <a:pt x="1288" y="15443"/>
                  </a:lnTo>
                  <a:lnTo>
                    <a:pt x="4357" y="15443"/>
                  </a:lnTo>
                  <a:lnTo>
                    <a:pt x="2425" y="11731"/>
                  </a:lnTo>
                  <a:lnTo>
                    <a:pt x="2955" y="7033"/>
                  </a:lnTo>
                  <a:lnTo>
                    <a:pt x="4634" y="4154"/>
                  </a:lnTo>
                  <a:lnTo>
                    <a:pt x="6629" y="1844"/>
                  </a:lnTo>
                  <a:lnTo>
                    <a:pt x="662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4"/>
            <p:cNvSpPr/>
            <p:nvPr/>
          </p:nvSpPr>
          <p:spPr>
            <a:xfrm>
              <a:off x="4383875" y="1161200"/>
              <a:ext cx="181875" cy="406925"/>
            </a:xfrm>
            <a:custGeom>
              <a:avLst/>
              <a:gdLst/>
              <a:ahLst/>
              <a:cxnLst/>
              <a:rect l="l" t="t" r="r" b="b"/>
              <a:pathLst>
                <a:path w="7275" h="16277" extrusionOk="0">
                  <a:moveTo>
                    <a:pt x="6643" y="1023"/>
                  </a:moveTo>
                  <a:lnTo>
                    <a:pt x="6643" y="2248"/>
                  </a:lnTo>
                  <a:lnTo>
                    <a:pt x="4686" y="4508"/>
                  </a:lnTo>
                  <a:lnTo>
                    <a:pt x="3006" y="7387"/>
                  </a:lnTo>
                  <a:lnTo>
                    <a:pt x="2425" y="12299"/>
                  </a:lnTo>
                  <a:lnTo>
                    <a:pt x="4168" y="15645"/>
                  </a:lnTo>
                  <a:lnTo>
                    <a:pt x="1819" y="15645"/>
                  </a:lnTo>
                  <a:lnTo>
                    <a:pt x="708" y="13120"/>
                  </a:lnTo>
                  <a:lnTo>
                    <a:pt x="999" y="11125"/>
                  </a:lnTo>
                  <a:lnTo>
                    <a:pt x="645" y="6895"/>
                  </a:lnTo>
                  <a:lnTo>
                    <a:pt x="2829" y="3789"/>
                  </a:lnTo>
                  <a:lnTo>
                    <a:pt x="5039" y="1806"/>
                  </a:lnTo>
                  <a:lnTo>
                    <a:pt x="6643" y="1023"/>
                  </a:lnTo>
                  <a:close/>
                  <a:moveTo>
                    <a:pt x="7274" y="0"/>
                  </a:moveTo>
                  <a:lnTo>
                    <a:pt x="4723" y="1263"/>
                  </a:lnTo>
                  <a:lnTo>
                    <a:pt x="2387" y="3347"/>
                  </a:lnTo>
                  <a:lnTo>
                    <a:pt x="1" y="6731"/>
                  </a:lnTo>
                  <a:lnTo>
                    <a:pt x="380" y="11112"/>
                  </a:lnTo>
                  <a:lnTo>
                    <a:pt x="64" y="13221"/>
                  </a:lnTo>
                  <a:lnTo>
                    <a:pt x="1415" y="16277"/>
                  </a:lnTo>
                  <a:lnTo>
                    <a:pt x="5203" y="16277"/>
                  </a:lnTo>
                  <a:lnTo>
                    <a:pt x="3069" y="12185"/>
                  </a:lnTo>
                  <a:lnTo>
                    <a:pt x="3587" y="7652"/>
                  </a:lnTo>
                  <a:lnTo>
                    <a:pt x="5203" y="4874"/>
                  </a:lnTo>
                  <a:lnTo>
                    <a:pt x="7274" y="2475"/>
                  </a:lnTo>
                  <a:lnTo>
                    <a:pt x="727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4"/>
            <p:cNvSpPr/>
            <p:nvPr/>
          </p:nvSpPr>
          <p:spPr>
            <a:xfrm>
              <a:off x="3327950" y="2153675"/>
              <a:ext cx="78950" cy="116200"/>
            </a:xfrm>
            <a:custGeom>
              <a:avLst/>
              <a:gdLst/>
              <a:ahLst/>
              <a:cxnLst/>
              <a:rect l="l" t="t" r="r" b="b"/>
              <a:pathLst>
                <a:path w="3158" h="4648" extrusionOk="0">
                  <a:moveTo>
                    <a:pt x="1288" y="1"/>
                  </a:moveTo>
                  <a:lnTo>
                    <a:pt x="1" y="1655"/>
                  </a:lnTo>
                  <a:lnTo>
                    <a:pt x="1" y="3069"/>
                  </a:lnTo>
                  <a:lnTo>
                    <a:pt x="1" y="3700"/>
                  </a:lnTo>
                  <a:lnTo>
                    <a:pt x="884" y="4647"/>
                  </a:lnTo>
                  <a:lnTo>
                    <a:pt x="2677" y="3915"/>
                  </a:lnTo>
                  <a:lnTo>
                    <a:pt x="3157" y="1731"/>
                  </a:lnTo>
                  <a:lnTo>
                    <a:pt x="3157" y="544"/>
                  </a:lnTo>
                  <a:lnTo>
                    <a:pt x="128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4"/>
            <p:cNvSpPr/>
            <p:nvPr/>
          </p:nvSpPr>
          <p:spPr>
            <a:xfrm>
              <a:off x="3320050" y="2144525"/>
              <a:ext cx="94725" cy="134825"/>
            </a:xfrm>
            <a:custGeom>
              <a:avLst/>
              <a:gdLst/>
              <a:ahLst/>
              <a:cxnLst/>
              <a:rect l="l" t="t" r="r" b="b"/>
              <a:pathLst>
                <a:path w="3789" h="5393" extrusionOk="0">
                  <a:moveTo>
                    <a:pt x="1718" y="720"/>
                  </a:moveTo>
                  <a:lnTo>
                    <a:pt x="3158" y="1150"/>
                  </a:lnTo>
                  <a:lnTo>
                    <a:pt x="3158" y="2059"/>
                  </a:lnTo>
                  <a:lnTo>
                    <a:pt x="2728" y="4054"/>
                  </a:lnTo>
                  <a:lnTo>
                    <a:pt x="1289" y="4647"/>
                  </a:lnTo>
                  <a:lnTo>
                    <a:pt x="632" y="3953"/>
                  </a:lnTo>
                  <a:lnTo>
                    <a:pt x="632" y="2122"/>
                  </a:lnTo>
                  <a:lnTo>
                    <a:pt x="1718" y="720"/>
                  </a:lnTo>
                  <a:close/>
                  <a:moveTo>
                    <a:pt x="1491" y="0"/>
                  </a:moveTo>
                  <a:lnTo>
                    <a:pt x="1" y="1907"/>
                  </a:lnTo>
                  <a:lnTo>
                    <a:pt x="1" y="4193"/>
                  </a:lnTo>
                  <a:lnTo>
                    <a:pt x="1125" y="5392"/>
                  </a:lnTo>
                  <a:lnTo>
                    <a:pt x="3271" y="4508"/>
                  </a:lnTo>
                  <a:lnTo>
                    <a:pt x="3789" y="2160"/>
                  </a:lnTo>
                  <a:lnTo>
                    <a:pt x="3789" y="682"/>
                  </a:lnTo>
                  <a:lnTo>
                    <a:pt x="149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4"/>
            <p:cNvSpPr/>
            <p:nvPr/>
          </p:nvSpPr>
          <p:spPr>
            <a:xfrm>
              <a:off x="3404025" y="2057075"/>
              <a:ext cx="144925" cy="252250"/>
            </a:xfrm>
            <a:custGeom>
              <a:avLst/>
              <a:gdLst/>
              <a:ahLst/>
              <a:cxnLst/>
              <a:rect l="l" t="t" r="r" b="b"/>
              <a:pathLst>
                <a:path w="5797" h="10090" extrusionOk="0">
                  <a:moveTo>
                    <a:pt x="2602" y="1"/>
                  </a:moveTo>
                  <a:lnTo>
                    <a:pt x="834" y="443"/>
                  </a:lnTo>
                  <a:lnTo>
                    <a:pt x="1" y="1680"/>
                  </a:lnTo>
                  <a:lnTo>
                    <a:pt x="2097" y="4408"/>
                  </a:lnTo>
                  <a:lnTo>
                    <a:pt x="2311" y="6201"/>
                  </a:lnTo>
                  <a:lnTo>
                    <a:pt x="746" y="7703"/>
                  </a:lnTo>
                  <a:lnTo>
                    <a:pt x="746" y="10090"/>
                  </a:lnTo>
                  <a:lnTo>
                    <a:pt x="5796" y="9155"/>
                  </a:lnTo>
                  <a:lnTo>
                    <a:pt x="5796" y="7564"/>
                  </a:lnTo>
                  <a:lnTo>
                    <a:pt x="4837" y="5266"/>
                  </a:lnTo>
                  <a:lnTo>
                    <a:pt x="2728" y="2753"/>
                  </a:lnTo>
                  <a:lnTo>
                    <a:pt x="3700" y="1213"/>
                  </a:lnTo>
                  <a:lnTo>
                    <a:pt x="260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4"/>
            <p:cNvSpPr/>
            <p:nvPr/>
          </p:nvSpPr>
          <p:spPr>
            <a:xfrm>
              <a:off x="3394250" y="2048250"/>
              <a:ext cx="162600" cy="270550"/>
            </a:xfrm>
            <a:custGeom>
              <a:avLst/>
              <a:gdLst/>
              <a:ahLst/>
              <a:cxnLst/>
              <a:rect l="l" t="t" r="r" b="b"/>
              <a:pathLst>
                <a:path w="6504" h="10822" extrusionOk="0">
                  <a:moveTo>
                    <a:pt x="2879" y="707"/>
                  </a:moveTo>
                  <a:lnTo>
                    <a:pt x="3687" y="1604"/>
                  </a:lnTo>
                  <a:lnTo>
                    <a:pt x="2728" y="3132"/>
                  </a:lnTo>
                  <a:lnTo>
                    <a:pt x="4950" y="5783"/>
                  </a:lnTo>
                  <a:lnTo>
                    <a:pt x="5872" y="7980"/>
                  </a:lnTo>
                  <a:lnTo>
                    <a:pt x="5872" y="9243"/>
                  </a:lnTo>
                  <a:lnTo>
                    <a:pt x="1452" y="10064"/>
                  </a:lnTo>
                  <a:lnTo>
                    <a:pt x="1452" y="8195"/>
                  </a:lnTo>
                  <a:lnTo>
                    <a:pt x="3031" y="6667"/>
                  </a:lnTo>
                  <a:lnTo>
                    <a:pt x="2791" y="4634"/>
                  </a:lnTo>
                  <a:lnTo>
                    <a:pt x="783" y="2008"/>
                  </a:lnTo>
                  <a:lnTo>
                    <a:pt x="1414" y="1061"/>
                  </a:lnTo>
                  <a:lnTo>
                    <a:pt x="2879" y="707"/>
                  </a:lnTo>
                  <a:close/>
                  <a:moveTo>
                    <a:pt x="3094" y="0"/>
                  </a:moveTo>
                  <a:lnTo>
                    <a:pt x="1023" y="505"/>
                  </a:lnTo>
                  <a:lnTo>
                    <a:pt x="0" y="2046"/>
                  </a:lnTo>
                  <a:lnTo>
                    <a:pt x="2172" y="4887"/>
                  </a:lnTo>
                  <a:lnTo>
                    <a:pt x="2361" y="6440"/>
                  </a:lnTo>
                  <a:lnTo>
                    <a:pt x="821" y="7917"/>
                  </a:lnTo>
                  <a:lnTo>
                    <a:pt x="821" y="10822"/>
                  </a:lnTo>
                  <a:lnTo>
                    <a:pt x="6503" y="9774"/>
                  </a:lnTo>
                  <a:lnTo>
                    <a:pt x="6503" y="7917"/>
                  </a:lnTo>
                  <a:lnTo>
                    <a:pt x="5506" y="5493"/>
                  </a:lnTo>
                  <a:lnTo>
                    <a:pt x="3498" y="3094"/>
                  </a:lnTo>
                  <a:lnTo>
                    <a:pt x="4470" y="1541"/>
                  </a:lnTo>
                  <a:lnTo>
                    <a:pt x="30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4"/>
            <p:cNvSpPr/>
            <p:nvPr/>
          </p:nvSpPr>
          <p:spPr>
            <a:xfrm>
              <a:off x="3658775" y="1084500"/>
              <a:ext cx="236775" cy="215300"/>
            </a:xfrm>
            <a:custGeom>
              <a:avLst/>
              <a:gdLst/>
              <a:ahLst/>
              <a:cxnLst/>
              <a:rect l="l" t="t" r="r" b="b"/>
              <a:pathLst>
                <a:path w="9471" h="8612" extrusionOk="0">
                  <a:moveTo>
                    <a:pt x="3498" y="0"/>
                  </a:moveTo>
                  <a:lnTo>
                    <a:pt x="1907" y="972"/>
                  </a:lnTo>
                  <a:lnTo>
                    <a:pt x="1907" y="1692"/>
                  </a:lnTo>
                  <a:lnTo>
                    <a:pt x="1" y="2273"/>
                  </a:lnTo>
                  <a:lnTo>
                    <a:pt x="2173" y="5026"/>
                  </a:lnTo>
                  <a:lnTo>
                    <a:pt x="3801" y="6162"/>
                  </a:lnTo>
                  <a:lnTo>
                    <a:pt x="3271" y="6970"/>
                  </a:lnTo>
                  <a:lnTo>
                    <a:pt x="5254" y="8612"/>
                  </a:lnTo>
                  <a:lnTo>
                    <a:pt x="6327" y="4028"/>
                  </a:lnTo>
                  <a:lnTo>
                    <a:pt x="7488" y="5278"/>
                  </a:lnTo>
                  <a:lnTo>
                    <a:pt x="7122" y="7046"/>
                  </a:lnTo>
                  <a:lnTo>
                    <a:pt x="8537" y="7046"/>
                  </a:lnTo>
                  <a:lnTo>
                    <a:pt x="9471" y="5177"/>
                  </a:lnTo>
                  <a:lnTo>
                    <a:pt x="6150" y="2513"/>
                  </a:lnTo>
                  <a:lnTo>
                    <a:pt x="349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4"/>
            <p:cNvSpPr/>
            <p:nvPr/>
          </p:nvSpPr>
          <p:spPr>
            <a:xfrm>
              <a:off x="3645200" y="1074400"/>
              <a:ext cx="260450" cy="239600"/>
            </a:xfrm>
            <a:custGeom>
              <a:avLst/>
              <a:gdLst/>
              <a:ahLst/>
              <a:cxnLst/>
              <a:rect l="l" t="t" r="r" b="b"/>
              <a:pathLst>
                <a:path w="10418" h="9584" extrusionOk="0">
                  <a:moveTo>
                    <a:pt x="4003" y="796"/>
                  </a:moveTo>
                  <a:lnTo>
                    <a:pt x="6491" y="3157"/>
                  </a:lnTo>
                  <a:lnTo>
                    <a:pt x="9610" y="5670"/>
                  </a:lnTo>
                  <a:lnTo>
                    <a:pt x="8878" y="7134"/>
                  </a:lnTo>
                  <a:lnTo>
                    <a:pt x="8057" y="7134"/>
                  </a:lnTo>
                  <a:lnTo>
                    <a:pt x="8372" y="5581"/>
                  </a:lnTo>
                  <a:lnTo>
                    <a:pt x="6693" y="3788"/>
                  </a:lnTo>
                  <a:lnTo>
                    <a:pt x="5607" y="8460"/>
                  </a:lnTo>
                  <a:lnTo>
                    <a:pt x="4231" y="7324"/>
                  </a:lnTo>
                  <a:lnTo>
                    <a:pt x="4774" y="6478"/>
                  </a:lnTo>
                  <a:lnTo>
                    <a:pt x="2943" y="5202"/>
                  </a:lnTo>
                  <a:lnTo>
                    <a:pt x="1074" y="2841"/>
                  </a:lnTo>
                  <a:lnTo>
                    <a:pt x="2779" y="2323"/>
                  </a:lnTo>
                  <a:lnTo>
                    <a:pt x="2779" y="1553"/>
                  </a:lnTo>
                  <a:lnTo>
                    <a:pt x="4003" y="796"/>
                  </a:lnTo>
                  <a:close/>
                  <a:moveTo>
                    <a:pt x="4092" y="0"/>
                  </a:moveTo>
                  <a:lnTo>
                    <a:pt x="2147" y="1200"/>
                  </a:lnTo>
                  <a:lnTo>
                    <a:pt x="2147" y="1856"/>
                  </a:lnTo>
                  <a:lnTo>
                    <a:pt x="1" y="2513"/>
                  </a:lnTo>
                  <a:lnTo>
                    <a:pt x="2476" y="5632"/>
                  </a:lnTo>
                  <a:lnTo>
                    <a:pt x="3915" y="6654"/>
                  </a:lnTo>
                  <a:lnTo>
                    <a:pt x="3397" y="7437"/>
                  </a:lnTo>
                  <a:lnTo>
                    <a:pt x="5986" y="9584"/>
                  </a:lnTo>
                  <a:lnTo>
                    <a:pt x="7047" y="5076"/>
                  </a:lnTo>
                  <a:lnTo>
                    <a:pt x="7691" y="5771"/>
                  </a:lnTo>
                  <a:lnTo>
                    <a:pt x="7274" y="7778"/>
                  </a:lnTo>
                  <a:lnTo>
                    <a:pt x="9269" y="7778"/>
                  </a:lnTo>
                  <a:lnTo>
                    <a:pt x="10418" y="5505"/>
                  </a:lnTo>
                  <a:lnTo>
                    <a:pt x="6908" y="2690"/>
                  </a:lnTo>
                  <a:lnTo>
                    <a:pt x="409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4"/>
            <p:cNvSpPr/>
            <p:nvPr/>
          </p:nvSpPr>
          <p:spPr>
            <a:xfrm>
              <a:off x="3780950" y="1045975"/>
              <a:ext cx="134825" cy="91250"/>
            </a:xfrm>
            <a:custGeom>
              <a:avLst/>
              <a:gdLst/>
              <a:ahLst/>
              <a:cxnLst/>
              <a:rect l="l" t="t" r="r" b="b"/>
              <a:pathLst>
                <a:path w="5393" h="3650" extrusionOk="0">
                  <a:moveTo>
                    <a:pt x="1175" y="1"/>
                  </a:moveTo>
                  <a:lnTo>
                    <a:pt x="0" y="1137"/>
                  </a:lnTo>
                  <a:lnTo>
                    <a:pt x="2235" y="2842"/>
                  </a:lnTo>
                  <a:lnTo>
                    <a:pt x="3612" y="3650"/>
                  </a:lnTo>
                  <a:lnTo>
                    <a:pt x="5392" y="1819"/>
                  </a:lnTo>
                  <a:lnTo>
                    <a:pt x="4584" y="329"/>
                  </a:lnTo>
                  <a:lnTo>
                    <a:pt x="3208" y="1"/>
                  </a:lnTo>
                  <a:lnTo>
                    <a:pt x="2703" y="1137"/>
                  </a:lnTo>
                  <a:lnTo>
                    <a:pt x="117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4"/>
            <p:cNvSpPr/>
            <p:nvPr/>
          </p:nvSpPr>
          <p:spPr>
            <a:xfrm>
              <a:off x="3768950" y="1035550"/>
              <a:ext cx="156600" cy="111475"/>
            </a:xfrm>
            <a:custGeom>
              <a:avLst/>
              <a:gdLst/>
              <a:ahLst/>
              <a:cxnLst/>
              <a:rect l="l" t="t" r="r" b="b"/>
              <a:pathLst>
                <a:path w="6264" h="4459" extrusionOk="0">
                  <a:moveTo>
                    <a:pt x="3864" y="784"/>
                  </a:moveTo>
                  <a:lnTo>
                    <a:pt x="4849" y="1011"/>
                  </a:lnTo>
                  <a:lnTo>
                    <a:pt x="5481" y="2185"/>
                  </a:lnTo>
                  <a:lnTo>
                    <a:pt x="4041" y="3663"/>
                  </a:lnTo>
                  <a:lnTo>
                    <a:pt x="2905" y="3006"/>
                  </a:lnTo>
                  <a:lnTo>
                    <a:pt x="960" y="1529"/>
                  </a:lnTo>
                  <a:lnTo>
                    <a:pt x="1680" y="834"/>
                  </a:lnTo>
                  <a:lnTo>
                    <a:pt x="3309" y="2046"/>
                  </a:lnTo>
                  <a:lnTo>
                    <a:pt x="3864" y="784"/>
                  </a:lnTo>
                  <a:close/>
                  <a:moveTo>
                    <a:pt x="1629" y="1"/>
                  </a:moveTo>
                  <a:lnTo>
                    <a:pt x="0" y="1579"/>
                  </a:lnTo>
                  <a:lnTo>
                    <a:pt x="2564" y="3524"/>
                  </a:lnTo>
                  <a:lnTo>
                    <a:pt x="4142" y="4458"/>
                  </a:lnTo>
                  <a:lnTo>
                    <a:pt x="6264" y="2299"/>
                  </a:lnTo>
                  <a:lnTo>
                    <a:pt x="5279" y="468"/>
                  </a:lnTo>
                  <a:lnTo>
                    <a:pt x="3511" y="51"/>
                  </a:lnTo>
                  <a:lnTo>
                    <a:pt x="3056" y="1062"/>
                  </a:lnTo>
                  <a:lnTo>
                    <a:pt x="162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4"/>
            <p:cNvSpPr/>
            <p:nvPr/>
          </p:nvSpPr>
          <p:spPr>
            <a:xfrm>
              <a:off x="3098775" y="1751200"/>
              <a:ext cx="166375" cy="133550"/>
            </a:xfrm>
            <a:custGeom>
              <a:avLst/>
              <a:gdLst/>
              <a:ahLst/>
              <a:cxnLst/>
              <a:rect l="l" t="t" r="r" b="b"/>
              <a:pathLst>
                <a:path w="6655" h="5342" extrusionOk="0">
                  <a:moveTo>
                    <a:pt x="5619" y="0"/>
                  </a:moveTo>
                  <a:lnTo>
                    <a:pt x="4205" y="985"/>
                  </a:lnTo>
                  <a:lnTo>
                    <a:pt x="2475" y="1869"/>
                  </a:lnTo>
                  <a:lnTo>
                    <a:pt x="1288" y="404"/>
                  </a:lnTo>
                  <a:lnTo>
                    <a:pt x="0" y="1856"/>
                  </a:lnTo>
                  <a:lnTo>
                    <a:pt x="341" y="2829"/>
                  </a:lnTo>
                  <a:lnTo>
                    <a:pt x="341" y="4028"/>
                  </a:lnTo>
                  <a:lnTo>
                    <a:pt x="2766" y="5341"/>
                  </a:lnTo>
                  <a:lnTo>
                    <a:pt x="4963" y="4369"/>
                  </a:lnTo>
                  <a:lnTo>
                    <a:pt x="6655" y="2854"/>
                  </a:lnTo>
                  <a:lnTo>
                    <a:pt x="6655" y="1515"/>
                  </a:lnTo>
                  <a:lnTo>
                    <a:pt x="561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4"/>
            <p:cNvSpPr/>
            <p:nvPr/>
          </p:nvSpPr>
          <p:spPr>
            <a:xfrm>
              <a:off x="3089925" y="1740150"/>
              <a:ext cx="182800" cy="153450"/>
            </a:xfrm>
            <a:custGeom>
              <a:avLst/>
              <a:gdLst/>
              <a:ahLst/>
              <a:cxnLst/>
              <a:rect l="l" t="t" r="r" b="b"/>
              <a:pathLst>
                <a:path w="7312" h="6138" extrusionOk="0">
                  <a:moveTo>
                    <a:pt x="5885" y="884"/>
                  </a:moveTo>
                  <a:lnTo>
                    <a:pt x="6693" y="2046"/>
                  </a:lnTo>
                  <a:lnTo>
                    <a:pt x="6693" y="3157"/>
                  </a:lnTo>
                  <a:lnTo>
                    <a:pt x="5140" y="4546"/>
                  </a:lnTo>
                  <a:lnTo>
                    <a:pt x="3132" y="5443"/>
                  </a:lnTo>
                  <a:lnTo>
                    <a:pt x="1011" y="4281"/>
                  </a:lnTo>
                  <a:lnTo>
                    <a:pt x="1011" y="3271"/>
                  </a:lnTo>
                  <a:lnTo>
                    <a:pt x="708" y="2374"/>
                  </a:lnTo>
                  <a:lnTo>
                    <a:pt x="1630" y="1339"/>
                  </a:lnTo>
                  <a:lnTo>
                    <a:pt x="2741" y="2715"/>
                  </a:lnTo>
                  <a:lnTo>
                    <a:pt x="4698" y="1705"/>
                  </a:lnTo>
                  <a:lnTo>
                    <a:pt x="5885" y="884"/>
                  </a:lnTo>
                  <a:close/>
                  <a:moveTo>
                    <a:pt x="6049" y="0"/>
                  </a:moveTo>
                  <a:lnTo>
                    <a:pt x="4395" y="1162"/>
                  </a:lnTo>
                  <a:lnTo>
                    <a:pt x="2918" y="1920"/>
                  </a:lnTo>
                  <a:lnTo>
                    <a:pt x="1655" y="366"/>
                  </a:lnTo>
                  <a:lnTo>
                    <a:pt x="1" y="2235"/>
                  </a:lnTo>
                  <a:lnTo>
                    <a:pt x="380" y="3334"/>
                  </a:lnTo>
                  <a:lnTo>
                    <a:pt x="380" y="4660"/>
                  </a:lnTo>
                  <a:lnTo>
                    <a:pt x="3094" y="6137"/>
                  </a:lnTo>
                  <a:lnTo>
                    <a:pt x="5443" y="5102"/>
                  </a:lnTo>
                  <a:lnTo>
                    <a:pt x="7312" y="3435"/>
                  </a:lnTo>
                  <a:lnTo>
                    <a:pt x="7312" y="1856"/>
                  </a:lnTo>
                  <a:lnTo>
                    <a:pt x="604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4"/>
            <p:cNvSpPr/>
            <p:nvPr/>
          </p:nvSpPr>
          <p:spPr>
            <a:xfrm>
              <a:off x="3793250" y="2636350"/>
              <a:ext cx="57175" cy="35700"/>
            </a:xfrm>
            <a:custGeom>
              <a:avLst/>
              <a:gdLst/>
              <a:ahLst/>
              <a:cxnLst/>
              <a:rect l="l" t="t" r="r" b="b"/>
              <a:pathLst>
                <a:path w="2287" h="1428" extrusionOk="0">
                  <a:moveTo>
                    <a:pt x="1743" y="0"/>
                  </a:moveTo>
                  <a:lnTo>
                    <a:pt x="1" y="480"/>
                  </a:lnTo>
                  <a:lnTo>
                    <a:pt x="2286" y="1427"/>
                  </a:lnTo>
                  <a:lnTo>
                    <a:pt x="2286" y="1427"/>
                  </a:lnTo>
                  <a:lnTo>
                    <a:pt x="174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4"/>
            <p:cNvSpPr/>
            <p:nvPr/>
          </p:nvSpPr>
          <p:spPr>
            <a:xfrm>
              <a:off x="3768950" y="2626875"/>
              <a:ext cx="95675" cy="59375"/>
            </a:xfrm>
            <a:custGeom>
              <a:avLst/>
              <a:gdLst/>
              <a:ahLst/>
              <a:cxnLst/>
              <a:rect l="l" t="t" r="r" b="b"/>
              <a:pathLst>
                <a:path w="3827" h="2375" extrusionOk="0">
                  <a:moveTo>
                    <a:pt x="2526" y="758"/>
                  </a:moveTo>
                  <a:lnTo>
                    <a:pt x="2703" y="1238"/>
                  </a:lnTo>
                  <a:lnTo>
                    <a:pt x="1958" y="922"/>
                  </a:lnTo>
                  <a:lnTo>
                    <a:pt x="2526" y="758"/>
                  </a:lnTo>
                  <a:close/>
                  <a:moveTo>
                    <a:pt x="2905" y="0"/>
                  </a:moveTo>
                  <a:lnTo>
                    <a:pt x="0" y="796"/>
                  </a:lnTo>
                  <a:lnTo>
                    <a:pt x="3826" y="2374"/>
                  </a:lnTo>
                  <a:lnTo>
                    <a:pt x="290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4"/>
            <p:cNvSpPr/>
            <p:nvPr/>
          </p:nvSpPr>
          <p:spPr>
            <a:xfrm>
              <a:off x="3702975" y="2517025"/>
              <a:ext cx="43275" cy="68200"/>
            </a:xfrm>
            <a:custGeom>
              <a:avLst/>
              <a:gdLst/>
              <a:ahLst/>
              <a:cxnLst/>
              <a:rect l="l" t="t" r="r" b="b"/>
              <a:pathLst>
                <a:path w="1731" h="2728" extrusionOk="0">
                  <a:moveTo>
                    <a:pt x="733" y="0"/>
                  </a:moveTo>
                  <a:cubicBezTo>
                    <a:pt x="493" y="164"/>
                    <a:pt x="0" y="1288"/>
                    <a:pt x="0" y="1288"/>
                  </a:cubicBezTo>
                  <a:lnTo>
                    <a:pt x="695" y="2728"/>
                  </a:lnTo>
                  <a:lnTo>
                    <a:pt x="1730" y="2728"/>
                  </a:lnTo>
                  <a:lnTo>
                    <a:pt x="73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4"/>
            <p:cNvSpPr/>
            <p:nvPr/>
          </p:nvSpPr>
          <p:spPr>
            <a:xfrm>
              <a:off x="3694450" y="2505025"/>
              <a:ext cx="62850" cy="88100"/>
            </a:xfrm>
            <a:custGeom>
              <a:avLst/>
              <a:gdLst/>
              <a:ahLst/>
              <a:cxnLst/>
              <a:rect l="l" t="t" r="r" b="b"/>
              <a:pathLst>
                <a:path w="2514" h="3524" extrusionOk="0">
                  <a:moveTo>
                    <a:pt x="973" y="1162"/>
                  </a:moveTo>
                  <a:lnTo>
                    <a:pt x="1604" y="2892"/>
                  </a:lnTo>
                  <a:lnTo>
                    <a:pt x="1225" y="2892"/>
                  </a:lnTo>
                  <a:lnTo>
                    <a:pt x="682" y="1756"/>
                  </a:lnTo>
                  <a:cubicBezTo>
                    <a:pt x="771" y="1554"/>
                    <a:pt x="884" y="1352"/>
                    <a:pt x="973" y="1162"/>
                  </a:cubicBezTo>
                  <a:close/>
                  <a:moveTo>
                    <a:pt x="1238" y="0"/>
                  </a:moveTo>
                  <a:lnTo>
                    <a:pt x="897" y="215"/>
                  </a:lnTo>
                  <a:cubicBezTo>
                    <a:pt x="619" y="405"/>
                    <a:pt x="253" y="1187"/>
                    <a:pt x="51" y="1642"/>
                  </a:cubicBezTo>
                  <a:lnTo>
                    <a:pt x="1" y="1768"/>
                  </a:lnTo>
                  <a:lnTo>
                    <a:pt x="834" y="3523"/>
                  </a:lnTo>
                  <a:lnTo>
                    <a:pt x="2513" y="3523"/>
                  </a:lnTo>
                  <a:lnTo>
                    <a:pt x="123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4"/>
            <p:cNvSpPr/>
            <p:nvPr/>
          </p:nvSpPr>
          <p:spPr>
            <a:xfrm>
              <a:off x="3696975" y="2570375"/>
              <a:ext cx="25275" cy="78000"/>
            </a:xfrm>
            <a:custGeom>
              <a:avLst/>
              <a:gdLst/>
              <a:ahLst/>
              <a:cxnLst/>
              <a:rect l="l" t="t" r="r" b="b"/>
              <a:pathLst>
                <a:path w="1011" h="3120" extrusionOk="0">
                  <a:moveTo>
                    <a:pt x="455" y="0"/>
                  </a:moveTo>
                  <a:lnTo>
                    <a:pt x="1" y="1402"/>
                  </a:lnTo>
                  <a:lnTo>
                    <a:pt x="581" y="3119"/>
                  </a:lnTo>
                  <a:lnTo>
                    <a:pt x="1011" y="3119"/>
                  </a:lnTo>
                  <a:lnTo>
                    <a:pt x="1011" y="278"/>
                  </a:lnTo>
                  <a:lnTo>
                    <a:pt x="45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4"/>
            <p:cNvSpPr/>
            <p:nvPr/>
          </p:nvSpPr>
          <p:spPr>
            <a:xfrm>
              <a:off x="3688775" y="2563750"/>
              <a:ext cx="43275" cy="92500"/>
            </a:xfrm>
            <a:custGeom>
              <a:avLst/>
              <a:gdLst/>
              <a:ahLst/>
              <a:cxnLst/>
              <a:rect l="l" t="t" r="r" b="b"/>
              <a:pathLst>
                <a:path w="1731" h="3700" extrusionOk="0">
                  <a:moveTo>
                    <a:pt x="1023" y="846"/>
                  </a:moveTo>
                  <a:lnTo>
                    <a:pt x="1074" y="871"/>
                  </a:lnTo>
                  <a:lnTo>
                    <a:pt x="1074" y="2765"/>
                  </a:lnTo>
                  <a:lnTo>
                    <a:pt x="695" y="1755"/>
                  </a:lnTo>
                  <a:lnTo>
                    <a:pt x="1023" y="846"/>
                  </a:lnTo>
                  <a:close/>
                  <a:moveTo>
                    <a:pt x="632" y="0"/>
                  </a:moveTo>
                  <a:lnTo>
                    <a:pt x="0" y="1755"/>
                  </a:lnTo>
                  <a:lnTo>
                    <a:pt x="720" y="3700"/>
                  </a:lnTo>
                  <a:lnTo>
                    <a:pt x="1730" y="3700"/>
                  </a:lnTo>
                  <a:lnTo>
                    <a:pt x="1730" y="493"/>
                  </a:lnTo>
                  <a:lnTo>
                    <a:pt x="63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4"/>
            <p:cNvSpPr/>
            <p:nvPr/>
          </p:nvSpPr>
          <p:spPr>
            <a:xfrm>
              <a:off x="4360850" y="1623350"/>
              <a:ext cx="47375" cy="27475"/>
            </a:xfrm>
            <a:custGeom>
              <a:avLst/>
              <a:gdLst/>
              <a:ahLst/>
              <a:cxnLst/>
              <a:rect l="l" t="t" r="r" b="b"/>
              <a:pathLst>
                <a:path w="1895" h="1099" extrusionOk="0">
                  <a:moveTo>
                    <a:pt x="0" y="0"/>
                  </a:moveTo>
                  <a:lnTo>
                    <a:pt x="556" y="1099"/>
                  </a:lnTo>
                  <a:lnTo>
                    <a:pt x="1326" y="947"/>
                  </a:lnTo>
                  <a:lnTo>
                    <a:pt x="18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4"/>
            <p:cNvSpPr/>
            <p:nvPr/>
          </p:nvSpPr>
          <p:spPr>
            <a:xfrm>
              <a:off x="4347900" y="1615450"/>
              <a:ext cx="74200" cy="44550"/>
            </a:xfrm>
            <a:custGeom>
              <a:avLst/>
              <a:gdLst/>
              <a:ahLst/>
              <a:cxnLst/>
              <a:rect l="l" t="t" r="r" b="b"/>
              <a:pathLst>
                <a:path w="2968" h="1782" extrusionOk="0">
                  <a:moveTo>
                    <a:pt x="1857" y="632"/>
                  </a:moveTo>
                  <a:lnTo>
                    <a:pt x="1642" y="973"/>
                  </a:lnTo>
                  <a:lnTo>
                    <a:pt x="1238" y="1061"/>
                  </a:lnTo>
                  <a:lnTo>
                    <a:pt x="1023" y="632"/>
                  </a:lnTo>
                  <a:close/>
                  <a:moveTo>
                    <a:pt x="0" y="1"/>
                  </a:moveTo>
                  <a:lnTo>
                    <a:pt x="897" y="1781"/>
                  </a:lnTo>
                  <a:lnTo>
                    <a:pt x="2046" y="1541"/>
                  </a:lnTo>
                  <a:lnTo>
                    <a:pt x="296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4"/>
            <p:cNvSpPr/>
            <p:nvPr/>
          </p:nvSpPr>
          <p:spPr>
            <a:xfrm>
              <a:off x="2445000" y="785850"/>
              <a:ext cx="922425" cy="1196450"/>
            </a:xfrm>
            <a:custGeom>
              <a:avLst/>
              <a:gdLst/>
              <a:ahLst/>
              <a:cxnLst/>
              <a:rect l="l" t="t" r="r" b="b"/>
              <a:pathLst>
                <a:path w="36897" h="47858" extrusionOk="0">
                  <a:moveTo>
                    <a:pt x="27288" y="1"/>
                  </a:moveTo>
                  <a:lnTo>
                    <a:pt x="21921" y="2324"/>
                  </a:lnTo>
                  <a:lnTo>
                    <a:pt x="20027" y="2375"/>
                  </a:lnTo>
                  <a:lnTo>
                    <a:pt x="19396" y="4067"/>
                  </a:lnTo>
                  <a:lnTo>
                    <a:pt x="20179" y="6378"/>
                  </a:lnTo>
                  <a:lnTo>
                    <a:pt x="18600" y="6378"/>
                  </a:lnTo>
                  <a:lnTo>
                    <a:pt x="18285" y="4016"/>
                  </a:lnTo>
                  <a:lnTo>
                    <a:pt x="17262" y="3625"/>
                  </a:lnTo>
                  <a:lnTo>
                    <a:pt x="16782" y="5203"/>
                  </a:lnTo>
                  <a:lnTo>
                    <a:pt x="15620" y="4850"/>
                  </a:lnTo>
                  <a:lnTo>
                    <a:pt x="15305" y="3006"/>
                  </a:lnTo>
                  <a:lnTo>
                    <a:pt x="13411" y="3322"/>
                  </a:lnTo>
                  <a:lnTo>
                    <a:pt x="11277" y="4105"/>
                  </a:lnTo>
                  <a:lnTo>
                    <a:pt x="9698" y="5683"/>
                  </a:lnTo>
                  <a:lnTo>
                    <a:pt x="7489" y="6163"/>
                  </a:lnTo>
                  <a:lnTo>
                    <a:pt x="6150" y="7893"/>
                  </a:lnTo>
                  <a:lnTo>
                    <a:pt x="6933" y="9080"/>
                  </a:lnTo>
                  <a:lnTo>
                    <a:pt x="5355" y="10418"/>
                  </a:lnTo>
                  <a:lnTo>
                    <a:pt x="2678" y="11529"/>
                  </a:lnTo>
                  <a:lnTo>
                    <a:pt x="784" y="11883"/>
                  </a:lnTo>
                  <a:lnTo>
                    <a:pt x="1251" y="13575"/>
                  </a:lnTo>
                  <a:lnTo>
                    <a:pt x="2678" y="13726"/>
                  </a:lnTo>
                  <a:lnTo>
                    <a:pt x="3069" y="14598"/>
                  </a:lnTo>
                  <a:lnTo>
                    <a:pt x="1" y="14838"/>
                  </a:lnTo>
                  <a:lnTo>
                    <a:pt x="1" y="16176"/>
                  </a:lnTo>
                  <a:lnTo>
                    <a:pt x="1731" y="17363"/>
                  </a:lnTo>
                  <a:cubicBezTo>
                    <a:pt x="1731" y="17363"/>
                    <a:pt x="1944" y="16942"/>
                    <a:pt x="2599" y="16942"/>
                  </a:cubicBezTo>
                  <a:cubicBezTo>
                    <a:pt x="2926" y="16942"/>
                    <a:pt x="3364" y="17047"/>
                    <a:pt x="3940" y="17363"/>
                  </a:cubicBezTo>
                  <a:cubicBezTo>
                    <a:pt x="5683" y="18310"/>
                    <a:pt x="5759" y="18310"/>
                    <a:pt x="5759" y="18310"/>
                  </a:cubicBezTo>
                  <a:lnTo>
                    <a:pt x="7337" y="21378"/>
                  </a:lnTo>
                  <a:lnTo>
                    <a:pt x="6946" y="25331"/>
                  </a:lnTo>
                  <a:lnTo>
                    <a:pt x="6946" y="29434"/>
                  </a:lnTo>
                  <a:lnTo>
                    <a:pt x="8436" y="29902"/>
                  </a:lnTo>
                  <a:lnTo>
                    <a:pt x="7615" y="31164"/>
                  </a:lnTo>
                  <a:lnTo>
                    <a:pt x="5683" y="30849"/>
                  </a:lnTo>
                  <a:lnTo>
                    <a:pt x="5683" y="33223"/>
                  </a:lnTo>
                  <a:lnTo>
                    <a:pt x="7173" y="34321"/>
                  </a:lnTo>
                  <a:lnTo>
                    <a:pt x="6074" y="36695"/>
                  </a:lnTo>
                  <a:lnTo>
                    <a:pt x="6541" y="40546"/>
                  </a:lnTo>
                  <a:lnTo>
                    <a:pt x="7135" y="43463"/>
                  </a:lnTo>
                  <a:lnTo>
                    <a:pt x="7627" y="46153"/>
                  </a:lnTo>
                  <a:lnTo>
                    <a:pt x="9218" y="45913"/>
                  </a:lnTo>
                  <a:lnTo>
                    <a:pt x="10885" y="47857"/>
                  </a:lnTo>
                  <a:lnTo>
                    <a:pt x="12186" y="45647"/>
                  </a:lnTo>
                  <a:lnTo>
                    <a:pt x="13310" y="42175"/>
                  </a:lnTo>
                  <a:lnTo>
                    <a:pt x="14812" y="39776"/>
                  </a:lnTo>
                  <a:lnTo>
                    <a:pt x="16946" y="39195"/>
                  </a:lnTo>
                  <a:lnTo>
                    <a:pt x="20103" y="37857"/>
                  </a:lnTo>
                  <a:lnTo>
                    <a:pt x="21770" y="35798"/>
                  </a:lnTo>
                  <a:lnTo>
                    <a:pt x="24762" y="35407"/>
                  </a:lnTo>
                  <a:lnTo>
                    <a:pt x="28462" y="33071"/>
                  </a:lnTo>
                  <a:lnTo>
                    <a:pt x="26480" y="32869"/>
                  </a:lnTo>
                  <a:lnTo>
                    <a:pt x="25545" y="32869"/>
                  </a:lnTo>
                  <a:lnTo>
                    <a:pt x="26480" y="30659"/>
                  </a:lnTo>
                  <a:lnTo>
                    <a:pt x="28462" y="32478"/>
                  </a:lnTo>
                  <a:lnTo>
                    <a:pt x="29232" y="30735"/>
                  </a:lnTo>
                  <a:lnTo>
                    <a:pt x="28538" y="28487"/>
                  </a:lnTo>
                  <a:lnTo>
                    <a:pt x="28538" y="28487"/>
                  </a:lnTo>
                  <a:cubicBezTo>
                    <a:pt x="28538" y="28487"/>
                    <a:pt x="28571" y="28497"/>
                    <a:pt x="28628" y="28497"/>
                  </a:cubicBezTo>
                  <a:cubicBezTo>
                    <a:pt x="28850" y="28497"/>
                    <a:pt x="29441" y="28361"/>
                    <a:pt x="29952" y="27048"/>
                  </a:cubicBezTo>
                  <a:cubicBezTo>
                    <a:pt x="30176" y="26473"/>
                    <a:pt x="30217" y="26354"/>
                    <a:pt x="30211" y="26354"/>
                  </a:cubicBezTo>
                  <a:lnTo>
                    <a:pt x="30211" y="26354"/>
                  </a:lnTo>
                  <a:cubicBezTo>
                    <a:pt x="30207" y="26354"/>
                    <a:pt x="30180" y="26414"/>
                    <a:pt x="30178" y="26414"/>
                  </a:cubicBezTo>
                  <a:cubicBezTo>
                    <a:pt x="30175" y="26414"/>
                    <a:pt x="30241" y="26250"/>
                    <a:pt x="30596" y="25381"/>
                  </a:cubicBezTo>
                  <a:cubicBezTo>
                    <a:pt x="31467" y="23260"/>
                    <a:pt x="31455" y="23247"/>
                    <a:pt x="31455" y="23247"/>
                  </a:cubicBezTo>
                  <a:cubicBezTo>
                    <a:pt x="31455" y="23247"/>
                    <a:pt x="32086" y="23007"/>
                    <a:pt x="31455" y="21593"/>
                  </a:cubicBezTo>
                  <a:cubicBezTo>
                    <a:pt x="30823" y="20179"/>
                    <a:pt x="29876" y="20722"/>
                    <a:pt x="30823" y="20166"/>
                  </a:cubicBezTo>
                  <a:lnTo>
                    <a:pt x="31770" y="19623"/>
                  </a:lnTo>
                  <a:lnTo>
                    <a:pt x="32642" y="19068"/>
                  </a:lnTo>
                  <a:lnTo>
                    <a:pt x="32250" y="16694"/>
                  </a:lnTo>
                  <a:lnTo>
                    <a:pt x="32642" y="14042"/>
                  </a:lnTo>
                  <a:lnTo>
                    <a:pt x="34611" y="11858"/>
                  </a:lnTo>
                  <a:lnTo>
                    <a:pt x="36354" y="9762"/>
                  </a:lnTo>
                  <a:lnTo>
                    <a:pt x="36897" y="8032"/>
                  </a:lnTo>
                  <a:lnTo>
                    <a:pt x="34851" y="7085"/>
                  </a:lnTo>
                  <a:lnTo>
                    <a:pt x="32566" y="7943"/>
                  </a:lnTo>
                  <a:lnTo>
                    <a:pt x="30280" y="10090"/>
                  </a:lnTo>
                  <a:lnTo>
                    <a:pt x="31770" y="7451"/>
                  </a:lnTo>
                  <a:lnTo>
                    <a:pt x="31859" y="7009"/>
                  </a:lnTo>
                  <a:lnTo>
                    <a:pt x="27439" y="7009"/>
                  </a:lnTo>
                  <a:lnTo>
                    <a:pt x="27351" y="5986"/>
                  </a:lnTo>
                  <a:lnTo>
                    <a:pt x="29232" y="5759"/>
                  </a:lnTo>
                  <a:lnTo>
                    <a:pt x="31859" y="5759"/>
                  </a:lnTo>
                  <a:lnTo>
                    <a:pt x="31543" y="3625"/>
                  </a:lnTo>
                  <a:lnTo>
                    <a:pt x="30672" y="1655"/>
                  </a:lnTo>
                  <a:lnTo>
                    <a:pt x="2728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4"/>
            <p:cNvSpPr/>
            <p:nvPr/>
          </p:nvSpPr>
          <p:spPr>
            <a:xfrm>
              <a:off x="2437100" y="777350"/>
              <a:ext cx="939800" cy="1218525"/>
            </a:xfrm>
            <a:custGeom>
              <a:avLst/>
              <a:gdLst/>
              <a:ahLst/>
              <a:cxnLst/>
              <a:rect l="l" t="t" r="r" b="b"/>
              <a:pathLst>
                <a:path w="37592" h="48741" extrusionOk="0">
                  <a:moveTo>
                    <a:pt x="26909" y="31530"/>
                  </a:moveTo>
                  <a:lnTo>
                    <a:pt x="28601" y="33070"/>
                  </a:lnTo>
                  <a:lnTo>
                    <a:pt x="26796" y="32893"/>
                  </a:lnTo>
                  <a:lnTo>
                    <a:pt x="26341" y="32893"/>
                  </a:lnTo>
                  <a:lnTo>
                    <a:pt x="26909" y="31530"/>
                  </a:lnTo>
                  <a:close/>
                  <a:moveTo>
                    <a:pt x="27591" y="682"/>
                  </a:moveTo>
                  <a:lnTo>
                    <a:pt x="30748" y="2222"/>
                  </a:lnTo>
                  <a:lnTo>
                    <a:pt x="31543" y="4053"/>
                  </a:lnTo>
                  <a:lnTo>
                    <a:pt x="31809" y="5783"/>
                  </a:lnTo>
                  <a:lnTo>
                    <a:pt x="29498" y="5783"/>
                  </a:lnTo>
                  <a:lnTo>
                    <a:pt x="27339" y="6048"/>
                  </a:lnTo>
                  <a:lnTo>
                    <a:pt x="27465" y="7665"/>
                  </a:lnTo>
                  <a:lnTo>
                    <a:pt x="31796" y="7665"/>
                  </a:lnTo>
                  <a:lnTo>
                    <a:pt x="29321" y="12059"/>
                  </a:lnTo>
                  <a:lnTo>
                    <a:pt x="33046" y="8574"/>
                  </a:lnTo>
                  <a:lnTo>
                    <a:pt x="35155" y="7778"/>
                  </a:lnTo>
                  <a:lnTo>
                    <a:pt x="36834" y="8548"/>
                  </a:lnTo>
                  <a:lnTo>
                    <a:pt x="36380" y="9963"/>
                  </a:lnTo>
                  <a:lnTo>
                    <a:pt x="34700" y="11996"/>
                  </a:lnTo>
                  <a:lnTo>
                    <a:pt x="32667" y="14256"/>
                  </a:lnTo>
                  <a:lnTo>
                    <a:pt x="32250" y="17059"/>
                  </a:lnTo>
                  <a:lnTo>
                    <a:pt x="32617" y="19269"/>
                  </a:lnTo>
                  <a:lnTo>
                    <a:pt x="31935" y="19698"/>
                  </a:lnTo>
                  <a:cubicBezTo>
                    <a:pt x="31922" y="19711"/>
                    <a:pt x="31834" y="19761"/>
                    <a:pt x="30988" y="20254"/>
                  </a:cubicBezTo>
                  <a:cubicBezTo>
                    <a:pt x="30584" y="20494"/>
                    <a:pt x="30432" y="20582"/>
                    <a:pt x="30432" y="20809"/>
                  </a:cubicBezTo>
                  <a:cubicBezTo>
                    <a:pt x="30445" y="20986"/>
                    <a:pt x="30558" y="21125"/>
                    <a:pt x="30710" y="21188"/>
                  </a:cubicBezTo>
                  <a:cubicBezTo>
                    <a:pt x="30887" y="21289"/>
                    <a:pt x="31215" y="21466"/>
                    <a:pt x="31480" y="22072"/>
                  </a:cubicBezTo>
                  <a:cubicBezTo>
                    <a:pt x="31872" y="22943"/>
                    <a:pt x="31733" y="23259"/>
                    <a:pt x="31657" y="23309"/>
                  </a:cubicBezTo>
                  <a:lnTo>
                    <a:pt x="31455" y="23385"/>
                  </a:lnTo>
                  <a:lnTo>
                    <a:pt x="31455" y="23537"/>
                  </a:lnTo>
                  <a:cubicBezTo>
                    <a:pt x="31404" y="23676"/>
                    <a:pt x="31228" y="24118"/>
                    <a:pt x="30609" y="25620"/>
                  </a:cubicBezTo>
                  <a:cubicBezTo>
                    <a:pt x="30432" y="26062"/>
                    <a:pt x="30319" y="26353"/>
                    <a:pt x="30243" y="26555"/>
                  </a:cubicBezTo>
                  <a:lnTo>
                    <a:pt x="30218" y="26618"/>
                  </a:lnTo>
                  <a:cubicBezTo>
                    <a:pt x="30218" y="26618"/>
                    <a:pt x="30218" y="26630"/>
                    <a:pt x="30218" y="26630"/>
                  </a:cubicBezTo>
                  <a:cubicBezTo>
                    <a:pt x="30205" y="26681"/>
                    <a:pt x="30154" y="26832"/>
                    <a:pt x="29978" y="27287"/>
                  </a:cubicBezTo>
                  <a:cubicBezTo>
                    <a:pt x="29498" y="28499"/>
                    <a:pt x="29018" y="28537"/>
                    <a:pt x="28955" y="28537"/>
                  </a:cubicBezTo>
                  <a:lnTo>
                    <a:pt x="28399" y="28373"/>
                  </a:lnTo>
                  <a:lnTo>
                    <a:pt x="28399" y="28373"/>
                  </a:lnTo>
                  <a:lnTo>
                    <a:pt x="29220" y="31062"/>
                  </a:lnTo>
                  <a:lnTo>
                    <a:pt x="28677" y="32287"/>
                  </a:lnTo>
                  <a:lnTo>
                    <a:pt x="26682" y="30469"/>
                  </a:lnTo>
                  <a:lnTo>
                    <a:pt x="25394" y="33525"/>
                  </a:lnTo>
                  <a:lnTo>
                    <a:pt x="26758" y="33525"/>
                  </a:lnTo>
                  <a:lnTo>
                    <a:pt x="27844" y="33626"/>
                  </a:lnTo>
                  <a:lnTo>
                    <a:pt x="24977" y="35431"/>
                  </a:lnTo>
                  <a:lnTo>
                    <a:pt x="21922" y="35835"/>
                  </a:lnTo>
                  <a:lnTo>
                    <a:pt x="20230" y="37931"/>
                  </a:lnTo>
                  <a:lnTo>
                    <a:pt x="17199" y="39232"/>
                  </a:lnTo>
                  <a:lnTo>
                    <a:pt x="14939" y="39838"/>
                  </a:lnTo>
                  <a:lnTo>
                    <a:pt x="13360" y="42351"/>
                  </a:lnTo>
                  <a:lnTo>
                    <a:pt x="12211" y="45861"/>
                  </a:lnTo>
                  <a:lnTo>
                    <a:pt x="11163" y="47654"/>
                  </a:lnTo>
                  <a:lnTo>
                    <a:pt x="9661" y="45874"/>
                  </a:lnTo>
                  <a:lnTo>
                    <a:pt x="8209" y="46101"/>
                  </a:lnTo>
                  <a:lnTo>
                    <a:pt x="7767" y="43715"/>
                  </a:lnTo>
                  <a:lnTo>
                    <a:pt x="7173" y="40823"/>
                  </a:lnTo>
                  <a:lnTo>
                    <a:pt x="6719" y="37048"/>
                  </a:lnTo>
                  <a:lnTo>
                    <a:pt x="7893" y="34535"/>
                  </a:lnTo>
                  <a:lnTo>
                    <a:pt x="6315" y="33373"/>
                  </a:lnTo>
                  <a:lnTo>
                    <a:pt x="6315" y="31542"/>
                  </a:lnTo>
                  <a:lnTo>
                    <a:pt x="8082" y="31833"/>
                  </a:lnTo>
                  <a:lnTo>
                    <a:pt x="9244" y="30040"/>
                  </a:lnTo>
                  <a:lnTo>
                    <a:pt x="7577" y="29509"/>
                  </a:lnTo>
                  <a:lnTo>
                    <a:pt x="7577" y="25671"/>
                  </a:lnTo>
                  <a:lnTo>
                    <a:pt x="7981" y="21643"/>
                  </a:lnTo>
                  <a:lnTo>
                    <a:pt x="6277" y="18309"/>
                  </a:lnTo>
                  <a:lnTo>
                    <a:pt x="6125" y="18309"/>
                  </a:lnTo>
                  <a:cubicBezTo>
                    <a:pt x="6024" y="18271"/>
                    <a:pt x="5645" y="18082"/>
                    <a:pt x="4408" y="17413"/>
                  </a:cubicBezTo>
                  <a:cubicBezTo>
                    <a:pt x="3845" y="17104"/>
                    <a:pt x="3347" y="16952"/>
                    <a:pt x="2915" y="16952"/>
                  </a:cubicBezTo>
                  <a:cubicBezTo>
                    <a:pt x="2746" y="16952"/>
                    <a:pt x="2587" y="16975"/>
                    <a:pt x="2438" y="17021"/>
                  </a:cubicBezTo>
                  <a:cubicBezTo>
                    <a:pt x="2274" y="17072"/>
                    <a:pt x="2122" y="17147"/>
                    <a:pt x="1983" y="17261"/>
                  </a:cubicBezTo>
                  <a:lnTo>
                    <a:pt x="620" y="16339"/>
                  </a:lnTo>
                  <a:lnTo>
                    <a:pt x="620" y="15455"/>
                  </a:lnTo>
                  <a:lnTo>
                    <a:pt x="3852" y="15203"/>
                  </a:lnTo>
                  <a:lnTo>
                    <a:pt x="3208" y="13763"/>
                  </a:lnTo>
                  <a:lnTo>
                    <a:pt x="1819" y="13612"/>
                  </a:lnTo>
                  <a:lnTo>
                    <a:pt x="1504" y="12450"/>
                  </a:lnTo>
                  <a:lnTo>
                    <a:pt x="3057" y="12160"/>
                  </a:lnTo>
                  <a:lnTo>
                    <a:pt x="5797" y="11036"/>
                  </a:lnTo>
                  <a:lnTo>
                    <a:pt x="7678" y="9470"/>
                  </a:lnTo>
                  <a:lnTo>
                    <a:pt x="6857" y="8233"/>
                  </a:lnTo>
                  <a:lnTo>
                    <a:pt x="7994" y="6781"/>
                  </a:lnTo>
                  <a:lnTo>
                    <a:pt x="10178" y="6301"/>
                  </a:lnTo>
                  <a:lnTo>
                    <a:pt x="11769" y="4710"/>
                  </a:lnTo>
                  <a:lnTo>
                    <a:pt x="13777" y="3965"/>
                  </a:lnTo>
                  <a:lnTo>
                    <a:pt x="15355" y="3712"/>
                  </a:lnTo>
                  <a:lnTo>
                    <a:pt x="15646" y="5430"/>
                  </a:lnTo>
                  <a:lnTo>
                    <a:pt x="17325" y="5935"/>
                  </a:lnTo>
                  <a:lnTo>
                    <a:pt x="17792" y="4382"/>
                  </a:lnTo>
                  <a:lnTo>
                    <a:pt x="18323" y="4584"/>
                  </a:lnTo>
                  <a:lnTo>
                    <a:pt x="18651" y="7033"/>
                  </a:lnTo>
                  <a:lnTo>
                    <a:pt x="20949" y="7033"/>
                  </a:lnTo>
                  <a:lnTo>
                    <a:pt x="20053" y="4407"/>
                  </a:lnTo>
                  <a:lnTo>
                    <a:pt x="20570" y="3031"/>
                  </a:lnTo>
                  <a:lnTo>
                    <a:pt x="22250" y="2980"/>
                  </a:lnTo>
                  <a:lnTo>
                    <a:pt x="27591" y="682"/>
                  </a:lnTo>
                  <a:close/>
                  <a:moveTo>
                    <a:pt x="27604" y="0"/>
                  </a:moveTo>
                  <a:lnTo>
                    <a:pt x="22161" y="2361"/>
                  </a:lnTo>
                  <a:lnTo>
                    <a:pt x="20116" y="2424"/>
                  </a:lnTo>
                  <a:lnTo>
                    <a:pt x="19371" y="4407"/>
                  </a:lnTo>
                  <a:lnTo>
                    <a:pt x="20053" y="6415"/>
                  </a:lnTo>
                  <a:lnTo>
                    <a:pt x="19194" y="6415"/>
                  </a:lnTo>
                  <a:lnTo>
                    <a:pt x="18891" y="4142"/>
                  </a:lnTo>
                  <a:lnTo>
                    <a:pt x="17376" y="3548"/>
                  </a:lnTo>
                  <a:lnTo>
                    <a:pt x="16896" y="5152"/>
                  </a:lnTo>
                  <a:lnTo>
                    <a:pt x="16214" y="4937"/>
                  </a:lnTo>
                  <a:lnTo>
                    <a:pt x="15861" y="2993"/>
                  </a:lnTo>
                  <a:lnTo>
                    <a:pt x="13600" y="3359"/>
                  </a:lnTo>
                  <a:lnTo>
                    <a:pt x="11479" y="4154"/>
                  </a:lnTo>
                  <a:lnTo>
                    <a:pt x="9850" y="5733"/>
                  </a:lnTo>
                  <a:lnTo>
                    <a:pt x="7628" y="6200"/>
                  </a:lnTo>
                  <a:lnTo>
                    <a:pt x="6075" y="8208"/>
                  </a:lnTo>
                  <a:lnTo>
                    <a:pt x="6832" y="9344"/>
                  </a:lnTo>
                  <a:lnTo>
                    <a:pt x="5506" y="10480"/>
                  </a:lnTo>
                  <a:lnTo>
                    <a:pt x="2905" y="11541"/>
                  </a:lnTo>
                  <a:lnTo>
                    <a:pt x="708" y="11958"/>
                  </a:lnTo>
                  <a:lnTo>
                    <a:pt x="1339" y="14193"/>
                  </a:lnTo>
                  <a:lnTo>
                    <a:pt x="2792" y="14344"/>
                  </a:lnTo>
                  <a:lnTo>
                    <a:pt x="2918" y="14635"/>
                  </a:lnTo>
                  <a:lnTo>
                    <a:pt x="1" y="14862"/>
                  </a:lnTo>
                  <a:lnTo>
                    <a:pt x="1" y="16655"/>
                  </a:lnTo>
                  <a:lnTo>
                    <a:pt x="2173" y="18132"/>
                  </a:lnTo>
                  <a:lnTo>
                    <a:pt x="2337" y="17817"/>
                  </a:lnTo>
                  <a:cubicBezTo>
                    <a:pt x="2400" y="17716"/>
                    <a:pt x="2514" y="17640"/>
                    <a:pt x="2627" y="17615"/>
                  </a:cubicBezTo>
                  <a:cubicBezTo>
                    <a:pt x="2703" y="17592"/>
                    <a:pt x="2796" y="17576"/>
                    <a:pt x="2911" y="17576"/>
                  </a:cubicBezTo>
                  <a:cubicBezTo>
                    <a:pt x="3180" y="17576"/>
                    <a:pt x="3565" y="17663"/>
                    <a:pt x="4105" y="17956"/>
                  </a:cubicBezTo>
                  <a:cubicBezTo>
                    <a:pt x="5153" y="18536"/>
                    <a:pt x="5620" y="18764"/>
                    <a:pt x="5847" y="18865"/>
                  </a:cubicBezTo>
                  <a:lnTo>
                    <a:pt x="7325" y="21756"/>
                  </a:lnTo>
                  <a:lnTo>
                    <a:pt x="6933" y="25645"/>
                  </a:lnTo>
                  <a:lnTo>
                    <a:pt x="6933" y="29976"/>
                  </a:lnTo>
                  <a:lnTo>
                    <a:pt x="8259" y="30393"/>
                  </a:lnTo>
                  <a:lnTo>
                    <a:pt x="7767" y="31138"/>
                  </a:lnTo>
                  <a:lnTo>
                    <a:pt x="5671" y="30785"/>
                  </a:lnTo>
                  <a:lnTo>
                    <a:pt x="5671" y="33689"/>
                  </a:lnTo>
                  <a:lnTo>
                    <a:pt x="7097" y="34737"/>
                  </a:lnTo>
                  <a:lnTo>
                    <a:pt x="6062" y="36947"/>
                  </a:lnTo>
                  <a:lnTo>
                    <a:pt x="6554" y="40924"/>
                  </a:lnTo>
                  <a:lnTo>
                    <a:pt x="7148" y="43828"/>
                  </a:lnTo>
                  <a:lnTo>
                    <a:pt x="7691" y="46808"/>
                  </a:lnTo>
                  <a:lnTo>
                    <a:pt x="9408" y="46556"/>
                  </a:lnTo>
                  <a:lnTo>
                    <a:pt x="11252" y="48740"/>
                  </a:lnTo>
                  <a:lnTo>
                    <a:pt x="12780" y="46152"/>
                  </a:lnTo>
                  <a:lnTo>
                    <a:pt x="13916" y="42654"/>
                  </a:lnTo>
                  <a:lnTo>
                    <a:pt x="15343" y="40381"/>
                  </a:lnTo>
                  <a:lnTo>
                    <a:pt x="17388" y="39826"/>
                  </a:lnTo>
                  <a:lnTo>
                    <a:pt x="20621" y="38449"/>
                  </a:lnTo>
                  <a:lnTo>
                    <a:pt x="22250" y="36429"/>
                  </a:lnTo>
                  <a:lnTo>
                    <a:pt x="25116" y="36050"/>
                  </a:lnTo>
                  <a:lnTo>
                    <a:pt x="29738" y="33184"/>
                  </a:lnTo>
                  <a:lnTo>
                    <a:pt x="29005" y="33108"/>
                  </a:lnTo>
                  <a:lnTo>
                    <a:pt x="29877" y="31100"/>
                  </a:lnTo>
                  <a:lnTo>
                    <a:pt x="29270" y="29105"/>
                  </a:lnTo>
                  <a:cubicBezTo>
                    <a:pt x="29637" y="28979"/>
                    <a:pt x="30142" y="28600"/>
                    <a:pt x="30558" y="27514"/>
                  </a:cubicBezTo>
                  <a:cubicBezTo>
                    <a:pt x="30659" y="27274"/>
                    <a:pt x="30748" y="27022"/>
                    <a:pt x="30824" y="26782"/>
                  </a:cubicBezTo>
                  <a:lnTo>
                    <a:pt x="31202" y="25847"/>
                  </a:lnTo>
                  <a:cubicBezTo>
                    <a:pt x="31720" y="24585"/>
                    <a:pt x="31935" y="24054"/>
                    <a:pt x="32036" y="23815"/>
                  </a:cubicBezTo>
                  <a:cubicBezTo>
                    <a:pt x="32149" y="23726"/>
                    <a:pt x="32238" y="23600"/>
                    <a:pt x="32288" y="23474"/>
                  </a:cubicBezTo>
                  <a:cubicBezTo>
                    <a:pt x="32452" y="23070"/>
                    <a:pt x="32389" y="22514"/>
                    <a:pt x="32074" y="21807"/>
                  </a:cubicBezTo>
                  <a:cubicBezTo>
                    <a:pt x="31910" y="21403"/>
                    <a:pt x="31644" y="21062"/>
                    <a:pt x="31303" y="20797"/>
                  </a:cubicBezTo>
                  <a:cubicBezTo>
                    <a:pt x="31834" y="20494"/>
                    <a:pt x="32112" y="20329"/>
                    <a:pt x="32250" y="20228"/>
                  </a:cubicBezTo>
                  <a:lnTo>
                    <a:pt x="32263" y="20241"/>
                  </a:lnTo>
                  <a:lnTo>
                    <a:pt x="33311" y="19572"/>
                  </a:lnTo>
                  <a:lnTo>
                    <a:pt x="32894" y="17046"/>
                  </a:lnTo>
                  <a:lnTo>
                    <a:pt x="33261" y="14534"/>
                  </a:lnTo>
                  <a:lnTo>
                    <a:pt x="35167" y="12412"/>
                  </a:lnTo>
                  <a:lnTo>
                    <a:pt x="36897" y="10329"/>
                  </a:lnTo>
                  <a:lnTo>
                    <a:pt x="37592" y="8220"/>
                  </a:lnTo>
                  <a:lnTo>
                    <a:pt x="35167" y="7096"/>
                  </a:lnTo>
                  <a:lnTo>
                    <a:pt x="32756" y="8018"/>
                  </a:lnTo>
                  <a:lnTo>
                    <a:pt x="31872" y="8801"/>
                  </a:lnTo>
                  <a:lnTo>
                    <a:pt x="32364" y="7942"/>
                  </a:lnTo>
                  <a:lnTo>
                    <a:pt x="32541" y="7046"/>
                  </a:lnTo>
                  <a:lnTo>
                    <a:pt x="28046" y="7046"/>
                  </a:lnTo>
                  <a:lnTo>
                    <a:pt x="28008" y="6604"/>
                  </a:lnTo>
                  <a:lnTo>
                    <a:pt x="29536" y="6415"/>
                  </a:lnTo>
                  <a:lnTo>
                    <a:pt x="32541" y="6415"/>
                  </a:lnTo>
                  <a:lnTo>
                    <a:pt x="32162" y="3927"/>
                  </a:lnTo>
                  <a:lnTo>
                    <a:pt x="31228" y="1768"/>
                  </a:lnTo>
                  <a:lnTo>
                    <a:pt x="2760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4"/>
            <p:cNvSpPr/>
            <p:nvPr/>
          </p:nvSpPr>
          <p:spPr>
            <a:xfrm>
              <a:off x="2067150" y="740400"/>
              <a:ext cx="667350" cy="530050"/>
            </a:xfrm>
            <a:custGeom>
              <a:avLst/>
              <a:gdLst/>
              <a:ahLst/>
              <a:cxnLst/>
              <a:rect l="l" t="t" r="r" b="b"/>
              <a:pathLst>
                <a:path w="26694" h="21202" extrusionOk="0">
                  <a:moveTo>
                    <a:pt x="19218" y="1"/>
                  </a:moveTo>
                  <a:lnTo>
                    <a:pt x="14635" y="556"/>
                  </a:lnTo>
                  <a:lnTo>
                    <a:pt x="11415" y="1895"/>
                  </a:lnTo>
                  <a:lnTo>
                    <a:pt x="10228" y="3157"/>
                  </a:lnTo>
                  <a:lnTo>
                    <a:pt x="12122" y="5165"/>
                  </a:lnTo>
                  <a:lnTo>
                    <a:pt x="14016" y="6100"/>
                  </a:lnTo>
                  <a:lnTo>
                    <a:pt x="11099" y="6163"/>
                  </a:lnTo>
                  <a:lnTo>
                    <a:pt x="9041" y="4660"/>
                  </a:lnTo>
                  <a:lnTo>
                    <a:pt x="8814" y="2766"/>
                  </a:lnTo>
                  <a:lnTo>
                    <a:pt x="7627" y="2286"/>
                  </a:lnTo>
                  <a:lnTo>
                    <a:pt x="5190" y="6706"/>
                  </a:lnTo>
                  <a:lnTo>
                    <a:pt x="4786" y="9711"/>
                  </a:lnTo>
                  <a:lnTo>
                    <a:pt x="5733" y="11756"/>
                  </a:lnTo>
                  <a:lnTo>
                    <a:pt x="7627" y="12236"/>
                  </a:lnTo>
                  <a:lnTo>
                    <a:pt x="8650" y="13688"/>
                  </a:lnTo>
                  <a:lnTo>
                    <a:pt x="6288" y="13082"/>
                  </a:lnTo>
                  <a:lnTo>
                    <a:pt x="5101" y="14509"/>
                  </a:lnTo>
                  <a:lnTo>
                    <a:pt x="2816" y="14509"/>
                  </a:lnTo>
                  <a:lnTo>
                    <a:pt x="1642" y="14004"/>
                  </a:lnTo>
                  <a:lnTo>
                    <a:pt x="417" y="12741"/>
                  </a:lnTo>
                  <a:cubicBezTo>
                    <a:pt x="177" y="12905"/>
                    <a:pt x="0" y="14332"/>
                    <a:pt x="0" y="14332"/>
                  </a:cubicBezTo>
                  <a:lnTo>
                    <a:pt x="1212" y="15822"/>
                  </a:lnTo>
                  <a:lnTo>
                    <a:pt x="631" y="18007"/>
                  </a:lnTo>
                  <a:lnTo>
                    <a:pt x="51" y="19459"/>
                  </a:lnTo>
                  <a:lnTo>
                    <a:pt x="3914" y="20494"/>
                  </a:lnTo>
                  <a:lnTo>
                    <a:pt x="6566" y="21201"/>
                  </a:lnTo>
                  <a:lnTo>
                    <a:pt x="7551" y="20810"/>
                  </a:lnTo>
                  <a:lnTo>
                    <a:pt x="7551" y="19232"/>
                  </a:lnTo>
                  <a:lnTo>
                    <a:pt x="5809" y="18689"/>
                  </a:lnTo>
                  <a:lnTo>
                    <a:pt x="3927" y="18032"/>
                  </a:lnTo>
                  <a:lnTo>
                    <a:pt x="3296" y="16403"/>
                  </a:lnTo>
                  <a:lnTo>
                    <a:pt x="4748" y="16138"/>
                  </a:lnTo>
                  <a:lnTo>
                    <a:pt x="7071" y="17653"/>
                  </a:lnTo>
                  <a:lnTo>
                    <a:pt x="9129" y="17653"/>
                  </a:lnTo>
                  <a:lnTo>
                    <a:pt x="11024" y="18348"/>
                  </a:lnTo>
                  <a:lnTo>
                    <a:pt x="11806" y="15140"/>
                  </a:lnTo>
                  <a:lnTo>
                    <a:pt x="13625" y="13398"/>
                  </a:lnTo>
                  <a:lnTo>
                    <a:pt x="15115" y="12224"/>
                  </a:lnTo>
                  <a:lnTo>
                    <a:pt x="15115" y="10405"/>
                  </a:lnTo>
                  <a:lnTo>
                    <a:pt x="18587" y="9231"/>
                  </a:lnTo>
                  <a:lnTo>
                    <a:pt x="21277" y="7728"/>
                  </a:lnTo>
                  <a:lnTo>
                    <a:pt x="23322" y="5986"/>
                  </a:lnTo>
                  <a:lnTo>
                    <a:pt x="25494" y="5216"/>
                  </a:lnTo>
                  <a:lnTo>
                    <a:pt x="26694" y="3322"/>
                  </a:lnTo>
                  <a:lnTo>
                    <a:pt x="25671" y="1390"/>
                  </a:lnTo>
                  <a:lnTo>
                    <a:pt x="2276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4"/>
            <p:cNvSpPr/>
            <p:nvPr/>
          </p:nvSpPr>
          <p:spPr>
            <a:xfrm>
              <a:off x="2057975" y="732525"/>
              <a:ext cx="685375" cy="546450"/>
            </a:xfrm>
            <a:custGeom>
              <a:avLst/>
              <a:gdLst/>
              <a:ahLst/>
              <a:cxnLst/>
              <a:rect l="l" t="t" r="r" b="b"/>
              <a:pathLst>
                <a:path w="27415" h="21858" extrusionOk="0">
                  <a:moveTo>
                    <a:pt x="23058" y="631"/>
                  </a:moveTo>
                  <a:lnTo>
                    <a:pt x="25811" y="1919"/>
                  </a:lnTo>
                  <a:lnTo>
                    <a:pt x="26682" y="3599"/>
                  </a:lnTo>
                  <a:lnTo>
                    <a:pt x="25646" y="5240"/>
                  </a:lnTo>
                  <a:lnTo>
                    <a:pt x="23576" y="5998"/>
                  </a:lnTo>
                  <a:lnTo>
                    <a:pt x="21480" y="7753"/>
                  </a:lnTo>
                  <a:lnTo>
                    <a:pt x="18853" y="9230"/>
                  </a:lnTo>
                  <a:lnTo>
                    <a:pt x="15166" y="10493"/>
                  </a:lnTo>
                  <a:lnTo>
                    <a:pt x="15166" y="12387"/>
                  </a:lnTo>
                  <a:lnTo>
                    <a:pt x="13764" y="13486"/>
                  </a:lnTo>
                  <a:lnTo>
                    <a:pt x="11883" y="15291"/>
                  </a:lnTo>
                  <a:lnTo>
                    <a:pt x="11163" y="18246"/>
                  </a:lnTo>
                  <a:lnTo>
                    <a:pt x="9597" y="17678"/>
                  </a:lnTo>
                  <a:lnTo>
                    <a:pt x="7539" y="17665"/>
                  </a:lnTo>
                  <a:lnTo>
                    <a:pt x="5191" y="16125"/>
                  </a:lnTo>
                  <a:lnTo>
                    <a:pt x="3233" y="16478"/>
                  </a:lnTo>
                  <a:lnTo>
                    <a:pt x="4067" y="18600"/>
                  </a:lnTo>
                  <a:lnTo>
                    <a:pt x="6087" y="19307"/>
                  </a:lnTo>
                  <a:lnTo>
                    <a:pt x="7602" y="19786"/>
                  </a:lnTo>
                  <a:lnTo>
                    <a:pt x="7602" y="20910"/>
                  </a:lnTo>
                  <a:lnTo>
                    <a:pt x="6921" y="21188"/>
                  </a:lnTo>
                  <a:lnTo>
                    <a:pt x="847" y="19559"/>
                  </a:lnTo>
                  <a:lnTo>
                    <a:pt x="1301" y="18398"/>
                  </a:lnTo>
                  <a:lnTo>
                    <a:pt x="1920" y="16062"/>
                  </a:lnTo>
                  <a:lnTo>
                    <a:pt x="695" y="14559"/>
                  </a:lnTo>
                  <a:cubicBezTo>
                    <a:pt x="733" y="14243"/>
                    <a:pt x="796" y="13915"/>
                    <a:pt x="872" y="13612"/>
                  </a:cubicBezTo>
                  <a:lnTo>
                    <a:pt x="1769" y="14534"/>
                  </a:lnTo>
                  <a:lnTo>
                    <a:pt x="3057" y="15114"/>
                  </a:lnTo>
                  <a:lnTo>
                    <a:pt x="5620" y="15140"/>
                  </a:lnTo>
                  <a:lnTo>
                    <a:pt x="6769" y="13751"/>
                  </a:lnTo>
                  <a:lnTo>
                    <a:pt x="9762" y="14521"/>
                  </a:lnTo>
                  <a:lnTo>
                    <a:pt x="8183" y="12261"/>
                  </a:lnTo>
                  <a:lnTo>
                    <a:pt x="6327" y="11794"/>
                  </a:lnTo>
                  <a:lnTo>
                    <a:pt x="5481" y="9963"/>
                  </a:lnTo>
                  <a:lnTo>
                    <a:pt x="5860" y="7122"/>
                  </a:lnTo>
                  <a:lnTo>
                    <a:pt x="8133" y="3005"/>
                  </a:lnTo>
                  <a:lnTo>
                    <a:pt x="8890" y="3296"/>
                  </a:lnTo>
                  <a:lnTo>
                    <a:pt x="9130" y="5152"/>
                  </a:lnTo>
                  <a:lnTo>
                    <a:pt x="11365" y="6793"/>
                  </a:lnTo>
                  <a:lnTo>
                    <a:pt x="15684" y="6692"/>
                  </a:lnTo>
                  <a:lnTo>
                    <a:pt x="12678" y="5228"/>
                  </a:lnTo>
                  <a:lnTo>
                    <a:pt x="11024" y="3472"/>
                  </a:lnTo>
                  <a:lnTo>
                    <a:pt x="11971" y="2475"/>
                  </a:lnTo>
                  <a:lnTo>
                    <a:pt x="15090" y="1174"/>
                  </a:lnTo>
                  <a:lnTo>
                    <a:pt x="19585" y="631"/>
                  </a:lnTo>
                  <a:close/>
                  <a:moveTo>
                    <a:pt x="19548" y="0"/>
                  </a:moveTo>
                  <a:lnTo>
                    <a:pt x="14977" y="556"/>
                  </a:lnTo>
                  <a:lnTo>
                    <a:pt x="11656" y="1919"/>
                  </a:lnTo>
                  <a:lnTo>
                    <a:pt x="10166" y="3472"/>
                  </a:lnTo>
                  <a:lnTo>
                    <a:pt x="12262" y="5695"/>
                  </a:lnTo>
                  <a:lnTo>
                    <a:pt x="13083" y="6124"/>
                  </a:lnTo>
                  <a:lnTo>
                    <a:pt x="11567" y="6162"/>
                  </a:lnTo>
                  <a:lnTo>
                    <a:pt x="9724" y="4798"/>
                  </a:lnTo>
                  <a:lnTo>
                    <a:pt x="9471" y="2854"/>
                  </a:lnTo>
                  <a:lnTo>
                    <a:pt x="7868" y="2210"/>
                  </a:lnTo>
                  <a:lnTo>
                    <a:pt x="5279" y="6869"/>
                  </a:lnTo>
                  <a:lnTo>
                    <a:pt x="4837" y="10064"/>
                  </a:lnTo>
                  <a:lnTo>
                    <a:pt x="5885" y="12337"/>
                  </a:lnTo>
                  <a:lnTo>
                    <a:pt x="7804" y="12816"/>
                  </a:lnTo>
                  <a:lnTo>
                    <a:pt x="8272" y="13486"/>
                  </a:lnTo>
                  <a:lnTo>
                    <a:pt x="6542" y="13044"/>
                  </a:lnTo>
                  <a:lnTo>
                    <a:pt x="5330" y="14508"/>
                  </a:lnTo>
                  <a:lnTo>
                    <a:pt x="3259" y="14508"/>
                  </a:lnTo>
                  <a:lnTo>
                    <a:pt x="2185" y="14054"/>
                  </a:lnTo>
                  <a:lnTo>
                    <a:pt x="822" y="12652"/>
                  </a:lnTo>
                  <a:lnTo>
                    <a:pt x="607" y="12791"/>
                  </a:lnTo>
                  <a:cubicBezTo>
                    <a:pt x="519" y="12854"/>
                    <a:pt x="253" y="13031"/>
                    <a:pt x="51" y="14609"/>
                  </a:cubicBezTo>
                  <a:lnTo>
                    <a:pt x="39" y="14748"/>
                  </a:lnTo>
                  <a:lnTo>
                    <a:pt x="1238" y="16213"/>
                  </a:lnTo>
                  <a:lnTo>
                    <a:pt x="708" y="18208"/>
                  </a:lnTo>
                  <a:lnTo>
                    <a:pt x="1" y="19989"/>
                  </a:lnTo>
                  <a:lnTo>
                    <a:pt x="6946" y="21857"/>
                  </a:lnTo>
                  <a:lnTo>
                    <a:pt x="8234" y="21340"/>
                  </a:lnTo>
                  <a:lnTo>
                    <a:pt x="8234" y="19319"/>
                  </a:lnTo>
                  <a:lnTo>
                    <a:pt x="6289" y="18701"/>
                  </a:lnTo>
                  <a:lnTo>
                    <a:pt x="4547" y="18094"/>
                  </a:lnTo>
                  <a:lnTo>
                    <a:pt x="4092" y="16958"/>
                  </a:lnTo>
                  <a:lnTo>
                    <a:pt x="5052" y="16781"/>
                  </a:lnTo>
                  <a:lnTo>
                    <a:pt x="7350" y="18284"/>
                  </a:lnTo>
                  <a:lnTo>
                    <a:pt x="9433" y="18284"/>
                  </a:lnTo>
                  <a:lnTo>
                    <a:pt x="11605" y="19079"/>
                  </a:lnTo>
                  <a:lnTo>
                    <a:pt x="12464" y="15620"/>
                  </a:lnTo>
                  <a:lnTo>
                    <a:pt x="14181" y="13953"/>
                  </a:lnTo>
                  <a:lnTo>
                    <a:pt x="15797" y="12690"/>
                  </a:lnTo>
                  <a:lnTo>
                    <a:pt x="15797" y="10948"/>
                  </a:lnTo>
                  <a:lnTo>
                    <a:pt x="19106" y="9811"/>
                  </a:lnTo>
                  <a:lnTo>
                    <a:pt x="21833" y="8283"/>
                  </a:lnTo>
                  <a:lnTo>
                    <a:pt x="23853" y="6579"/>
                  </a:lnTo>
                  <a:lnTo>
                    <a:pt x="26063" y="5783"/>
                  </a:lnTo>
                  <a:lnTo>
                    <a:pt x="27414" y="3637"/>
                  </a:lnTo>
                  <a:lnTo>
                    <a:pt x="26265" y="1452"/>
                  </a:lnTo>
                  <a:lnTo>
                    <a:pt x="2320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4"/>
            <p:cNvSpPr/>
            <p:nvPr/>
          </p:nvSpPr>
          <p:spPr>
            <a:xfrm>
              <a:off x="2007475" y="1152350"/>
              <a:ext cx="49275" cy="59075"/>
            </a:xfrm>
            <a:custGeom>
              <a:avLst/>
              <a:gdLst/>
              <a:ahLst/>
              <a:cxnLst/>
              <a:rect l="l" t="t" r="r" b="b"/>
              <a:pathLst>
                <a:path w="1971" h="2363" extrusionOk="0">
                  <a:moveTo>
                    <a:pt x="1339" y="1"/>
                  </a:moveTo>
                  <a:cubicBezTo>
                    <a:pt x="1023" y="241"/>
                    <a:pt x="1" y="1554"/>
                    <a:pt x="1" y="1554"/>
                  </a:cubicBezTo>
                  <a:lnTo>
                    <a:pt x="1339" y="2362"/>
                  </a:lnTo>
                  <a:lnTo>
                    <a:pt x="1970" y="1188"/>
                  </a:lnTo>
                  <a:lnTo>
                    <a:pt x="133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4"/>
            <p:cNvSpPr/>
            <p:nvPr/>
          </p:nvSpPr>
          <p:spPr>
            <a:xfrm>
              <a:off x="1995800" y="1140375"/>
              <a:ext cx="70100" cy="82100"/>
            </a:xfrm>
            <a:custGeom>
              <a:avLst/>
              <a:gdLst/>
              <a:ahLst/>
              <a:cxnLst/>
              <a:rect l="l" t="t" r="r" b="b"/>
              <a:pathLst>
                <a:path w="2804" h="3284" extrusionOk="0">
                  <a:moveTo>
                    <a:pt x="1730" y="998"/>
                  </a:moveTo>
                  <a:lnTo>
                    <a:pt x="2084" y="1667"/>
                  </a:lnTo>
                  <a:lnTo>
                    <a:pt x="1692" y="2399"/>
                  </a:lnTo>
                  <a:lnTo>
                    <a:pt x="935" y="1945"/>
                  </a:lnTo>
                  <a:cubicBezTo>
                    <a:pt x="1200" y="1629"/>
                    <a:pt x="1516" y="1250"/>
                    <a:pt x="1730" y="998"/>
                  </a:cubicBezTo>
                  <a:close/>
                  <a:moveTo>
                    <a:pt x="1920" y="0"/>
                  </a:moveTo>
                  <a:lnTo>
                    <a:pt x="1617" y="227"/>
                  </a:lnTo>
                  <a:cubicBezTo>
                    <a:pt x="1288" y="480"/>
                    <a:pt x="392" y="1616"/>
                    <a:pt x="228" y="1844"/>
                  </a:cubicBezTo>
                  <a:lnTo>
                    <a:pt x="0" y="2121"/>
                  </a:lnTo>
                  <a:lnTo>
                    <a:pt x="1932" y="3283"/>
                  </a:lnTo>
                  <a:lnTo>
                    <a:pt x="2804" y="1654"/>
                  </a:lnTo>
                  <a:lnTo>
                    <a:pt x="192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4"/>
            <p:cNvSpPr/>
            <p:nvPr/>
          </p:nvSpPr>
          <p:spPr>
            <a:xfrm>
              <a:off x="2092700" y="954125"/>
              <a:ext cx="54950" cy="101675"/>
            </a:xfrm>
            <a:custGeom>
              <a:avLst/>
              <a:gdLst/>
              <a:ahLst/>
              <a:cxnLst/>
              <a:rect l="l" t="t" r="r" b="b"/>
              <a:pathLst>
                <a:path w="2198" h="4067" extrusionOk="0">
                  <a:moveTo>
                    <a:pt x="1125" y="0"/>
                  </a:moveTo>
                  <a:lnTo>
                    <a:pt x="1" y="2096"/>
                  </a:lnTo>
                  <a:lnTo>
                    <a:pt x="455" y="4066"/>
                  </a:lnTo>
                  <a:lnTo>
                    <a:pt x="847" y="4066"/>
                  </a:lnTo>
                  <a:lnTo>
                    <a:pt x="847" y="2488"/>
                  </a:lnTo>
                  <a:lnTo>
                    <a:pt x="2198" y="1717"/>
                  </a:lnTo>
                  <a:lnTo>
                    <a:pt x="112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4"/>
            <p:cNvSpPr/>
            <p:nvPr/>
          </p:nvSpPr>
          <p:spPr>
            <a:xfrm>
              <a:off x="2084500" y="938325"/>
              <a:ext cx="73900" cy="125350"/>
            </a:xfrm>
            <a:custGeom>
              <a:avLst/>
              <a:gdLst/>
              <a:ahLst/>
              <a:cxnLst/>
              <a:rect l="l" t="t" r="r" b="b"/>
              <a:pathLst>
                <a:path w="2956" h="5014" extrusionOk="0">
                  <a:moveTo>
                    <a:pt x="1478" y="1263"/>
                  </a:moveTo>
                  <a:lnTo>
                    <a:pt x="2084" y="2236"/>
                  </a:lnTo>
                  <a:lnTo>
                    <a:pt x="859" y="2943"/>
                  </a:lnTo>
                  <a:lnTo>
                    <a:pt x="859" y="3637"/>
                  </a:lnTo>
                  <a:lnTo>
                    <a:pt x="670" y="2779"/>
                  </a:lnTo>
                  <a:lnTo>
                    <a:pt x="1478" y="1263"/>
                  </a:lnTo>
                  <a:close/>
                  <a:moveTo>
                    <a:pt x="1440" y="1"/>
                  </a:moveTo>
                  <a:lnTo>
                    <a:pt x="1" y="2690"/>
                  </a:lnTo>
                  <a:lnTo>
                    <a:pt x="531" y="5014"/>
                  </a:lnTo>
                  <a:lnTo>
                    <a:pt x="1491" y="5014"/>
                  </a:lnTo>
                  <a:lnTo>
                    <a:pt x="1491" y="3296"/>
                  </a:lnTo>
                  <a:lnTo>
                    <a:pt x="2955" y="2463"/>
                  </a:lnTo>
                  <a:lnTo>
                    <a:pt x="144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4"/>
            <p:cNvSpPr/>
            <p:nvPr/>
          </p:nvSpPr>
          <p:spPr>
            <a:xfrm>
              <a:off x="1999575" y="874575"/>
              <a:ext cx="83050" cy="141750"/>
            </a:xfrm>
            <a:custGeom>
              <a:avLst/>
              <a:gdLst/>
              <a:ahLst/>
              <a:cxnLst/>
              <a:rect l="l" t="t" r="r" b="b"/>
              <a:pathLst>
                <a:path w="3322" h="5670" extrusionOk="0">
                  <a:moveTo>
                    <a:pt x="796" y="0"/>
                  </a:moveTo>
                  <a:lnTo>
                    <a:pt x="796" y="1882"/>
                  </a:lnTo>
                  <a:lnTo>
                    <a:pt x="1" y="2601"/>
                  </a:lnTo>
                  <a:lnTo>
                    <a:pt x="1264" y="4407"/>
                  </a:lnTo>
                  <a:lnTo>
                    <a:pt x="1617" y="5670"/>
                  </a:lnTo>
                  <a:lnTo>
                    <a:pt x="3322" y="2286"/>
                  </a:lnTo>
                  <a:lnTo>
                    <a:pt x="3322" y="631"/>
                  </a:lnTo>
                  <a:lnTo>
                    <a:pt x="79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4"/>
            <p:cNvSpPr/>
            <p:nvPr/>
          </p:nvSpPr>
          <p:spPr>
            <a:xfrm>
              <a:off x="1989175" y="864475"/>
              <a:ext cx="101025" cy="173625"/>
            </a:xfrm>
            <a:custGeom>
              <a:avLst/>
              <a:gdLst/>
              <a:ahLst/>
              <a:cxnLst/>
              <a:rect l="l" t="t" r="r" b="b"/>
              <a:pathLst>
                <a:path w="4041" h="6945" extrusionOk="0">
                  <a:moveTo>
                    <a:pt x="1528" y="808"/>
                  </a:moveTo>
                  <a:lnTo>
                    <a:pt x="3422" y="1275"/>
                  </a:lnTo>
                  <a:lnTo>
                    <a:pt x="3422" y="2614"/>
                  </a:lnTo>
                  <a:lnTo>
                    <a:pt x="2109" y="5202"/>
                  </a:lnTo>
                  <a:lnTo>
                    <a:pt x="1970" y="4735"/>
                  </a:lnTo>
                  <a:lnTo>
                    <a:pt x="834" y="3043"/>
                  </a:lnTo>
                  <a:lnTo>
                    <a:pt x="1528" y="2437"/>
                  </a:lnTo>
                  <a:lnTo>
                    <a:pt x="1528" y="808"/>
                  </a:lnTo>
                  <a:close/>
                  <a:moveTo>
                    <a:pt x="884" y="0"/>
                  </a:moveTo>
                  <a:lnTo>
                    <a:pt x="884" y="2147"/>
                  </a:lnTo>
                  <a:lnTo>
                    <a:pt x="0" y="2955"/>
                  </a:lnTo>
                  <a:lnTo>
                    <a:pt x="1389" y="4950"/>
                  </a:lnTo>
                  <a:lnTo>
                    <a:pt x="1932" y="6945"/>
                  </a:lnTo>
                  <a:lnTo>
                    <a:pt x="4041" y="2765"/>
                  </a:lnTo>
                  <a:lnTo>
                    <a:pt x="4041" y="783"/>
                  </a:lnTo>
                  <a:lnTo>
                    <a:pt x="88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4"/>
            <p:cNvSpPr/>
            <p:nvPr/>
          </p:nvSpPr>
          <p:spPr>
            <a:xfrm>
              <a:off x="1924775" y="1047875"/>
              <a:ext cx="106400" cy="104500"/>
            </a:xfrm>
            <a:custGeom>
              <a:avLst/>
              <a:gdLst/>
              <a:ahLst/>
              <a:cxnLst/>
              <a:rect l="l" t="t" r="r" b="b"/>
              <a:pathLst>
                <a:path w="4256" h="4180" extrusionOk="0">
                  <a:moveTo>
                    <a:pt x="0" y="0"/>
                  </a:moveTo>
                  <a:lnTo>
                    <a:pt x="0" y="1894"/>
                  </a:lnTo>
                  <a:lnTo>
                    <a:pt x="1263" y="2690"/>
                  </a:lnTo>
                  <a:lnTo>
                    <a:pt x="947" y="4180"/>
                  </a:lnTo>
                  <a:cubicBezTo>
                    <a:pt x="947" y="4180"/>
                    <a:pt x="2481" y="3571"/>
                    <a:pt x="2595" y="3571"/>
                  </a:cubicBezTo>
                  <a:cubicBezTo>
                    <a:pt x="2599" y="3571"/>
                    <a:pt x="2601" y="3572"/>
                    <a:pt x="2601" y="3574"/>
                  </a:cubicBezTo>
                  <a:cubicBezTo>
                    <a:pt x="2601" y="3574"/>
                    <a:pt x="2602" y="3575"/>
                    <a:pt x="2602" y="3575"/>
                  </a:cubicBezTo>
                  <a:cubicBezTo>
                    <a:pt x="2638" y="3575"/>
                    <a:pt x="4256" y="1389"/>
                    <a:pt x="4256" y="1389"/>
                  </a:cubicBezTo>
                  <a:lnTo>
                    <a:pt x="3296" y="0"/>
                  </a:lnTo>
                  <a:lnTo>
                    <a:pt x="2147" y="796"/>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4"/>
            <p:cNvSpPr/>
            <p:nvPr/>
          </p:nvSpPr>
          <p:spPr>
            <a:xfrm>
              <a:off x="1916875" y="1036500"/>
              <a:ext cx="124100" cy="128500"/>
            </a:xfrm>
            <a:custGeom>
              <a:avLst/>
              <a:gdLst/>
              <a:ahLst/>
              <a:cxnLst/>
              <a:rect l="l" t="t" r="r" b="b"/>
              <a:pathLst>
                <a:path w="4964" h="5140" extrusionOk="0">
                  <a:moveTo>
                    <a:pt x="3524" y="897"/>
                  </a:moveTo>
                  <a:lnTo>
                    <a:pt x="4180" y="1844"/>
                  </a:lnTo>
                  <a:cubicBezTo>
                    <a:pt x="3675" y="2526"/>
                    <a:pt x="2968" y="3473"/>
                    <a:pt x="2753" y="3738"/>
                  </a:cubicBezTo>
                  <a:cubicBezTo>
                    <a:pt x="2577" y="3789"/>
                    <a:pt x="2261" y="3903"/>
                    <a:pt x="1693" y="4130"/>
                  </a:cubicBezTo>
                  <a:lnTo>
                    <a:pt x="1933" y="2981"/>
                  </a:lnTo>
                  <a:lnTo>
                    <a:pt x="632" y="2173"/>
                  </a:lnTo>
                  <a:lnTo>
                    <a:pt x="632" y="910"/>
                  </a:lnTo>
                  <a:lnTo>
                    <a:pt x="2501" y="1604"/>
                  </a:lnTo>
                  <a:lnTo>
                    <a:pt x="3524" y="897"/>
                  </a:lnTo>
                  <a:close/>
                  <a:moveTo>
                    <a:pt x="1" y="1"/>
                  </a:moveTo>
                  <a:lnTo>
                    <a:pt x="1" y="2526"/>
                  </a:lnTo>
                  <a:lnTo>
                    <a:pt x="1225" y="3284"/>
                  </a:lnTo>
                  <a:lnTo>
                    <a:pt x="834" y="5140"/>
                  </a:lnTo>
                  <a:lnTo>
                    <a:pt x="1377" y="4925"/>
                  </a:lnTo>
                  <a:cubicBezTo>
                    <a:pt x="1996" y="4685"/>
                    <a:pt x="2690" y="4420"/>
                    <a:pt x="2905" y="4344"/>
                  </a:cubicBezTo>
                  <a:cubicBezTo>
                    <a:pt x="2916" y="4347"/>
                    <a:pt x="2927" y="4348"/>
                    <a:pt x="2938" y="4348"/>
                  </a:cubicBezTo>
                  <a:cubicBezTo>
                    <a:pt x="3130" y="4348"/>
                    <a:pt x="3368" y="4002"/>
                    <a:pt x="4824" y="2021"/>
                  </a:cubicBezTo>
                  <a:lnTo>
                    <a:pt x="4963" y="1832"/>
                  </a:lnTo>
                  <a:lnTo>
                    <a:pt x="3688" y="13"/>
                  </a:lnTo>
                  <a:lnTo>
                    <a:pt x="2412" y="885"/>
                  </a:lnTo>
                  <a:lnTo>
                    <a:pt x="1"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4"/>
            <p:cNvSpPr/>
            <p:nvPr/>
          </p:nvSpPr>
          <p:spPr>
            <a:xfrm>
              <a:off x="1706650" y="1016300"/>
              <a:ext cx="192575" cy="136400"/>
            </a:xfrm>
            <a:custGeom>
              <a:avLst/>
              <a:gdLst/>
              <a:ahLst/>
              <a:cxnLst/>
              <a:rect l="l" t="t" r="r" b="b"/>
              <a:pathLst>
                <a:path w="7703" h="5456" extrusionOk="0">
                  <a:moveTo>
                    <a:pt x="2412" y="1"/>
                  </a:moveTo>
                  <a:lnTo>
                    <a:pt x="1616" y="518"/>
                  </a:lnTo>
                  <a:cubicBezTo>
                    <a:pt x="1376" y="594"/>
                    <a:pt x="0" y="2147"/>
                    <a:pt x="0" y="2147"/>
                  </a:cubicBezTo>
                  <a:lnTo>
                    <a:pt x="859" y="4029"/>
                  </a:lnTo>
                  <a:lnTo>
                    <a:pt x="1692" y="5456"/>
                  </a:lnTo>
                  <a:lnTo>
                    <a:pt x="4142" y="4849"/>
                  </a:lnTo>
                  <a:lnTo>
                    <a:pt x="5253" y="4269"/>
                  </a:lnTo>
                  <a:lnTo>
                    <a:pt x="7387" y="4837"/>
                  </a:lnTo>
                  <a:lnTo>
                    <a:pt x="7703" y="2652"/>
                  </a:lnTo>
                  <a:lnTo>
                    <a:pt x="6907" y="480"/>
                  </a:lnTo>
                  <a:lnTo>
                    <a:pt x="5013" y="1819"/>
                  </a:lnTo>
                  <a:lnTo>
                    <a:pt x="4520" y="2968"/>
                  </a:lnTo>
                  <a:lnTo>
                    <a:pt x="3043" y="2652"/>
                  </a:lnTo>
                  <a:lnTo>
                    <a:pt x="3043" y="1263"/>
                  </a:lnTo>
                  <a:lnTo>
                    <a:pt x="241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4"/>
            <p:cNvSpPr/>
            <p:nvPr/>
          </p:nvSpPr>
          <p:spPr>
            <a:xfrm>
              <a:off x="1697800" y="1004950"/>
              <a:ext cx="209625" cy="156600"/>
            </a:xfrm>
            <a:custGeom>
              <a:avLst/>
              <a:gdLst/>
              <a:ahLst/>
              <a:cxnLst/>
              <a:rect l="l" t="t" r="r" b="b"/>
              <a:pathLst>
                <a:path w="8385" h="6264" extrusionOk="0">
                  <a:moveTo>
                    <a:pt x="2652" y="909"/>
                  </a:moveTo>
                  <a:lnTo>
                    <a:pt x="3094" y="1793"/>
                  </a:lnTo>
                  <a:lnTo>
                    <a:pt x="3094" y="3359"/>
                  </a:lnTo>
                  <a:lnTo>
                    <a:pt x="5064" y="3788"/>
                  </a:lnTo>
                  <a:lnTo>
                    <a:pt x="5632" y="2475"/>
                  </a:lnTo>
                  <a:lnTo>
                    <a:pt x="7122" y="1427"/>
                  </a:lnTo>
                  <a:lnTo>
                    <a:pt x="7728" y="3132"/>
                  </a:lnTo>
                  <a:lnTo>
                    <a:pt x="7476" y="4887"/>
                  </a:lnTo>
                  <a:lnTo>
                    <a:pt x="5582" y="4382"/>
                  </a:lnTo>
                  <a:lnTo>
                    <a:pt x="4395" y="5000"/>
                  </a:lnTo>
                  <a:lnTo>
                    <a:pt x="2210" y="5531"/>
                  </a:lnTo>
                  <a:lnTo>
                    <a:pt x="1503" y="4356"/>
                  </a:lnTo>
                  <a:lnTo>
                    <a:pt x="733" y="2664"/>
                  </a:lnTo>
                  <a:cubicBezTo>
                    <a:pt x="1288" y="2033"/>
                    <a:pt x="1920" y="1364"/>
                    <a:pt x="2084" y="1263"/>
                  </a:cubicBezTo>
                  <a:lnTo>
                    <a:pt x="2652" y="909"/>
                  </a:lnTo>
                  <a:close/>
                  <a:moveTo>
                    <a:pt x="2917" y="0"/>
                  </a:moveTo>
                  <a:lnTo>
                    <a:pt x="1831" y="682"/>
                  </a:lnTo>
                  <a:cubicBezTo>
                    <a:pt x="1705" y="745"/>
                    <a:pt x="1352" y="1010"/>
                    <a:pt x="139" y="2387"/>
                  </a:cubicBezTo>
                  <a:lnTo>
                    <a:pt x="0" y="2551"/>
                  </a:lnTo>
                  <a:lnTo>
                    <a:pt x="947" y="4647"/>
                  </a:lnTo>
                  <a:lnTo>
                    <a:pt x="1907" y="6263"/>
                  </a:lnTo>
                  <a:lnTo>
                    <a:pt x="4584" y="5606"/>
                  </a:lnTo>
                  <a:lnTo>
                    <a:pt x="5645" y="5051"/>
                  </a:lnTo>
                  <a:lnTo>
                    <a:pt x="8006" y="5682"/>
                  </a:lnTo>
                  <a:lnTo>
                    <a:pt x="8385" y="3068"/>
                  </a:lnTo>
                  <a:lnTo>
                    <a:pt x="7438" y="429"/>
                  </a:lnTo>
                  <a:lnTo>
                    <a:pt x="5127" y="2058"/>
                  </a:lnTo>
                  <a:lnTo>
                    <a:pt x="4710" y="3043"/>
                  </a:lnTo>
                  <a:lnTo>
                    <a:pt x="3738" y="2841"/>
                  </a:lnTo>
                  <a:lnTo>
                    <a:pt x="3738" y="1642"/>
                  </a:lnTo>
                  <a:lnTo>
                    <a:pt x="291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4"/>
            <p:cNvSpPr/>
            <p:nvPr/>
          </p:nvSpPr>
          <p:spPr>
            <a:xfrm>
              <a:off x="1640975" y="919700"/>
              <a:ext cx="161975" cy="96625"/>
            </a:xfrm>
            <a:custGeom>
              <a:avLst/>
              <a:gdLst/>
              <a:ahLst/>
              <a:cxnLst/>
              <a:rect l="l" t="t" r="r" b="b"/>
              <a:pathLst>
                <a:path w="6479" h="3865" extrusionOk="0">
                  <a:moveTo>
                    <a:pt x="5203" y="1"/>
                  </a:moveTo>
                  <a:lnTo>
                    <a:pt x="3549" y="632"/>
                  </a:lnTo>
                  <a:lnTo>
                    <a:pt x="783" y="1819"/>
                  </a:lnTo>
                  <a:lnTo>
                    <a:pt x="1" y="3334"/>
                  </a:lnTo>
                  <a:lnTo>
                    <a:pt x="1579" y="3865"/>
                  </a:lnTo>
                  <a:lnTo>
                    <a:pt x="3157" y="3334"/>
                  </a:lnTo>
                  <a:lnTo>
                    <a:pt x="4572" y="3094"/>
                  </a:lnTo>
                  <a:lnTo>
                    <a:pt x="5759" y="1933"/>
                  </a:lnTo>
                  <a:lnTo>
                    <a:pt x="6478" y="708"/>
                  </a:lnTo>
                  <a:lnTo>
                    <a:pt x="520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4"/>
            <p:cNvSpPr/>
            <p:nvPr/>
          </p:nvSpPr>
          <p:spPr>
            <a:xfrm>
              <a:off x="1629625" y="910875"/>
              <a:ext cx="184375" cy="113650"/>
            </a:xfrm>
            <a:custGeom>
              <a:avLst/>
              <a:gdLst/>
              <a:ahLst/>
              <a:cxnLst/>
              <a:rect l="l" t="t" r="r" b="b"/>
              <a:pathLst>
                <a:path w="7375" h="4546" extrusionOk="0">
                  <a:moveTo>
                    <a:pt x="5632" y="707"/>
                  </a:moveTo>
                  <a:lnTo>
                    <a:pt x="6503" y="1175"/>
                  </a:lnTo>
                  <a:lnTo>
                    <a:pt x="5960" y="2084"/>
                  </a:lnTo>
                  <a:lnTo>
                    <a:pt x="4874" y="3144"/>
                  </a:lnTo>
                  <a:lnTo>
                    <a:pt x="3561" y="3372"/>
                  </a:lnTo>
                  <a:lnTo>
                    <a:pt x="2033" y="3877"/>
                  </a:lnTo>
                  <a:lnTo>
                    <a:pt x="909" y="3511"/>
                  </a:lnTo>
                  <a:lnTo>
                    <a:pt x="1477" y="2412"/>
                  </a:lnTo>
                  <a:lnTo>
                    <a:pt x="4116" y="1276"/>
                  </a:lnTo>
                  <a:lnTo>
                    <a:pt x="5632" y="707"/>
                  </a:lnTo>
                  <a:close/>
                  <a:moveTo>
                    <a:pt x="5682" y="0"/>
                  </a:moveTo>
                  <a:lnTo>
                    <a:pt x="3877" y="695"/>
                  </a:lnTo>
                  <a:lnTo>
                    <a:pt x="1010" y="1920"/>
                  </a:lnTo>
                  <a:lnTo>
                    <a:pt x="0" y="3877"/>
                  </a:lnTo>
                  <a:lnTo>
                    <a:pt x="2033" y="4546"/>
                  </a:lnTo>
                  <a:lnTo>
                    <a:pt x="3687" y="4003"/>
                  </a:lnTo>
                  <a:lnTo>
                    <a:pt x="5177" y="3750"/>
                  </a:lnTo>
                  <a:lnTo>
                    <a:pt x="6427" y="2513"/>
                  </a:lnTo>
                  <a:lnTo>
                    <a:pt x="7374" y="947"/>
                  </a:lnTo>
                  <a:lnTo>
                    <a:pt x="568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4"/>
            <p:cNvSpPr/>
            <p:nvPr/>
          </p:nvSpPr>
          <p:spPr>
            <a:xfrm>
              <a:off x="1843950" y="961050"/>
              <a:ext cx="72950" cy="40125"/>
            </a:xfrm>
            <a:custGeom>
              <a:avLst/>
              <a:gdLst/>
              <a:ahLst/>
              <a:cxnLst/>
              <a:rect l="l" t="t" r="r" b="b"/>
              <a:pathLst>
                <a:path w="2918" h="1605" extrusionOk="0">
                  <a:moveTo>
                    <a:pt x="392" y="1"/>
                  </a:moveTo>
                  <a:lnTo>
                    <a:pt x="1" y="594"/>
                  </a:lnTo>
                  <a:lnTo>
                    <a:pt x="1024" y="1605"/>
                  </a:lnTo>
                  <a:lnTo>
                    <a:pt x="2211" y="670"/>
                  </a:lnTo>
                  <a:lnTo>
                    <a:pt x="291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4"/>
            <p:cNvSpPr/>
            <p:nvPr/>
          </p:nvSpPr>
          <p:spPr>
            <a:xfrm>
              <a:off x="1833850" y="953475"/>
              <a:ext cx="102950" cy="58125"/>
            </a:xfrm>
            <a:custGeom>
              <a:avLst/>
              <a:gdLst/>
              <a:ahLst/>
              <a:cxnLst/>
              <a:rect l="l" t="t" r="r" b="b"/>
              <a:pathLst>
                <a:path w="4118" h="2325" extrusionOk="0">
                  <a:moveTo>
                    <a:pt x="2526" y="632"/>
                  </a:moveTo>
                  <a:lnTo>
                    <a:pt x="1453" y="1491"/>
                  </a:lnTo>
                  <a:lnTo>
                    <a:pt x="809" y="860"/>
                  </a:lnTo>
                  <a:lnTo>
                    <a:pt x="973" y="632"/>
                  </a:lnTo>
                  <a:close/>
                  <a:moveTo>
                    <a:pt x="632" y="1"/>
                  </a:moveTo>
                  <a:lnTo>
                    <a:pt x="1" y="948"/>
                  </a:lnTo>
                  <a:lnTo>
                    <a:pt x="1402" y="2324"/>
                  </a:lnTo>
                  <a:lnTo>
                    <a:pt x="2829" y="1213"/>
                  </a:lnTo>
                  <a:lnTo>
                    <a:pt x="411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4"/>
            <p:cNvSpPr/>
            <p:nvPr/>
          </p:nvSpPr>
          <p:spPr>
            <a:xfrm>
              <a:off x="1900150" y="882450"/>
              <a:ext cx="40425" cy="51500"/>
            </a:xfrm>
            <a:custGeom>
              <a:avLst/>
              <a:gdLst/>
              <a:ahLst/>
              <a:cxnLst/>
              <a:rect l="l" t="t" r="r" b="b"/>
              <a:pathLst>
                <a:path w="1617" h="2060" extrusionOk="0">
                  <a:moveTo>
                    <a:pt x="354" y="1"/>
                  </a:moveTo>
                  <a:lnTo>
                    <a:pt x="0" y="708"/>
                  </a:lnTo>
                  <a:lnTo>
                    <a:pt x="695" y="1137"/>
                  </a:lnTo>
                  <a:lnTo>
                    <a:pt x="1351" y="2059"/>
                  </a:lnTo>
                  <a:lnTo>
                    <a:pt x="1617" y="1339"/>
                  </a:lnTo>
                  <a:lnTo>
                    <a:pt x="1617" y="316"/>
                  </a:lnTo>
                  <a:lnTo>
                    <a:pt x="35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4"/>
            <p:cNvSpPr/>
            <p:nvPr/>
          </p:nvSpPr>
          <p:spPr>
            <a:xfrm>
              <a:off x="1889725" y="873000"/>
              <a:ext cx="58750" cy="77975"/>
            </a:xfrm>
            <a:custGeom>
              <a:avLst/>
              <a:gdLst/>
              <a:ahLst/>
              <a:cxnLst/>
              <a:rect l="l" t="t" r="r" b="b"/>
              <a:pathLst>
                <a:path w="2350" h="3119" extrusionOk="0">
                  <a:moveTo>
                    <a:pt x="948" y="745"/>
                  </a:moveTo>
                  <a:lnTo>
                    <a:pt x="1718" y="934"/>
                  </a:lnTo>
                  <a:lnTo>
                    <a:pt x="1718" y="1654"/>
                  </a:lnTo>
                  <a:lnTo>
                    <a:pt x="1680" y="1768"/>
                  </a:lnTo>
                  <a:lnTo>
                    <a:pt x="1364" y="1326"/>
                  </a:lnTo>
                  <a:lnTo>
                    <a:pt x="821" y="972"/>
                  </a:lnTo>
                  <a:lnTo>
                    <a:pt x="948" y="745"/>
                  </a:lnTo>
                  <a:close/>
                  <a:moveTo>
                    <a:pt x="607" y="0"/>
                  </a:moveTo>
                  <a:lnTo>
                    <a:pt x="1" y="1200"/>
                  </a:lnTo>
                  <a:lnTo>
                    <a:pt x="885" y="1755"/>
                  </a:lnTo>
                  <a:lnTo>
                    <a:pt x="1857" y="3119"/>
                  </a:lnTo>
                  <a:lnTo>
                    <a:pt x="2324" y="1818"/>
                  </a:lnTo>
                  <a:lnTo>
                    <a:pt x="2349" y="442"/>
                  </a:lnTo>
                  <a:lnTo>
                    <a:pt x="6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4"/>
            <p:cNvSpPr/>
            <p:nvPr/>
          </p:nvSpPr>
          <p:spPr>
            <a:xfrm>
              <a:off x="1439900" y="1099950"/>
              <a:ext cx="185325" cy="192275"/>
            </a:xfrm>
            <a:custGeom>
              <a:avLst/>
              <a:gdLst/>
              <a:ahLst/>
              <a:cxnLst/>
              <a:rect l="l" t="t" r="r" b="b"/>
              <a:pathLst>
                <a:path w="7413" h="7691" extrusionOk="0">
                  <a:moveTo>
                    <a:pt x="5682" y="1"/>
                  </a:moveTo>
                  <a:lnTo>
                    <a:pt x="3826" y="354"/>
                  </a:lnTo>
                  <a:cubicBezTo>
                    <a:pt x="3586" y="544"/>
                    <a:pt x="2374" y="834"/>
                    <a:pt x="2374" y="834"/>
                  </a:cubicBezTo>
                  <a:lnTo>
                    <a:pt x="2374" y="2337"/>
                  </a:lnTo>
                  <a:lnTo>
                    <a:pt x="1111" y="3991"/>
                  </a:lnTo>
                  <a:lnTo>
                    <a:pt x="0" y="4900"/>
                  </a:lnTo>
                  <a:lnTo>
                    <a:pt x="632" y="7691"/>
                  </a:lnTo>
                  <a:lnTo>
                    <a:pt x="2058" y="7691"/>
                  </a:lnTo>
                  <a:lnTo>
                    <a:pt x="4293" y="5254"/>
                  </a:lnTo>
                  <a:lnTo>
                    <a:pt x="5834" y="4622"/>
                  </a:lnTo>
                  <a:lnTo>
                    <a:pt x="7412" y="3650"/>
                  </a:lnTo>
                  <a:lnTo>
                    <a:pt x="7412" y="1705"/>
                  </a:lnTo>
                  <a:lnTo>
                    <a:pt x="6238" y="910"/>
                  </a:lnTo>
                  <a:lnTo>
                    <a:pt x="568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4"/>
            <p:cNvSpPr/>
            <p:nvPr/>
          </p:nvSpPr>
          <p:spPr>
            <a:xfrm>
              <a:off x="1431375" y="1091425"/>
              <a:ext cx="201725" cy="208700"/>
            </a:xfrm>
            <a:custGeom>
              <a:avLst/>
              <a:gdLst/>
              <a:ahLst/>
              <a:cxnLst/>
              <a:rect l="l" t="t" r="r" b="b"/>
              <a:pathLst>
                <a:path w="8069" h="8348" extrusionOk="0">
                  <a:moveTo>
                    <a:pt x="5859" y="708"/>
                  </a:moveTo>
                  <a:lnTo>
                    <a:pt x="6301" y="1428"/>
                  </a:lnTo>
                  <a:lnTo>
                    <a:pt x="7438" y="2223"/>
                  </a:lnTo>
                  <a:lnTo>
                    <a:pt x="7438" y="3814"/>
                  </a:lnTo>
                  <a:lnTo>
                    <a:pt x="6049" y="4673"/>
                  </a:lnTo>
                  <a:lnTo>
                    <a:pt x="4521" y="5304"/>
                  </a:lnTo>
                  <a:lnTo>
                    <a:pt x="2260" y="7716"/>
                  </a:lnTo>
                  <a:lnTo>
                    <a:pt x="1225" y="7716"/>
                  </a:lnTo>
                  <a:lnTo>
                    <a:pt x="695" y="5367"/>
                  </a:lnTo>
                  <a:lnTo>
                    <a:pt x="1642" y="4584"/>
                  </a:lnTo>
                  <a:lnTo>
                    <a:pt x="3018" y="2791"/>
                  </a:lnTo>
                  <a:lnTo>
                    <a:pt x="3018" y="1428"/>
                  </a:lnTo>
                  <a:cubicBezTo>
                    <a:pt x="3422" y="1327"/>
                    <a:pt x="4003" y="1163"/>
                    <a:pt x="4281" y="998"/>
                  </a:cubicBezTo>
                  <a:lnTo>
                    <a:pt x="5859" y="708"/>
                  </a:lnTo>
                  <a:close/>
                  <a:moveTo>
                    <a:pt x="6175" y="1"/>
                  </a:moveTo>
                  <a:lnTo>
                    <a:pt x="4117" y="380"/>
                  </a:lnTo>
                  <a:lnTo>
                    <a:pt x="4028" y="405"/>
                  </a:lnTo>
                  <a:lnTo>
                    <a:pt x="3965" y="443"/>
                  </a:lnTo>
                  <a:cubicBezTo>
                    <a:pt x="3851" y="544"/>
                    <a:pt x="3182" y="733"/>
                    <a:pt x="2639" y="872"/>
                  </a:cubicBezTo>
                  <a:lnTo>
                    <a:pt x="2399" y="923"/>
                  </a:lnTo>
                  <a:lnTo>
                    <a:pt x="2399" y="2564"/>
                  </a:lnTo>
                  <a:lnTo>
                    <a:pt x="1225" y="4105"/>
                  </a:lnTo>
                  <a:lnTo>
                    <a:pt x="0" y="5115"/>
                  </a:lnTo>
                  <a:lnTo>
                    <a:pt x="733" y="8347"/>
                  </a:lnTo>
                  <a:lnTo>
                    <a:pt x="2538" y="8347"/>
                  </a:lnTo>
                  <a:lnTo>
                    <a:pt x="4836" y="5847"/>
                  </a:lnTo>
                  <a:lnTo>
                    <a:pt x="6352" y="5228"/>
                  </a:lnTo>
                  <a:lnTo>
                    <a:pt x="8069" y="4168"/>
                  </a:lnTo>
                  <a:lnTo>
                    <a:pt x="8069" y="1870"/>
                  </a:lnTo>
                  <a:lnTo>
                    <a:pt x="6806" y="1024"/>
                  </a:lnTo>
                  <a:lnTo>
                    <a:pt x="617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4"/>
            <p:cNvSpPr/>
            <p:nvPr/>
          </p:nvSpPr>
          <p:spPr>
            <a:xfrm>
              <a:off x="1514700" y="1211400"/>
              <a:ext cx="329275" cy="270225"/>
            </a:xfrm>
            <a:custGeom>
              <a:avLst/>
              <a:gdLst/>
              <a:ahLst/>
              <a:cxnLst/>
              <a:rect l="l" t="t" r="r" b="b"/>
              <a:pathLst>
                <a:path w="13171" h="10809" extrusionOk="0">
                  <a:moveTo>
                    <a:pt x="12072" y="0"/>
                  </a:moveTo>
                  <a:lnTo>
                    <a:pt x="9623" y="480"/>
                  </a:lnTo>
                  <a:lnTo>
                    <a:pt x="8676" y="4180"/>
                  </a:lnTo>
                  <a:lnTo>
                    <a:pt x="7678" y="3536"/>
                  </a:lnTo>
                  <a:lnTo>
                    <a:pt x="8297" y="1503"/>
                  </a:lnTo>
                  <a:lnTo>
                    <a:pt x="4925" y="707"/>
                  </a:lnTo>
                  <a:lnTo>
                    <a:pt x="1440" y="1818"/>
                  </a:lnTo>
                  <a:lnTo>
                    <a:pt x="1074" y="2993"/>
                  </a:lnTo>
                  <a:lnTo>
                    <a:pt x="2791" y="3574"/>
                  </a:lnTo>
                  <a:lnTo>
                    <a:pt x="1" y="3940"/>
                  </a:lnTo>
                  <a:lnTo>
                    <a:pt x="1" y="6389"/>
                  </a:lnTo>
                  <a:lnTo>
                    <a:pt x="2842" y="6389"/>
                  </a:lnTo>
                  <a:lnTo>
                    <a:pt x="3549" y="6781"/>
                  </a:lnTo>
                  <a:lnTo>
                    <a:pt x="632" y="7021"/>
                  </a:lnTo>
                  <a:lnTo>
                    <a:pt x="1503" y="8637"/>
                  </a:lnTo>
                  <a:lnTo>
                    <a:pt x="1819" y="10177"/>
                  </a:lnTo>
                  <a:lnTo>
                    <a:pt x="4736" y="10177"/>
                  </a:lnTo>
                  <a:lnTo>
                    <a:pt x="6706" y="9142"/>
                  </a:lnTo>
                  <a:lnTo>
                    <a:pt x="8751" y="10809"/>
                  </a:lnTo>
                  <a:lnTo>
                    <a:pt x="10570" y="10089"/>
                  </a:lnTo>
                  <a:lnTo>
                    <a:pt x="11529" y="8789"/>
                  </a:lnTo>
                  <a:lnTo>
                    <a:pt x="10102" y="5695"/>
                  </a:lnTo>
                  <a:lnTo>
                    <a:pt x="11201" y="2614"/>
                  </a:lnTo>
                  <a:lnTo>
                    <a:pt x="13171" y="1111"/>
                  </a:lnTo>
                  <a:lnTo>
                    <a:pt x="1207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4"/>
            <p:cNvSpPr/>
            <p:nvPr/>
          </p:nvSpPr>
          <p:spPr>
            <a:xfrm>
              <a:off x="1506825" y="1202875"/>
              <a:ext cx="349150" cy="287600"/>
            </a:xfrm>
            <a:custGeom>
              <a:avLst/>
              <a:gdLst/>
              <a:ahLst/>
              <a:cxnLst/>
              <a:rect l="l" t="t" r="r" b="b"/>
              <a:pathLst>
                <a:path w="13966" h="11504" extrusionOk="0">
                  <a:moveTo>
                    <a:pt x="12274" y="682"/>
                  </a:moveTo>
                  <a:lnTo>
                    <a:pt x="13006" y="1414"/>
                  </a:lnTo>
                  <a:lnTo>
                    <a:pt x="11238" y="2766"/>
                  </a:lnTo>
                  <a:lnTo>
                    <a:pt x="10064" y="6061"/>
                  </a:lnTo>
                  <a:lnTo>
                    <a:pt x="11478" y="9092"/>
                  </a:lnTo>
                  <a:lnTo>
                    <a:pt x="10683" y="10178"/>
                  </a:lnTo>
                  <a:lnTo>
                    <a:pt x="9129" y="10784"/>
                  </a:lnTo>
                  <a:lnTo>
                    <a:pt x="7059" y="9117"/>
                  </a:lnTo>
                  <a:lnTo>
                    <a:pt x="4975" y="10203"/>
                  </a:lnTo>
                  <a:lnTo>
                    <a:pt x="2399" y="10203"/>
                  </a:lnTo>
                  <a:lnTo>
                    <a:pt x="2134" y="8915"/>
                  </a:lnTo>
                  <a:lnTo>
                    <a:pt x="1465" y="7640"/>
                  </a:lnTo>
                  <a:lnTo>
                    <a:pt x="4937" y="7349"/>
                  </a:lnTo>
                  <a:lnTo>
                    <a:pt x="3245" y="6415"/>
                  </a:lnTo>
                  <a:lnTo>
                    <a:pt x="644" y="6415"/>
                  </a:lnTo>
                  <a:lnTo>
                    <a:pt x="644" y="4559"/>
                  </a:lnTo>
                  <a:lnTo>
                    <a:pt x="4495" y="4053"/>
                  </a:lnTo>
                  <a:lnTo>
                    <a:pt x="1781" y="3132"/>
                  </a:lnTo>
                  <a:lnTo>
                    <a:pt x="2008" y="2399"/>
                  </a:lnTo>
                  <a:lnTo>
                    <a:pt x="5253" y="1377"/>
                  </a:lnTo>
                  <a:lnTo>
                    <a:pt x="8208" y="2071"/>
                  </a:lnTo>
                  <a:lnTo>
                    <a:pt x="7627" y="4003"/>
                  </a:lnTo>
                  <a:lnTo>
                    <a:pt x="9193" y="5026"/>
                  </a:lnTo>
                  <a:lnTo>
                    <a:pt x="10190" y="1086"/>
                  </a:lnTo>
                  <a:lnTo>
                    <a:pt x="12274" y="682"/>
                  </a:lnTo>
                  <a:close/>
                  <a:moveTo>
                    <a:pt x="12488" y="0"/>
                  </a:moveTo>
                  <a:lnTo>
                    <a:pt x="9685" y="543"/>
                  </a:lnTo>
                  <a:lnTo>
                    <a:pt x="8801" y="4016"/>
                  </a:lnTo>
                  <a:lnTo>
                    <a:pt x="8372" y="3738"/>
                  </a:lnTo>
                  <a:lnTo>
                    <a:pt x="9003" y="1616"/>
                  </a:lnTo>
                  <a:lnTo>
                    <a:pt x="5228" y="733"/>
                  </a:lnTo>
                  <a:lnTo>
                    <a:pt x="1503" y="1907"/>
                  </a:lnTo>
                  <a:lnTo>
                    <a:pt x="998" y="3536"/>
                  </a:lnTo>
                  <a:lnTo>
                    <a:pt x="1717" y="3788"/>
                  </a:lnTo>
                  <a:lnTo>
                    <a:pt x="0" y="4003"/>
                  </a:lnTo>
                  <a:lnTo>
                    <a:pt x="0" y="7046"/>
                  </a:lnTo>
                  <a:lnTo>
                    <a:pt x="1010" y="7046"/>
                  </a:lnTo>
                  <a:lnTo>
                    <a:pt x="442" y="7097"/>
                  </a:lnTo>
                  <a:lnTo>
                    <a:pt x="1515" y="9079"/>
                  </a:lnTo>
                  <a:lnTo>
                    <a:pt x="1882" y="10834"/>
                  </a:lnTo>
                  <a:lnTo>
                    <a:pt x="5127" y="10834"/>
                  </a:lnTo>
                  <a:lnTo>
                    <a:pt x="6983" y="9862"/>
                  </a:lnTo>
                  <a:lnTo>
                    <a:pt x="9016" y="11503"/>
                  </a:lnTo>
                  <a:lnTo>
                    <a:pt x="11087" y="10708"/>
                  </a:lnTo>
                  <a:lnTo>
                    <a:pt x="12210" y="9167"/>
                  </a:lnTo>
                  <a:lnTo>
                    <a:pt x="10758" y="6023"/>
                  </a:lnTo>
                  <a:lnTo>
                    <a:pt x="11781" y="3144"/>
                  </a:lnTo>
                  <a:lnTo>
                    <a:pt x="13966" y="1490"/>
                  </a:lnTo>
                  <a:lnTo>
                    <a:pt x="1248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4"/>
            <p:cNvSpPr/>
            <p:nvPr/>
          </p:nvSpPr>
          <p:spPr>
            <a:xfrm>
              <a:off x="1843950" y="1219275"/>
              <a:ext cx="96625" cy="163875"/>
            </a:xfrm>
            <a:custGeom>
              <a:avLst/>
              <a:gdLst/>
              <a:ahLst/>
              <a:cxnLst/>
              <a:rect l="l" t="t" r="r" b="b"/>
              <a:pathLst>
                <a:path w="3865" h="6555" extrusionOk="0">
                  <a:moveTo>
                    <a:pt x="2602" y="1"/>
                  </a:moveTo>
                  <a:lnTo>
                    <a:pt x="2046" y="1339"/>
                  </a:lnTo>
                  <a:lnTo>
                    <a:pt x="1466" y="3334"/>
                  </a:lnTo>
                  <a:lnTo>
                    <a:pt x="1024" y="1642"/>
                  </a:lnTo>
                  <a:lnTo>
                    <a:pt x="1" y="3246"/>
                  </a:lnTo>
                  <a:lnTo>
                    <a:pt x="392" y="5026"/>
                  </a:lnTo>
                  <a:lnTo>
                    <a:pt x="1024" y="6554"/>
                  </a:lnTo>
                  <a:lnTo>
                    <a:pt x="3057" y="5014"/>
                  </a:lnTo>
                  <a:lnTo>
                    <a:pt x="3865" y="3221"/>
                  </a:lnTo>
                  <a:lnTo>
                    <a:pt x="3865" y="1339"/>
                  </a:lnTo>
                  <a:lnTo>
                    <a:pt x="260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4"/>
            <p:cNvSpPr/>
            <p:nvPr/>
          </p:nvSpPr>
          <p:spPr>
            <a:xfrm>
              <a:off x="1835425" y="1205075"/>
              <a:ext cx="113050" cy="190700"/>
            </a:xfrm>
            <a:custGeom>
              <a:avLst/>
              <a:gdLst/>
              <a:ahLst/>
              <a:cxnLst/>
              <a:rect l="l" t="t" r="r" b="b"/>
              <a:pathLst>
                <a:path w="4522" h="7628" extrusionOk="0">
                  <a:moveTo>
                    <a:pt x="3044" y="1150"/>
                  </a:moveTo>
                  <a:lnTo>
                    <a:pt x="3890" y="2034"/>
                  </a:lnTo>
                  <a:lnTo>
                    <a:pt x="3890" y="3726"/>
                  </a:lnTo>
                  <a:lnTo>
                    <a:pt x="3145" y="5380"/>
                  </a:lnTo>
                  <a:lnTo>
                    <a:pt x="1503" y="6630"/>
                  </a:lnTo>
                  <a:lnTo>
                    <a:pt x="1049" y="5519"/>
                  </a:lnTo>
                  <a:lnTo>
                    <a:pt x="683" y="3877"/>
                  </a:lnTo>
                  <a:lnTo>
                    <a:pt x="1238" y="2981"/>
                  </a:lnTo>
                  <a:lnTo>
                    <a:pt x="1781" y="5089"/>
                  </a:lnTo>
                  <a:lnTo>
                    <a:pt x="2678" y="2034"/>
                  </a:lnTo>
                  <a:lnTo>
                    <a:pt x="3044" y="1150"/>
                  </a:lnTo>
                  <a:close/>
                  <a:moveTo>
                    <a:pt x="2842" y="1"/>
                  </a:moveTo>
                  <a:lnTo>
                    <a:pt x="2084" y="1819"/>
                  </a:lnTo>
                  <a:lnTo>
                    <a:pt x="1819" y="2715"/>
                  </a:lnTo>
                  <a:lnTo>
                    <a:pt x="1491" y="1427"/>
                  </a:lnTo>
                  <a:lnTo>
                    <a:pt x="1" y="3763"/>
                  </a:lnTo>
                  <a:lnTo>
                    <a:pt x="443" y="5708"/>
                  </a:lnTo>
                  <a:lnTo>
                    <a:pt x="1238" y="7627"/>
                  </a:lnTo>
                  <a:lnTo>
                    <a:pt x="3650" y="5784"/>
                  </a:lnTo>
                  <a:lnTo>
                    <a:pt x="4496" y="3915"/>
                  </a:lnTo>
                  <a:lnTo>
                    <a:pt x="4521" y="1781"/>
                  </a:lnTo>
                  <a:lnTo>
                    <a:pt x="284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4"/>
            <p:cNvSpPr/>
            <p:nvPr/>
          </p:nvSpPr>
          <p:spPr>
            <a:xfrm>
              <a:off x="1794700" y="1458875"/>
              <a:ext cx="74850" cy="69800"/>
            </a:xfrm>
            <a:custGeom>
              <a:avLst/>
              <a:gdLst/>
              <a:ahLst/>
              <a:cxnLst/>
              <a:rect l="l" t="t" r="r" b="b"/>
              <a:pathLst>
                <a:path w="2994" h="2792" extrusionOk="0">
                  <a:moveTo>
                    <a:pt x="1971" y="1"/>
                  </a:moveTo>
                  <a:lnTo>
                    <a:pt x="872" y="847"/>
                  </a:lnTo>
                  <a:lnTo>
                    <a:pt x="1" y="1465"/>
                  </a:lnTo>
                  <a:lnTo>
                    <a:pt x="1504" y="2791"/>
                  </a:lnTo>
                  <a:lnTo>
                    <a:pt x="2994" y="2791"/>
                  </a:lnTo>
                  <a:lnTo>
                    <a:pt x="1971"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4"/>
            <p:cNvSpPr/>
            <p:nvPr/>
          </p:nvSpPr>
          <p:spPr>
            <a:xfrm>
              <a:off x="1782075" y="1445925"/>
              <a:ext cx="98850" cy="90625"/>
            </a:xfrm>
            <a:custGeom>
              <a:avLst/>
              <a:gdLst/>
              <a:ahLst/>
              <a:cxnLst/>
              <a:rect l="l" t="t" r="r" b="b"/>
              <a:pathLst>
                <a:path w="3954" h="3625" extrusionOk="0">
                  <a:moveTo>
                    <a:pt x="2324" y="1024"/>
                  </a:moveTo>
                  <a:lnTo>
                    <a:pt x="3057" y="2994"/>
                  </a:lnTo>
                  <a:lnTo>
                    <a:pt x="2122" y="2994"/>
                  </a:lnTo>
                  <a:lnTo>
                    <a:pt x="1011" y="2009"/>
                  </a:lnTo>
                  <a:lnTo>
                    <a:pt x="2324" y="1024"/>
                  </a:lnTo>
                  <a:close/>
                  <a:moveTo>
                    <a:pt x="2627" y="1"/>
                  </a:moveTo>
                  <a:lnTo>
                    <a:pt x="1188" y="1112"/>
                  </a:lnTo>
                  <a:lnTo>
                    <a:pt x="1" y="1958"/>
                  </a:lnTo>
                  <a:lnTo>
                    <a:pt x="1882" y="3625"/>
                  </a:lnTo>
                  <a:lnTo>
                    <a:pt x="3953" y="3625"/>
                  </a:lnTo>
                  <a:lnTo>
                    <a:pt x="262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4"/>
            <p:cNvSpPr/>
            <p:nvPr/>
          </p:nvSpPr>
          <p:spPr>
            <a:xfrm>
              <a:off x="241275" y="1079650"/>
              <a:ext cx="2559200" cy="3887025"/>
            </a:xfrm>
            <a:custGeom>
              <a:avLst/>
              <a:gdLst/>
              <a:ahLst/>
              <a:cxnLst/>
              <a:rect l="l" t="t" r="r" b="b"/>
              <a:pathLst>
                <a:path w="102368" h="155481" extrusionOk="0">
                  <a:moveTo>
                    <a:pt x="22033" y="0"/>
                  </a:moveTo>
                  <a:cubicBezTo>
                    <a:pt x="21541" y="0"/>
                    <a:pt x="20848" y="207"/>
                    <a:pt x="19875" y="825"/>
                  </a:cubicBezTo>
                  <a:cubicBezTo>
                    <a:pt x="16958" y="2669"/>
                    <a:pt x="16718" y="2669"/>
                    <a:pt x="16718" y="2669"/>
                  </a:cubicBezTo>
                  <a:lnTo>
                    <a:pt x="14357" y="4096"/>
                  </a:lnTo>
                  <a:lnTo>
                    <a:pt x="14357" y="5043"/>
                  </a:lnTo>
                  <a:lnTo>
                    <a:pt x="15304" y="8351"/>
                  </a:lnTo>
                  <a:lnTo>
                    <a:pt x="15532" y="10056"/>
                  </a:lnTo>
                  <a:lnTo>
                    <a:pt x="13423" y="9450"/>
                  </a:lnTo>
                  <a:lnTo>
                    <a:pt x="12665" y="8869"/>
                  </a:lnTo>
                  <a:lnTo>
                    <a:pt x="10051" y="10043"/>
                  </a:lnTo>
                  <a:lnTo>
                    <a:pt x="9319" y="11584"/>
                  </a:lnTo>
                  <a:lnTo>
                    <a:pt x="9319" y="12606"/>
                  </a:lnTo>
                  <a:lnTo>
                    <a:pt x="11920" y="12998"/>
                  </a:lnTo>
                  <a:lnTo>
                    <a:pt x="13890" y="12846"/>
                  </a:lnTo>
                  <a:lnTo>
                    <a:pt x="13890" y="12846"/>
                  </a:lnTo>
                  <a:lnTo>
                    <a:pt x="12236" y="14854"/>
                  </a:lnTo>
                  <a:lnTo>
                    <a:pt x="9281" y="15447"/>
                  </a:lnTo>
                  <a:lnTo>
                    <a:pt x="7324" y="17884"/>
                  </a:lnTo>
                  <a:lnTo>
                    <a:pt x="5922" y="20094"/>
                  </a:lnTo>
                  <a:lnTo>
                    <a:pt x="6478" y="22228"/>
                  </a:lnTo>
                  <a:lnTo>
                    <a:pt x="7665" y="23491"/>
                  </a:lnTo>
                  <a:lnTo>
                    <a:pt x="9559" y="25069"/>
                  </a:lnTo>
                  <a:cubicBezTo>
                    <a:pt x="9559" y="25069"/>
                    <a:pt x="8448" y="26534"/>
                    <a:pt x="8372" y="26862"/>
                  </a:cubicBezTo>
                  <a:cubicBezTo>
                    <a:pt x="8296" y="27191"/>
                    <a:pt x="2841" y="30196"/>
                    <a:pt x="2841" y="30196"/>
                  </a:cubicBezTo>
                  <a:lnTo>
                    <a:pt x="0" y="31610"/>
                  </a:lnTo>
                  <a:lnTo>
                    <a:pt x="0" y="31610"/>
                  </a:lnTo>
                  <a:lnTo>
                    <a:pt x="4344" y="30903"/>
                  </a:lnTo>
                  <a:lnTo>
                    <a:pt x="10178" y="28529"/>
                  </a:lnTo>
                  <a:lnTo>
                    <a:pt x="12476" y="25852"/>
                  </a:lnTo>
                  <a:lnTo>
                    <a:pt x="14446" y="24110"/>
                  </a:lnTo>
                  <a:lnTo>
                    <a:pt x="16883" y="22380"/>
                  </a:lnTo>
                  <a:lnTo>
                    <a:pt x="15393" y="25132"/>
                  </a:lnTo>
                  <a:lnTo>
                    <a:pt x="17287" y="24741"/>
                  </a:lnTo>
                  <a:cubicBezTo>
                    <a:pt x="17287" y="24741"/>
                    <a:pt x="19648" y="24034"/>
                    <a:pt x="19812" y="23794"/>
                  </a:cubicBezTo>
                  <a:cubicBezTo>
                    <a:pt x="19818" y="23784"/>
                    <a:pt x="19832" y="23779"/>
                    <a:pt x="19854" y="23779"/>
                  </a:cubicBezTo>
                  <a:cubicBezTo>
                    <a:pt x="20342" y="23779"/>
                    <a:pt x="24610" y="26319"/>
                    <a:pt x="24610" y="26319"/>
                  </a:cubicBezTo>
                  <a:lnTo>
                    <a:pt x="26113" y="29085"/>
                  </a:lnTo>
                  <a:lnTo>
                    <a:pt x="26820" y="33100"/>
                  </a:lnTo>
                  <a:lnTo>
                    <a:pt x="26189" y="36105"/>
                  </a:lnTo>
                  <a:lnTo>
                    <a:pt x="25633" y="38151"/>
                  </a:lnTo>
                  <a:lnTo>
                    <a:pt x="26429" y="40045"/>
                  </a:lnTo>
                  <a:lnTo>
                    <a:pt x="27376" y="37040"/>
                  </a:lnTo>
                  <a:lnTo>
                    <a:pt x="28474" y="36105"/>
                  </a:lnTo>
                  <a:lnTo>
                    <a:pt x="29194" y="40512"/>
                  </a:lnTo>
                  <a:lnTo>
                    <a:pt x="30457" y="43505"/>
                  </a:lnTo>
                  <a:lnTo>
                    <a:pt x="28083" y="42015"/>
                  </a:lnTo>
                  <a:lnTo>
                    <a:pt x="27856" y="43505"/>
                  </a:lnTo>
                  <a:lnTo>
                    <a:pt x="29585" y="47293"/>
                  </a:lnTo>
                  <a:lnTo>
                    <a:pt x="29346" y="49894"/>
                  </a:lnTo>
                  <a:lnTo>
                    <a:pt x="28083" y="52419"/>
                  </a:lnTo>
                  <a:lnTo>
                    <a:pt x="27616" y="56763"/>
                  </a:lnTo>
                  <a:lnTo>
                    <a:pt x="27931" y="61258"/>
                  </a:lnTo>
                  <a:lnTo>
                    <a:pt x="29661" y="64011"/>
                  </a:lnTo>
                  <a:lnTo>
                    <a:pt x="31404" y="65198"/>
                  </a:lnTo>
                  <a:lnTo>
                    <a:pt x="32666" y="68670"/>
                  </a:lnTo>
                  <a:lnTo>
                    <a:pt x="33538" y="71713"/>
                  </a:lnTo>
                  <a:lnTo>
                    <a:pt x="34081" y="73708"/>
                  </a:lnTo>
                  <a:lnTo>
                    <a:pt x="36631" y="76398"/>
                  </a:lnTo>
                  <a:lnTo>
                    <a:pt x="36631" y="76398"/>
                  </a:lnTo>
                  <a:lnTo>
                    <a:pt x="36050" y="73241"/>
                  </a:lnTo>
                  <a:lnTo>
                    <a:pt x="34560" y="71347"/>
                  </a:lnTo>
                  <a:lnTo>
                    <a:pt x="33929" y="66852"/>
                  </a:lnTo>
                  <a:lnTo>
                    <a:pt x="35343" y="68506"/>
                  </a:lnTo>
                  <a:lnTo>
                    <a:pt x="36215" y="71713"/>
                  </a:lnTo>
                  <a:lnTo>
                    <a:pt x="38424" y="73784"/>
                  </a:lnTo>
                  <a:lnTo>
                    <a:pt x="40470" y="77332"/>
                  </a:lnTo>
                  <a:lnTo>
                    <a:pt x="40634" y="79618"/>
                  </a:lnTo>
                  <a:lnTo>
                    <a:pt x="42288" y="81436"/>
                  </a:lnTo>
                  <a:lnTo>
                    <a:pt x="46241" y="82623"/>
                  </a:lnTo>
                  <a:lnTo>
                    <a:pt x="49082" y="84113"/>
                  </a:lnTo>
                  <a:lnTo>
                    <a:pt x="49940" y="83557"/>
                  </a:lnTo>
                  <a:lnTo>
                    <a:pt x="52541" y="85616"/>
                  </a:lnTo>
                  <a:lnTo>
                    <a:pt x="55458" y="86247"/>
                  </a:lnTo>
                  <a:lnTo>
                    <a:pt x="57428" y="88457"/>
                  </a:lnTo>
                  <a:lnTo>
                    <a:pt x="58855" y="90035"/>
                  </a:lnTo>
                  <a:lnTo>
                    <a:pt x="61380" y="91373"/>
                  </a:lnTo>
                  <a:lnTo>
                    <a:pt x="62643" y="90275"/>
                  </a:lnTo>
                  <a:lnTo>
                    <a:pt x="64221" y="92081"/>
                  </a:lnTo>
                  <a:lnTo>
                    <a:pt x="63906" y="95553"/>
                  </a:lnTo>
                  <a:lnTo>
                    <a:pt x="62378" y="97346"/>
                  </a:lnTo>
                  <a:lnTo>
                    <a:pt x="61595" y="99644"/>
                  </a:lnTo>
                  <a:lnTo>
                    <a:pt x="61355" y="101854"/>
                  </a:lnTo>
                  <a:lnTo>
                    <a:pt x="60875" y="103028"/>
                  </a:lnTo>
                  <a:lnTo>
                    <a:pt x="63325" y="105629"/>
                  </a:lnTo>
                  <a:lnTo>
                    <a:pt x="65459" y="108862"/>
                  </a:lnTo>
                  <a:lnTo>
                    <a:pt x="67580" y="112170"/>
                  </a:lnTo>
                  <a:lnTo>
                    <a:pt x="69550" y="113281"/>
                  </a:lnTo>
                  <a:lnTo>
                    <a:pt x="70813" y="115011"/>
                  </a:lnTo>
                  <a:lnTo>
                    <a:pt x="71293" y="119746"/>
                  </a:lnTo>
                  <a:lnTo>
                    <a:pt x="71532" y="123610"/>
                  </a:lnTo>
                  <a:lnTo>
                    <a:pt x="71293" y="127562"/>
                  </a:lnTo>
                  <a:lnTo>
                    <a:pt x="71444" y="129608"/>
                  </a:lnTo>
                  <a:lnTo>
                    <a:pt x="70661" y="132765"/>
                  </a:lnTo>
                  <a:lnTo>
                    <a:pt x="70585" y="135214"/>
                  </a:lnTo>
                  <a:lnTo>
                    <a:pt x="70813" y="138220"/>
                  </a:lnTo>
                  <a:lnTo>
                    <a:pt x="72151" y="139167"/>
                  </a:lnTo>
                  <a:lnTo>
                    <a:pt x="70346" y="143334"/>
                  </a:lnTo>
                  <a:lnTo>
                    <a:pt x="71684" y="145392"/>
                  </a:lnTo>
                  <a:lnTo>
                    <a:pt x="72000" y="147210"/>
                  </a:lnTo>
                  <a:lnTo>
                    <a:pt x="73225" y="150998"/>
                  </a:lnTo>
                  <a:lnTo>
                    <a:pt x="75548" y="154344"/>
                  </a:lnTo>
                  <a:lnTo>
                    <a:pt x="77278" y="155481"/>
                  </a:lnTo>
                  <a:lnTo>
                    <a:pt x="80283" y="155481"/>
                  </a:lnTo>
                  <a:lnTo>
                    <a:pt x="81546" y="153991"/>
                  </a:lnTo>
                  <a:lnTo>
                    <a:pt x="78313" y="152248"/>
                  </a:lnTo>
                  <a:lnTo>
                    <a:pt x="77126" y="149331"/>
                  </a:lnTo>
                  <a:cubicBezTo>
                    <a:pt x="77126" y="149331"/>
                    <a:pt x="75864" y="148826"/>
                    <a:pt x="77050" y="147399"/>
                  </a:cubicBezTo>
                  <a:cubicBezTo>
                    <a:pt x="78237" y="145985"/>
                    <a:pt x="78237" y="145960"/>
                    <a:pt x="78237" y="145960"/>
                  </a:cubicBezTo>
                  <a:lnTo>
                    <a:pt x="78553" y="144925"/>
                  </a:lnTo>
                  <a:lnTo>
                    <a:pt x="76899" y="143738"/>
                  </a:lnTo>
                  <a:lnTo>
                    <a:pt x="77758" y="142083"/>
                  </a:lnTo>
                  <a:lnTo>
                    <a:pt x="78553" y="141528"/>
                  </a:lnTo>
                  <a:lnTo>
                    <a:pt x="78945" y="139318"/>
                  </a:lnTo>
                  <a:lnTo>
                    <a:pt x="78389" y="138055"/>
                  </a:lnTo>
                  <a:lnTo>
                    <a:pt x="78465" y="136957"/>
                  </a:lnTo>
                  <a:lnTo>
                    <a:pt x="79892" y="137108"/>
                  </a:lnTo>
                  <a:lnTo>
                    <a:pt x="79967" y="135530"/>
                  </a:lnTo>
                  <a:lnTo>
                    <a:pt x="79967" y="134962"/>
                  </a:lnTo>
                  <a:lnTo>
                    <a:pt x="81861" y="134406"/>
                  </a:lnTo>
                  <a:lnTo>
                    <a:pt x="83755" y="133926"/>
                  </a:lnTo>
                  <a:lnTo>
                    <a:pt x="83755" y="131805"/>
                  </a:lnTo>
                  <a:lnTo>
                    <a:pt x="83604" y="130542"/>
                  </a:lnTo>
                  <a:lnTo>
                    <a:pt x="83516" y="129595"/>
                  </a:lnTo>
                  <a:lnTo>
                    <a:pt x="86205" y="130063"/>
                  </a:lnTo>
                  <a:lnTo>
                    <a:pt x="87821" y="128484"/>
                  </a:lnTo>
                  <a:lnTo>
                    <a:pt x="89261" y="126047"/>
                  </a:lnTo>
                  <a:lnTo>
                    <a:pt x="90612" y="124065"/>
                  </a:lnTo>
                  <a:lnTo>
                    <a:pt x="91079" y="121312"/>
                  </a:lnTo>
                  <a:lnTo>
                    <a:pt x="93605" y="119570"/>
                  </a:lnTo>
                  <a:lnTo>
                    <a:pt x="96294" y="118155"/>
                  </a:lnTo>
                  <a:lnTo>
                    <a:pt x="97633" y="117360"/>
                  </a:lnTo>
                  <a:lnTo>
                    <a:pt x="98188" y="113572"/>
                  </a:lnTo>
                  <a:lnTo>
                    <a:pt x="99047" y="110415"/>
                  </a:lnTo>
                  <a:lnTo>
                    <a:pt x="99451" y="108445"/>
                  </a:lnTo>
                  <a:lnTo>
                    <a:pt x="101257" y="106160"/>
                  </a:lnTo>
                  <a:lnTo>
                    <a:pt x="102368" y="104190"/>
                  </a:lnTo>
                  <a:lnTo>
                    <a:pt x="101332" y="102296"/>
                  </a:lnTo>
                  <a:cubicBezTo>
                    <a:pt x="101332" y="102296"/>
                    <a:pt x="101888" y="102220"/>
                    <a:pt x="98655" y="100957"/>
                  </a:cubicBezTo>
                  <a:lnTo>
                    <a:pt x="95423" y="99695"/>
                  </a:lnTo>
                  <a:lnTo>
                    <a:pt x="93529" y="99379"/>
                  </a:lnTo>
                  <a:lnTo>
                    <a:pt x="91471" y="98596"/>
                  </a:lnTo>
                  <a:lnTo>
                    <a:pt x="89185" y="97649"/>
                  </a:lnTo>
                  <a:lnTo>
                    <a:pt x="88011" y="94884"/>
                  </a:lnTo>
                  <a:lnTo>
                    <a:pt x="86508" y="92750"/>
                  </a:lnTo>
                  <a:lnTo>
                    <a:pt x="83124" y="91651"/>
                  </a:lnTo>
                  <a:lnTo>
                    <a:pt x="80914" y="91411"/>
                  </a:lnTo>
                  <a:lnTo>
                    <a:pt x="78616" y="89202"/>
                  </a:lnTo>
                  <a:lnTo>
                    <a:pt x="76571" y="88015"/>
                  </a:lnTo>
                  <a:lnTo>
                    <a:pt x="74121" y="87787"/>
                  </a:lnTo>
                  <a:lnTo>
                    <a:pt x="71596" y="87156"/>
                  </a:lnTo>
                  <a:lnTo>
                    <a:pt x="68755" y="87232"/>
                  </a:lnTo>
                  <a:cubicBezTo>
                    <a:pt x="68755" y="87232"/>
                    <a:pt x="65522" y="88179"/>
                    <a:pt x="65446" y="88495"/>
                  </a:cubicBezTo>
                  <a:cubicBezTo>
                    <a:pt x="65358" y="88810"/>
                    <a:pt x="64903" y="90174"/>
                    <a:pt x="64903" y="90174"/>
                  </a:cubicBezTo>
                  <a:lnTo>
                    <a:pt x="63325" y="88911"/>
                  </a:lnTo>
                  <a:lnTo>
                    <a:pt x="61595" y="89467"/>
                  </a:lnTo>
                  <a:lnTo>
                    <a:pt x="59852" y="88596"/>
                  </a:lnTo>
                  <a:lnTo>
                    <a:pt x="58590" y="85994"/>
                  </a:lnTo>
                  <a:lnTo>
                    <a:pt x="59385" y="83949"/>
                  </a:lnTo>
                  <a:lnTo>
                    <a:pt x="57491" y="83317"/>
                  </a:lnTo>
                  <a:lnTo>
                    <a:pt x="54966" y="83002"/>
                  </a:lnTo>
                  <a:lnTo>
                    <a:pt x="55673" y="81032"/>
                  </a:lnTo>
                  <a:lnTo>
                    <a:pt x="56380" y="79643"/>
                  </a:lnTo>
                  <a:lnTo>
                    <a:pt x="56532" y="78507"/>
                  </a:lnTo>
                  <a:lnTo>
                    <a:pt x="53779" y="78507"/>
                  </a:lnTo>
                  <a:lnTo>
                    <a:pt x="52592" y="80476"/>
                  </a:lnTo>
                  <a:lnTo>
                    <a:pt x="49915" y="81423"/>
                  </a:lnTo>
                  <a:lnTo>
                    <a:pt x="47933" y="78747"/>
                  </a:lnTo>
                  <a:lnTo>
                    <a:pt x="47541" y="75160"/>
                  </a:lnTo>
                  <a:lnTo>
                    <a:pt x="48412" y="72218"/>
                  </a:lnTo>
                  <a:lnTo>
                    <a:pt x="51165" y="70173"/>
                  </a:lnTo>
                  <a:lnTo>
                    <a:pt x="54095" y="69769"/>
                  </a:lnTo>
                  <a:lnTo>
                    <a:pt x="55433" y="70880"/>
                  </a:lnTo>
                  <a:lnTo>
                    <a:pt x="56064" y="69693"/>
                  </a:lnTo>
                  <a:lnTo>
                    <a:pt x="58198" y="69693"/>
                  </a:lnTo>
                  <a:lnTo>
                    <a:pt x="60964" y="70552"/>
                  </a:lnTo>
                  <a:lnTo>
                    <a:pt x="61191" y="72521"/>
                  </a:lnTo>
                  <a:lnTo>
                    <a:pt x="62529" y="74567"/>
                  </a:lnTo>
                  <a:lnTo>
                    <a:pt x="62933" y="72484"/>
                  </a:lnTo>
                  <a:lnTo>
                    <a:pt x="62769" y="68759"/>
                  </a:lnTo>
                  <a:lnTo>
                    <a:pt x="63805" y="66852"/>
                  </a:lnTo>
                  <a:lnTo>
                    <a:pt x="66797" y="64806"/>
                  </a:lnTo>
                  <a:lnTo>
                    <a:pt x="68300" y="62281"/>
                  </a:lnTo>
                  <a:lnTo>
                    <a:pt x="69083" y="60248"/>
                  </a:lnTo>
                  <a:lnTo>
                    <a:pt x="71684" y="57697"/>
                  </a:lnTo>
                  <a:lnTo>
                    <a:pt x="73338" y="57697"/>
                  </a:lnTo>
                  <a:lnTo>
                    <a:pt x="74197" y="55412"/>
                  </a:lnTo>
                  <a:lnTo>
                    <a:pt x="76722" y="53758"/>
                  </a:lnTo>
                  <a:lnTo>
                    <a:pt x="77833" y="55488"/>
                  </a:lnTo>
                  <a:lnTo>
                    <a:pt x="79879" y="54187"/>
                  </a:lnTo>
                  <a:lnTo>
                    <a:pt x="83351" y="52748"/>
                  </a:lnTo>
                  <a:lnTo>
                    <a:pt x="82569" y="51876"/>
                  </a:lnTo>
                  <a:lnTo>
                    <a:pt x="79412" y="52104"/>
                  </a:lnTo>
                  <a:lnTo>
                    <a:pt x="78692" y="50525"/>
                  </a:lnTo>
                  <a:lnTo>
                    <a:pt x="78692" y="49187"/>
                  </a:lnTo>
                  <a:lnTo>
                    <a:pt x="77833" y="48707"/>
                  </a:lnTo>
                  <a:lnTo>
                    <a:pt x="76091" y="49502"/>
                  </a:lnTo>
                  <a:lnTo>
                    <a:pt x="78540" y="48240"/>
                  </a:lnTo>
                  <a:lnTo>
                    <a:pt x="80902" y="48240"/>
                  </a:lnTo>
                  <a:lnTo>
                    <a:pt x="83111" y="48391"/>
                  </a:lnTo>
                  <a:lnTo>
                    <a:pt x="85725" y="46901"/>
                  </a:lnTo>
                  <a:cubicBezTo>
                    <a:pt x="85725" y="46901"/>
                    <a:pt x="87619" y="45474"/>
                    <a:pt x="87695" y="45361"/>
                  </a:cubicBezTo>
                  <a:cubicBezTo>
                    <a:pt x="87771" y="45247"/>
                    <a:pt x="86041" y="42204"/>
                    <a:pt x="86041" y="42204"/>
                  </a:cubicBezTo>
                  <a:lnTo>
                    <a:pt x="83983" y="40297"/>
                  </a:lnTo>
                  <a:lnTo>
                    <a:pt x="83591" y="38151"/>
                  </a:lnTo>
                  <a:lnTo>
                    <a:pt x="83111" y="33820"/>
                  </a:lnTo>
                  <a:lnTo>
                    <a:pt x="81066" y="36105"/>
                  </a:lnTo>
                  <a:lnTo>
                    <a:pt x="79172" y="35701"/>
                  </a:lnTo>
                  <a:lnTo>
                    <a:pt x="78856" y="33656"/>
                  </a:lnTo>
                  <a:lnTo>
                    <a:pt x="79639" y="32203"/>
                  </a:lnTo>
                  <a:lnTo>
                    <a:pt x="77909" y="31724"/>
                  </a:lnTo>
                  <a:lnTo>
                    <a:pt x="76798" y="30575"/>
                  </a:lnTo>
                  <a:lnTo>
                    <a:pt x="73957" y="30575"/>
                  </a:lnTo>
                  <a:lnTo>
                    <a:pt x="73098" y="30650"/>
                  </a:lnTo>
                  <a:lnTo>
                    <a:pt x="73010" y="33491"/>
                  </a:lnTo>
                  <a:lnTo>
                    <a:pt x="71671" y="34918"/>
                  </a:lnTo>
                  <a:lnTo>
                    <a:pt x="72467" y="36156"/>
                  </a:lnTo>
                  <a:lnTo>
                    <a:pt x="72694" y="38479"/>
                  </a:lnTo>
                  <a:lnTo>
                    <a:pt x="70573" y="40285"/>
                  </a:lnTo>
                  <a:lnTo>
                    <a:pt x="68603" y="40979"/>
                  </a:lnTo>
                  <a:lnTo>
                    <a:pt x="68603" y="44136"/>
                  </a:lnTo>
                  <a:lnTo>
                    <a:pt x="67340" y="44767"/>
                  </a:lnTo>
                  <a:lnTo>
                    <a:pt x="65913" y="42962"/>
                  </a:lnTo>
                  <a:lnTo>
                    <a:pt x="66545" y="40196"/>
                  </a:lnTo>
                  <a:lnTo>
                    <a:pt x="64386" y="39098"/>
                  </a:lnTo>
                  <a:lnTo>
                    <a:pt x="62113" y="37747"/>
                  </a:lnTo>
                  <a:lnTo>
                    <a:pt x="61115" y="36888"/>
                  </a:lnTo>
                  <a:lnTo>
                    <a:pt x="60092" y="36888"/>
                  </a:lnTo>
                  <a:lnTo>
                    <a:pt x="59852" y="34123"/>
                  </a:lnTo>
                  <a:lnTo>
                    <a:pt x="60244" y="31686"/>
                  </a:lnTo>
                  <a:lnTo>
                    <a:pt x="61088" y="29679"/>
                  </a:lnTo>
                  <a:lnTo>
                    <a:pt x="61088" y="29679"/>
                  </a:lnTo>
                  <a:cubicBezTo>
                    <a:pt x="61170" y="29674"/>
                    <a:pt x="61518" y="29543"/>
                    <a:pt x="62694" y="28958"/>
                  </a:cubicBezTo>
                  <a:cubicBezTo>
                    <a:pt x="63454" y="28578"/>
                    <a:pt x="63639" y="28510"/>
                    <a:pt x="63679" y="28510"/>
                  </a:cubicBezTo>
                  <a:cubicBezTo>
                    <a:pt x="63702" y="28510"/>
                    <a:pt x="63680" y="28531"/>
                    <a:pt x="63688" y="28531"/>
                  </a:cubicBezTo>
                  <a:cubicBezTo>
                    <a:pt x="63704" y="28531"/>
                    <a:pt x="63843" y="28444"/>
                    <a:pt x="64739" y="27910"/>
                  </a:cubicBezTo>
                  <a:cubicBezTo>
                    <a:pt x="66873" y="26648"/>
                    <a:pt x="66873" y="26648"/>
                    <a:pt x="66873" y="26648"/>
                  </a:cubicBezTo>
                  <a:lnTo>
                    <a:pt x="68451" y="25145"/>
                  </a:lnTo>
                  <a:lnTo>
                    <a:pt x="69714" y="23870"/>
                  </a:lnTo>
                  <a:lnTo>
                    <a:pt x="70585" y="23642"/>
                  </a:lnTo>
                  <a:lnTo>
                    <a:pt x="73969" y="23642"/>
                  </a:lnTo>
                  <a:lnTo>
                    <a:pt x="74121" y="21597"/>
                  </a:lnTo>
                  <a:lnTo>
                    <a:pt x="75144" y="19779"/>
                  </a:lnTo>
                  <a:lnTo>
                    <a:pt x="74677" y="18049"/>
                  </a:lnTo>
                  <a:lnTo>
                    <a:pt x="73035" y="16660"/>
                  </a:lnTo>
                  <a:lnTo>
                    <a:pt x="71987" y="18693"/>
                  </a:lnTo>
                  <a:lnTo>
                    <a:pt x="70371" y="19943"/>
                  </a:lnTo>
                  <a:lnTo>
                    <a:pt x="69234" y="20726"/>
                  </a:lnTo>
                  <a:lnTo>
                    <a:pt x="69234" y="18276"/>
                  </a:lnTo>
                  <a:lnTo>
                    <a:pt x="69487" y="17013"/>
                  </a:lnTo>
                  <a:lnTo>
                    <a:pt x="69487" y="17013"/>
                  </a:lnTo>
                  <a:lnTo>
                    <a:pt x="68439" y="17960"/>
                  </a:lnTo>
                  <a:lnTo>
                    <a:pt x="67403" y="15599"/>
                  </a:lnTo>
                  <a:lnTo>
                    <a:pt x="68565" y="14336"/>
                  </a:lnTo>
                  <a:lnTo>
                    <a:pt x="69373" y="12594"/>
                  </a:lnTo>
                  <a:lnTo>
                    <a:pt x="70636" y="9841"/>
                  </a:lnTo>
                  <a:lnTo>
                    <a:pt x="71633" y="9450"/>
                  </a:lnTo>
                  <a:lnTo>
                    <a:pt x="73401" y="7783"/>
                  </a:lnTo>
                  <a:lnTo>
                    <a:pt x="72618" y="7379"/>
                  </a:lnTo>
                  <a:lnTo>
                    <a:pt x="71633" y="7240"/>
                  </a:lnTo>
                  <a:lnTo>
                    <a:pt x="69234" y="7240"/>
                  </a:lnTo>
                  <a:lnTo>
                    <a:pt x="69234" y="9450"/>
                  </a:lnTo>
                  <a:lnTo>
                    <a:pt x="67164" y="12152"/>
                  </a:lnTo>
                  <a:lnTo>
                    <a:pt x="65408" y="14854"/>
                  </a:lnTo>
                  <a:lnTo>
                    <a:pt x="66280" y="16091"/>
                  </a:lnTo>
                  <a:lnTo>
                    <a:pt x="65926" y="18516"/>
                  </a:lnTo>
                  <a:lnTo>
                    <a:pt x="62921" y="20094"/>
                  </a:lnTo>
                  <a:lnTo>
                    <a:pt x="62921" y="18276"/>
                  </a:lnTo>
                  <a:lnTo>
                    <a:pt x="61191" y="18124"/>
                  </a:lnTo>
                  <a:lnTo>
                    <a:pt x="59701" y="19299"/>
                  </a:lnTo>
                  <a:lnTo>
                    <a:pt x="57845" y="16698"/>
                  </a:lnTo>
                  <a:lnTo>
                    <a:pt x="55673" y="16698"/>
                  </a:lnTo>
                  <a:lnTo>
                    <a:pt x="54966" y="18049"/>
                  </a:lnTo>
                  <a:lnTo>
                    <a:pt x="54259" y="19071"/>
                  </a:lnTo>
                  <a:lnTo>
                    <a:pt x="53223" y="16786"/>
                  </a:lnTo>
                  <a:cubicBezTo>
                    <a:pt x="53223" y="16786"/>
                    <a:pt x="52623" y="16998"/>
                    <a:pt x="52038" y="16998"/>
                  </a:cubicBezTo>
                  <a:cubicBezTo>
                    <a:pt x="51500" y="16998"/>
                    <a:pt x="50974" y="16819"/>
                    <a:pt x="50938" y="16129"/>
                  </a:cubicBezTo>
                  <a:cubicBezTo>
                    <a:pt x="50862" y="14690"/>
                    <a:pt x="50862" y="14677"/>
                    <a:pt x="50862" y="14677"/>
                  </a:cubicBezTo>
                  <a:lnTo>
                    <a:pt x="47629" y="11672"/>
                  </a:lnTo>
                  <a:lnTo>
                    <a:pt x="46594" y="10952"/>
                  </a:lnTo>
                  <a:lnTo>
                    <a:pt x="44788" y="11268"/>
                  </a:lnTo>
                  <a:lnTo>
                    <a:pt x="43993" y="8869"/>
                  </a:lnTo>
                  <a:lnTo>
                    <a:pt x="42579" y="8427"/>
                  </a:lnTo>
                  <a:lnTo>
                    <a:pt x="39030" y="8869"/>
                  </a:lnTo>
                  <a:lnTo>
                    <a:pt x="36972" y="8427"/>
                  </a:lnTo>
                  <a:lnTo>
                    <a:pt x="34295" y="6141"/>
                  </a:lnTo>
                  <a:lnTo>
                    <a:pt x="30747" y="4462"/>
                  </a:lnTo>
                  <a:lnTo>
                    <a:pt x="28159" y="1962"/>
                  </a:lnTo>
                  <a:lnTo>
                    <a:pt x="26037" y="194"/>
                  </a:lnTo>
                  <a:lnTo>
                    <a:pt x="23196" y="825"/>
                  </a:lnTo>
                  <a:cubicBezTo>
                    <a:pt x="23196" y="825"/>
                    <a:pt x="23017" y="0"/>
                    <a:pt x="22033" y="0"/>
                  </a:cubicBez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4"/>
            <p:cNvSpPr/>
            <p:nvPr/>
          </p:nvSpPr>
          <p:spPr>
            <a:xfrm>
              <a:off x="238125" y="1071925"/>
              <a:ext cx="2568675" cy="3902025"/>
            </a:xfrm>
            <a:custGeom>
              <a:avLst/>
              <a:gdLst/>
              <a:ahLst/>
              <a:cxnLst/>
              <a:rect l="l" t="t" r="r" b="b"/>
              <a:pathLst>
                <a:path w="102747" h="156081" extrusionOk="0">
                  <a:moveTo>
                    <a:pt x="61468" y="29836"/>
                  </a:moveTo>
                  <a:cubicBezTo>
                    <a:pt x="61506" y="29899"/>
                    <a:pt x="61519" y="29962"/>
                    <a:pt x="61506" y="30025"/>
                  </a:cubicBezTo>
                  <a:lnTo>
                    <a:pt x="61342" y="29899"/>
                  </a:lnTo>
                  <a:lnTo>
                    <a:pt x="61468" y="29836"/>
                  </a:lnTo>
                  <a:close/>
                  <a:moveTo>
                    <a:pt x="101181" y="102504"/>
                  </a:moveTo>
                  <a:lnTo>
                    <a:pt x="101282" y="102542"/>
                  </a:lnTo>
                  <a:lnTo>
                    <a:pt x="101193" y="102718"/>
                  </a:lnTo>
                  <a:cubicBezTo>
                    <a:pt x="101155" y="102655"/>
                    <a:pt x="101143" y="102567"/>
                    <a:pt x="101181" y="102504"/>
                  </a:cubicBezTo>
                  <a:close/>
                  <a:moveTo>
                    <a:pt x="22159" y="618"/>
                  </a:moveTo>
                  <a:cubicBezTo>
                    <a:pt x="22328" y="618"/>
                    <a:pt x="22461" y="648"/>
                    <a:pt x="22565" y="692"/>
                  </a:cubicBezTo>
                  <a:cubicBezTo>
                    <a:pt x="22779" y="781"/>
                    <a:pt x="22943" y="970"/>
                    <a:pt x="23019" y="1198"/>
                  </a:cubicBezTo>
                  <a:lnTo>
                    <a:pt x="23385" y="1437"/>
                  </a:lnTo>
                  <a:lnTo>
                    <a:pt x="26075" y="844"/>
                  </a:lnTo>
                  <a:lnTo>
                    <a:pt x="28057" y="2498"/>
                  </a:lnTo>
                  <a:lnTo>
                    <a:pt x="30658" y="4998"/>
                  </a:lnTo>
                  <a:lnTo>
                    <a:pt x="34257" y="6716"/>
                  </a:lnTo>
                  <a:lnTo>
                    <a:pt x="36909" y="8976"/>
                  </a:lnTo>
                  <a:lnTo>
                    <a:pt x="37048" y="9052"/>
                  </a:lnTo>
                  <a:lnTo>
                    <a:pt x="39093" y="9481"/>
                  </a:lnTo>
                  <a:lnTo>
                    <a:pt x="39207" y="9481"/>
                  </a:lnTo>
                  <a:lnTo>
                    <a:pt x="42679" y="9052"/>
                  </a:lnTo>
                  <a:lnTo>
                    <a:pt x="43879" y="9430"/>
                  </a:lnTo>
                  <a:lnTo>
                    <a:pt x="44624" y="11678"/>
                  </a:lnTo>
                  <a:lnTo>
                    <a:pt x="44978" y="11893"/>
                  </a:lnTo>
                  <a:lnTo>
                    <a:pt x="46657" y="11590"/>
                  </a:lnTo>
                  <a:lnTo>
                    <a:pt x="47541" y="12208"/>
                  </a:lnTo>
                  <a:lnTo>
                    <a:pt x="50685" y="15125"/>
                  </a:lnTo>
                  <a:cubicBezTo>
                    <a:pt x="50698" y="15302"/>
                    <a:pt x="50710" y="15668"/>
                    <a:pt x="50761" y="16464"/>
                  </a:cubicBezTo>
                  <a:cubicBezTo>
                    <a:pt x="50761" y="16830"/>
                    <a:pt x="50937" y="17183"/>
                    <a:pt x="51253" y="17385"/>
                  </a:cubicBezTo>
                  <a:cubicBezTo>
                    <a:pt x="51517" y="17561"/>
                    <a:pt x="51851" y="17620"/>
                    <a:pt x="52180" y="17620"/>
                  </a:cubicBezTo>
                  <a:cubicBezTo>
                    <a:pt x="52561" y="17620"/>
                    <a:pt x="52935" y="17541"/>
                    <a:pt x="53185" y="17474"/>
                  </a:cubicBezTo>
                  <a:lnTo>
                    <a:pt x="54094" y="19507"/>
                  </a:lnTo>
                  <a:lnTo>
                    <a:pt x="54637" y="19557"/>
                  </a:lnTo>
                  <a:lnTo>
                    <a:pt x="55370" y="18497"/>
                  </a:lnTo>
                  <a:lnTo>
                    <a:pt x="55988" y="17322"/>
                  </a:lnTo>
                  <a:lnTo>
                    <a:pt x="57807" y="17322"/>
                  </a:lnTo>
                  <a:lnTo>
                    <a:pt x="59562" y="19784"/>
                  </a:lnTo>
                  <a:lnTo>
                    <a:pt x="60016" y="19848"/>
                  </a:lnTo>
                  <a:lnTo>
                    <a:pt x="61418" y="18762"/>
                  </a:lnTo>
                  <a:lnTo>
                    <a:pt x="62744" y="18875"/>
                  </a:lnTo>
                  <a:lnTo>
                    <a:pt x="62744" y="20403"/>
                  </a:lnTo>
                  <a:lnTo>
                    <a:pt x="63198" y="20681"/>
                  </a:lnTo>
                  <a:lnTo>
                    <a:pt x="66204" y="19103"/>
                  </a:lnTo>
                  <a:lnTo>
                    <a:pt x="66355" y="18875"/>
                  </a:lnTo>
                  <a:lnTo>
                    <a:pt x="66709" y="16451"/>
                  </a:lnTo>
                  <a:lnTo>
                    <a:pt x="66658" y="16224"/>
                  </a:lnTo>
                  <a:lnTo>
                    <a:pt x="65913" y="15150"/>
                  </a:lnTo>
                  <a:lnTo>
                    <a:pt x="67542" y="12650"/>
                  </a:lnTo>
                  <a:lnTo>
                    <a:pt x="69613" y="9961"/>
                  </a:lnTo>
                  <a:lnTo>
                    <a:pt x="69676" y="9771"/>
                  </a:lnTo>
                  <a:lnTo>
                    <a:pt x="69676" y="7877"/>
                  </a:lnTo>
                  <a:lnTo>
                    <a:pt x="71709" y="7877"/>
                  </a:lnTo>
                  <a:lnTo>
                    <a:pt x="72631" y="8004"/>
                  </a:lnTo>
                  <a:lnTo>
                    <a:pt x="72984" y="8180"/>
                  </a:lnTo>
                  <a:lnTo>
                    <a:pt x="71570" y="9493"/>
                  </a:lnTo>
                  <a:lnTo>
                    <a:pt x="70636" y="9872"/>
                  </a:lnTo>
                  <a:lnTo>
                    <a:pt x="70472" y="10024"/>
                  </a:lnTo>
                  <a:lnTo>
                    <a:pt x="68413" y="14469"/>
                  </a:lnTo>
                  <a:lnTo>
                    <a:pt x="67290" y="15693"/>
                  </a:lnTo>
                  <a:lnTo>
                    <a:pt x="67226" y="16034"/>
                  </a:lnTo>
                  <a:lnTo>
                    <a:pt x="68274" y="18408"/>
                  </a:lnTo>
                  <a:lnTo>
                    <a:pt x="68780" y="18509"/>
                  </a:lnTo>
                  <a:lnTo>
                    <a:pt x="69108" y="18206"/>
                  </a:lnTo>
                  <a:lnTo>
                    <a:pt x="69108" y="18206"/>
                  </a:lnTo>
                  <a:lnTo>
                    <a:pt x="69045" y="18522"/>
                  </a:lnTo>
                  <a:lnTo>
                    <a:pt x="69045" y="21035"/>
                  </a:lnTo>
                  <a:lnTo>
                    <a:pt x="69537" y="21287"/>
                  </a:lnTo>
                  <a:lnTo>
                    <a:pt x="70686" y="20504"/>
                  </a:lnTo>
                  <a:lnTo>
                    <a:pt x="72315" y="19254"/>
                  </a:lnTo>
                  <a:lnTo>
                    <a:pt x="73262" y="17474"/>
                  </a:lnTo>
                  <a:lnTo>
                    <a:pt x="74525" y="18534"/>
                  </a:lnTo>
                  <a:lnTo>
                    <a:pt x="74929" y="20050"/>
                  </a:lnTo>
                  <a:lnTo>
                    <a:pt x="73982" y="21742"/>
                  </a:lnTo>
                  <a:lnTo>
                    <a:pt x="73805" y="23636"/>
                  </a:lnTo>
                  <a:lnTo>
                    <a:pt x="70699" y="23636"/>
                  </a:lnTo>
                  <a:lnTo>
                    <a:pt x="69752" y="23863"/>
                  </a:lnTo>
                  <a:lnTo>
                    <a:pt x="69613" y="23951"/>
                  </a:lnTo>
                  <a:lnTo>
                    <a:pt x="68350" y="25227"/>
                  </a:lnTo>
                  <a:lnTo>
                    <a:pt x="66797" y="26704"/>
                  </a:lnTo>
                  <a:cubicBezTo>
                    <a:pt x="66721" y="26755"/>
                    <a:pt x="66368" y="26982"/>
                    <a:pt x="64701" y="27954"/>
                  </a:cubicBezTo>
                  <a:lnTo>
                    <a:pt x="64171" y="28270"/>
                  </a:lnTo>
                  <a:lnTo>
                    <a:pt x="63779" y="28510"/>
                  </a:lnTo>
                  <a:cubicBezTo>
                    <a:pt x="63602" y="28535"/>
                    <a:pt x="63299" y="28674"/>
                    <a:pt x="62668" y="28990"/>
                  </a:cubicBezTo>
                  <a:cubicBezTo>
                    <a:pt x="61443" y="29608"/>
                    <a:pt x="61216" y="29684"/>
                    <a:pt x="61178" y="29684"/>
                  </a:cubicBezTo>
                  <a:lnTo>
                    <a:pt x="61178" y="29785"/>
                  </a:lnTo>
                  <a:lnTo>
                    <a:pt x="61039" y="29684"/>
                  </a:lnTo>
                  <a:cubicBezTo>
                    <a:pt x="60938" y="29747"/>
                    <a:pt x="60875" y="29861"/>
                    <a:pt x="60862" y="29974"/>
                  </a:cubicBezTo>
                  <a:lnTo>
                    <a:pt x="60079" y="31868"/>
                  </a:lnTo>
                  <a:lnTo>
                    <a:pt x="59663" y="34381"/>
                  </a:lnTo>
                  <a:lnTo>
                    <a:pt x="59663" y="34457"/>
                  </a:lnTo>
                  <a:lnTo>
                    <a:pt x="59890" y="37222"/>
                  </a:lnTo>
                  <a:lnTo>
                    <a:pt x="60206" y="37500"/>
                  </a:lnTo>
                  <a:lnTo>
                    <a:pt x="61115" y="37500"/>
                  </a:lnTo>
                  <a:lnTo>
                    <a:pt x="62075" y="38321"/>
                  </a:lnTo>
                  <a:lnTo>
                    <a:pt x="64360" y="39685"/>
                  </a:lnTo>
                  <a:lnTo>
                    <a:pt x="66317" y="40669"/>
                  </a:lnTo>
                  <a:lnTo>
                    <a:pt x="65736" y="43195"/>
                  </a:lnTo>
                  <a:lnTo>
                    <a:pt x="65800" y="43460"/>
                  </a:lnTo>
                  <a:lnTo>
                    <a:pt x="67214" y="45278"/>
                  </a:lnTo>
                  <a:lnTo>
                    <a:pt x="67605" y="45354"/>
                  </a:lnTo>
                  <a:lnTo>
                    <a:pt x="68868" y="44723"/>
                  </a:lnTo>
                  <a:lnTo>
                    <a:pt x="69045" y="44445"/>
                  </a:lnTo>
                  <a:lnTo>
                    <a:pt x="69045" y="41516"/>
                  </a:lnTo>
                  <a:lnTo>
                    <a:pt x="70800" y="40884"/>
                  </a:lnTo>
                  <a:lnTo>
                    <a:pt x="73035" y="39028"/>
                  </a:lnTo>
                  <a:lnTo>
                    <a:pt x="73136" y="38750"/>
                  </a:lnTo>
                  <a:lnTo>
                    <a:pt x="72909" y="36414"/>
                  </a:lnTo>
                  <a:lnTo>
                    <a:pt x="72858" y="36275"/>
                  </a:lnTo>
                  <a:lnTo>
                    <a:pt x="72201" y="35253"/>
                  </a:lnTo>
                  <a:lnTo>
                    <a:pt x="73376" y="34015"/>
                  </a:lnTo>
                  <a:lnTo>
                    <a:pt x="73464" y="33800"/>
                  </a:lnTo>
                  <a:lnTo>
                    <a:pt x="73527" y="31250"/>
                  </a:lnTo>
                  <a:lnTo>
                    <a:pt x="74095" y="31199"/>
                  </a:lnTo>
                  <a:lnTo>
                    <a:pt x="76798" y="31199"/>
                  </a:lnTo>
                  <a:lnTo>
                    <a:pt x="77808" y="32247"/>
                  </a:lnTo>
                  <a:lnTo>
                    <a:pt x="77947" y="32323"/>
                  </a:lnTo>
                  <a:lnTo>
                    <a:pt x="79298" y="32702"/>
                  </a:lnTo>
                  <a:lnTo>
                    <a:pt x="78704" y="33813"/>
                  </a:lnTo>
                  <a:lnTo>
                    <a:pt x="78666" y="34015"/>
                  </a:lnTo>
                  <a:lnTo>
                    <a:pt x="78982" y="36061"/>
                  </a:lnTo>
                  <a:lnTo>
                    <a:pt x="79235" y="36326"/>
                  </a:lnTo>
                  <a:lnTo>
                    <a:pt x="81129" y="36730"/>
                  </a:lnTo>
                  <a:lnTo>
                    <a:pt x="81419" y="36629"/>
                  </a:lnTo>
                  <a:lnTo>
                    <a:pt x="82998" y="34861"/>
                  </a:lnTo>
                  <a:lnTo>
                    <a:pt x="83402" y="38523"/>
                  </a:lnTo>
                  <a:lnTo>
                    <a:pt x="83793" y="40657"/>
                  </a:lnTo>
                  <a:lnTo>
                    <a:pt x="83894" y="40834"/>
                  </a:lnTo>
                  <a:lnTo>
                    <a:pt x="85902" y="42715"/>
                  </a:lnTo>
                  <a:cubicBezTo>
                    <a:pt x="86558" y="43864"/>
                    <a:pt x="87253" y="45127"/>
                    <a:pt x="87455" y="45569"/>
                  </a:cubicBezTo>
                  <a:cubicBezTo>
                    <a:pt x="87152" y="45821"/>
                    <a:pt x="86369" y="46415"/>
                    <a:pt x="85687" y="46932"/>
                  </a:cubicBezTo>
                  <a:lnTo>
                    <a:pt x="83162" y="48385"/>
                  </a:lnTo>
                  <a:lnTo>
                    <a:pt x="81028" y="48220"/>
                  </a:lnTo>
                  <a:lnTo>
                    <a:pt x="78654" y="48220"/>
                  </a:lnTo>
                  <a:lnTo>
                    <a:pt x="78515" y="48258"/>
                  </a:lnTo>
                  <a:lnTo>
                    <a:pt x="76065" y="49521"/>
                  </a:lnTo>
                  <a:lnTo>
                    <a:pt x="76343" y="50089"/>
                  </a:lnTo>
                  <a:lnTo>
                    <a:pt x="77934" y="49369"/>
                  </a:lnTo>
                  <a:lnTo>
                    <a:pt x="78502" y="49685"/>
                  </a:lnTo>
                  <a:lnTo>
                    <a:pt x="78502" y="50834"/>
                  </a:lnTo>
                  <a:lnTo>
                    <a:pt x="79235" y="52539"/>
                  </a:lnTo>
                  <a:lnTo>
                    <a:pt x="79550" y="52728"/>
                  </a:lnTo>
                  <a:lnTo>
                    <a:pt x="82556" y="52514"/>
                  </a:lnTo>
                  <a:lnTo>
                    <a:pt x="82934" y="52930"/>
                  </a:lnTo>
                  <a:lnTo>
                    <a:pt x="79828" y="54231"/>
                  </a:lnTo>
                  <a:lnTo>
                    <a:pt x="78048" y="55355"/>
                  </a:lnTo>
                  <a:lnTo>
                    <a:pt x="77113" y="53890"/>
                  </a:lnTo>
                  <a:lnTo>
                    <a:pt x="76671" y="53802"/>
                  </a:lnTo>
                  <a:lnTo>
                    <a:pt x="74146" y="55456"/>
                  </a:lnTo>
                  <a:lnTo>
                    <a:pt x="74032" y="55607"/>
                  </a:lnTo>
                  <a:lnTo>
                    <a:pt x="73237" y="57691"/>
                  </a:lnTo>
                  <a:lnTo>
                    <a:pt x="71797" y="57691"/>
                  </a:lnTo>
                  <a:lnTo>
                    <a:pt x="71583" y="57779"/>
                  </a:lnTo>
                  <a:lnTo>
                    <a:pt x="68982" y="60330"/>
                  </a:lnTo>
                  <a:lnTo>
                    <a:pt x="68136" y="62426"/>
                  </a:lnTo>
                  <a:lnTo>
                    <a:pt x="66671" y="64888"/>
                  </a:lnTo>
                  <a:lnTo>
                    <a:pt x="63741" y="66908"/>
                  </a:lnTo>
                  <a:lnTo>
                    <a:pt x="63640" y="67009"/>
                  </a:lnTo>
                  <a:lnTo>
                    <a:pt x="62618" y="68916"/>
                  </a:lnTo>
                  <a:lnTo>
                    <a:pt x="62580" y="69068"/>
                  </a:lnTo>
                  <a:lnTo>
                    <a:pt x="62731" y="72767"/>
                  </a:lnTo>
                  <a:lnTo>
                    <a:pt x="62491" y="74043"/>
                  </a:lnTo>
                  <a:lnTo>
                    <a:pt x="61620" y="72717"/>
                  </a:lnTo>
                  <a:lnTo>
                    <a:pt x="61393" y="70823"/>
                  </a:lnTo>
                  <a:lnTo>
                    <a:pt x="61178" y="70558"/>
                  </a:lnTo>
                  <a:lnTo>
                    <a:pt x="58413" y="69686"/>
                  </a:lnTo>
                  <a:lnTo>
                    <a:pt x="56190" y="69674"/>
                  </a:lnTo>
                  <a:lnTo>
                    <a:pt x="55913" y="69838"/>
                  </a:lnTo>
                  <a:lnTo>
                    <a:pt x="55471" y="70684"/>
                  </a:lnTo>
                  <a:lnTo>
                    <a:pt x="54423" y="69838"/>
                  </a:lnTo>
                  <a:lnTo>
                    <a:pt x="54183" y="69762"/>
                  </a:lnTo>
                  <a:lnTo>
                    <a:pt x="51266" y="70166"/>
                  </a:lnTo>
                  <a:lnTo>
                    <a:pt x="51114" y="70229"/>
                  </a:lnTo>
                  <a:lnTo>
                    <a:pt x="48362" y="72287"/>
                  </a:lnTo>
                  <a:lnTo>
                    <a:pt x="48248" y="72452"/>
                  </a:lnTo>
                  <a:lnTo>
                    <a:pt x="47377" y="75381"/>
                  </a:lnTo>
                  <a:lnTo>
                    <a:pt x="47377" y="75507"/>
                  </a:lnTo>
                  <a:lnTo>
                    <a:pt x="47768" y="79093"/>
                  </a:lnTo>
                  <a:lnTo>
                    <a:pt x="47819" y="79245"/>
                  </a:lnTo>
                  <a:lnTo>
                    <a:pt x="49801" y="81934"/>
                  </a:lnTo>
                  <a:lnTo>
                    <a:pt x="50155" y="82048"/>
                  </a:lnTo>
                  <a:lnTo>
                    <a:pt x="52832" y="81101"/>
                  </a:lnTo>
                  <a:lnTo>
                    <a:pt x="52996" y="80962"/>
                  </a:lnTo>
                  <a:lnTo>
                    <a:pt x="54082" y="79144"/>
                  </a:lnTo>
                  <a:lnTo>
                    <a:pt x="56304" y="79144"/>
                  </a:lnTo>
                  <a:lnTo>
                    <a:pt x="56203" y="79876"/>
                  </a:lnTo>
                  <a:lnTo>
                    <a:pt x="55496" y="81240"/>
                  </a:lnTo>
                  <a:lnTo>
                    <a:pt x="54789" y="83210"/>
                  </a:lnTo>
                  <a:lnTo>
                    <a:pt x="55054" y="83639"/>
                  </a:lnTo>
                  <a:lnTo>
                    <a:pt x="57516" y="83930"/>
                  </a:lnTo>
                  <a:lnTo>
                    <a:pt x="59095" y="84460"/>
                  </a:lnTo>
                  <a:lnTo>
                    <a:pt x="58413" y="86202"/>
                  </a:lnTo>
                  <a:lnTo>
                    <a:pt x="58425" y="86455"/>
                  </a:lnTo>
                  <a:lnTo>
                    <a:pt x="59688" y="89056"/>
                  </a:lnTo>
                  <a:lnTo>
                    <a:pt x="59840" y="89195"/>
                  </a:lnTo>
                  <a:lnTo>
                    <a:pt x="61569" y="90066"/>
                  </a:lnTo>
                  <a:lnTo>
                    <a:pt x="61809" y="90079"/>
                  </a:lnTo>
                  <a:lnTo>
                    <a:pt x="63388" y="89586"/>
                  </a:lnTo>
                  <a:lnTo>
                    <a:pt x="64827" y="90735"/>
                  </a:lnTo>
                  <a:lnTo>
                    <a:pt x="65320" y="90597"/>
                  </a:lnTo>
                  <a:cubicBezTo>
                    <a:pt x="65345" y="90546"/>
                    <a:pt x="65749" y="89397"/>
                    <a:pt x="65863" y="88980"/>
                  </a:cubicBezTo>
                  <a:cubicBezTo>
                    <a:pt x="66166" y="88766"/>
                    <a:pt x="67656" y="88261"/>
                    <a:pt x="68944" y="87882"/>
                  </a:cubicBezTo>
                  <a:lnTo>
                    <a:pt x="71696" y="87806"/>
                  </a:lnTo>
                  <a:lnTo>
                    <a:pt x="74222" y="88437"/>
                  </a:lnTo>
                  <a:lnTo>
                    <a:pt x="76596" y="88665"/>
                  </a:lnTo>
                  <a:lnTo>
                    <a:pt x="78553" y="89788"/>
                  </a:lnTo>
                  <a:lnTo>
                    <a:pt x="80813" y="91973"/>
                  </a:lnTo>
                  <a:lnTo>
                    <a:pt x="81002" y="92061"/>
                  </a:lnTo>
                  <a:lnTo>
                    <a:pt x="83174" y="92289"/>
                  </a:lnTo>
                  <a:lnTo>
                    <a:pt x="86432" y="93362"/>
                  </a:lnTo>
                  <a:lnTo>
                    <a:pt x="87846" y="95370"/>
                  </a:lnTo>
                  <a:lnTo>
                    <a:pt x="89021" y="98097"/>
                  </a:lnTo>
                  <a:lnTo>
                    <a:pt x="89185" y="98274"/>
                  </a:lnTo>
                  <a:lnTo>
                    <a:pt x="91470" y="99221"/>
                  </a:lnTo>
                  <a:lnTo>
                    <a:pt x="93529" y="100016"/>
                  </a:lnTo>
                  <a:lnTo>
                    <a:pt x="95448" y="100345"/>
                  </a:lnTo>
                  <a:lnTo>
                    <a:pt x="98655" y="101595"/>
                  </a:lnTo>
                  <a:cubicBezTo>
                    <a:pt x="100625" y="102365"/>
                    <a:pt x="101092" y="102655"/>
                    <a:pt x="101193" y="102731"/>
                  </a:cubicBezTo>
                  <a:lnTo>
                    <a:pt x="101168" y="102782"/>
                  </a:lnTo>
                  <a:lnTo>
                    <a:pt x="102115" y="104524"/>
                  </a:lnTo>
                  <a:lnTo>
                    <a:pt x="101130" y="106305"/>
                  </a:lnTo>
                  <a:lnTo>
                    <a:pt x="99312" y="108590"/>
                  </a:lnTo>
                  <a:lnTo>
                    <a:pt x="99249" y="108716"/>
                  </a:lnTo>
                  <a:lnTo>
                    <a:pt x="98857" y="110673"/>
                  </a:lnTo>
                  <a:lnTo>
                    <a:pt x="97986" y="113855"/>
                  </a:lnTo>
                  <a:lnTo>
                    <a:pt x="97456" y="117492"/>
                  </a:lnTo>
                  <a:lnTo>
                    <a:pt x="96256" y="118199"/>
                  </a:lnTo>
                  <a:lnTo>
                    <a:pt x="93541" y="119639"/>
                  </a:lnTo>
                  <a:lnTo>
                    <a:pt x="91016" y="121369"/>
                  </a:lnTo>
                  <a:lnTo>
                    <a:pt x="90889" y="121583"/>
                  </a:lnTo>
                  <a:lnTo>
                    <a:pt x="90422" y="124260"/>
                  </a:lnTo>
                  <a:lnTo>
                    <a:pt x="89096" y="126192"/>
                  </a:lnTo>
                  <a:lnTo>
                    <a:pt x="87682" y="128604"/>
                  </a:lnTo>
                  <a:lnTo>
                    <a:pt x="86205" y="130031"/>
                  </a:lnTo>
                  <a:lnTo>
                    <a:pt x="83679" y="129589"/>
                  </a:lnTo>
                  <a:lnTo>
                    <a:pt x="83313" y="129930"/>
                  </a:lnTo>
                  <a:lnTo>
                    <a:pt x="83389" y="130889"/>
                  </a:lnTo>
                  <a:lnTo>
                    <a:pt x="83553" y="132114"/>
                  </a:lnTo>
                  <a:lnTo>
                    <a:pt x="83553" y="134008"/>
                  </a:lnTo>
                  <a:lnTo>
                    <a:pt x="81886" y="134412"/>
                  </a:lnTo>
                  <a:lnTo>
                    <a:pt x="79992" y="134968"/>
                  </a:lnTo>
                  <a:lnTo>
                    <a:pt x="79765" y="135271"/>
                  </a:lnTo>
                  <a:lnTo>
                    <a:pt x="79765" y="135801"/>
                  </a:lnTo>
                  <a:lnTo>
                    <a:pt x="79702" y="137039"/>
                  </a:lnTo>
                  <a:lnTo>
                    <a:pt x="78616" y="136912"/>
                  </a:lnTo>
                  <a:lnTo>
                    <a:pt x="78262" y="137215"/>
                  </a:lnTo>
                  <a:lnTo>
                    <a:pt x="78187" y="138314"/>
                  </a:lnTo>
                  <a:lnTo>
                    <a:pt x="78212" y="138465"/>
                  </a:lnTo>
                  <a:lnTo>
                    <a:pt x="78730" y="139640"/>
                  </a:lnTo>
                  <a:lnTo>
                    <a:pt x="78376" y="141622"/>
                  </a:lnTo>
                  <a:lnTo>
                    <a:pt x="77694" y="142102"/>
                  </a:lnTo>
                  <a:lnTo>
                    <a:pt x="77593" y="142216"/>
                  </a:lnTo>
                  <a:lnTo>
                    <a:pt x="76722" y="143882"/>
                  </a:lnTo>
                  <a:lnTo>
                    <a:pt x="76823" y="144274"/>
                  </a:lnTo>
                  <a:lnTo>
                    <a:pt x="78300" y="145335"/>
                  </a:lnTo>
                  <a:lnTo>
                    <a:pt x="78060" y="146105"/>
                  </a:lnTo>
                  <a:cubicBezTo>
                    <a:pt x="77997" y="146181"/>
                    <a:pt x="77757" y="146484"/>
                    <a:pt x="76924" y="147481"/>
                  </a:cubicBezTo>
                  <a:cubicBezTo>
                    <a:pt x="76444" y="148062"/>
                    <a:pt x="76255" y="148592"/>
                    <a:pt x="76381" y="149059"/>
                  </a:cubicBezTo>
                  <a:cubicBezTo>
                    <a:pt x="76469" y="149388"/>
                    <a:pt x="76697" y="149678"/>
                    <a:pt x="77000" y="149842"/>
                  </a:cubicBezTo>
                  <a:lnTo>
                    <a:pt x="78136" y="152646"/>
                  </a:lnTo>
                  <a:lnTo>
                    <a:pt x="78275" y="152810"/>
                  </a:lnTo>
                  <a:lnTo>
                    <a:pt x="81167" y="154363"/>
                  </a:lnTo>
                  <a:lnTo>
                    <a:pt x="80245" y="155449"/>
                  </a:lnTo>
                  <a:lnTo>
                    <a:pt x="77492" y="155449"/>
                  </a:lnTo>
                  <a:lnTo>
                    <a:pt x="75889" y="154401"/>
                  </a:lnTo>
                  <a:lnTo>
                    <a:pt x="73628" y="151130"/>
                  </a:lnTo>
                  <a:lnTo>
                    <a:pt x="72429" y="147443"/>
                  </a:lnTo>
                  <a:lnTo>
                    <a:pt x="72113" y="145625"/>
                  </a:lnTo>
                  <a:lnTo>
                    <a:pt x="70825" y="143605"/>
                  </a:lnTo>
                  <a:lnTo>
                    <a:pt x="72568" y="139577"/>
                  </a:lnTo>
                  <a:lnTo>
                    <a:pt x="72454" y="139198"/>
                  </a:lnTo>
                  <a:lnTo>
                    <a:pt x="71242" y="138327"/>
                  </a:lnTo>
                  <a:lnTo>
                    <a:pt x="71014" y="135523"/>
                  </a:lnTo>
                  <a:lnTo>
                    <a:pt x="71090" y="133112"/>
                  </a:lnTo>
                  <a:lnTo>
                    <a:pt x="71873" y="129993"/>
                  </a:lnTo>
                  <a:lnTo>
                    <a:pt x="71886" y="129892"/>
                  </a:lnTo>
                  <a:lnTo>
                    <a:pt x="71722" y="127884"/>
                  </a:lnTo>
                  <a:lnTo>
                    <a:pt x="71962" y="123907"/>
                  </a:lnTo>
                  <a:lnTo>
                    <a:pt x="71722" y="120030"/>
                  </a:lnTo>
                  <a:lnTo>
                    <a:pt x="71242" y="115295"/>
                  </a:lnTo>
                  <a:lnTo>
                    <a:pt x="71191" y="115131"/>
                  </a:lnTo>
                  <a:lnTo>
                    <a:pt x="69929" y="113401"/>
                  </a:lnTo>
                  <a:lnTo>
                    <a:pt x="67921" y="112252"/>
                  </a:lnTo>
                  <a:lnTo>
                    <a:pt x="65837" y="109007"/>
                  </a:lnTo>
                  <a:lnTo>
                    <a:pt x="63678" y="105724"/>
                  </a:lnTo>
                  <a:lnTo>
                    <a:pt x="61367" y="103274"/>
                  </a:lnTo>
                  <a:lnTo>
                    <a:pt x="61772" y="102277"/>
                  </a:lnTo>
                  <a:lnTo>
                    <a:pt x="62024" y="100029"/>
                  </a:lnTo>
                  <a:lnTo>
                    <a:pt x="62782" y="97832"/>
                  </a:lnTo>
                  <a:lnTo>
                    <a:pt x="64246" y="96051"/>
                  </a:lnTo>
                  <a:lnTo>
                    <a:pt x="64322" y="95887"/>
                  </a:lnTo>
                  <a:lnTo>
                    <a:pt x="64638" y="92415"/>
                  </a:lnTo>
                  <a:lnTo>
                    <a:pt x="64562" y="92175"/>
                  </a:lnTo>
                  <a:lnTo>
                    <a:pt x="62971" y="90369"/>
                  </a:lnTo>
                  <a:lnTo>
                    <a:pt x="62529" y="90344"/>
                  </a:lnTo>
                  <a:lnTo>
                    <a:pt x="61431" y="91304"/>
                  </a:lnTo>
                  <a:lnTo>
                    <a:pt x="59145" y="90091"/>
                  </a:lnTo>
                  <a:lnTo>
                    <a:pt x="55799" y="86341"/>
                  </a:lnTo>
                  <a:lnTo>
                    <a:pt x="55622" y="86253"/>
                  </a:lnTo>
                  <a:lnTo>
                    <a:pt x="52781" y="85634"/>
                  </a:lnTo>
                  <a:lnTo>
                    <a:pt x="50243" y="83626"/>
                  </a:lnTo>
                  <a:lnTo>
                    <a:pt x="49877" y="83614"/>
                  </a:lnTo>
                  <a:lnTo>
                    <a:pt x="49157" y="84068"/>
                  </a:lnTo>
                  <a:lnTo>
                    <a:pt x="46430" y="82629"/>
                  </a:lnTo>
                  <a:lnTo>
                    <a:pt x="42566" y="81467"/>
                  </a:lnTo>
                  <a:lnTo>
                    <a:pt x="41051" y="79801"/>
                  </a:lnTo>
                  <a:lnTo>
                    <a:pt x="40899" y="77629"/>
                  </a:lnTo>
                  <a:lnTo>
                    <a:pt x="40861" y="77490"/>
                  </a:lnTo>
                  <a:lnTo>
                    <a:pt x="38803" y="73942"/>
                  </a:lnTo>
                  <a:lnTo>
                    <a:pt x="36606" y="71858"/>
                  </a:lnTo>
                  <a:lnTo>
                    <a:pt x="35760" y="68739"/>
                  </a:lnTo>
                  <a:lnTo>
                    <a:pt x="34282" y="66959"/>
                  </a:lnTo>
                  <a:lnTo>
                    <a:pt x="33727" y="67199"/>
                  </a:lnTo>
                  <a:lnTo>
                    <a:pt x="34358" y="71694"/>
                  </a:lnTo>
                  <a:lnTo>
                    <a:pt x="34421" y="71858"/>
                  </a:lnTo>
                  <a:lnTo>
                    <a:pt x="35873" y="73689"/>
                  </a:lnTo>
                  <a:lnTo>
                    <a:pt x="36240" y="75722"/>
                  </a:lnTo>
                  <a:lnTo>
                    <a:pt x="36240" y="75722"/>
                  </a:lnTo>
                  <a:lnTo>
                    <a:pt x="34484" y="73866"/>
                  </a:lnTo>
                  <a:lnTo>
                    <a:pt x="33070" y="68878"/>
                  </a:lnTo>
                  <a:lnTo>
                    <a:pt x="31808" y="65406"/>
                  </a:lnTo>
                  <a:lnTo>
                    <a:pt x="31694" y="65242"/>
                  </a:lnTo>
                  <a:lnTo>
                    <a:pt x="30014" y="64093"/>
                  </a:lnTo>
                  <a:lnTo>
                    <a:pt x="28360" y="61454"/>
                  </a:lnTo>
                  <a:lnTo>
                    <a:pt x="28045" y="57097"/>
                  </a:lnTo>
                  <a:lnTo>
                    <a:pt x="28512" y="52817"/>
                  </a:lnTo>
                  <a:lnTo>
                    <a:pt x="29749" y="50354"/>
                  </a:lnTo>
                  <a:lnTo>
                    <a:pt x="30014" y="47627"/>
                  </a:lnTo>
                  <a:lnTo>
                    <a:pt x="29989" y="47475"/>
                  </a:lnTo>
                  <a:lnTo>
                    <a:pt x="28310" y="43776"/>
                  </a:lnTo>
                  <a:lnTo>
                    <a:pt x="28449" y="42841"/>
                  </a:lnTo>
                  <a:lnTo>
                    <a:pt x="30419" y="44079"/>
                  </a:lnTo>
                  <a:lnTo>
                    <a:pt x="30873" y="43700"/>
                  </a:lnTo>
                  <a:lnTo>
                    <a:pt x="29623" y="40733"/>
                  </a:lnTo>
                  <a:lnTo>
                    <a:pt x="28916" y="36364"/>
                  </a:lnTo>
                  <a:lnTo>
                    <a:pt x="28411" y="36174"/>
                  </a:lnTo>
                  <a:lnTo>
                    <a:pt x="27300" y="37109"/>
                  </a:lnTo>
                  <a:lnTo>
                    <a:pt x="27211" y="37260"/>
                  </a:lnTo>
                  <a:lnTo>
                    <a:pt x="26517" y="39432"/>
                  </a:lnTo>
                  <a:lnTo>
                    <a:pt x="26100" y="38435"/>
                  </a:lnTo>
                  <a:lnTo>
                    <a:pt x="26630" y="36477"/>
                  </a:lnTo>
                  <a:lnTo>
                    <a:pt x="27262" y="33472"/>
                  </a:lnTo>
                  <a:lnTo>
                    <a:pt x="27262" y="33358"/>
                  </a:lnTo>
                  <a:lnTo>
                    <a:pt x="26555" y="29330"/>
                  </a:lnTo>
                  <a:lnTo>
                    <a:pt x="25027" y="26477"/>
                  </a:lnTo>
                  <a:lnTo>
                    <a:pt x="24901" y="26363"/>
                  </a:lnTo>
                  <a:cubicBezTo>
                    <a:pt x="21319" y="24236"/>
                    <a:pt x="20275" y="23768"/>
                    <a:pt x="19914" y="23768"/>
                  </a:cubicBezTo>
                  <a:cubicBezTo>
                    <a:pt x="19779" y="23768"/>
                    <a:pt x="19739" y="23832"/>
                    <a:pt x="19698" y="23901"/>
                  </a:cubicBezTo>
                  <a:cubicBezTo>
                    <a:pt x="19521" y="24040"/>
                    <a:pt x="18322" y="24444"/>
                    <a:pt x="17337" y="24747"/>
                  </a:cubicBezTo>
                  <a:lnTo>
                    <a:pt x="16112" y="24999"/>
                  </a:lnTo>
                  <a:lnTo>
                    <a:pt x="17299" y="22840"/>
                  </a:lnTo>
                  <a:lnTo>
                    <a:pt x="16832" y="22436"/>
                  </a:lnTo>
                  <a:lnTo>
                    <a:pt x="14370" y="24191"/>
                  </a:lnTo>
                  <a:lnTo>
                    <a:pt x="12362" y="25959"/>
                  </a:lnTo>
                  <a:lnTo>
                    <a:pt x="10127" y="28573"/>
                  </a:lnTo>
                  <a:lnTo>
                    <a:pt x="4394" y="30896"/>
                  </a:lnTo>
                  <a:lnTo>
                    <a:pt x="2134" y="31262"/>
                  </a:lnTo>
                  <a:lnTo>
                    <a:pt x="3132" y="30770"/>
                  </a:lnTo>
                  <a:cubicBezTo>
                    <a:pt x="8687" y="27702"/>
                    <a:pt x="8763" y="27399"/>
                    <a:pt x="8801" y="27247"/>
                  </a:cubicBezTo>
                  <a:cubicBezTo>
                    <a:pt x="8852" y="27058"/>
                    <a:pt x="9432" y="26224"/>
                    <a:pt x="9937" y="25555"/>
                  </a:cubicBezTo>
                  <a:lnTo>
                    <a:pt x="9887" y="25126"/>
                  </a:lnTo>
                  <a:lnTo>
                    <a:pt x="8018" y="23573"/>
                  </a:lnTo>
                  <a:lnTo>
                    <a:pt x="6882" y="22373"/>
                  </a:lnTo>
                  <a:lnTo>
                    <a:pt x="6389" y="20454"/>
                  </a:lnTo>
                  <a:lnTo>
                    <a:pt x="7702" y="18396"/>
                  </a:lnTo>
                  <a:lnTo>
                    <a:pt x="9584" y="16034"/>
                  </a:lnTo>
                  <a:lnTo>
                    <a:pt x="12425" y="15466"/>
                  </a:lnTo>
                  <a:lnTo>
                    <a:pt x="12602" y="15365"/>
                  </a:lnTo>
                  <a:lnTo>
                    <a:pt x="14256" y="13332"/>
                  </a:lnTo>
                  <a:lnTo>
                    <a:pt x="13991" y="12814"/>
                  </a:lnTo>
                  <a:lnTo>
                    <a:pt x="12059" y="12979"/>
                  </a:lnTo>
                  <a:lnTo>
                    <a:pt x="9761" y="12625"/>
                  </a:lnTo>
                  <a:lnTo>
                    <a:pt x="9761" y="11943"/>
                  </a:lnTo>
                  <a:lnTo>
                    <a:pt x="10405" y="10579"/>
                  </a:lnTo>
                  <a:lnTo>
                    <a:pt x="12753" y="9531"/>
                  </a:lnTo>
                  <a:lnTo>
                    <a:pt x="13347" y="9999"/>
                  </a:lnTo>
                  <a:lnTo>
                    <a:pt x="15582" y="10655"/>
                  </a:lnTo>
                  <a:lnTo>
                    <a:pt x="15986" y="10302"/>
                  </a:lnTo>
                  <a:lnTo>
                    <a:pt x="15733" y="8572"/>
                  </a:lnTo>
                  <a:lnTo>
                    <a:pt x="14799" y="5301"/>
                  </a:lnTo>
                  <a:lnTo>
                    <a:pt x="14799" y="4582"/>
                  </a:lnTo>
                  <a:lnTo>
                    <a:pt x="16996" y="3268"/>
                  </a:lnTo>
                  <a:cubicBezTo>
                    <a:pt x="17249" y="3167"/>
                    <a:pt x="17943" y="2814"/>
                    <a:pt x="20178" y="1387"/>
                  </a:cubicBezTo>
                  <a:cubicBezTo>
                    <a:pt x="21117" y="797"/>
                    <a:pt x="21746" y="618"/>
                    <a:pt x="22159" y="618"/>
                  </a:cubicBezTo>
                  <a:close/>
                  <a:moveTo>
                    <a:pt x="22164" y="0"/>
                  </a:moveTo>
                  <a:cubicBezTo>
                    <a:pt x="21532" y="0"/>
                    <a:pt x="20754" y="291"/>
                    <a:pt x="19837" y="869"/>
                  </a:cubicBezTo>
                  <a:cubicBezTo>
                    <a:pt x="17274" y="2498"/>
                    <a:pt x="16819" y="2675"/>
                    <a:pt x="16781" y="2688"/>
                  </a:cubicBezTo>
                  <a:lnTo>
                    <a:pt x="14332" y="4127"/>
                  </a:lnTo>
                  <a:lnTo>
                    <a:pt x="14180" y="4392"/>
                  </a:lnTo>
                  <a:lnTo>
                    <a:pt x="14180" y="5339"/>
                  </a:lnTo>
                  <a:lnTo>
                    <a:pt x="15127" y="8698"/>
                  </a:lnTo>
                  <a:lnTo>
                    <a:pt x="15291" y="9923"/>
                  </a:lnTo>
                  <a:lnTo>
                    <a:pt x="13688" y="9468"/>
                  </a:lnTo>
                  <a:lnTo>
                    <a:pt x="12993" y="8925"/>
                  </a:lnTo>
                  <a:lnTo>
                    <a:pt x="12665" y="8875"/>
                  </a:lnTo>
                  <a:lnTo>
                    <a:pt x="10051" y="10062"/>
                  </a:lnTo>
                  <a:lnTo>
                    <a:pt x="9887" y="10213"/>
                  </a:lnTo>
                  <a:lnTo>
                    <a:pt x="9155" y="11754"/>
                  </a:lnTo>
                  <a:lnTo>
                    <a:pt x="9129" y="12915"/>
                  </a:lnTo>
                  <a:lnTo>
                    <a:pt x="9395" y="13231"/>
                  </a:lnTo>
                  <a:lnTo>
                    <a:pt x="11983" y="13623"/>
                  </a:lnTo>
                  <a:lnTo>
                    <a:pt x="12059" y="13623"/>
                  </a:lnTo>
                  <a:lnTo>
                    <a:pt x="13284" y="13521"/>
                  </a:lnTo>
                  <a:lnTo>
                    <a:pt x="12185" y="14873"/>
                  </a:lnTo>
                  <a:lnTo>
                    <a:pt x="9344" y="15441"/>
                  </a:lnTo>
                  <a:lnTo>
                    <a:pt x="9155" y="15554"/>
                  </a:lnTo>
                  <a:lnTo>
                    <a:pt x="7185" y="18029"/>
                  </a:lnTo>
                  <a:lnTo>
                    <a:pt x="5771" y="20239"/>
                  </a:lnTo>
                  <a:lnTo>
                    <a:pt x="5733" y="20479"/>
                  </a:lnTo>
                  <a:lnTo>
                    <a:pt x="6288" y="22613"/>
                  </a:lnTo>
                  <a:lnTo>
                    <a:pt x="6364" y="22752"/>
                  </a:lnTo>
                  <a:lnTo>
                    <a:pt x="7576" y="24040"/>
                  </a:lnTo>
                  <a:lnTo>
                    <a:pt x="9243" y="25416"/>
                  </a:lnTo>
                  <a:cubicBezTo>
                    <a:pt x="8877" y="25909"/>
                    <a:pt x="8334" y="26679"/>
                    <a:pt x="8208" y="27032"/>
                  </a:cubicBezTo>
                  <a:cubicBezTo>
                    <a:pt x="7841" y="27386"/>
                    <a:pt x="4874" y="29091"/>
                    <a:pt x="2841" y="30214"/>
                  </a:cubicBezTo>
                  <a:lnTo>
                    <a:pt x="0" y="31629"/>
                  </a:lnTo>
                  <a:lnTo>
                    <a:pt x="189" y="32222"/>
                  </a:lnTo>
                  <a:lnTo>
                    <a:pt x="4533" y="31515"/>
                  </a:lnTo>
                  <a:lnTo>
                    <a:pt x="10430" y="29128"/>
                  </a:lnTo>
                  <a:lnTo>
                    <a:pt x="10556" y="29040"/>
                  </a:lnTo>
                  <a:lnTo>
                    <a:pt x="12804" y="26388"/>
                  </a:lnTo>
                  <a:lnTo>
                    <a:pt x="14748" y="24684"/>
                  </a:lnTo>
                  <a:lnTo>
                    <a:pt x="16087" y="23737"/>
                  </a:lnTo>
                  <a:lnTo>
                    <a:pt x="15241" y="25302"/>
                  </a:lnTo>
                  <a:lnTo>
                    <a:pt x="15582" y="25757"/>
                  </a:lnTo>
                  <a:lnTo>
                    <a:pt x="17488" y="25366"/>
                  </a:lnTo>
                  <a:cubicBezTo>
                    <a:pt x="19180" y="24861"/>
                    <a:pt x="19787" y="24595"/>
                    <a:pt x="20026" y="24431"/>
                  </a:cubicBezTo>
                  <a:cubicBezTo>
                    <a:pt x="20544" y="24595"/>
                    <a:pt x="22628" y="25757"/>
                    <a:pt x="24496" y="26868"/>
                  </a:cubicBezTo>
                  <a:lnTo>
                    <a:pt x="25936" y="29507"/>
                  </a:lnTo>
                  <a:lnTo>
                    <a:pt x="26618" y="33409"/>
                  </a:lnTo>
                  <a:lnTo>
                    <a:pt x="26012" y="36338"/>
                  </a:lnTo>
                  <a:lnTo>
                    <a:pt x="25456" y="38384"/>
                  </a:lnTo>
                  <a:lnTo>
                    <a:pt x="25469" y="38586"/>
                  </a:lnTo>
                  <a:lnTo>
                    <a:pt x="26264" y="40480"/>
                  </a:lnTo>
                  <a:lnTo>
                    <a:pt x="26858" y="40455"/>
                  </a:lnTo>
                  <a:lnTo>
                    <a:pt x="27767" y="37538"/>
                  </a:lnTo>
                  <a:lnTo>
                    <a:pt x="28373" y="37033"/>
                  </a:lnTo>
                  <a:lnTo>
                    <a:pt x="29004" y="40884"/>
                  </a:lnTo>
                  <a:lnTo>
                    <a:pt x="29888" y="43018"/>
                  </a:lnTo>
                  <a:lnTo>
                    <a:pt x="28360" y="42058"/>
                  </a:lnTo>
                  <a:lnTo>
                    <a:pt x="27893" y="42273"/>
                  </a:lnTo>
                  <a:lnTo>
                    <a:pt x="27653" y="43763"/>
                  </a:lnTo>
                  <a:lnTo>
                    <a:pt x="27678" y="43953"/>
                  </a:lnTo>
                  <a:lnTo>
                    <a:pt x="29383" y="47652"/>
                  </a:lnTo>
                  <a:lnTo>
                    <a:pt x="29156" y="50114"/>
                  </a:lnTo>
                  <a:lnTo>
                    <a:pt x="27918" y="52589"/>
                  </a:lnTo>
                  <a:lnTo>
                    <a:pt x="27413" y="57085"/>
                  </a:lnTo>
                  <a:lnTo>
                    <a:pt x="27729" y="61580"/>
                  </a:lnTo>
                  <a:lnTo>
                    <a:pt x="27779" y="61719"/>
                  </a:lnTo>
                  <a:lnTo>
                    <a:pt x="29522" y="64484"/>
                  </a:lnTo>
                  <a:lnTo>
                    <a:pt x="31252" y="65696"/>
                  </a:lnTo>
                  <a:lnTo>
                    <a:pt x="32464" y="69030"/>
                  </a:lnTo>
                  <a:lnTo>
                    <a:pt x="33891" y="74080"/>
                  </a:lnTo>
                  <a:lnTo>
                    <a:pt x="33967" y="74219"/>
                  </a:lnTo>
                  <a:lnTo>
                    <a:pt x="36505" y="76896"/>
                  </a:lnTo>
                  <a:lnTo>
                    <a:pt x="37048" y="76631"/>
                  </a:lnTo>
                  <a:lnTo>
                    <a:pt x="36467" y="73474"/>
                  </a:lnTo>
                  <a:lnTo>
                    <a:pt x="36404" y="73335"/>
                  </a:lnTo>
                  <a:lnTo>
                    <a:pt x="34964" y="71505"/>
                  </a:lnTo>
                  <a:lnTo>
                    <a:pt x="34484" y="68171"/>
                  </a:lnTo>
                  <a:lnTo>
                    <a:pt x="34484" y="68171"/>
                  </a:lnTo>
                  <a:lnTo>
                    <a:pt x="35166" y="68954"/>
                  </a:lnTo>
                  <a:lnTo>
                    <a:pt x="36012" y="72098"/>
                  </a:lnTo>
                  <a:lnTo>
                    <a:pt x="36101" y="72237"/>
                  </a:lnTo>
                  <a:lnTo>
                    <a:pt x="38273" y="74295"/>
                  </a:lnTo>
                  <a:lnTo>
                    <a:pt x="40268" y="77730"/>
                  </a:lnTo>
                  <a:lnTo>
                    <a:pt x="40419" y="79939"/>
                  </a:lnTo>
                  <a:lnTo>
                    <a:pt x="40508" y="80141"/>
                  </a:lnTo>
                  <a:lnTo>
                    <a:pt x="42162" y="81947"/>
                  </a:lnTo>
                  <a:lnTo>
                    <a:pt x="42301" y="82035"/>
                  </a:lnTo>
                  <a:lnTo>
                    <a:pt x="46202" y="83197"/>
                  </a:lnTo>
                  <a:lnTo>
                    <a:pt x="49043" y="84700"/>
                  </a:lnTo>
                  <a:lnTo>
                    <a:pt x="49359" y="84687"/>
                  </a:lnTo>
                  <a:lnTo>
                    <a:pt x="50028" y="84245"/>
                  </a:lnTo>
                  <a:lnTo>
                    <a:pt x="52453" y="86165"/>
                  </a:lnTo>
                  <a:lnTo>
                    <a:pt x="52592" y="86228"/>
                  </a:lnTo>
                  <a:lnTo>
                    <a:pt x="55407" y="86834"/>
                  </a:lnTo>
                  <a:lnTo>
                    <a:pt x="58716" y="90546"/>
                  </a:lnTo>
                  <a:lnTo>
                    <a:pt x="61330" y="91960"/>
                  </a:lnTo>
                  <a:lnTo>
                    <a:pt x="61683" y="91910"/>
                  </a:lnTo>
                  <a:lnTo>
                    <a:pt x="62706" y="91013"/>
                  </a:lnTo>
                  <a:lnTo>
                    <a:pt x="63994" y="92491"/>
                  </a:lnTo>
                  <a:lnTo>
                    <a:pt x="63691" y="95723"/>
                  </a:lnTo>
                  <a:lnTo>
                    <a:pt x="62251" y="97466"/>
                  </a:lnTo>
                  <a:lnTo>
                    <a:pt x="61405" y="99840"/>
                  </a:lnTo>
                  <a:lnTo>
                    <a:pt x="61165" y="102074"/>
                  </a:lnTo>
                  <a:lnTo>
                    <a:pt x="60711" y="103224"/>
                  </a:lnTo>
                  <a:lnTo>
                    <a:pt x="60774" y="103552"/>
                  </a:lnTo>
                  <a:lnTo>
                    <a:pt x="63186" y="106115"/>
                  </a:lnTo>
                  <a:lnTo>
                    <a:pt x="65320" y="109335"/>
                  </a:lnTo>
                  <a:lnTo>
                    <a:pt x="67441" y="112656"/>
                  </a:lnTo>
                  <a:lnTo>
                    <a:pt x="67555" y="112757"/>
                  </a:lnTo>
                  <a:lnTo>
                    <a:pt x="69461" y="113818"/>
                  </a:lnTo>
                  <a:lnTo>
                    <a:pt x="70623" y="115421"/>
                  </a:lnTo>
                  <a:lnTo>
                    <a:pt x="71090" y="120055"/>
                  </a:lnTo>
                  <a:lnTo>
                    <a:pt x="71330" y="123881"/>
                  </a:lnTo>
                  <a:lnTo>
                    <a:pt x="71090" y="127871"/>
                  </a:lnTo>
                  <a:lnTo>
                    <a:pt x="71254" y="129866"/>
                  </a:lnTo>
                  <a:lnTo>
                    <a:pt x="70472" y="132973"/>
                  </a:lnTo>
                  <a:lnTo>
                    <a:pt x="70383" y="135511"/>
                  </a:lnTo>
                  <a:lnTo>
                    <a:pt x="70623" y="138516"/>
                  </a:lnTo>
                  <a:lnTo>
                    <a:pt x="70749" y="138743"/>
                  </a:lnTo>
                  <a:lnTo>
                    <a:pt x="71886" y="139539"/>
                  </a:lnTo>
                  <a:lnTo>
                    <a:pt x="70168" y="143491"/>
                  </a:lnTo>
                  <a:lnTo>
                    <a:pt x="70194" y="143794"/>
                  </a:lnTo>
                  <a:lnTo>
                    <a:pt x="71507" y="145789"/>
                  </a:lnTo>
                  <a:lnTo>
                    <a:pt x="71823" y="147582"/>
                  </a:lnTo>
                  <a:lnTo>
                    <a:pt x="73035" y="151370"/>
                  </a:lnTo>
                  <a:lnTo>
                    <a:pt x="75409" y="154805"/>
                  </a:lnTo>
                  <a:lnTo>
                    <a:pt x="77227" y="156030"/>
                  </a:lnTo>
                  <a:lnTo>
                    <a:pt x="77391" y="156080"/>
                  </a:lnTo>
                  <a:lnTo>
                    <a:pt x="80396" y="156080"/>
                  </a:lnTo>
                  <a:lnTo>
                    <a:pt x="80624" y="155966"/>
                  </a:lnTo>
                  <a:lnTo>
                    <a:pt x="81886" y="154476"/>
                  </a:lnTo>
                  <a:lnTo>
                    <a:pt x="81798" y="153984"/>
                  </a:lnTo>
                  <a:lnTo>
                    <a:pt x="78666" y="152305"/>
                  </a:lnTo>
                  <a:lnTo>
                    <a:pt x="77530" y="149501"/>
                  </a:lnTo>
                  <a:lnTo>
                    <a:pt x="77353" y="149325"/>
                  </a:lnTo>
                  <a:cubicBezTo>
                    <a:pt x="77176" y="149249"/>
                    <a:pt x="77038" y="149097"/>
                    <a:pt x="76974" y="148908"/>
                  </a:cubicBezTo>
                  <a:cubicBezTo>
                    <a:pt x="76911" y="148643"/>
                    <a:pt x="77063" y="148289"/>
                    <a:pt x="77391" y="147885"/>
                  </a:cubicBezTo>
                  <a:cubicBezTo>
                    <a:pt x="78363" y="146723"/>
                    <a:pt x="78591" y="146458"/>
                    <a:pt x="78641" y="146332"/>
                  </a:cubicBezTo>
                  <a:lnTo>
                    <a:pt x="78957" y="145309"/>
                  </a:lnTo>
                  <a:lnTo>
                    <a:pt x="78831" y="144956"/>
                  </a:lnTo>
                  <a:lnTo>
                    <a:pt x="77404" y="143933"/>
                  </a:lnTo>
                  <a:lnTo>
                    <a:pt x="78111" y="142582"/>
                  </a:lnTo>
                  <a:lnTo>
                    <a:pt x="78831" y="142077"/>
                  </a:lnTo>
                  <a:lnTo>
                    <a:pt x="78957" y="141862"/>
                  </a:lnTo>
                  <a:lnTo>
                    <a:pt x="79361" y="139652"/>
                  </a:lnTo>
                  <a:lnTo>
                    <a:pt x="79336" y="139476"/>
                  </a:lnTo>
                  <a:lnTo>
                    <a:pt x="78818" y="138289"/>
                  </a:lnTo>
                  <a:lnTo>
                    <a:pt x="78869" y="137582"/>
                  </a:lnTo>
                  <a:lnTo>
                    <a:pt x="79954" y="137708"/>
                  </a:lnTo>
                  <a:lnTo>
                    <a:pt x="80308" y="137417"/>
                  </a:lnTo>
                  <a:lnTo>
                    <a:pt x="80384" y="135814"/>
                  </a:lnTo>
                  <a:lnTo>
                    <a:pt x="80384" y="135498"/>
                  </a:lnTo>
                  <a:lnTo>
                    <a:pt x="82038" y="135018"/>
                  </a:lnTo>
                  <a:lnTo>
                    <a:pt x="83932" y="134551"/>
                  </a:lnTo>
                  <a:lnTo>
                    <a:pt x="84172" y="134235"/>
                  </a:lnTo>
                  <a:lnTo>
                    <a:pt x="84172" y="132076"/>
                  </a:lnTo>
                  <a:lnTo>
                    <a:pt x="84020" y="130826"/>
                  </a:lnTo>
                  <a:lnTo>
                    <a:pt x="83970" y="130283"/>
                  </a:lnTo>
                  <a:lnTo>
                    <a:pt x="86243" y="130675"/>
                  </a:lnTo>
                  <a:lnTo>
                    <a:pt x="86521" y="130586"/>
                  </a:lnTo>
                  <a:lnTo>
                    <a:pt x="88137" y="129008"/>
                  </a:lnTo>
                  <a:lnTo>
                    <a:pt x="89614" y="126520"/>
                  </a:lnTo>
                  <a:lnTo>
                    <a:pt x="90965" y="124551"/>
                  </a:lnTo>
                  <a:lnTo>
                    <a:pt x="91470" y="121798"/>
                  </a:lnTo>
                  <a:lnTo>
                    <a:pt x="93857" y="120156"/>
                  </a:lnTo>
                  <a:lnTo>
                    <a:pt x="96546" y="118742"/>
                  </a:lnTo>
                  <a:lnTo>
                    <a:pt x="97897" y="117947"/>
                  </a:lnTo>
                  <a:lnTo>
                    <a:pt x="98049" y="117719"/>
                  </a:lnTo>
                  <a:lnTo>
                    <a:pt x="98592" y="113982"/>
                  </a:lnTo>
                  <a:lnTo>
                    <a:pt x="99463" y="110800"/>
                  </a:lnTo>
                  <a:lnTo>
                    <a:pt x="99842" y="108906"/>
                  </a:lnTo>
                  <a:lnTo>
                    <a:pt x="101648" y="106645"/>
                  </a:lnTo>
                  <a:lnTo>
                    <a:pt x="102746" y="104676"/>
                  </a:lnTo>
                  <a:lnTo>
                    <a:pt x="102746" y="104373"/>
                  </a:lnTo>
                  <a:lnTo>
                    <a:pt x="101799" y="102617"/>
                  </a:lnTo>
                  <a:cubicBezTo>
                    <a:pt x="101824" y="102352"/>
                    <a:pt x="101774" y="102125"/>
                    <a:pt x="98882" y="100989"/>
                  </a:cubicBezTo>
                  <a:lnTo>
                    <a:pt x="95650" y="99726"/>
                  </a:lnTo>
                  <a:lnTo>
                    <a:pt x="93718" y="99410"/>
                  </a:lnTo>
                  <a:lnTo>
                    <a:pt x="91710" y="98627"/>
                  </a:lnTo>
                  <a:lnTo>
                    <a:pt x="89551" y="97731"/>
                  </a:lnTo>
                  <a:lnTo>
                    <a:pt x="88415" y="95092"/>
                  </a:lnTo>
                  <a:lnTo>
                    <a:pt x="86887" y="92907"/>
                  </a:lnTo>
                  <a:lnTo>
                    <a:pt x="86735" y="92794"/>
                  </a:lnTo>
                  <a:lnTo>
                    <a:pt x="83338" y="91682"/>
                  </a:lnTo>
                  <a:lnTo>
                    <a:pt x="81179" y="91455"/>
                  </a:lnTo>
                  <a:lnTo>
                    <a:pt x="78970" y="89321"/>
                  </a:lnTo>
                  <a:lnTo>
                    <a:pt x="76861" y="88084"/>
                  </a:lnTo>
                  <a:lnTo>
                    <a:pt x="74335" y="87819"/>
                  </a:lnTo>
                  <a:lnTo>
                    <a:pt x="71810" y="87187"/>
                  </a:lnTo>
                  <a:lnTo>
                    <a:pt x="71722" y="87175"/>
                  </a:lnTo>
                  <a:lnTo>
                    <a:pt x="68881" y="87263"/>
                  </a:lnTo>
                  <a:lnTo>
                    <a:pt x="68792" y="87276"/>
                  </a:lnTo>
                  <a:cubicBezTo>
                    <a:pt x="65395" y="88273"/>
                    <a:pt x="65320" y="88576"/>
                    <a:pt x="65269" y="88753"/>
                  </a:cubicBezTo>
                  <a:cubicBezTo>
                    <a:pt x="65219" y="88942"/>
                    <a:pt x="65029" y="89523"/>
                    <a:pt x="64878" y="89965"/>
                  </a:cubicBezTo>
                  <a:lnTo>
                    <a:pt x="63640" y="88993"/>
                  </a:lnTo>
                  <a:lnTo>
                    <a:pt x="63350" y="88930"/>
                  </a:lnTo>
                  <a:lnTo>
                    <a:pt x="61734" y="89448"/>
                  </a:lnTo>
                  <a:lnTo>
                    <a:pt x="60218" y="88690"/>
                  </a:lnTo>
                  <a:lnTo>
                    <a:pt x="59057" y="86303"/>
                  </a:lnTo>
                  <a:lnTo>
                    <a:pt x="59802" y="84384"/>
                  </a:lnTo>
                  <a:lnTo>
                    <a:pt x="59600" y="83967"/>
                  </a:lnTo>
                  <a:lnTo>
                    <a:pt x="57655" y="83311"/>
                  </a:lnTo>
                  <a:lnTo>
                    <a:pt x="55521" y="83046"/>
                  </a:lnTo>
                  <a:lnTo>
                    <a:pt x="56077" y="81480"/>
                  </a:lnTo>
                  <a:lnTo>
                    <a:pt x="56796" y="80104"/>
                  </a:lnTo>
                  <a:lnTo>
                    <a:pt x="56986" y="78853"/>
                  </a:lnTo>
                  <a:lnTo>
                    <a:pt x="56670" y="78500"/>
                  </a:lnTo>
                  <a:lnTo>
                    <a:pt x="53905" y="78500"/>
                  </a:lnTo>
                  <a:lnTo>
                    <a:pt x="53640" y="78651"/>
                  </a:lnTo>
                  <a:lnTo>
                    <a:pt x="52516" y="80533"/>
                  </a:lnTo>
                  <a:lnTo>
                    <a:pt x="50155" y="81366"/>
                  </a:lnTo>
                  <a:lnTo>
                    <a:pt x="48374" y="78942"/>
                  </a:lnTo>
                  <a:lnTo>
                    <a:pt x="47995" y="75495"/>
                  </a:lnTo>
                  <a:lnTo>
                    <a:pt x="48816" y="72717"/>
                  </a:lnTo>
                  <a:lnTo>
                    <a:pt x="51443" y="70772"/>
                  </a:lnTo>
                  <a:lnTo>
                    <a:pt x="54132" y="70393"/>
                  </a:lnTo>
                  <a:lnTo>
                    <a:pt x="55370" y="71416"/>
                  </a:lnTo>
                  <a:lnTo>
                    <a:pt x="55849" y="71315"/>
                  </a:lnTo>
                  <a:lnTo>
                    <a:pt x="56392" y="70305"/>
                  </a:lnTo>
                  <a:lnTo>
                    <a:pt x="58286" y="70305"/>
                  </a:lnTo>
                  <a:lnTo>
                    <a:pt x="60799" y="71088"/>
                  </a:lnTo>
                  <a:lnTo>
                    <a:pt x="61014" y="72856"/>
                  </a:lnTo>
                  <a:lnTo>
                    <a:pt x="61064" y="72995"/>
                  </a:lnTo>
                  <a:lnTo>
                    <a:pt x="62403" y="75040"/>
                  </a:lnTo>
                  <a:lnTo>
                    <a:pt x="62971" y="74926"/>
                  </a:lnTo>
                  <a:lnTo>
                    <a:pt x="63363" y="72843"/>
                  </a:lnTo>
                  <a:lnTo>
                    <a:pt x="63363" y="72767"/>
                  </a:lnTo>
                  <a:lnTo>
                    <a:pt x="63211" y="69131"/>
                  </a:lnTo>
                  <a:lnTo>
                    <a:pt x="64158" y="67376"/>
                  </a:lnTo>
                  <a:lnTo>
                    <a:pt x="67087" y="65355"/>
                  </a:lnTo>
                  <a:lnTo>
                    <a:pt x="68704" y="62691"/>
                  </a:lnTo>
                  <a:lnTo>
                    <a:pt x="69461" y="60721"/>
                  </a:lnTo>
                  <a:lnTo>
                    <a:pt x="71924" y="58322"/>
                  </a:lnTo>
                  <a:lnTo>
                    <a:pt x="73452" y="58322"/>
                  </a:lnTo>
                  <a:lnTo>
                    <a:pt x="73755" y="58107"/>
                  </a:lnTo>
                  <a:lnTo>
                    <a:pt x="74575" y="55923"/>
                  </a:lnTo>
                  <a:lnTo>
                    <a:pt x="76747" y="54496"/>
                  </a:lnTo>
                  <a:lnTo>
                    <a:pt x="77682" y="55961"/>
                  </a:lnTo>
                  <a:lnTo>
                    <a:pt x="78124" y="56062"/>
                  </a:lnTo>
                  <a:lnTo>
                    <a:pt x="80119" y="54786"/>
                  </a:lnTo>
                  <a:lnTo>
                    <a:pt x="83591" y="53347"/>
                  </a:lnTo>
                  <a:lnTo>
                    <a:pt x="83705" y="52855"/>
                  </a:lnTo>
                  <a:lnTo>
                    <a:pt x="82909" y="51983"/>
                  </a:lnTo>
                  <a:lnTo>
                    <a:pt x="82657" y="51870"/>
                  </a:lnTo>
                  <a:lnTo>
                    <a:pt x="79715" y="52084"/>
                  </a:lnTo>
                  <a:lnTo>
                    <a:pt x="79134" y="50771"/>
                  </a:lnTo>
                  <a:lnTo>
                    <a:pt x="79134" y="49496"/>
                  </a:lnTo>
                  <a:lnTo>
                    <a:pt x="78970" y="49218"/>
                  </a:lnTo>
                  <a:lnTo>
                    <a:pt x="78528" y="48978"/>
                  </a:lnTo>
                  <a:lnTo>
                    <a:pt x="78742" y="48864"/>
                  </a:lnTo>
                  <a:lnTo>
                    <a:pt x="81002" y="48864"/>
                  </a:lnTo>
                  <a:lnTo>
                    <a:pt x="83212" y="49029"/>
                  </a:lnTo>
                  <a:lnTo>
                    <a:pt x="83389" y="48991"/>
                  </a:lnTo>
                  <a:lnTo>
                    <a:pt x="86028" y="47463"/>
                  </a:lnTo>
                  <a:cubicBezTo>
                    <a:pt x="87973" y="46023"/>
                    <a:pt x="88048" y="45910"/>
                    <a:pt x="88074" y="45847"/>
                  </a:cubicBezTo>
                  <a:cubicBezTo>
                    <a:pt x="88213" y="45657"/>
                    <a:pt x="88263" y="45569"/>
                    <a:pt x="86432" y="42362"/>
                  </a:cubicBezTo>
                  <a:lnTo>
                    <a:pt x="84399" y="40455"/>
                  </a:lnTo>
                  <a:lnTo>
                    <a:pt x="84033" y="38435"/>
                  </a:lnTo>
                  <a:lnTo>
                    <a:pt x="83553" y="34103"/>
                  </a:lnTo>
                  <a:lnTo>
                    <a:pt x="83010" y="33927"/>
                  </a:lnTo>
                  <a:lnTo>
                    <a:pt x="81078" y="36086"/>
                  </a:lnTo>
                  <a:lnTo>
                    <a:pt x="79576" y="35758"/>
                  </a:lnTo>
                  <a:lnTo>
                    <a:pt x="79310" y="34028"/>
                  </a:lnTo>
                  <a:lnTo>
                    <a:pt x="80055" y="32677"/>
                  </a:lnTo>
                  <a:lnTo>
                    <a:pt x="79866" y="32222"/>
                  </a:lnTo>
                  <a:lnTo>
                    <a:pt x="78212" y="31755"/>
                  </a:lnTo>
                  <a:lnTo>
                    <a:pt x="77164" y="30669"/>
                  </a:lnTo>
                  <a:lnTo>
                    <a:pt x="76937" y="30568"/>
                  </a:lnTo>
                  <a:lnTo>
                    <a:pt x="74070" y="30568"/>
                  </a:lnTo>
                  <a:lnTo>
                    <a:pt x="73199" y="30656"/>
                  </a:lnTo>
                  <a:lnTo>
                    <a:pt x="72921" y="30959"/>
                  </a:lnTo>
                  <a:lnTo>
                    <a:pt x="72845" y="33674"/>
                  </a:lnTo>
                  <a:lnTo>
                    <a:pt x="71583" y="35013"/>
                  </a:lnTo>
                  <a:lnTo>
                    <a:pt x="71545" y="35391"/>
                  </a:lnTo>
                  <a:lnTo>
                    <a:pt x="72290" y="36566"/>
                  </a:lnTo>
                  <a:lnTo>
                    <a:pt x="72492" y="38662"/>
                  </a:lnTo>
                  <a:lnTo>
                    <a:pt x="70535" y="40316"/>
                  </a:lnTo>
                  <a:lnTo>
                    <a:pt x="68615" y="40998"/>
                  </a:lnTo>
                  <a:lnTo>
                    <a:pt x="68401" y="41288"/>
                  </a:lnTo>
                  <a:lnTo>
                    <a:pt x="68401" y="44256"/>
                  </a:lnTo>
                  <a:lnTo>
                    <a:pt x="67555" y="44685"/>
                  </a:lnTo>
                  <a:lnTo>
                    <a:pt x="66380" y="43195"/>
                  </a:lnTo>
                  <a:lnTo>
                    <a:pt x="66974" y="40581"/>
                  </a:lnTo>
                  <a:lnTo>
                    <a:pt x="66822" y="40228"/>
                  </a:lnTo>
                  <a:lnTo>
                    <a:pt x="64676" y="39142"/>
                  </a:lnTo>
                  <a:lnTo>
                    <a:pt x="62453" y="37816"/>
                  </a:lnTo>
                  <a:lnTo>
                    <a:pt x="61443" y="36957"/>
                  </a:lnTo>
                  <a:lnTo>
                    <a:pt x="61241" y="36881"/>
                  </a:lnTo>
                  <a:lnTo>
                    <a:pt x="60509" y="36881"/>
                  </a:lnTo>
                  <a:lnTo>
                    <a:pt x="60307" y="34444"/>
                  </a:lnTo>
                  <a:lnTo>
                    <a:pt x="60686" y="32083"/>
                  </a:lnTo>
                  <a:lnTo>
                    <a:pt x="61456" y="30252"/>
                  </a:lnTo>
                  <a:cubicBezTo>
                    <a:pt x="61974" y="30050"/>
                    <a:pt x="62479" y="29823"/>
                    <a:pt x="62971" y="29558"/>
                  </a:cubicBezTo>
                  <a:cubicBezTo>
                    <a:pt x="63413" y="29330"/>
                    <a:pt x="63640" y="29229"/>
                    <a:pt x="63754" y="29179"/>
                  </a:cubicBezTo>
                  <a:cubicBezTo>
                    <a:pt x="63761" y="29180"/>
                    <a:pt x="63768" y="29180"/>
                    <a:pt x="63775" y="29180"/>
                  </a:cubicBezTo>
                  <a:cubicBezTo>
                    <a:pt x="63887" y="29180"/>
                    <a:pt x="64048" y="29086"/>
                    <a:pt x="64499" y="28813"/>
                  </a:cubicBezTo>
                  <a:lnTo>
                    <a:pt x="65029" y="28497"/>
                  </a:lnTo>
                  <a:cubicBezTo>
                    <a:pt x="66469" y="27638"/>
                    <a:pt x="66999" y="27323"/>
                    <a:pt x="67201" y="27171"/>
                  </a:cubicBezTo>
                  <a:lnTo>
                    <a:pt x="67214" y="27184"/>
                  </a:lnTo>
                  <a:lnTo>
                    <a:pt x="68792" y="25681"/>
                  </a:lnTo>
                  <a:lnTo>
                    <a:pt x="69992" y="24456"/>
                  </a:lnTo>
                  <a:lnTo>
                    <a:pt x="70737" y="24267"/>
                  </a:lnTo>
                  <a:lnTo>
                    <a:pt x="74083" y="24267"/>
                  </a:lnTo>
                  <a:lnTo>
                    <a:pt x="74399" y="23977"/>
                  </a:lnTo>
                  <a:lnTo>
                    <a:pt x="74550" y="21994"/>
                  </a:lnTo>
                  <a:lnTo>
                    <a:pt x="75548" y="20252"/>
                  </a:lnTo>
                  <a:lnTo>
                    <a:pt x="75573" y="20012"/>
                  </a:lnTo>
                  <a:lnTo>
                    <a:pt x="75106" y="18269"/>
                  </a:lnTo>
                  <a:lnTo>
                    <a:pt x="75005" y="18118"/>
                  </a:lnTo>
                  <a:lnTo>
                    <a:pt x="73363" y="16741"/>
                  </a:lnTo>
                  <a:lnTo>
                    <a:pt x="72883" y="16830"/>
                  </a:lnTo>
                  <a:lnTo>
                    <a:pt x="71873" y="18800"/>
                  </a:lnTo>
                  <a:lnTo>
                    <a:pt x="70320" y="19999"/>
                  </a:lnTo>
                  <a:lnTo>
                    <a:pt x="69676" y="20441"/>
                  </a:lnTo>
                  <a:lnTo>
                    <a:pt x="69676" y="18623"/>
                  </a:lnTo>
                  <a:lnTo>
                    <a:pt x="69929" y="17385"/>
                  </a:lnTo>
                  <a:lnTo>
                    <a:pt x="69411" y="17082"/>
                  </a:lnTo>
                  <a:lnTo>
                    <a:pt x="68691" y="17739"/>
                  </a:lnTo>
                  <a:lnTo>
                    <a:pt x="67896" y="15959"/>
                  </a:lnTo>
                  <a:lnTo>
                    <a:pt x="68918" y="14860"/>
                  </a:lnTo>
                  <a:lnTo>
                    <a:pt x="71002" y="10403"/>
                  </a:lnTo>
                  <a:lnTo>
                    <a:pt x="71873" y="10049"/>
                  </a:lnTo>
                  <a:lnTo>
                    <a:pt x="73767" y="8332"/>
                  </a:lnTo>
                  <a:lnTo>
                    <a:pt x="73691" y="7827"/>
                  </a:lnTo>
                  <a:lnTo>
                    <a:pt x="72896" y="7410"/>
                  </a:lnTo>
                  <a:lnTo>
                    <a:pt x="71785" y="7233"/>
                  </a:lnTo>
                  <a:lnTo>
                    <a:pt x="69373" y="7233"/>
                  </a:lnTo>
                  <a:lnTo>
                    <a:pt x="69057" y="7549"/>
                  </a:lnTo>
                  <a:lnTo>
                    <a:pt x="69057" y="9658"/>
                  </a:lnTo>
                  <a:lnTo>
                    <a:pt x="67037" y="12284"/>
                  </a:lnTo>
                  <a:lnTo>
                    <a:pt x="65294" y="14986"/>
                  </a:lnTo>
                  <a:lnTo>
                    <a:pt x="65294" y="15340"/>
                  </a:lnTo>
                  <a:lnTo>
                    <a:pt x="66077" y="16476"/>
                  </a:lnTo>
                  <a:lnTo>
                    <a:pt x="65762" y="18623"/>
                  </a:lnTo>
                  <a:lnTo>
                    <a:pt x="63375" y="19885"/>
                  </a:lnTo>
                  <a:lnTo>
                    <a:pt x="63375" y="18585"/>
                  </a:lnTo>
                  <a:lnTo>
                    <a:pt x="63085" y="18269"/>
                  </a:lnTo>
                  <a:lnTo>
                    <a:pt x="61342" y="18118"/>
                  </a:lnTo>
                  <a:lnTo>
                    <a:pt x="61128" y="18181"/>
                  </a:lnTo>
                  <a:lnTo>
                    <a:pt x="59890" y="19153"/>
                  </a:lnTo>
                  <a:lnTo>
                    <a:pt x="58223" y="16830"/>
                  </a:lnTo>
                  <a:lnTo>
                    <a:pt x="57971" y="16703"/>
                  </a:lnTo>
                  <a:lnTo>
                    <a:pt x="55799" y="16703"/>
                  </a:lnTo>
                  <a:lnTo>
                    <a:pt x="55521" y="16868"/>
                  </a:lnTo>
                  <a:lnTo>
                    <a:pt x="54827" y="18168"/>
                  </a:lnTo>
                  <a:lnTo>
                    <a:pt x="54435" y="18736"/>
                  </a:lnTo>
                  <a:lnTo>
                    <a:pt x="53652" y="16969"/>
                  </a:lnTo>
                  <a:lnTo>
                    <a:pt x="53261" y="16792"/>
                  </a:lnTo>
                  <a:cubicBezTo>
                    <a:pt x="53061" y="16867"/>
                    <a:pt x="52586" y="16997"/>
                    <a:pt x="52167" y="16997"/>
                  </a:cubicBezTo>
                  <a:cubicBezTo>
                    <a:pt x="51950" y="16997"/>
                    <a:pt x="51749" y="16962"/>
                    <a:pt x="51607" y="16868"/>
                  </a:cubicBezTo>
                  <a:cubicBezTo>
                    <a:pt x="51455" y="16767"/>
                    <a:pt x="51379" y="16590"/>
                    <a:pt x="51392" y="16426"/>
                  </a:cubicBezTo>
                  <a:cubicBezTo>
                    <a:pt x="51316" y="15112"/>
                    <a:pt x="51316" y="14986"/>
                    <a:pt x="51316" y="14974"/>
                  </a:cubicBezTo>
                  <a:lnTo>
                    <a:pt x="51215" y="14746"/>
                  </a:lnTo>
                  <a:lnTo>
                    <a:pt x="47945" y="11716"/>
                  </a:lnTo>
                  <a:lnTo>
                    <a:pt x="46922" y="11009"/>
                  </a:lnTo>
                  <a:lnTo>
                    <a:pt x="46682" y="10958"/>
                  </a:lnTo>
                  <a:lnTo>
                    <a:pt x="45142" y="11223"/>
                  </a:lnTo>
                  <a:lnTo>
                    <a:pt x="44435" y="9077"/>
                  </a:lnTo>
                  <a:lnTo>
                    <a:pt x="44233" y="8875"/>
                  </a:lnTo>
                  <a:lnTo>
                    <a:pt x="42806" y="8433"/>
                  </a:lnTo>
                  <a:lnTo>
                    <a:pt x="42679" y="8420"/>
                  </a:lnTo>
                  <a:lnTo>
                    <a:pt x="39182" y="8862"/>
                  </a:lnTo>
                  <a:lnTo>
                    <a:pt x="37262" y="8445"/>
                  </a:lnTo>
                  <a:lnTo>
                    <a:pt x="34649" y="6210"/>
                  </a:lnTo>
                  <a:lnTo>
                    <a:pt x="31075" y="4506"/>
                  </a:lnTo>
                  <a:lnTo>
                    <a:pt x="28499" y="2031"/>
                  </a:lnTo>
                  <a:lnTo>
                    <a:pt x="26365" y="263"/>
                  </a:lnTo>
                  <a:lnTo>
                    <a:pt x="26100" y="187"/>
                  </a:lnTo>
                  <a:lnTo>
                    <a:pt x="23524" y="756"/>
                  </a:lnTo>
                  <a:cubicBezTo>
                    <a:pt x="23360" y="465"/>
                    <a:pt x="23120" y="238"/>
                    <a:pt x="22817" y="124"/>
                  </a:cubicBezTo>
                  <a:cubicBezTo>
                    <a:pt x="22620" y="41"/>
                    <a:pt x="22402" y="0"/>
                    <a:pt x="22164" y="0"/>
                  </a:cubicBez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4"/>
            <p:cNvSpPr/>
            <p:nvPr/>
          </p:nvSpPr>
          <p:spPr>
            <a:xfrm>
              <a:off x="1940550" y="1654925"/>
              <a:ext cx="124725" cy="149650"/>
            </a:xfrm>
            <a:custGeom>
              <a:avLst/>
              <a:gdLst/>
              <a:ahLst/>
              <a:cxnLst/>
              <a:rect l="l" t="t" r="r" b="b"/>
              <a:pathLst>
                <a:path w="4989" h="5986" extrusionOk="0">
                  <a:moveTo>
                    <a:pt x="2425" y="0"/>
                  </a:moveTo>
                  <a:lnTo>
                    <a:pt x="1023" y="1200"/>
                  </a:lnTo>
                  <a:lnTo>
                    <a:pt x="1" y="3851"/>
                  </a:lnTo>
                  <a:lnTo>
                    <a:pt x="1" y="5985"/>
                  </a:lnTo>
                  <a:lnTo>
                    <a:pt x="2362" y="4104"/>
                  </a:lnTo>
                  <a:lnTo>
                    <a:pt x="3511" y="4887"/>
                  </a:lnTo>
                  <a:lnTo>
                    <a:pt x="4988" y="4419"/>
                  </a:lnTo>
                  <a:lnTo>
                    <a:pt x="3271" y="2210"/>
                  </a:lnTo>
                  <a:lnTo>
                    <a:pt x="242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4"/>
            <p:cNvSpPr/>
            <p:nvPr/>
          </p:nvSpPr>
          <p:spPr>
            <a:xfrm>
              <a:off x="1932650" y="1641650"/>
              <a:ext cx="145575" cy="179325"/>
            </a:xfrm>
            <a:custGeom>
              <a:avLst/>
              <a:gdLst/>
              <a:ahLst/>
              <a:cxnLst/>
              <a:rect l="l" t="t" r="r" b="b"/>
              <a:pathLst>
                <a:path w="5823" h="7173" extrusionOk="0">
                  <a:moveTo>
                    <a:pt x="2602" y="1049"/>
                  </a:moveTo>
                  <a:lnTo>
                    <a:pt x="3297" y="2842"/>
                  </a:lnTo>
                  <a:lnTo>
                    <a:pt x="4774" y="4774"/>
                  </a:lnTo>
                  <a:lnTo>
                    <a:pt x="3877" y="5064"/>
                  </a:lnTo>
                  <a:lnTo>
                    <a:pt x="2665" y="4231"/>
                  </a:lnTo>
                  <a:lnTo>
                    <a:pt x="632" y="5860"/>
                  </a:lnTo>
                  <a:lnTo>
                    <a:pt x="632" y="4433"/>
                  </a:lnTo>
                  <a:lnTo>
                    <a:pt x="1605" y="1907"/>
                  </a:lnTo>
                  <a:lnTo>
                    <a:pt x="2602" y="1049"/>
                  </a:lnTo>
                  <a:close/>
                  <a:moveTo>
                    <a:pt x="2880" y="1"/>
                  </a:moveTo>
                  <a:lnTo>
                    <a:pt x="1074" y="1541"/>
                  </a:lnTo>
                  <a:lnTo>
                    <a:pt x="26" y="4269"/>
                  </a:lnTo>
                  <a:lnTo>
                    <a:pt x="1" y="7173"/>
                  </a:lnTo>
                  <a:lnTo>
                    <a:pt x="1" y="7173"/>
                  </a:lnTo>
                  <a:lnTo>
                    <a:pt x="2703" y="5026"/>
                  </a:lnTo>
                  <a:lnTo>
                    <a:pt x="3776" y="5771"/>
                  </a:lnTo>
                  <a:lnTo>
                    <a:pt x="5822" y="5102"/>
                  </a:lnTo>
                  <a:lnTo>
                    <a:pt x="3865" y="2577"/>
                  </a:lnTo>
                  <a:lnTo>
                    <a:pt x="288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4"/>
            <p:cNvSpPr/>
            <p:nvPr/>
          </p:nvSpPr>
          <p:spPr>
            <a:xfrm>
              <a:off x="2019475" y="1292525"/>
              <a:ext cx="410075" cy="583375"/>
            </a:xfrm>
            <a:custGeom>
              <a:avLst/>
              <a:gdLst/>
              <a:ahLst/>
              <a:cxnLst/>
              <a:rect l="l" t="t" r="r" b="b"/>
              <a:pathLst>
                <a:path w="16403" h="23335" extrusionOk="0">
                  <a:moveTo>
                    <a:pt x="4129" y="0"/>
                  </a:moveTo>
                  <a:lnTo>
                    <a:pt x="1213" y="2122"/>
                  </a:lnTo>
                  <a:lnTo>
                    <a:pt x="0" y="4407"/>
                  </a:lnTo>
                  <a:lnTo>
                    <a:pt x="0" y="7248"/>
                  </a:lnTo>
                  <a:lnTo>
                    <a:pt x="2122" y="6857"/>
                  </a:lnTo>
                  <a:lnTo>
                    <a:pt x="4571" y="8347"/>
                  </a:lnTo>
                  <a:lnTo>
                    <a:pt x="6541" y="8827"/>
                  </a:lnTo>
                  <a:lnTo>
                    <a:pt x="7210" y="7576"/>
                  </a:lnTo>
                  <a:lnTo>
                    <a:pt x="8170" y="11339"/>
                  </a:lnTo>
                  <a:lnTo>
                    <a:pt x="9521" y="12842"/>
                  </a:lnTo>
                  <a:lnTo>
                    <a:pt x="8258" y="15052"/>
                  </a:lnTo>
                  <a:cubicBezTo>
                    <a:pt x="8258" y="15052"/>
                    <a:pt x="8978" y="16314"/>
                    <a:pt x="6996" y="16706"/>
                  </a:cubicBezTo>
                  <a:cubicBezTo>
                    <a:pt x="5026" y="17097"/>
                    <a:pt x="6364" y="16946"/>
                    <a:pt x="5026" y="17097"/>
                  </a:cubicBezTo>
                  <a:cubicBezTo>
                    <a:pt x="3688" y="17261"/>
                    <a:pt x="3688" y="17539"/>
                    <a:pt x="3688" y="17539"/>
                  </a:cubicBezTo>
                  <a:lnTo>
                    <a:pt x="4180" y="18915"/>
                  </a:lnTo>
                  <a:lnTo>
                    <a:pt x="6604" y="18915"/>
                  </a:lnTo>
                  <a:lnTo>
                    <a:pt x="7943" y="20810"/>
                  </a:lnTo>
                  <a:lnTo>
                    <a:pt x="9521" y="22539"/>
                  </a:lnTo>
                  <a:lnTo>
                    <a:pt x="11579" y="23335"/>
                  </a:lnTo>
                  <a:lnTo>
                    <a:pt x="10405" y="20532"/>
                  </a:lnTo>
                  <a:lnTo>
                    <a:pt x="12375" y="21693"/>
                  </a:lnTo>
                  <a:lnTo>
                    <a:pt x="13473" y="20115"/>
                  </a:lnTo>
                  <a:lnTo>
                    <a:pt x="12059" y="16794"/>
                  </a:lnTo>
                  <a:lnTo>
                    <a:pt x="12615" y="15923"/>
                  </a:lnTo>
                  <a:lnTo>
                    <a:pt x="14420" y="18360"/>
                  </a:lnTo>
                  <a:lnTo>
                    <a:pt x="15683" y="16794"/>
                  </a:lnTo>
                  <a:lnTo>
                    <a:pt x="16403" y="15052"/>
                  </a:lnTo>
                  <a:lnTo>
                    <a:pt x="12931" y="12135"/>
                  </a:lnTo>
                  <a:lnTo>
                    <a:pt x="14269" y="11630"/>
                  </a:lnTo>
                  <a:lnTo>
                    <a:pt x="13549" y="8195"/>
                  </a:lnTo>
                  <a:lnTo>
                    <a:pt x="12211" y="5821"/>
                  </a:lnTo>
                  <a:lnTo>
                    <a:pt x="10721" y="4963"/>
                  </a:lnTo>
                  <a:lnTo>
                    <a:pt x="9067" y="3624"/>
                  </a:lnTo>
                  <a:lnTo>
                    <a:pt x="10557" y="3069"/>
                  </a:lnTo>
                  <a:lnTo>
                    <a:pt x="10165" y="1414"/>
                  </a:lnTo>
                  <a:lnTo>
                    <a:pt x="7918" y="354"/>
                  </a:lnTo>
                  <a:lnTo>
                    <a:pt x="5670" y="1326"/>
                  </a:lnTo>
                  <a:lnTo>
                    <a:pt x="5165" y="2677"/>
                  </a:lnTo>
                  <a:lnTo>
                    <a:pt x="3814" y="4256"/>
                  </a:lnTo>
                  <a:lnTo>
                    <a:pt x="2993" y="3069"/>
                  </a:lnTo>
                  <a:lnTo>
                    <a:pt x="412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4"/>
            <p:cNvSpPr/>
            <p:nvPr/>
          </p:nvSpPr>
          <p:spPr>
            <a:xfrm>
              <a:off x="2011275" y="1270725"/>
              <a:ext cx="427750" cy="619075"/>
            </a:xfrm>
            <a:custGeom>
              <a:avLst/>
              <a:gdLst/>
              <a:ahLst/>
              <a:cxnLst/>
              <a:rect l="l" t="t" r="r" b="b"/>
              <a:pathLst>
                <a:path w="17110" h="24763" extrusionOk="0">
                  <a:moveTo>
                    <a:pt x="8246" y="1567"/>
                  </a:moveTo>
                  <a:lnTo>
                    <a:pt x="10228" y="2501"/>
                  </a:lnTo>
                  <a:lnTo>
                    <a:pt x="10518" y="3739"/>
                  </a:lnTo>
                  <a:lnTo>
                    <a:pt x="8763" y="4383"/>
                  </a:lnTo>
                  <a:lnTo>
                    <a:pt x="10885" y="6087"/>
                  </a:lnTo>
                  <a:lnTo>
                    <a:pt x="12311" y="6908"/>
                  </a:lnTo>
                  <a:lnTo>
                    <a:pt x="13587" y="9156"/>
                  </a:lnTo>
                  <a:lnTo>
                    <a:pt x="14231" y="12287"/>
                  </a:lnTo>
                  <a:lnTo>
                    <a:pt x="12640" y="12881"/>
                  </a:lnTo>
                  <a:lnTo>
                    <a:pt x="16340" y="15999"/>
                  </a:lnTo>
                  <a:lnTo>
                    <a:pt x="15733" y="17477"/>
                  </a:lnTo>
                  <a:lnTo>
                    <a:pt x="14761" y="18689"/>
                  </a:lnTo>
                  <a:lnTo>
                    <a:pt x="12918" y="16227"/>
                  </a:lnTo>
                  <a:lnTo>
                    <a:pt x="12021" y="17616"/>
                  </a:lnTo>
                  <a:lnTo>
                    <a:pt x="13448" y="20937"/>
                  </a:lnTo>
                  <a:lnTo>
                    <a:pt x="12615" y="22136"/>
                  </a:lnTo>
                  <a:lnTo>
                    <a:pt x="10076" y="20633"/>
                  </a:lnTo>
                  <a:lnTo>
                    <a:pt x="11339" y="23639"/>
                  </a:lnTo>
                  <a:lnTo>
                    <a:pt x="10051" y="23146"/>
                  </a:lnTo>
                  <a:lnTo>
                    <a:pt x="8549" y="21492"/>
                  </a:lnTo>
                  <a:lnTo>
                    <a:pt x="7109" y="19459"/>
                  </a:lnTo>
                  <a:lnTo>
                    <a:pt x="4748" y="19459"/>
                  </a:lnTo>
                  <a:lnTo>
                    <a:pt x="4407" y="18500"/>
                  </a:lnTo>
                  <a:cubicBezTo>
                    <a:pt x="4723" y="18373"/>
                    <a:pt x="5064" y="18297"/>
                    <a:pt x="5417" y="18272"/>
                  </a:cubicBezTo>
                  <a:cubicBezTo>
                    <a:pt x="6124" y="18196"/>
                    <a:pt x="6124" y="18196"/>
                    <a:pt x="6238" y="18146"/>
                  </a:cubicBezTo>
                  <a:cubicBezTo>
                    <a:pt x="6301" y="18121"/>
                    <a:pt x="6453" y="18070"/>
                    <a:pt x="7412" y="17881"/>
                  </a:cubicBezTo>
                  <a:cubicBezTo>
                    <a:pt x="8208" y="17717"/>
                    <a:pt x="8725" y="17401"/>
                    <a:pt x="8940" y="16934"/>
                  </a:cubicBezTo>
                  <a:cubicBezTo>
                    <a:pt x="9079" y="16618"/>
                    <a:pt x="9079" y="16265"/>
                    <a:pt x="8953" y="15936"/>
                  </a:cubicBezTo>
                  <a:lnTo>
                    <a:pt x="10253" y="13676"/>
                  </a:lnTo>
                  <a:lnTo>
                    <a:pt x="8801" y="12060"/>
                  </a:lnTo>
                  <a:lnTo>
                    <a:pt x="7652" y="7590"/>
                  </a:lnTo>
                  <a:lnTo>
                    <a:pt x="6718" y="9332"/>
                  </a:lnTo>
                  <a:lnTo>
                    <a:pt x="5026" y="8928"/>
                  </a:lnTo>
                  <a:lnTo>
                    <a:pt x="2513" y="7388"/>
                  </a:lnTo>
                  <a:lnTo>
                    <a:pt x="644" y="7741"/>
                  </a:lnTo>
                  <a:lnTo>
                    <a:pt x="644" y="5367"/>
                  </a:lnTo>
                  <a:lnTo>
                    <a:pt x="1793" y="3208"/>
                  </a:lnTo>
                  <a:lnTo>
                    <a:pt x="3801" y="1744"/>
                  </a:lnTo>
                  <a:lnTo>
                    <a:pt x="3801" y="1744"/>
                  </a:lnTo>
                  <a:lnTo>
                    <a:pt x="2980" y="3991"/>
                  </a:lnTo>
                  <a:lnTo>
                    <a:pt x="4129" y="5645"/>
                  </a:lnTo>
                  <a:lnTo>
                    <a:pt x="5745" y="3751"/>
                  </a:lnTo>
                  <a:lnTo>
                    <a:pt x="6263" y="2438"/>
                  </a:lnTo>
                  <a:lnTo>
                    <a:pt x="8246" y="1567"/>
                  </a:lnTo>
                  <a:close/>
                  <a:moveTo>
                    <a:pt x="5114" y="1"/>
                  </a:moveTo>
                  <a:lnTo>
                    <a:pt x="1288" y="2779"/>
                  </a:lnTo>
                  <a:lnTo>
                    <a:pt x="0" y="5203"/>
                  </a:lnTo>
                  <a:lnTo>
                    <a:pt x="0" y="8486"/>
                  </a:lnTo>
                  <a:lnTo>
                    <a:pt x="2374" y="8044"/>
                  </a:lnTo>
                  <a:lnTo>
                    <a:pt x="4723" y="9471"/>
                  </a:lnTo>
                  <a:lnTo>
                    <a:pt x="7021" y="10039"/>
                  </a:lnTo>
                  <a:lnTo>
                    <a:pt x="7425" y="9294"/>
                  </a:lnTo>
                  <a:lnTo>
                    <a:pt x="8208" y="12350"/>
                  </a:lnTo>
                  <a:lnTo>
                    <a:pt x="9458" y="13739"/>
                  </a:lnTo>
                  <a:lnTo>
                    <a:pt x="8321" y="15747"/>
                  </a:lnTo>
                  <a:lnTo>
                    <a:pt x="8233" y="15911"/>
                  </a:lnTo>
                  <a:lnTo>
                    <a:pt x="8309" y="16063"/>
                  </a:lnTo>
                  <a:cubicBezTo>
                    <a:pt x="8410" y="16252"/>
                    <a:pt x="8422" y="16467"/>
                    <a:pt x="8347" y="16669"/>
                  </a:cubicBezTo>
                  <a:cubicBezTo>
                    <a:pt x="8220" y="16946"/>
                    <a:pt x="7842" y="17148"/>
                    <a:pt x="7273" y="17262"/>
                  </a:cubicBezTo>
                  <a:cubicBezTo>
                    <a:pt x="6263" y="17464"/>
                    <a:pt x="6099" y="17527"/>
                    <a:pt x="6011" y="17565"/>
                  </a:cubicBezTo>
                  <a:cubicBezTo>
                    <a:pt x="5783" y="17603"/>
                    <a:pt x="5556" y="17641"/>
                    <a:pt x="5329" y="17654"/>
                  </a:cubicBezTo>
                  <a:cubicBezTo>
                    <a:pt x="4937" y="17704"/>
                    <a:pt x="3712" y="17843"/>
                    <a:pt x="3712" y="18411"/>
                  </a:cubicBezTo>
                  <a:lnTo>
                    <a:pt x="4293" y="20103"/>
                  </a:lnTo>
                  <a:lnTo>
                    <a:pt x="6793" y="20103"/>
                  </a:lnTo>
                  <a:lnTo>
                    <a:pt x="8056" y="21884"/>
                  </a:lnTo>
                  <a:lnTo>
                    <a:pt x="9685" y="23677"/>
                  </a:lnTo>
                  <a:lnTo>
                    <a:pt x="12488" y="24763"/>
                  </a:lnTo>
                  <a:lnTo>
                    <a:pt x="11390" y="22161"/>
                  </a:lnTo>
                  <a:lnTo>
                    <a:pt x="12791" y="22982"/>
                  </a:lnTo>
                  <a:lnTo>
                    <a:pt x="14168" y="20987"/>
                  </a:lnTo>
                  <a:lnTo>
                    <a:pt x="12741" y="17666"/>
                  </a:lnTo>
                  <a:lnTo>
                    <a:pt x="12968" y="17325"/>
                  </a:lnTo>
                  <a:lnTo>
                    <a:pt x="14748" y="19712"/>
                  </a:lnTo>
                  <a:lnTo>
                    <a:pt x="16264" y="17830"/>
                  </a:lnTo>
                  <a:lnTo>
                    <a:pt x="17110" y="15810"/>
                  </a:lnTo>
                  <a:lnTo>
                    <a:pt x="13877" y="13083"/>
                  </a:lnTo>
                  <a:lnTo>
                    <a:pt x="14963" y="12678"/>
                  </a:lnTo>
                  <a:lnTo>
                    <a:pt x="14193" y="8979"/>
                  </a:lnTo>
                  <a:lnTo>
                    <a:pt x="12779" y="6453"/>
                  </a:lnTo>
                  <a:lnTo>
                    <a:pt x="11238" y="5569"/>
                  </a:lnTo>
                  <a:lnTo>
                    <a:pt x="10013" y="4585"/>
                  </a:lnTo>
                  <a:lnTo>
                    <a:pt x="11263" y="4117"/>
                  </a:lnTo>
                  <a:lnTo>
                    <a:pt x="10771" y="2047"/>
                  </a:lnTo>
                  <a:lnTo>
                    <a:pt x="8258" y="860"/>
                  </a:lnTo>
                  <a:lnTo>
                    <a:pt x="5758" y="1958"/>
                  </a:lnTo>
                  <a:lnTo>
                    <a:pt x="5215" y="3372"/>
                  </a:lnTo>
                  <a:lnTo>
                    <a:pt x="4180" y="4597"/>
                  </a:lnTo>
                  <a:lnTo>
                    <a:pt x="3675" y="3890"/>
                  </a:lnTo>
                  <a:lnTo>
                    <a:pt x="511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4"/>
            <p:cNvSpPr/>
            <p:nvPr/>
          </p:nvSpPr>
          <p:spPr>
            <a:xfrm>
              <a:off x="2342725" y="2272700"/>
              <a:ext cx="102300" cy="109875"/>
            </a:xfrm>
            <a:custGeom>
              <a:avLst/>
              <a:gdLst/>
              <a:ahLst/>
              <a:cxnLst/>
              <a:rect l="l" t="t" r="r" b="b"/>
              <a:pathLst>
                <a:path w="4092" h="4395" extrusionOk="0">
                  <a:moveTo>
                    <a:pt x="112" y="2946"/>
                  </a:moveTo>
                  <a:cubicBezTo>
                    <a:pt x="41" y="2963"/>
                    <a:pt x="1" y="2986"/>
                    <a:pt x="1" y="3018"/>
                  </a:cubicBezTo>
                  <a:cubicBezTo>
                    <a:pt x="1" y="3026"/>
                    <a:pt x="3" y="3031"/>
                    <a:pt x="9" y="3031"/>
                  </a:cubicBezTo>
                  <a:cubicBezTo>
                    <a:pt x="25" y="3031"/>
                    <a:pt x="60" y="3000"/>
                    <a:pt x="112" y="2946"/>
                  </a:cubicBezTo>
                  <a:close/>
                  <a:moveTo>
                    <a:pt x="2337" y="0"/>
                  </a:moveTo>
                  <a:cubicBezTo>
                    <a:pt x="2337" y="0"/>
                    <a:pt x="576" y="2455"/>
                    <a:pt x="112" y="2946"/>
                  </a:cubicBezTo>
                  <a:lnTo>
                    <a:pt x="112" y="2946"/>
                  </a:lnTo>
                  <a:cubicBezTo>
                    <a:pt x="226" y="2918"/>
                    <a:pt x="419" y="2908"/>
                    <a:pt x="644" y="2908"/>
                  </a:cubicBezTo>
                  <a:cubicBezTo>
                    <a:pt x="1336" y="2908"/>
                    <a:pt x="2337" y="3005"/>
                    <a:pt x="2337" y="3005"/>
                  </a:cubicBezTo>
                  <a:lnTo>
                    <a:pt x="3145" y="4394"/>
                  </a:lnTo>
                  <a:lnTo>
                    <a:pt x="4092" y="3990"/>
                  </a:lnTo>
                  <a:lnTo>
                    <a:pt x="4092" y="2096"/>
                  </a:lnTo>
                  <a:lnTo>
                    <a:pt x="2438" y="1465"/>
                  </a:lnTo>
                  <a:lnTo>
                    <a:pt x="233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4"/>
            <p:cNvSpPr/>
            <p:nvPr/>
          </p:nvSpPr>
          <p:spPr>
            <a:xfrm>
              <a:off x="2334825" y="2250600"/>
              <a:ext cx="118400" cy="142075"/>
            </a:xfrm>
            <a:custGeom>
              <a:avLst/>
              <a:gdLst/>
              <a:ahLst/>
              <a:cxnLst/>
              <a:rect l="l" t="t" r="r" b="b"/>
              <a:pathLst>
                <a:path w="4736" h="5683" extrusionOk="0">
                  <a:moveTo>
                    <a:pt x="2387" y="1781"/>
                  </a:moveTo>
                  <a:lnTo>
                    <a:pt x="2450" y="2576"/>
                  </a:lnTo>
                  <a:lnTo>
                    <a:pt x="4079" y="3207"/>
                  </a:lnTo>
                  <a:lnTo>
                    <a:pt x="4079" y="4659"/>
                  </a:lnTo>
                  <a:lnTo>
                    <a:pt x="3587" y="4874"/>
                  </a:lnTo>
                  <a:lnTo>
                    <a:pt x="2829" y="3586"/>
                  </a:lnTo>
                  <a:lnTo>
                    <a:pt x="2665" y="3574"/>
                  </a:lnTo>
                  <a:cubicBezTo>
                    <a:pt x="1983" y="3510"/>
                    <a:pt x="1491" y="3473"/>
                    <a:pt x="1125" y="3473"/>
                  </a:cubicBezTo>
                  <a:lnTo>
                    <a:pt x="1137" y="3473"/>
                  </a:lnTo>
                  <a:cubicBezTo>
                    <a:pt x="1428" y="3106"/>
                    <a:pt x="1819" y="2576"/>
                    <a:pt x="2387" y="1781"/>
                  </a:cubicBezTo>
                  <a:close/>
                  <a:moveTo>
                    <a:pt x="2905" y="0"/>
                  </a:moveTo>
                  <a:lnTo>
                    <a:pt x="2400" y="707"/>
                  </a:lnTo>
                  <a:cubicBezTo>
                    <a:pt x="1541" y="1894"/>
                    <a:pt x="582" y="3195"/>
                    <a:pt x="253" y="3561"/>
                  </a:cubicBezTo>
                  <a:cubicBezTo>
                    <a:pt x="203" y="3574"/>
                    <a:pt x="165" y="3599"/>
                    <a:pt x="127" y="3637"/>
                  </a:cubicBezTo>
                  <a:lnTo>
                    <a:pt x="1" y="3763"/>
                  </a:lnTo>
                  <a:lnTo>
                    <a:pt x="1" y="4142"/>
                  </a:lnTo>
                  <a:lnTo>
                    <a:pt x="228" y="4218"/>
                  </a:lnTo>
                  <a:cubicBezTo>
                    <a:pt x="268" y="4227"/>
                    <a:pt x="302" y="4237"/>
                    <a:pt x="339" y="4237"/>
                  </a:cubicBezTo>
                  <a:cubicBezTo>
                    <a:pt x="396" y="4237"/>
                    <a:pt x="462" y="4214"/>
                    <a:pt x="569" y="4129"/>
                  </a:cubicBezTo>
                  <a:cubicBezTo>
                    <a:pt x="771" y="4117"/>
                    <a:pt x="974" y="4111"/>
                    <a:pt x="1176" y="4111"/>
                  </a:cubicBezTo>
                  <a:cubicBezTo>
                    <a:pt x="1605" y="4111"/>
                    <a:pt x="2034" y="4137"/>
                    <a:pt x="2463" y="4180"/>
                  </a:cubicBezTo>
                  <a:lnTo>
                    <a:pt x="3334" y="5682"/>
                  </a:lnTo>
                  <a:lnTo>
                    <a:pt x="4736" y="5076"/>
                  </a:lnTo>
                  <a:lnTo>
                    <a:pt x="4736" y="2753"/>
                  </a:lnTo>
                  <a:lnTo>
                    <a:pt x="3069" y="2121"/>
                  </a:lnTo>
                  <a:lnTo>
                    <a:pt x="290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4"/>
            <p:cNvSpPr/>
            <p:nvPr/>
          </p:nvSpPr>
          <p:spPr>
            <a:xfrm>
              <a:off x="1713900" y="3010725"/>
              <a:ext cx="224775" cy="69925"/>
            </a:xfrm>
            <a:custGeom>
              <a:avLst/>
              <a:gdLst/>
              <a:ahLst/>
              <a:cxnLst/>
              <a:rect l="l" t="t" r="r" b="b"/>
              <a:pathLst>
                <a:path w="8991" h="2797" extrusionOk="0">
                  <a:moveTo>
                    <a:pt x="1112" y="1"/>
                  </a:moveTo>
                  <a:lnTo>
                    <a:pt x="0" y="556"/>
                  </a:lnTo>
                  <a:lnTo>
                    <a:pt x="1112" y="834"/>
                  </a:lnTo>
                  <a:cubicBezTo>
                    <a:pt x="1112" y="834"/>
                    <a:pt x="3864" y="1125"/>
                    <a:pt x="4104" y="1125"/>
                  </a:cubicBezTo>
                  <a:cubicBezTo>
                    <a:pt x="4344" y="1125"/>
                    <a:pt x="6705" y="2110"/>
                    <a:pt x="6705" y="2110"/>
                  </a:cubicBezTo>
                  <a:cubicBezTo>
                    <a:pt x="6705" y="2110"/>
                    <a:pt x="5423" y="2797"/>
                    <a:pt x="5497" y="2797"/>
                  </a:cubicBezTo>
                  <a:cubicBezTo>
                    <a:pt x="5501" y="2797"/>
                    <a:pt x="5508" y="2795"/>
                    <a:pt x="5518" y="2791"/>
                  </a:cubicBezTo>
                  <a:cubicBezTo>
                    <a:pt x="5758" y="2716"/>
                    <a:pt x="8991" y="2463"/>
                    <a:pt x="8991" y="2463"/>
                  </a:cubicBezTo>
                  <a:lnTo>
                    <a:pt x="7892" y="1390"/>
                  </a:lnTo>
                  <a:lnTo>
                    <a:pt x="324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4"/>
            <p:cNvSpPr/>
            <p:nvPr/>
          </p:nvSpPr>
          <p:spPr>
            <a:xfrm>
              <a:off x="1691475" y="3002850"/>
              <a:ext cx="265200" cy="86825"/>
            </a:xfrm>
            <a:custGeom>
              <a:avLst/>
              <a:gdLst/>
              <a:ahLst/>
              <a:cxnLst/>
              <a:rect l="l" t="t" r="r" b="b"/>
              <a:pathLst>
                <a:path w="10608" h="3473" extrusionOk="0">
                  <a:moveTo>
                    <a:pt x="4079" y="644"/>
                  </a:moveTo>
                  <a:lnTo>
                    <a:pt x="8613" y="1995"/>
                  </a:lnTo>
                  <a:lnTo>
                    <a:pt x="9168" y="2526"/>
                  </a:lnTo>
                  <a:cubicBezTo>
                    <a:pt x="8764" y="2551"/>
                    <a:pt x="8310" y="2589"/>
                    <a:pt x="7880" y="2627"/>
                  </a:cubicBezTo>
                  <a:lnTo>
                    <a:pt x="8335" y="2387"/>
                  </a:lnTo>
                  <a:lnTo>
                    <a:pt x="7716" y="2134"/>
                  </a:lnTo>
                  <a:cubicBezTo>
                    <a:pt x="6112" y="1465"/>
                    <a:pt x="5191" y="1124"/>
                    <a:pt x="5001" y="1124"/>
                  </a:cubicBezTo>
                  <a:cubicBezTo>
                    <a:pt x="4824" y="1124"/>
                    <a:pt x="3095" y="947"/>
                    <a:pt x="2072" y="846"/>
                  </a:cubicBezTo>
                  <a:lnTo>
                    <a:pt x="1807" y="770"/>
                  </a:lnTo>
                  <a:lnTo>
                    <a:pt x="2072" y="644"/>
                  </a:lnTo>
                  <a:close/>
                  <a:moveTo>
                    <a:pt x="1933" y="0"/>
                  </a:moveTo>
                  <a:lnTo>
                    <a:pt x="1" y="973"/>
                  </a:lnTo>
                  <a:lnTo>
                    <a:pt x="1971" y="1465"/>
                  </a:lnTo>
                  <a:cubicBezTo>
                    <a:pt x="2438" y="1515"/>
                    <a:pt x="4749" y="1755"/>
                    <a:pt x="4976" y="1755"/>
                  </a:cubicBezTo>
                  <a:cubicBezTo>
                    <a:pt x="5127" y="1781"/>
                    <a:pt x="5974" y="2096"/>
                    <a:pt x="6857" y="2462"/>
                  </a:cubicBezTo>
                  <a:cubicBezTo>
                    <a:pt x="5974" y="2942"/>
                    <a:pt x="5986" y="2980"/>
                    <a:pt x="6100" y="3233"/>
                  </a:cubicBezTo>
                  <a:lnTo>
                    <a:pt x="6251" y="3473"/>
                  </a:lnTo>
                  <a:lnTo>
                    <a:pt x="6516" y="3410"/>
                  </a:lnTo>
                  <a:cubicBezTo>
                    <a:pt x="6706" y="3359"/>
                    <a:pt x="8411" y="3207"/>
                    <a:pt x="9913" y="3094"/>
                  </a:cubicBezTo>
                  <a:lnTo>
                    <a:pt x="10608" y="3043"/>
                  </a:lnTo>
                  <a:lnTo>
                    <a:pt x="8953" y="1427"/>
                  </a:lnTo>
                  <a:lnTo>
                    <a:pt x="4231" y="13"/>
                  </a:lnTo>
                  <a:lnTo>
                    <a:pt x="193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4"/>
            <p:cNvSpPr/>
            <p:nvPr/>
          </p:nvSpPr>
          <p:spPr>
            <a:xfrm>
              <a:off x="1938650" y="3067875"/>
              <a:ext cx="120300" cy="55275"/>
            </a:xfrm>
            <a:custGeom>
              <a:avLst/>
              <a:gdLst/>
              <a:ahLst/>
              <a:cxnLst/>
              <a:rect l="l" t="t" r="r" b="b"/>
              <a:pathLst>
                <a:path w="4812" h="2211" extrusionOk="0">
                  <a:moveTo>
                    <a:pt x="1807" y="0"/>
                  </a:moveTo>
                  <a:lnTo>
                    <a:pt x="1099" y="1036"/>
                  </a:lnTo>
                  <a:lnTo>
                    <a:pt x="1" y="2210"/>
                  </a:lnTo>
                  <a:lnTo>
                    <a:pt x="1" y="2210"/>
                  </a:lnTo>
                  <a:lnTo>
                    <a:pt x="2842" y="1743"/>
                  </a:lnTo>
                  <a:lnTo>
                    <a:pt x="4812" y="2210"/>
                  </a:lnTo>
                  <a:lnTo>
                    <a:pt x="4812" y="2210"/>
                  </a:lnTo>
                  <a:lnTo>
                    <a:pt x="4408" y="493"/>
                  </a:lnTo>
                  <a:lnTo>
                    <a:pt x="18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4"/>
            <p:cNvSpPr/>
            <p:nvPr/>
          </p:nvSpPr>
          <p:spPr>
            <a:xfrm>
              <a:off x="1916875" y="3059350"/>
              <a:ext cx="152175" cy="75475"/>
            </a:xfrm>
            <a:custGeom>
              <a:avLst/>
              <a:gdLst/>
              <a:ahLst/>
              <a:cxnLst/>
              <a:rect l="l" t="t" r="r" b="b"/>
              <a:pathLst>
                <a:path w="6087" h="3019" extrusionOk="0">
                  <a:moveTo>
                    <a:pt x="2829" y="695"/>
                  </a:moveTo>
                  <a:lnTo>
                    <a:pt x="5026" y="1099"/>
                  </a:lnTo>
                  <a:lnTo>
                    <a:pt x="5253" y="2122"/>
                  </a:lnTo>
                  <a:lnTo>
                    <a:pt x="5253" y="2122"/>
                  </a:lnTo>
                  <a:lnTo>
                    <a:pt x="3713" y="1756"/>
                  </a:lnTo>
                  <a:lnTo>
                    <a:pt x="1731" y="2084"/>
                  </a:lnTo>
                  <a:lnTo>
                    <a:pt x="2236" y="1541"/>
                  </a:lnTo>
                  <a:lnTo>
                    <a:pt x="2829" y="695"/>
                  </a:lnTo>
                  <a:close/>
                  <a:moveTo>
                    <a:pt x="2526" y="0"/>
                  </a:moveTo>
                  <a:lnTo>
                    <a:pt x="1743" y="1162"/>
                  </a:lnTo>
                  <a:lnTo>
                    <a:pt x="1" y="3018"/>
                  </a:lnTo>
                  <a:lnTo>
                    <a:pt x="3675" y="2400"/>
                  </a:lnTo>
                  <a:lnTo>
                    <a:pt x="6087" y="2980"/>
                  </a:lnTo>
                  <a:lnTo>
                    <a:pt x="5531" y="556"/>
                  </a:lnTo>
                  <a:lnTo>
                    <a:pt x="252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4"/>
            <p:cNvSpPr/>
            <p:nvPr/>
          </p:nvSpPr>
          <p:spPr>
            <a:xfrm>
              <a:off x="1843950" y="3121225"/>
              <a:ext cx="55275" cy="29075"/>
            </a:xfrm>
            <a:custGeom>
              <a:avLst/>
              <a:gdLst/>
              <a:ahLst/>
              <a:cxnLst/>
              <a:rect l="l" t="t" r="r" b="b"/>
              <a:pathLst>
                <a:path w="2211" h="1163" extrusionOk="0">
                  <a:moveTo>
                    <a:pt x="1" y="0"/>
                  </a:moveTo>
                  <a:lnTo>
                    <a:pt x="1226" y="1162"/>
                  </a:lnTo>
                  <a:lnTo>
                    <a:pt x="2211" y="278"/>
                  </a:lnTo>
                  <a:lnTo>
                    <a:pt x="165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4"/>
            <p:cNvSpPr/>
            <p:nvPr/>
          </p:nvSpPr>
          <p:spPr>
            <a:xfrm>
              <a:off x="1824375" y="3113325"/>
              <a:ext cx="88750" cy="47700"/>
            </a:xfrm>
            <a:custGeom>
              <a:avLst/>
              <a:gdLst/>
              <a:ahLst/>
              <a:cxnLst/>
              <a:rect l="l" t="t" r="r" b="b"/>
              <a:pathLst>
                <a:path w="3550" h="1908" extrusionOk="0">
                  <a:moveTo>
                    <a:pt x="2375" y="632"/>
                  </a:moveTo>
                  <a:lnTo>
                    <a:pt x="2438" y="670"/>
                  </a:lnTo>
                  <a:lnTo>
                    <a:pt x="2021" y="1049"/>
                  </a:lnTo>
                  <a:lnTo>
                    <a:pt x="1579" y="632"/>
                  </a:lnTo>
                  <a:close/>
                  <a:moveTo>
                    <a:pt x="1" y="1"/>
                  </a:moveTo>
                  <a:lnTo>
                    <a:pt x="1996" y="1907"/>
                  </a:lnTo>
                  <a:lnTo>
                    <a:pt x="3549" y="518"/>
                  </a:lnTo>
                  <a:lnTo>
                    <a:pt x="251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4"/>
            <p:cNvSpPr/>
            <p:nvPr/>
          </p:nvSpPr>
          <p:spPr>
            <a:xfrm>
              <a:off x="2090500" y="3105425"/>
              <a:ext cx="65050" cy="33175"/>
            </a:xfrm>
            <a:custGeom>
              <a:avLst/>
              <a:gdLst/>
              <a:ahLst/>
              <a:cxnLst/>
              <a:rect l="l" t="t" r="r" b="b"/>
              <a:pathLst>
                <a:path w="2602" h="1327" extrusionOk="0">
                  <a:moveTo>
                    <a:pt x="0" y="1"/>
                  </a:moveTo>
                  <a:lnTo>
                    <a:pt x="468" y="1327"/>
                  </a:lnTo>
                  <a:lnTo>
                    <a:pt x="2602" y="658"/>
                  </a:lnTo>
                  <a:lnTo>
                    <a:pt x="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4"/>
            <p:cNvSpPr/>
            <p:nvPr/>
          </p:nvSpPr>
          <p:spPr>
            <a:xfrm>
              <a:off x="2077875" y="3094075"/>
              <a:ext cx="106725" cy="54325"/>
            </a:xfrm>
            <a:custGeom>
              <a:avLst/>
              <a:gdLst/>
              <a:ahLst/>
              <a:cxnLst/>
              <a:rect l="l" t="t" r="r" b="b"/>
              <a:pathLst>
                <a:path w="4269" h="2173" extrusionOk="0">
                  <a:moveTo>
                    <a:pt x="998" y="910"/>
                  </a:moveTo>
                  <a:lnTo>
                    <a:pt x="1945" y="1137"/>
                  </a:lnTo>
                  <a:lnTo>
                    <a:pt x="1162" y="1377"/>
                  </a:lnTo>
                  <a:lnTo>
                    <a:pt x="998" y="910"/>
                  </a:lnTo>
                  <a:close/>
                  <a:moveTo>
                    <a:pt x="0" y="0"/>
                  </a:moveTo>
                  <a:lnTo>
                    <a:pt x="783" y="2172"/>
                  </a:lnTo>
                  <a:lnTo>
                    <a:pt x="4268" y="1086"/>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4" name="Google Shape;1384;p14"/>
          <p:cNvSpPr txBox="1">
            <a:spLocks noGrp="1"/>
          </p:cNvSpPr>
          <p:nvPr>
            <p:ph type="title"/>
          </p:nvPr>
        </p:nvSpPr>
        <p:spPr>
          <a:xfrm>
            <a:off x="1226300" y="3346500"/>
            <a:ext cx="6691200" cy="65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solidFill>
                  <a:schemeClr val="dk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385" name="Google Shape;1385;p14"/>
          <p:cNvSpPr txBox="1">
            <a:spLocks noGrp="1"/>
          </p:cNvSpPr>
          <p:nvPr>
            <p:ph type="subTitle" idx="1"/>
          </p:nvPr>
        </p:nvSpPr>
        <p:spPr>
          <a:xfrm>
            <a:off x="1226350" y="1265100"/>
            <a:ext cx="6691200" cy="1971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grpSp>
        <p:nvGrpSpPr>
          <p:cNvPr id="1386" name="Google Shape;1386;p14"/>
          <p:cNvGrpSpPr/>
          <p:nvPr/>
        </p:nvGrpSpPr>
        <p:grpSpPr>
          <a:xfrm>
            <a:off x="75" y="-96"/>
            <a:ext cx="9143852" cy="5143692"/>
            <a:chOff x="259925" y="865675"/>
            <a:chExt cx="7117500" cy="3993550"/>
          </a:xfrm>
        </p:grpSpPr>
        <p:sp>
          <p:nvSpPr>
            <p:cNvPr id="1387" name="Google Shape;1387;p14"/>
            <p:cNvSpPr/>
            <p:nvPr/>
          </p:nvSpPr>
          <p:spPr>
            <a:xfrm>
              <a:off x="259925" y="47917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4"/>
            <p:cNvSpPr/>
            <p:nvPr/>
          </p:nvSpPr>
          <p:spPr>
            <a:xfrm>
              <a:off x="734900" y="47917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4"/>
            <p:cNvSpPr/>
            <p:nvPr/>
          </p:nvSpPr>
          <p:spPr>
            <a:xfrm>
              <a:off x="1208850" y="47917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4"/>
            <p:cNvSpPr/>
            <p:nvPr/>
          </p:nvSpPr>
          <p:spPr>
            <a:xfrm>
              <a:off x="1683825" y="47917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4"/>
            <p:cNvSpPr/>
            <p:nvPr/>
          </p:nvSpPr>
          <p:spPr>
            <a:xfrm>
              <a:off x="2157800" y="4791775"/>
              <a:ext cx="474975" cy="67450"/>
            </a:xfrm>
            <a:custGeom>
              <a:avLst/>
              <a:gdLst/>
              <a:ahLst/>
              <a:cxnLst/>
              <a:rect l="l" t="t" r="r" b="b"/>
              <a:pathLst>
                <a:path w="18999" h="2698" extrusionOk="0">
                  <a:moveTo>
                    <a:pt x="0" y="0"/>
                  </a:moveTo>
                  <a:lnTo>
                    <a:pt x="0" y="2697"/>
                  </a:lnTo>
                  <a:lnTo>
                    <a:pt x="18998" y="2697"/>
                  </a:lnTo>
                  <a:lnTo>
                    <a:pt x="18998"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4"/>
            <p:cNvSpPr/>
            <p:nvPr/>
          </p:nvSpPr>
          <p:spPr>
            <a:xfrm>
              <a:off x="2632750" y="4791775"/>
              <a:ext cx="474500" cy="67450"/>
            </a:xfrm>
            <a:custGeom>
              <a:avLst/>
              <a:gdLst/>
              <a:ahLst/>
              <a:cxnLst/>
              <a:rect l="l" t="t" r="r" b="b"/>
              <a:pathLst>
                <a:path w="18980"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4"/>
            <p:cNvSpPr/>
            <p:nvPr/>
          </p:nvSpPr>
          <p:spPr>
            <a:xfrm>
              <a:off x="3106725" y="47917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4"/>
            <p:cNvSpPr/>
            <p:nvPr/>
          </p:nvSpPr>
          <p:spPr>
            <a:xfrm>
              <a:off x="3581675" y="47917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4"/>
            <p:cNvSpPr/>
            <p:nvPr/>
          </p:nvSpPr>
          <p:spPr>
            <a:xfrm>
              <a:off x="4055650" y="47917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4"/>
            <p:cNvSpPr/>
            <p:nvPr/>
          </p:nvSpPr>
          <p:spPr>
            <a:xfrm>
              <a:off x="4530600" y="47917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4"/>
            <p:cNvSpPr/>
            <p:nvPr/>
          </p:nvSpPr>
          <p:spPr>
            <a:xfrm>
              <a:off x="5004575" y="47917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4"/>
            <p:cNvSpPr/>
            <p:nvPr/>
          </p:nvSpPr>
          <p:spPr>
            <a:xfrm>
              <a:off x="5479550" y="47917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4"/>
            <p:cNvSpPr/>
            <p:nvPr/>
          </p:nvSpPr>
          <p:spPr>
            <a:xfrm>
              <a:off x="5954000" y="47917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4"/>
            <p:cNvSpPr/>
            <p:nvPr/>
          </p:nvSpPr>
          <p:spPr>
            <a:xfrm>
              <a:off x="6428475" y="47917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4"/>
            <p:cNvSpPr/>
            <p:nvPr/>
          </p:nvSpPr>
          <p:spPr>
            <a:xfrm>
              <a:off x="6902925" y="4791775"/>
              <a:ext cx="474500" cy="67450"/>
            </a:xfrm>
            <a:custGeom>
              <a:avLst/>
              <a:gdLst/>
              <a:ahLst/>
              <a:cxnLst/>
              <a:rect l="l" t="t" r="r" b="b"/>
              <a:pathLst>
                <a:path w="18980" h="2698" extrusionOk="0">
                  <a:moveTo>
                    <a:pt x="1" y="0"/>
                  </a:moveTo>
                  <a:lnTo>
                    <a:pt x="1" y="2697"/>
                  </a:lnTo>
                  <a:lnTo>
                    <a:pt x="18980" y="2697"/>
                  </a:lnTo>
                  <a:lnTo>
                    <a:pt x="18980"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4"/>
            <p:cNvSpPr/>
            <p:nvPr/>
          </p:nvSpPr>
          <p:spPr>
            <a:xfrm>
              <a:off x="259925" y="8656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4"/>
            <p:cNvSpPr/>
            <p:nvPr/>
          </p:nvSpPr>
          <p:spPr>
            <a:xfrm>
              <a:off x="734900" y="8656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4"/>
            <p:cNvSpPr/>
            <p:nvPr/>
          </p:nvSpPr>
          <p:spPr>
            <a:xfrm>
              <a:off x="1208850" y="8656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4"/>
            <p:cNvSpPr/>
            <p:nvPr/>
          </p:nvSpPr>
          <p:spPr>
            <a:xfrm>
              <a:off x="1683825" y="8656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4"/>
            <p:cNvSpPr/>
            <p:nvPr/>
          </p:nvSpPr>
          <p:spPr>
            <a:xfrm>
              <a:off x="2157800" y="865675"/>
              <a:ext cx="474975" cy="67450"/>
            </a:xfrm>
            <a:custGeom>
              <a:avLst/>
              <a:gdLst/>
              <a:ahLst/>
              <a:cxnLst/>
              <a:rect l="l" t="t" r="r" b="b"/>
              <a:pathLst>
                <a:path w="18999" h="2698" extrusionOk="0">
                  <a:moveTo>
                    <a:pt x="0" y="0"/>
                  </a:moveTo>
                  <a:lnTo>
                    <a:pt x="0" y="2697"/>
                  </a:lnTo>
                  <a:lnTo>
                    <a:pt x="18998" y="2697"/>
                  </a:lnTo>
                  <a:lnTo>
                    <a:pt x="18998"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4"/>
            <p:cNvSpPr/>
            <p:nvPr/>
          </p:nvSpPr>
          <p:spPr>
            <a:xfrm>
              <a:off x="2632750" y="865675"/>
              <a:ext cx="474500" cy="67450"/>
            </a:xfrm>
            <a:custGeom>
              <a:avLst/>
              <a:gdLst/>
              <a:ahLst/>
              <a:cxnLst/>
              <a:rect l="l" t="t" r="r" b="b"/>
              <a:pathLst>
                <a:path w="18980" h="2698" extrusionOk="0">
                  <a:moveTo>
                    <a:pt x="0" y="0"/>
                  </a:moveTo>
                  <a:lnTo>
                    <a:pt x="0" y="2697"/>
                  </a:lnTo>
                  <a:lnTo>
                    <a:pt x="18979" y="2697"/>
                  </a:lnTo>
                  <a:lnTo>
                    <a:pt x="18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4"/>
            <p:cNvSpPr/>
            <p:nvPr/>
          </p:nvSpPr>
          <p:spPr>
            <a:xfrm>
              <a:off x="3106725" y="8656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4"/>
            <p:cNvSpPr/>
            <p:nvPr/>
          </p:nvSpPr>
          <p:spPr>
            <a:xfrm>
              <a:off x="3581675" y="8656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4"/>
            <p:cNvSpPr/>
            <p:nvPr/>
          </p:nvSpPr>
          <p:spPr>
            <a:xfrm>
              <a:off x="4055650" y="8656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4"/>
            <p:cNvSpPr/>
            <p:nvPr/>
          </p:nvSpPr>
          <p:spPr>
            <a:xfrm>
              <a:off x="4530600" y="8656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4"/>
            <p:cNvSpPr/>
            <p:nvPr/>
          </p:nvSpPr>
          <p:spPr>
            <a:xfrm>
              <a:off x="5004575" y="8656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4"/>
            <p:cNvSpPr/>
            <p:nvPr/>
          </p:nvSpPr>
          <p:spPr>
            <a:xfrm>
              <a:off x="5479550" y="8656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4"/>
            <p:cNvSpPr/>
            <p:nvPr/>
          </p:nvSpPr>
          <p:spPr>
            <a:xfrm>
              <a:off x="5954000" y="8656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4"/>
            <p:cNvSpPr/>
            <p:nvPr/>
          </p:nvSpPr>
          <p:spPr>
            <a:xfrm>
              <a:off x="6428475" y="8656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4"/>
            <p:cNvSpPr/>
            <p:nvPr/>
          </p:nvSpPr>
          <p:spPr>
            <a:xfrm>
              <a:off x="6902925" y="865675"/>
              <a:ext cx="474500" cy="67450"/>
            </a:xfrm>
            <a:custGeom>
              <a:avLst/>
              <a:gdLst/>
              <a:ahLst/>
              <a:cxnLst/>
              <a:rect l="l" t="t" r="r" b="b"/>
              <a:pathLst>
                <a:path w="18980" h="2698" extrusionOk="0">
                  <a:moveTo>
                    <a:pt x="1" y="0"/>
                  </a:moveTo>
                  <a:lnTo>
                    <a:pt x="1" y="2697"/>
                  </a:lnTo>
                  <a:lnTo>
                    <a:pt x="18980" y="2697"/>
                  </a:lnTo>
                  <a:lnTo>
                    <a:pt x="18980"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4"/>
            <p:cNvSpPr/>
            <p:nvPr/>
          </p:nvSpPr>
          <p:spPr>
            <a:xfrm>
              <a:off x="7297075" y="4405550"/>
              <a:ext cx="80350" cy="386250"/>
            </a:xfrm>
            <a:custGeom>
              <a:avLst/>
              <a:gdLst/>
              <a:ahLst/>
              <a:cxnLst/>
              <a:rect l="l" t="t" r="r" b="b"/>
              <a:pathLst>
                <a:path w="3214" h="15450" extrusionOk="0">
                  <a:moveTo>
                    <a:pt x="1" y="1"/>
                  </a:moveTo>
                  <a:lnTo>
                    <a:pt x="1" y="15449"/>
                  </a:lnTo>
                  <a:lnTo>
                    <a:pt x="3214" y="15449"/>
                  </a:lnTo>
                  <a:lnTo>
                    <a:pt x="3214"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4"/>
            <p:cNvSpPr/>
            <p:nvPr/>
          </p:nvSpPr>
          <p:spPr>
            <a:xfrm>
              <a:off x="7297575" y="4019825"/>
              <a:ext cx="79850" cy="386250"/>
            </a:xfrm>
            <a:custGeom>
              <a:avLst/>
              <a:gdLst/>
              <a:ahLst/>
              <a:cxnLst/>
              <a:rect l="l" t="t" r="r" b="b"/>
              <a:pathLst>
                <a:path w="3194" h="15450" extrusionOk="0">
                  <a:moveTo>
                    <a:pt x="1" y="1"/>
                  </a:moveTo>
                  <a:lnTo>
                    <a:pt x="1" y="15449"/>
                  </a:lnTo>
                  <a:lnTo>
                    <a:pt x="3194" y="15449"/>
                  </a:lnTo>
                  <a:lnTo>
                    <a:pt x="3194"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4"/>
            <p:cNvSpPr/>
            <p:nvPr/>
          </p:nvSpPr>
          <p:spPr>
            <a:xfrm>
              <a:off x="7297575" y="3634125"/>
              <a:ext cx="79850" cy="385725"/>
            </a:xfrm>
            <a:custGeom>
              <a:avLst/>
              <a:gdLst/>
              <a:ahLst/>
              <a:cxnLst/>
              <a:rect l="l" t="t" r="r" b="b"/>
              <a:pathLst>
                <a:path w="3194" h="15429" extrusionOk="0">
                  <a:moveTo>
                    <a:pt x="1" y="0"/>
                  </a:moveTo>
                  <a:lnTo>
                    <a:pt x="1" y="15429"/>
                  </a:lnTo>
                  <a:lnTo>
                    <a:pt x="3194" y="15429"/>
                  </a:lnTo>
                  <a:lnTo>
                    <a:pt x="3194"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4"/>
            <p:cNvSpPr/>
            <p:nvPr/>
          </p:nvSpPr>
          <p:spPr>
            <a:xfrm>
              <a:off x="7297075" y="3248400"/>
              <a:ext cx="80350" cy="385750"/>
            </a:xfrm>
            <a:custGeom>
              <a:avLst/>
              <a:gdLst/>
              <a:ahLst/>
              <a:cxnLst/>
              <a:rect l="l" t="t" r="r" b="b"/>
              <a:pathLst>
                <a:path w="3214" h="15430" extrusionOk="0">
                  <a:moveTo>
                    <a:pt x="1" y="0"/>
                  </a:moveTo>
                  <a:lnTo>
                    <a:pt x="1" y="15429"/>
                  </a:lnTo>
                  <a:lnTo>
                    <a:pt x="3214" y="15429"/>
                  </a:lnTo>
                  <a:lnTo>
                    <a:pt x="3214"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4"/>
            <p:cNvSpPr/>
            <p:nvPr/>
          </p:nvSpPr>
          <p:spPr>
            <a:xfrm>
              <a:off x="7297575" y="2862175"/>
              <a:ext cx="79850" cy="386250"/>
            </a:xfrm>
            <a:custGeom>
              <a:avLst/>
              <a:gdLst/>
              <a:ahLst/>
              <a:cxnLst/>
              <a:rect l="l" t="t" r="r" b="b"/>
              <a:pathLst>
                <a:path w="3194" h="15450" extrusionOk="0">
                  <a:moveTo>
                    <a:pt x="1" y="1"/>
                  </a:moveTo>
                  <a:lnTo>
                    <a:pt x="1" y="15449"/>
                  </a:lnTo>
                  <a:lnTo>
                    <a:pt x="3194" y="15449"/>
                  </a:lnTo>
                  <a:lnTo>
                    <a:pt x="3194"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4"/>
            <p:cNvSpPr/>
            <p:nvPr/>
          </p:nvSpPr>
          <p:spPr>
            <a:xfrm>
              <a:off x="7297075" y="2476475"/>
              <a:ext cx="80350" cy="386225"/>
            </a:xfrm>
            <a:custGeom>
              <a:avLst/>
              <a:gdLst/>
              <a:ahLst/>
              <a:cxnLst/>
              <a:rect l="l" t="t" r="r" b="b"/>
              <a:pathLst>
                <a:path w="3214" h="15449" extrusionOk="0">
                  <a:moveTo>
                    <a:pt x="1" y="0"/>
                  </a:moveTo>
                  <a:lnTo>
                    <a:pt x="1" y="15449"/>
                  </a:lnTo>
                  <a:lnTo>
                    <a:pt x="3214" y="15449"/>
                  </a:lnTo>
                  <a:lnTo>
                    <a:pt x="3214"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4"/>
            <p:cNvSpPr/>
            <p:nvPr/>
          </p:nvSpPr>
          <p:spPr>
            <a:xfrm>
              <a:off x="7297075" y="2090250"/>
              <a:ext cx="80350" cy="386250"/>
            </a:xfrm>
            <a:custGeom>
              <a:avLst/>
              <a:gdLst/>
              <a:ahLst/>
              <a:cxnLst/>
              <a:rect l="l" t="t" r="r" b="b"/>
              <a:pathLst>
                <a:path w="3214" h="15450" extrusionOk="0">
                  <a:moveTo>
                    <a:pt x="1" y="1"/>
                  </a:moveTo>
                  <a:lnTo>
                    <a:pt x="1" y="15449"/>
                  </a:lnTo>
                  <a:lnTo>
                    <a:pt x="3214" y="15449"/>
                  </a:lnTo>
                  <a:lnTo>
                    <a:pt x="3214"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4"/>
            <p:cNvSpPr/>
            <p:nvPr/>
          </p:nvSpPr>
          <p:spPr>
            <a:xfrm>
              <a:off x="7297075" y="1704525"/>
              <a:ext cx="80350" cy="386250"/>
            </a:xfrm>
            <a:custGeom>
              <a:avLst/>
              <a:gdLst/>
              <a:ahLst/>
              <a:cxnLst/>
              <a:rect l="l" t="t" r="r" b="b"/>
              <a:pathLst>
                <a:path w="3214" h="15450" extrusionOk="0">
                  <a:moveTo>
                    <a:pt x="1" y="1"/>
                  </a:moveTo>
                  <a:lnTo>
                    <a:pt x="1" y="15449"/>
                  </a:lnTo>
                  <a:lnTo>
                    <a:pt x="3214" y="15449"/>
                  </a:lnTo>
                  <a:lnTo>
                    <a:pt x="3214"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4"/>
            <p:cNvSpPr/>
            <p:nvPr/>
          </p:nvSpPr>
          <p:spPr>
            <a:xfrm>
              <a:off x="7297075" y="1318825"/>
              <a:ext cx="80350" cy="385725"/>
            </a:xfrm>
            <a:custGeom>
              <a:avLst/>
              <a:gdLst/>
              <a:ahLst/>
              <a:cxnLst/>
              <a:rect l="l" t="t" r="r" b="b"/>
              <a:pathLst>
                <a:path w="3214" h="15429" extrusionOk="0">
                  <a:moveTo>
                    <a:pt x="1" y="0"/>
                  </a:moveTo>
                  <a:lnTo>
                    <a:pt x="1" y="15429"/>
                  </a:lnTo>
                  <a:lnTo>
                    <a:pt x="3214" y="15429"/>
                  </a:lnTo>
                  <a:lnTo>
                    <a:pt x="3214"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4"/>
            <p:cNvSpPr/>
            <p:nvPr/>
          </p:nvSpPr>
          <p:spPr>
            <a:xfrm>
              <a:off x="7297575" y="933100"/>
              <a:ext cx="79850" cy="385750"/>
            </a:xfrm>
            <a:custGeom>
              <a:avLst/>
              <a:gdLst/>
              <a:ahLst/>
              <a:cxnLst/>
              <a:rect l="l" t="t" r="r" b="b"/>
              <a:pathLst>
                <a:path w="3194" h="15430" extrusionOk="0">
                  <a:moveTo>
                    <a:pt x="1" y="0"/>
                  </a:moveTo>
                  <a:lnTo>
                    <a:pt x="1" y="15429"/>
                  </a:lnTo>
                  <a:lnTo>
                    <a:pt x="3194" y="15429"/>
                  </a:lnTo>
                  <a:lnTo>
                    <a:pt x="3194"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4"/>
            <p:cNvSpPr/>
            <p:nvPr/>
          </p:nvSpPr>
          <p:spPr>
            <a:xfrm>
              <a:off x="259925" y="4405550"/>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4"/>
            <p:cNvSpPr/>
            <p:nvPr/>
          </p:nvSpPr>
          <p:spPr>
            <a:xfrm>
              <a:off x="259925" y="4019825"/>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4"/>
            <p:cNvSpPr/>
            <p:nvPr/>
          </p:nvSpPr>
          <p:spPr>
            <a:xfrm>
              <a:off x="259925" y="3634125"/>
              <a:ext cx="80350" cy="385725"/>
            </a:xfrm>
            <a:custGeom>
              <a:avLst/>
              <a:gdLst/>
              <a:ahLst/>
              <a:cxnLst/>
              <a:rect l="l" t="t" r="r" b="b"/>
              <a:pathLst>
                <a:path w="3214" h="15429" extrusionOk="0">
                  <a:moveTo>
                    <a:pt x="1" y="0"/>
                  </a:moveTo>
                  <a:lnTo>
                    <a:pt x="1" y="15429"/>
                  </a:lnTo>
                  <a:lnTo>
                    <a:pt x="3213" y="15429"/>
                  </a:lnTo>
                  <a:lnTo>
                    <a:pt x="3213"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4"/>
            <p:cNvSpPr/>
            <p:nvPr/>
          </p:nvSpPr>
          <p:spPr>
            <a:xfrm>
              <a:off x="259925" y="3248400"/>
              <a:ext cx="80350" cy="385750"/>
            </a:xfrm>
            <a:custGeom>
              <a:avLst/>
              <a:gdLst/>
              <a:ahLst/>
              <a:cxnLst/>
              <a:rect l="l" t="t" r="r" b="b"/>
              <a:pathLst>
                <a:path w="3214" h="15430" extrusionOk="0">
                  <a:moveTo>
                    <a:pt x="1" y="0"/>
                  </a:moveTo>
                  <a:lnTo>
                    <a:pt x="1" y="15429"/>
                  </a:lnTo>
                  <a:lnTo>
                    <a:pt x="3213" y="15429"/>
                  </a:lnTo>
                  <a:lnTo>
                    <a:pt x="3213"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4"/>
            <p:cNvSpPr/>
            <p:nvPr/>
          </p:nvSpPr>
          <p:spPr>
            <a:xfrm>
              <a:off x="259925" y="2862175"/>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4"/>
            <p:cNvSpPr/>
            <p:nvPr/>
          </p:nvSpPr>
          <p:spPr>
            <a:xfrm>
              <a:off x="259925" y="2476475"/>
              <a:ext cx="80350" cy="386225"/>
            </a:xfrm>
            <a:custGeom>
              <a:avLst/>
              <a:gdLst/>
              <a:ahLst/>
              <a:cxnLst/>
              <a:rect l="l" t="t" r="r" b="b"/>
              <a:pathLst>
                <a:path w="3214" h="15449" extrusionOk="0">
                  <a:moveTo>
                    <a:pt x="1" y="0"/>
                  </a:moveTo>
                  <a:lnTo>
                    <a:pt x="1" y="15449"/>
                  </a:lnTo>
                  <a:lnTo>
                    <a:pt x="3213" y="15449"/>
                  </a:lnTo>
                  <a:lnTo>
                    <a:pt x="3213"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4"/>
            <p:cNvSpPr/>
            <p:nvPr/>
          </p:nvSpPr>
          <p:spPr>
            <a:xfrm>
              <a:off x="259925" y="2090250"/>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4"/>
            <p:cNvSpPr/>
            <p:nvPr/>
          </p:nvSpPr>
          <p:spPr>
            <a:xfrm>
              <a:off x="259925" y="1704525"/>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4"/>
            <p:cNvSpPr/>
            <p:nvPr/>
          </p:nvSpPr>
          <p:spPr>
            <a:xfrm>
              <a:off x="259925" y="1318825"/>
              <a:ext cx="80350" cy="385725"/>
            </a:xfrm>
            <a:custGeom>
              <a:avLst/>
              <a:gdLst/>
              <a:ahLst/>
              <a:cxnLst/>
              <a:rect l="l" t="t" r="r" b="b"/>
              <a:pathLst>
                <a:path w="3214" h="15429" extrusionOk="0">
                  <a:moveTo>
                    <a:pt x="1" y="0"/>
                  </a:moveTo>
                  <a:lnTo>
                    <a:pt x="1" y="15429"/>
                  </a:lnTo>
                  <a:lnTo>
                    <a:pt x="3213" y="15429"/>
                  </a:lnTo>
                  <a:lnTo>
                    <a:pt x="3213"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4"/>
            <p:cNvSpPr/>
            <p:nvPr/>
          </p:nvSpPr>
          <p:spPr>
            <a:xfrm>
              <a:off x="259925" y="933100"/>
              <a:ext cx="80350" cy="385750"/>
            </a:xfrm>
            <a:custGeom>
              <a:avLst/>
              <a:gdLst/>
              <a:ahLst/>
              <a:cxnLst/>
              <a:rect l="l" t="t" r="r" b="b"/>
              <a:pathLst>
                <a:path w="3214" h="15430" extrusionOk="0">
                  <a:moveTo>
                    <a:pt x="1" y="0"/>
                  </a:moveTo>
                  <a:lnTo>
                    <a:pt x="1" y="15429"/>
                  </a:lnTo>
                  <a:lnTo>
                    <a:pt x="3213" y="15429"/>
                  </a:lnTo>
                  <a:lnTo>
                    <a:pt x="3213"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4"/>
            <p:cNvSpPr/>
            <p:nvPr/>
          </p:nvSpPr>
          <p:spPr>
            <a:xfrm>
              <a:off x="337775" y="931125"/>
              <a:ext cx="6961825" cy="3862650"/>
            </a:xfrm>
            <a:custGeom>
              <a:avLst/>
              <a:gdLst/>
              <a:ahLst/>
              <a:cxnLst/>
              <a:rect l="l" t="t" r="r" b="b"/>
              <a:pathLst>
                <a:path w="278473" h="154506" extrusionOk="0">
                  <a:moveTo>
                    <a:pt x="278294" y="159"/>
                  </a:moveTo>
                  <a:lnTo>
                    <a:pt x="278294" y="154347"/>
                  </a:lnTo>
                  <a:lnTo>
                    <a:pt x="198" y="154347"/>
                  </a:lnTo>
                  <a:lnTo>
                    <a:pt x="198" y="159"/>
                  </a:lnTo>
                  <a:close/>
                  <a:moveTo>
                    <a:pt x="0" y="0"/>
                  </a:moveTo>
                  <a:lnTo>
                    <a:pt x="0" y="154505"/>
                  </a:lnTo>
                  <a:lnTo>
                    <a:pt x="278472" y="154505"/>
                  </a:lnTo>
                  <a:lnTo>
                    <a:pt x="2784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4"/>
            <p:cNvSpPr/>
            <p:nvPr/>
          </p:nvSpPr>
          <p:spPr>
            <a:xfrm>
              <a:off x="6557375" y="4824000"/>
              <a:ext cx="209750" cy="7950"/>
            </a:xfrm>
            <a:custGeom>
              <a:avLst/>
              <a:gdLst/>
              <a:ahLst/>
              <a:cxnLst/>
              <a:rect l="l" t="t" r="r" b="b"/>
              <a:pathLst>
                <a:path w="8390" h="318" extrusionOk="0">
                  <a:moveTo>
                    <a:pt x="0" y="0"/>
                  </a:moveTo>
                  <a:lnTo>
                    <a:pt x="0"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4"/>
            <p:cNvSpPr/>
            <p:nvPr/>
          </p:nvSpPr>
          <p:spPr>
            <a:xfrm>
              <a:off x="6086375"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4"/>
            <p:cNvSpPr/>
            <p:nvPr/>
          </p:nvSpPr>
          <p:spPr>
            <a:xfrm>
              <a:off x="5609925"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4"/>
            <p:cNvSpPr/>
            <p:nvPr/>
          </p:nvSpPr>
          <p:spPr>
            <a:xfrm>
              <a:off x="5139425"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4"/>
            <p:cNvSpPr/>
            <p:nvPr/>
          </p:nvSpPr>
          <p:spPr>
            <a:xfrm>
              <a:off x="4662975" y="4824000"/>
              <a:ext cx="209750" cy="7950"/>
            </a:xfrm>
            <a:custGeom>
              <a:avLst/>
              <a:gdLst/>
              <a:ahLst/>
              <a:cxnLst/>
              <a:rect l="l" t="t" r="r" b="b"/>
              <a:pathLst>
                <a:path w="8390" h="318" extrusionOk="0">
                  <a:moveTo>
                    <a:pt x="1" y="0"/>
                  </a:moveTo>
                  <a:lnTo>
                    <a:pt x="1" y="318"/>
                  </a:lnTo>
                  <a:lnTo>
                    <a:pt x="8390" y="318"/>
                  </a:lnTo>
                  <a:lnTo>
                    <a:pt x="8390"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4"/>
            <p:cNvSpPr/>
            <p:nvPr/>
          </p:nvSpPr>
          <p:spPr>
            <a:xfrm>
              <a:off x="419200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4"/>
            <p:cNvSpPr/>
            <p:nvPr/>
          </p:nvSpPr>
          <p:spPr>
            <a:xfrm>
              <a:off x="371555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4"/>
            <p:cNvSpPr/>
            <p:nvPr/>
          </p:nvSpPr>
          <p:spPr>
            <a:xfrm>
              <a:off x="324505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4"/>
            <p:cNvSpPr/>
            <p:nvPr/>
          </p:nvSpPr>
          <p:spPr>
            <a:xfrm>
              <a:off x="276860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4"/>
            <p:cNvSpPr/>
            <p:nvPr/>
          </p:nvSpPr>
          <p:spPr>
            <a:xfrm>
              <a:off x="2297600" y="4824000"/>
              <a:ext cx="209750" cy="7950"/>
            </a:xfrm>
            <a:custGeom>
              <a:avLst/>
              <a:gdLst/>
              <a:ahLst/>
              <a:cxnLst/>
              <a:rect l="l" t="t" r="r" b="b"/>
              <a:pathLst>
                <a:path w="8390" h="318" extrusionOk="0">
                  <a:moveTo>
                    <a:pt x="0" y="0"/>
                  </a:moveTo>
                  <a:lnTo>
                    <a:pt x="0"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4"/>
            <p:cNvSpPr/>
            <p:nvPr/>
          </p:nvSpPr>
          <p:spPr>
            <a:xfrm>
              <a:off x="1821150"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4"/>
            <p:cNvSpPr/>
            <p:nvPr/>
          </p:nvSpPr>
          <p:spPr>
            <a:xfrm>
              <a:off x="1350650"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4"/>
            <p:cNvSpPr/>
            <p:nvPr/>
          </p:nvSpPr>
          <p:spPr>
            <a:xfrm>
              <a:off x="874200"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4"/>
            <p:cNvSpPr/>
            <p:nvPr/>
          </p:nvSpPr>
          <p:spPr>
            <a:xfrm>
              <a:off x="403200" y="4824000"/>
              <a:ext cx="209750" cy="7950"/>
            </a:xfrm>
            <a:custGeom>
              <a:avLst/>
              <a:gdLst/>
              <a:ahLst/>
              <a:cxnLst/>
              <a:rect l="l" t="t" r="r" b="b"/>
              <a:pathLst>
                <a:path w="8390" h="318" extrusionOk="0">
                  <a:moveTo>
                    <a:pt x="1" y="0"/>
                  </a:moveTo>
                  <a:lnTo>
                    <a:pt x="1" y="318"/>
                  </a:lnTo>
                  <a:lnTo>
                    <a:pt x="8390" y="318"/>
                  </a:lnTo>
                  <a:lnTo>
                    <a:pt x="8390"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4"/>
            <p:cNvSpPr/>
            <p:nvPr/>
          </p:nvSpPr>
          <p:spPr>
            <a:xfrm>
              <a:off x="7035300" y="4824000"/>
              <a:ext cx="209750" cy="7950"/>
            </a:xfrm>
            <a:custGeom>
              <a:avLst/>
              <a:gdLst/>
              <a:ahLst/>
              <a:cxnLst/>
              <a:rect l="l" t="t" r="r" b="b"/>
              <a:pathLst>
                <a:path w="8390" h="318" extrusionOk="0">
                  <a:moveTo>
                    <a:pt x="1" y="0"/>
                  </a:moveTo>
                  <a:lnTo>
                    <a:pt x="1" y="318"/>
                  </a:lnTo>
                  <a:lnTo>
                    <a:pt x="8390" y="318"/>
                  </a:lnTo>
                  <a:lnTo>
                    <a:pt x="8390"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4"/>
            <p:cNvSpPr/>
            <p:nvPr/>
          </p:nvSpPr>
          <p:spPr>
            <a:xfrm>
              <a:off x="6557375" y="897400"/>
              <a:ext cx="209750" cy="7950"/>
            </a:xfrm>
            <a:custGeom>
              <a:avLst/>
              <a:gdLst/>
              <a:ahLst/>
              <a:cxnLst/>
              <a:rect l="l" t="t" r="r" b="b"/>
              <a:pathLst>
                <a:path w="8390" h="318" extrusionOk="0">
                  <a:moveTo>
                    <a:pt x="0" y="1"/>
                  </a:moveTo>
                  <a:lnTo>
                    <a:pt x="0"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4"/>
            <p:cNvSpPr/>
            <p:nvPr/>
          </p:nvSpPr>
          <p:spPr>
            <a:xfrm>
              <a:off x="6086375"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4"/>
            <p:cNvSpPr/>
            <p:nvPr/>
          </p:nvSpPr>
          <p:spPr>
            <a:xfrm>
              <a:off x="5609925"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4"/>
            <p:cNvSpPr/>
            <p:nvPr/>
          </p:nvSpPr>
          <p:spPr>
            <a:xfrm>
              <a:off x="5139425"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4"/>
            <p:cNvSpPr/>
            <p:nvPr/>
          </p:nvSpPr>
          <p:spPr>
            <a:xfrm>
              <a:off x="4662975"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4"/>
            <p:cNvSpPr/>
            <p:nvPr/>
          </p:nvSpPr>
          <p:spPr>
            <a:xfrm>
              <a:off x="419200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4"/>
            <p:cNvSpPr/>
            <p:nvPr/>
          </p:nvSpPr>
          <p:spPr>
            <a:xfrm>
              <a:off x="371555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4"/>
            <p:cNvSpPr/>
            <p:nvPr/>
          </p:nvSpPr>
          <p:spPr>
            <a:xfrm>
              <a:off x="324505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4"/>
            <p:cNvSpPr/>
            <p:nvPr/>
          </p:nvSpPr>
          <p:spPr>
            <a:xfrm>
              <a:off x="276860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4"/>
            <p:cNvSpPr/>
            <p:nvPr/>
          </p:nvSpPr>
          <p:spPr>
            <a:xfrm>
              <a:off x="2297600" y="897400"/>
              <a:ext cx="209750" cy="7950"/>
            </a:xfrm>
            <a:custGeom>
              <a:avLst/>
              <a:gdLst/>
              <a:ahLst/>
              <a:cxnLst/>
              <a:rect l="l" t="t" r="r" b="b"/>
              <a:pathLst>
                <a:path w="8390" h="318" extrusionOk="0">
                  <a:moveTo>
                    <a:pt x="0" y="1"/>
                  </a:moveTo>
                  <a:lnTo>
                    <a:pt x="0" y="318"/>
                  </a:lnTo>
                  <a:lnTo>
                    <a:pt x="8389" y="318"/>
                  </a:lnTo>
                  <a:lnTo>
                    <a:pt x="8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4"/>
            <p:cNvSpPr/>
            <p:nvPr/>
          </p:nvSpPr>
          <p:spPr>
            <a:xfrm>
              <a:off x="1821150"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4"/>
            <p:cNvSpPr/>
            <p:nvPr/>
          </p:nvSpPr>
          <p:spPr>
            <a:xfrm>
              <a:off x="1350650"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4"/>
            <p:cNvSpPr/>
            <p:nvPr/>
          </p:nvSpPr>
          <p:spPr>
            <a:xfrm>
              <a:off x="874200"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4"/>
            <p:cNvSpPr/>
            <p:nvPr/>
          </p:nvSpPr>
          <p:spPr>
            <a:xfrm>
              <a:off x="403200"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4"/>
            <p:cNvSpPr/>
            <p:nvPr/>
          </p:nvSpPr>
          <p:spPr>
            <a:xfrm>
              <a:off x="7035300"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4"/>
            <p:cNvSpPr/>
            <p:nvPr/>
          </p:nvSpPr>
          <p:spPr>
            <a:xfrm>
              <a:off x="403200"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4"/>
            <p:cNvSpPr/>
            <p:nvPr/>
          </p:nvSpPr>
          <p:spPr>
            <a:xfrm>
              <a:off x="298100" y="1035725"/>
              <a:ext cx="9450" cy="176025"/>
            </a:xfrm>
            <a:custGeom>
              <a:avLst/>
              <a:gdLst/>
              <a:ahLst/>
              <a:cxnLst/>
              <a:rect l="l" t="t" r="r" b="b"/>
              <a:pathLst>
                <a:path w="378" h="7041" extrusionOk="0">
                  <a:moveTo>
                    <a:pt x="1" y="1"/>
                  </a:moveTo>
                  <a:lnTo>
                    <a:pt x="1" y="7041"/>
                  </a:lnTo>
                  <a:lnTo>
                    <a:pt x="377" y="704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4"/>
            <p:cNvSpPr/>
            <p:nvPr/>
          </p:nvSpPr>
          <p:spPr>
            <a:xfrm>
              <a:off x="298100" y="142342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4"/>
            <p:cNvSpPr/>
            <p:nvPr/>
          </p:nvSpPr>
          <p:spPr>
            <a:xfrm>
              <a:off x="298100" y="1808150"/>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4"/>
            <p:cNvSpPr/>
            <p:nvPr/>
          </p:nvSpPr>
          <p:spPr>
            <a:xfrm>
              <a:off x="298100" y="2196350"/>
              <a:ext cx="9450" cy="176525"/>
            </a:xfrm>
            <a:custGeom>
              <a:avLst/>
              <a:gdLst/>
              <a:ahLst/>
              <a:cxnLst/>
              <a:rect l="l" t="t" r="r" b="b"/>
              <a:pathLst>
                <a:path w="378" h="7061" extrusionOk="0">
                  <a:moveTo>
                    <a:pt x="1" y="1"/>
                  </a:moveTo>
                  <a:lnTo>
                    <a:pt x="1" y="7060"/>
                  </a:lnTo>
                  <a:lnTo>
                    <a:pt x="377" y="7060"/>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4"/>
            <p:cNvSpPr/>
            <p:nvPr/>
          </p:nvSpPr>
          <p:spPr>
            <a:xfrm>
              <a:off x="298100" y="258107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4"/>
            <p:cNvSpPr/>
            <p:nvPr/>
          </p:nvSpPr>
          <p:spPr>
            <a:xfrm>
              <a:off x="298100" y="296877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4"/>
            <p:cNvSpPr/>
            <p:nvPr/>
          </p:nvSpPr>
          <p:spPr>
            <a:xfrm>
              <a:off x="298100" y="3353500"/>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4"/>
            <p:cNvSpPr/>
            <p:nvPr/>
          </p:nvSpPr>
          <p:spPr>
            <a:xfrm>
              <a:off x="298100" y="3741700"/>
              <a:ext cx="9450" cy="176525"/>
            </a:xfrm>
            <a:custGeom>
              <a:avLst/>
              <a:gdLst/>
              <a:ahLst/>
              <a:cxnLst/>
              <a:rect l="l" t="t" r="r" b="b"/>
              <a:pathLst>
                <a:path w="378" h="7061" extrusionOk="0">
                  <a:moveTo>
                    <a:pt x="1" y="1"/>
                  </a:moveTo>
                  <a:lnTo>
                    <a:pt x="1" y="7060"/>
                  </a:lnTo>
                  <a:lnTo>
                    <a:pt x="377" y="7060"/>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4"/>
            <p:cNvSpPr/>
            <p:nvPr/>
          </p:nvSpPr>
          <p:spPr>
            <a:xfrm>
              <a:off x="298100" y="412642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4"/>
            <p:cNvSpPr/>
            <p:nvPr/>
          </p:nvSpPr>
          <p:spPr>
            <a:xfrm>
              <a:off x="298100" y="451412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4"/>
            <p:cNvSpPr/>
            <p:nvPr/>
          </p:nvSpPr>
          <p:spPr>
            <a:xfrm>
              <a:off x="7335250" y="1035725"/>
              <a:ext cx="9450" cy="176025"/>
            </a:xfrm>
            <a:custGeom>
              <a:avLst/>
              <a:gdLst/>
              <a:ahLst/>
              <a:cxnLst/>
              <a:rect l="l" t="t" r="r" b="b"/>
              <a:pathLst>
                <a:path w="378" h="7041" extrusionOk="0">
                  <a:moveTo>
                    <a:pt x="1" y="1"/>
                  </a:moveTo>
                  <a:lnTo>
                    <a:pt x="1" y="7041"/>
                  </a:lnTo>
                  <a:lnTo>
                    <a:pt x="378" y="704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4"/>
            <p:cNvSpPr/>
            <p:nvPr/>
          </p:nvSpPr>
          <p:spPr>
            <a:xfrm>
              <a:off x="7335250" y="142342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4"/>
            <p:cNvSpPr/>
            <p:nvPr/>
          </p:nvSpPr>
          <p:spPr>
            <a:xfrm>
              <a:off x="7335250" y="1808150"/>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4"/>
            <p:cNvSpPr/>
            <p:nvPr/>
          </p:nvSpPr>
          <p:spPr>
            <a:xfrm>
              <a:off x="7335250" y="2196350"/>
              <a:ext cx="9450" cy="176525"/>
            </a:xfrm>
            <a:custGeom>
              <a:avLst/>
              <a:gdLst/>
              <a:ahLst/>
              <a:cxnLst/>
              <a:rect l="l" t="t" r="r" b="b"/>
              <a:pathLst>
                <a:path w="378" h="7061" extrusionOk="0">
                  <a:moveTo>
                    <a:pt x="1" y="1"/>
                  </a:moveTo>
                  <a:lnTo>
                    <a:pt x="1" y="7060"/>
                  </a:lnTo>
                  <a:lnTo>
                    <a:pt x="378" y="7060"/>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4"/>
            <p:cNvSpPr/>
            <p:nvPr/>
          </p:nvSpPr>
          <p:spPr>
            <a:xfrm>
              <a:off x="7335250" y="258107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4"/>
            <p:cNvSpPr/>
            <p:nvPr/>
          </p:nvSpPr>
          <p:spPr>
            <a:xfrm>
              <a:off x="7335250" y="296877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4"/>
            <p:cNvSpPr/>
            <p:nvPr/>
          </p:nvSpPr>
          <p:spPr>
            <a:xfrm>
              <a:off x="7335250" y="3353500"/>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4"/>
            <p:cNvSpPr/>
            <p:nvPr/>
          </p:nvSpPr>
          <p:spPr>
            <a:xfrm>
              <a:off x="7335250" y="3741700"/>
              <a:ext cx="9450" cy="176525"/>
            </a:xfrm>
            <a:custGeom>
              <a:avLst/>
              <a:gdLst/>
              <a:ahLst/>
              <a:cxnLst/>
              <a:rect l="l" t="t" r="r" b="b"/>
              <a:pathLst>
                <a:path w="378" h="7061" extrusionOk="0">
                  <a:moveTo>
                    <a:pt x="1" y="1"/>
                  </a:moveTo>
                  <a:lnTo>
                    <a:pt x="1" y="7060"/>
                  </a:lnTo>
                  <a:lnTo>
                    <a:pt x="378" y="7060"/>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4"/>
            <p:cNvSpPr/>
            <p:nvPr/>
          </p:nvSpPr>
          <p:spPr>
            <a:xfrm>
              <a:off x="7335250" y="412642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4"/>
            <p:cNvSpPr/>
            <p:nvPr/>
          </p:nvSpPr>
          <p:spPr>
            <a:xfrm>
              <a:off x="7335250" y="451412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5362686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32"/>
        <p:cNvGrpSpPr/>
        <p:nvPr/>
      </p:nvGrpSpPr>
      <p:grpSpPr>
        <a:xfrm>
          <a:off x="0" y="0"/>
          <a:ext cx="0" cy="0"/>
          <a:chOff x="0" y="0"/>
          <a:chExt cx="0" cy="0"/>
        </a:xfrm>
      </p:grpSpPr>
      <p:pic>
        <p:nvPicPr>
          <p:cNvPr id="1033" name="Google Shape;1033;p11"/>
          <p:cNvPicPr preferRelativeResize="0"/>
          <p:nvPr/>
        </p:nvPicPr>
        <p:blipFill>
          <a:blip r:embed="rId2">
            <a:alphaModFix amt="62000"/>
          </a:blip>
          <a:stretch>
            <a:fillRect/>
          </a:stretch>
        </p:blipFill>
        <p:spPr>
          <a:xfrm>
            <a:off x="2" y="0"/>
            <a:ext cx="9144003" cy="5143499"/>
          </a:xfrm>
          <a:prstGeom prst="rect">
            <a:avLst/>
          </a:prstGeom>
          <a:noFill/>
          <a:ln>
            <a:noFill/>
          </a:ln>
        </p:spPr>
      </p:pic>
      <p:sp>
        <p:nvSpPr>
          <p:cNvPr id="1034" name="Google Shape;1034;p11"/>
          <p:cNvSpPr txBox="1">
            <a:spLocks noGrp="1"/>
          </p:cNvSpPr>
          <p:nvPr>
            <p:ph type="title" hasCustomPrompt="1"/>
          </p:nvPr>
        </p:nvSpPr>
        <p:spPr>
          <a:xfrm>
            <a:off x="1284000" y="1563913"/>
            <a:ext cx="6576000" cy="13818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9600"/>
              <a:buNone/>
              <a:defRPr sz="9600">
                <a:solidFill>
                  <a:schemeClr val="lt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035" name="Google Shape;1035;p11"/>
          <p:cNvSpPr txBox="1">
            <a:spLocks noGrp="1"/>
          </p:cNvSpPr>
          <p:nvPr>
            <p:ph type="subTitle" idx="1"/>
          </p:nvPr>
        </p:nvSpPr>
        <p:spPr>
          <a:xfrm>
            <a:off x="1284000" y="3082488"/>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1036" name="Google Shape;1036;p11"/>
          <p:cNvGrpSpPr/>
          <p:nvPr/>
        </p:nvGrpSpPr>
        <p:grpSpPr>
          <a:xfrm>
            <a:off x="75" y="-96"/>
            <a:ext cx="9143852" cy="5143692"/>
            <a:chOff x="259925" y="865675"/>
            <a:chExt cx="7117500" cy="3993550"/>
          </a:xfrm>
        </p:grpSpPr>
        <p:sp>
          <p:nvSpPr>
            <p:cNvPr id="1037" name="Google Shape;1037;p11"/>
            <p:cNvSpPr/>
            <p:nvPr/>
          </p:nvSpPr>
          <p:spPr>
            <a:xfrm>
              <a:off x="259925" y="47917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1"/>
            <p:cNvSpPr/>
            <p:nvPr/>
          </p:nvSpPr>
          <p:spPr>
            <a:xfrm>
              <a:off x="734900" y="47917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1"/>
            <p:cNvSpPr/>
            <p:nvPr/>
          </p:nvSpPr>
          <p:spPr>
            <a:xfrm>
              <a:off x="1208850" y="47917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1"/>
            <p:cNvSpPr/>
            <p:nvPr/>
          </p:nvSpPr>
          <p:spPr>
            <a:xfrm>
              <a:off x="1683825" y="47917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1"/>
            <p:cNvSpPr/>
            <p:nvPr/>
          </p:nvSpPr>
          <p:spPr>
            <a:xfrm>
              <a:off x="2157800" y="4791775"/>
              <a:ext cx="474975" cy="67450"/>
            </a:xfrm>
            <a:custGeom>
              <a:avLst/>
              <a:gdLst/>
              <a:ahLst/>
              <a:cxnLst/>
              <a:rect l="l" t="t" r="r" b="b"/>
              <a:pathLst>
                <a:path w="18999" h="2698" extrusionOk="0">
                  <a:moveTo>
                    <a:pt x="0" y="0"/>
                  </a:moveTo>
                  <a:lnTo>
                    <a:pt x="0" y="2697"/>
                  </a:lnTo>
                  <a:lnTo>
                    <a:pt x="18998" y="2697"/>
                  </a:lnTo>
                  <a:lnTo>
                    <a:pt x="18998"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1"/>
            <p:cNvSpPr/>
            <p:nvPr/>
          </p:nvSpPr>
          <p:spPr>
            <a:xfrm>
              <a:off x="2632750" y="4791775"/>
              <a:ext cx="474500" cy="67450"/>
            </a:xfrm>
            <a:custGeom>
              <a:avLst/>
              <a:gdLst/>
              <a:ahLst/>
              <a:cxnLst/>
              <a:rect l="l" t="t" r="r" b="b"/>
              <a:pathLst>
                <a:path w="18980"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1"/>
            <p:cNvSpPr/>
            <p:nvPr/>
          </p:nvSpPr>
          <p:spPr>
            <a:xfrm>
              <a:off x="3106725" y="47917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1"/>
            <p:cNvSpPr/>
            <p:nvPr/>
          </p:nvSpPr>
          <p:spPr>
            <a:xfrm>
              <a:off x="3581675" y="47917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1"/>
            <p:cNvSpPr/>
            <p:nvPr/>
          </p:nvSpPr>
          <p:spPr>
            <a:xfrm>
              <a:off x="4055650" y="47917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1"/>
            <p:cNvSpPr/>
            <p:nvPr/>
          </p:nvSpPr>
          <p:spPr>
            <a:xfrm>
              <a:off x="4530600" y="47917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1"/>
            <p:cNvSpPr/>
            <p:nvPr/>
          </p:nvSpPr>
          <p:spPr>
            <a:xfrm>
              <a:off x="5004575" y="47917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1"/>
            <p:cNvSpPr/>
            <p:nvPr/>
          </p:nvSpPr>
          <p:spPr>
            <a:xfrm>
              <a:off x="5479550" y="47917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1"/>
            <p:cNvSpPr/>
            <p:nvPr/>
          </p:nvSpPr>
          <p:spPr>
            <a:xfrm>
              <a:off x="5954000" y="47917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1"/>
            <p:cNvSpPr/>
            <p:nvPr/>
          </p:nvSpPr>
          <p:spPr>
            <a:xfrm>
              <a:off x="6428475" y="47917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1"/>
            <p:cNvSpPr/>
            <p:nvPr/>
          </p:nvSpPr>
          <p:spPr>
            <a:xfrm>
              <a:off x="6902925" y="4791775"/>
              <a:ext cx="474500" cy="67450"/>
            </a:xfrm>
            <a:custGeom>
              <a:avLst/>
              <a:gdLst/>
              <a:ahLst/>
              <a:cxnLst/>
              <a:rect l="l" t="t" r="r" b="b"/>
              <a:pathLst>
                <a:path w="18980" h="2698" extrusionOk="0">
                  <a:moveTo>
                    <a:pt x="1" y="0"/>
                  </a:moveTo>
                  <a:lnTo>
                    <a:pt x="1" y="2697"/>
                  </a:lnTo>
                  <a:lnTo>
                    <a:pt x="18980" y="2697"/>
                  </a:lnTo>
                  <a:lnTo>
                    <a:pt x="18980"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1"/>
            <p:cNvSpPr/>
            <p:nvPr/>
          </p:nvSpPr>
          <p:spPr>
            <a:xfrm>
              <a:off x="259925" y="8656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1"/>
            <p:cNvSpPr/>
            <p:nvPr/>
          </p:nvSpPr>
          <p:spPr>
            <a:xfrm>
              <a:off x="734900" y="8656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1"/>
            <p:cNvSpPr/>
            <p:nvPr/>
          </p:nvSpPr>
          <p:spPr>
            <a:xfrm>
              <a:off x="1208850" y="8656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1"/>
            <p:cNvSpPr/>
            <p:nvPr/>
          </p:nvSpPr>
          <p:spPr>
            <a:xfrm>
              <a:off x="1683825" y="8656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1"/>
            <p:cNvSpPr/>
            <p:nvPr/>
          </p:nvSpPr>
          <p:spPr>
            <a:xfrm>
              <a:off x="2157800" y="865675"/>
              <a:ext cx="474975" cy="67450"/>
            </a:xfrm>
            <a:custGeom>
              <a:avLst/>
              <a:gdLst/>
              <a:ahLst/>
              <a:cxnLst/>
              <a:rect l="l" t="t" r="r" b="b"/>
              <a:pathLst>
                <a:path w="18999" h="2698" extrusionOk="0">
                  <a:moveTo>
                    <a:pt x="0" y="0"/>
                  </a:moveTo>
                  <a:lnTo>
                    <a:pt x="0" y="2697"/>
                  </a:lnTo>
                  <a:lnTo>
                    <a:pt x="18998" y="2697"/>
                  </a:lnTo>
                  <a:lnTo>
                    <a:pt x="18998"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1"/>
            <p:cNvSpPr/>
            <p:nvPr/>
          </p:nvSpPr>
          <p:spPr>
            <a:xfrm>
              <a:off x="2632750" y="865675"/>
              <a:ext cx="474500" cy="67450"/>
            </a:xfrm>
            <a:custGeom>
              <a:avLst/>
              <a:gdLst/>
              <a:ahLst/>
              <a:cxnLst/>
              <a:rect l="l" t="t" r="r" b="b"/>
              <a:pathLst>
                <a:path w="18980" h="2698" extrusionOk="0">
                  <a:moveTo>
                    <a:pt x="0" y="0"/>
                  </a:moveTo>
                  <a:lnTo>
                    <a:pt x="0" y="2697"/>
                  </a:lnTo>
                  <a:lnTo>
                    <a:pt x="18979" y="2697"/>
                  </a:lnTo>
                  <a:lnTo>
                    <a:pt x="18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1"/>
            <p:cNvSpPr/>
            <p:nvPr/>
          </p:nvSpPr>
          <p:spPr>
            <a:xfrm>
              <a:off x="3106725" y="8656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1"/>
            <p:cNvSpPr/>
            <p:nvPr/>
          </p:nvSpPr>
          <p:spPr>
            <a:xfrm>
              <a:off x="3581675" y="8656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1"/>
            <p:cNvSpPr/>
            <p:nvPr/>
          </p:nvSpPr>
          <p:spPr>
            <a:xfrm>
              <a:off x="4055650" y="8656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1"/>
            <p:cNvSpPr/>
            <p:nvPr/>
          </p:nvSpPr>
          <p:spPr>
            <a:xfrm>
              <a:off x="4530600" y="8656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1"/>
            <p:cNvSpPr/>
            <p:nvPr/>
          </p:nvSpPr>
          <p:spPr>
            <a:xfrm>
              <a:off x="5004575" y="8656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1"/>
            <p:cNvSpPr/>
            <p:nvPr/>
          </p:nvSpPr>
          <p:spPr>
            <a:xfrm>
              <a:off x="5479550" y="8656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1"/>
            <p:cNvSpPr/>
            <p:nvPr/>
          </p:nvSpPr>
          <p:spPr>
            <a:xfrm>
              <a:off x="5954000" y="8656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1"/>
            <p:cNvSpPr/>
            <p:nvPr/>
          </p:nvSpPr>
          <p:spPr>
            <a:xfrm>
              <a:off x="6428475" y="8656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1"/>
            <p:cNvSpPr/>
            <p:nvPr/>
          </p:nvSpPr>
          <p:spPr>
            <a:xfrm>
              <a:off x="6902925" y="865675"/>
              <a:ext cx="474500" cy="67450"/>
            </a:xfrm>
            <a:custGeom>
              <a:avLst/>
              <a:gdLst/>
              <a:ahLst/>
              <a:cxnLst/>
              <a:rect l="l" t="t" r="r" b="b"/>
              <a:pathLst>
                <a:path w="18980" h="2698" extrusionOk="0">
                  <a:moveTo>
                    <a:pt x="1" y="0"/>
                  </a:moveTo>
                  <a:lnTo>
                    <a:pt x="1" y="2697"/>
                  </a:lnTo>
                  <a:lnTo>
                    <a:pt x="18980" y="2697"/>
                  </a:lnTo>
                  <a:lnTo>
                    <a:pt x="18980"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1"/>
            <p:cNvSpPr/>
            <p:nvPr/>
          </p:nvSpPr>
          <p:spPr>
            <a:xfrm>
              <a:off x="7297075" y="4405550"/>
              <a:ext cx="80350" cy="386250"/>
            </a:xfrm>
            <a:custGeom>
              <a:avLst/>
              <a:gdLst/>
              <a:ahLst/>
              <a:cxnLst/>
              <a:rect l="l" t="t" r="r" b="b"/>
              <a:pathLst>
                <a:path w="3214" h="15450" extrusionOk="0">
                  <a:moveTo>
                    <a:pt x="1" y="1"/>
                  </a:moveTo>
                  <a:lnTo>
                    <a:pt x="1" y="15449"/>
                  </a:lnTo>
                  <a:lnTo>
                    <a:pt x="3214" y="15449"/>
                  </a:lnTo>
                  <a:lnTo>
                    <a:pt x="3214"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1"/>
            <p:cNvSpPr/>
            <p:nvPr/>
          </p:nvSpPr>
          <p:spPr>
            <a:xfrm>
              <a:off x="7297575" y="4019825"/>
              <a:ext cx="79850" cy="386250"/>
            </a:xfrm>
            <a:custGeom>
              <a:avLst/>
              <a:gdLst/>
              <a:ahLst/>
              <a:cxnLst/>
              <a:rect l="l" t="t" r="r" b="b"/>
              <a:pathLst>
                <a:path w="3194" h="15450" extrusionOk="0">
                  <a:moveTo>
                    <a:pt x="1" y="1"/>
                  </a:moveTo>
                  <a:lnTo>
                    <a:pt x="1" y="15449"/>
                  </a:lnTo>
                  <a:lnTo>
                    <a:pt x="3194" y="15449"/>
                  </a:lnTo>
                  <a:lnTo>
                    <a:pt x="3194"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1"/>
            <p:cNvSpPr/>
            <p:nvPr/>
          </p:nvSpPr>
          <p:spPr>
            <a:xfrm>
              <a:off x="7297575" y="3634125"/>
              <a:ext cx="79850" cy="385725"/>
            </a:xfrm>
            <a:custGeom>
              <a:avLst/>
              <a:gdLst/>
              <a:ahLst/>
              <a:cxnLst/>
              <a:rect l="l" t="t" r="r" b="b"/>
              <a:pathLst>
                <a:path w="3194" h="15429" extrusionOk="0">
                  <a:moveTo>
                    <a:pt x="1" y="0"/>
                  </a:moveTo>
                  <a:lnTo>
                    <a:pt x="1" y="15429"/>
                  </a:lnTo>
                  <a:lnTo>
                    <a:pt x="3194" y="15429"/>
                  </a:lnTo>
                  <a:lnTo>
                    <a:pt x="3194"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1"/>
            <p:cNvSpPr/>
            <p:nvPr/>
          </p:nvSpPr>
          <p:spPr>
            <a:xfrm>
              <a:off x="7297075" y="3248400"/>
              <a:ext cx="80350" cy="385750"/>
            </a:xfrm>
            <a:custGeom>
              <a:avLst/>
              <a:gdLst/>
              <a:ahLst/>
              <a:cxnLst/>
              <a:rect l="l" t="t" r="r" b="b"/>
              <a:pathLst>
                <a:path w="3214" h="15430" extrusionOk="0">
                  <a:moveTo>
                    <a:pt x="1" y="0"/>
                  </a:moveTo>
                  <a:lnTo>
                    <a:pt x="1" y="15429"/>
                  </a:lnTo>
                  <a:lnTo>
                    <a:pt x="3214" y="15429"/>
                  </a:lnTo>
                  <a:lnTo>
                    <a:pt x="3214"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1"/>
            <p:cNvSpPr/>
            <p:nvPr/>
          </p:nvSpPr>
          <p:spPr>
            <a:xfrm>
              <a:off x="7297575" y="2862175"/>
              <a:ext cx="79850" cy="386250"/>
            </a:xfrm>
            <a:custGeom>
              <a:avLst/>
              <a:gdLst/>
              <a:ahLst/>
              <a:cxnLst/>
              <a:rect l="l" t="t" r="r" b="b"/>
              <a:pathLst>
                <a:path w="3194" h="15450" extrusionOk="0">
                  <a:moveTo>
                    <a:pt x="1" y="1"/>
                  </a:moveTo>
                  <a:lnTo>
                    <a:pt x="1" y="15449"/>
                  </a:lnTo>
                  <a:lnTo>
                    <a:pt x="3194" y="15449"/>
                  </a:lnTo>
                  <a:lnTo>
                    <a:pt x="3194"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1"/>
            <p:cNvSpPr/>
            <p:nvPr/>
          </p:nvSpPr>
          <p:spPr>
            <a:xfrm>
              <a:off x="7297075" y="2476475"/>
              <a:ext cx="80350" cy="386225"/>
            </a:xfrm>
            <a:custGeom>
              <a:avLst/>
              <a:gdLst/>
              <a:ahLst/>
              <a:cxnLst/>
              <a:rect l="l" t="t" r="r" b="b"/>
              <a:pathLst>
                <a:path w="3214" h="15449" extrusionOk="0">
                  <a:moveTo>
                    <a:pt x="1" y="0"/>
                  </a:moveTo>
                  <a:lnTo>
                    <a:pt x="1" y="15449"/>
                  </a:lnTo>
                  <a:lnTo>
                    <a:pt x="3214" y="15449"/>
                  </a:lnTo>
                  <a:lnTo>
                    <a:pt x="3214"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1"/>
            <p:cNvSpPr/>
            <p:nvPr/>
          </p:nvSpPr>
          <p:spPr>
            <a:xfrm>
              <a:off x="7297075" y="2090250"/>
              <a:ext cx="80350" cy="386250"/>
            </a:xfrm>
            <a:custGeom>
              <a:avLst/>
              <a:gdLst/>
              <a:ahLst/>
              <a:cxnLst/>
              <a:rect l="l" t="t" r="r" b="b"/>
              <a:pathLst>
                <a:path w="3214" h="15450" extrusionOk="0">
                  <a:moveTo>
                    <a:pt x="1" y="1"/>
                  </a:moveTo>
                  <a:lnTo>
                    <a:pt x="1" y="15449"/>
                  </a:lnTo>
                  <a:lnTo>
                    <a:pt x="3214" y="15449"/>
                  </a:lnTo>
                  <a:lnTo>
                    <a:pt x="3214"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1"/>
            <p:cNvSpPr/>
            <p:nvPr/>
          </p:nvSpPr>
          <p:spPr>
            <a:xfrm>
              <a:off x="7297075" y="1704525"/>
              <a:ext cx="80350" cy="386250"/>
            </a:xfrm>
            <a:custGeom>
              <a:avLst/>
              <a:gdLst/>
              <a:ahLst/>
              <a:cxnLst/>
              <a:rect l="l" t="t" r="r" b="b"/>
              <a:pathLst>
                <a:path w="3214" h="15450" extrusionOk="0">
                  <a:moveTo>
                    <a:pt x="1" y="1"/>
                  </a:moveTo>
                  <a:lnTo>
                    <a:pt x="1" y="15449"/>
                  </a:lnTo>
                  <a:lnTo>
                    <a:pt x="3214" y="15449"/>
                  </a:lnTo>
                  <a:lnTo>
                    <a:pt x="3214"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1"/>
            <p:cNvSpPr/>
            <p:nvPr/>
          </p:nvSpPr>
          <p:spPr>
            <a:xfrm>
              <a:off x="7297075" y="1318825"/>
              <a:ext cx="80350" cy="385725"/>
            </a:xfrm>
            <a:custGeom>
              <a:avLst/>
              <a:gdLst/>
              <a:ahLst/>
              <a:cxnLst/>
              <a:rect l="l" t="t" r="r" b="b"/>
              <a:pathLst>
                <a:path w="3214" h="15429" extrusionOk="0">
                  <a:moveTo>
                    <a:pt x="1" y="0"/>
                  </a:moveTo>
                  <a:lnTo>
                    <a:pt x="1" y="15429"/>
                  </a:lnTo>
                  <a:lnTo>
                    <a:pt x="3214" y="15429"/>
                  </a:lnTo>
                  <a:lnTo>
                    <a:pt x="3214"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1"/>
            <p:cNvSpPr/>
            <p:nvPr/>
          </p:nvSpPr>
          <p:spPr>
            <a:xfrm>
              <a:off x="7297575" y="933100"/>
              <a:ext cx="79850" cy="385750"/>
            </a:xfrm>
            <a:custGeom>
              <a:avLst/>
              <a:gdLst/>
              <a:ahLst/>
              <a:cxnLst/>
              <a:rect l="l" t="t" r="r" b="b"/>
              <a:pathLst>
                <a:path w="3194" h="15430" extrusionOk="0">
                  <a:moveTo>
                    <a:pt x="1" y="0"/>
                  </a:moveTo>
                  <a:lnTo>
                    <a:pt x="1" y="15429"/>
                  </a:lnTo>
                  <a:lnTo>
                    <a:pt x="3194" y="15429"/>
                  </a:lnTo>
                  <a:lnTo>
                    <a:pt x="3194"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1"/>
            <p:cNvSpPr/>
            <p:nvPr/>
          </p:nvSpPr>
          <p:spPr>
            <a:xfrm>
              <a:off x="259925" y="4405550"/>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1"/>
            <p:cNvSpPr/>
            <p:nvPr/>
          </p:nvSpPr>
          <p:spPr>
            <a:xfrm>
              <a:off x="259925" y="4019825"/>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1"/>
            <p:cNvSpPr/>
            <p:nvPr/>
          </p:nvSpPr>
          <p:spPr>
            <a:xfrm>
              <a:off x="259925" y="3634125"/>
              <a:ext cx="80350" cy="385725"/>
            </a:xfrm>
            <a:custGeom>
              <a:avLst/>
              <a:gdLst/>
              <a:ahLst/>
              <a:cxnLst/>
              <a:rect l="l" t="t" r="r" b="b"/>
              <a:pathLst>
                <a:path w="3214" h="15429" extrusionOk="0">
                  <a:moveTo>
                    <a:pt x="1" y="0"/>
                  </a:moveTo>
                  <a:lnTo>
                    <a:pt x="1" y="15429"/>
                  </a:lnTo>
                  <a:lnTo>
                    <a:pt x="3213" y="15429"/>
                  </a:lnTo>
                  <a:lnTo>
                    <a:pt x="3213"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1"/>
            <p:cNvSpPr/>
            <p:nvPr/>
          </p:nvSpPr>
          <p:spPr>
            <a:xfrm>
              <a:off x="259925" y="3248400"/>
              <a:ext cx="80350" cy="385750"/>
            </a:xfrm>
            <a:custGeom>
              <a:avLst/>
              <a:gdLst/>
              <a:ahLst/>
              <a:cxnLst/>
              <a:rect l="l" t="t" r="r" b="b"/>
              <a:pathLst>
                <a:path w="3214" h="15430" extrusionOk="0">
                  <a:moveTo>
                    <a:pt x="1" y="0"/>
                  </a:moveTo>
                  <a:lnTo>
                    <a:pt x="1" y="15429"/>
                  </a:lnTo>
                  <a:lnTo>
                    <a:pt x="3213" y="15429"/>
                  </a:lnTo>
                  <a:lnTo>
                    <a:pt x="3213"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1"/>
            <p:cNvSpPr/>
            <p:nvPr/>
          </p:nvSpPr>
          <p:spPr>
            <a:xfrm>
              <a:off x="259925" y="2862175"/>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1"/>
            <p:cNvSpPr/>
            <p:nvPr/>
          </p:nvSpPr>
          <p:spPr>
            <a:xfrm>
              <a:off x="259925" y="2476475"/>
              <a:ext cx="80350" cy="386225"/>
            </a:xfrm>
            <a:custGeom>
              <a:avLst/>
              <a:gdLst/>
              <a:ahLst/>
              <a:cxnLst/>
              <a:rect l="l" t="t" r="r" b="b"/>
              <a:pathLst>
                <a:path w="3214" h="15449" extrusionOk="0">
                  <a:moveTo>
                    <a:pt x="1" y="0"/>
                  </a:moveTo>
                  <a:lnTo>
                    <a:pt x="1" y="15449"/>
                  </a:lnTo>
                  <a:lnTo>
                    <a:pt x="3213" y="15449"/>
                  </a:lnTo>
                  <a:lnTo>
                    <a:pt x="3213"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1"/>
            <p:cNvSpPr/>
            <p:nvPr/>
          </p:nvSpPr>
          <p:spPr>
            <a:xfrm>
              <a:off x="259925" y="2090250"/>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1"/>
            <p:cNvSpPr/>
            <p:nvPr/>
          </p:nvSpPr>
          <p:spPr>
            <a:xfrm>
              <a:off x="259925" y="1704525"/>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1"/>
            <p:cNvSpPr/>
            <p:nvPr/>
          </p:nvSpPr>
          <p:spPr>
            <a:xfrm>
              <a:off x="259925" y="1318825"/>
              <a:ext cx="80350" cy="385725"/>
            </a:xfrm>
            <a:custGeom>
              <a:avLst/>
              <a:gdLst/>
              <a:ahLst/>
              <a:cxnLst/>
              <a:rect l="l" t="t" r="r" b="b"/>
              <a:pathLst>
                <a:path w="3214" h="15429" extrusionOk="0">
                  <a:moveTo>
                    <a:pt x="1" y="0"/>
                  </a:moveTo>
                  <a:lnTo>
                    <a:pt x="1" y="15429"/>
                  </a:lnTo>
                  <a:lnTo>
                    <a:pt x="3213" y="15429"/>
                  </a:lnTo>
                  <a:lnTo>
                    <a:pt x="3213"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1"/>
            <p:cNvSpPr/>
            <p:nvPr/>
          </p:nvSpPr>
          <p:spPr>
            <a:xfrm>
              <a:off x="259925" y="933100"/>
              <a:ext cx="80350" cy="385750"/>
            </a:xfrm>
            <a:custGeom>
              <a:avLst/>
              <a:gdLst/>
              <a:ahLst/>
              <a:cxnLst/>
              <a:rect l="l" t="t" r="r" b="b"/>
              <a:pathLst>
                <a:path w="3214" h="15430" extrusionOk="0">
                  <a:moveTo>
                    <a:pt x="1" y="0"/>
                  </a:moveTo>
                  <a:lnTo>
                    <a:pt x="1" y="15429"/>
                  </a:lnTo>
                  <a:lnTo>
                    <a:pt x="3213" y="15429"/>
                  </a:lnTo>
                  <a:lnTo>
                    <a:pt x="3213"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1"/>
            <p:cNvSpPr/>
            <p:nvPr/>
          </p:nvSpPr>
          <p:spPr>
            <a:xfrm>
              <a:off x="337775" y="931125"/>
              <a:ext cx="6961825" cy="3862650"/>
            </a:xfrm>
            <a:custGeom>
              <a:avLst/>
              <a:gdLst/>
              <a:ahLst/>
              <a:cxnLst/>
              <a:rect l="l" t="t" r="r" b="b"/>
              <a:pathLst>
                <a:path w="278473" h="154506" extrusionOk="0">
                  <a:moveTo>
                    <a:pt x="278294" y="159"/>
                  </a:moveTo>
                  <a:lnTo>
                    <a:pt x="278294" y="154347"/>
                  </a:lnTo>
                  <a:lnTo>
                    <a:pt x="198" y="154347"/>
                  </a:lnTo>
                  <a:lnTo>
                    <a:pt x="198" y="159"/>
                  </a:lnTo>
                  <a:close/>
                  <a:moveTo>
                    <a:pt x="0" y="0"/>
                  </a:moveTo>
                  <a:lnTo>
                    <a:pt x="0" y="154505"/>
                  </a:lnTo>
                  <a:lnTo>
                    <a:pt x="278472" y="154505"/>
                  </a:lnTo>
                  <a:lnTo>
                    <a:pt x="2784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1"/>
            <p:cNvSpPr/>
            <p:nvPr/>
          </p:nvSpPr>
          <p:spPr>
            <a:xfrm>
              <a:off x="6557375" y="4824000"/>
              <a:ext cx="209750" cy="7950"/>
            </a:xfrm>
            <a:custGeom>
              <a:avLst/>
              <a:gdLst/>
              <a:ahLst/>
              <a:cxnLst/>
              <a:rect l="l" t="t" r="r" b="b"/>
              <a:pathLst>
                <a:path w="8390" h="318" extrusionOk="0">
                  <a:moveTo>
                    <a:pt x="0" y="0"/>
                  </a:moveTo>
                  <a:lnTo>
                    <a:pt x="0"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1"/>
            <p:cNvSpPr/>
            <p:nvPr/>
          </p:nvSpPr>
          <p:spPr>
            <a:xfrm>
              <a:off x="6086375"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1"/>
            <p:cNvSpPr/>
            <p:nvPr/>
          </p:nvSpPr>
          <p:spPr>
            <a:xfrm>
              <a:off x="5609925"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1"/>
            <p:cNvSpPr/>
            <p:nvPr/>
          </p:nvSpPr>
          <p:spPr>
            <a:xfrm>
              <a:off x="5139425"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1"/>
            <p:cNvSpPr/>
            <p:nvPr/>
          </p:nvSpPr>
          <p:spPr>
            <a:xfrm>
              <a:off x="4662975" y="4824000"/>
              <a:ext cx="209750" cy="7950"/>
            </a:xfrm>
            <a:custGeom>
              <a:avLst/>
              <a:gdLst/>
              <a:ahLst/>
              <a:cxnLst/>
              <a:rect l="l" t="t" r="r" b="b"/>
              <a:pathLst>
                <a:path w="8390" h="318" extrusionOk="0">
                  <a:moveTo>
                    <a:pt x="1" y="0"/>
                  </a:moveTo>
                  <a:lnTo>
                    <a:pt x="1" y="318"/>
                  </a:lnTo>
                  <a:lnTo>
                    <a:pt x="8390" y="318"/>
                  </a:lnTo>
                  <a:lnTo>
                    <a:pt x="8390"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1"/>
            <p:cNvSpPr/>
            <p:nvPr/>
          </p:nvSpPr>
          <p:spPr>
            <a:xfrm>
              <a:off x="419200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1"/>
            <p:cNvSpPr/>
            <p:nvPr/>
          </p:nvSpPr>
          <p:spPr>
            <a:xfrm>
              <a:off x="371555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1"/>
            <p:cNvSpPr/>
            <p:nvPr/>
          </p:nvSpPr>
          <p:spPr>
            <a:xfrm>
              <a:off x="324505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1"/>
            <p:cNvSpPr/>
            <p:nvPr/>
          </p:nvSpPr>
          <p:spPr>
            <a:xfrm>
              <a:off x="276860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1"/>
            <p:cNvSpPr/>
            <p:nvPr/>
          </p:nvSpPr>
          <p:spPr>
            <a:xfrm>
              <a:off x="2297600" y="4824000"/>
              <a:ext cx="209750" cy="7950"/>
            </a:xfrm>
            <a:custGeom>
              <a:avLst/>
              <a:gdLst/>
              <a:ahLst/>
              <a:cxnLst/>
              <a:rect l="l" t="t" r="r" b="b"/>
              <a:pathLst>
                <a:path w="8390" h="318" extrusionOk="0">
                  <a:moveTo>
                    <a:pt x="0" y="0"/>
                  </a:moveTo>
                  <a:lnTo>
                    <a:pt x="0"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1"/>
            <p:cNvSpPr/>
            <p:nvPr/>
          </p:nvSpPr>
          <p:spPr>
            <a:xfrm>
              <a:off x="1821150"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1"/>
            <p:cNvSpPr/>
            <p:nvPr/>
          </p:nvSpPr>
          <p:spPr>
            <a:xfrm>
              <a:off x="1350650"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1"/>
            <p:cNvSpPr/>
            <p:nvPr/>
          </p:nvSpPr>
          <p:spPr>
            <a:xfrm>
              <a:off x="874200"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1"/>
            <p:cNvSpPr/>
            <p:nvPr/>
          </p:nvSpPr>
          <p:spPr>
            <a:xfrm>
              <a:off x="403200" y="4824000"/>
              <a:ext cx="209750" cy="7950"/>
            </a:xfrm>
            <a:custGeom>
              <a:avLst/>
              <a:gdLst/>
              <a:ahLst/>
              <a:cxnLst/>
              <a:rect l="l" t="t" r="r" b="b"/>
              <a:pathLst>
                <a:path w="8390" h="318" extrusionOk="0">
                  <a:moveTo>
                    <a:pt x="1" y="0"/>
                  </a:moveTo>
                  <a:lnTo>
                    <a:pt x="1" y="318"/>
                  </a:lnTo>
                  <a:lnTo>
                    <a:pt x="8390" y="318"/>
                  </a:lnTo>
                  <a:lnTo>
                    <a:pt x="8390"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1"/>
            <p:cNvSpPr/>
            <p:nvPr/>
          </p:nvSpPr>
          <p:spPr>
            <a:xfrm>
              <a:off x="7035300" y="4824000"/>
              <a:ext cx="209750" cy="7950"/>
            </a:xfrm>
            <a:custGeom>
              <a:avLst/>
              <a:gdLst/>
              <a:ahLst/>
              <a:cxnLst/>
              <a:rect l="l" t="t" r="r" b="b"/>
              <a:pathLst>
                <a:path w="8390" h="318" extrusionOk="0">
                  <a:moveTo>
                    <a:pt x="1" y="0"/>
                  </a:moveTo>
                  <a:lnTo>
                    <a:pt x="1" y="318"/>
                  </a:lnTo>
                  <a:lnTo>
                    <a:pt x="8390" y="318"/>
                  </a:lnTo>
                  <a:lnTo>
                    <a:pt x="8390"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1"/>
            <p:cNvSpPr/>
            <p:nvPr/>
          </p:nvSpPr>
          <p:spPr>
            <a:xfrm>
              <a:off x="6557375" y="897400"/>
              <a:ext cx="209750" cy="7950"/>
            </a:xfrm>
            <a:custGeom>
              <a:avLst/>
              <a:gdLst/>
              <a:ahLst/>
              <a:cxnLst/>
              <a:rect l="l" t="t" r="r" b="b"/>
              <a:pathLst>
                <a:path w="8390" h="318" extrusionOk="0">
                  <a:moveTo>
                    <a:pt x="0" y="1"/>
                  </a:moveTo>
                  <a:lnTo>
                    <a:pt x="0"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1"/>
            <p:cNvSpPr/>
            <p:nvPr/>
          </p:nvSpPr>
          <p:spPr>
            <a:xfrm>
              <a:off x="6086375"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1"/>
            <p:cNvSpPr/>
            <p:nvPr/>
          </p:nvSpPr>
          <p:spPr>
            <a:xfrm>
              <a:off x="5609925"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1"/>
            <p:cNvSpPr/>
            <p:nvPr/>
          </p:nvSpPr>
          <p:spPr>
            <a:xfrm>
              <a:off x="5139425"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1"/>
            <p:cNvSpPr/>
            <p:nvPr/>
          </p:nvSpPr>
          <p:spPr>
            <a:xfrm>
              <a:off x="4662975"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1"/>
            <p:cNvSpPr/>
            <p:nvPr/>
          </p:nvSpPr>
          <p:spPr>
            <a:xfrm>
              <a:off x="419200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1"/>
            <p:cNvSpPr/>
            <p:nvPr/>
          </p:nvSpPr>
          <p:spPr>
            <a:xfrm>
              <a:off x="371555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1"/>
            <p:cNvSpPr/>
            <p:nvPr/>
          </p:nvSpPr>
          <p:spPr>
            <a:xfrm>
              <a:off x="324505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1"/>
            <p:cNvSpPr/>
            <p:nvPr/>
          </p:nvSpPr>
          <p:spPr>
            <a:xfrm>
              <a:off x="276860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1"/>
            <p:cNvSpPr/>
            <p:nvPr/>
          </p:nvSpPr>
          <p:spPr>
            <a:xfrm>
              <a:off x="2297600" y="897400"/>
              <a:ext cx="209750" cy="7950"/>
            </a:xfrm>
            <a:custGeom>
              <a:avLst/>
              <a:gdLst/>
              <a:ahLst/>
              <a:cxnLst/>
              <a:rect l="l" t="t" r="r" b="b"/>
              <a:pathLst>
                <a:path w="8390" h="318" extrusionOk="0">
                  <a:moveTo>
                    <a:pt x="0" y="1"/>
                  </a:moveTo>
                  <a:lnTo>
                    <a:pt x="0" y="318"/>
                  </a:lnTo>
                  <a:lnTo>
                    <a:pt x="8389" y="318"/>
                  </a:lnTo>
                  <a:lnTo>
                    <a:pt x="8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1"/>
            <p:cNvSpPr/>
            <p:nvPr/>
          </p:nvSpPr>
          <p:spPr>
            <a:xfrm>
              <a:off x="1821150"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1"/>
            <p:cNvSpPr/>
            <p:nvPr/>
          </p:nvSpPr>
          <p:spPr>
            <a:xfrm>
              <a:off x="1350650"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1"/>
            <p:cNvSpPr/>
            <p:nvPr/>
          </p:nvSpPr>
          <p:spPr>
            <a:xfrm>
              <a:off x="874200"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1"/>
            <p:cNvSpPr/>
            <p:nvPr/>
          </p:nvSpPr>
          <p:spPr>
            <a:xfrm>
              <a:off x="403200"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1"/>
            <p:cNvSpPr/>
            <p:nvPr/>
          </p:nvSpPr>
          <p:spPr>
            <a:xfrm>
              <a:off x="7035300"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1"/>
            <p:cNvSpPr/>
            <p:nvPr/>
          </p:nvSpPr>
          <p:spPr>
            <a:xfrm>
              <a:off x="403200"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1"/>
            <p:cNvSpPr/>
            <p:nvPr/>
          </p:nvSpPr>
          <p:spPr>
            <a:xfrm>
              <a:off x="298100" y="1035725"/>
              <a:ext cx="9450" cy="176025"/>
            </a:xfrm>
            <a:custGeom>
              <a:avLst/>
              <a:gdLst/>
              <a:ahLst/>
              <a:cxnLst/>
              <a:rect l="l" t="t" r="r" b="b"/>
              <a:pathLst>
                <a:path w="378" h="7041" extrusionOk="0">
                  <a:moveTo>
                    <a:pt x="1" y="1"/>
                  </a:moveTo>
                  <a:lnTo>
                    <a:pt x="1" y="7041"/>
                  </a:lnTo>
                  <a:lnTo>
                    <a:pt x="377" y="704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1"/>
            <p:cNvSpPr/>
            <p:nvPr/>
          </p:nvSpPr>
          <p:spPr>
            <a:xfrm>
              <a:off x="298100" y="142342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1"/>
            <p:cNvSpPr/>
            <p:nvPr/>
          </p:nvSpPr>
          <p:spPr>
            <a:xfrm>
              <a:off x="298100" y="1808150"/>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1"/>
            <p:cNvSpPr/>
            <p:nvPr/>
          </p:nvSpPr>
          <p:spPr>
            <a:xfrm>
              <a:off x="298100" y="2196350"/>
              <a:ext cx="9450" cy="176525"/>
            </a:xfrm>
            <a:custGeom>
              <a:avLst/>
              <a:gdLst/>
              <a:ahLst/>
              <a:cxnLst/>
              <a:rect l="l" t="t" r="r" b="b"/>
              <a:pathLst>
                <a:path w="378" h="7061" extrusionOk="0">
                  <a:moveTo>
                    <a:pt x="1" y="1"/>
                  </a:moveTo>
                  <a:lnTo>
                    <a:pt x="1" y="7060"/>
                  </a:lnTo>
                  <a:lnTo>
                    <a:pt x="377" y="7060"/>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1"/>
            <p:cNvSpPr/>
            <p:nvPr/>
          </p:nvSpPr>
          <p:spPr>
            <a:xfrm>
              <a:off x="298100" y="258107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1"/>
            <p:cNvSpPr/>
            <p:nvPr/>
          </p:nvSpPr>
          <p:spPr>
            <a:xfrm>
              <a:off x="298100" y="296877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1"/>
            <p:cNvSpPr/>
            <p:nvPr/>
          </p:nvSpPr>
          <p:spPr>
            <a:xfrm>
              <a:off x="298100" y="3353500"/>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1"/>
            <p:cNvSpPr/>
            <p:nvPr/>
          </p:nvSpPr>
          <p:spPr>
            <a:xfrm>
              <a:off x="298100" y="3741700"/>
              <a:ext cx="9450" cy="176525"/>
            </a:xfrm>
            <a:custGeom>
              <a:avLst/>
              <a:gdLst/>
              <a:ahLst/>
              <a:cxnLst/>
              <a:rect l="l" t="t" r="r" b="b"/>
              <a:pathLst>
                <a:path w="378" h="7061" extrusionOk="0">
                  <a:moveTo>
                    <a:pt x="1" y="1"/>
                  </a:moveTo>
                  <a:lnTo>
                    <a:pt x="1" y="7060"/>
                  </a:lnTo>
                  <a:lnTo>
                    <a:pt x="377" y="7060"/>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1"/>
            <p:cNvSpPr/>
            <p:nvPr/>
          </p:nvSpPr>
          <p:spPr>
            <a:xfrm>
              <a:off x="298100" y="412642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1"/>
            <p:cNvSpPr/>
            <p:nvPr/>
          </p:nvSpPr>
          <p:spPr>
            <a:xfrm>
              <a:off x="298100" y="451412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1"/>
            <p:cNvSpPr/>
            <p:nvPr/>
          </p:nvSpPr>
          <p:spPr>
            <a:xfrm>
              <a:off x="7335250" y="1035725"/>
              <a:ext cx="9450" cy="176025"/>
            </a:xfrm>
            <a:custGeom>
              <a:avLst/>
              <a:gdLst/>
              <a:ahLst/>
              <a:cxnLst/>
              <a:rect l="l" t="t" r="r" b="b"/>
              <a:pathLst>
                <a:path w="378" h="7041" extrusionOk="0">
                  <a:moveTo>
                    <a:pt x="1" y="1"/>
                  </a:moveTo>
                  <a:lnTo>
                    <a:pt x="1" y="7041"/>
                  </a:lnTo>
                  <a:lnTo>
                    <a:pt x="378" y="704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1"/>
            <p:cNvSpPr/>
            <p:nvPr/>
          </p:nvSpPr>
          <p:spPr>
            <a:xfrm>
              <a:off x="7335250" y="142342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1"/>
            <p:cNvSpPr/>
            <p:nvPr/>
          </p:nvSpPr>
          <p:spPr>
            <a:xfrm>
              <a:off x="7335250" y="1808150"/>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1"/>
            <p:cNvSpPr/>
            <p:nvPr/>
          </p:nvSpPr>
          <p:spPr>
            <a:xfrm>
              <a:off x="7335250" y="2196350"/>
              <a:ext cx="9450" cy="176525"/>
            </a:xfrm>
            <a:custGeom>
              <a:avLst/>
              <a:gdLst/>
              <a:ahLst/>
              <a:cxnLst/>
              <a:rect l="l" t="t" r="r" b="b"/>
              <a:pathLst>
                <a:path w="378" h="7061" extrusionOk="0">
                  <a:moveTo>
                    <a:pt x="1" y="1"/>
                  </a:moveTo>
                  <a:lnTo>
                    <a:pt x="1" y="7060"/>
                  </a:lnTo>
                  <a:lnTo>
                    <a:pt x="378" y="7060"/>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1"/>
            <p:cNvSpPr/>
            <p:nvPr/>
          </p:nvSpPr>
          <p:spPr>
            <a:xfrm>
              <a:off x="7335250" y="258107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1"/>
            <p:cNvSpPr/>
            <p:nvPr/>
          </p:nvSpPr>
          <p:spPr>
            <a:xfrm>
              <a:off x="7335250" y="296877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1"/>
            <p:cNvSpPr/>
            <p:nvPr/>
          </p:nvSpPr>
          <p:spPr>
            <a:xfrm>
              <a:off x="7335250" y="3353500"/>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1"/>
            <p:cNvSpPr/>
            <p:nvPr/>
          </p:nvSpPr>
          <p:spPr>
            <a:xfrm>
              <a:off x="7335250" y="3741700"/>
              <a:ext cx="9450" cy="176525"/>
            </a:xfrm>
            <a:custGeom>
              <a:avLst/>
              <a:gdLst/>
              <a:ahLst/>
              <a:cxnLst/>
              <a:rect l="l" t="t" r="r" b="b"/>
              <a:pathLst>
                <a:path w="378" h="7061" extrusionOk="0">
                  <a:moveTo>
                    <a:pt x="1" y="1"/>
                  </a:moveTo>
                  <a:lnTo>
                    <a:pt x="1" y="7060"/>
                  </a:lnTo>
                  <a:lnTo>
                    <a:pt x="378" y="7060"/>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1"/>
            <p:cNvSpPr/>
            <p:nvPr/>
          </p:nvSpPr>
          <p:spPr>
            <a:xfrm>
              <a:off x="7335250" y="412642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1"/>
            <p:cNvSpPr/>
            <p:nvPr/>
          </p:nvSpPr>
          <p:spPr>
            <a:xfrm>
              <a:off x="7335250" y="451412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542463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2224"/>
        <p:cNvGrpSpPr/>
        <p:nvPr/>
      </p:nvGrpSpPr>
      <p:grpSpPr>
        <a:xfrm>
          <a:off x="0" y="0"/>
          <a:ext cx="0" cy="0"/>
          <a:chOff x="0" y="0"/>
          <a:chExt cx="0" cy="0"/>
        </a:xfrm>
      </p:grpSpPr>
      <p:pic>
        <p:nvPicPr>
          <p:cNvPr id="2225" name="Google Shape;2225;p26"/>
          <p:cNvPicPr preferRelativeResize="0"/>
          <p:nvPr/>
        </p:nvPicPr>
        <p:blipFill>
          <a:blip r:embed="rId2">
            <a:alphaModFix amt="62000"/>
          </a:blip>
          <a:stretch>
            <a:fillRect/>
          </a:stretch>
        </p:blipFill>
        <p:spPr>
          <a:xfrm>
            <a:off x="2" y="0"/>
            <a:ext cx="9144003" cy="5143499"/>
          </a:xfrm>
          <a:prstGeom prst="rect">
            <a:avLst/>
          </a:prstGeom>
          <a:noFill/>
          <a:ln>
            <a:noFill/>
          </a:ln>
        </p:spPr>
      </p:pic>
      <p:grpSp>
        <p:nvGrpSpPr>
          <p:cNvPr id="2226" name="Google Shape;2226;p26"/>
          <p:cNvGrpSpPr/>
          <p:nvPr/>
        </p:nvGrpSpPr>
        <p:grpSpPr>
          <a:xfrm>
            <a:off x="5154081" y="-38197"/>
            <a:ext cx="9144153" cy="5439203"/>
            <a:chOff x="238125" y="732525"/>
            <a:chExt cx="7130500" cy="4241425"/>
          </a:xfrm>
        </p:grpSpPr>
        <p:sp>
          <p:nvSpPr>
            <p:cNvPr id="2227" name="Google Shape;2227;p26"/>
            <p:cNvSpPr/>
            <p:nvPr/>
          </p:nvSpPr>
          <p:spPr>
            <a:xfrm>
              <a:off x="3175800" y="1003350"/>
              <a:ext cx="3741725" cy="3331975"/>
            </a:xfrm>
            <a:custGeom>
              <a:avLst/>
              <a:gdLst/>
              <a:ahLst/>
              <a:cxnLst/>
              <a:rect l="l" t="t" r="r" b="b"/>
              <a:pathLst>
                <a:path w="149669" h="133279" extrusionOk="0">
                  <a:moveTo>
                    <a:pt x="81445" y="1"/>
                  </a:moveTo>
                  <a:lnTo>
                    <a:pt x="79450" y="1466"/>
                  </a:lnTo>
                  <a:lnTo>
                    <a:pt x="78288" y="3145"/>
                  </a:lnTo>
                  <a:lnTo>
                    <a:pt x="77341" y="834"/>
                  </a:lnTo>
                  <a:lnTo>
                    <a:pt x="75131" y="834"/>
                  </a:lnTo>
                  <a:lnTo>
                    <a:pt x="73868" y="2413"/>
                  </a:lnTo>
                  <a:lnTo>
                    <a:pt x="73161" y="4888"/>
                  </a:lnTo>
                  <a:lnTo>
                    <a:pt x="69891" y="7325"/>
                  </a:lnTo>
                  <a:lnTo>
                    <a:pt x="68313" y="10330"/>
                  </a:lnTo>
                  <a:lnTo>
                    <a:pt x="69474" y="11466"/>
                  </a:lnTo>
                  <a:lnTo>
                    <a:pt x="66318" y="13247"/>
                  </a:lnTo>
                  <a:lnTo>
                    <a:pt x="67782" y="14825"/>
                  </a:lnTo>
                  <a:lnTo>
                    <a:pt x="69790" y="15873"/>
                  </a:lnTo>
                  <a:lnTo>
                    <a:pt x="68729" y="16504"/>
                  </a:lnTo>
                  <a:lnTo>
                    <a:pt x="65888" y="14812"/>
                  </a:lnTo>
                  <a:lnTo>
                    <a:pt x="65257" y="16605"/>
                  </a:lnTo>
                  <a:lnTo>
                    <a:pt x="63994" y="17439"/>
                  </a:lnTo>
                  <a:lnTo>
                    <a:pt x="65358" y="21644"/>
                  </a:lnTo>
                  <a:lnTo>
                    <a:pt x="67050" y="21959"/>
                  </a:lnTo>
                  <a:lnTo>
                    <a:pt x="68199" y="22906"/>
                  </a:lnTo>
                  <a:cubicBezTo>
                    <a:pt x="67252" y="23336"/>
                    <a:pt x="65674" y="23651"/>
                    <a:pt x="65674" y="23651"/>
                  </a:cubicBezTo>
                  <a:lnTo>
                    <a:pt x="66419" y="25230"/>
                  </a:lnTo>
                  <a:lnTo>
                    <a:pt x="65358" y="26593"/>
                  </a:lnTo>
                  <a:lnTo>
                    <a:pt x="63577" y="25962"/>
                  </a:lnTo>
                  <a:lnTo>
                    <a:pt x="64625" y="23967"/>
                  </a:lnTo>
                  <a:lnTo>
                    <a:pt x="63262" y="20394"/>
                  </a:lnTo>
                  <a:lnTo>
                    <a:pt x="62214" y="17439"/>
                  </a:lnTo>
                  <a:lnTo>
                    <a:pt x="61368" y="15343"/>
                  </a:lnTo>
                  <a:lnTo>
                    <a:pt x="59688" y="14711"/>
                  </a:lnTo>
                  <a:lnTo>
                    <a:pt x="58842" y="18386"/>
                  </a:lnTo>
                  <a:lnTo>
                    <a:pt x="58792" y="21012"/>
                  </a:lnTo>
                  <a:lnTo>
                    <a:pt x="60951" y="22906"/>
                  </a:lnTo>
                  <a:lnTo>
                    <a:pt x="60951" y="24485"/>
                  </a:lnTo>
                  <a:lnTo>
                    <a:pt x="58009" y="23020"/>
                  </a:lnTo>
                  <a:lnTo>
                    <a:pt x="55319" y="22389"/>
                  </a:lnTo>
                  <a:lnTo>
                    <a:pt x="54978" y="23437"/>
                  </a:lnTo>
                  <a:lnTo>
                    <a:pt x="55547" y="24598"/>
                  </a:lnTo>
                  <a:lnTo>
                    <a:pt x="52516" y="25230"/>
                  </a:lnTo>
                  <a:lnTo>
                    <a:pt x="48526" y="27326"/>
                  </a:lnTo>
                  <a:lnTo>
                    <a:pt x="46632" y="29535"/>
                  </a:lnTo>
                  <a:lnTo>
                    <a:pt x="46114" y="26909"/>
                  </a:lnTo>
                  <a:lnTo>
                    <a:pt x="44852" y="26391"/>
                  </a:lnTo>
                  <a:lnTo>
                    <a:pt x="44536" y="29119"/>
                  </a:lnTo>
                  <a:lnTo>
                    <a:pt x="42326" y="30381"/>
                  </a:lnTo>
                  <a:lnTo>
                    <a:pt x="43488" y="32162"/>
                  </a:lnTo>
                  <a:lnTo>
                    <a:pt x="41379" y="32061"/>
                  </a:lnTo>
                  <a:lnTo>
                    <a:pt x="40647" y="33223"/>
                  </a:lnTo>
                  <a:lnTo>
                    <a:pt x="39169" y="30381"/>
                  </a:lnTo>
                  <a:lnTo>
                    <a:pt x="37490" y="29119"/>
                  </a:lnTo>
                  <a:lnTo>
                    <a:pt x="37490" y="29119"/>
                  </a:lnTo>
                  <a:lnTo>
                    <a:pt x="40748" y="29750"/>
                  </a:lnTo>
                  <a:lnTo>
                    <a:pt x="42225" y="28803"/>
                  </a:lnTo>
                  <a:lnTo>
                    <a:pt x="41379" y="26593"/>
                  </a:lnTo>
                  <a:lnTo>
                    <a:pt x="37806" y="24699"/>
                  </a:lnTo>
                  <a:lnTo>
                    <a:pt x="35078" y="23538"/>
                  </a:lnTo>
                  <a:lnTo>
                    <a:pt x="32654" y="22906"/>
                  </a:lnTo>
                  <a:lnTo>
                    <a:pt x="29181" y="24068"/>
                  </a:lnTo>
                  <a:lnTo>
                    <a:pt x="25292" y="28172"/>
                  </a:lnTo>
                  <a:lnTo>
                    <a:pt x="22767" y="31745"/>
                  </a:lnTo>
                  <a:lnTo>
                    <a:pt x="21403" y="34586"/>
                  </a:lnTo>
                  <a:lnTo>
                    <a:pt x="18878" y="37112"/>
                  </a:lnTo>
                  <a:lnTo>
                    <a:pt x="18082" y="38892"/>
                  </a:lnTo>
                  <a:lnTo>
                    <a:pt x="19130" y="42680"/>
                  </a:lnTo>
                  <a:lnTo>
                    <a:pt x="20923" y="42364"/>
                  </a:lnTo>
                  <a:lnTo>
                    <a:pt x="22186" y="40786"/>
                  </a:lnTo>
                  <a:lnTo>
                    <a:pt x="23651" y="43311"/>
                  </a:lnTo>
                  <a:lnTo>
                    <a:pt x="23449" y="44776"/>
                  </a:lnTo>
                  <a:lnTo>
                    <a:pt x="26441" y="45092"/>
                  </a:lnTo>
                  <a:cubicBezTo>
                    <a:pt x="26441" y="45092"/>
                    <a:pt x="28058" y="42882"/>
                    <a:pt x="28058" y="42566"/>
                  </a:cubicBezTo>
                  <a:cubicBezTo>
                    <a:pt x="28058" y="42251"/>
                    <a:pt x="28487" y="40256"/>
                    <a:pt x="28487" y="40256"/>
                  </a:cubicBezTo>
                  <a:lnTo>
                    <a:pt x="26909" y="37932"/>
                  </a:lnTo>
                  <a:lnTo>
                    <a:pt x="27111" y="35622"/>
                  </a:lnTo>
                  <a:lnTo>
                    <a:pt x="28904" y="34157"/>
                  </a:lnTo>
                  <a:lnTo>
                    <a:pt x="29535" y="32364"/>
                  </a:lnTo>
                  <a:lnTo>
                    <a:pt x="30899" y="31202"/>
                  </a:lnTo>
                  <a:lnTo>
                    <a:pt x="32376" y="32263"/>
                  </a:lnTo>
                  <a:lnTo>
                    <a:pt x="29535" y="35836"/>
                  </a:lnTo>
                  <a:lnTo>
                    <a:pt x="30684" y="39309"/>
                  </a:lnTo>
                  <a:lnTo>
                    <a:pt x="32477" y="39523"/>
                  </a:lnTo>
                  <a:lnTo>
                    <a:pt x="35002" y="38778"/>
                  </a:lnTo>
                  <a:lnTo>
                    <a:pt x="36467" y="39725"/>
                  </a:lnTo>
                  <a:lnTo>
                    <a:pt x="34257" y="41089"/>
                  </a:lnTo>
                  <a:lnTo>
                    <a:pt x="31416" y="41203"/>
                  </a:lnTo>
                  <a:lnTo>
                    <a:pt x="31101" y="42983"/>
                  </a:lnTo>
                  <a:lnTo>
                    <a:pt x="29952" y="44360"/>
                  </a:lnTo>
                  <a:lnTo>
                    <a:pt x="29219" y="46822"/>
                  </a:lnTo>
                  <a:lnTo>
                    <a:pt x="25532" y="47504"/>
                  </a:lnTo>
                  <a:lnTo>
                    <a:pt x="21555" y="47504"/>
                  </a:lnTo>
                  <a:lnTo>
                    <a:pt x="22287" y="45092"/>
                  </a:lnTo>
                  <a:lnTo>
                    <a:pt x="21239" y="43880"/>
                  </a:lnTo>
                  <a:lnTo>
                    <a:pt x="19976" y="45382"/>
                  </a:lnTo>
                  <a:lnTo>
                    <a:pt x="19762" y="48072"/>
                  </a:lnTo>
                  <a:lnTo>
                    <a:pt x="17022" y="49208"/>
                  </a:lnTo>
                  <a:lnTo>
                    <a:pt x="16075" y="52618"/>
                  </a:lnTo>
                  <a:lnTo>
                    <a:pt x="14294" y="54448"/>
                  </a:lnTo>
                  <a:lnTo>
                    <a:pt x="12716" y="54448"/>
                  </a:lnTo>
                  <a:lnTo>
                    <a:pt x="10822" y="54764"/>
                  </a:lnTo>
                  <a:lnTo>
                    <a:pt x="12501" y="55648"/>
                  </a:lnTo>
                  <a:lnTo>
                    <a:pt x="13448" y="57681"/>
                  </a:lnTo>
                  <a:lnTo>
                    <a:pt x="11971" y="59209"/>
                  </a:lnTo>
                  <a:lnTo>
                    <a:pt x="8460" y="58780"/>
                  </a:lnTo>
                  <a:lnTo>
                    <a:pt x="6087" y="60017"/>
                  </a:lnTo>
                  <a:lnTo>
                    <a:pt x="6087" y="65484"/>
                  </a:lnTo>
                  <a:lnTo>
                    <a:pt x="8612" y="66217"/>
                  </a:lnTo>
                  <a:lnTo>
                    <a:pt x="9723" y="67164"/>
                  </a:lnTo>
                  <a:lnTo>
                    <a:pt x="11150" y="66318"/>
                  </a:lnTo>
                  <a:lnTo>
                    <a:pt x="13233" y="66431"/>
                  </a:lnTo>
                  <a:lnTo>
                    <a:pt x="15115" y="63691"/>
                  </a:lnTo>
                  <a:lnTo>
                    <a:pt x="16176" y="61797"/>
                  </a:lnTo>
                  <a:lnTo>
                    <a:pt x="17123" y="61381"/>
                  </a:lnTo>
                  <a:lnTo>
                    <a:pt x="17438" y="59600"/>
                  </a:lnTo>
                  <a:lnTo>
                    <a:pt x="19850" y="60232"/>
                  </a:lnTo>
                  <a:lnTo>
                    <a:pt x="21226" y="59487"/>
                  </a:lnTo>
                  <a:lnTo>
                    <a:pt x="22805" y="59487"/>
                  </a:lnTo>
                  <a:lnTo>
                    <a:pt x="24699" y="61595"/>
                  </a:lnTo>
                  <a:lnTo>
                    <a:pt x="26113" y="62909"/>
                  </a:lnTo>
                  <a:lnTo>
                    <a:pt x="26896" y="64222"/>
                  </a:lnTo>
                  <a:lnTo>
                    <a:pt x="26896" y="65484"/>
                  </a:lnTo>
                  <a:lnTo>
                    <a:pt x="28159" y="64752"/>
                  </a:lnTo>
                  <a:lnTo>
                    <a:pt x="28159" y="62959"/>
                  </a:lnTo>
                  <a:lnTo>
                    <a:pt x="29421" y="63376"/>
                  </a:lnTo>
                  <a:lnTo>
                    <a:pt x="29787" y="62542"/>
                  </a:lnTo>
                  <a:lnTo>
                    <a:pt x="27035" y="60964"/>
                  </a:lnTo>
                  <a:lnTo>
                    <a:pt x="24661" y="58653"/>
                  </a:lnTo>
                  <a:lnTo>
                    <a:pt x="25103" y="57075"/>
                  </a:lnTo>
                  <a:lnTo>
                    <a:pt x="27527" y="58754"/>
                  </a:lnTo>
                  <a:lnTo>
                    <a:pt x="30368" y="61595"/>
                  </a:lnTo>
                  <a:lnTo>
                    <a:pt x="31846" y="65383"/>
                  </a:lnTo>
                  <a:lnTo>
                    <a:pt x="33525" y="66671"/>
                  </a:lnTo>
                  <a:lnTo>
                    <a:pt x="34889" y="65383"/>
                  </a:lnTo>
                  <a:lnTo>
                    <a:pt x="33740" y="64020"/>
                  </a:lnTo>
                  <a:lnTo>
                    <a:pt x="35002" y="62643"/>
                  </a:lnTo>
                  <a:lnTo>
                    <a:pt x="36366" y="62441"/>
                  </a:lnTo>
                  <a:lnTo>
                    <a:pt x="37945" y="62126"/>
                  </a:lnTo>
                  <a:lnTo>
                    <a:pt x="37831" y="59701"/>
                  </a:lnTo>
                  <a:lnTo>
                    <a:pt x="39409" y="56343"/>
                  </a:lnTo>
                  <a:lnTo>
                    <a:pt x="41101" y="55913"/>
                  </a:lnTo>
                  <a:lnTo>
                    <a:pt x="41733" y="58237"/>
                  </a:lnTo>
                  <a:lnTo>
                    <a:pt x="43627" y="58237"/>
                  </a:lnTo>
                  <a:lnTo>
                    <a:pt x="43513" y="56759"/>
                  </a:lnTo>
                  <a:lnTo>
                    <a:pt x="45407" y="55547"/>
                  </a:lnTo>
                  <a:lnTo>
                    <a:pt x="44776" y="57466"/>
                  </a:lnTo>
                  <a:lnTo>
                    <a:pt x="47402" y="60168"/>
                  </a:lnTo>
                  <a:lnTo>
                    <a:pt x="49195" y="61507"/>
                  </a:lnTo>
                  <a:lnTo>
                    <a:pt x="45306" y="62340"/>
                  </a:lnTo>
                  <a:lnTo>
                    <a:pt x="42149" y="61494"/>
                  </a:lnTo>
                  <a:lnTo>
                    <a:pt x="39624" y="62126"/>
                  </a:lnTo>
                  <a:lnTo>
                    <a:pt x="38147" y="62972"/>
                  </a:lnTo>
                  <a:lnTo>
                    <a:pt x="37099" y="65497"/>
                  </a:lnTo>
                  <a:lnTo>
                    <a:pt x="38892" y="66671"/>
                  </a:lnTo>
                  <a:lnTo>
                    <a:pt x="41619" y="67366"/>
                  </a:lnTo>
                  <a:lnTo>
                    <a:pt x="44031" y="66002"/>
                  </a:lnTo>
                  <a:lnTo>
                    <a:pt x="44978" y="67366"/>
                  </a:lnTo>
                  <a:lnTo>
                    <a:pt x="44144" y="70523"/>
                  </a:lnTo>
                  <a:lnTo>
                    <a:pt x="41404" y="71785"/>
                  </a:lnTo>
                  <a:lnTo>
                    <a:pt x="38046" y="72316"/>
                  </a:lnTo>
                  <a:lnTo>
                    <a:pt x="32578" y="70737"/>
                  </a:lnTo>
                  <a:lnTo>
                    <a:pt x="30684" y="71053"/>
                  </a:lnTo>
                  <a:lnTo>
                    <a:pt x="29005" y="72518"/>
                  </a:lnTo>
                  <a:lnTo>
                    <a:pt x="26441" y="70422"/>
                  </a:lnTo>
                  <a:lnTo>
                    <a:pt x="23966" y="69891"/>
                  </a:lnTo>
                  <a:lnTo>
                    <a:pt x="23600" y="67139"/>
                  </a:lnTo>
                  <a:lnTo>
                    <a:pt x="22186" y="66823"/>
                  </a:lnTo>
                  <a:lnTo>
                    <a:pt x="20077" y="67164"/>
                  </a:lnTo>
                  <a:lnTo>
                    <a:pt x="15948" y="67139"/>
                  </a:lnTo>
                  <a:lnTo>
                    <a:pt x="11554" y="68742"/>
                  </a:lnTo>
                  <a:lnTo>
                    <a:pt x="10291" y="68111"/>
                  </a:lnTo>
                  <a:lnTo>
                    <a:pt x="8511" y="69891"/>
                  </a:lnTo>
                  <a:lnTo>
                    <a:pt x="6718" y="71785"/>
                  </a:lnTo>
                  <a:lnTo>
                    <a:pt x="6087" y="73793"/>
                  </a:lnTo>
                  <a:lnTo>
                    <a:pt x="3460" y="75687"/>
                  </a:lnTo>
                  <a:lnTo>
                    <a:pt x="1048" y="79564"/>
                  </a:lnTo>
                  <a:lnTo>
                    <a:pt x="0" y="82089"/>
                  </a:lnTo>
                  <a:lnTo>
                    <a:pt x="518" y="84501"/>
                  </a:lnTo>
                  <a:lnTo>
                    <a:pt x="0" y="87342"/>
                  </a:lnTo>
                  <a:lnTo>
                    <a:pt x="834" y="90814"/>
                  </a:lnTo>
                  <a:lnTo>
                    <a:pt x="3258" y="93340"/>
                  </a:lnTo>
                  <a:lnTo>
                    <a:pt x="5038" y="95234"/>
                  </a:lnTo>
                  <a:lnTo>
                    <a:pt x="8094" y="97027"/>
                  </a:lnTo>
                  <a:lnTo>
                    <a:pt x="10822" y="96711"/>
                  </a:lnTo>
                  <a:lnTo>
                    <a:pt x="13347" y="96711"/>
                  </a:lnTo>
                  <a:lnTo>
                    <a:pt x="16075" y="95335"/>
                  </a:lnTo>
                  <a:lnTo>
                    <a:pt x="18398" y="95600"/>
                  </a:lnTo>
                  <a:lnTo>
                    <a:pt x="19345" y="97203"/>
                  </a:lnTo>
                  <a:lnTo>
                    <a:pt x="22186" y="97052"/>
                  </a:lnTo>
                  <a:lnTo>
                    <a:pt x="23335" y="98921"/>
                  </a:lnTo>
                  <a:lnTo>
                    <a:pt x="22918" y="103012"/>
                  </a:lnTo>
                  <a:lnTo>
                    <a:pt x="25040" y="106169"/>
                  </a:lnTo>
                  <a:lnTo>
                    <a:pt x="25646" y="109325"/>
                  </a:lnTo>
                  <a:lnTo>
                    <a:pt x="25646" y="112166"/>
                  </a:lnTo>
                  <a:lnTo>
                    <a:pt x="23752" y="114793"/>
                  </a:lnTo>
                  <a:lnTo>
                    <a:pt x="23752" y="117205"/>
                  </a:lnTo>
                  <a:lnTo>
                    <a:pt x="25646" y="119945"/>
                  </a:lnTo>
                  <a:lnTo>
                    <a:pt x="25646" y="123505"/>
                  </a:lnTo>
                  <a:lnTo>
                    <a:pt x="27641" y="126132"/>
                  </a:lnTo>
                  <a:lnTo>
                    <a:pt x="28752" y="128228"/>
                  </a:lnTo>
                  <a:lnTo>
                    <a:pt x="29143" y="130539"/>
                  </a:lnTo>
                  <a:lnTo>
                    <a:pt x="30899" y="133279"/>
                  </a:lnTo>
                  <a:lnTo>
                    <a:pt x="35419" y="133279"/>
                  </a:lnTo>
                  <a:lnTo>
                    <a:pt x="37945" y="131385"/>
                  </a:lnTo>
                  <a:lnTo>
                    <a:pt x="39624" y="129541"/>
                  </a:lnTo>
                  <a:lnTo>
                    <a:pt x="42149" y="126675"/>
                  </a:lnTo>
                  <a:lnTo>
                    <a:pt x="42781" y="123808"/>
                  </a:lnTo>
                  <a:lnTo>
                    <a:pt x="44258" y="123808"/>
                  </a:lnTo>
                  <a:lnTo>
                    <a:pt x="44574" y="119705"/>
                  </a:lnTo>
                  <a:lnTo>
                    <a:pt x="44574" y="118442"/>
                  </a:lnTo>
                  <a:lnTo>
                    <a:pt x="48678" y="115285"/>
                  </a:lnTo>
                  <a:lnTo>
                    <a:pt x="50256" y="112874"/>
                  </a:lnTo>
                  <a:lnTo>
                    <a:pt x="50256" y="110260"/>
                  </a:lnTo>
                  <a:lnTo>
                    <a:pt x="49410" y="108265"/>
                  </a:lnTo>
                  <a:lnTo>
                    <a:pt x="49460" y="105954"/>
                  </a:lnTo>
                  <a:lnTo>
                    <a:pt x="48905" y="104477"/>
                  </a:lnTo>
                  <a:lnTo>
                    <a:pt x="51683" y="101951"/>
                  </a:lnTo>
                  <a:lnTo>
                    <a:pt x="54334" y="99009"/>
                  </a:lnTo>
                  <a:lnTo>
                    <a:pt x="57592" y="97014"/>
                  </a:lnTo>
                  <a:cubicBezTo>
                    <a:pt x="57592" y="97014"/>
                    <a:pt x="59070" y="94388"/>
                    <a:pt x="59070" y="93958"/>
                  </a:cubicBezTo>
                  <a:cubicBezTo>
                    <a:pt x="59070" y="93542"/>
                    <a:pt x="59916" y="91433"/>
                    <a:pt x="59916" y="91433"/>
                  </a:cubicBezTo>
                  <a:lnTo>
                    <a:pt x="59398" y="89754"/>
                  </a:lnTo>
                  <a:lnTo>
                    <a:pt x="57921" y="90498"/>
                  </a:lnTo>
                  <a:lnTo>
                    <a:pt x="54132" y="91016"/>
                  </a:lnTo>
                  <a:lnTo>
                    <a:pt x="52870" y="91648"/>
                  </a:lnTo>
                  <a:lnTo>
                    <a:pt x="52238" y="89754"/>
                  </a:lnTo>
                  <a:lnTo>
                    <a:pt x="51721" y="88604"/>
                  </a:lnTo>
                  <a:lnTo>
                    <a:pt x="49612" y="86597"/>
                  </a:lnTo>
                  <a:lnTo>
                    <a:pt x="48248" y="85650"/>
                  </a:lnTo>
                  <a:lnTo>
                    <a:pt x="46139" y="80826"/>
                  </a:lnTo>
                  <a:lnTo>
                    <a:pt x="45306" y="79665"/>
                  </a:lnTo>
                  <a:lnTo>
                    <a:pt x="44258" y="76823"/>
                  </a:lnTo>
                  <a:lnTo>
                    <a:pt x="43513" y="75561"/>
                  </a:lnTo>
                  <a:lnTo>
                    <a:pt x="44675" y="75144"/>
                  </a:lnTo>
                  <a:lnTo>
                    <a:pt x="47200" y="78617"/>
                  </a:lnTo>
                  <a:lnTo>
                    <a:pt x="48665" y="80927"/>
                  </a:lnTo>
                  <a:lnTo>
                    <a:pt x="49511" y="83339"/>
                  </a:lnTo>
                  <a:lnTo>
                    <a:pt x="51506" y="84917"/>
                  </a:lnTo>
                  <a:lnTo>
                    <a:pt x="52769" y="87973"/>
                  </a:lnTo>
                  <a:lnTo>
                    <a:pt x="53299" y="89438"/>
                  </a:lnTo>
                  <a:lnTo>
                    <a:pt x="56771" y="87859"/>
                  </a:lnTo>
                  <a:lnTo>
                    <a:pt x="60560" y="87026"/>
                  </a:lnTo>
                  <a:lnTo>
                    <a:pt x="64449" y="85018"/>
                  </a:lnTo>
                  <a:lnTo>
                    <a:pt x="65585" y="82922"/>
                  </a:lnTo>
                  <a:lnTo>
                    <a:pt x="66431" y="80814"/>
                  </a:lnTo>
                  <a:lnTo>
                    <a:pt x="64853" y="79235"/>
                  </a:lnTo>
                  <a:lnTo>
                    <a:pt x="63476" y="77771"/>
                  </a:lnTo>
                  <a:lnTo>
                    <a:pt x="61065" y="78503"/>
                  </a:lnTo>
                  <a:lnTo>
                    <a:pt x="58956" y="78604"/>
                  </a:lnTo>
                  <a:lnTo>
                    <a:pt x="57693" y="76293"/>
                  </a:lnTo>
                  <a:lnTo>
                    <a:pt x="55799" y="74740"/>
                  </a:lnTo>
                  <a:lnTo>
                    <a:pt x="56746" y="73149"/>
                  </a:lnTo>
                  <a:lnTo>
                    <a:pt x="59587" y="75460"/>
                  </a:lnTo>
                  <a:lnTo>
                    <a:pt x="61696" y="76609"/>
                  </a:lnTo>
                  <a:lnTo>
                    <a:pt x="63476" y="76722"/>
                  </a:lnTo>
                  <a:lnTo>
                    <a:pt x="65269" y="77669"/>
                  </a:lnTo>
                  <a:lnTo>
                    <a:pt x="67997" y="78086"/>
                  </a:lnTo>
                  <a:lnTo>
                    <a:pt x="71368" y="77669"/>
                  </a:lnTo>
                  <a:lnTo>
                    <a:pt x="73995" y="79564"/>
                  </a:lnTo>
                  <a:lnTo>
                    <a:pt x="75358" y="81874"/>
                  </a:lnTo>
                  <a:lnTo>
                    <a:pt x="76621" y="82076"/>
                  </a:lnTo>
                  <a:lnTo>
                    <a:pt x="77884" y="80612"/>
                  </a:lnTo>
                  <a:lnTo>
                    <a:pt x="78515" y="83137"/>
                  </a:lnTo>
                  <a:lnTo>
                    <a:pt x="79147" y="85864"/>
                  </a:lnTo>
                  <a:lnTo>
                    <a:pt x="80510" y="88806"/>
                  </a:lnTo>
                  <a:lnTo>
                    <a:pt x="81988" y="92178"/>
                  </a:lnTo>
                  <a:lnTo>
                    <a:pt x="82505" y="94072"/>
                  </a:lnTo>
                  <a:lnTo>
                    <a:pt x="84298" y="91231"/>
                  </a:lnTo>
                  <a:lnTo>
                    <a:pt x="84298" y="88188"/>
                  </a:lnTo>
                  <a:lnTo>
                    <a:pt x="85245" y="86609"/>
                  </a:lnTo>
                  <a:lnTo>
                    <a:pt x="87291" y="84816"/>
                  </a:lnTo>
                  <a:lnTo>
                    <a:pt x="90322" y="82089"/>
                  </a:lnTo>
                  <a:lnTo>
                    <a:pt x="91622" y="80296"/>
                  </a:lnTo>
                  <a:lnTo>
                    <a:pt x="94375" y="79665"/>
                  </a:lnTo>
                  <a:lnTo>
                    <a:pt x="95120" y="82720"/>
                  </a:lnTo>
                  <a:lnTo>
                    <a:pt x="96913" y="83554"/>
                  </a:lnTo>
                  <a:lnTo>
                    <a:pt x="96913" y="86925"/>
                  </a:lnTo>
                  <a:lnTo>
                    <a:pt x="98857" y="85763"/>
                  </a:lnTo>
                  <a:lnTo>
                    <a:pt x="100701" y="89652"/>
                  </a:lnTo>
                  <a:lnTo>
                    <a:pt x="100701" y="93857"/>
                  </a:lnTo>
                  <a:lnTo>
                    <a:pt x="102696" y="94905"/>
                  </a:lnTo>
                  <a:lnTo>
                    <a:pt x="103694" y="97014"/>
                  </a:lnTo>
                  <a:lnTo>
                    <a:pt x="105133" y="98908"/>
                  </a:lnTo>
                  <a:lnTo>
                    <a:pt x="107179" y="99741"/>
                  </a:lnTo>
                  <a:lnTo>
                    <a:pt x="107179" y="99741"/>
                  </a:lnTo>
                  <a:lnTo>
                    <a:pt x="106560" y="97746"/>
                  </a:lnTo>
                  <a:lnTo>
                    <a:pt x="106257" y="96067"/>
                  </a:lnTo>
                  <a:lnTo>
                    <a:pt x="104577" y="94804"/>
                  </a:lnTo>
                  <a:lnTo>
                    <a:pt x="103428" y="93226"/>
                  </a:lnTo>
                  <a:lnTo>
                    <a:pt x="102797" y="91761"/>
                  </a:lnTo>
                  <a:lnTo>
                    <a:pt x="103113" y="89551"/>
                  </a:lnTo>
                  <a:lnTo>
                    <a:pt x="103845" y="88604"/>
                  </a:lnTo>
                  <a:lnTo>
                    <a:pt x="105537" y="90183"/>
                  </a:lnTo>
                  <a:lnTo>
                    <a:pt x="107217" y="91963"/>
                  </a:lnTo>
                  <a:lnTo>
                    <a:pt x="108050" y="92393"/>
                  </a:lnTo>
                  <a:cubicBezTo>
                    <a:pt x="108050" y="92393"/>
                    <a:pt x="110146" y="90814"/>
                    <a:pt x="110146" y="90498"/>
                  </a:cubicBezTo>
                  <a:lnTo>
                    <a:pt x="110146" y="86925"/>
                  </a:lnTo>
                  <a:lnTo>
                    <a:pt x="108252" y="85132"/>
                  </a:lnTo>
                  <a:lnTo>
                    <a:pt x="107469" y="83554"/>
                  </a:lnTo>
                  <a:cubicBezTo>
                    <a:pt x="107469" y="83554"/>
                    <a:pt x="107747" y="81975"/>
                    <a:pt x="108063" y="81773"/>
                  </a:cubicBezTo>
                  <a:cubicBezTo>
                    <a:pt x="108378" y="81559"/>
                    <a:pt x="110209" y="80927"/>
                    <a:pt x="110209" y="80927"/>
                  </a:cubicBezTo>
                  <a:lnTo>
                    <a:pt x="110752" y="82190"/>
                  </a:lnTo>
                  <a:lnTo>
                    <a:pt x="112646" y="80826"/>
                  </a:lnTo>
                  <a:lnTo>
                    <a:pt x="116434" y="78932"/>
                  </a:lnTo>
                  <a:lnTo>
                    <a:pt x="118177" y="75775"/>
                  </a:lnTo>
                  <a:lnTo>
                    <a:pt x="118960" y="73566"/>
                  </a:lnTo>
                  <a:lnTo>
                    <a:pt x="118960" y="69891"/>
                  </a:lnTo>
                  <a:lnTo>
                    <a:pt x="117520" y="66949"/>
                  </a:lnTo>
                  <a:lnTo>
                    <a:pt x="116093" y="65169"/>
                  </a:lnTo>
                  <a:lnTo>
                    <a:pt x="118278" y="63691"/>
                  </a:lnTo>
                  <a:lnTo>
                    <a:pt x="118947" y="63174"/>
                  </a:lnTo>
                  <a:lnTo>
                    <a:pt x="117280" y="62643"/>
                  </a:lnTo>
                  <a:lnTo>
                    <a:pt x="115816" y="63174"/>
                  </a:lnTo>
                  <a:lnTo>
                    <a:pt x="114868" y="62113"/>
                  </a:lnTo>
                  <a:lnTo>
                    <a:pt x="114237" y="61280"/>
                  </a:lnTo>
                  <a:lnTo>
                    <a:pt x="116030" y="60219"/>
                  </a:lnTo>
                  <a:lnTo>
                    <a:pt x="116876" y="58540"/>
                  </a:lnTo>
                  <a:lnTo>
                    <a:pt x="117924" y="59070"/>
                  </a:lnTo>
                  <a:lnTo>
                    <a:pt x="117394" y="60964"/>
                  </a:lnTo>
                  <a:lnTo>
                    <a:pt x="117394" y="60964"/>
                  </a:lnTo>
                  <a:lnTo>
                    <a:pt x="119086" y="60118"/>
                  </a:lnTo>
                  <a:lnTo>
                    <a:pt x="120235" y="61065"/>
                  </a:lnTo>
                  <a:lnTo>
                    <a:pt x="121182" y="62744"/>
                  </a:lnTo>
                  <a:lnTo>
                    <a:pt x="122129" y="63906"/>
                  </a:lnTo>
                  <a:lnTo>
                    <a:pt x="122129" y="65484"/>
                  </a:lnTo>
                  <a:lnTo>
                    <a:pt x="122975" y="66318"/>
                  </a:lnTo>
                  <a:lnTo>
                    <a:pt x="124806" y="64853"/>
                  </a:lnTo>
                  <a:lnTo>
                    <a:pt x="124263" y="62542"/>
                  </a:lnTo>
                  <a:lnTo>
                    <a:pt x="122621" y="60850"/>
                  </a:lnTo>
                  <a:lnTo>
                    <a:pt x="122116" y="59802"/>
                  </a:lnTo>
                  <a:lnTo>
                    <a:pt x="123594" y="58540"/>
                  </a:lnTo>
                  <a:lnTo>
                    <a:pt x="123707" y="55699"/>
                  </a:lnTo>
                  <a:lnTo>
                    <a:pt x="124970" y="54651"/>
                  </a:lnTo>
                  <a:lnTo>
                    <a:pt x="126233" y="55383"/>
                  </a:lnTo>
                  <a:lnTo>
                    <a:pt x="128127" y="52125"/>
                  </a:lnTo>
                  <a:lnTo>
                    <a:pt x="129705" y="47289"/>
                  </a:lnTo>
                  <a:lnTo>
                    <a:pt x="128544" y="44031"/>
                  </a:lnTo>
                  <a:lnTo>
                    <a:pt x="127811" y="41102"/>
                  </a:lnTo>
                  <a:lnTo>
                    <a:pt x="126132" y="39523"/>
                  </a:lnTo>
                  <a:lnTo>
                    <a:pt x="123922" y="38892"/>
                  </a:lnTo>
                  <a:lnTo>
                    <a:pt x="122558" y="38362"/>
                  </a:lnTo>
                  <a:lnTo>
                    <a:pt x="121498" y="37516"/>
                  </a:lnTo>
                  <a:lnTo>
                    <a:pt x="123606" y="33311"/>
                  </a:lnTo>
                  <a:lnTo>
                    <a:pt x="124440" y="30533"/>
                  </a:lnTo>
                  <a:lnTo>
                    <a:pt x="126650" y="29220"/>
                  </a:lnTo>
                  <a:lnTo>
                    <a:pt x="130021" y="29220"/>
                  </a:lnTo>
                  <a:lnTo>
                    <a:pt x="132332" y="28588"/>
                  </a:lnTo>
                  <a:lnTo>
                    <a:pt x="132231" y="28588"/>
                  </a:lnTo>
                  <a:lnTo>
                    <a:pt x="132231" y="23222"/>
                  </a:lnTo>
                  <a:lnTo>
                    <a:pt x="135072" y="21959"/>
                  </a:lnTo>
                  <a:lnTo>
                    <a:pt x="135804" y="23853"/>
                  </a:lnTo>
                  <a:lnTo>
                    <a:pt x="136650" y="21959"/>
                  </a:lnTo>
                  <a:lnTo>
                    <a:pt x="136650" y="20065"/>
                  </a:lnTo>
                  <a:lnTo>
                    <a:pt x="138115" y="20899"/>
                  </a:lnTo>
                  <a:lnTo>
                    <a:pt x="137433" y="24788"/>
                  </a:lnTo>
                  <a:lnTo>
                    <a:pt x="136006" y="30571"/>
                  </a:lnTo>
                  <a:lnTo>
                    <a:pt x="136006" y="33942"/>
                  </a:lnTo>
                  <a:lnTo>
                    <a:pt x="139428" y="38677"/>
                  </a:lnTo>
                  <a:lnTo>
                    <a:pt x="140426" y="42049"/>
                  </a:lnTo>
                  <a:lnTo>
                    <a:pt x="140426" y="43412"/>
                  </a:lnTo>
                  <a:lnTo>
                    <a:pt x="141688" y="42364"/>
                  </a:lnTo>
                  <a:lnTo>
                    <a:pt x="141688" y="38993"/>
                  </a:lnTo>
                  <a:lnTo>
                    <a:pt x="143166" y="35622"/>
                  </a:lnTo>
                  <a:lnTo>
                    <a:pt x="142370" y="32894"/>
                  </a:lnTo>
                  <a:lnTo>
                    <a:pt x="142244" y="31316"/>
                  </a:lnTo>
                  <a:lnTo>
                    <a:pt x="141966" y="29220"/>
                  </a:lnTo>
                  <a:lnTo>
                    <a:pt x="140085" y="27742"/>
                  </a:lnTo>
                  <a:lnTo>
                    <a:pt x="139782" y="24800"/>
                  </a:lnTo>
                  <a:lnTo>
                    <a:pt x="142522" y="23020"/>
                  </a:lnTo>
                  <a:lnTo>
                    <a:pt x="144832" y="23336"/>
                  </a:lnTo>
                  <a:lnTo>
                    <a:pt x="144832" y="20697"/>
                  </a:lnTo>
                  <a:lnTo>
                    <a:pt x="145881" y="18967"/>
                  </a:lnTo>
                  <a:lnTo>
                    <a:pt x="148090" y="17855"/>
                  </a:lnTo>
                  <a:lnTo>
                    <a:pt x="148936" y="17855"/>
                  </a:lnTo>
                  <a:lnTo>
                    <a:pt x="147573" y="14067"/>
                  </a:lnTo>
                  <a:lnTo>
                    <a:pt x="144315" y="12868"/>
                  </a:lnTo>
                  <a:lnTo>
                    <a:pt x="144832" y="10784"/>
                  </a:lnTo>
                  <a:lnTo>
                    <a:pt x="144517" y="8751"/>
                  </a:lnTo>
                  <a:lnTo>
                    <a:pt x="144315" y="7577"/>
                  </a:lnTo>
                  <a:lnTo>
                    <a:pt x="146310" y="8613"/>
                  </a:lnTo>
                  <a:lnTo>
                    <a:pt x="147674" y="7565"/>
                  </a:lnTo>
                  <a:lnTo>
                    <a:pt x="148936" y="8398"/>
                  </a:lnTo>
                  <a:lnTo>
                    <a:pt x="149669" y="6188"/>
                  </a:lnTo>
                  <a:lnTo>
                    <a:pt x="148406" y="4509"/>
                  </a:lnTo>
                  <a:lnTo>
                    <a:pt x="147775" y="2084"/>
                  </a:lnTo>
                  <a:lnTo>
                    <a:pt x="144201" y="1567"/>
                  </a:lnTo>
                  <a:lnTo>
                    <a:pt x="144201" y="3031"/>
                  </a:lnTo>
                  <a:lnTo>
                    <a:pt x="142623" y="2981"/>
                  </a:lnTo>
                  <a:lnTo>
                    <a:pt x="141890" y="2084"/>
                  </a:lnTo>
                  <a:lnTo>
                    <a:pt x="134440" y="2084"/>
                  </a:lnTo>
                  <a:lnTo>
                    <a:pt x="131069" y="2400"/>
                  </a:lnTo>
                  <a:lnTo>
                    <a:pt x="133493" y="4774"/>
                  </a:lnTo>
                  <a:lnTo>
                    <a:pt x="130867" y="4799"/>
                  </a:lnTo>
                  <a:lnTo>
                    <a:pt x="130337" y="3499"/>
                  </a:lnTo>
                  <a:lnTo>
                    <a:pt x="127294" y="4837"/>
                  </a:lnTo>
                  <a:lnTo>
                    <a:pt x="124654" y="6504"/>
                  </a:lnTo>
                  <a:lnTo>
                    <a:pt x="123076" y="6504"/>
                  </a:lnTo>
                  <a:lnTo>
                    <a:pt x="122028" y="4294"/>
                  </a:lnTo>
                  <a:lnTo>
                    <a:pt x="119503" y="3928"/>
                  </a:lnTo>
                  <a:lnTo>
                    <a:pt x="117407" y="5115"/>
                  </a:lnTo>
                  <a:lnTo>
                    <a:pt x="114149" y="4016"/>
                  </a:lnTo>
                  <a:lnTo>
                    <a:pt x="112040" y="3158"/>
                  </a:lnTo>
                  <a:lnTo>
                    <a:pt x="107835" y="3461"/>
                  </a:lnTo>
                  <a:lnTo>
                    <a:pt x="106055" y="4610"/>
                  </a:lnTo>
                  <a:lnTo>
                    <a:pt x="107204" y="7767"/>
                  </a:lnTo>
                  <a:lnTo>
                    <a:pt x="104792" y="7767"/>
                  </a:lnTo>
                  <a:lnTo>
                    <a:pt x="103529" y="7653"/>
                  </a:lnTo>
                  <a:lnTo>
                    <a:pt x="101951" y="8448"/>
                  </a:lnTo>
                  <a:lnTo>
                    <a:pt x="102898" y="10153"/>
                  </a:lnTo>
                  <a:lnTo>
                    <a:pt x="100587" y="9484"/>
                  </a:lnTo>
                  <a:lnTo>
                    <a:pt x="99741" y="6529"/>
                  </a:lnTo>
                  <a:lnTo>
                    <a:pt x="97115" y="4319"/>
                  </a:lnTo>
                  <a:lnTo>
                    <a:pt x="93327" y="4837"/>
                  </a:lnTo>
                  <a:lnTo>
                    <a:pt x="94173" y="7577"/>
                  </a:lnTo>
                  <a:lnTo>
                    <a:pt x="91016" y="7463"/>
                  </a:lnTo>
                  <a:lnTo>
                    <a:pt x="89968" y="6100"/>
                  </a:lnTo>
                  <a:lnTo>
                    <a:pt x="87758" y="7249"/>
                  </a:lnTo>
                  <a:lnTo>
                    <a:pt x="86066" y="7779"/>
                  </a:lnTo>
                  <a:lnTo>
                    <a:pt x="83541" y="10822"/>
                  </a:lnTo>
                  <a:lnTo>
                    <a:pt x="83023" y="8827"/>
                  </a:lnTo>
                  <a:lnTo>
                    <a:pt x="85233" y="5468"/>
                  </a:lnTo>
                  <a:lnTo>
                    <a:pt x="84601" y="2312"/>
                  </a:lnTo>
                  <a:lnTo>
                    <a:pt x="8144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6"/>
            <p:cNvSpPr/>
            <p:nvPr/>
          </p:nvSpPr>
          <p:spPr>
            <a:xfrm>
              <a:off x="3167575" y="993250"/>
              <a:ext cx="3759100" cy="3349975"/>
            </a:xfrm>
            <a:custGeom>
              <a:avLst/>
              <a:gdLst/>
              <a:ahLst/>
              <a:cxnLst/>
              <a:rect l="l" t="t" r="r" b="b"/>
              <a:pathLst>
                <a:path w="150364" h="133999" extrusionOk="0">
                  <a:moveTo>
                    <a:pt x="81786" y="784"/>
                  </a:moveTo>
                  <a:lnTo>
                    <a:pt x="84653" y="2892"/>
                  </a:lnTo>
                  <a:lnTo>
                    <a:pt x="85234" y="5797"/>
                  </a:lnTo>
                  <a:lnTo>
                    <a:pt x="83024" y="9168"/>
                  </a:lnTo>
                  <a:lnTo>
                    <a:pt x="83731" y="11895"/>
                  </a:lnTo>
                  <a:lnTo>
                    <a:pt x="86597" y="8448"/>
                  </a:lnTo>
                  <a:lnTo>
                    <a:pt x="88239" y="7931"/>
                  </a:lnTo>
                  <a:lnTo>
                    <a:pt x="90209" y="6895"/>
                  </a:lnTo>
                  <a:lnTo>
                    <a:pt x="91193" y="8171"/>
                  </a:lnTo>
                  <a:lnTo>
                    <a:pt x="94931" y="8297"/>
                  </a:lnTo>
                  <a:lnTo>
                    <a:pt x="94931" y="8297"/>
                  </a:lnTo>
                  <a:lnTo>
                    <a:pt x="94072" y="5494"/>
                  </a:lnTo>
                  <a:lnTo>
                    <a:pt x="97355" y="5039"/>
                  </a:lnTo>
                  <a:lnTo>
                    <a:pt x="99805" y="7110"/>
                  </a:lnTo>
                  <a:lnTo>
                    <a:pt x="100664" y="10140"/>
                  </a:lnTo>
                  <a:lnTo>
                    <a:pt x="103871" y="11075"/>
                  </a:lnTo>
                  <a:lnTo>
                    <a:pt x="102722" y="8991"/>
                  </a:lnTo>
                  <a:lnTo>
                    <a:pt x="103922" y="8385"/>
                  </a:lnTo>
                  <a:lnTo>
                    <a:pt x="105121" y="8486"/>
                  </a:lnTo>
                  <a:lnTo>
                    <a:pt x="107987" y="8486"/>
                  </a:lnTo>
                  <a:lnTo>
                    <a:pt x="106763" y="5153"/>
                  </a:lnTo>
                  <a:lnTo>
                    <a:pt x="108265" y="4180"/>
                  </a:lnTo>
                  <a:lnTo>
                    <a:pt x="112319" y="3890"/>
                  </a:lnTo>
                  <a:lnTo>
                    <a:pt x="114377" y="4723"/>
                  </a:lnTo>
                  <a:lnTo>
                    <a:pt x="117761" y="5860"/>
                  </a:lnTo>
                  <a:lnTo>
                    <a:pt x="119895" y="4673"/>
                  </a:lnTo>
                  <a:lnTo>
                    <a:pt x="122142" y="5001"/>
                  </a:lnTo>
                  <a:lnTo>
                    <a:pt x="123216" y="7236"/>
                  </a:lnTo>
                  <a:lnTo>
                    <a:pt x="125084" y="7236"/>
                  </a:lnTo>
                  <a:lnTo>
                    <a:pt x="127749" y="5544"/>
                  </a:lnTo>
                  <a:lnTo>
                    <a:pt x="130489" y="4332"/>
                  </a:lnTo>
                  <a:lnTo>
                    <a:pt x="130981" y="5532"/>
                  </a:lnTo>
                  <a:lnTo>
                    <a:pt x="134580" y="5494"/>
                  </a:lnTo>
                  <a:lnTo>
                    <a:pt x="132105" y="3069"/>
                  </a:lnTo>
                  <a:lnTo>
                    <a:pt x="134769" y="2817"/>
                  </a:lnTo>
                  <a:lnTo>
                    <a:pt x="142080" y="2817"/>
                  </a:lnTo>
                  <a:lnTo>
                    <a:pt x="142813" y="3713"/>
                  </a:lnTo>
                  <a:lnTo>
                    <a:pt x="144858" y="3776"/>
                  </a:lnTo>
                  <a:lnTo>
                    <a:pt x="144858" y="2337"/>
                  </a:lnTo>
                  <a:lnTo>
                    <a:pt x="147864" y="2779"/>
                  </a:lnTo>
                  <a:lnTo>
                    <a:pt x="148432" y="4989"/>
                  </a:lnTo>
                  <a:lnTo>
                    <a:pt x="149657" y="6643"/>
                  </a:lnTo>
                  <a:lnTo>
                    <a:pt x="149101" y="8309"/>
                  </a:lnTo>
                  <a:lnTo>
                    <a:pt x="147990" y="7564"/>
                  </a:lnTo>
                  <a:lnTo>
                    <a:pt x="146601" y="8638"/>
                  </a:lnTo>
                  <a:lnTo>
                    <a:pt x="144214" y="7400"/>
                  </a:lnTo>
                  <a:lnTo>
                    <a:pt x="144846" y="11163"/>
                  </a:lnTo>
                  <a:lnTo>
                    <a:pt x="144278" y="13461"/>
                  </a:lnTo>
                  <a:lnTo>
                    <a:pt x="147662" y="14724"/>
                  </a:lnTo>
                  <a:lnTo>
                    <a:pt x="148823" y="17944"/>
                  </a:lnTo>
                  <a:lnTo>
                    <a:pt x="148356" y="17944"/>
                  </a:lnTo>
                  <a:lnTo>
                    <a:pt x="145995" y="19118"/>
                  </a:lnTo>
                  <a:lnTo>
                    <a:pt x="144846" y="21012"/>
                  </a:lnTo>
                  <a:lnTo>
                    <a:pt x="144846" y="23373"/>
                  </a:lnTo>
                  <a:lnTo>
                    <a:pt x="142775" y="23096"/>
                  </a:lnTo>
                  <a:lnTo>
                    <a:pt x="139770" y="25040"/>
                  </a:lnTo>
                  <a:lnTo>
                    <a:pt x="140111" y="28311"/>
                  </a:lnTo>
                  <a:lnTo>
                    <a:pt x="141992" y="29788"/>
                  </a:lnTo>
                  <a:lnTo>
                    <a:pt x="142257" y="31745"/>
                  </a:lnTo>
                  <a:lnTo>
                    <a:pt x="142396" y="33387"/>
                  </a:lnTo>
                  <a:lnTo>
                    <a:pt x="143154" y="36000"/>
                  </a:lnTo>
                  <a:lnTo>
                    <a:pt x="141727" y="39271"/>
                  </a:lnTo>
                  <a:lnTo>
                    <a:pt x="141702" y="42604"/>
                  </a:lnTo>
                  <a:lnTo>
                    <a:pt x="141070" y="43135"/>
                  </a:lnTo>
                  <a:lnTo>
                    <a:pt x="141070" y="42440"/>
                  </a:lnTo>
                  <a:lnTo>
                    <a:pt x="140060" y="38993"/>
                  </a:lnTo>
                  <a:lnTo>
                    <a:pt x="136651" y="34245"/>
                  </a:lnTo>
                  <a:lnTo>
                    <a:pt x="136651" y="31025"/>
                  </a:lnTo>
                  <a:lnTo>
                    <a:pt x="138078" y="25255"/>
                  </a:lnTo>
                  <a:lnTo>
                    <a:pt x="138797" y="21151"/>
                  </a:lnTo>
                  <a:lnTo>
                    <a:pt x="136663" y="19939"/>
                  </a:lnTo>
                  <a:lnTo>
                    <a:pt x="136663" y="22300"/>
                  </a:lnTo>
                  <a:lnTo>
                    <a:pt x="136158" y="23437"/>
                  </a:lnTo>
                  <a:lnTo>
                    <a:pt x="135578" y="21947"/>
                  </a:lnTo>
                  <a:lnTo>
                    <a:pt x="132244" y="23424"/>
                  </a:lnTo>
                  <a:lnTo>
                    <a:pt x="132244" y="28765"/>
                  </a:lnTo>
                  <a:lnTo>
                    <a:pt x="130312" y="29295"/>
                  </a:lnTo>
                  <a:lnTo>
                    <a:pt x="126890" y="29295"/>
                  </a:lnTo>
                  <a:lnTo>
                    <a:pt x="124504" y="30722"/>
                  </a:lnTo>
                  <a:lnTo>
                    <a:pt x="123645" y="33576"/>
                  </a:lnTo>
                  <a:lnTo>
                    <a:pt x="121435" y="38008"/>
                  </a:lnTo>
                  <a:lnTo>
                    <a:pt x="122685" y="39006"/>
                  </a:lnTo>
                  <a:lnTo>
                    <a:pt x="124163" y="39586"/>
                  </a:lnTo>
                  <a:lnTo>
                    <a:pt x="126297" y="40193"/>
                  </a:lnTo>
                  <a:lnTo>
                    <a:pt x="127862" y="41657"/>
                  </a:lnTo>
                  <a:lnTo>
                    <a:pt x="128582" y="44549"/>
                  </a:lnTo>
                  <a:lnTo>
                    <a:pt x="129706" y="47706"/>
                  </a:lnTo>
                  <a:lnTo>
                    <a:pt x="128178" y="52403"/>
                  </a:lnTo>
                  <a:lnTo>
                    <a:pt x="126461" y="55358"/>
                  </a:lnTo>
                  <a:lnTo>
                    <a:pt x="125274" y="54676"/>
                  </a:lnTo>
                  <a:lnTo>
                    <a:pt x="123733" y="55951"/>
                  </a:lnTo>
                  <a:lnTo>
                    <a:pt x="123620" y="58792"/>
                  </a:lnTo>
                  <a:lnTo>
                    <a:pt x="122067" y="60118"/>
                  </a:lnTo>
                  <a:lnTo>
                    <a:pt x="122673" y="61393"/>
                  </a:lnTo>
                  <a:lnTo>
                    <a:pt x="124314" y="63098"/>
                  </a:lnTo>
                  <a:lnTo>
                    <a:pt x="124807" y="65131"/>
                  </a:lnTo>
                  <a:lnTo>
                    <a:pt x="123342" y="66305"/>
                  </a:lnTo>
                  <a:lnTo>
                    <a:pt x="122786" y="65750"/>
                  </a:lnTo>
                  <a:lnTo>
                    <a:pt x="122786" y="64196"/>
                  </a:lnTo>
                  <a:lnTo>
                    <a:pt x="121801" y="62997"/>
                  </a:lnTo>
                  <a:lnTo>
                    <a:pt x="120854" y="61317"/>
                  </a:lnTo>
                  <a:lnTo>
                    <a:pt x="119465" y="60143"/>
                  </a:lnTo>
                  <a:lnTo>
                    <a:pt x="118241" y="60762"/>
                  </a:lnTo>
                  <a:lnTo>
                    <a:pt x="118241" y="60762"/>
                  </a:lnTo>
                  <a:lnTo>
                    <a:pt x="118645" y="59297"/>
                  </a:lnTo>
                  <a:lnTo>
                    <a:pt x="117079" y="58514"/>
                  </a:lnTo>
                  <a:lnTo>
                    <a:pt x="116132" y="60396"/>
                  </a:lnTo>
                  <a:lnTo>
                    <a:pt x="114112" y="61583"/>
                  </a:lnTo>
                  <a:lnTo>
                    <a:pt x="114970" y="62719"/>
                  </a:lnTo>
                  <a:lnTo>
                    <a:pt x="116056" y="63931"/>
                  </a:lnTo>
                  <a:lnTo>
                    <a:pt x="117622" y="63376"/>
                  </a:lnTo>
                  <a:lnTo>
                    <a:pt x="118607" y="63691"/>
                  </a:lnTo>
                  <a:lnTo>
                    <a:pt x="115968" y="65497"/>
                  </a:lnTo>
                  <a:lnTo>
                    <a:pt x="117597" y="67530"/>
                  </a:lnTo>
                  <a:lnTo>
                    <a:pt x="119011" y="70371"/>
                  </a:lnTo>
                  <a:lnTo>
                    <a:pt x="119011" y="73919"/>
                  </a:lnTo>
                  <a:lnTo>
                    <a:pt x="118266" y="76028"/>
                  </a:lnTo>
                  <a:lnTo>
                    <a:pt x="116574" y="79096"/>
                  </a:lnTo>
                  <a:lnTo>
                    <a:pt x="112824" y="80978"/>
                  </a:lnTo>
                  <a:lnTo>
                    <a:pt x="111245" y="82114"/>
                  </a:lnTo>
                  <a:lnTo>
                    <a:pt x="110740" y="80940"/>
                  </a:lnTo>
                  <a:lnTo>
                    <a:pt x="110462" y="81041"/>
                  </a:lnTo>
                  <a:cubicBezTo>
                    <a:pt x="110159" y="81142"/>
                    <a:pt x="108594" y="81697"/>
                    <a:pt x="108253" y="81912"/>
                  </a:cubicBezTo>
                  <a:cubicBezTo>
                    <a:pt x="107886" y="82165"/>
                    <a:pt x="107634" y="83276"/>
                    <a:pt x="107520" y="83907"/>
                  </a:cubicBezTo>
                  <a:lnTo>
                    <a:pt x="107495" y="84008"/>
                  </a:lnTo>
                  <a:lnTo>
                    <a:pt x="108341" y="85688"/>
                  </a:lnTo>
                  <a:lnTo>
                    <a:pt x="110197" y="87468"/>
                  </a:lnTo>
                  <a:lnTo>
                    <a:pt x="110197" y="90852"/>
                  </a:lnTo>
                  <a:cubicBezTo>
                    <a:pt x="110046" y="91092"/>
                    <a:pt x="109174" y="91824"/>
                    <a:pt x="108379" y="92430"/>
                  </a:cubicBezTo>
                  <a:lnTo>
                    <a:pt x="107760" y="92115"/>
                  </a:lnTo>
                  <a:lnTo>
                    <a:pt x="106093" y="90360"/>
                  </a:lnTo>
                  <a:lnTo>
                    <a:pt x="104161" y="88541"/>
                  </a:lnTo>
                  <a:lnTo>
                    <a:pt x="103164" y="89829"/>
                  </a:lnTo>
                  <a:lnTo>
                    <a:pt x="102823" y="92203"/>
                  </a:lnTo>
                  <a:lnTo>
                    <a:pt x="103492" y="93756"/>
                  </a:lnTo>
                  <a:lnTo>
                    <a:pt x="104679" y="95398"/>
                  </a:lnTo>
                  <a:lnTo>
                    <a:pt x="106321" y="96648"/>
                  </a:lnTo>
                  <a:lnTo>
                    <a:pt x="106611" y="98239"/>
                  </a:lnTo>
                  <a:lnTo>
                    <a:pt x="107028" y="99602"/>
                  </a:lnTo>
                  <a:lnTo>
                    <a:pt x="105689" y="99047"/>
                  </a:lnTo>
                  <a:lnTo>
                    <a:pt x="104313" y="97254"/>
                  </a:lnTo>
                  <a:lnTo>
                    <a:pt x="103290" y="95082"/>
                  </a:lnTo>
                  <a:lnTo>
                    <a:pt x="101371" y="94072"/>
                  </a:lnTo>
                  <a:lnTo>
                    <a:pt x="101371" y="90056"/>
                  </a:lnTo>
                  <a:lnTo>
                    <a:pt x="99351" y="85725"/>
                  </a:lnTo>
                  <a:lnTo>
                    <a:pt x="97583" y="86773"/>
                  </a:lnTo>
                  <a:lnTo>
                    <a:pt x="97583" y="83756"/>
                  </a:lnTo>
                  <a:lnTo>
                    <a:pt x="95739" y="82897"/>
                  </a:lnTo>
                  <a:lnTo>
                    <a:pt x="94944" y="79690"/>
                  </a:lnTo>
                  <a:lnTo>
                    <a:pt x="91774" y="80422"/>
                  </a:lnTo>
                  <a:lnTo>
                    <a:pt x="90423" y="82278"/>
                  </a:lnTo>
                  <a:lnTo>
                    <a:pt x="87431" y="84980"/>
                  </a:lnTo>
                  <a:lnTo>
                    <a:pt x="85372" y="86773"/>
                  </a:lnTo>
                  <a:lnTo>
                    <a:pt x="84324" y="88503"/>
                  </a:lnTo>
                  <a:lnTo>
                    <a:pt x="84324" y="91546"/>
                  </a:lnTo>
                  <a:lnTo>
                    <a:pt x="82961" y="93706"/>
                  </a:lnTo>
                  <a:lnTo>
                    <a:pt x="82620" y="92456"/>
                  </a:lnTo>
                  <a:lnTo>
                    <a:pt x="81142" y="89084"/>
                  </a:lnTo>
                  <a:lnTo>
                    <a:pt x="79791" y="86180"/>
                  </a:lnTo>
                  <a:lnTo>
                    <a:pt x="79160" y="83465"/>
                  </a:lnTo>
                  <a:lnTo>
                    <a:pt x="78377" y="80359"/>
                  </a:lnTo>
                  <a:lnTo>
                    <a:pt x="76837" y="82152"/>
                  </a:lnTo>
                  <a:lnTo>
                    <a:pt x="75890" y="82000"/>
                  </a:lnTo>
                  <a:lnTo>
                    <a:pt x="74602" y="79803"/>
                  </a:lnTo>
                  <a:lnTo>
                    <a:pt x="71773" y="77745"/>
                  </a:lnTo>
                  <a:lnTo>
                    <a:pt x="68326" y="78175"/>
                  </a:lnTo>
                  <a:lnTo>
                    <a:pt x="65687" y="77770"/>
                  </a:lnTo>
                  <a:lnTo>
                    <a:pt x="63957" y="76849"/>
                  </a:lnTo>
                  <a:lnTo>
                    <a:pt x="62113" y="76710"/>
                  </a:lnTo>
                  <a:lnTo>
                    <a:pt x="60118" y="75624"/>
                  </a:lnTo>
                  <a:lnTo>
                    <a:pt x="56999" y="73086"/>
                  </a:lnTo>
                  <a:lnTo>
                    <a:pt x="55737" y="75232"/>
                  </a:lnTo>
                  <a:lnTo>
                    <a:pt x="57782" y="76912"/>
                  </a:lnTo>
                  <a:lnTo>
                    <a:pt x="59108" y="79349"/>
                  </a:lnTo>
                  <a:lnTo>
                    <a:pt x="61419" y="79235"/>
                  </a:lnTo>
                  <a:lnTo>
                    <a:pt x="63717" y="78541"/>
                  </a:lnTo>
                  <a:lnTo>
                    <a:pt x="64954" y="79879"/>
                  </a:lnTo>
                  <a:lnTo>
                    <a:pt x="66394" y="81306"/>
                  </a:lnTo>
                  <a:lnTo>
                    <a:pt x="65636" y="83187"/>
                  </a:lnTo>
                  <a:lnTo>
                    <a:pt x="64538" y="85208"/>
                  </a:lnTo>
                  <a:lnTo>
                    <a:pt x="60775" y="87140"/>
                  </a:lnTo>
                  <a:lnTo>
                    <a:pt x="57025" y="87973"/>
                  </a:lnTo>
                  <a:lnTo>
                    <a:pt x="53805" y="89425"/>
                  </a:lnTo>
                  <a:lnTo>
                    <a:pt x="53388" y="88263"/>
                  </a:lnTo>
                  <a:lnTo>
                    <a:pt x="52100" y="85132"/>
                  </a:lnTo>
                  <a:lnTo>
                    <a:pt x="50105" y="83554"/>
                  </a:lnTo>
                  <a:lnTo>
                    <a:pt x="49297" y="81230"/>
                  </a:lnTo>
                  <a:lnTo>
                    <a:pt x="47782" y="78831"/>
                  </a:lnTo>
                  <a:lnTo>
                    <a:pt x="45117" y="75169"/>
                  </a:lnTo>
                  <a:lnTo>
                    <a:pt x="43387" y="75801"/>
                  </a:lnTo>
                  <a:lnTo>
                    <a:pt x="44284" y="77341"/>
                  </a:lnTo>
                  <a:lnTo>
                    <a:pt x="45332" y="80182"/>
                  </a:lnTo>
                  <a:lnTo>
                    <a:pt x="46203" y="81382"/>
                  </a:lnTo>
                  <a:lnTo>
                    <a:pt x="48325" y="86281"/>
                  </a:lnTo>
                  <a:lnTo>
                    <a:pt x="49726" y="87241"/>
                  </a:lnTo>
                  <a:lnTo>
                    <a:pt x="51772" y="89198"/>
                  </a:lnTo>
                  <a:lnTo>
                    <a:pt x="52264" y="90271"/>
                  </a:lnTo>
                  <a:lnTo>
                    <a:pt x="53009" y="92506"/>
                  </a:lnTo>
                  <a:lnTo>
                    <a:pt x="54550" y="91736"/>
                  </a:lnTo>
                  <a:lnTo>
                    <a:pt x="58287" y="91218"/>
                  </a:lnTo>
                  <a:lnTo>
                    <a:pt x="59525" y="90612"/>
                  </a:lnTo>
                  <a:lnTo>
                    <a:pt x="59904" y="91837"/>
                  </a:lnTo>
                  <a:cubicBezTo>
                    <a:pt x="59664" y="92443"/>
                    <a:pt x="59070" y="93946"/>
                    <a:pt x="59070" y="94362"/>
                  </a:cubicBezTo>
                  <a:cubicBezTo>
                    <a:pt x="59045" y="94615"/>
                    <a:pt x="58338" y="96016"/>
                    <a:pt x="57681" y="97191"/>
                  </a:cubicBezTo>
                  <a:lnTo>
                    <a:pt x="54487" y="99148"/>
                  </a:lnTo>
                  <a:lnTo>
                    <a:pt x="51784" y="102128"/>
                  </a:lnTo>
                  <a:lnTo>
                    <a:pt x="48855" y="104792"/>
                  </a:lnTo>
                  <a:lnTo>
                    <a:pt x="49474" y="106408"/>
                  </a:lnTo>
                  <a:lnTo>
                    <a:pt x="49411" y="108719"/>
                  </a:lnTo>
                  <a:lnTo>
                    <a:pt x="50257" y="110727"/>
                  </a:lnTo>
                  <a:lnTo>
                    <a:pt x="50257" y="113189"/>
                  </a:lnTo>
                  <a:lnTo>
                    <a:pt x="48767" y="115487"/>
                  </a:lnTo>
                  <a:lnTo>
                    <a:pt x="44587" y="118694"/>
                  </a:lnTo>
                  <a:lnTo>
                    <a:pt x="44587" y="120096"/>
                  </a:lnTo>
                  <a:lnTo>
                    <a:pt x="44297" y="123897"/>
                  </a:lnTo>
                  <a:lnTo>
                    <a:pt x="42845" y="123897"/>
                  </a:lnTo>
                  <a:lnTo>
                    <a:pt x="42175" y="126927"/>
                  </a:lnTo>
                  <a:lnTo>
                    <a:pt x="39713" y="129730"/>
                  </a:lnTo>
                  <a:lnTo>
                    <a:pt x="38084" y="131536"/>
                  </a:lnTo>
                  <a:lnTo>
                    <a:pt x="35647" y="133367"/>
                  </a:lnTo>
                  <a:lnTo>
                    <a:pt x="31404" y="133367"/>
                  </a:lnTo>
                  <a:lnTo>
                    <a:pt x="29776" y="130842"/>
                  </a:lnTo>
                  <a:lnTo>
                    <a:pt x="29371" y="128581"/>
                  </a:lnTo>
                  <a:lnTo>
                    <a:pt x="28210" y="126334"/>
                  </a:lnTo>
                  <a:lnTo>
                    <a:pt x="26278" y="123796"/>
                  </a:lnTo>
                  <a:lnTo>
                    <a:pt x="26278" y="120222"/>
                  </a:lnTo>
                  <a:lnTo>
                    <a:pt x="24384" y="117495"/>
                  </a:lnTo>
                  <a:lnTo>
                    <a:pt x="24384" y="115285"/>
                  </a:lnTo>
                  <a:lnTo>
                    <a:pt x="26278" y="112659"/>
                  </a:lnTo>
                  <a:lnTo>
                    <a:pt x="26278" y="109654"/>
                  </a:lnTo>
                  <a:lnTo>
                    <a:pt x="25672" y="106509"/>
                  </a:lnTo>
                  <a:lnTo>
                    <a:pt x="23563" y="103340"/>
                  </a:lnTo>
                  <a:lnTo>
                    <a:pt x="23992" y="99262"/>
                  </a:lnTo>
                  <a:lnTo>
                    <a:pt x="22679" y="97140"/>
                  </a:lnTo>
                  <a:lnTo>
                    <a:pt x="19838" y="97279"/>
                  </a:lnTo>
                  <a:lnTo>
                    <a:pt x="18916" y="95701"/>
                  </a:lnTo>
                  <a:lnTo>
                    <a:pt x="16353" y="95410"/>
                  </a:lnTo>
                  <a:lnTo>
                    <a:pt x="13600" y="96787"/>
                  </a:lnTo>
                  <a:lnTo>
                    <a:pt x="11113" y="96787"/>
                  </a:lnTo>
                  <a:lnTo>
                    <a:pt x="8486" y="97090"/>
                  </a:lnTo>
                  <a:lnTo>
                    <a:pt x="5570" y="95385"/>
                  </a:lnTo>
                  <a:lnTo>
                    <a:pt x="1453" y="91067"/>
                  </a:lnTo>
                  <a:lnTo>
                    <a:pt x="645" y="87746"/>
                  </a:lnTo>
                  <a:lnTo>
                    <a:pt x="1175" y="84905"/>
                  </a:lnTo>
                  <a:lnTo>
                    <a:pt x="658" y="82518"/>
                  </a:lnTo>
                  <a:lnTo>
                    <a:pt x="1642" y="80132"/>
                  </a:lnTo>
                  <a:lnTo>
                    <a:pt x="4029" y="76306"/>
                  </a:lnTo>
                  <a:lnTo>
                    <a:pt x="6681" y="74386"/>
                  </a:lnTo>
                  <a:lnTo>
                    <a:pt x="7325" y="72353"/>
                  </a:lnTo>
                  <a:lnTo>
                    <a:pt x="9055" y="70523"/>
                  </a:lnTo>
                  <a:lnTo>
                    <a:pt x="10683" y="68894"/>
                  </a:lnTo>
                  <a:lnTo>
                    <a:pt x="11870" y="69487"/>
                  </a:lnTo>
                  <a:lnTo>
                    <a:pt x="16328" y="67858"/>
                  </a:lnTo>
                  <a:lnTo>
                    <a:pt x="20457" y="67871"/>
                  </a:lnTo>
                  <a:lnTo>
                    <a:pt x="22490" y="67543"/>
                  </a:lnTo>
                  <a:lnTo>
                    <a:pt x="23639" y="67795"/>
                  </a:lnTo>
                  <a:lnTo>
                    <a:pt x="24005" y="70560"/>
                  </a:lnTo>
                  <a:lnTo>
                    <a:pt x="26619" y="71116"/>
                  </a:lnTo>
                  <a:lnTo>
                    <a:pt x="29334" y="73338"/>
                  </a:lnTo>
                  <a:lnTo>
                    <a:pt x="31152" y="71747"/>
                  </a:lnTo>
                  <a:lnTo>
                    <a:pt x="32894" y="71457"/>
                  </a:lnTo>
                  <a:lnTo>
                    <a:pt x="38349" y="73035"/>
                  </a:lnTo>
                  <a:lnTo>
                    <a:pt x="41784" y="72505"/>
                  </a:lnTo>
                  <a:lnTo>
                    <a:pt x="44739" y="71154"/>
                  </a:lnTo>
                  <a:lnTo>
                    <a:pt x="45648" y="67719"/>
                  </a:lnTo>
                  <a:lnTo>
                    <a:pt x="44461" y="65989"/>
                  </a:lnTo>
                  <a:lnTo>
                    <a:pt x="41910" y="67442"/>
                  </a:lnTo>
                  <a:lnTo>
                    <a:pt x="39347" y="66785"/>
                  </a:lnTo>
                  <a:lnTo>
                    <a:pt x="37819" y="65762"/>
                  </a:lnTo>
                  <a:lnTo>
                    <a:pt x="38715" y="63590"/>
                  </a:lnTo>
                  <a:lnTo>
                    <a:pt x="40067" y="62820"/>
                  </a:lnTo>
                  <a:lnTo>
                    <a:pt x="42466" y="62227"/>
                  </a:lnTo>
                  <a:lnTo>
                    <a:pt x="45610" y="63073"/>
                  </a:lnTo>
                  <a:lnTo>
                    <a:pt x="50244" y="62075"/>
                  </a:lnTo>
                  <a:lnTo>
                    <a:pt x="47946" y="60345"/>
                  </a:lnTo>
                  <a:lnTo>
                    <a:pt x="45458" y="57782"/>
                  </a:lnTo>
                  <a:lnTo>
                    <a:pt x="46304" y="55206"/>
                  </a:lnTo>
                  <a:lnTo>
                    <a:pt x="43501" y="56999"/>
                  </a:lnTo>
                  <a:lnTo>
                    <a:pt x="43602" y="58312"/>
                  </a:lnTo>
                  <a:lnTo>
                    <a:pt x="42289" y="58312"/>
                  </a:lnTo>
                  <a:lnTo>
                    <a:pt x="41632" y="55938"/>
                  </a:lnTo>
                  <a:lnTo>
                    <a:pt x="39511" y="56469"/>
                  </a:lnTo>
                  <a:lnTo>
                    <a:pt x="37832" y="60042"/>
                  </a:lnTo>
                  <a:lnTo>
                    <a:pt x="37933" y="62265"/>
                  </a:lnTo>
                  <a:lnTo>
                    <a:pt x="36632" y="62530"/>
                  </a:lnTo>
                  <a:lnTo>
                    <a:pt x="35167" y="62757"/>
                  </a:lnTo>
                  <a:lnTo>
                    <a:pt x="33639" y="64398"/>
                  </a:lnTo>
                  <a:lnTo>
                    <a:pt x="34776" y="65750"/>
                  </a:lnTo>
                  <a:lnTo>
                    <a:pt x="33829" y="66659"/>
                  </a:lnTo>
                  <a:lnTo>
                    <a:pt x="32427" y="65585"/>
                  </a:lnTo>
                  <a:lnTo>
                    <a:pt x="30988" y="61886"/>
                  </a:lnTo>
                  <a:lnTo>
                    <a:pt x="28033" y="58893"/>
                  </a:lnTo>
                  <a:lnTo>
                    <a:pt x="25242" y="56974"/>
                  </a:lnTo>
                  <a:lnTo>
                    <a:pt x="24636" y="59146"/>
                  </a:lnTo>
                  <a:lnTo>
                    <a:pt x="27136" y="61595"/>
                  </a:lnTo>
                  <a:lnTo>
                    <a:pt x="29712" y="63085"/>
                  </a:lnTo>
                  <a:lnTo>
                    <a:pt x="29574" y="63401"/>
                  </a:lnTo>
                  <a:lnTo>
                    <a:pt x="28172" y="62921"/>
                  </a:lnTo>
                  <a:lnTo>
                    <a:pt x="28172" y="64967"/>
                  </a:lnTo>
                  <a:lnTo>
                    <a:pt x="27541" y="65333"/>
                  </a:lnTo>
                  <a:lnTo>
                    <a:pt x="27541" y="64537"/>
                  </a:lnTo>
                  <a:lnTo>
                    <a:pt x="26720" y="63148"/>
                  </a:lnTo>
                  <a:lnTo>
                    <a:pt x="25255" y="61785"/>
                  </a:lnTo>
                  <a:lnTo>
                    <a:pt x="23273" y="59575"/>
                  </a:lnTo>
                  <a:lnTo>
                    <a:pt x="21467" y="59575"/>
                  </a:lnTo>
                  <a:lnTo>
                    <a:pt x="20141" y="60295"/>
                  </a:lnTo>
                  <a:lnTo>
                    <a:pt x="17515" y="59600"/>
                  </a:lnTo>
                  <a:lnTo>
                    <a:pt x="17174" y="61557"/>
                  </a:lnTo>
                  <a:lnTo>
                    <a:pt x="16277" y="61949"/>
                  </a:lnTo>
                  <a:lnTo>
                    <a:pt x="15179" y="63919"/>
                  </a:lnTo>
                  <a:lnTo>
                    <a:pt x="13386" y="66507"/>
                  </a:lnTo>
                  <a:lnTo>
                    <a:pt x="11391" y="66406"/>
                  </a:lnTo>
                  <a:lnTo>
                    <a:pt x="10065" y="67176"/>
                  </a:lnTo>
                  <a:lnTo>
                    <a:pt x="9143" y="66381"/>
                  </a:lnTo>
                  <a:lnTo>
                    <a:pt x="6719" y="65649"/>
                  </a:lnTo>
                  <a:lnTo>
                    <a:pt x="6719" y="60610"/>
                  </a:lnTo>
                  <a:lnTo>
                    <a:pt x="8827" y="59499"/>
                  </a:lnTo>
                  <a:lnTo>
                    <a:pt x="12413" y="59954"/>
                  </a:lnTo>
                  <a:lnTo>
                    <a:pt x="14156" y="58148"/>
                  </a:lnTo>
                  <a:lnTo>
                    <a:pt x="13070" y="55825"/>
                  </a:lnTo>
                  <a:lnTo>
                    <a:pt x="12110" y="55320"/>
                  </a:lnTo>
                  <a:lnTo>
                    <a:pt x="13045" y="55168"/>
                  </a:lnTo>
                  <a:lnTo>
                    <a:pt x="14749" y="55168"/>
                  </a:lnTo>
                  <a:lnTo>
                    <a:pt x="16694" y="53186"/>
                  </a:lnTo>
                  <a:lnTo>
                    <a:pt x="17616" y="49840"/>
                  </a:lnTo>
                  <a:lnTo>
                    <a:pt x="20381" y="48691"/>
                  </a:lnTo>
                  <a:lnTo>
                    <a:pt x="20608" y="45913"/>
                  </a:lnTo>
                  <a:lnTo>
                    <a:pt x="21568" y="44764"/>
                  </a:lnTo>
                  <a:lnTo>
                    <a:pt x="22250" y="45559"/>
                  </a:lnTo>
                  <a:lnTo>
                    <a:pt x="21442" y="48211"/>
                  </a:lnTo>
                  <a:lnTo>
                    <a:pt x="25924" y="48211"/>
                  </a:lnTo>
                  <a:lnTo>
                    <a:pt x="29788" y="47504"/>
                  </a:lnTo>
                  <a:lnTo>
                    <a:pt x="30558" y="44915"/>
                  </a:lnTo>
                  <a:lnTo>
                    <a:pt x="31733" y="43539"/>
                  </a:lnTo>
                  <a:lnTo>
                    <a:pt x="32023" y="41910"/>
                  </a:lnTo>
                  <a:lnTo>
                    <a:pt x="34687" y="41821"/>
                  </a:lnTo>
                  <a:lnTo>
                    <a:pt x="37390" y="40129"/>
                  </a:lnTo>
                  <a:lnTo>
                    <a:pt x="35369" y="38841"/>
                  </a:lnTo>
                  <a:lnTo>
                    <a:pt x="32768" y="39599"/>
                  </a:lnTo>
                  <a:lnTo>
                    <a:pt x="31253" y="39422"/>
                  </a:lnTo>
                  <a:lnTo>
                    <a:pt x="30205" y="36303"/>
                  </a:lnTo>
                  <a:lnTo>
                    <a:pt x="33147" y="32604"/>
                  </a:lnTo>
                  <a:lnTo>
                    <a:pt x="31202" y="31215"/>
                  </a:lnTo>
                  <a:lnTo>
                    <a:pt x="29586" y="32591"/>
                  </a:lnTo>
                  <a:lnTo>
                    <a:pt x="28955" y="34372"/>
                  </a:lnTo>
                  <a:lnTo>
                    <a:pt x="27136" y="35874"/>
                  </a:lnTo>
                  <a:lnTo>
                    <a:pt x="26897" y="38425"/>
                  </a:lnTo>
                  <a:lnTo>
                    <a:pt x="28462" y="40723"/>
                  </a:lnTo>
                  <a:cubicBezTo>
                    <a:pt x="28361" y="41241"/>
                    <a:pt x="28071" y="42667"/>
                    <a:pt x="28071" y="42933"/>
                  </a:cubicBezTo>
                  <a:cubicBezTo>
                    <a:pt x="28008" y="43147"/>
                    <a:pt x="27288" y="44233"/>
                    <a:pt x="26619" y="45155"/>
                  </a:cubicBezTo>
                  <a:lnTo>
                    <a:pt x="24131" y="44902"/>
                  </a:lnTo>
                  <a:lnTo>
                    <a:pt x="24308" y="43640"/>
                  </a:lnTo>
                  <a:lnTo>
                    <a:pt x="22553" y="40622"/>
                  </a:lnTo>
                  <a:lnTo>
                    <a:pt x="21076" y="42465"/>
                  </a:lnTo>
                  <a:lnTo>
                    <a:pt x="19687" y="42718"/>
                  </a:lnTo>
                  <a:lnTo>
                    <a:pt x="18740" y="39321"/>
                  </a:lnTo>
                  <a:lnTo>
                    <a:pt x="19510" y="37680"/>
                  </a:lnTo>
                  <a:lnTo>
                    <a:pt x="21985" y="35205"/>
                  </a:lnTo>
                  <a:lnTo>
                    <a:pt x="23386" y="32326"/>
                  </a:lnTo>
                  <a:lnTo>
                    <a:pt x="25874" y="28790"/>
                  </a:lnTo>
                  <a:lnTo>
                    <a:pt x="29712" y="24750"/>
                  </a:lnTo>
                  <a:lnTo>
                    <a:pt x="33021" y="23639"/>
                  </a:lnTo>
                  <a:lnTo>
                    <a:pt x="35294" y="24232"/>
                  </a:lnTo>
                  <a:lnTo>
                    <a:pt x="38008" y="25381"/>
                  </a:lnTo>
                  <a:lnTo>
                    <a:pt x="41481" y="27212"/>
                  </a:lnTo>
                  <a:lnTo>
                    <a:pt x="42188" y="29068"/>
                  </a:lnTo>
                  <a:lnTo>
                    <a:pt x="41039" y="29813"/>
                  </a:lnTo>
                  <a:lnTo>
                    <a:pt x="36556" y="28942"/>
                  </a:lnTo>
                  <a:lnTo>
                    <a:pt x="39284" y="30975"/>
                  </a:lnTo>
                  <a:lnTo>
                    <a:pt x="40976" y="34245"/>
                  </a:lnTo>
                  <a:lnTo>
                    <a:pt x="41910" y="32781"/>
                  </a:lnTo>
                  <a:lnTo>
                    <a:pt x="44436" y="32907"/>
                  </a:lnTo>
                  <a:lnTo>
                    <a:pt x="43135" y="30886"/>
                  </a:lnTo>
                  <a:lnTo>
                    <a:pt x="45181" y="29712"/>
                  </a:lnTo>
                  <a:lnTo>
                    <a:pt x="45471" y="27237"/>
                  </a:lnTo>
                  <a:lnTo>
                    <a:pt x="46191" y="27528"/>
                  </a:lnTo>
                  <a:lnTo>
                    <a:pt x="46809" y="30634"/>
                  </a:lnTo>
                  <a:lnTo>
                    <a:pt x="49082" y="27982"/>
                  </a:lnTo>
                  <a:lnTo>
                    <a:pt x="52971" y="25924"/>
                  </a:lnTo>
                  <a:lnTo>
                    <a:pt x="56330" y="25217"/>
                  </a:lnTo>
                  <a:lnTo>
                    <a:pt x="55648" y="23815"/>
                  </a:lnTo>
                  <a:lnTo>
                    <a:pt x="55863" y="23159"/>
                  </a:lnTo>
                  <a:lnTo>
                    <a:pt x="58224" y="23714"/>
                  </a:lnTo>
                  <a:lnTo>
                    <a:pt x="61596" y="25406"/>
                  </a:lnTo>
                  <a:lnTo>
                    <a:pt x="61596" y="23171"/>
                  </a:lnTo>
                  <a:lnTo>
                    <a:pt x="59449" y="21277"/>
                  </a:lnTo>
                  <a:lnTo>
                    <a:pt x="59500" y="18828"/>
                  </a:lnTo>
                  <a:lnTo>
                    <a:pt x="60245" y="15532"/>
                  </a:lnTo>
                  <a:lnTo>
                    <a:pt x="61457" y="15987"/>
                  </a:lnTo>
                  <a:lnTo>
                    <a:pt x="62252" y="17944"/>
                  </a:lnTo>
                  <a:lnTo>
                    <a:pt x="63300" y="20899"/>
                  </a:lnTo>
                  <a:lnTo>
                    <a:pt x="64614" y="24333"/>
                  </a:lnTo>
                  <a:lnTo>
                    <a:pt x="63464" y="26530"/>
                  </a:lnTo>
                  <a:lnTo>
                    <a:pt x="65813" y="27364"/>
                  </a:lnTo>
                  <a:lnTo>
                    <a:pt x="67114" y="25659"/>
                  </a:lnTo>
                  <a:lnTo>
                    <a:pt x="66470" y="24270"/>
                  </a:lnTo>
                  <a:cubicBezTo>
                    <a:pt x="67215" y="24106"/>
                    <a:pt x="67947" y="23879"/>
                    <a:pt x="68667" y="23601"/>
                  </a:cubicBezTo>
                  <a:lnTo>
                    <a:pt x="69134" y="23386"/>
                  </a:lnTo>
                  <a:lnTo>
                    <a:pt x="67530" y="22060"/>
                  </a:lnTo>
                  <a:lnTo>
                    <a:pt x="65952" y="21770"/>
                  </a:lnTo>
                  <a:lnTo>
                    <a:pt x="64715" y="17982"/>
                  </a:lnTo>
                  <a:lnTo>
                    <a:pt x="65864" y="17211"/>
                  </a:lnTo>
                  <a:lnTo>
                    <a:pt x="66407" y="15696"/>
                  </a:lnTo>
                  <a:lnTo>
                    <a:pt x="69071" y="17275"/>
                  </a:lnTo>
                  <a:lnTo>
                    <a:pt x="70750" y="16252"/>
                  </a:lnTo>
                  <a:lnTo>
                    <a:pt x="68313" y="14964"/>
                  </a:lnTo>
                  <a:lnTo>
                    <a:pt x="67152" y="13726"/>
                  </a:lnTo>
                  <a:lnTo>
                    <a:pt x="70321" y="11946"/>
                  </a:lnTo>
                  <a:lnTo>
                    <a:pt x="69033" y="10683"/>
                  </a:lnTo>
                  <a:lnTo>
                    <a:pt x="70460" y="7943"/>
                  </a:lnTo>
                  <a:lnTo>
                    <a:pt x="73743" y="5481"/>
                  </a:lnTo>
                  <a:lnTo>
                    <a:pt x="74501" y="2968"/>
                  </a:lnTo>
                  <a:lnTo>
                    <a:pt x="75624" y="1554"/>
                  </a:lnTo>
                  <a:lnTo>
                    <a:pt x="77468" y="1554"/>
                  </a:lnTo>
                  <a:lnTo>
                    <a:pt x="78554" y="4206"/>
                  </a:lnTo>
                  <a:lnTo>
                    <a:pt x="80019" y="2097"/>
                  </a:lnTo>
                  <a:lnTo>
                    <a:pt x="81786" y="784"/>
                  </a:lnTo>
                  <a:close/>
                  <a:moveTo>
                    <a:pt x="81786" y="1"/>
                  </a:moveTo>
                  <a:lnTo>
                    <a:pt x="79614" y="1605"/>
                  </a:lnTo>
                  <a:lnTo>
                    <a:pt x="78705" y="2880"/>
                  </a:lnTo>
                  <a:lnTo>
                    <a:pt x="77910" y="910"/>
                  </a:lnTo>
                  <a:lnTo>
                    <a:pt x="75334" y="910"/>
                  </a:lnTo>
                  <a:lnTo>
                    <a:pt x="73983" y="2615"/>
                  </a:lnTo>
                  <a:lnTo>
                    <a:pt x="73213" y="5090"/>
                  </a:lnTo>
                  <a:lnTo>
                    <a:pt x="70043" y="7476"/>
                  </a:lnTo>
                  <a:lnTo>
                    <a:pt x="68263" y="10784"/>
                  </a:lnTo>
                  <a:lnTo>
                    <a:pt x="69286" y="11794"/>
                  </a:lnTo>
                  <a:lnTo>
                    <a:pt x="66154" y="13562"/>
                  </a:lnTo>
                  <a:lnTo>
                    <a:pt x="67897" y="15431"/>
                  </a:lnTo>
                  <a:lnTo>
                    <a:pt x="69475" y="16277"/>
                  </a:lnTo>
                  <a:lnTo>
                    <a:pt x="69071" y="16517"/>
                  </a:lnTo>
                  <a:lnTo>
                    <a:pt x="66066" y="14737"/>
                  </a:lnTo>
                  <a:lnTo>
                    <a:pt x="65346" y="16795"/>
                  </a:lnTo>
                  <a:lnTo>
                    <a:pt x="63970" y="17704"/>
                  </a:lnTo>
                  <a:lnTo>
                    <a:pt x="65472" y="22313"/>
                  </a:lnTo>
                  <a:lnTo>
                    <a:pt x="67253" y="22654"/>
                  </a:lnTo>
                  <a:lnTo>
                    <a:pt x="67934" y="23209"/>
                  </a:lnTo>
                  <a:cubicBezTo>
                    <a:pt x="67290" y="23411"/>
                    <a:pt x="66634" y="23588"/>
                    <a:pt x="65965" y="23727"/>
                  </a:cubicBezTo>
                  <a:lnTo>
                    <a:pt x="65573" y="23803"/>
                  </a:lnTo>
                  <a:lnTo>
                    <a:pt x="66394" y="25571"/>
                  </a:lnTo>
                  <a:lnTo>
                    <a:pt x="65611" y="26606"/>
                  </a:lnTo>
                  <a:lnTo>
                    <a:pt x="64386" y="26177"/>
                  </a:lnTo>
                  <a:lnTo>
                    <a:pt x="65333" y="24371"/>
                  </a:lnTo>
                  <a:lnTo>
                    <a:pt x="63906" y="20671"/>
                  </a:lnTo>
                  <a:lnTo>
                    <a:pt x="62858" y="17717"/>
                  </a:lnTo>
                  <a:lnTo>
                    <a:pt x="61962" y="15482"/>
                  </a:lnTo>
                  <a:lnTo>
                    <a:pt x="59815" y="14686"/>
                  </a:lnTo>
                  <a:lnTo>
                    <a:pt x="58894" y="18714"/>
                  </a:lnTo>
                  <a:lnTo>
                    <a:pt x="58830" y="21555"/>
                  </a:lnTo>
                  <a:lnTo>
                    <a:pt x="60990" y="23449"/>
                  </a:lnTo>
                  <a:lnTo>
                    <a:pt x="60990" y="24371"/>
                  </a:lnTo>
                  <a:lnTo>
                    <a:pt x="58502" y="23121"/>
                  </a:lnTo>
                  <a:lnTo>
                    <a:pt x="55459" y="22401"/>
                  </a:lnTo>
                  <a:lnTo>
                    <a:pt x="54992" y="23853"/>
                  </a:lnTo>
                  <a:lnTo>
                    <a:pt x="55434" y="24762"/>
                  </a:lnTo>
                  <a:lnTo>
                    <a:pt x="52807" y="25305"/>
                  </a:lnTo>
                  <a:lnTo>
                    <a:pt x="48729" y="27439"/>
                  </a:lnTo>
                  <a:lnTo>
                    <a:pt x="47176" y="29232"/>
                  </a:lnTo>
                  <a:lnTo>
                    <a:pt x="46746" y="27073"/>
                  </a:lnTo>
                  <a:lnTo>
                    <a:pt x="44941" y="26316"/>
                  </a:lnTo>
                  <a:lnTo>
                    <a:pt x="44600" y="29321"/>
                  </a:lnTo>
                  <a:lnTo>
                    <a:pt x="42238" y="30672"/>
                  </a:lnTo>
                  <a:lnTo>
                    <a:pt x="43249" y="32212"/>
                  </a:lnTo>
                  <a:lnTo>
                    <a:pt x="41582" y="32137"/>
                  </a:lnTo>
                  <a:lnTo>
                    <a:pt x="41039" y="32983"/>
                  </a:lnTo>
                  <a:lnTo>
                    <a:pt x="39814" y="30634"/>
                  </a:lnTo>
                  <a:lnTo>
                    <a:pt x="39145" y="30078"/>
                  </a:lnTo>
                  <a:lnTo>
                    <a:pt x="41178" y="30482"/>
                  </a:lnTo>
                  <a:lnTo>
                    <a:pt x="42971" y="29321"/>
                  </a:lnTo>
                  <a:lnTo>
                    <a:pt x="41999" y="26770"/>
                  </a:lnTo>
                  <a:lnTo>
                    <a:pt x="38299" y="24813"/>
                  </a:lnTo>
                  <a:lnTo>
                    <a:pt x="35496" y="23639"/>
                  </a:lnTo>
                  <a:lnTo>
                    <a:pt x="32983" y="22982"/>
                  </a:lnTo>
                  <a:lnTo>
                    <a:pt x="29359" y="24194"/>
                  </a:lnTo>
                  <a:lnTo>
                    <a:pt x="25381" y="28386"/>
                  </a:lnTo>
                  <a:lnTo>
                    <a:pt x="22831" y="32010"/>
                  </a:lnTo>
                  <a:lnTo>
                    <a:pt x="21492" y="34801"/>
                  </a:lnTo>
                  <a:lnTo>
                    <a:pt x="19005" y="37276"/>
                  </a:lnTo>
                  <a:lnTo>
                    <a:pt x="18058" y="39258"/>
                  </a:lnTo>
                  <a:lnTo>
                    <a:pt x="19219" y="43438"/>
                  </a:lnTo>
                  <a:lnTo>
                    <a:pt x="21404" y="43046"/>
                  </a:lnTo>
                  <a:lnTo>
                    <a:pt x="22452" y="41733"/>
                  </a:lnTo>
                  <a:lnTo>
                    <a:pt x="23639" y="43766"/>
                  </a:lnTo>
                  <a:lnTo>
                    <a:pt x="23399" y="45458"/>
                  </a:lnTo>
                  <a:lnTo>
                    <a:pt x="26909" y="45824"/>
                  </a:lnTo>
                  <a:lnTo>
                    <a:pt x="27010" y="45673"/>
                  </a:lnTo>
                  <a:cubicBezTo>
                    <a:pt x="28702" y="43387"/>
                    <a:pt x="28702" y="43072"/>
                    <a:pt x="28702" y="42970"/>
                  </a:cubicBezTo>
                  <a:cubicBezTo>
                    <a:pt x="28702" y="42794"/>
                    <a:pt x="28904" y="41683"/>
                    <a:pt x="29106" y="40723"/>
                  </a:cubicBezTo>
                  <a:lnTo>
                    <a:pt x="29144" y="40597"/>
                  </a:lnTo>
                  <a:lnTo>
                    <a:pt x="27566" y="38261"/>
                  </a:lnTo>
                  <a:lnTo>
                    <a:pt x="27743" y="36190"/>
                  </a:lnTo>
                  <a:lnTo>
                    <a:pt x="29498" y="34750"/>
                  </a:lnTo>
                  <a:lnTo>
                    <a:pt x="30129" y="32957"/>
                  </a:lnTo>
                  <a:lnTo>
                    <a:pt x="31240" y="32010"/>
                  </a:lnTo>
                  <a:lnTo>
                    <a:pt x="32238" y="32730"/>
                  </a:lnTo>
                  <a:lnTo>
                    <a:pt x="29510" y="36177"/>
                  </a:lnTo>
                  <a:lnTo>
                    <a:pt x="30773" y="39991"/>
                  </a:lnTo>
                  <a:lnTo>
                    <a:pt x="32831" y="40243"/>
                  </a:lnTo>
                  <a:lnTo>
                    <a:pt x="35281" y="39523"/>
                  </a:lnTo>
                  <a:lnTo>
                    <a:pt x="36203" y="40129"/>
                  </a:lnTo>
                  <a:lnTo>
                    <a:pt x="34498" y="41190"/>
                  </a:lnTo>
                  <a:lnTo>
                    <a:pt x="31493" y="41291"/>
                  </a:lnTo>
                  <a:lnTo>
                    <a:pt x="31139" y="43248"/>
                  </a:lnTo>
                  <a:lnTo>
                    <a:pt x="30041" y="44549"/>
                  </a:lnTo>
                  <a:lnTo>
                    <a:pt x="29296" y="46948"/>
                  </a:lnTo>
                  <a:lnTo>
                    <a:pt x="25861" y="47592"/>
                  </a:lnTo>
                  <a:lnTo>
                    <a:pt x="22288" y="47592"/>
                  </a:lnTo>
                  <a:lnTo>
                    <a:pt x="22957" y="45420"/>
                  </a:lnTo>
                  <a:lnTo>
                    <a:pt x="21543" y="43804"/>
                  </a:lnTo>
                  <a:lnTo>
                    <a:pt x="19990" y="45660"/>
                  </a:lnTo>
                  <a:lnTo>
                    <a:pt x="19775" y="48261"/>
                  </a:lnTo>
                  <a:lnTo>
                    <a:pt x="17085" y="49385"/>
                  </a:lnTo>
                  <a:lnTo>
                    <a:pt x="16113" y="52857"/>
                  </a:lnTo>
                  <a:lnTo>
                    <a:pt x="14484" y="54524"/>
                  </a:lnTo>
                  <a:lnTo>
                    <a:pt x="12982" y="54524"/>
                  </a:lnTo>
                  <a:lnTo>
                    <a:pt x="10178" y="55004"/>
                  </a:lnTo>
                  <a:lnTo>
                    <a:pt x="12590" y="56279"/>
                  </a:lnTo>
                  <a:lnTo>
                    <a:pt x="13398" y="58022"/>
                  </a:lnTo>
                  <a:lnTo>
                    <a:pt x="12186" y="59285"/>
                  </a:lnTo>
                  <a:lnTo>
                    <a:pt x="8714" y="58855"/>
                  </a:lnTo>
                  <a:lnTo>
                    <a:pt x="6100" y="60232"/>
                  </a:lnTo>
                  <a:lnTo>
                    <a:pt x="6100" y="66116"/>
                  </a:lnTo>
                  <a:lnTo>
                    <a:pt x="8777" y="66899"/>
                  </a:lnTo>
                  <a:lnTo>
                    <a:pt x="10002" y="67947"/>
                  </a:lnTo>
                  <a:lnTo>
                    <a:pt x="11555" y="67038"/>
                  </a:lnTo>
                  <a:lnTo>
                    <a:pt x="13714" y="67151"/>
                  </a:lnTo>
                  <a:lnTo>
                    <a:pt x="15709" y="64247"/>
                  </a:lnTo>
                  <a:lnTo>
                    <a:pt x="16719" y="62441"/>
                  </a:lnTo>
                  <a:lnTo>
                    <a:pt x="17729" y="61999"/>
                  </a:lnTo>
                  <a:lnTo>
                    <a:pt x="18020" y="60383"/>
                  </a:lnTo>
                  <a:lnTo>
                    <a:pt x="20229" y="60964"/>
                  </a:lnTo>
                  <a:lnTo>
                    <a:pt x="21631" y="60194"/>
                  </a:lnTo>
                  <a:lnTo>
                    <a:pt x="22982" y="60194"/>
                  </a:lnTo>
                  <a:lnTo>
                    <a:pt x="24800" y="62227"/>
                  </a:lnTo>
                  <a:lnTo>
                    <a:pt x="26202" y="63502"/>
                  </a:lnTo>
                  <a:lnTo>
                    <a:pt x="26909" y="64702"/>
                  </a:lnTo>
                  <a:lnTo>
                    <a:pt x="26909" y="66444"/>
                  </a:lnTo>
                  <a:lnTo>
                    <a:pt x="28803" y="65333"/>
                  </a:lnTo>
                  <a:lnTo>
                    <a:pt x="28803" y="63805"/>
                  </a:lnTo>
                  <a:lnTo>
                    <a:pt x="29927" y="64171"/>
                  </a:lnTo>
                  <a:lnTo>
                    <a:pt x="30521" y="62807"/>
                  </a:lnTo>
                  <a:lnTo>
                    <a:pt x="27553" y="61115"/>
                  </a:lnTo>
                  <a:lnTo>
                    <a:pt x="25343" y="58956"/>
                  </a:lnTo>
                  <a:lnTo>
                    <a:pt x="25609" y="57997"/>
                  </a:lnTo>
                  <a:lnTo>
                    <a:pt x="27629" y="59386"/>
                  </a:lnTo>
                  <a:lnTo>
                    <a:pt x="30432" y="62176"/>
                  </a:lnTo>
                  <a:lnTo>
                    <a:pt x="31910" y="65977"/>
                  </a:lnTo>
                  <a:lnTo>
                    <a:pt x="33879" y="67492"/>
                  </a:lnTo>
                  <a:lnTo>
                    <a:pt x="35660" y="65800"/>
                  </a:lnTo>
                  <a:lnTo>
                    <a:pt x="34498" y="64424"/>
                  </a:lnTo>
                  <a:lnTo>
                    <a:pt x="35496" y="63338"/>
                  </a:lnTo>
                  <a:lnTo>
                    <a:pt x="36758" y="63148"/>
                  </a:lnTo>
                  <a:lnTo>
                    <a:pt x="38602" y="62782"/>
                  </a:lnTo>
                  <a:lnTo>
                    <a:pt x="38488" y="60168"/>
                  </a:lnTo>
                  <a:lnTo>
                    <a:pt x="39966" y="57012"/>
                  </a:lnTo>
                  <a:lnTo>
                    <a:pt x="41203" y="56696"/>
                  </a:lnTo>
                  <a:lnTo>
                    <a:pt x="41809" y="58944"/>
                  </a:lnTo>
                  <a:lnTo>
                    <a:pt x="44284" y="58944"/>
                  </a:lnTo>
                  <a:lnTo>
                    <a:pt x="44158" y="57315"/>
                  </a:lnTo>
                  <a:lnTo>
                    <a:pt x="45155" y="56683"/>
                  </a:lnTo>
                  <a:lnTo>
                    <a:pt x="44739" y="57946"/>
                  </a:lnTo>
                  <a:lnTo>
                    <a:pt x="47529" y="60812"/>
                  </a:lnTo>
                  <a:lnTo>
                    <a:pt x="48767" y="61747"/>
                  </a:lnTo>
                  <a:lnTo>
                    <a:pt x="45635" y="62416"/>
                  </a:lnTo>
                  <a:lnTo>
                    <a:pt x="42478" y="61570"/>
                  </a:lnTo>
                  <a:lnTo>
                    <a:pt x="39877" y="62214"/>
                  </a:lnTo>
                  <a:lnTo>
                    <a:pt x="38223" y="63136"/>
                  </a:lnTo>
                  <a:lnTo>
                    <a:pt x="37036" y="66002"/>
                  </a:lnTo>
                  <a:lnTo>
                    <a:pt x="39044" y="67341"/>
                  </a:lnTo>
                  <a:lnTo>
                    <a:pt x="41999" y="68111"/>
                  </a:lnTo>
                  <a:lnTo>
                    <a:pt x="44284" y="66823"/>
                  </a:lnTo>
                  <a:lnTo>
                    <a:pt x="44979" y="67833"/>
                  </a:lnTo>
                  <a:lnTo>
                    <a:pt x="44208" y="70712"/>
                  </a:lnTo>
                  <a:lnTo>
                    <a:pt x="41658" y="71886"/>
                  </a:lnTo>
                  <a:lnTo>
                    <a:pt x="38400" y="72391"/>
                  </a:lnTo>
                  <a:lnTo>
                    <a:pt x="32932" y="70813"/>
                  </a:lnTo>
                  <a:lnTo>
                    <a:pt x="30887" y="71154"/>
                  </a:lnTo>
                  <a:lnTo>
                    <a:pt x="29334" y="72518"/>
                  </a:lnTo>
                  <a:lnTo>
                    <a:pt x="26922" y="70535"/>
                  </a:lnTo>
                  <a:lnTo>
                    <a:pt x="24586" y="70030"/>
                  </a:lnTo>
                  <a:lnTo>
                    <a:pt x="24207" y="67277"/>
                  </a:lnTo>
                  <a:lnTo>
                    <a:pt x="22515" y="66899"/>
                  </a:lnTo>
                  <a:lnTo>
                    <a:pt x="20406" y="67252"/>
                  </a:lnTo>
                  <a:lnTo>
                    <a:pt x="16227" y="67227"/>
                  </a:lnTo>
                  <a:lnTo>
                    <a:pt x="11908" y="68805"/>
                  </a:lnTo>
                  <a:lnTo>
                    <a:pt x="10570" y="68136"/>
                  </a:lnTo>
                  <a:lnTo>
                    <a:pt x="8613" y="70081"/>
                  </a:lnTo>
                  <a:lnTo>
                    <a:pt x="6782" y="72025"/>
                  </a:lnTo>
                  <a:lnTo>
                    <a:pt x="6163" y="73995"/>
                  </a:lnTo>
                  <a:lnTo>
                    <a:pt x="3612" y="75826"/>
                  </a:lnTo>
                  <a:lnTo>
                    <a:pt x="1087" y="79854"/>
                  </a:lnTo>
                  <a:lnTo>
                    <a:pt x="1" y="82468"/>
                  </a:lnTo>
                  <a:lnTo>
                    <a:pt x="531" y="84917"/>
                  </a:lnTo>
                  <a:lnTo>
                    <a:pt x="14" y="87758"/>
                  </a:lnTo>
                  <a:lnTo>
                    <a:pt x="885" y="91382"/>
                  </a:lnTo>
                  <a:lnTo>
                    <a:pt x="5140" y="95852"/>
                  </a:lnTo>
                  <a:lnTo>
                    <a:pt x="8347" y="97746"/>
                  </a:lnTo>
                  <a:lnTo>
                    <a:pt x="11151" y="97418"/>
                  </a:lnTo>
                  <a:lnTo>
                    <a:pt x="13752" y="97418"/>
                  </a:lnTo>
                  <a:lnTo>
                    <a:pt x="16467" y="96054"/>
                  </a:lnTo>
                  <a:lnTo>
                    <a:pt x="18525" y="96294"/>
                  </a:lnTo>
                  <a:lnTo>
                    <a:pt x="19497" y="97923"/>
                  </a:lnTo>
                  <a:lnTo>
                    <a:pt x="22338" y="97784"/>
                  </a:lnTo>
                  <a:lnTo>
                    <a:pt x="23336" y="99400"/>
                  </a:lnTo>
                  <a:lnTo>
                    <a:pt x="22906" y="103492"/>
                  </a:lnTo>
                  <a:lnTo>
                    <a:pt x="25066" y="106686"/>
                  </a:lnTo>
                  <a:lnTo>
                    <a:pt x="25659" y="109717"/>
                  </a:lnTo>
                  <a:lnTo>
                    <a:pt x="25659" y="112457"/>
                  </a:lnTo>
                  <a:lnTo>
                    <a:pt x="23765" y="115083"/>
                  </a:lnTo>
                  <a:lnTo>
                    <a:pt x="23765" y="117697"/>
                  </a:lnTo>
                  <a:lnTo>
                    <a:pt x="25659" y="120437"/>
                  </a:lnTo>
                  <a:lnTo>
                    <a:pt x="25659" y="124010"/>
                  </a:lnTo>
                  <a:lnTo>
                    <a:pt x="27692" y="126675"/>
                  </a:lnTo>
                  <a:lnTo>
                    <a:pt x="28778" y="128733"/>
                  </a:lnTo>
                  <a:lnTo>
                    <a:pt x="29157" y="130993"/>
                  </a:lnTo>
                  <a:lnTo>
                    <a:pt x="31051" y="133998"/>
                  </a:lnTo>
                  <a:lnTo>
                    <a:pt x="35849" y="133998"/>
                  </a:lnTo>
                  <a:lnTo>
                    <a:pt x="38501" y="132003"/>
                  </a:lnTo>
                  <a:lnTo>
                    <a:pt x="40193" y="130160"/>
                  </a:lnTo>
                  <a:lnTo>
                    <a:pt x="42769" y="127243"/>
                  </a:lnTo>
                  <a:lnTo>
                    <a:pt x="43362" y="124541"/>
                  </a:lnTo>
                  <a:lnTo>
                    <a:pt x="44865" y="124541"/>
                  </a:lnTo>
                  <a:lnTo>
                    <a:pt x="45206" y="120121"/>
                  </a:lnTo>
                  <a:lnTo>
                    <a:pt x="45206" y="119010"/>
                  </a:lnTo>
                  <a:lnTo>
                    <a:pt x="49183" y="115954"/>
                  </a:lnTo>
                  <a:lnTo>
                    <a:pt x="50888" y="113379"/>
                  </a:lnTo>
                  <a:lnTo>
                    <a:pt x="50888" y="110651"/>
                  </a:lnTo>
                  <a:lnTo>
                    <a:pt x="50042" y="108606"/>
                  </a:lnTo>
                  <a:lnTo>
                    <a:pt x="50092" y="106295"/>
                  </a:lnTo>
                  <a:lnTo>
                    <a:pt x="49600" y="104969"/>
                  </a:lnTo>
                  <a:lnTo>
                    <a:pt x="52239" y="102570"/>
                  </a:lnTo>
                  <a:lnTo>
                    <a:pt x="54853" y="99653"/>
                  </a:lnTo>
                  <a:lnTo>
                    <a:pt x="58149" y="97645"/>
                  </a:lnTo>
                  <a:lnTo>
                    <a:pt x="58186" y="97570"/>
                  </a:lnTo>
                  <a:cubicBezTo>
                    <a:pt x="58641" y="96761"/>
                    <a:pt x="59702" y="94817"/>
                    <a:pt x="59702" y="94362"/>
                  </a:cubicBezTo>
                  <a:cubicBezTo>
                    <a:pt x="59702" y="94148"/>
                    <a:pt x="60131" y="92948"/>
                    <a:pt x="60522" y="91963"/>
                  </a:cubicBezTo>
                  <a:lnTo>
                    <a:pt x="60573" y="91862"/>
                  </a:lnTo>
                  <a:lnTo>
                    <a:pt x="59904" y="89716"/>
                  </a:lnTo>
                  <a:lnTo>
                    <a:pt x="58149" y="90587"/>
                  </a:lnTo>
                  <a:lnTo>
                    <a:pt x="54411" y="91117"/>
                  </a:lnTo>
                  <a:lnTo>
                    <a:pt x="53375" y="91610"/>
                  </a:lnTo>
                  <a:lnTo>
                    <a:pt x="52858" y="90031"/>
                  </a:lnTo>
                  <a:lnTo>
                    <a:pt x="52327" y="88870"/>
                  </a:lnTo>
                  <a:lnTo>
                    <a:pt x="50118" y="86748"/>
                  </a:lnTo>
                  <a:lnTo>
                    <a:pt x="48830" y="85852"/>
                  </a:lnTo>
                  <a:lnTo>
                    <a:pt x="46772" y="81104"/>
                  </a:lnTo>
                  <a:lnTo>
                    <a:pt x="45913" y="79917"/>
                  </a:lnTo>
                  <a:lnTo>
                    <a:pt x="44852" y="77076"/>
                  </a:lnTo>
                  <a:lnTo>
                    <a:pt x="44309" y="76142"/>
                  </a:lnTo>
                  <a:lnTo>
                    <a:pt x="44890" y="75927"/>
                  </a:lnTo>
                  <a:lnTo>
                    <a:pt x="47264" y="79185"/>
                  </a:lnTo>
                  <a:lnTo>
                    <a:pt x="48716" y="81470"/>
                  </a:lnTo>
                  <a:lnTo>
                    <a:pt x="49562" y="83945"/>
                  </a:lnTo>
                  <a:lnTo>
                    <a:pt x="51570" y="85523"/>
                  </a:lnTo>
                  <a:lnTo>
                    <a:pt x="52795" y="88478"/>
                  </a:lnTo>
                  <a:lnTo>
                    <a:pt x="53439" y="90271"/>
                  </a:lnTo>
                  <a:lnTo>
                    <a:pt x="57189" y="88579"/>
                  </a:lnTo>
                  <a:lnTo>
                    <a:pt x="60939" y="87746"/>
                  </a:lnTo>
                  <a:lnTo>
                    <a:pt x="65005" y="85675"/>
                  </a:lnTo>
                  <a:lnTo>
                    <a:pt x="66230" y="83453"/>
                  </a:lnTo>
                  <a:lnTo>
                    <a:pt x="67139" y="81154"/>
                  </a:lnTo>
                  <a:lnTo>
                    <a:pt x="65422" y="79437"/>
                  </a:lnTo>
                  <a:lnTo>
                    <a:pt x="63932" y="77821"/>
                  </a:lnTo>
                  <a:lnTo>
                    <a:pt x="61356" y="78616"/>
                  </a:lnTo>
                  <a:lnTo>
                    <a:pt x="59487" y="78705"/>
                  </a:lnTo>
                  <a:lnTo>
                    <a:pt x="58325" y="76571"/>
                  </a:lnTo>
                  <a:lnTo>
                    <a:pt x="56570" y="75094"/>
                  </a:lnTo>
                  <a:lnTo>
                    <a:pt x="57189" y="74045"/>
                  </a:lnTo>
                  <a:lnTo>
                    <a:pt x="59790" y="76154"/>
                  </a:lnTo>
                  <a:lnTo>
                    <a:pt x="61886" y="77303"/>
                  </a:lnTo>
                  <a:lnTo>
                    <a:pt x="63742" y="77442"/>
                  </a:lnTo>
                  <a:lnTo>
                    <a:pt x="65472" y="78364"/>
                  </a:lnTo>
                  <a:lnTo>
                    <a:pt x="68351" y="78818"/>
                  </a:lnTo>
                  <a:lnTo>
                    <a:pt x="71634" y="78414"/>
                  </a:lnTo>
                  <a:lnTo>
                    <a:pt x="74109" y="80195"/>
                  </a:lnTo>
                  <a:lnTo>
                    <a:pt x="75511" y="82569"/>
                  </a:lnTo>
                  <a:lnTo>
                    <a:pt x="77089" y="82834"/>
                  </a:lnTo>
                  <a:lnTo>
                    <a:pt x="78074" y="81697"/>
                  </a:lnTo>
                  <a:lnTo>
                    <a:pt x="78541" y="83617"/>
                  </a:lnTo>
                  <a:lnTo>
                    <a:pt x="79173" y="86357"/>
                  </a:lnTo>
                  <a:lnTo>
                    <a:pt x="80562" y="89349"/>
                  </a:lnTo>
                  <a:lnTo>
                    <a:pt x="82014" y="92670"/>
                  </a:lnTo>
                  <a:lnTo>
                    <a:pt x="82721" y="95246"/>
                  </a:lnTo>
                  <a:lnTo>
                    <a:pt x="84930" y="91723"/>
                  </a:lnTo>
                  <a:lnTo>
                    <a:pt x="84930" y="88668"/>
                  </a:lnTo>
                  <a:lnTo>
                    <a:pt x="85802" y="87215"/>
                  </a:lnTo>
                  <a:lnTo>
                    <a:pt x="87822" y="85460"/>
                  </a:lnTo>
                  <a:lnTo>
                    <a:pt x="90840" y="82720"/>
                  </a:lnTo>
                  <a:lnTo>
                    <a:pt x="92115" y="80990"/>
                  </a:lnTo>
                  <a:lnTo>
                    <a:pt x="94451" y="80447"/>
                  </a:lnTo>
                  <a:lnTo>
                    <a:pt x="95158" y="83339"/>
                  </a:lnTo>
                  <a:lnTo>
                    <a:pt x="96914" y="84160"/>
                  </a:lnTo>
                  <a:lnTo>
                    <a:pt x="96914" y="87885"/>
                  </a:lnTo>
                  <a:lnTo>
                    <a:pt x="99035" y="86622"/>
                  </a:lnTo>
                  <a:lnTo>
                    <a:pt x="100702" y="90132"/>
                  </a:lnTo>
                  <a:lnTo>
                    <a:pt x="100702" y="94451"/>
                  </a:lnTo>
                  <a:lnTo>
                    <a:pt x="102772" y="95549"/>
                  </a:lnTo>
                  <a:lnTo>
                    <a:pt x="103720" y="97557"/>
                  </a:lnTo>
                  <a:lnTo>
                    <a:pt x="105247" y="99565"/>
                  </a:lnTo>
                  <a:lnTo>
                    <a:pt x="107975" y="100701"/>
                  </a:lnTo>
                  <a:lnTo>
                    <a:pt x="107192" y="98100"/>
                  </a:lnTo>
                  <a:lnTo>
                    <a:pt x="106864" y="96294"/>
                  </a:lnTo>
                  <a:lnTo>
                    <a:pt x="105121" y="94994"/>
                  </a:lnTo>
                  <a:lnTo>
                    <a:pt x="104023" y="93478"/>
                  </a:lnTo>
                  <a:lnTo>
                    <a:pt x="103442" y="92127"/>
                  </a:lnTo>
                  <a:lnTo>
                    <a:pt x="103732" y="90082"/>
                  </a:lnTo>
                  <a:lnTo>
                    <a:pt x="104212" y="89476"/>
                  </a:lnTo>
                  <a:lnTo>
                    <a:pt x="105626" y="90801"/>
                  </a:lnTo>
                  <a:lnTo>
                    <a:pt x="107306" y="92595"/>
                  </a:lnTo>
                  <a:lnTo>
                    <a:pt x="108417" y="93163"/>
                  </a:lnTo>
                  <a:lnTo>
                    <a:pt x="108568" y="93049"/>
                  </a:lnTo>
                  <a:cubicBezTo>
                    <a:pt x="110803" y="91382"/>
                    <a:pt x="110803" y="91041"/>
                    <a:pt x="110803" y="90902"/>
                  </a:cubicBezTo>
                  <a:lnTo>
                    <a:pt x="110803" y="87203"/>
                  </a:lnTo>
                  <a:lnTo>
                    <a:pt x="108846" y="85359"/>
                  </a:lnTo>
                  <a:lnTo>
                    <a:pt x="108139" y="83932"/>
                  </a:lnTo>
                  <a:cubicBezTo>
                    <a:pt x="108265" y="83238"/>
                    <a:pt x="108480" y="82556"/>
                    <a:pt x="108581" y="82455"/>
                  </a:cubicBezTo>
                  <a:cubicBezTo>
                    <a:pt x="108758" y="82341"/>
                    <a:pt x="109654" y="82000"/>
                    <a:pt x="110374" y="81748"/>
                  </a:cubicBezTo>
                  <a:lnTo>
                    <a:pt x="110967" y="83099"/>
                  </a:lnTo>
                  <a:lnTo>
                    <a:pt x="113139" y="81521"/>
                  </a:lnTo>
                  <a:lnTo>
                    <a:pt x="117016" y="79589"/>
                  </a:lnTo>
                  <a:lnTo>
                    <a:pt x="118821" y="76293"/>
                  </a:lnTo>
                  <a:lnTo>
                    <a:pt x="119604" y="74083"/>
                  </a:lnTo>
                  <a:lnTo>
                    <a:pt x="119630" y="70232"/>
                  </a:lnTo>
                  <a:lnTo>
                    <a:pt x="118140" y="67227"/>
                  </a:lnTo>
                  <a:lnTo>
                    <a:pt x="116890" y="65649"/>
                  </a:lnTo>
                  <a:lnTo>
                    <a:pt x="118809" y="64348"/>
                  </a:lnTo>
                  <a:lnTo>
                    <a:pt x="119958" y="63451"/>
                  </a:lnTo>
                  <a:lnTo>
                    <a:pt x="117622" y="62719"/>
                  </a:lnTo>
                  <a:lnTo>
                    <a:pt x="116258" y="63212"/>
                  </a:lnTo>
                  <a:lnTo>
                    <a:pt x="115475" y="62340"/>
                  </a:lnTo>
                  <a:lnTo>
                    <a:pt x="115059" y="61772"/>
                  </a:lnTo>
                  <a:lnTo>
                    <a:pt x="116624" y="60863"/>
                  </a:lnTo>
                  <a:lnTo>
                    <a:pt x="117369" y="59373"/>
                  </a:lnTo>
                  <a:lnTo>
                    <a:pt x="117900" y="59638"/>
                  </a:lnTo>
                  <a:lnTo>
                    <a:pt x="117256" y="61974"/>
                  </a:lnTo>
                  <a:lnTo>
                    <a:pt x="119390" y="60901"/>
                  </a:lnTo>
                  <a:lnTo>
                    <a:pt x="120337" y="61684"/>
                  </a:lnTo>
                  <a:lnTo>
                    <a:pt x="121284" y="63350"/>
                  </a:lnTo>
                  <a:lnTo>
                    <a:pt x="122168" y="64424"/>
                  </a:lnTo>
                  <a:lnTo>
                    <a:pt x="122168" y="66015"/>
                  </a:lnTo>
                  <a:lnTo>
                    <a:pt x="123291" y="67151"/>
                  </a:lnTo>
                  <a:lnTo>
                    <a:pt x="125501" y="65383"/>
                  </a:lnTo>
                  <a:lnTo>
                    <a:pt x="124882" y="62782"/>
                  </a:lnTo>
                  <a:lnTo>
                    <a:pt x="123216" y="61078"/>
                  </a:lnTo>
                  <a:lnTo>
                    <a:pt x="122837" y="60295"/>
                  </a:lnTo>
                  <a:lnTo>
                    <a:pt x="124238" y="59095"/>
                  </a:lnTo>
                  <a:lnTo>
                    <a:pt x="124352" y="56254"/>
                  </a:lnTo>
                  <a:lnTo>
                    <a:pt x="125337" y="55433"/>
                  </a:lnTo>
                  <a:lnTo>
                    <a:pt x="126688" y="56229"/>
                  </a:lnTo>
                  <a:lnTo>
                    <a:pt x="128734" y="52693"/>
                  </a:lnTo>
                  <a:lnTo>
                    <a:pt x="130363" y="47693"/>
                  </a:lnTo>
                  <a:lnTo>
                    <a:pt x="129176" y="44359"/>
                  </a:lnTo>
                  <a:lnTo>
                    <a:pt x="128418" y="41329"/>
                  </a:lnTo>
                  <a:lnTo>
                    <a:pt x="126625" y="39650"/>
                  </a:lnTo>
                  <a:lnTo>
                    <a:pt x="124365" y="39006"/>
                  </a:lnTo>
                  <a:lnTo>
                    <a:pt x="123039" y="38501"/>
                  </a:lnTo>
                  <a:lnTo>
                    <a:pt x="122231" y="37844"/>
                  </a:lnTo>
                  <a:lnTo>
                    <a:pt x="124238" y="33816"/>
                  </a:lnTo>
                  <a:lnTo>
                    <a:pt x="125047" y="31152"/>
                  </a:lnTo>
                  <a:lnTo>
                    <a:pt x="127067" y="29939"/>
                  </a:lnTo>
                  <a:lnTo>
                    <a:pt x="130350" y="29939"/>
                  </a:lnTo>
                  <a:lnTo>
                    <a:pt x="135009" y="28677"/>
                  </a:lnTo>
                  <a:lnTo>
                    <a:pt x="132875" y="28677"/>
                  </a:lnTo>
                  <a:lnTo>
                    <a:pt x="132875" y="23841"/>
                  </a:lnTo>
                  <a:lnTo>
                    <a:pt x="135224" y="22793"/>
                  </a:lnTo>
                  <a:lnTo>
                    <a:pt x="136108" y="25091"/>
                  </a:lnTo>
                  <a:lnTo>
                    <a:pt x="137257" y="22490"/>
                  </a:lnTo>
                  <a:lnTo>
                    <a:pt x="137282" y="21025"/>
                  </a:lnTo>
                  <a:lnTo>
                    <a:pt x="138090" y="21479"/>
                  </a:lnTo>
                  <a:lnTo>
                    <a:pt x="137446" y="25129"/>
                  </a:lnTo>
                  <a:lnTo>
                    <a:pt x="136032" y="30912"/>
                  </a:lnTo>
                  <a:lnTo>
                    <a:pt x="136019" y="34447"/>
                  </a:lnTo>
                  <a:lnTo>
                    <a:pt x="139467" y="39220"/>
                  </a:lnTo>
                  <a:lnTo>
                    <a:pt x="140452" y="42491"/>
                  </a:lnTo>
                  <a:lnTo>
                    <a:pt x="140452" y="44486"/>
                  </a:lnTo>
                  <a:lnTo>
                    <a:pt x="142346" y="42907"/>
                  </a:lnTo>
                  <a:lnTo>
                    <a:pt x="142346" y="39460"/>
                  </a:lnTo>
                  <a:lnTo>
                    <a:pt x="143836" y="36051"/>
                  </a:lnTo>
                  <a:lnTo>
                    <a:pt x="143028" y="33273"/>
                  </a:lnTo>
                  <a:lnTo>
                    <a:pt x="142901" y="31682"/>
                  </a:lnTo>
                  <a:lnTo>
                    <a:pt x="142598" y="29447"/>
                  </a:lnTo>
                  <a:lnTo>
                    <a:pt x="140742" y="27982"/>
                  </a:lnTo>
                  <a:lnTo>
                    <a:pt x="140464" y="25356"/>
                  </a:lnTo>
                  <a:lnTo>
                    <a:pt x="142939" y="23740"/>
                  </a:lnTo>
                  <a:lnTo>
                    <a:pt x="145502" y="24093"/>
                  </a:lnTo>
                  <a:lnTo>
                    <a:pt x="145502" y="21189"/>
                  </a:lnTo>
                  <a:lnTo>
                    <a:pt x="146462" y="19611"/>
                  </a:lnTo>
                  <a:lnTo>
                    <a:pt x="148508" y="18588"/>
                  </a:lnTo>
                  <a:lnTo>
                    <a:pt x="149732" y="18588"/>
                  </a:lnTo>
                  <a:lnTo>
                    <a:pt x="148141" y="14231"/>
                  </a:lnTo>
                  <a:lnTo>
                    <a:pt x="145010" y="13070"/>
                  </a:lnTo>
                  <a:lnTo>
                    <a:pt x="145490" y="11214"/>
                  </a:lnTo>
                  <a:lnTo>
                    <a:pt x="145161" y="9105"/>
                  </a:lnTo>
                  <a:lnTo>
                    <a:pt x="145060" y="8562"/>
                  </a:lnTo>
                  <a:lnTo>
                    <a:pt x="146664" y="9395"/>
                  </a:lnTo>
                  <a:lnTo>
                    <a:pt x="148015" y="8360"/>
                  </a:lnTo>
                  <a:lnTo>
                    <a:pt x="149442" y="9307"/>
                  </a:lnTo>
                  <a:lnTo>
                    <a:pt x="150364" y="6542"/>
                  </a:lnTo>
                  <a:lnTo>
                    <a:pt x="149038" y="4774"/>
                  </a:lnTo>
                  <a:lnTo>
                    <a:pt x="148369" y="2223"/>
                  </a:lnTo>
                  <a:lnTo>
                    <a:pt x="144227" y="1605"/>
                  </a:lnTo>
                  <a:lnTo>
                    <a:pt x="144227" y="3120"/>
                  </a:lnTo>
                  <a:lnTo>
                    <a:pt x="143116" y="3082"/>
                  </a:lnTo>
                  <a:lnTo>
                    <a:pt x="142384" y="2185"/>
                  </a:lnTo>
                  <a:lnTo>
                    <a:pt x="134744" y="2185"/>
                  </a:lnTo>
                  <a:lnTo>
                    <a:pt x="130704" y="2564"/>
                  </a:lnTo>
                  <a:lnTo>
                    <a:pt x="133065" y="4875"/>
                  </a:lnTo>
                  <a:lnTo>
                    <a:pt x="131411" y="4888"/>
                  </a:lnTo>
                  <a:lnTo>
                    <a:pt x="130842" y="3486"/>
                  </a:lnTo>
                  <a:lnTo>
                    <a:pt x="127458" y="4989"/>
                  </a:lnTo>
                  <a:lnTo>
                    <a:pt x="124908" y="6605"/>
                  </a:lnTo>
                  <a:lnTo>
                    <a:pt x="123620" y="6605"/>
                  </a:lnTo>
                  <a:lnTo>
                    <a:pt x="122584" y="4420"/>
                  </a:lnTo>
                  <a:lnTo>
                    <a:pt x="119781" y="4016"/>
                  </a:lnTo>
                  <a:lnTo>
                    <a:pt x="117710" y="5178"/>
                  </a:lnTo>
                  <a:lnTo>
                    <a:pt x="114604" y="4143"/>
                  </a:lnTo>
                  <a:lnTo>
                    <a:pt x="112432" y="3259"/>
                  </a:lnTo>
                  <a:lnTo>
                    <a:pt x="108076" y="3574"/>
                  </a:lnTo>
                  <a:lnTo>
                    <a:pt x="106005" y="4900"/>
                  </a:lnTo>
                  <a:lnTo>
                    <a:pt x="107091" y="7842"/>
                  </a:lnTo>
                  <a:lnTo>
                    <a:pt x="105146" y="7842"/>
                  </a:lnTo>
                  <a:lnTo>
                    <a:pt x="103795" y="7729"/>
                  </a:lnTo>
                  <a:lnTo>
                    <a:pt x="101851" y="8714"/>
                  </a:lnTo>
                  <a:lnTo>
                    <a:pt x="102583" y="10039"/>
                  </a:lnTo>
                  <a:lnTo>
                    <a:pt x="102583" y="10039"/>
                  </a:lnTo>
                  <a:lnTo>
                    <a:pt x="101169" y="9623"/>
                  </a:lnTo>
                  <a:lnTo>
                    <a:pt x="100348" y="6744"/>
                  </a:lnTo>
                  <a:lnTo>
                    <a:pt x="97545" y="4370"/>
                  </a:lnTo>
                  <a:lnTo>
                    <a:pt x="93252" y="4963"/>
                  </a:lnTo>
                  <a:lnTo>
                    <a:pt x="94072" y="7628"/>
                  </a:lnTo>
                  <a:lnTo>
                    <a:pt x="91509" y="7539"/>
                  </a:lnTo>
                  <a:lnTo>
                    <a:pt x="90385" y="6074"/>
                  </a:lnTo>
                  <a:lnTo>
                    <a:pt x="87999" y="7337"/>
                  </a:lnTo>
                  <a:lnTo>
                    <a:pt x="86231" y="7893"/>
                  </a:lnTo>
                  <a:lnTo>
                    <a:pt x="84034" y="10544"/>
                  </a:lnTo>
                  <a:lnTo>
                    <a:pt x="83706" y="9282"/>
                  </a:lnTo>
                  <a:lnTo>
                    <a:pt x="85915" y="5923"/>
                  </a:lnTo>
                  <a:lnTo>
                    <a:pt x="85234" y="2526"/>
                  </a:lnTo>
                  <a:lnTo>
                    <a:pt x="8178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6"/>
            <p:cNvSpPr/>
            <p:nvPr/>
          </p:nvSpPr>
          <p:spPr>
            <a:xfrm>
              <a:off x="4467225" y="3815075"/>
              <a:ext cx="177425" cy="289800"/>
            </a:xfrm>
            <a:custGeom>
              <a:avLst/>
              <a:gdLst/>
              <a:ahLst/>
              <a:cxnLst/>
              <a:rect l="l" t="t" r="r" b="b"/>
              <a:pathLst>
                <a:path w="7097" h="11592" extrusionOk="0">
                  <a:moveTo>
                    <a:pt x="5683" y="0"/>
                  </a:moveTo>
                  <a:lnTo>
                    <a:pt x="4572" y="1339"/>
                  </a:lnTo>
                  <a:lnTo>
                    <a:pt x="2602" y="2513"/>
                  </a:lnTo>
                  <a:lnTo>
                    <a:pt x="1023" y="3271"/>
                  </a:lnTo>
                  <a:lnTo>
                    <a:pt x="1415" y="5809"/>
                  </a:lnTo>
                  <a:lnTo>
                    <a:pt x="1023" y="7362"/>
                  </a:lnTo>
                  <a:lnTo>
                    <a:pt x="1" y="8524"/>
                  </a:lnTo>
                  <a:lnTo>
                    <a:pt x="556" y="10809"/>
                  </a:lnTo>
                  <a:lnTo>
                    <a:pt x="2134" y="11592"/>
                  </a:lnTo>
                  <a:lnTo>
                    <a:pt x="3864" y="9849"/>
                  </a:lnTo>
                  <a:lnTo>
                    <a:pt x="5203" y="6541"/>
                  </a:lnTo>
                  <a:lnTo>
                    <a:pt x="6226" y="3384"/>
                  </a:lnTo>
                  <a:lnTo>
                    <a:pt x="7097" y="1655"/>
                  </a:lnTo>
                  <a:lnTo>
                    <a:pt x="615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6"/>
            <p:cNvSpPr/>
            <p:nvPr/>
          </p:nvSpPr>
          <p:spPr>
            <a:xfrm>
              <a:off x="4458375" y="3806875"/>
              <a:ext cx="194800" cy="307475"/>
            </a:xfrm>
            <a:custGeom>
              <a:avLst/>
              <a:gdLst/>
              <a:ahLst/>
              <a:cxnLst/>
              <a:rect l="l" t="t" r="r" b="b"/>
              <a:pathLst>
                <a:path w="7792" h="12299" extrusionOk="0">
                  <a:moveTo>
                    <a:pt x="6327" y="644"/>
                  </a:moveTo>
                  <a:lnTo>
                    <a:pt x="7097" y="1995"/>
                  </a:lnTo>
                  <a:lnTo>
                    <a:pt x="6277" y="3611"/>
                  </a:lnTo>
                  <a:lnTo>
                    <a:pt x="5266" y="6756"/>
                  </a:lnTo>
                  <a:lnTo>
                    <a:pt x="3953" y="10001"/>
                  </a:lnTo>
                  <a:lnTo>
                    <a:pt x="2413" y="11529"/>
                  </a:lnTo>
                  <a:lnTo>
                    <a:pt x="1175" y="10910"/>
                  </a:lnTo>
                  <a:lnTo>
                    <a:pt x="695" y="8940"/>
                  </a:lnTo>
                  <a:lnTo>
                    <a:pt x="1668" y="7829"/>
                  </a:lnTo>
                  <a:lnTo>
                    <a:pt x="2097" y="6149"/>
                  </a:lnTo>
                  <a:lnTo>
                    <a:pt x="1731" y="3776"/>
                  </a:lnTo>
                  <a:lnTo>
                    <a:pt x="3120" y="3119"/>
                  </a:lnTo>
                  <a:lnTo>
                    <a:pt x="5090" y="1932"/>
                  </a:lnTo>
                  <a:lnTo>
                    <a:pt x="6176" y="644"/>
                  </a:lnTo>
                  <a:close/>
                  <a:moveTo>
                    <a:pt x="5873" y="0"/>
                  </a:moveTo>
                  <a:lnTo>
                    <a:pt x="4711" y="1427"/>
                  </a:lnTo>
                  <a:lnTo>
                    <a:pt x="2817" y="2563"/>
                  </a:lnTo>
                  <a:lnTo>
                    <a:pt x="1024" y="3409"/>
                  </a:lnTo>
                  <a:lnTo>
                    <a:pt x="1440" y="6124"/>
                  </a:lnTo>
                  <a:lnTo>
                    <a:pt x="1087" y="7538"/>
                  </a:lnTo>
                  <a:lnTo>
                    <a:pt x="1" y="8776"/>
                  </a:lnTo>
                  <a:lnTo>
                    <a:pt x="632" y="11352"/>
                  </a:lnTo>
                  <a:lnTo>
                    <a:pt x="2552" y="12299"/>
                  </a:lnTo>
                  <a:lnTo>
                    <a:pt x="4420" y="10405"/>
                  </a:lnTo>
                  <a:lnTo>
                    <a:pt x="5847" y="6958"/>
                  </a:lnTo>
                  <a:lnTo>
                    <a:pt x="6845" y="3851"/>
                  </a:lnTo>
                  <a:lnTo>
                    <a:pt x="7792" y="1970"/>
                  </a:lnTo>
                  <a:lnTo>
                    <a:pt x="668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6"/>
            <p:cNvSpPr/>
            <p:nvPr/>
          </p:nvSpPr>
          <p:spPr>
            <a:xfrm>
              <a:off x="5304725" y="3312525"/>
              <a:ext cx="45475" cy="78625"/>
            </a:xfrm>
            <a:custGeom>
              <a:avLst/>
              <a:gdLst/>
              <a:ahLst/>
              <a:cxnLst/>
              <a:rect l="l" t="t" r="r" b="b"/>
              <a:pathLst>
                <a:path w="1819" h="3145" extrusionOk="0">
                  <a:moveTo>
                    <a:pt x="480" y="0"/>
                  </a:moveTo>
                  <a:lnTo>
                    <a:pt x="0" y="1654"/>
                  </a:lnTo>
                  <a:lnTo>
                    <a:pt x="480" y="3144"/>
                  </a:lnTo>
                  <a:lnTo>
                    <a:pt x="1503" y="2753"/>
                  </a:lnTo>
                  <a:lnTo>
                    <a:pt x="1818" y="1566"/>
                  </a:lnTo>
                  <a:lnTo>
                    <a:pt x="48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6"/>
            <p:cNvSpPr/>
            <p:nvPr/>
          </p:nvSpPr>
          <p:spPr>
            <a:xfrm>
              <a:off x="5296500" y="3296100"/>
              <a:ext cx="62525" cy="105475"/>
            </a:xfrm>
            <a:custGeom>
              <a:avLst/>
              <a:gdLst/>
              <a:ahLst/>
              <a:cxnLst/>
              <a:rect l="l" t="t" r="r" b="b"/>
              <a:pathLst>
                <a:path w="2501" h="4219" extrusionOk="0">
                  <a:moveTo>
                    <a:pt x="948" y="1301"/>
                  </a:moveTo>
                  <a:lnTo>
                    <a:pt x="1806" y="2311"/>
                  </a:lnTo>
                  <a:lnTo>
                    <a:pt x="1567" y="3170"/>
                  </a:lnTo>
                  <a:lnTo>
                    <a:pt x="1011" y="3397"/>
                  </a:lnTo>
                  <a:lnTo>
                    <a:pt x="657" y="2299"/>
                  </a:lnTo>
                  <a:lnTo>
                    <a:pt x="948" y="1301"/>
                  </a:lnTo>
                  <a:close/>
                  <a:moveTo>
                    <a:pt x="670" y="1"/>
                  </a:moveTo>
                  <a:lnTo>
                    <a:pt x="1" y="2311"/>
                  </a:lnTo>
                  <a:lnTo>
                    <a:pt x="607" y="4218"/>
                  </a:lnTo>
                  <a:lnTo>
                    <a:pt x="2097" y="3650"/>
                  </a:lnTo>
                  <a:lnTo>
                    <a:pt x="2501" y="2147"/>
                  </a:lnTo>
                  <a:lnTo>
                    <a:pt x="67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6"/>
            <p:cNvSpPr/>
            <p:nvPr/>
          </p:nvSpPr>
          <p:spPr>
            <a:xfrm>
              <a:off x="5643750" y="3420800"/>
              <a:ext cx="232675" cy="252250"/>
            </a:xfrm>
            <a:custGeom>
              <a:avLst/>
              <a:gdLst/>
              <a:ahLst/>
              <a:cxnLst/>
              <a:rect l="l" t="t" r="r" b="b"/>
              <a:pathLst>
                <a:path w="9307" h="10090" extrusionOk="0">
                  <a:moveTo>
                    <a:pt x="1" y="0"/>
                  </a:moveTo>
                  <a:lnTo>
                    <a:pt x="948" y="1301"/>
                  </a:lnTo>
                  <a:lnTo>
                    <a:pt x="2337" y="1553"/>
                  </a:lnTo>
                  <a:cubicBezTo>
                    <a:pt x="2337" y="1553"/>
                    <a:pt x="3536" y="3852"/>
                    <a:pt x="3688" y="4091"/>
                  </a:cubicBezTo>
                  <a:cubicBezTo>
                    <a:pt x="3852" y="4331"/>
                    <a:pt x="5897" y="8233"/>
                    <a:pt x="5897" y="8233"/>
                  </a:cubicBezTo>
                  <a:lnTo>
                    <a:pt x="7804" y="10089"/>
                  </a:lnTo>
                  <a:lnTo>
                    <a:pt x="8587" y="10089"/>
                  </a:lnTo>
                  <a:lnTo>
                    <a:pt x="9307" y="8119"/>
                  </a:lnTo>
                  <a:lnTo>
                    <a:pt x="7880" y="5039"/>
                  </a:lnTo>
                  <a:lnTo>
                    <a:pt x="4647" y="1882"/>
                  </a:lnTo>
                  <a:lnTo>
                    <a:pt x="3473" y="1061"/>
                  </a:lnTo>
                  <a:lnTo>
                    <a:pt x="197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6"/>
            <p:cNvSpPr/>
            <p:nvPr/>
          </p:nvSpPr>
          <p:spPr>
            <a:xfrm>
              <a:off x="5628275" y="3412900"/>
              <a:ext cx="256350" cy="268025"/>
            </a:xfrm>
            <a:custGeom>
              <a:avLst/>
              <a:gdLst/>
              <a:ahLst/>
              <a:cxnLst/>
              <a:rect l="l" t="t" r="r" b="b"/>
              <a:pathLst>
                <a:path w="10254" h="10721" extrusionOk="0">
                  <a:moveTo>
                    <a:pt x="2488" y="632"/>
                  </a:moveTo>
                  <a:lnTo>
                    <a:pt x="5052" y="2438"/>
                  </a:lnTo>
                  <a:lnTo>
                    <a:pt x="8246" y="5544"/>
                  </a:lnTo>
                  <a:lnTo>
                    <a:pt x="9585" y="8448"/>
                  </a:lnTo>
                  <a:lnTo>
                    <a:pt x="9004" y="10090"/>
                  </a:lnTo>
                  <a:lnTo>
                    <a:pt x="8562" y="10090"/>
                  </a:lnTo>
                  <a:lnTo>
                    <a:pt x="6782" y="8360"/>
                  </a:lnTo>
                  <a:cubicBezTo>
                    <a:pt x="6478" y="7792"/>
                    <a:pt x="4723" y="4471"/>
                    <a:pt x="4572" y="4231"/>
                  </a:cubicBezTo>
                  <a:cubicBezTo>
                    <a:pt x="4458" y="4067"/>
                    <a:pt x="3688" y="2614"/>
                    <a:pt x="3233" y="1731"/>
                  </a:cubicBezTo>
                  <a:lnTo>
                    <a:pt x="3158" y="1592"/>
                  </a:lnTo>
                  <a:lnTo>
                    <a:pt x="1743" y="1327"/>
                  </a:lnTo>
                  <a:lnTo>
                    <a:pt x="1238" y="632"/>
                  </a:lnTo>
                  <a:close/>
                  <a:moveTo>
                    <a:pt x="1" y="1"/>
                  </a:moveTo>
                  <a:lnTo>
                    <a:pt x="1390" y="1907"/>
                  </a:lnTo>
                  <a:lnTo>
                    <a:pt x="2741" y="2160"/>
                  </a:lnTo>
                  <a:cubicBezTo>
                    <a:pt x="3019" y="2690"/>
                    <a:pt x="3903" y="4370"/>
                    <a:pt x="4041" y="4584"/>
                  </a:cubicBezTo>
                  <a:cubicBezTo>
                    <a:pt x="4155" y="4748"/>
                    <a:pt x="5430" y="7135"/>
                    <a:pt x="6251" y="8701"/>
                  </a:cubicBezTo>
                  <a:lnTo>
                    <a:pt x="8297" y="10721"/>
                  </a:lnTo>
                  <a:lnTo>
                    <a:pt x="9433" y="10721"/>
                  </a:lnTo>
                  <a:lnTo>
                    <a:pt x="10254" y="8423"/>
                  </a:lnTo>
                  <a:lnTo>
                    <a:pt x="8789" y="5228"/>
                  </a:lnTo>
                  <a:lnTo>
                    <a:pt x="5443" y="1945"/>
                  </a:lnTo>
                  <a:lnTo>
                    <a:pt x="269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6"/>
            <p:cNvSpPr/>
            <p:nvPr/>
          </p:nvSpPr>
          <p:spPr>
            <a:xfrm>
              <a:off x="5873550" y="3662925"/>
              <a:ext cx="284775" cy="73250"/>
            </a:xfrm>
            <a:custGeom>
              <a:avLst/>
              <a:gdLst/>
              <a:ahLst/>
              <a:cxnLst/>
              <a:rect l="l" t="t" r="r" b="b"/>
              <a:pathLst>
                <a:path w="11391" h="2930" extrusionOk="0">
                  <a:moveTo>
                    <a:pt x="1150" y="0"/>
                  </a:moveTo>
                  <a:lnTo>
                    <a:pt x="1" y="998"/>
                  </a:lnTo>
                  <a:lnTo>
                    <a:pt x="2324" y="2058"/>
                  </a:lnTo>
                  <a:lnTo>
                    <a:pt x="5696" y="2930"/>
                  </a:lnTo>
                  <a:lnTo>
                    <a:pt x="11391" y="2930"/>
                  </a:lnTo>
                  <a:lnTo>
                    <a:pt x="8082" y="1667"/>
                  </a:lnTo>
                  <a:lnTo>
                    <a:pt x="5708" y="1667"/>
                  </a:lnTo>
                  <a:lnTo>
                    <a:pt x="115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6"/>
            <p:cNvSpPr/>
            <p:nvPr/>
          </p:nvSpPr>
          <p:spPr>
            <a:xfrm>
              <a:off x="5859050" y="3654075"/>
              <a:ext cx="342200" cy="90000"/>
            </a:xfrm>
            <a:custGeom>
              <a:avLst/>
              <a:gdLst/>
              <a:ahLst/>
              <a:cxnLst/>
              <a:rect l="l" t="t" r="r" b="b"/>
              <a:pathLst>
                <a:path w="13688" h="3600" extrusionOk="0">
                  <a:moveTo>
                    <a:pt x="1806" y="720"/>
                  </a:moveTo>
                  <a:lnTo>
                    <a:pt x="6187" y="2311"/>
                  </a:lnTo>
                  <a:lnTo>
                    <a:pt x="8599" y="2337"/>
                  </a:lnTo>
                  <a:lnTo>
                    <a:pt x="10266" y="2968"/>
                  </a:lnTo>
                  <a:lnTo>
                    <a:pt x="6314" y="2968"/>
                  </a:lnTo>
                  <a:lnTo>
                    <a:pt x="3043" y="2122"/>
                  </a:lnTo>
                  <a:lnTo>
                    <a:pt x="1174" y="1263"/>
                  </a:lnTo>
                  <a:lnTo>
                    <a:pt x="1806" y="720"/>
                  </a:lnTo>
                  <a:close/>
                  <a:moveTo>
                    <a:pt x="1667" y="1"/>
                  </a:moveTo>
                  <a:lnTo>
                    <a:pt x="0" y="1428"/>
                  </a:lnTo>
                  <a:lnTo>
                    <a:pt x="2829" y="2715"/>
                  </a:lnTo>
                  <a:lnTo>
                    <a:pt x="6200" y="3587"/>
                  </a:lnTo>
                  <a:lnTo>
                    <a:pt x="13688" y="3599"/>
                  </a:lnTo>
                  <a:lnTo>
                    <a:pt x="8763" y="1731"/>
                  </a:lnTo>
                  <a:lnTo>
                    <a:pt x="6352" y="1705"/>
                  </a:lnTo>
                  <a:lnTo>
                    <a:pt x="166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6"/>
            <p:cNvSpPr/>
            <p:nvPr/>
          </p:nvSpPr>
          <p:spPr>
            <a:xfrm>
              <a:off x="6185775" y="3706475"/>
              <a:ext cx="137975" cy="31600"/>
            </a:xfrm>
            <a:custGeom>
              <a:avLst/>
              <a:gdLst/>
              <a:ahLst/>
              <a:cxnLst/>
              <a:rect l="l" t="t" r="r" b="b"/>
              <a:pathLst>
                <a:path w="5519" h="1264" extrusionOk="0">
                  <a:moveTo>
                    <a:pt x="3397" y="1"/>
                  </a:moveTo>
                  <a:lnTo>
                    <a:pt x="0" y="556"/>
                  </a:lnTo>
                  <a:lnTo>
                    <a:pt x="1818" y="1263"/>
                  </a:lnTo>
                  <a:lnTo>
                    <a:pt x="5518" y="556"/>
                  </a:lnTo>
                  <a:lnTo>
                    <a:pt x="339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6"/>
            <p:cNvSpPr/>
            <p:nvPr/>
          </p:nvSpPr>
          <p:spPr>
            <a:xfrm>
              <a:off x="6156100" y="3698600"/>
              <a:ext cx="203625" cy="47675"/>
            </a:xfrm>
            <a:custGeom>
              <a:avLst/>
              <a:gdLst/>
              <a:ahLst/>
              <a:cxnLst/>
              <a:rect l="l" t="t" r="r" b="b"/>
              <a:pathLst>
                <a:path w="8145" h="1907" extrusionOk="0">
                  <a:moveTo>
                    <a:pt x="4571" y="644"/>
                  </a:moveTo>
                  <a:lnTo>
                    <a:pt x="5278" y="821"/>
                  </a:lnTo>
                  <a:lnTo>
                    <a:pt x="3031" y="1250"/>
                  </a:lnTo>
                  <a:lnTo>
                    <a:pt x="2374" y="998"/>
                  </a:lnTo>
                  <a:lnTo>
                    <a:pt x="4571" y="644"/>
                  </a:lnTo>
                  <a:close/>
                  <a:moveTo>
                    <a:pt x="4596" y="0"/>
                  </a:moveTo>
                  <a:lnTo>
                    <a:pt x="0" y="745"/>
                  </a:lnTo>
                  <a:lnTo>
                    <a:pt x="2968" y="1907"/>
                  </a:lnTo>
                  <a:lnTo>
                    <a:pt x="8145" y="922"/>
                  </a:lnTo>
                  <a:lnTo>
                    <a:pt x="459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6"/>
            <p:cNvSpPr/>
            <p:nvPr/>
          </p:nvSpPr>
          <p:spPr>
            <a:xfrm>
              <a:off x="6158300" y="3493725"/>
              <a:ext cx="139875" cy="161950"/>
            </a:xfrm>
            <a:custGeom>
              <a:avLst/>
              <a:gdLst/>
              <a:ahLst/>
              <a:cxnLst/>
              <a:rect l="l" t="t" r="r" b="b"/>
              <a:pathLst>
                <a:path w="5595" h="6478" extrusionOk="0">
                  <a:moveTo>
                    <a:pt x="3864" y="0"/>
                  </a:moveTo>
                  <a:lnTo>
                    <a:pt x="632" y="1579"/>
                  </a:lnTo>
                  <a:lnTo>
                    <a:pt x="1" y="4925"/>
                  </a:lnTo>
                  <a:lnTo>
                    <a:pt x="1099" y="6478"/>
                  </a:lnTo>
                  <a:lnTo>
                    <a:pt x="1730" y="4420"/>
                  </a:lnTo>
                  <a:lnTo>
                    <a:pt x="3473" y="6225"/>
                  </a:lnTo>
                  <a:lnTo>
                    <a:pt x="3473" y="4331"/>
                  </a:lnTo>
                  <a:lnTo>
                    <a:pt x="2678" y="3510"/>
                  </a:lnTo>
                  <a:lnTo>
                    <a:pt x="4104" y="2765"/>
                  </a:lnTo>
                  <a:lnTo>
                    <a:pt x="1895" y="2765"/>
                  </a:lnTo>
                  <a:lnTo>
                    <a:pt x="5594" y="1023"/>
                  </a:lnTo>
                  <a:lnTo>
                    <a:pt x="386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6"/>
            <p:cNvSpPr/>
            <p:nvPr/>
          </p:nvSpPr>
          <p:spPr>
            <a:xfrm>
              <a:off x="6149775" y="3484875"/>
              <a:ext cx="165125" cy="188175"/>
            </a:xfrm>
            <a:custGeom>
              <a:avLst/>
              <a:gdLst/>
              <a:ahLst/>
              <a:cxnLst/>
              <a:rect l="l" t="t" r="r" b="b"/>
              <a:pathLst>
                <a:path w="6605" h="7527" extrusionOk="0">
                  <a:moveTo>
                    <a:pt x="4193" y="708"/>
                  </a:moveTo>
                  <a:lnTo>
                    <a:pt x="5266" y="1339"/>
                  </a:lnTo>
                  <a:lnTo>
                    <a:pt x="1023" y="3334"/>
                  </a:lnTo>
                  <a:lnTo>
                    <a:pt x="1023" y="3334"/>
                  </a:lnTo>
                  <a:lnTo>
                    <a:pt x="1251" y="2147"/>
                  </a:lnTo>
                  <a:lnTo>
                    <a:pt x="4193" y="708"/>
                  </a:lnTo>
                  <a:close/>
                  <a:moveTo>
                    <a:pt x="3157" y="3423"/>
                  </a:moveTo>
                  <a:lnTo>
                    <a:pt x="2501" y="3776"/>
                  </a:lnTo>
                  <a:lnTo>
                    <a:pt x="3486" y="4812"/>
                  </a:lnTo>
                  <a:lnTo>
                    <a:pt x="3486" y="5796"/>
                  </a:lnTo>
                  <a:lnTo>
                    <a:pt x="1933" y="4168"/>
                  </a:lnTo>
                  <a:lnTo>
                    <a:pt x="1326" y="6125"/>
                  </a:lnTo>
                  <a:lnTo>
                    <a:pt x="670" y="5203"/>
                  </a:lnTo>
                  <a:lnTo>
                    <a:pt x="1011" y="3423"/>
                  </a:lnTo>
                  <a:close/>
                  <a:moveTo>
                    <a:pt x="4218" y="1"/>
                  </a:moveTo>
                  <a:lnTo>
                    <a:pt x="683" y="1718"/>
                  </a:lnTo>
                  <a:lnTo>
                    <a:pt x="1" y="5354"/>
                  </a:lnTo>
                  <a:lnTo>
                    <a:pt x="1554" y="7526"/>
                  </a:lnTo>
                  <a:lnTo>
                    <a:pt x="2210" y="5392"/>
                  </a:lnTo>
                  <a:lnTo>
                    <a:pt x="4117" y="7375"/>
                  </a:lnTo>
                  <a:lnTo>
                    <a:pt x="4117" y="4572"/>
                  </a:lnTo>
                  <a:lnTo>
                    <a:pt x="3536" y="3953"/>
                  </a:lnTo>
                  <a:lnTo>
                    <a:pt x="5708" y="2804"/>
                  </a:lnTo>
                  <a:lnTo>
                    <a:pt x="3650" y="2804"/>
                  </a:lnTo>
                  <a:lnTo>
                    <a:pt x="6605" y="1415"/>
                  </a:lnTo>
                  <a:lnTo>
                    <a:pt x="421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6"/>
            <p:cNvSpPr/>
            <p:nvPr/>
          </p:nvSpPr>
          <p:spPr>
            <a:xfrm>
              <a:off x="5945525" y="3367450"/>
              <a:ext cx="213125" cy="254775"/>
            </a:xfrm>
            <a:custGeom>
              <a:avLst/>
              <a:gdLst/>
              <a:ahLst/>
              <a:cxnLst/>
              <a:rect l="l" t="t" r="r" b="b"/>
              <a:pathLst>
                <a:path w="8525" h="10191" extrusionOk="0">
                  <a:moveTo>
                    <a:pt x="6542" y="0"/>
                  </a:moveTo>
                  <a:lnTo>
                    <a:pt x="3941" y="3119"/>
                  </a:lnTo>
                  <a:lnTo>
                    <a:pt x="2817" y="5291"/>
                  </a:lnTo>
                  <a:lnTo>
                    <a:pt x="935" y="5291"/>
                  </a:lnTo>
                  <a:lnTo>
                    <a:pt x="1" y="6869"/>
                  </a:lnTo>
                  <a:lnTo>
                    <a:pt x="1491" y="9067"/>
                  </a:lnTo>
                  <a:lnTo>
                    <a:pt x="2817" y="9546"/>
                  </a:lnTo>
                  <a:lnTo>
                    <a:pt x="4686" y="9344"/>
                  </a:lnTo>
                  <a:lnTo>
                    <a:pt x="6049" y="10190"/>
                  </a:lnTo>
                  <a:lnTo>
                    <a:pt x="7363" y="6516"/>
                  </a:lnTo>
                  <a:lnTo>
                    <a:pt x="8524" y="4874"/>
                  </a:lnTo>
                  <a:lnTo>
                    <a:pt x="7653" y="3384"/>
                  </a:lnTo>
                  <a:lnTo>
                    <a:pt x="8512" y="2134"/>
                  </a:lnTo>
                  <a:lnTo>
                    <a:pt x="654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6"/>
            <p:cNvSpPr/>
            <p:nvPr/>
          </p:nvSpPr>
          <p:spPr>
            <a:xfrm>
              <a:off x="5936075" y="3355775"/>
              <a:ext cx="232350" cy="278450"/>
            </a:xfrm>
            <a:custGeom>
              <a:avLst/>
              <a:gdLst/>
              <a:ahLst/>
              <a:cxnLst/>
              <a:rect l="l" t="t" r="r" b="b"/>
              <a:pathLst>
                <a:path w="9294" h="11138" extrusionOk="0">
                  <a:moveTo>
                    <a:pt x="6932" y="947"/>
                  </a:moveTo>
                  <a:lnTo>
                    <a:pt x="8486" y="2627"/>
                  </a:lnTo>
                  <a:lnTo>
                    <a:pt x="7652" y="3839"/>
                  </a:lnTo>
                  <a:lnTo>
                    <a:pt x="8523" y="5329"/>
                  </a:lnTo>
                  <a:lnTo>
                    <a:pt x="7475" y="6806"/>
                  </a:lnTo>
                  <a:lnTo>
                    <a:pt x="6263" y="10190"/>
                  </a:lnTo>
                  <a:lnTo>
                    <a:pt x="5139" y="9496"/>
                  </a:lnTo>
                  <a:lnTo>
                    <a:pt x="3220" y="9685"/>
                  </a:lnTo>
                  <a:lnTo>
                    <a:pt x="2071" y="9281"/>
                  </a:lnTo>
                  <a:lnTo>
                    <a:pt x="745" y="7324"/>
                  </a:lnTo>
                  <a:lnTo>
                    <a:pt x="1490" y="6074"/>
                  </a:lnTo>
                  <a:lnTo>
                    <a:pt x="3384" y="6074"/>
                  </a:lnTo>
                  <a:lnTo>
                    <a:pt x="4584" y="3763"/>
                  </a:lnTo>
                  <a:lnTo>
                    <a:pt x="6932" y="947"/>
                  </a:lnTo>
                  <a:close/>
                  <a:moveTo>
                    <a:pt x="6907" y="0"/>
                  </a:moveTo>
                  <a:lnTo>
                    <a:pt x="4079" y="3397"/>
                  </a:lnTo>
                  <a:lnTo>
                    <a:pt x="3005" y="5442"/>
                  </a:lnTo>
                  <a:lnTo>
                    <a:pt x="1137" y="5442"/>
                  </a:lnTo>
                  <a:lnTo>
                    <a:pt x="0" y="7336"/>
                  </a:lnTo>
                  <a:lnTo>
                    <a:pt x="1667" y="9799"/>
                  </a:lnTo>
                  <a:lnTo>
                    <a:pt x="3157" y="10329"/>
                  </a:lnTo>
                  <a:lnTo>
                    <a:pt x="4988" y="10140"/>
                  </a:lnTo>
                  <a:lnTo>
                    <a:pt x="6591" y="11137"/>
                  </a:lnTo>
                  <a:lnTo>
                    <a:pt x="8018" y="7147"/>
                  </a:lnTo>
                  <a:lnTo>
                    <a:pt x="9281" y="5379"/>
                  </a:lnTo>
                  <a:lnTo>
                    <a:pt x="8397" y="3877"/>
                  </a:lnTo>
                  <a:lnTo>
                    <a:pt x="9294" y="2576"/>
                  </a:lnTo>
                  <a:lnTo>
                    <a:pt x="69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6"/>
            <p:cNvSpPr/>
            <p:nvPr/>
          </p:nvSpPr>
          <p:spPr>
            <a:xfrm>
              <a:off x="6429775" y="3529075"/>
              <a:ext cx="453650" cy="254450"/>
            </a:xfrm>
            <a:custGeom>
              <a:avLst/>
              <a:gdLst/>
              <a:ahLst/>
              <a:cxnLst/>
              <a:rect l="l" t="t" r="r" b="b"/>
              <a:pathLst>
                <a:path w="18146" h="10178" extrusionOk="0">
                  <a:moveTo>
                    <a:pt x="1794" y="0"/>
                  </a:moveTo>
                  <a:lnTo>
                    <a:pt x="1" y="745"/>
                  </a:lnTo>
                  <a:lnTo>
                    <a:pt x="1705" y="2576"/>
                  </a:lnTo>
                  <a:lnTo>
                    <a:pt x="2223" y="4496"/>
                  </a:lnTo>
                  <a:lnTo>
                    <a:pt x="4281" y="4496"/>
                  </a:lnTo>
                  <a:lnTo>
                    <a:pt x="5847" y="5039"/>
                  </a:lnTo>
                  <a:lnTo>
                    <a:pt x="5847" y="6705"/>
                  </a:lnTo>
                  <a:lnTo>
                    <a:pt x="8764" y="8915"/>
                  </a:lnTo>
                  <a:lnTo>
                    <a:pt x="11214" y="8915"/>
                  </a:lnTo>
                  <a:lnTo>
                    <a:pt x="12236" y="7412"/>
                  </a:lnTo>
                  <a:lnTo>
                    <a:pt x="14055" y="8120"/>
                  </a:lnTo>
                  <a:lnTo>
                    <a:pt x="15633" y="10178"/>
                  </a:lnTo>
                  <a:lnTo>
                    <a:pt x="18146" y="10178"/>
                  </a:lnTo>
                  <a:lnTo>
                    <a:pt x="14522" y="5443"/>
                  </a:lnTo>
                  <a:lnTo>
                    <a:pt x="10431" y="3157"/>
                  </a:lnTo>
                  <a:lnTo>
                    <a:pt x="5531" y="1819"/>
                  </a:lnTo>
                  <a:lnTo>
                    <a:pt x="3650" y="2652"/>
                  </a:lnTo>
                  <a:lnTo>
                    <a:pt x="3094" y="733"/>
                  </a:lnTo>
                  <a:lnTo>
                    <a:pt x="17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6"/>
            <p:cNvSpPr/>
            <p:nvPr/>
          </p:nvSpPr>
          <p:spPr>
            <a:xfrm>
              <a:off x="6416200" y="3519925"/>
              <a:ext cx="483325" cy="271500"/>
            </a:xfrm>
            <a:custGeom>
              <a:avLst/>
              <a:gdLst/>
              <a:ahLst/>
              <a:cxnLst/>
              <a:rect l="l" t="t" r="r" b="b"/>
              <a:pathLst>
                <a:path w="19333" h="10860" extrusionOk="0">
                  <a:moveTo>
                    <a:pt x="2312" y="707"/>
                  </a:moveTo>
                  <a:lnTo>
                    <a:pt x="3372" y="1313"/>
                  </a:lnTo>
                  <a:lnTo>
                    <a:pt x="3991" y="3447"/>
                  </a:lnTo>
                  <a:lnTo>
                    <a:pt x="6112" y="2513"/>
                  </a:lnTo>
                  <a:lnTo>
                    <a:pt x="10860" y="3814"/>
                  </a:lnTo>
                  <a:lnTo>
                    <a:pt x="14863" y="6061"/>
                  </a:lnTo>
                  <a:lnTo>
                    <a:pt x="18058" y="10228"/>
                  </a:lnTo>
                  <a:lnTo>
                    <a:pt x="16328" y="10228"/>
                  </a:lnTo>
                  <a:lnTo>
                    <a:pt x="14787" y="8233"/>
                  </a:lnTo>
                  <a:lnTo>
                    <a:pt x="12653" y="7400"/>
                  </a:lnTo>
                  <a:lnTo>
                    <a:pt x="11580" y="8965"/>
                  </a:lnTo>
                  <a:lnTo>
                    <a:pt x="9408" y="8965"/>
                  </a:lnTo>
                  <a:lnTo>
                    <a:pt x="6706" y="6920"/>
                  </a:lnTo>
                  <a:lnTo>
                    <a:pt x="6706" y="5177"/>
                  </a:lnTo>
                  <a:lnTo>
                    <a:pt x="4913" y="4571"/>
                  </a:lnTo>
                  <a:lnTo>
                    <a:pt x="3006" y="4546"/>
                  </a:lnTo>
                  <a:lnTo>
                    <a:pt x="2526" y="2778"/>
                  </a:lnTo>
                  <a:lnTo>
                    <a:pt x="1074" y="1225"/>
                  </a:lnTo>
                  <a:lnTo>
                    <a:pt x="2312" y="707"/>
                  </a:lnTo>
                  <a:close/>
                  <a:moveTo>
                    <a:pt x="2362" y="0"/>
                  </a:moveTo>
                  <a:lnTo>
                    <a:pt x="1" y="998"/>
                  </a:lnTo>
                  <a:lnTo>
                    <a:pt x="1958" y="3094"/>
                  </a:lnTo>
                  <a:lnTo>
                    <a:pt x="2526" y="5177"/>
                  </a:lnTo>
                  <a:lnTo>
                    <a:pt x="4761" y="5177"/>
                  </a:lnTo>
                  <a:lnTo>
                    <a:pt x="6074" y="5632"/>
                  </a:lnTo>
                  <a:lnTo>
                    <a:pt x="6074" y="7223"/>
                  </a:lnTo>
                  <a:lnTo>
                    <a:pt x="9206" y="9597"/>
                  </a:lnTo>
                  <a:lnTo>
                    <a:pt x="11921" y="9597"/>
                  </a:lnTo>
                  <a:lnTo>
                    <a:pt x="12906" y="8170"/>
                  </a:lnTo>
                  <a:lnTo>
                    <a:pt x="14396" y="8751"/>
                  </a:lnTo>
                  <a:lnTo>
                    <a:pt x="16025" y="10859"/>
                  </a:lnTo>
                  <a:lnTo>
                    <a:pt x="19333" y="10859"/>
                  </a:lnTo>
                  <a:lnTo>
                    <a:pt x="15317" y="5607"/>
                  </a:lnTo>
                  <a:lnTo>
                    <a:pt x="11125" y="3245"/>
                  </a:lnTo>
                  <a:lnTo>
                    <a:pt x="6049" y="1844"/>
                  </a:lnTo>
                  <a:lnTo>
                    <a:pt x="4395" y="2576"/>
                  </a:lnTo>
                  <a:lnTo>
                    <a:pt x="3903" y="884"/>
                  </a:lnTo>
                  <a:lnTo>
                    <a:pt x="236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6"/>
            <p:cNvSpPr/>
            <p:nvPr/>
          </p:nvSpPr>
          <p:spPr>
            <a:xfrm>
              <a:off x="5992575" y="3785400"/>
              <a:ext cx="867500" cy="764650"/>
            </a:xfrm>
            <a:custGeom>
              <a:avLst/>
              <a:gdLst/>
              <a:ahLst/>
              <a:cxnLst/>
              <a:rect l="l" t="t" r="r" b="b"/>
              <a:pathLst>
                <a:path w="34700" h="30586" extrusionOk="0">
                  <a:moveTo>
                    <a:pt x="18082" y="1"/>
                  </a:moveTo>
                  <a:lnTo>
                    <a:pt x="15494" y="2602"/>
                  </a:lnTo>
                  <a:lnTo>
                    <a:pt x="13953" y="3574"/>
                  </a:lnTo>
                  <a:lnTo>
                    <a:pt x="12577" y="3006"/>
                  </a:lnTo>
                  <a:lnTo>
                    <a:pt x="9976" y="5430"/>
                  </a:lnTo>
                  <a:lnTo>
                    <a:pt x="8195" y="7627"/>
                  </a:lnTo>
                  <a:lnTo>
                    <a:pt x="4950" y="9572"/>
                  </a:lnTo>
                  <a:lnTo>
                    <a:pt x="1617" y="10228"/>
                  </a:lnTo>
                  <a:lnTo>
                    <a:pt x="0" y="12779"/>
                  </a:lnTo>
                  <a:lnTo>
                    <a:pt x="0" y="15999"/>
                  </a:lnTo>
                  <a:lnTo>
                    <a:pt x="973" y="20835"/>
                  </a:lnTo>
                  <a:lnTo>
                    <a:pt x="480" y="22704"/>
                  </a:lnTo>
                  <a:lnTo>
                    <a:pt x="1857" y="24244"/>
                  </a:lnTo>
                  <a:lnTo>
                    <a:pt x="5481" y="23424"/>
                  </a:lnTo>
                  <a:lnTo>
                    <a:pt x="9408" y="22211"/>
                  </a:lnTo>
                  <a:lnTo>
                    <a:pt x="12223" y="20999"/>
                  </a:lnTo>
                  <a:lnTo>
                    <a:pt x="16214" y="21365"/>
                  </a:lnTo>
                  <a:lnTo>
                    <a:pt x="18070" y="24964"/>
                  </a:lnTo>
                  <a:lnTo>
                    <a:pt x="20103" y="23184"/>
                  </a:lnTo>
                  <a:lnTo>
                    <a:pt x="20911" y="26833"/>
                  </a:lnTo>
                  <a:cubicBezTo>
                    <a:pt x="20911" y="26833"/>
                    <a:pt x="21719" y="29421"/>
                    <a:pt x="22047" y="29421"/>
                  </a:cubicBezTo>
                  <a:cubicBezTo>
                    <a:pt x="22349" y="29421"/>
                    <a:pt x="23677" y="30586"/>
                    <a:pt x="24015" y="30586"/>
                  </a:cubicBezTo>
                  <a:cubicBezTo>
                    <a:pt x="24045" y="30586"/>
                    <a:pt x="24067" y="30577"/>
                    <a:pt x="24080" y="30558"/>
                  </a:cubicBezTo>
                  <a:cubicBezTo>
                    <a:pt x="24232" y="30318"/>
                    <a:pt x="25621" y="29990"/>
                    <a:pt x="25621" y="29990"/>
                  </a:cubicBezTo>
                  <a:lnTo>
                    <a:pt x="28133" y="30229"/>
                  </a:lnTo>
                  <a:cubicBezTo>
                    <a:pt x="28133" y="30229"/>
                    <a:pt x="30735" y="28045"/>
                    <a:pt x="30735" y="27729"/>
                  </a:cubicBezTo>
                  <a:cubicBezTo>
                    <a:pt x="30735" y="27401"/>
                    <a:pt x="32831" y="23348"/>
                    <a:pt x="32831" y="23348"/>
                  </a:cubicBezTo>
                  <a:lnTo>
                    <a:pt x="34371" y="19699"/>
                  </a:lnTo>
                  <a:lnTo>
                    <a:pt x="34700" y="14193"/>
                  </a:lnTo>
                  <a:lnTo>
                    <a:pt x="31303" y="8107"/>
                  </a:lnTo>
                  <a:lnTo>
                    <a:pt x="30078" y="5114"/>
                  </a:lnTo>
                  <a:lnTo>
                    <a:pt x="29434" y="3081"/>
                  </a:lnTo>
                  <a:lnTo>
                    <a:pt x="27654" y="1"/>
                  </a:lnTo>
                  <a:lnTo>
                    <a:pt x="26025" y="3410"/>
                  </a:lnTo>
                  <a:lnTo>
                    <a:pt x="26113" y="4950"/>
                  </a:lnTo>
                  <a:lnTo>
                    <a:pt x="24333" y="6251"/>
                  </a:lnTo>
                  <a:lnTo>
                    <a:pt x="21971" y="4054"/>
                  </a:lnTo>
                  <a:lnTo>
                    <a:pt x="22224" y="1301"/>
                  </a:lnTo>
                  <a:lnTo>
                    <a:pt x="1808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6"/>
            <p:cNvSpPr/>
            <p:nvPr/>
          </p:nvSpPr>
          <p:spPr>
            <a:xfrm>
              <a:off x="5985000" y="3768350"/>
              <a:ext cx="883600" cy="789850"/>
            </a:xfrm>
            <a:custGeom>
              <a:avLst/>
              <a:gdLst/>
              <a:ahLst/>
              <a:cxnLst/>
              <a:rect l="l" t="t" r="r" b="b"/>
              <a:pathLst>
                <a:path w="35344" h="31594" extrusionOk="0">
                  <a:moveTo>
                    <a:pt x="18474" y="1049"/>
                  </a:moveTo>
                  <a:lnTo>
                    <a:pt x="22186" y="2210"/>
                  </a:lnTo>
                  <a:lnTo>
                    <a:pt x="21946" y="4862"/>
                  </a:lnTo>
                  <a:lnTo>
                    <a:pt x="24598" y="7337"/>
                  </a:lnTo>
                  <a:lnTo>
                    <a:pt x="26732" y="5784"/>
                  </a:lnTo>
                  <a:lnTo>
                    <a:pt x="26643" y="4155"/>
                  </a:lnTo>
                  <a:lnTo>
                    <a:pt x="27969" y="1364"/>
                  </a:lnTo>
                  <a:lnTo>
                    <a:pt x="29447" y="3890"/>
                  </a:lnTo>
                  <a:lnTo>
                    <a:pt x="30091" y="5910"/>
                  </a:lnTo>
                  <a:lnTo>
                    <a:pt x="31315" y="8941"/>
                  </a:lnTo>
                  <a:lnTo>
                    <a:pt x="34674" y="14938"/>
                  </a:lnTo>
                  <a:lnTo>
                    <a:pt x="34359" y="20305"/>
                  </a:lnTo>
                  <a:lnTo>
                    <a:pt x="32856" y="23891"/>
                  </a:lnTo>
                  <a:cubicBezTo>
                    <a:pt x="31530" y="26442"/>
                    <a:pt x="30810" y="27932"/>
                    <a:pt x="30722" y="28336"/>
                  </a:cubicBezTo>
                  <a:cubicBezTo>
                    <a:pt x="30583" y="28601"/>
                    <a:pt x="29396" y="29687"/>
                    <a:pt x="28335" y="30596"/>
                  </a:cubicBezTo>
                  <a:lnTo>
                    <a:pt x="25898" y="30356"/>
                  </a:lnTo>
                  <a:lnTo>
                    <a:pt x="25848" y="30369"/>
                  </a:lnTo>
                  <a:cubicBezTo>
                    <a:pt x="25052" y="30558"/>
                    <a:pt x="24522" y="30747"/>
                    <a:pt x="24257" y="30937"/>
                  </a:cubicBezTo>
                  <a:cubicBezTo>
                    <a:pt x="23979" y="30773"/>
                    <a:pt x="23714" y="30596"/>
                    <a:pt x="23461" y="30406"/>
                  </a:cubicBezTo>
                  <a:cubicBezTo>
                    <a:pt x="22931" y="30028"/>
                    <a:pt x="22666" y="29851"/>
                    <a:pt x="22464" y="29800"/>
                  </a:cubicBezTo>
                  <a:cubicBezTo>
                    <a:pt x="22262" y="29560"/>
                    <a:pt x="21832" y="28411"/>
                    <a:pt x="21517" y="27439"/>
                  </a:cubicBezTo>
                  <a:lnTo>
                    <a:pt x="20595" y="23272"/>
                  </a:lnTo>
                  <a:lnTo>
                    <a:pt x="18474" y="25141"/>
                  </a:lnTo>
                  <a:lnTo>
                    <a:pt x="16706" y="21744"/>
                  </a:lnTo>
                  <a:lnTo>
                    <a:pt x="12463" y="21353"/>
                  </a:lnTo>
                  <a:lnTo>
                    <a:pt x="9610" y="22590"/>
                  </a:lnTo>
                  <a:lnTo>
                    <a:pt x="5708" y="23803"/>
                  </a:lnTo>
                  <a:lnTo>
                    <a:pt x="2261" y="24573"/>
                  </a:lnTo>
                  <a:lnTo>
                    <a:pt x="1124" y="23297"/>
                  </a:lnTo>
                  <a:lnTo>
                    <a:pt x="1591" y="21530"/>
                  </a:lnTo>
                  <a:lnTo>
                    <a:pt x="619" y="16681"/>
                  </a:lnTo>
                  <a:lnTo>
                    <a:pt x="619" y="13537"/>
                  </a:lnTo>
                  <a:lnTo>
                    <a:pt x="2109" y="11188"/>
                  </a:lnTo>
                  <a:lnTo>
                    <a:pt x="5316" y="10557"/>
                  </a:lnTo>
                  <a:lnTo>
                    <a:pt x="8662" y="8574"/>
                  </a:lnTo>
                  <a:lnTo>
                    <a:pt x="10493" y="6352"/>
                  </a:lnTo>
                  <a:lnTo>
                    <a:pt x="12943" y="4054"/>
                  </a:lnTo>
                  <a:lnTo>
                    <a:pt x="14282" y="4609"/>
                  </a:lnTo>
                  <a:lnTo>
                    <a:pt x="15961" y="3549"/>
                  </a:lnTo>
                  <a:lnTo>
                    <a:pt x="18474" y="1049"/>
                  </a:lnTo>
                  <a:close/>
                  <a:moveTo>
                    <a:pt x="27944" y="1"/>
                  </a:moveTo>
                  <a:lnTo>
                    <a:pt x="26025" y="4016"/>
                  </a:lnTo>
                  <a:lnTo>
                    <a:pt x="26100" y="5468"/>
                  </a:lnTo>
                  <a:lnTo>
                    <a:pt x="24674" y="6516"/>
                  </a:lnTo>
                  <a:lnTo>
                    <a:pt x="22615" y="4609"/>
                  </a:lnTo>
                  <a:lnTo>
                    <a:pt x="22868" y="1756"/>
                  </a:lnTo>
                  <a:lnTo>
                    <a:pt x="18310" y="316"/>
                  </a:lnTo>
                  <a:lnTo>
                    <a:pt x="15607" y="3018"/>
                  </a:lnTo>
                  <a:lnTo>
                    <a:pt x="14231" y="3890"/>
                  </a:lnTo>
                  <a:lnTo>
                    <a:pt x="12817" y="3309"/>
                  </a:lnTo>
                  <a:lnTo>
                    <a:pt x="10039" y="5910"/>
                  </a:lnTo>
                  <a:lnTo>
                    <a:pt x="8296" y="8057"/>
                  </a:lnTo>
                  <a:lnTo>
                    <a:pt x="5152" y="9951"/>
                  </a:lnTo>
                  <a:lnTo>
                    <a:pt x="1743" y="10633"/>
                  </a:lnTo>
                  <a:lnTo>
                    <a:pt x="0" y="13360"/>
                  </a:lnTo>
                  <a:lnTo>
                    <a:pt x="0" y="16744"/>
                  </a:lnTo>
                  <a:lnTo>
                    <a:pt x="947" y="21504"/>
                  </a:lnTo>
                  <a:lnTo>
                    <a:pt x="430" y="23462"/>
                  </a:lnTo>
                  <a:lnTo>
                    <a:pt x="2046" y="25267"/>
                  </a:lnTo>
                  <a:lnTo>
                    <a:pt x="5872" y="24409"/>
                  </a:lnTo>
                  <a:lnTo>
                    <a:pt x="9824" y="23184"/>
                  </a:lnTo>
                  <a:lnTo>
                    <a:pt x="12564" y="21997"/>
                  </a:lnTo>
                  <a:lnTo>
                    <a:pt x="16314" y="22338"/>
                  </a:lnTo>
                  <a:lnTo>
                    <a:pt x="18284" y="26151"/>
                  </a:lnTo>
                  <a:lnTo>
                    <a:pt x="20216" y="24459"/>
                  </a:lnTo>
                  <a:lnTo>
                    <a:pt x="20923" y="27616"/>
                  </a:lnTo>
                  <a:cubicBezTo>
                    <a:pt x="21795" y="30419"/>
                    <a:pt x="22136" y="30419"/>
                    <a:pt x="22325" y="30419"/>
                  </a:cubicBezTo>
                  <a:cubicBezTo>
                    <a:pt x="22590" y="30571"/>
                    <a:pt x="22855" y="30735"/>
                    <a:pt x="23095" y="30924"/>
                  </a:cubicBezTo>
                  <a:cubicBezTo>
                    <a:pt x="23752" y="31391"/>
                    <a:pt x="24067" y="31593"/>
                    <a:pt x="24320" y="31593"/>
                  </a:cubicBezTo>
                  <a:cubicBezTo>
                    <a:pt x="24345" y="31581"/>
                    <a:pt x="24383" y="31581"/>
                    <a:pt x="24421" y="31568"/>
                  </a:cubicBezTo>
                  <a:cubicBezTo>
                    <a:pt x="24509" y="31555"/>
                    <a:pt x="24598" y="31505"/>
                    <a:pt x="24648" y="31429"/>
                  </a:cubicBezTo>
                  <a:cubicBezTo>
                    <a:pt x="24749" y="31341"/>
                    <a:pt x="25355" y="31126"/>
                    <a:pt x="25962" y="30987"/>
                  </a:cubicBezTo>
                  <a:lnTo>
                    <a:pt x="28563" y="31240"/>
                  </a:lnTo>
                  <a:lnTo>
                    <a:pt x="28664" y="31151"/>
                  </a:lnTo>
                  <a:cubicBezTo>
                    <a:pt x="31366" y="28866"/>
                    <a:pt x="31366" y="28550"/>
                    <a:pt x="31366" y="28424"/>
                  </a:cubicBezTo>
                  <a:cubicBezTo>
                    <a:pt x="31416" y="28146"/>
                    <a:pt x="32464" y="26037"/>
                    <a:pt x="33449" y="24143"/>
                  </a:cubicBezTo>
                  <a:lnTo>
                    <a:pt x="34990" y="20494"/>
                  </a:lnTo>
                  <a:lnTo>
                    <a:pt x="35343" y="14787"/>
                  </a:lnTo>
                  <a:lnTo>
                    <a:pt x="31909" y="8663"/>
                  </a:lnTo>
                  <a:lnTo>
                    <a:pt x="30697" y="5683"/>
                  </a:lnTo>
                  <a:lnTo>
                    <a:pt x="30053" y="3662"/>
                  </a:lnTo>
                  <a:lnTo>
                    <a:pt x="2794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6"/>
            <p:cNvSpPr/>
            <p:nvPr/>
          </p:nvSpPr>
          <p:spPr>
            <a:xfrm>
              <a:off x="6575950" y="4616250"/>
              <a:ext cx="97550" cy="109575"/>
            </a:xfrm>
            <a:custGeom>
              <a:avLst/>
              <a:gdLst/>
              <a:ahLst/>
              <a:cxnLst/>
              <a:rect l="l" t="t" r="r" b="b"/>
              <a:pathLst>
                <a:path w="3902" h="4383" extrusionOk="0">
                  <a:moveTo>
                    <a:pt x="303" y="1"/>
                  </a:moveTo>
                  <a:lnTo>
                    <a:pt x="0" y="430"/>
                  </a:lnTo>
                  <a:lnTo>
                    <a:pt x="0" y="2955"/>
                  </a:lnTo>
                  <a:lnTo>
                    <a:pt x="1326" y="4382"/>
                  </a:lnTo>
                  <a:lnTo>
                    <a:pt x="3498" y="2753"/>
                  </a:lnTo>
                  <a:lnTo>
                    <a:pt x="3902" y="430"/>
                  </a:lnTo>
                  <a:lnTo>
                    <a:pt x="2273" y="1213"/>
                  </a:lnTo>
                  <a:lnTo>
                    <a:pt x="30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6"/>
            <p:cNvSpPr/>
            <p:nvPr/>
          </p:nvSpPr>
          <p:spPr>
            <a:xfrm>
              <a:off x="6568050" y="4609625"/>
              <a:ext cx="115875" cy="126600"/>
            </a:xfrm>
            <a:custGeom>
              <a:avLst/>
              <a:gdLst/>
              <a:ahLst/>
              <a:cxnLst/>
              <a:rect l="l" t="t" r="r" b="b"/>
              <a:pathLst>
                <a:path w="4635" h="5064" extrusionOk="0">
                  <a:moveTo>
                    <a:pt x="783" y="1"/>
                  </a:moveTo>
                  <a:lnTo>
                    <a:pt x="455" y="531"/>
                  </a:lnTo>
                  <a:lnTo>
                    <a:pt x="2564" y="1844"/>
                  </a:lnTo>
                  <a:lnTo>
                    <a:pt x="3814" y="1251"/>
                  </a:lnTo>
                  <a:lnTo>
                    <a:pt x="3536" y="2842"/>
                  </a:lnTo>
                  <a:lnTo>
                    <a:pt x="1680" y="4218"/>
                  </a:lnTo>
                  <a:lnTo>
                    <a:pt x="632" y="3094"/>
                  </a:lnTo>
                  <a:lnTo>
                    <a:pt x="632" y="695"/>
                  </a:lnTo>
                  <a:lnTo>
                    <a:pt x="0" y="695"/>
                  </a:lnTo>
                  <a:lnTo>
                    <a:pt x="0" y="3347"/>
                  </a:lnTo>
                  <a:lnTo>
                    <a:pt x="1592" y="5064"/>
                  </a:lnTo>
                  <a:lnTo>
                    <a:pt x="4104" y="3208"/>
                  </a:lnTo>
                  <a:lnTo>
                    <a:pt x="4635" y="139"/>
                  </a:lnTo>
                  <a:lnTo>
                    <a:pt x="2602" y="1124"/>
                  </a:lnTo>
                  <a:lnTo>
                    <a:pt x="78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26"/>
            <p:cNvSpPr/>
            <p:nvPr/>
          </p:nvSpPr>
          <p:spPr>
            <a:xfrm>
              <a:off x="6995150" y="4713800"/>
              <a:ext cx="195750" cy="190700"/>
            </a:xfrm>
            <a:custGeom>
              <a:avLst/>
              <a:gdLst/>
              <a:ahLst/>
              <a:cxnLst/>
              <a:rect l="l" t="t" r="r" b="b"/>
              <a:pathLst>
                <a:path w="7830" h="7628" extrusionOk="0">
                  <a:moveTo>
                    <a:pt x="6883" y="0"/>
                  </a:moveTo>
                  <a:lnTo>
                    <a:pt x="4648" y="1932"/>
                  </a:lnTo>
                  <a:lnTo>
                    <a:pt x="2615" y="2905"/>
                  </a:lnTo>
                  <a:lnTo>
                    <a:pt x="468" y="4660"/>
                  </a:lnTo>
                  <a:lnTo>
                    <a:pt x="1" y="5859"/>
                  </a:lnTo>
                  <a:lnTo>
                    <a:pt x="1958" y="7627"/>
                  </a:lnTo>
                  <a:lnTo>
                    <a:pt x="4471" y="4622"/>
                  </a:lnTo>
                  <a:lnTo>
                    <a:pt x="6921" y="2425"/>
                  </a:lnTo>
                  <a:lnTo>
                    <a:pt x="7830" y="1124"/>
                  </a:lnTo>
                  <a:lnTo>
                    <a:pt x="783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26"/>
            <p:cNvSpPr/>
            <p:nvPr/>
          </p:nvSpPr>
          <p:spPr>
            <a:xfrm>
              <a:off x="6985700" y="4705900"/>
              <a:ext cx="213100" cy="209650"/>
            </a:xfrm>
            <a:custGeom>
              <a:avLst/>
              <a:gdLst/>
              <a:ahLst/>
              <a:cxnLst/>
              <a:rect l="l" t="t" r="r" b="b"/>
              <a:pathLst>
                <a:path w="8524" h="8386" extrusionOk="0">
                  <a:moveTo>
                    <a:pt x="7905" y="632"/>
                  </a:moveTo>
                  <a:lnTo>
                    <a:pt x="7905" y="1339"/>
                  </a:lnTo>
                  <a:lnTo>
                    <a:pt x="7071" y="2526"/>
                  </a:lnTo>
                  <a:lnTo>
                    <a:pt x="4609" y="4736"/>
                  </a:lnTo>
                  <a:lnTo>
                    <a:pt x="2311" y="7489"/>
                  </a:lnTo>
                  <a:lnTo>
                    <a:pt x="758" y="6074"/>
                  </a:lnTo>
                  <a:lnTo>
                    <a:pt x="1111" y="5165"/>
                  </a:lnTo>
                  <a:lnTo>
                    <a:pt x="3169" y="3486"/>
                  </a:lnTo>
                  <a:lnTo>
                    <a:pt x="5165" y="2526"/>
                  </a:lnTo>
                  <a:lnTo>
                    <a:pt x="7387" y="632"/>
                  </a:lnTo>
                  <a:close/>
                  <a:moveTo>
                    <a:pt x="7147" y="1"/>
                  </a:moveTo>
                  <a:lnTo>
                    <a:pt x="4836" y="1971"/>
                  </a:lnTo>
                  <a:lnTo>
                    <a:pt x="2854" y="2943"/>
                  </a:lnTo>
                  <a:lnTo>
                    <a:pt x="568" y="4786"/>
                  </a:lnTo>
                  <a:lnTo>
                    <a:pt x="0" y="6251"/>
                  </a:lnTo>
                  <a:lnTo>
                    <a:pt x="2374" y="8385"/>
                  </a:lnTo>
                  <a:lnTo>
                    <a:pt x="5064" y="5165"/>
                  </a:lnTo>
                  <a:lnTo>
                    <a:pt x="7513" y="2981"/>
                  </a:lnTo>
                  <a:lnTo>
                    <a:pt x="8523" y="1541"/>
                  </a:lnTo>
                  <a:lnTo>
                    <a:pt x="852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6"/>
            <p:cNvSpPr/>
            <p:nvPr/>
          </p:nvSpPr>
          <p:spPr>
            <a:xfrm>
              <a:off x="7223700" y="4478300"/>
              <a:ext cx="126625" cy="235850"/>
            </a:xfrm>
            <a:custGeom>
              <a:avLst/>
              <a:gdLst/>
              <a:ahLst/>
              <a:cxnLst/>
              <a:rect l="l" t="t" r="r" b="b"/>
              <a:pathLst>
                <a:path w="5065" h="9434" extrusionOk="0">
                  <a:moveTo>
                    <a:pt x="607" y="1"/>
                  </a:moveTo>
                  <a:lnTo>
                    <a:pt x="1099" y="3334"/>
                  </a:lnTo>
                  <a:lnTo>
                    <a:pt x="1175" y="5557"/>
                  </a:lnTo>
                  <a:lnTo>
                    <a:pt x="266" y="5948"/>
                  </a:lnTo>
                  <a:lnTo>
                    <a:pt x="1087" y="7792"/>
                  </a:lnTo>
                  <a:cubicBezTo>
                    <a:pt x="1087" y="7792"/>
                    <a:pt x="1" y="8612"/>
                    <a:pt x="317" y="8827"/>
                  </a:cubicBezTo>
                  <a:cubicBezTo>
                    <a:pt x="569" y="9004"/>
                    <a:pt x="809" y="9206"/>
                    <a:pt x="1036" y="9433"/>
                  </a:cubicBezTo>
                  <a:lnTo>
                    <a:pt x="2640" y="7716"/>
                  </a:lnTo>
                  <a:lnTo>
                    <a:pt x="3448" y="5531"/>
                  </a:lnTo>
                  <a:lnTo>
                    <a:pt x="5064" y="5026"/>
                  </a:lnTo>
                  <a:lnTo>
                    <a:pt x="4092" y="4370"/>
                  </a:lnTo>
                  <a:lnTo>
                    <a:pt x="2791" y="4370"/>
                  </a:lnTo>
                  <a:lnTo>
                    <a:pt x="2665" y="733"/>
                  </a:lnTo>
                  <a:lnTo>
                    <a:pt x="60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6"/>
            <p:cNvSpPr/>
            <p:nvPr/>
          </p:nvSpPr>
          <p:spPr>
            <a:xfrm>
              <a:off x="7219600" y="4466625"/>
              <a:ext cx="149025" cy="258875"/>
            </a:xfrm>
            <a:custGeom>
              <a:avLst/>
              <a:gdLst/>
              <a:ahLst/>
              <a:cxnLst/>
              <a:rect l="l" t="t" r="r" b="b"/>
              <a:pathLst>
                <a:path w="5961" h="10355" extrusionOk="0">
                  <a:moveTo>
                    <a:pt x="1162" y="948"/>
                  </a:moveTo>
                  <a:lnTo>
                    <a:pt x="2526" y="1427"/>
                  </a:lnTo>
                  <a:lnTo>
                    <a:pt x="2652" y="5152"/>
                  </a:lnTo>
                  <a:lnTo>
                    <a:pt x="4155" y="5152"/>
                  </a:lnTo>
                  <a:lnTo>
                    <a:pt x="4509" y="5392"/>
                  </a:lnTo>
                  <a:lnTo>
                    <a:pt x="3372" y="5733"/>
                  </a:lnTo>
                  <a:lnTo>
                    <a:pt x="2539" y="8019"/>
                  </a:lnTo>
                  <a:lnTo>
                    <a:pt x="1188" y="9458"/>
                  </a:lnTo>
                  <a:cubicBezTo>
                    <a:pt x="1074" y="9344"/>
                    <a:pt x="922" y="9231"/>
                    <a:pt x="784" y="9117"/>
                  </a:cubicBezTo>
                  <a:cubicBezTo>
                    <a:pt x="973" y="8903"/>
                    <a:pt x="1200" y="8701"/>
                    <a:pt x="1440" y="8524"/>
                  </a:cubicBezTo>
                  <a:lnTo>
                    <a:pt x="1642" y="8360"/>
                  </a:lnTo>
                  <a:lnTo>
                    <a:pt x="847" y="6579"/>
                  </a:lnTo>
                  <a:lnTo>
                    <a:pt x="1667" y="6238"/>
                  </a:lnTo>
                  <a:lnTo>
                    <a:pt x="1566" y="3751"/>
                  </a:lnTo>
                  <a:lnTo>
                    <a:pt x="1162" y="948"/>
                  </a:lnTo>
                  <a:close/>
                  <a:moveTo>
                    <a:pt x="380" y="1"/>
                  </a:moveTo>
                  <a:lnTo>
                    <a:pt x="948" y="3814"/>
                  </a:lnTo>
                  <a:lnTo>
                    <a:pt x="1011" y="5822"/>
                  </a:lnTo>
                  <a:lnTo>
                    <a:pt x="1" y="6251"/>
                  </a:lnTo>
                  <a:lnTo>
                    <a:pt x="859" y="8158"/>
                  </a:lnTo>
                  <a:cubicBezTo>
                    <a:pt x="481" y="8473"/>
                    <a:pt x="114" y="8865"/>
                    <a:pt x="114" y="9193"/>
                  </a:cubicBezTo>
                  <a:cubicBezTo>
                    <a:pt x="114" y="9332"/>
                    <a:pt x="190" y="9471"/>
                    <a:pt x="304" y="9559"/>
                  </a:cubicBezTo>
                  <a:cubicBezTo>
                    <a:pt x="544" y="9723"/>
                    <a:pt x="771" y="9913"/>
                    <a:pt x="973" y="10127"/>
                  </a:cubicBezTo>
                  <a:lnTo>
                    <a:pt x="1200" y="10355"/>
                  </a:lnTo>
                  <a:lnTo>
                    <a:pt x="3044" y="8397"/>
                  </a:lnTo>
                  <a:lnTo>
                    <a:pt x="3852" y="6251"/>
                  </a:lnTo>
                  <a:lnTo>
                    <a:pt x="5961" y="5607"/>
                  </a:lnTo>
                  <a:lnTo>
                    <a:pt x="4357" y="4521"/>
                  </a:lnTo>
                  <a:lnTo>
                    <a:pt x="3258" y="4521"/>
                  </a:lnTo>
                  <a:lnTo>
                    <a:pt x="3132" y="973"/>
                  </a:lnTo>
                  <a:lnTo>
                    <a:pt x="38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6"/>
            <p:cNvSpPr/>
            <p:nvPr/>
          </p:nvSpPr>
          <p:spPr>
            <a:xfrm>
              <a:off x="6134625" y="2921400"/>
              <a:ext cx="43275" cy="96300"/>
            </a:xfrm>
            <a:custGeom>
              <a:avLst/>
              <a:gdLst/>
              <a:ahLst/>
              <a:cxnLst/>
              <a:rect l="l" t="t" r="r" b="b"/>
              <a:pathLst>
                <a:path w="1731" h="3852" extrusionOk="0">
                  <a:moveTo>
                    <a:pt x="1415" y="0"/>
                  </a:moveTo>
                  <a:lnTo>
                    <a:pt x="1" y="682"/>
                  </a:lnTo>
                  <a:lnTo>
                    <a:pt x="1" y="2627"/>
                  </a:lnTo>
                  <a:lnTo>
                    <a:pt x="1415" y="3852"/>
                  </a:lnTo>
                  <a:lnTo>
                    <a:pt x="1730" y="1920"/>
                  </a:lnTo>
                  <a:lnTo>
                    <a:pt x="141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6"/>
            <p:cNvSpPr/>
            <p:nvPr/>
          </p:nvSpPr>
          <p:spPr>
            <a:xfrm>
              <a:off x="6126725" y="2909725"/>
              <a:ext cx="59375" cy="122825"/>
            </a:xfrm>
            <a:custGeom>
              <a:avLst/>
              <a:gdLst/>
              <a:ahLst/>
              <a:cxnLst/>
              <a:rect l="l" t="t" r="r" b="b"/>
              <a:pathLst>
                <a:path w="2375" h="4913" extrusionOk="0">
                  <a:moveTo>
                    <a:pt x="1491" y="935"/>
                  </a:moveTo>
                  <a:lnTo>
                    <a:pt x="1731" y="2387"/>
                  </a:lnTo>
                  <a:lnTo>
                    <a:pt x="1516" y="3713"/>
                  </a:lnTo>
                  <a:lnTo>
                    <a:pt x="632" y="2955"/>
                  </a:lnTo>
                  <a:lnTo>
                    <a:pt x="632" y="1351"/>
                  </a:lnTo>
                  <a:lnTo>
                    <a:pt x="1491" y="935"/>
                  </a:lnTo>
                  <a:close/>
                  <a:moveTo>
                    <a:pt x="1983" y="0"/>
                  </a:moveTo>
                  <a:lnTo>
                    <a:pt x="1" y="960"/>
                  </a:lnTo>
                  <a:lnTo>
                    <a:pt x="1" y="3245"/>
                  </a:lnTo>
                  <a:lnTo>
                    <a:pt x="1958" y="4912"/>
                  </a:lnTo>
                  <a:lnTo>
                    <a:pt x="2375" y="2387"/>
                  </a:lnTo>
                  <a:lnTo>
                    <a:pt x="198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6"/>
            <p:cNvSpPr/>
            <p:nvPr/>
          </p:nvSpPr>
          <p:spPr>
            <a:xfrm>
              <a:off x="5917450" y="3060600"/>
              <a:ext cx="65350" cy="60650"/>
            </a:xfrm>
            <a:custGeom>
              <a:avLst/>
              <a:gdLst/>
              <a:ahLst/>
              <a:cxnLst/>
              <a:rect l="l" t="t" r="r" b="b"/>
              <a:pathLst>
                <a:path w="2614" h="2426" extrusionOk="0">
                  <a:moveTo>
                    <a:pt x="1099" y="1"/>
                  </a:moveTo>
                  <a:lnTo>
                    <a:pt x="0" y="1175"/>
                  </a:lnTo>
                  <a:lnTo>
                    <a:pt x="568" y="2425"/>
                  </a:lnTo>
                  <a:lnTo>
                    <a:pt x="1440" y="2425"/>
                  </a:lnTo>
                  <a:lnTo>
                    <a:pt x="2614" y="708"/>
                  </a:lnTo>
                  <a:lnTo>
                    <a:pt x="109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6"/>
            <p:cNvSpPr/>
            <p:nvPr/>
          </p:nvSpPr>
          <p:spPr>
            <a:xfrm>
              <a:off x="5908275" y="3050825"/>
              <a:ext cx="86225" cy="78325"/>
            </a:xfrm>
            <a:custGeom>
              <a:avLst/>
              <a:gdLst/>
              <a:ahLst/>
              <a:cxnLst/>
              <a:rect l="l" t="t" r="r" b="b"/>
              <a:pathLst>
                <a:path w="3449" h="3133" extrusionOk="0">
                  <a:moveTo>
                    <a:pt x="1541" y="771"/>
                  </a:moveTo>
                  <a:lnTo>
                    <a:pt x="2514" y="1225"/>
                  </a:lnTo>
                  <a:lnTo>
                    <a:pt x="1630" y="2501"/>
                  </a:lnTo>
                  <a:lnTo>
                    <a:pt x="1137" y="2501"/>
                  </a:lnTo>
                  <a:lnTo>
                    <a:pt x="746" y="1617"/>
                  </a:lnTo>
                  <a:lnTo>
                    <a:pt x="1541" y="771"/>
                  </a:lnTo>
                  <a:close/>
                  <a:moveTo>
                    <a:pt x="1390" y="1"/>
                  </a:moveTo>
                  <a:lnTo>
                    <a:pt x="1" y="1503"/>
                  </a:lnTo>
                  <a:lnTo>
                    <a:pt x="733" y="3132"/>
                  </a:lnTo>
                  <a:lnTo>
                    <a:pt x="1971" y="3132"/>
                  </a:lnTo>
                  <a:lnTo>
                    <a:pt x="3448" y="960"/>
                  </a:lnTo>
                  <a:lnTo>
                    <a:pt x="139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6"/>
            <p:cNvSpPr/>
            <p:nvPr/>
          </p:nvSpPr>
          <p:spPr>
            <a:xfrm>
              <a:off x="6168100" y="3083025"/>
              <a:ext cx="108300" cy="173650"/>
            </a:xfrm>
            <a:custGeom>
              <a:avLst/>
              <a:gdLst/>
              <a:ahLst/>
              <a:cxnLst/>
              <a:rect l="l" t="t" r="r" b="b"/>
              <a:pathLst>
                <a:path w="4332" h="6946" extrusionOk="0">
                  <a:moveTo>
                    <a:pt x="1578" y="0"/>
                  </a:moveTo>
                  <a:lnTo>
                    <a:pt x="707" y="1440"/>
                  </a:lnTo>
                  <a:lnTo>
                    <a:pt x="0" y="3132"/>
                  </a:lnTo>
                  <a:lnTo>
                    <a:pt x="783" y="5897"/>
                  </a:lnTo>
                  <a:lnTo>
                    <a:pt x="2399" y="5405"/>
                  </a:lnTo>
                  <a:lnTo>
                    <a:pt x="3472" y="6945"/>
                  </a:lnTo>
                  <a:lnTo>
                    <a:pt x="4331" y="5241"/>
                  </a:lnTo>
                  <a:lnTo>
                    <a:pt x="3472" y="3789"/>
                  </a:lnTo>
                  <a:lnTo>
                    <a:pt x="1818" y="2564"/>
                  </a:lnTo>
                  <a:lnTo>
                    <a:pt x="2399" y="1352"/>
                  </a:lnTo>
                  <a:lnTo>
                    <a:pt x="157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6"/>
            <p:cNvSpPr/>
            <p:nvPr/>
          </p:nvSpPr>
          <p:spPr>
            <a:xfrm>
              <a:off x="6159575" y="3067875"/>
              <a:ext cx="125650" cy="204275"/>
            </a:xfrm>
            <a:custGeom>
              <a:avLst/>
              <a:gdLst/>
              <a:ahLst/>
              <a:cxnLst/>
              <a:rect l="l" t="t" r="r" b="b"/>
              <a:pathLst>
                <a:path w="5026" h="8171" extrusionOk="0">
                  <a:moveTo>
                    <a:pt x="1932" y="1213"/>
                  </a:moveTo>
                  <a:lnTo>
                    <a:pt x="2399" y="1970"/>
                  </a:lnTo>
                  <a:lnTo>
                    <a:pt x="1768" y="3271"/>
                  </a:lnTo>
                  <a:lnTo>
                    <a:pt x="3574" y="4609"/>
                  </a:lnTo>
                  <a:lnTo>
                    <a:pt x="4319" y="5872"/>
                  </a:lnTo>
                  <a:lnTo>
                    <a:pt x="3763" y="6933"/>
                  </a:lnTo>
                  <a:lnTo>
                    <a:pt x="2866" y="5645"/>
                  </a:lnTo>
                  <a:lnTo>
                    <a:pt x="1351" y="6099"/>
                  </a:lnTo>
                  <a:lnTo>
                    <a:pt x="682" y="3763"/>
                  </a:lnTo>
                  <a:lnTo>
                    <a:pt x="1326" y="2197"/>
                  </a:lnTo>
                  <a:lnTo>
                    <a:pt x="1932" y="1213"/>
                  </a:lnTo>
                  <a:close/>
                  <a:moveTo>
                    <a:pt x="1907" y="0"/>
                  </a:moveTo>
                  <a:lnTo>
                    <a:pt x="758" y="1920"/>
                  </a:lnTo>
                  <a:lnTo>
                    <a:pt x="0" y="3725"/>
                  </a:lnTo>
                  <a:lnTo>
                    <a:pt x="909" y="6895"/>
                  </a:lnTo>
                  <a:lnTo>
                    <a:pt x="2614" y="6377"/>
                  </a:lnTo>
                  <a:lnTo>
                    <a:pt x="3851" y="8170"/>
                  </a:lnTo>
                  <a:lnTo>
                    <a:pt x="5026" y="5834"/>
                  </a:lnTo>
                  <a:lnTo>
                    <a:pt x="4079" y="4230"/>
                  </a:lnTo>
                  <a:lnTo>
                    <a:pt x="2551" y="3081"/>
                  </a:lnTo>
                  <a:lnTo>
                    <a:pt x="3094" y="1945"/>
                  </a:lnTo>
                  <a:lnTo>
                    <a:pt x="19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6"/>
            <p:cNvSpPr/>
            <p:nvPr/>
          </p:nvSpPr>
          <p:spPr>
            <a:xfrm>
              <a:off x="6241950" y="3244650"/>
              <a:ext cx="111475" cy="160375"/>
            </a:xfrm>
            <a:custGeom>
              <a:avLst/>
              <a:gdLst/>
              <a:ahLst/>
              <a:cxnLst/>
              <a:rect l="l" t="t" r="r" b="b"/>
              <a:pathLst>
                <a:path w="4459" h="6415" extrusionOk="0">
                  <a:moveTo>
                    <a:pt x="2248" y="0"/>
                  </a:moveTo>
                  <a:lnTo>
                    <a:pt x="1781" y="1693"/>
                  </a:lnTo>
                  <a:lnTo>
                    <a:pt x="2021" y="3069"/>
                  </a:lnTo>
                  <a:lnTo>
                    <a:pt x="518" y="3965"/>
                  </a:lnTo>
                  <a:lnTo>
                    <a:pt x="1" y="4281"/>
                  </a:lnTo>
                  <a:lnTo>
                    <a:pt x="1377" y="4912"/>
                  </a:lnTo>
                  <a:lnTo>
                    <a:pt x="2842" y="6415"/>
                  </a:lnTo>
                  <a:lnTo>
                    <a:pt x="4458" y="4912"/>
                  </a:lnTo>
                  <a:lnTo>
                    <a:pt x="3271" y="3208"/>
                  </a:lnTo>
                  <a:lnTo>
                    <a:pt x="3650" y="1541"/>
                  </a:lnTo>
                  <a:lnTo>
                    <a:pt x="224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6"/>
            <p:cNvSpPr/>
            <p:nvPr/>
          </p:nvSpPr>
          <p:spPr>
            <a:xfrm>
              <a:off x="6225225" y="3228550"/>
              <a:ext cx="138600" cy="187525"/>
            </a:xfrm>
            <a:custGeom>
              <a:avLst/>
              <a:gdLst/>
              <a:ahLst/>
              <a:cxnLst/>
              <a:rect l="l" t="t" r="r" b="b"/>
              <a:pathLst>
                <a:path w="5544" h="7501" extrusionOk="0">
                  <a:moveTo>
                    <a:pt x="3082" y="1276"/>
                  </a:moveTo>
                  <a:lnTo>
                    <a:pt x="3978" y="2273"/>
                  </a:lnTo>
                  <a:lnTo>
                    <a:pt x="3612" y="3915"/>
                  </a:lnTo>
                  <a:lnTo>
                    <a:pt x="4723" y="5519"/>
                  </a:lnTo>
                  <a:lnTo>
                    <a:pt x="3523" y="6617"/>
                  </a:lnTo>
                  <a:lnTo>
                    <a:pt x="2286" y="5342"/>
                  </a:lnTo>
                  <a:lnTo>
                    <a:pt x="1339" y="4887"/>
                  </a:lnTo>
                  <a:lnTo>
                    <a:pt x="3044" y="3877"/>
                  </a:lnTo>
                  <a:lnTo>
                    <a:pt x="2791" y="2362"/>
                  </a:lnTo>
                  <a:lnTo>
                    <a:pt x="3082" y="1276"/>
                  </a:lnTo>
                  <a:close/>
                  <a:moveTo>
                    <a:pt x="2766" y="1"/>
                  </a:moveTo>
                  <a:lnTo>
                    <a:pt x="2134" y="2324"/>
                  </a:lnTo>
                  <a:lnTo>
                    <a:pt x="2337" y="3549"/>
                  </a:lnTo>
                  <a:lnTo>
                    <a:pt x="1023" y="4344"/>
                  </a:lnTo>
                  <a:lnTo>
                    <a:pt x="1" y="4976"/>
                  </a:lnTo>
                  <a:lnTo>
                    <a:pt x="1857" y="5822"/>
                  </a:lnTo>
                  <a:lnTo>
                    <a:pt x="3498" y="7501"/>
                  </a:lnTo>
                  <a:lnTo>
                    <a:pt x="5544" y="5607"/>
                  </a:lnTo>
                  <a:lnTo>
                    <a:pt x="4281" y="3776"/>
                  </a:lnTo>
                  <a:lnTo>
                    <a:pt x="4660" y="2084"/>
                  </a:lnTo>
                  <a:lnTo>
                    <a:pt x="276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6"/>
            <p:cNvSpPr/>
            <p:nvPr/>
          </p:nvSpPr>
          <p:spPr>
            <a:xfrm>
              <a:off x="6323400" y="2434950"/>
              <a:ext cx="220375" cy="347575"/>
            </a:xfrm>
            <a:custGeom>
              <a:avLst/>
              <a:gdLst/>
              <a:ahLst/>
              <a:cxnLst/>
              <a:rect l="l" t="t" r="r" b="b"/>
              <a:pathLst>
                <a:path w="8815" h="13903" extrusionOk="0">
                  <a:moveTo>
                    <a:pt x="7766" y="0"/>
                  </a:moveTo>
                  <a:lnTo>
                    <a:pt x="6718" y="392"/>
                  </a:lnTo>
                  <a:lnTo>
                    <a:pt x="6301" y="2235"/>
                  </a:lnTo>
                  <a:lnTo>
                    <a:pt x="6150" y="4836"/>
                  </a:lnTo>
                  <a:lnTo>
                    <a:pt x="4433" y="5960"/>
                  </a:lnTo>
                  <a:lnTo>
                    <a:pt x="3877" y="7337"/>
                  </a:lnTo>
                  <a:lnTo>
                    <a:pt x="2248" y="7425"/>
                  </a:lnTo>
                  <a:lnTo>
                    <a:pt x="847" y="9104"/>
                  </a:lnTo>
                  <a:lnTo>
                    <a:pt x="1" y="10367"/>
                  </a:lnTo>
                  <a:lnTo>
                    <a:pt x="1187" y="12640"/>
                  </a:lnTo>
                  <a:lnTo>
                    <a:pt x="1932" y="13903"/>
                  </a:lnTo>
                  <a:lnTo>
                    <a:pt x="2652" y="11478"/>
                  </a:lnTo>
                  <a:lnTo>
                    <a:pt x="2248" y="10304"/>
                  </a:lnTo>
                  <a:lnTo>
                    <a:pt x="4256" y="9799"/>
                  </a:lnTo>
                  <a:lnTo>
                    <a:pt x="6011" y="9799"/>
                  </a:lnTo>
                  <a:lnTo>
                    <a:pt x="8814" y="7576"/>
                  </a:lnTo>
                  <a:lnTo>
                    <a:pt x="8499" y="4660"/>
                  </a:lnTo>
                  <a:lnTo>
                    <a:pt x="8814" y="2639"/>
                  </a:lnTo>
                  <a:lnTo>
                    <a:pt x="776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6"/>
            <p:cNvSpPr/>
            <p:nvPr/>
          </p:nvSpPr>
          <p:spPr>
            <a:xfrm>
              <a:off x="6314250" y="2424850"/>
              <a:ext cx="238050" cy="377575"/>
            </a:xfrm>
            <a:custGeom>
              <a:avLst/>
              <a:gdLst/>
              <a:ahLst/>
              <a:cxnLst/>
              <a:rect l="l" t="t" r="r" b="b"/>
              <a:pathLst>
                <a:path w="9522" h="15103" extrusionOk="0">
                  <a:moveTo>
                    <a:pt x="7955" y="808"/>
                  </a:moveTo>
                  <a:lnTo>
                    <a:pt x="8852" y="3069"/>
                  </a:lnTo>
                  <a:lnTo>
                    <a:pt x="8536" y="5051"/>
                  </a:lnTo>
                  <a:lnTo>
                    <a:pt x="8852" y="7842"/>
                  </a:lnTo>
                  <a:lnTo>
                    <a:pt x="6263" y="9887"/>
                  </a:lnTo>
                  <a:lnTo>
                    <a:pt x="4622" y="9887"/>
                  </a:lnTo>
                  <a:lnTo>
                    <a:pt x="2210" y="10493"/>
                  </a:lnTo>
                  <a:lnTo>
                    <a:pt x="2690" y="11895"/>
                  </a:lnTo>
                  <a:lnTo>
                    <a:pt x="2197" y="13536"/>
                  </a:lnTo>
                  <a:lnTo>
                    <a:pt x="1844" y="12905"/>
                  </a:lnTo>
                  <a:lnTo>
                    <a:pt x="733" y="10784"/>
                  </a:lnTo>
                  <a:lnTo>
                    <a:pt x="1478" y="9710"/>
                  </a:lnTo>
                  <a:lnTo>
                    <a:pt x="2778" y="8132"/>
                  </a:lnTo>
                  <a:lnTo>
                    <a:pt x="4470" y="8044"/>
                  </a:lnTo>
                  <a:lnTo>
                    <a:pt x="5064" y="6579"/>
                  </a:lnTo>
                  <a:lnTo>
                    <a:pt x="6819" y="5417"/>
                  </a:lnTo>
                  <a:lnTo>
                    <a:pt x="6983" y="2715"/>
                  </a:lnTo>
                  <a:lnTo>
                    <a:pt x="7349" y="1036"/>
                  </a:lnTo>
                  <a:lnTo>
                    <a:pt x="7955" y="808"/>
                  </a:lnTo>
                  <a:close/>
                  <a:moveTo>
                    <a:pt x="8309" y="0"/>
                  </a:moveTo>
                  <a:lnTo>
                    <a:pt x="6806" y="556"/>
                  </a:lnTo>
                  <a:lnTo>
                    <a:pt x="6364" y="2627"/>
                  </a:lnTo>
                  <a:lnTo>
                    <a:pt x="6200" y="5064"/>
                  </a:lnTo>
                  <a:lnTo>
                    <a:pt x="4546" y="6162"/>
                  </a:lnTo>
                  <a:lnTo>
                    <a:pt x="4028" y="7450"/>
                  </a:lnTo>
                  <a:lnTo>
                    <a:pt x="2463" y="7526"/>
                  </a:lnTo>
                  <a:lnTo>
                    <a:pt x="973" y="9319"/>
                  </a:lnTo>
                  <a:lnTo>
                    <a:pt x="0" y="10758"/>
                  </a:lnTo>
                  <a:lnTo>
                    <a:pt x="1276" y="13208"/>
                  </a:lnTo>
                  <a:lnTo>
                    <a:pt x="2387" y="15102"/>
                  </a:lnTo>
                  <a:lnTo>
                    <a:pt x="3347" y="11870"/>
                  </a:lnTo>
                  <a:lnTo>
                    <a:pt x="3031" y="10923"/>
                  </a:lnTo>
                  <a:lnTo>
                    <a:pt x="4660" y="10506"/>
                  </a:lnTo>
                  <a:lnTo>
                    <a:pt x="6491" y="10506"/>
                  </a:lnTo>
                  <a:lnTo>
                    <a:pt x="9521" y="8119"/>
                  </a:lnTo>
                  <a:lnTo>
                    <a:pt x="9180" y="5076"/>
                  </a:lnTo>
                  <a:lnTo>
                    <a:pt x="9509" y="3005"/>
                  </a:lnTo>
                  <a:lnTo>
                    <a:pt x="830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26"/>
            <p:cNvSpPr/>
            <p:nvPr/>
          </p:nvSpPr>
          <p:spPr>
            <a:xfrm>
              <a:off x="6470500" y="2285950"/>
              <a:ext cx="89675" cy="141450"/>
            </a:xfrm>
            <a:custGeom>
              <a:avLst/>
              <a:gdLst/>
              <a:ahLst/>
              <a:cxnLst/>
              <a:rect l="l" t="t" r="r" b="b"/>
              <a:pathLst>
                <a:path w="3587" h="5658" extrusionOk="0">
                  <a:moveTo>
                    <a:pt x="266" y="0"/>
                  </a:moveTo>
                  <a:lnTo>
                    <a:pt x="1" y="897"/>
                  </a:lnTo>
                  <a:lnTo>
                    <a:pt x="380" y="2677"/>
                  </a:lnTo>
                  <a:lnTo>
                    <a:pt x="76" y="3940"/>
                  </a:lnTo>
                  <a:lnTo>
                    <a:pt x="342" y="5657"/>
                  </a:lnTo>
                  <a:lnTo>
                    <a:pt x="2021" y="5657"/>
                  </a:lnTo>
                  <a:lnTo>
                    <a:pt x="1554" y="3801"/>
                  </a:lnTo>
                  <a:lnTo>
                    <a:pt x="1554" y="3801"/>
                  </a:lnTo>
                  <a:lnTo>
                    <a:pt x="2943" y="4420"/>
                  </a:lnTo>
                  <a:lnTo>
                    <a:pt x="3587" y="2677"/>
                  </a:lnTo>
                  <a:lnTo>
                    <a:pt x="3587" y="1566"/>
                  </a:lnTo>
                  <a:lnTo>
                    <a:pt x="1832" y="821"/>
                  </a:lnTo>
                  <a:lnTo>
                    <a:pt x="26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6"/>
            <p:cNvSpPr/>
            <p:nvPr/>
          </p:nvSpPr>
          <p:spPr>
            <a:xfrm>
              <a:off x="6462300" y="2274900"/>
              <a:ext cx="105775" cy="160375"/>
            </a:xfrm>
            <a:custGeom>
              <a:avLst/>
              <a:gdLst/>
              <a:ahLst/>
              <a:cxnLst/>
              <a:rect l="l" t="t" r="r" b="b"/>
              <a:pathLst>
                <a:path w="4231" h="6415" extrusionOk="0">
                  <a:moveTo>
                    <a:pt x="783" y="897"/>
                  </a:moveTo>
                  <a:lnTo>
                    <a:pt x="2033" y="1541"/>
                  </a:lnTo>
                  <a:lnTo>
                    <a:pt x="3599" y="2210"/>
                  </a:lnTo>
                  <a:lnTo>
                    <a:pt x="3599" y="3069"/>
                  </a:lnTo>
                  <a:lnTo>
                    <a:pt x="3094" y="4432"/>
                  </a:lnTo>
                  <a:lnTo>
                    <a:pt x="1427" y="3700"/>
                  </a:lnTo>
                  <a:lnTo>
                    <a:pt x="1945" y="5784"/>
                  </a:lnTo>
                  <a:lnTo>
                    <a:pt x="935" y="5784"/>
                  </a:lnTo>
                  <a:lnTo>
                    <a:pt x="733" y="4395"/>
                  </a:lnTo>
                  <a:lnTo>
                    <a:pt x="1036" y="3119"/>
                  </a:lnTo>
                  <a:lnTo>
                    <a:pt x="657" y="1352"/>
                  </a:lnTo>
                  <a:lnTo>
                    <a:pt x="783" y="897"/>
                  </a:lnTo>
                  <a:close/>
                  <a:moveTo>
                    <a:pt x="392" y="0"/>
                  </a:moveTo>
                  <a:lnTo>
                    <a:pt x="0" y="1326"/>
                  </a:lnTo>
                  <a:lnTo>
                    <a:pt x="379" y="3119"/>
                  </a:lnTo>
                  <a:lnTo>
                    <a:pt x="89" y="4369"/>
                  </a:lnTo>
                  <a:lnTo>
                    <a:pt x="404" y="6415"/>
                  </a:lnTo>
                  <a:lnTo>
                    <a:pt x="2753" y="6415"/>
                  </a:lnTo>
                  <a:lnTo>
                    <a:pt x="2336" y="4799"/>
                  </a:lnTo>
                  <a:lnTo>
                    <a:pt x="2336" y="4799"/>
                  </a:lnTo>
                  <a:lnTo>
                    <a:pt x="3448" y="5291"/>
                  </a:lnTo>
                  <a:lnTo>
                    <a:pt x="4205" y="3233"/>
                  </a:lnTo>
                  <a:lnTo>
                    <a:pt x="4230" y="1793"/>
                  </a:lnTo>
                  <a:lnTo>
                    <a:pt x="2299" y="985"/>
                  </a:lnTo>
                  <a:lnTo>
                    <a:pt x="39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6"/>
            <p:cNvSpPr/>
            <p:nvPr/>
          </p:nvSpPr>
          <p:spPr>
            <a:xfrm>
              <a:off x="6378950" y="1950375"/>
              <a:ext cx="126300" cy="303725"/>
            </a:xfrm>
            <a:custGeom>
              <a:avLst/>
              <a:gdLst/>
              <a:ahLst/>
              <a:cxnLst/>
              <a:rect l="l" t="t" r="r" b="b"/>
              <a:pathLst>
                <a:path w="5052" h="12149" extrusionOk="0">
                  <a:moveTo>
                    <a:pt x="708" y="1"/>
                  </a:moveTo>
                  <a:lnTo>
                    <a:pt x="1" y="1365"/>
                  </a:lnTo>
                  <a:lnTo>
                    <a:pt x="1428" y="5456"/>
                  </a:lnTo>
                  <a:lnTo>
                    <a:pt x="2211" y="7021"/>
                  </a:lnTo>
                  <a:lnTo>
                    <a:pt x="2211" y="8676"/>
                  </a:lnTo>
                  <a:lnTo>
                    <a:pt x="3271" y="12148"/>
                  </a:lnTo>
                  <a:lnTo>
                    <a:pt x="5052" y="12148"/>
                  </a:lnTo>
                  <a:lnTo>
                    <a:pt x="4168" y="8878"/>
                  </a:lnTo>
                  <a:lnTo>
                    <a:pt x="5052" y="8398"/>
                  </a:lnTo>
                  <a:lnTo>
                    <a:pt x="3360" y="5317"/>
                  </a:lnTo>
                  <a:lnTo>
                    <a:pt x="2185" y="2198"/>
                  </a:lnTo>
                  <a:lnTo>
                    <a:pt x="70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6"/>
            <p:cNvSpPr/>
            <p:nvPr/>
          </p:nvSpPr>
          <p:spPr>
            <a:xfrm>
              <a:off x="6370425" y="1934925"/>
              <a:ext cx="145575" cy="327050"/>
            </a:xfrm>
            <a:custGeom>
              <a:avLst/>
              <a:gdLst/>
              <a:ahLst/>
              <a:cxnLst/>
              <a:rect l="l" t="t" r="r" b="b"/>
              <a:pathLst>
                <a:path w="5823" h="13082" extrusionOk="0">
                  <a:moveTo>
                    <a:pt x="1074" y="1238"/>
                  </a:moveTo>
                  <a:lnTo>
                    <a:pt x="2249" y="2968"/>
                  </a:lnTo>
                  <a:lnTo>
                    <a:pt x="3423" y="6086"/>
                  </a:lnTo>
                  <a:lnTo>
                    <a:pt x="4963" y="8890"/>
                  </a:lnTo>
                  <a:lnTo>
                    <a:pt x="4143" y="9344"/>
                  </a:lnTo>
                  <a:lnTo>
                    <a:pt x="4976" y="12450"/>
                  </a:lnTo>
                  <a:lnTo>
                    <a:pt x="3852" y="12450"/>
                  </a:lnTo>
                  <a:lnTo>
                    <a:pt x="2867" y="9243"/>
                  </a:lnTo>
                  <a:lnTo>
                    <a:pt x="2867" y="7564"/>
                  </a:lnTo>
                  <a:lnTo>
                    <a:pt x="2072" y="5960"/>
                  </a:lnTo>
                  <a:lnTo>
                    <a:pt x="683" y="2008"/>
                  </a:lnTo>
                  <a:lnTo>
                    <a:pt x="1074" y="1238"/>
                  </a:lnTo>
                  <a:close/>
                  <a:moveTo>
                    <a:pt x="998" y="0"/>
                  </a:moveTo>
                  <a:lnTo>
                    <a:pt x="1" y="1957"/>
                  </a:lnTo>
                  <a:lnTo>
                    <a:pt x="1491" y="6213"/>
                  </a:lnTo>
                  <a:lnTo>
                    <a:pt x="2236" y="7715"/>
                  </a:lnTo>
                  <a:lnTo>
                    <a:pt x="2236" y="9294"/>
                  </a:lnTo>
                  <a:lnTo>
                    <a:pt x="3385" y="13082"/>
                  </a:lnTo>
                  <a:lnTo>
                    <a:pt x="5797" y="13082"/>
                  </a:lnTo>
                  <a:lnTo>
                    <a:pt x="4875" y="9660"/>
                  </a:lnTo>
                  <a:lnTo>
                    <a:pt x="5822" y="9142"/>
                  </a:lnTo>
                  <a:lnTo>
                    <a:pt x="3991" y="5834"/>
                  </a:lnTo>
                  <a:lnTo>
                    <a:pt x="2829" y="2715"/>
                  </a:lnTo>
                  <a:lnTo>
                    <a:pt x="99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6"/>
            <p:cNvSpPr/>
            <p:nvPr/>
          </p:nvSpPr>
          <p:spPr>
            <a:xfrm>
              <a:off x="5626075" y="893825"/>
              <a:ext cx="145875" cy="113350"/>
            </a:xfrm>
            <a:custGeom>
              <a:avLst/>
              <a:gdLst/>
              <a:ahLst/>
              <a:cxnLst/>
              <a:rect l="l" t="t" r="r" b="b"/>
              <a:pathLst>
                <a:path w="5835" h="4534" extrusionOk="0">
                  <a:moveTo>
                    <a:pt x="4142" y="0"/>
                  </a:moveTo>
                  <a:lnTo>
                    <a:pt x="2362" y="796"/>
                  </a:lnTo>
                  <a:lnTo>
                    <a:pt x="480" y="796"/>
                  </a:lnTo>
                  <a:lnTo>
                    <a:pt x="0" y="2425"/>
                  </a:lnTo>
                  <a:lnTo>
                    <a:pt x="2362" y="4533"/>
                  </a:lnTo>
                  <a:lnTo>
                    <a:pt x="4458" y="3334"/>
                  </a:lnTo>
                  <a:lnTo>
                    <a:pt x="5834" y="2273"/>
                  </a:lnTo>
                  <a:lnTo>
                    <a:pt x="5834" y="480"/>
                  </a:lnTo>
                  <a:lnTo>
                    <a:pt x="414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6"/>
            <p:cNvSpPr/>
            <p:nvPr/>
          </p:nvSpPr>
          <p:spPr>
            <a:xfrm>
              <a:off x="5617225" y="885625"/>
              <a:ext cx="162600" cy="131025"/>
            </a:xfrm>
            <a:custGeom>
              <a:avLst/>
              <a:gdLst/>
              <a:ahLst/>
              <a:cxnLst/>
              <a:rect l="l" t="t" r="r" b="b"/>
              <a:pathLst>
                <a:path w="6504" h="5241" extrusionOk="0">
                  <a:moveTo>
                    <a:pt x="4521" y="657"/>
                  </a:moveTo>
                  <a:lnTo>
                    <a:pt x="5872" y="1048"/>
                  </a:lnTo>
                  <a:lnTo>
                    <a:pt x="5872" y="2437"/>
                  </a:lnTo>
                  <a:lnTo>
                    <a:pt x="4660" y="3371"/>
                  </a:lnTo>
                  <a:lnTo>
                    <a:pt x="2766" y="4470"/>
                  </a:lnTo>
                  <a:lnTo>
                    <a:pt x="708" y="2652"/>
                  </a:lnTo>
                  <a:lnTo>
                    <a:pt x="1074" y="1452"/>
                  </a:lnTo>
                  <a:lnTo>
                    <a:pt x="2728" y="1452"/>
                  </a:lnTo>
                  <a:lnTo>
                    <a:pt x="4521" y="657"/>
                  </a:lnTo>
                  <a:close/>
                  <a:moveTo>
                    <a:pt x="4471" y="0"/>
                  </a:moveTo>
                  <a:lnTo>
                    <a:pt x="2653" y="821"/>
                  </a:lnTo>
                  <a:lnTo>
                    <a:pt x="607" y="821"/>
                  </a:lnTo>
                  <a:lnTo>
                    <a:pt x="1" y="2854"/>
                  </a:lnTo>
                  <a:lnTo>
                    <a:pt x="2678" y="5240"/>
                  </a:lnTo>
                  <a:lnTo>
                    <a:pt x="5001" y="3902"/>
                  </a:lnTo>
                  <a:lnTo>
                    <a:pt x="6504" y="2753"/>
                  </a:lnTo>
                  <a:lnTo>
                    <a:pt x="6504" y="581"/>
                  </a:lnTo>
                  <a:lnTo>
                    <a:pt x="447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6"/>
            <p:cNvSpPr/>
            <p:nvPr/>
          </p:nvSpPr>
          <p:spPr>
            <a:xfrm>
              <a:off x="5828725" y="897925"/>
              <a:ext cx="80850" cy="36650"/>
            </a:xfrm>
            <a:custGeom>
              <a:avLst/>
              <a:gdLst/>
              <a:ahLst/>
              <a:cxnLst/>
              <a:rect l="l" t="t" r="r" b="b"/>
              <a:pathLst>
                <a:path w="3234" h="1466" extrusionOk="0">
                  <a:moveTo>
                    <a:pt x="1" y="1"/>
                  </a:moveTo>
                  <a:lnTo>
                    <a:pt x="885" y="1465"/>
                  </a:lnTo>
                  <a:lnTo>
                    <a:pt x="3233" y="733"/>
                  </a:lnTo>
                  <a:lnTo>
                    <a:pt x="235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6"/>
            <p:cNvSpPr/>
            <p:nvPr/>
          </p:nvSpPr>
          <p:spPr>
            <a:xfrm>
              <a:off x="5814525" y="890350"/>
              <a:ext cx="111475" cy="53700"/>
            </a:xfrm>
            <a:custGeom>
              <a:avLst/>
              <a:gdLst/>
              <a:ahLst/>
              <a:cxnLst/>
              <a:rect l="l" t="t" r="r" b="b"/>
              <a:pathLst>
                <a:path w="4459" h="2148" extrusionOk="0">
                  <a:moveTo>
                    <a:pt x="2804" y="632"/>
                  </a:moveTo>
                  <a:lnTo>
                    <a:pt x="3157" y="922"/>
                  </a:lnTo>
                  <a:lnTo>
                    <a:pt x="1604" y="1402"/>
                  </a:lnTo>
                  <a:lnTo>
                    <a:pt x="1125" y="632"/>
                  </a:lnTo>
                  <a:close/>
                  <a:moveTo>
                    <a:pt x="1" y="0"/>
                  </a:moveTo>
                  <a:lnTo>
                    <a:pt x="1314" y="2147"/>
                  </a:lnTo>
                  <a:lnTo>
                    <a:pt x="4458" y="1175"/>
                  </a:lnTo>
                  <a:lnTo>
                    <a:pt x="303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6"/>
            <p:cNvSpPr/>
            <p:nvPr/>
          </p:nvSpPr>
          <p:spPr>
            <a:xfrm>
              <a:off x="5765925" y="1013475"/>
              <a:ext cx="80825" cy="48625"/>
            </a:xfrm>
            <a:custGeom>
              <a:avLst/>
              <a:gdLst/>
              <a:ahLst/>
              <a:cxnLst/>
              <a:rect l="l" t="t" r="r" b="b"/>
              <a:pathLst>
                <a:path w="3233" h="1945" extrusionOk="0">
                  <a:moveTo>
                    <a:pt x="0" y="0"/>
                  </a:moveTo>
                  <a:lnTo>
                    <a:pt x="871" y="1945"/>
                  </a:lnTo>
                  <a:lnTo>
                    <a:pt x="3233" y="972"/>
                  </a:lnTo>
                  <a:lnTo>
                    <a:pt x="1616" y="164"/>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26"/>
            <p:cNvSpPr/>
            <p:nvPr/>
          </p:nvSpPr>
          <p:spPr>
            <a:xfrm>
              <a:off x="5752975" y="1004300"/>
              <a:ext cx="113025" cy="68225"/>
            </a:xfrm>
            <a:custGeom>
              <a:avLst/>
              <a:gdLst/>
              <a:ahLst/>
              <a:cxnLst/>
              <a:rect l="l" t="t" r="r" b="b"/>
              <a:pathLst>
                <a:path w="4521" h="2729" extrusionOk="0">
                  <a:moveTo>
                    <a:pt x="1023" y="733"/>
                  </a:moveTo>
                  <a:lnTo>
                    <a:pt x="2046" y="847"/>
                  </a:lnTo>
                  <a:lnTo>
                    <a:pt x="2993" y="1314"/>
                  </a:lnTo>
                  <a:lnTo>
                    <a:pt x="1554" y="1908"/>
                  </a:lnTo>
                  <a:lnTo>
                    <a:pt x="1023" y="733"/>
                  </a:lnTo>
                  <a:close/>
                  <a:moveTo>
                    <a:pt x="0" y="1"/>
                  </a:moveTo>
                  <a:lnTo>
                    <a:pt x="1225" y="2728"/>
                  </a:lnTo>
                  <a:lnTo>
                    <a:pt x="4521" y="1365"/>
                  </a:lnTo>
                  <a:lnTo>
                    <a:pt x="2273" y="253"/>
                  </a:lnTo>
                  <a:lnTo>
                    <a:pt x="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6"/>
            <p:cNvSpPr/>
            <p:nvPr/>
          </p:nvSpPr>
          <p:spPr>
            <a:xfrm>
              <a:off x="4952100" y="890350"/>
              <a:ext cx="78950" cy="112725"/>
            </a:xfrm>
            <a:custGeom>
              <a:avLst/>
              <a:gdLst/>
              <a:ahLst/>
              <a:cxnLst/>
              <a:rect l="l" t="t" r="r" b="b"/>
              <a:pathLst>
                <a:path w="3158" h="4509" extrusionOk="0">
                  <a:moveTo>
                    <a:pt x="1" y="0"/>
                  </a:moveTo>
                  <a:lnTo>
                    <a:pt x="1" y="1882"/>
                  </a:lnTo>
                  <a:lnTo>
                    <a:pt x="960" y="4508"/>
                  </a:lnTo>
                  <a:lnTo>
                    <a:pt x="3157" y="2576"/>
                  </a:lnTo>
                  <a:lnTo>
                    <a:pt x="3157" y="1251"/>
                  </a:lnTo>
                  <a:lnTo>
                    <a:pt x="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26"/>
            <p:cNvSpPr/>
            <p:nvPr/>
          </p:nvSpPr>
          <p:spPr>
            <a:xfrm>
              <a:off x="4944200" y="878675"/>
              <a:ext cx="94750" cy="137975"/>
            </a:xfrm>
            <a:custGeom>
              <a:avLst/>
              <a:gdLst/>
              <a:ahLst/>
              <a:cxnLst/>
              <a:rect l="l" t="t" r="r" b="b"/>
              <a:pathLst>
                <a:path w="3790" h="5519" extrusionOk="0">
                  <a:moveTo>
                    <a:pt x="620" y="922"/>
                  </a:moveTo>
                  <a:lnTo>
                    <a:pt x="3145" y="1932"/>
                  </a:lnTo>
                  <a:lnTo>
                    <a:pt x="3145" y="2892"/>
                  </a:lnTo>
                  <a:lnTo>
                    <a:pt x="1415" y="4432"/>
                  </a:lnTo>
                  <a:lnTo>
                    <a:pt x="632" y="2298"/>
                  </a:lnTo>
                  <a:lnTo>
                    <a:pt x="620" y="922"/>
                  </a:lnTo>
                  <a:close/>
                  <a:moveTo>
                    <a:pt x="1" y="0"/>
                  </a:moveTo>
                  <a:lnTo>
                    <a:pt x="1" y="2349"/>
                  </a:lnTo>
                  <a:lnTo>
                    <a:pt x="1137" y="5518"/>
                  </a:lnTo>
                  <a:lnTo>
                    <a:pt x="3789" y="3182"/>
                  </a:lnTo>
                  <a:lnTo>
                    <a:pt x="3789" y="1503"/>
                  </a:lnTo>
                  <a:lnTo>
                    <a:pt x="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6"/>
            <p:cNvSpPr/>
            <p:nvPr/>
          </p:nvSpPr>
          <p:spPr>
            <a:xfrm>
              <a:off x="4770275" y="799125"/>
              <a:ext cx="164800" cy="161950"/>
            </a:xfrm>
            <a:custGeom>
              <a:avLst/>
              <a:gdLst/>
              <a:ahLst/>
              <a:cxnLst/>
              <a:rect l="l" t="t" r="r" b="b"/>
              <a:pathLst>
                <a:path w="6592" h="6478" extrusionOk="0">
                  <a:moveTo>
                    <a:pt x="1049" y="0"/>
                  </a:moveTo>
                  <a:lnTo>
                    <a:pt x="0" y="1856"/>
                  </a:lnTo>
                  <a:lnTo>
                    <a:pt x="948" y="4546"/>
                  </a:lnTo>
                  <a:lnTo>
                    <a:pt x="2539" y="6478"/>
                  </a:lnTo>
                  <a:lnTo>
                    <a:pt x="5064" y="6478"/>
                  </a:lnTo>
                  <a:lnTo>
                    <a:pt x="6592" y="6213"/>
                  </a:lnTo>
                  <a:lnTo>
                    <a:pt x="5695" y="3801"/>
                  </a:lnTo>
                  <a:lnTo>
                    <a:pt x="3296" y="2500"/>
                  </a:lnTo>
                  <a:lnTo>
                    <a:pt x="104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6"/>
            <p:cNvSpPr/>
            <p:nvPr/>
          </p:nvSpPr>
          <p:spPr>
            <a:xfrm>
              <a:off x="4761750" y="785550"/>
              <a:ext cx="184075" cy="183425"/>
            </a:xfrm>
            <a:custGeom>
              <a:avLst/>
              <a:gdLst/>
              <a:ahLst/>
              <a:cxnLst/>
              <a:rect l="l" t="t" r="r" b="b"/>
              <a:pathLst>
                <a:path w="7363" h="7337" extrusionOk="0">
                  <a:moveTo>
                    <a:pt x="1453" y="1074"/>
                  </a:moveTo>
                  <a:lnTo>
                    <a:pt x="3410" y="3245"/>
                  </a:lnTo>
                  <a:lnTo>
                    <a:pt x="5784" y="4559"/>
                  </a:lnTo>
                  <a:lnTo>
                    <a:pt x="6503" y="6516"/>
                  </a:lnTo>
                  <a:lnTo>
                    <a:pt x="5405" y="6705"/>
                  </a:lnTo>
                  <a:lnTo>
                    <a:pt x="3031" y="6705"/>
                  </a:lnTo>
                  <a:lnTo>
                    <a:pt x="1566" y="4937"/>
                  </a:lnTo>
                  <a:lnTo>
                    <a:pt x="695" y="2425"/>
                  </a:lnTo>
                  <a:lnTo>
                    <a:pt x="1453" y="1074"/>
                  </a:lnTo>
                  <a:close/>
                  <a:moveTo>
                    <a:pt x="1326" y="0"/>
                  </a:moveTo>
                  <a:lnTo>
                    <a:pt x="1" y="2374"/>
                  </a:lnTo>
                  <a:lnTo>
                    <a:pt x="985" y="5203"/>
                  </a:lnTo>
                  <a:lnTo>
                    <a:pt x="2728" y="7337"/>
                  </a:lnTo>
                  <a:lnTo>
                    <a:pt x="5468" y="7337"/>
                  </a:lnTo>
                  <a:lnTo>
                    <a:pt x="7362" y="7008"/>
                  </a:lnTo>
                  <a:lnTo>
                    <a:pt x="6289" y="4129"/>
                  </a:lnTo>
                  <a:lnTo>
                    <a:pt x="3839" y="2791"/>
                  </a:lnTo>
                  <a:lnTo>
                    <a:pt x="132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26"/>
            <p:cNvSpPr/>
            <p:nvPr/>
          </p:nvSpPr>
          <p:spPr>
            <a:xfrm>
              <a:off x="4392100" y="1174150"/>
              <a:ext cx="165750" cy="386075"/>
            </a:xfrm>
            <a:custGeom>
              <a:avLst/>
              <a:gdLst/>
              <a:ahLst/>
              <a:cxnLst/>
              <a:rect l="l" t="t" r="r" b="b"/>
              <a:pathLst>
                <a:path w="6630" h="15443" extrusionOk="0">
                  <a:moveTo>
                    <a:pt x="6629" y="0"/>
                  </a:moveTo>
                  <a:lnTo>
                    <a:pt x="4521" y="1036"/>
                  </a:lnTo>
                  <a:lnTo>
                    <a:pt x="2261" y="3056"/>
                  </a:lnTo>
                  <a:lnTo>
                    <a:pt x="0" y="6301"/>
                  </a:lnTo>
                  <a:lnTo>
                    <a:pt x="354" y="10594"/>
                  </a:lnTo>
                  <a:lnTo>
                    <a:pt x="51" y="12652"/>
                  </a:lnTo>
                  <a:lnTo>
                    <a:pt x="1288" y="15443"/>
                  </a:lnTo>
                  <a:lnTo>
                    <a:pt x="4357" y="15443"/>
                  </a:lnTo>
                  <a:lnTo>
                    <a:pt x="2425" y="11731"/>
                  </a:lnTo>
                  <a:lnTo>
                    <a:pt x="2955" y="7033"/>
                  </a:lnTo>
                  <a:lnTo>
                    <a:pt x="4634" y="4154"/>
                  </a:lnTo>
                  <a:lnTo>
                    <a:pt x="6629" y="1844"/>
                  </a:lnTo>
                  <a:lnTo>
                    <a:pt x="662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6"/>
            <p:cNvSpPr/>
            <p:nvPr/>
          </p:nvSpPr>
          <p:spPr>
            <a:xfrm>
              <a:off x="4383875" y="1161200"/>
              <a:ext cx="181875" cy="406925"/>
            </a:xfrm>
            <a:custGeom>
              <a:avLst/>
              <a:gdLst/>
              <a:ahLst/>
              <a:cxnLst/>
              <a:rect l="l" t="t" r="r" b="b"/>
              <a:pathLst>
                <a:path w="7275" h="16277" extrusionOk="0">
                  <a:moveTo>
                    <a:pt x="6643" y="1023"/>
                  </a:moveTo>
                  <a:lnTo>
                    <a:pt x="6643" y="2248"/>
                  </a:lnTo>
                  <a:lnTo>
                    <a:pt x="4686" y="4508"/>
                  </a:lnTo>
                  <a:lnTo>
                    <a:pt x="3006" y="7387"/>
                  </a:lnTo>
                  <a:lnTo>
                    <a:pt x="2425" y="12299"/>
                  </a:lnTo>
                  <a:lnTo>
                    <a:pt x="4168" y="15645"/>
                  </a:lnTo>
                  <a:lnTo>
                    <a:pt x="1819" y="15645"/>
                  </a:lnTo>
                  <a:lnTo>
                    <a:pt x="708" y="13120"/>
                  </a:lnTo>
                  <a:lnTo>
                    <a:pt x="999" y="11125"/>
                  </a:lnTo>
                  <a:lnTo>
                    <a:pt x="645" y="6895"/>
                  </a:lnTo>
                  <a:lnTo>
                    <a:pt x="2829" y="3789"/>
                  </a:lnTo>
                  <a:lnTo>
                    <a:pt x="5039" y="1806"/>
                  </a:lnTo>
                  <a:lnTo>
                    <a:pt x="6643" y="1023"/>
                  </a:lnTo>
                  <a:close/>
                  <a:moveTo>
                    <a:pt x="7274" y="0"/>
                  </a:moveTo>
                  <a:lnTo>
                    <a:pt x="4723" y="1263"/>
                  </a:lnTo>
                  <a:lnTo>
                    <a:pt x="2387" y="3347"/>
                  </a:lnTo>
                  <a:lnTo>
                    <a:pt x="1" y="6731"/>
                  </a:lnTo>
                  <a:lnTo>
                    <a:pt x="380" y="11112"/>
                  </a:lnTo>
                  <a:lnTo>
                    <a:pt x="64" y="13221"/>
                  </a:lnTo>
                  <a:lnTo>
                    <a:pt x="1415" y="16277"/>
                  </a:lnTo>
                  <a:lnTo>
                    <a:pt x="5203" y="16277"/>
                  </a:lnTo>
                  <a:lnTo>
                    <a:pt x="3069" y="12185"/>
                  </a:lnTo>
                  <a:lnTo>
                    <a:pt x="3587" y="7652"/>
                  </a:lnTo>
                  <a:lnTo>
                    <a:pt x="5203" y="4874"/>
                  </a:lnTo>
                  <a:lnTo>
                    <a:pt x="7274" y="2475"/>
                  </a:lnTo>
                  <a:lnTo>
                    <a:pt x="727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6"/>
            <p:cNvSpPr/>
            <p:nvPr/>
          </p:nvSpPr>
          <p:spPr>
            <a:xfrm>
              <a:off x="3327950" y="2153675"/>
              <a:ext cx="78950" cy="116200"/>
            </a:xfrm>
            <a:custGeom>
              <a:avLst/>
              <a:gdLst/>
              <a:ahLst/>
              <a:cxnLst/>
              <a:rect l="l" t="t" r="r" b="b"/>
              <a:pathLst>
                <a:path w="3158" h="4648" extrusionOk="0">
                  <a:moveTo>
                    <a:pt x="1288" y="1"/>
                  </a:moveTo>
                  <a:lnTo>
                    <a:pt x="1" y="1655"/>
                  </a:lnTo>
                  <a:lnTo>
                    <a:pt x="1" y="3069"/>
                  </a:lnTo>
                  <a:lnTo>
                    <a:pt x="1" y="3700"/>
                  </a:lnTo>
                  <a:lnTo>
                    <a:pt x="884" y="4647"/>
                  </a:lnTo>
                  <a:lnTo>
                    <a:pt x="2677" y="3915"/>
                  </a:lnTo>
                  <a:lnTo>
                    <a:pt x="3157" y="1731"/>
                  </a:lnTo>
                  <a:lnTo>
                    <a:pt x="3157" y="544"/>
                  </a:lnTo>
                  <a:lnTo>
                    <a:pt x="128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6"/>
            <p:cNvSpPr/>
            <p:nvPr/>
          </p:nvSpPr>
          <p:spPr>
            <a:xfrm>
              <a:off x="3320050" y="2144525"/>
              <a:ext cx="94725" cy="134825"/>
            </a:xfrm>
            <a:custGeom>
              <a:avLst/>
              <a:gdLst/>
              <a:ahLst/>
              <a:cxnLst/>
              <a:rect l="l" t="t" r="r" b="b"/>
              <a:pathLst>
                <a:path w="3789" h="5393" extrusionOk="0">
                  <a:moveTo>
                    <a:pt x="1718" y="720"/>
                  </a:moveTo>
                  <a:lnTo>
                    <a:pt x="3158" y="1150"/>
                  </a:lnTo>
                  <a:lnTo>
                    <a:pt x="3158" y="2059"/>
                  </a:lnTo>
                  <a:lnTo>
                    <a:pt x="2728" y="4054"/>
                  </a:lnTo>
                  <a:lnTo>
                    <a:pt x="1289" y="4647"/>
                  </a:lnTo>
                  <a:lnTo>
                    <a:pt x="632" y="3953"/>
                  </a:lnTo>
                  <a:lnTo>
                    <a:pt x="632" y="2122"/>
                  </a:lnTo>
                  <a:lnTo>
                    <a:pt x="1718" y="720"/>
                  </a:lnTo>
                  <a:close/>
                  <a:moveTo>
                    <a:pt x="1491" y="0"/>
                  </a:moveTo>
                  <a:lnTo>
                    <a:pt x="1" y="1907"/>
                  </a:lnTo>
                  <a:lnTo>
                    <a:pt x="1" y="4193"/>
                  </a:lnTo>
                  <a:lnTo>
                    <a:pt x="1125" y="5392"/>
                  </a:lnTo>
                  <a:lnTo>
                    <a:pt x="3271" y="4508"/>
                  </a:lnTo>
                  <a:lnTo>
                    <a:pt x="3789" y="2160"/>
                  </a:lnTo>
                  <a:lnTo>
                    <a:pt x="3789" y="682"/>
                  </a:lnTo>
                  <a:lnTo>
                    <a:pt x="149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26"/>
            <p:cNvSpPr/>
            <p:nvPr/>
          </p:nvSpPr>
          <p:spPr>
            <a:xfrm>
              <a:off x="3404025" y="2057075"/>
              <a:ext cx="144925" cy="252250"/>
            </a:xfrm>
            <a:custGeom>
              <a:avLst/>
              <a:gdLst/>
              <a:ahLst/>
              <a:cxnLst/>
              <a:rect l="l" t="t" r="r" b="b"/>
              <a:pathLst>
                <a:path w="5797" h="10090" extrusionOk="0">
                  <a:moveTo>
                    <a:pt x="2602" y="1"/>
                  </a:moveTo>
                  <a:lnTo>
                    <a:pt x="834" y="443"/>
                  </a:lnTo>
                  <a:lnTo>
                    <a:pt x="1" y="1680"/>
                  </a:lnTo>
                  <a:lnTo>
                    <a:pt x="2097" y="4408"/>
                  </a:lnTo>
                  <a:lnTo>
                    <a:pt x="2311" y="6201"/>
                  </a:lnTo>
                  <a:lnTo>
                    <a:pt x="746" y="7703"/>
                  </a:lnTo>
                  <a:lnTo>
                    <a:pt x="746" y="10090"/>
                  </a:lnTo>
                  <a:lnTo>
                    <a:pt x="5796" y="9155"/>
                  </a:lnTo>
                  <a:lnTo>
                    <a:pt x="5796" y="7564"/>
                  </a:lnTo>
                  <a:lnTo>
                    <a:pt x="4837" y="5266"/>
                  </a:lnTo>
                  <a:lnTo>
                    <a:pt x="2728" y="2753"/>
                  </a:lnTo>
                  <a:lnTo>
                    <a:pt x="3700" y="1213"/>
                  </a:lnTo>
                  <a:lnTo>
                    <a:pt x="260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6"/>
            <p:cNvSpPr/>
            <p:nvPr/>
          </p:nvSpPr>
          <p:spPr>
            <a:xfrm>
              <a:off x="3394250" y="2048250"/>
              <a:ext cx="162600" cy="270550"/>
            </a:xfrm>
            <a:custGeom>
              <a:avLst/>
              <a:gdLst/>
              <a:ahLst/>
              <a:cxnLst/>
              <a:rect l="l" t="t" r="r" b="b"/>
              <a:pathLst>
                <a:path w="6504" h="10822" extrusionOk="0">
                  <a:moveTo>
                    <a:pt x="2879" y="707"/>
                  </a:moveTo>
                  <a:lnTo>
                    <a:pt x="3687" y="1604"/>
                  </a:lnTo>
                  <a:lnTo>
                    <a:pt x="2728" y="3132"/>
                  </a:lnTo>
                  <a:lnTo>
                    <a:pt x="4950" y="5783"/>
                  </a:lnTo>
                  <a:lnTo>
                    <a:pt x="5872" y="7980"/>
                  </a:lnTo>
                  <a:lnTo>
                    <a:pt x="5872" y="9243"/>
                  </a:lnTo>
                  <a:lnTo>
                    <a:pt x="1452" y="10064"/>
                  </a:lnTo>
                  <a:lnTo>
                    <a:pt x="1452" y="8195"/>
                  </a:lnTo>
                  <a:lnTo>
                    <a:pt x="3031" y="6667"/>
                  </a:lnTo>
                  <a:lnTo>
                    <a:pt x="2791" y="4634"/>
                  </a:lnTo>
                  <a:lnTo>
                    <a:pt x="783" y="2008"/>
                  </a:lnTo>
                  <a:lnTo>
                    <a:pt x="1414" y="1061"/>
                  </a:lnTo>
                  <a:lnTo>
                    <a:pt x="2879" y="707"/>
                  </a:lnTo>
                  <a:close/>
                  <a:moveTo>
                    <a:pt x="3094" y="0"/>
                  </a:moveTo>
                  <a:lnTo>
                    <a:pt x="1023" y="505"/>
                  </a:lnTo>
                  <a:lnTo>
                    <a:pt x="0" y="2046"/>
                  </a:lnTo>
                  <a:lnTo>
                    <a:pt x="2172" y="4887"/>
                  </a:lnTo>
                  <a:lnTo>
                    <a:pt x="2361" y="6440"/>
                  </a:lnTo>
                  <a:lnTo>
                    <a:pt x="821" y="7917"/>
                  </a:lnTo>
                  <a:lnTo>
                    <a:pt x="821" y="10822"/>
                  </a:lnTo>
                  <a:lnTo>
                    <a:pt x="6503" y="9774"/>
                  </a:lnTo>
                  <a:lnTo>
                    <a:pt x="6503" y="7917"/>
                  </a:lnTo>
                  <a:lnTo>
                    <a:pt x="5506" y="5493"/>
                  </a:lnTo>
                  <a:lnTo>
                    <a:pt x="3498" y="3094"/>
                  </a:lnTo>
                  <a:lnTo>
                    <a:pt x="4470" y="1541"/>
                  </a:lnTo>
                  <a:lnTo>
                    <a:pt x="30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26"/>
            <p:cNvSpPr/>
            <p:nvPr/>
          </p:nvSpPr>
          <p:spPr>
            <a:xfrm>
              <a:off x="3658775" y="1084500"/>
              <a:ext cx="236775" cy="215300"/>
            </a:xfrm>
            <a:custGeom>
              <a:avLst/>
              <a:gdLst/>
              <a:ahLst/>
              <a:cxnLst/>
              <a:rect l="l" t="t" r="r" b="b"/>
              <a:pathLst>
                <a:path w="9471" h="8612" extrusionOk="0">
                  <a:moveTo>
                    <a:pt x="3498" y="0"/>
                  </a:moveTo>
                  <a:lnTo>
                    <a:pt x="1907" y="972"/>
                  </a:lnTo>
                  <a:lnTo>
                    <a:pt x="1907" y="1692"/>
                  </a:lnTo>
                  <a:lnTo>
                    <a:pt x="1" y="2273"/>
                  </a:lnTo>
                  <a:lnTo>
                    <a:pt x="2173" y="5026"/>
                  </a:lnTo>
                  <a:lnTo>
                    <a:pt x="3801" y="6162"/>
                  </a:lnTo>
                  <a:lnTo>
                    <a:pt x="3271" y="6970"/>
                  </a:lnTo>
                  <a:lnTo>
                    <a:pt x="5254" y="8612"/>
                  </a:lnTo>
                  <a:lnTo>
                    <a:pt x="6327" y="4028"/>
                  </a:lnTo>
                  <a:lnTo>
                    <a:pt x="7488" y="5278"/>
                  </a:lnTo>
                  <a:lnTo>
                    <a:pt x="7122" y="7046"/>
                  </a:lnTo>
                  <a:lnTo>
                    <a:pt x="8537" y="7046"/>
                  </a:lnTo>
                  <a:lnTo>
                    <a:pt x="9471" y="5177"/>
                  </a:lnTo>
                  <a:lnTo>
                    <a:pt x="6150" y="2513"/>
                  </a:lnTo>
                  <a:lnTo>
                    <a:pt x="349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26"/>
            <p:cNvSpPr/>
            <p:nvPr/>
          </p:nvSpPr>
          <p:spPr>
            <a:xfrm>
              <a:off x="3645200" y="1074400"/>
              <a:ext cx="260450" cy="239600"/>
            </a:xfrm>
            <a:custGeom>
              <a:avLst/>
              <a:gdLst/>
              <a:ahLst/>
              <a:cxnLst/>
              <a:rect l="l" t="t" r="r" b="b"/>
              <a:pathLst>
                <a:path w="10418" h="9584" extrusionOk="0">
                  <a:moveTo>
                    <a:pt x="4003" y="796"/>
                  </a:moveTo>
                  <a:lnTo>
                    <a:pt x="6491" y="3157"/>
                  </a:lnTo>
                  <a:lnTo>
                    <a:pt x="9610" y="5670"/>
                  </a:lnTo>
                  <a:lnTo>
                    <a:pt x="8878" y="7134"/>
                  </a:lnTo>
                  <a:lnTo>
                    <a:pt x="8057" y="7134"/>
                  </a:lnTo>
                  <a:lnTo>
                    <a:pt x="8372" y="5581"/>
                  </a:lnTo>
                  <a:lnTo>
                    <a:pt x="6693" y="3788"/>
                  </a:lnTo>
                  <a:lnTo>
                    <a:pt x="5607" y="8460"/>
                  </a:lnTo>
                  <a:lnTo>
                    <a:pt x="4231" y="7324"/>
                  </a:lnTo>
                  <a:lnTo>
                    <a:pt x="4774" y="6478"/>
                  </a:lnTo>
                  <a:lnTo>
                    <a:pt x="2943" y="5202"/>
                  </a:lnTo>
                  <a:lnTo>
                    <a:pt x="1074" y="2841"/>
                  </a:lnTo>
                  <a:lnTo>
                    <a:pt x="2779" y="2323"/>
                  </a:lnTo>
                  <a:lnTo>
                    <a:pt x="2779" y="1553"/>
                  </a:lnTo>
                  <a:lnTo>
                    <a:pt x="4003" y="796"/>
                  </a:lnTo>
                  <a:close/>
                  <a:moveTo>
                    <a:pt x="4092" y="0"/>
                  </a:moveTo>
                  <a:lnTo>
                    <a:pt x="2147" y="1200"/>
                  </a:lnTo>
                  <a:lnTo>
                    <a:pt x="2147" y="1856"/>
                  </a:lnTo>
                  <a:lnTo>
                    <a:pt x="1" y="2513"/>
                  </a:lnTo>
                  <a:lnTo>
                    <a:pt x="2476" y="5632"/>
                  </a:lnTo>
                  <a:lnTo>
                    <a:pt x="3915" y="6654"/>
                  </a:lnTo>
                  <a:lnTo>
                    <a:pt x="3397" y="7437"/>
                  </a:lnTo>
                  <a:lnTo>
                    <a:pt x="5986" y="9584"/>
                  </a:lnTo>
                  <a:lnTo>
                    <a:pt x="7047" y="5076"/>
                  </a:lnTo>
                  <a:lnTo>
                    <a:pt x="7691" y="5771"/>
                  </a:lnTo>
                  <a:lnTo>
                    <a:pt x="7274" y="7778"/>
                  </a:lnTo>
                  <a:lnTo>
                    <a:pt x="9269" y="7778"/>
                  </a:lnTo>
                  <a:lnTo>
                    <a:pt x="10418" y="5505"/>
                  </a:lnTo>
                  <a:lnTo>
                    <a:pt x="6908" y="2690"/>
                  </a:lnTo>
                  <a:lnTo>
                    <a:pt x="409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6"/>
            <p:cNvSpPr/>
            <p:nvPr/>
          </p:nvSpPr>
          <p:spPr>
            <a:xfrm>
              <a:off x="3780950" y="1045975"/>
              <a:ext cx="134825" cy="91250"/>
            </a:xfrm>
            <a:custGeom>
              <a:avLst/>
              <a:gdLst/>
              <a:ahLst/>
              <a:cxnLst/>
              <a:rect l="l" t="t" r="r" b="b"/>
              <a:pathLst>
                <a:path w="5393" h="3650" extrusionOk="0">
                  <a:moveTo>
                    <a:pt x="1175" y="1"/>
                  </a:moveTo>
                  <a:lnTo>
                    <a:pt x="0" y="1137"/>
                  </a:lnTo>
                  <a:lnTo>
                    <a:pt x="2235" y="2842"/>
                  </a:lnTo>
                  <a:lnTo>
                    <a:pt x="3612" y="3650"/>
                  </a:lnTo>
                  <a:lnTo>
                    <a:pt x="5392" y="1819"/>
                  </a:lnTo>
                  <a:lnTo>
                    <a:pt x="4584" y="329"/>
                  </a:lnTo>
                  <a:lnTo>
                    <a:pt x="3208" y="1"/>
                  </a:lnTo>
                  <a:lnTo>
                    <a:pt x="2703" y="1137"/>
                  </a:lnTo>
                  <a:lnTo>
                    <a:pt x="117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6"/>
            <p:cNvSpPr/>
            <p:nvPr/>
          </p:nvSpPr>
          <p:spPr>
            <a:xfrm>
              <a:off x="3768950" y="1035550"/>
              <a:ext cx="156600" cy="111475"/>
            </a:xfrm>
            <a:custGeom>
              <a:avLst/>
              <a:gdLst/>
              <a:ahLst/>
              <a:cxnLst/>
              <a:rect l="l" t="t" r="r" b="b"/>
              <a:pathLst>
                <a:path w="6264" h="4459" extrusionOk="0">
                  <a:moveTo>
                    <a:pt x="3864" y="784"/>
                  </a:moveTo>
                  <a:lnTo>
                    <a:pt x="4849" y="1011"/>
                  </a:lnTo>
                  <a:lnTo>
                    <a:pt x="5481" y="2185"/>
                  </a:lnTo>
                  <a:lnTo>
                    <a:pt x="4041" y="3663"/>
                  </a:lnTo>
                  <a:lnTo>
                    <a:pt x="2905" y="3006"/>
                  </a:lnTo>
                  <a:lnTo>
                    <a:pt x="960" y="1529"/>
                  </a:lnTo>
                  <a:lnTo>
                    <a:pt x="1680" y="834"/>
                  </a:lnTo>
                  <a:lnTo>
                    <a:pt x="3309" y="2046"/>
                  </a:lnTo>
                  <a:lnTo>
                    <a:pt x="3864" y="784"/>
                  </a:lnTo>
                  <a:close/>
                  <a:moveTo>
                    <a:pt x="1629" y="1"/>
                  </a:moveTo>
                  <a:lnTo>
                    <a:pt x="0" y="1579"/>
                  </a:lnTo>
                  <a:lnTo>
                    <a:pt x="2564" y="3524"/>
                  </a:lnTo>
                  <a:lnTo>
                    <a:pt x="4142" y="4458"/>
                  </a:lnTo>
                  <a:lnTo>
                    <a:pt x="6264" y="2299"/>
                  </a:lnTo>
                  <a:lnTo>
                    <a:pt x="5279" y="468"/>
                  </a:lnTo>
                  <a:lnTo>
                    <a:pt x="3511" y="51"/>
                  </a:lnTo>
                  <a:lnTo>
                    <a:pt x="3056" y="1062"/>
                  </a:lnTo>
                  <a:lnTo>
                    <a:pt x="162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6"/>
            <p:cNvSpPr/>
            <p:nvPr/>
          </p:nvSpPr>
          <p:spPr>
            <a:xfrm>
              <a:off x="3098775" y="1751200"/>
              <a:ext cx="166375" cy="133550"/>
            </a:xfrm>
            <a:custGeom>
              <a:avLst/>
              <a:gdLst/>
              <a:ahLst/>
              <a:cxnLst/>
              <a:rect l="l" t="t" r="r" b="b"/>
              <a:pathLst>
                <a:path w="6655" h="5342" extrusionOk="0">
                  <a:moveTo>
                    <a:pt x="5619" y="0"/>
                  </a:moveTo>
                  <a:lnTo>
                    <a:pt x="4205" y="985"/>
                  </a:lnTo>
                  <a:lnTo>
                    <a:pt x="2475" y="1869"/>
                  </a:lnTo>
                  <a:lnTo>
                    <a:pt x="1288" y="404"/>
                  </a:lnTo>
                  <a:lnTo>
                    <a:pt x="0" y="1856"/>
                  </a:lnTo>
                  <a:lnTo>
                    <a:pt x="341" y="2829"/>
                  </a:lnTo>
                  <a:lnTo>
                    <a:pt x="341" y="4028"/>
                  </a:lnTo>
                  <a:lnTo>
                    <a:pt x="2766" y="5341"/>
                  </a:lnTo>
                  <a:lnTo>
                    <a:pt x="4963" y="4369"/>
                  </a:lnTo>
                  <a:lnTo>
                    <a:pt x="6655" y="2854"/>
                  </a:lnTo>
                  <a:lnTo>
                    <a:pt x="6655" y="1515"/>
                  </a:lnTo>
                  <a:lnTo>
                    <a:pt x="561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6"/>
            <p:cNvSpPr/>
            <p:nvPr/>
          </p:nvSpPr>
          <p:spPr>
            <a:xfrm>
              <a:off x="3089925" y="1740150"/>
              <a:ext cx="182800" cy="153450"/>
            </a:xfrm>
            <a:custGeom>
              <a:avLst/>
              <a:gdLst/>
              <a:ahLst/>
              <a:cxnLst/>
              <a:rect l="l" t="t" r="r" b="b"/>
              <a:pathLst>
                <a:path w="7312" h="6138" extrusionOk="0">
                  <a:moveTo>
                    <a:pt x="5885" y="884"/>
                  </a:moveTo>
                  <a:lnTo>
                    <a:pt x="6693" y="2046"/>
                  </a:lnTo>
                  <a:lnTo>
                    <a:pt x="6693" y="3157"/>
                  </a:lnTo>
                  <a:lnTo>
                    <a:pt x="5140" y="4546"/>
                  </a:lnTo>
                  <a:lnTo>
                    <a:pt x="3132" y="5443"/>
                  </a:lnTo>
                  <a:lnTo>
                    <a:pt x="1011" y="4281"/>
                  </a:lnTo>
                  <a:lnTo>
                    <a:pt x="1011" y="3271"/>
                  </a:lnTo>
                  <a:lnTo>
                    <a:pt x="708" y="2374"/>
                  </a:lnTo>
                  <a:lnTo>
                    <a:pt x="1630" y="1339"/>
                  </a:lnTo>
                  <a:lnTo>
                    <a:pt x="2741" y="2715"/>
                  </a:lnTo>
                  <a:lnTo>
                    <a:pt x="4698" y="1705"/>
                  </a:lnTo>
                  <a:lnTo>
                    <a:pt x="5885" y="884"/>
                  </a:lnTo>
                  <a:close/>
                  <a:moveTo>
                    <a:pt x="6049" y="0"/>
                  </a:moveTo>
                  <a:lnTo>
                    <a:pt x="4395" y="1162"/>
                  </a:lnTo>
                  <a:lnTo>
                    <a:pt x="2918" y="1920"/>
                  </a:lnTo>
                  <a:lnTo>
                    <a:pt x="1655" y="366"/>
                  </a:lnTo>
                  <a:lnTo>
                    <a:pt x="1" y="2235"/>
                  </a:lnTo>
                  <a:lnTo>
                    <a:pt x="380" y="3334"/>
                  </a:lnTo>
                  <a:lnTo>
                    <a:pt x="380" y="4660"/>
                  </a:lnTo>
                  <a:lnTo>
                    <a:pt x="3094" y="6137"/>
                  </a:lnTo>
                  <a:lnTo>
                    <a:pt x="5443" y="5102"/>
                  </a:lnTo>
                  <a:lnTo>
                    <a:pt x="7312" y="3435"/>
                  </a:lnTo>
                  <a:lnTo>
                    <a:pt x="7312" y="1856"/>
                  </a:lnTo>
                  <a:lnTo>
                    <a:pt x="604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6"/>
            <p:cNvSpPr/>
            <p:nvPr/>
          </p:nvSpPr>
          <p:spPr>
            <a:xfrm>
              <a:off x="3793250" y="2636350"/>
              <a:ext cx="57175" cy="35700"/>
            </a:xfrm>
            <a:custGeom>
              <a:avLst/>
              <a:gdLst/>
              <a:ahLst/>
              <a:cxnLst/>
              <a:rect l="l" t="t" r="r" b="b"/>
              <a:pathLst>
                <a:path w="2287" h="1428" extrusionOk="0">
                  <a:moveTo>
                    <a:pt x="1743" y="0"/>
                  </a:moveTo>
                  <a:lnTo>
                    <a:pt x="1" y="480"/>
                  </a:lnTo>
                  <a:lnTo>
                    <a:pt x="2286" y="1427"/>
                  </a:lnTo>
                  <a:lnTo>
                    <a:pt x="2286" y="1427"/>
                  </a:lnTo>
                  <a:lnTo>
                    <a:pt x="174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6"/>
            <p:cNvSpPr/>
            <p:nvPr/>
          </p:nvSpPr>
          <p:spPr>
            <a:xfrm>
              <a:off x="3768950" y="2626875"/>
              <a:ext cx="95675" cy="59375"/>
            </a:xfrm>
            <a:custGeom>
              <a:avLst/>
              <a:gdLst/>
              <a:ahLst/>
              <a:cxnLst/>
              <a:rect l="l" t="t" r="r" b="b"/>
              <a:pathLst>
                <a:path w="3827" h="2375" extrusionOk="0">
                  <a:moveTo>
                    <a:pt x="2526" y="758"/>
                  </a:moveTo>
                  <a:lnTo>
                    <a:pt x="2703" y="1238"/>
                  </a:lnTo>
                  <a:lnTo>
                    <a:pt x="1958" y="922"/>
                  </a:lnTo>
                  <a:lnTo>
                    <a:pt x="2526" y="758"/>
                  </a:lnTo>
                  <a:close/>
                  <a:moveTo>
                    <a:pt x="2905" y="0"/>
                  </a:moveTo>
                  <a:lnTo>
                    <a:pt x="0" y="796"/>
                  </a:lnTo>
                  <a:lnTo>
                    <a:pt x="3826" y="2374"/>
                  </a:lnTo>
                  <a:lnTo>
                    <a:pt x="290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6"/>
            <p:cNvSpPr/>
            <p:nvPr/>
          </p:nvSpPr>
          <p:spPr>
            <a:xfrm>
              <a:off x="3702975" y="2517025"/>
              <a:ext cx="43275" cy="68200"/>
            </a:xfrm>
            <a:custGeom>
              <a:avLst/>
              <a:gdLst/>
              <a:ahLst/>
              <a:cxnLst/>
              <a:rect l="l" t="t" r="r" b="b"/>
              <a:pathLst>
                <a:path w="1731" h="2728" extrusionOk="0">
                  <a:moveTo>
                    <a:pt x="733" y="0"/>
                  </a:moveTo>
                  <a:cubicBezTo>
                    <a:pt x="493" y="164"/>
                    <a:pt x="0" y="1288"/>
                    <a:pt x="0" y="1288"/>
                  </a:cubicBezTo>
                  <a:lnTo>
                    <a:pt x="695" y="2728"/>
                  </a:lnTo>
                  <a:lnTo>
                    <a:pt x="1730" y="2728"/>
                  </a:lnTo>
                  <a:lnTo>
                    <a:pt x="73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6"/>
            <p:cNvSpPr/>
            <p:nvPr/>
          </p:nvSpPr>
          <p:spPr>
            <a:xfrm>
              <a:off x="3694450" y="2505025"/>
              <a:ext cx="62850" cy="88100"/>
            </a:xfrm>
            <a:custGeom>
              <a:avLst/>
              <a:gdLst/>
              <a:ahLst/>
              <a:cxnLst/>
              <a:rect l="l" t="t" r="r" b="b"/>
              <a:pathLst>
                <a:path w="2514" h="3524" extrusionOk="0">
                  <a:moveTo>
                    <a:pt x="973" y="1162"/>
                  </a:moveTo>
                  <a:lnTo>
                    <a:pt x="1604" y="2892"/>
                  </a:lnTo>
                  <a:lnTo>
                    <a:pt x="1225" y="2892"/>
                  </a:lnTo>
                  <a:lnTo>
                    <a:pt x="682" y="1756"/>
                  </a:lnTo>
                  <a:cubicBezTo>
                    <a:pt x="771" y="1554"/>
                    <a:pt x="884" y="1352"/>
                    <a:pt x="973" y="1162"/>
                  </a:cubicBezTo>
                  <a:close/>
                  <a:moveTo>
                    <a:pt x="1238" y="0"/>
                  </a:moveTo>
                  <a:lnTo>
                    <a:pt x="897" y="215"/>
                  </a:lnTo>
                  <a:cubicBezTo>
                    <a:pt x="619" y="405"/>
                    <a:pt x="253" y="1187"/>
                    <a:pt x="51" y="1642"/>
                  </a:cubicBezTo>
                  <a:lnTo>
                    <a:pt x="1" y="1768"/>
                  </a:lnTo>
                  <a:lnTo>
                    <a:pt x="834" y="3523"/>
                  </a:lnTo>
                  <a:lnTo>
                    <a:pt x="2513" y="3523"/>
                  </a:lnTo>
                  <a:lnTo>
                    <a:pt x="123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26"/>
            <p:cNvSpPr/>
            <p:nvPr/>
          </p:nvSpPr>
          <p:spPr>
            <a:xfrm>
              <a:off x="3696975" y="2570375"/>
              <a:ext cx="25275" cy="78000"/>
            </a:xfrm>
            <a:custGeom>
              <a:avLst/>
              <a:gdLst/>
              <a:ahLst/>
              <a:cxnLst/>
              <a:rect l="l" t="t" r="r" b="b"/>
              <a:pathLst>
                <a:path w="1011" h="3120" extrusionOk="0">
                  <a:moveTo>
                    <a:pt x="455" y="0"/>
                  </a:moveTo>
                  <a:lnTo>
                    <a:pt x="1" y="1402"/>
                  </a:lnTo>
                  <a:lnTo>
                    <a:pt x="581" y="3119"/>
                  </a:lnTo>
                  <a:lnTo>
                    <a:pt x="1011" y="3119"/>
                  </a:lnTo>
                  <a:lnTo>
                    <a:pt x="1011" y="278"/>
                  </a:lnTo>
                  <a:lnTo>
                    <a:pt x="45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26"/>
            <p:cNvSpPr/>
            <p:nvPr/>
          </p:nvSpPr>
          <p:spPr>
            <a:xfrm>
              <a:off x="3688775" y="2563750"/>
              <a:ext cx="43275" cy="92500"/>
            </a:xfrm>
            <a:custGeom>
              <a:avLst/>
              <a:gdLst/>
              <a:ahLst/>
              <a:cxnLst/>
              <a:rect l="l" t="t" r="r" b="b"/>
              <a:pathLst>
                <a:path w="1731" h="3700" extrusionOk="0">
                  <a:moveTo>
                    <a:pt x="1023" y="846"/>
                  </a:moveTo>
                  <a:lnTo>
                    <a:pt x="1074" y="871"/>
                  </a:lnTo>
                  <a:lnTo>
                    <a:pt x="1074" y="2765"/>
                  </a:lnTo>
                  <a:lnTo>
                    <a:pt x="695" y="1755"/>
                  </a:lnTo>
                  <a:lnTo>
                    <a:pt x="1023" y="846"/>
                  </a:lnTo>
                  <a:close/>
                  <a:moveTo>
                    <a:pt x="632" y="0"/>
                  </a:moveTo>
                  <a:lnTo>
                    <a:pt x="0" y="1755"/>
                  </a:lnTo>
                  <a:lnTo>
                    <a:pt x="720" y="3700"/>
                  </a:lnTo>
                  <a:lnTo>
                    <a:pt x="1730" y="3700"/>
                  </a:lnTo>
                  <a:lnTo>
                    <a:pt x="1730" y="493"/>
                  </a:lnTo>
                  <a:lnTo>
                    <a:pt x="63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6"/>
            <p:cNvSpPr/>
            <p:nvPr/>
          </p:nvSpPr>
          <p:spPr>
            <a:xfrm>
              <a:off x="4360850" y="1623350"/>
              <a:ext cx="47375" cy="27475"/>
            </a:xfrm>
            <a:custGeom>
              <a:avLst/>
              <a:gdLst/>
              <a:ahLst/>
              <a:cxnLst/>
              <a:rect l="l" t="t" r="r" b="b"/>
              <a:pathLst>
                <a:path w="1895" h="1099" extrusionOk="0">
                  <a:moveTo>
                    <a:pt x="0" y="0"/>
                  </a:moveTo>
                  <a:lnTo>
                    <a:pt x="556" y="1099"/>
                  </a:lnTo>
                  <a:lnTo>
                    <a:pt x="1326" y="947"/>
                  </a:lnTo>
                  <a:lnTo>
                    <a:pt x="18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6"/>
            <p:cNvSpPr/>
            <p:nvPr/>
          </p:nvSpPr>
          <p:spPr>
            <a:xfrm>
              <a:off x="4347900" y="1615450"/>
              <a:ext cx="74200" cy="44550"/>
            </a:xfrm>
            <a:custGeom>
              <a:avLst/>
              <a:gdLst/>
              <a:ahLst/>
              <a:cxnLst/>
              <a:rect l="l" t="t" r="r" b="b"/>
              <a:pathLst>
                <a:path w="2968" h="1782" extrusionOk="0">
                  <a:moveTo>
                    <a:pt x="1857" y="632"/>
                  </a:moveTo>
                  <a:lnTo>
                    <a:pt x="1642" y="973"/>
                  </a:lnTo>
                  <a:lnTo>
                    <a:pt x="1238" y="1061"/>
                  </a:lnTo>
                  <a:lnTo>
                    <a:pt x="1023" y="632"/>
                  </a:lnTo>
                  <a:close/>
                  <a:moveTo>
                    <a:pt x="0" y="1"/>
                  </a:moveTo>
                  <a:lnTo>
                    <a:pt x="897" y="1781"/>
                  </a:lnTo>
                  <a:lnTo>
                    <a:pt x="2046" y="1541"/>
                  </a:lnTo>
                  <a:lnTo>
                    <a:pt x="296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6"/>
            <p:cNvSpPr/>
            <p:nvPr/>
          </p:nvSpPr>
          <p:spPr>
            <a:xfrm>
              <a:off x="2445000" y="785850"/>
              <a:ext cx="922425" cy="1196450"/>
            </a:xfrm>
            <a:custGeom>
              <a:avLst/>
              <a:gdLst/>
              <a:ahLst/>
              <a:cxnLst/>
              <a:rect l="l" t="t" r="r" b="b"/>
              <a:pathLst>
                <a:path w="36897" h="47858" extrusionOk="0">
                  <a:moveTo>
                    <a:pt x="27288" y="1"/>
                  </a:moveTo>
                  <a:lnTo>
                    <a:pt x="21921" y="2324"/>
                  </a:lnTo>
                  <a:lnTo>
                    <a:pt x="20027" y="2375"/>
                  </a:lnTo>
                  <a:lnTo>
                    <a:pt x="19396" y="4067"/>
                  </a:lnTo>
                  <a:lnTo>
                    <a:pt x="20179" y="6378"/>
                  </a:lnTo>
                  <a:lnTo>
                    <a:pt x="18600" y="6378"/>
                  </a:lnTo>
                  <a:lnTo>
                    <a:pt x="18285" y="4016"/>
                  </a:lnTo>
                  <a:lnTo>
                    <a:pt x="17262" y="3625"/>
                  </a:lnTo>
                  <a:lnTo>
                    <a:pt x="16782" y="5203"/>
                  </a:lnTo>
                  <a:lnTo>
                    <a:pt x="15620" y="4850"/>
                  </a:lnTo>
                  <a:lnTo>
                    <a:pt x="15305" y="3006"/>
                  </a:lnTo>
                  <a:lnTo>
                    <a:pt x="13411" y="3322"/>
                  </a:lnTo>
                  <a:lnTo>
                    <a:pt x="11277" y="4105"/>
                  </a:lnTo>
                  <a:lnTo>
                    <a:pt x="9698" y="5683"/>
                  </a:lnTo>
                  <a:lnTo>
                    <a:pt x="7489" y="6163"/>
                  </a:lnTo>
                  <a:lnTo>
                    <a:pt x="6150" y="7893"/>
                  </a:lnTo>
                  <a:lnTo>
                    <a:pt x="6933" y="9080"/>
                  </a:lnTo>
                  <a:lnTo>
                    <a:pt x="5355" y="10418"/>
                  </a:lnTo>
                  <a:lnTo>
                    <a:pt x="2678" y="11529"/>
                  </a:lnTo>
                  <a:lnTo>
                    <a:pt x="784" y="11883"/>
                  </a:lnTo>
                  <a:lnTo>
                    <a:pt x="1251" y="13575"/>
                  </a:lnTo>
                  <a:lnTo>
                    <a:pt x="2678" y="13726"/>
                  </a:lnTo>
                  <a:lnTo>
                    <a:pt x="3069" y="14598"/>
                  </a:lnTo>
                  <a:lnTo>
                    <a:pt x="1" y="14838"/>
                  </a:lnTo>
                  <a:lnTo>
                    <a:pt x="1" y="16176"/>
                  </a:lnTo>
                  <a:lnTo>
                    <a:pt x="1731" y="17363"/>
                  </a:lnTo>
                  <a:cubicBezTo>
                    <a:pt x="1731" y="17363"/>
                    <a:pt x="1944" y="16942"/>
                    <a:pt x="2599" y="16942"/>
                  </a:cubicBezTo>
                  <a:cubicBezTo>
                    <a:pt x="2926" y="16942"/>
                    <a:pt x="3364" y="17047"/>
                    <a:pt x="3940" y="17363"/>
                  </a:cubicBezTo>
                  <a:cubicBezTo>
                    <a:pt x="5683" y="18310"/>
                    <a:pt x="5759" y="18310"/>
                    <a:pt x="5759" y="18310"/>
                  </a:cubicBezTo>
                  <a:lnTo>
                    <a:pt x="7337" y="21378"/>
                  </a:lnTo>
                  <a:lnTo>
                    <a:pt x="6946" y="25331"/>
                  </a:lnTo>
                  <a:lnTo>
                    <a:pt x="6946" y="29434"/>
                  </a:lnTo>
                  <a:lnTo>
                    <a:pt x="8436" y="29902"/>
                  </a:lnTo>
                  <a:lnTo>
                    <a:pt x="7615" y="31164"/>
                  </a:lnTo>
                  <a:lnTo>
                    <a:pt x="5683" y="30849"/>
                  </a:lnTo>
                  <a:lnTo>
                    <a:pt x="5683" y="33223"/>
                  </a:lnTo>
                  <a:lnTo>
                    <a:pt x="7173" y="34321"/>
                  </a:lnTo>
                  <a:lnTo>
                    <a:pt x="6074" y="36695"/>
                  </a:lnTo>
                  <a:lnTo>
                    <a:pt x="6541" y="40546"/>
                  </a:lnTo>
                  <a:lnTo>
                    <a:pt x="7135" y="43463"/>
                  </a:lnTo>
                  <a:lnTo>
                    <a:pt x="7627" y="46153"/>
                  </a:lnTo>
                  <a:lnTo>
                    <a:pt x="9218" y="45913"/>
                  </a:lnTo>
                  <a:lnTo>
                    <a:pt x="10885" y="47857"/>
                  </a:lnTo>
                  <a:lnTo>
                    <a:pt x="12186" y="45647"/>
                  </a:lnTo>
                  <a:lnTo>
                    <a:pt x="13310" y="42175"/>
                  </a:lnTo>
                  <a:lnTo>
                    <a:pt x="14812" y="39776"/>
                  </a:lnTo>
                  <a:lnTo>
                    <a:pt x="16946" y="39195"/>
                  </a:lnTo>
                  <a:lnTo>
                    <a:pt x="20103" y="37857"/>
                  </a:lnTo>
                  <a:lnTo>
                    <a:pt x="21770" y="35798"/>
                  </a:lnTo>
                  <a:lnTo>
                    <a:pt x="24762" y="35407"/>
                  </a:lnTo>
                  <a:lnTo>
                    <a:pt x="28462" y="33071"/>
                  </a:lnTo>
                  <a:lnTo>
                    <a:pt x="26480" y="32869"/>
                  </a:lnTo>
                  <a:lnTo>
                    <a:pt x="25545" y="32869"/>
                  </a:lnTo>
                  <a:lnTo>
                    <a:pt x="26480" y="30659"/>
                  </a:lnTo>
                  <a:lnTo>
                    <a:pt x="28462" y="32478"/>
                  </a:lnTo>
                  <a:lnTo>
                    <a:pt x="29232" y="30735"/>
                  </a:lnTo>
                  <a:lnTo>
                    <a:pt x="28538" y="28487"/>
                  </a:lnTo>
                  <a:lnTo>
                    <a:pt x="28538" y="28487"/>
                  </a:lnTo>
                  <a:cubicBezTo>
                    <a:pt x="28538" y="28487"/>
                    <a:pt x="28571" y="28497"/>
                    <a:pt x="28628" y="28497"/>
                  </a:cubicBezTo>
                  <a:cubicBezTo>
                    <a:pt x="28850" y="28497"/>
                    <a:pt x="29441" y="28361"/>
                    <a:pt x="29952" y="27048"/>
                  </a:cubicBezTo>
                  <a:cubicBezTo>
                    <a:pt x="30176" y="26473"/>
                    <a:pt x="30217" y="26354"/>
                    <a:pt x="30211" y="26354"/>
                  </a:cubicBezTo>
                  <a:lnTo>
                    <a:pt x="30211" y="26354"/>
                  </a:lnTo>
                  <a:cubicBezTo>
                    <a:pt x="30207" y="26354"/>
                    <a:pt x="30180" y="26414"/>
                    <a:pt x="30178" y="26414"/>
                  </a:cubicBezTo>
                  <a:cubicBezTo>
                    <a:pt x="30175" y="26414"/>
                    <a:pt x="30241" y="26250"/>
                    <a:pt x="30596" y="25381"/>
                  </a:cubicBezTo>
                  <a:cubicBezTo>
                    <a:pt x="31467" y="23260"/>
                    <a:pt x="31455" y="23247"/>
                    <a:pt x="31455" y="23247"/>
                  </a:cubicBezTo>
                  <a:cubicBezTo>
                    <a:pt x="31455" y="23247"/>
                    <a:pt x="32086" y="23007"/>
                    <a:pt x="31455" y="21593"/>
                  </a:cubicBezTo>
                  <a:cubicBezTo>
                    <a:pt x="30823" y="20179"/>
                    <a:pt x="29876" y="20722"/>
                    <a:pt x="30823" y="20166"/>
                  </a:cubicBezTo>
                  <a:lnTo>
                    <a:pt x="31770" y="19623"/>
                  </a:lnTo>
                  <a:lnTo>
                    <a:pt x="32642" y="19068"/>
                  </a:lnTo>
                  <a:lnTo>
                    <a:pt x="32250" y="16694"/>
                  </a:lnTo>
                  <a:lnTo>
                    <a:pt x="32642" y="14042"/>
                  </a:lnTo>
                  <a:lnTo>
                    <a:pt x="34611" y="11858"/>
                  </a:lnTo>
                  <a:lnTo>
                    <a:pt x="36354" y="9762"/>
                  </a:lnTo>
                  <a:lnTo>
                    <a:pt x="36897" y="8032"/>
                  </a:lnTo>
                  <a:lnTo>
                    <a:pt x="34851" y="7085"/>
                  </a:lnTo>
                  <a:lnTo>
                    <a:pt x="32566" y="7943"/>
                  </a:lnTo>
                  <a:lnTo>
                    <a:pt x="30280" y="10090"/>
                  </a:lnTo>
                  <a:lnTo>
                    <a:pt x="31770" y="7451"/>
                  </a:lnTo>
                  <a:lnTo>
                    <a:pt x="31859" y="7009"/>
                  </a:lnTo>
                  <a:lnTo>
                    <a:pt x="27439" y="7009"/>
                  </a:lnTo>
                  <a:lnTo>
                    <a:pt x="27351" y="5986"/>
                  </a:lnTo>
                  <a:lnTo>
                    <a:pt x="29232" y="5759"/>
                  </a:lnTo>
                  <a:lnTo>
                    <a:pt x="31859" y="5759"/>
                  </a:lnTo>
                  <a:lnTo>
                    <a:pt x="31543" y="3625"/>
                  </a:lnTo>
                  <a:lnTo>
                    <a:pt x="30672" y="1655"/>
                  </a:lnTo>
                  <a:lnTo>
                    <a:pt x="2728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6"/>
            <p:cNvSpPr/>
            <p:nvPr/>
          </p:nvSpPr>
          <p:spPr>
            <a:xfrm>
              <a:off x="2437100" y="777350"/>
              <a:ext cx="939800" cy="1218525"/>
            </a:xfrm>
            <a:custGeom>
              <a:avLst/>
              <a:gdLst/>
              <a:ahLst/>
              <a:cxnLst/>
              <a:rect l="l" t="t" r="r" b="b"/>
              <a:pathLst>
                <a:path w="37592" h="48741" extrusionOk="0">
                  <a:moveTo>
                    <a:pt x="26909" y="31530"/>
                  </a:moveTo>
                  <a:lnTo>
                    <a:pt x="28601" y="33070"/>
                  </a:lnTo>
                  <a:lnTo>
                    <a:pt x="26796" y="32893"/>
                  </a:lnTo>
                  <a:lnTo>
                    <a:pt x="26341" y="32893"/>
                  </a:lnTo>
                  <a:lnTo>
                    <a:pt x="26909" y="31530"/>
                  </a:lnTo>
                  <a:close/>
                  <a:moveTo>
                    <a:pt x="27591" y="682"/>
                  </a:moveTo>
                  <a:lnTo>
                    <a:pt x="30748" y="2222"/>
                  </a:lnTo>
                  <a:lnTo>
                    <a:pt x="31543" y="4053"/>
                  </a:lnTo>
                  <a:lnTo>
                    <a:pt x="31809" y="5783"/>
                  </a:lnTo>
                  <a:lnTo>
                    <a:pt x="29498" y="5783"/>
                  </a:lnTo>
                  <a:lnTo>
                    <a:pt x="27339" y="6048"/>
                  </a:lnTo>
                  <a:lnTo>
                    <a:pt x="27465" y="7665"/>
                  </a:lnTo>
                  <a:lnTo>
                    <a:pt x="31796" y="7665"/>
                  </a:lnTo>
                  <a:lnTo>
                    <a:pt x="29321" y="12059"/>
                  </a:lnTo>
                  <a:lnTo>
                    <a:pt x="33046" y="8574"/>
                  </a:lnTo>
                  <a:lnTo>
                    <a:pt x="35155" y="7778"/>
                  </a:lnTo>
                  <a:lnTo>
                    <a:pt x="36834" y="8548"/>
                  </a:lnTo>
                  <a:lnTo>
                    <a:pt x="36380" y="9963"/>
                  </a:lnTo>
                  <a:lnTo>
                    <a:pt x="34700" y="11996"/>
                  </a:lnTo>
                  <a:lnTo>
                    <a:pt x="32667" y="14256"/>
                  </a:lnTo>
                  <a:lnTo>
                    <a:pt x="32250" y="17059"/>
                  </a:lnTo>
                  <a:lnTo>
                    <a:pt x="32617" y="19269"/>
                  </a:lnTo>
                  <a:lnTo>
                    <a:pt x="31935" y="19698"/>
                  </a:lnTo>
                  <a:cubicBezTo>
                    <a:pt x="31922" y="19711"/>
                    <a:pt x="31834" y="19761"/>
                    <a:pt x="30988" y="20254"/>
                  </a:cubicBezTo>
                  <a:cubicBezTo>
                    <a:pt x="30584" y="20494"/>
                    <a:pt x="30432" y="20582"/>
                    <a:pt x="30432" y="20809"/>
                  </a:cubicBezTo>
                  <a:cubicBezTo>
                    <a:pt x="30445" y="20986"/>
                    <a:pt x="30558" y="21125"/>
                    <a:pt x="30710" y="21188"/>
                  </a:cubicBezTo>
                  <a:cubicBezTo>
                    <a:pt x="30887" y="21289"/>
                    <a:pt x="31215" y="21466"/>
                    <a:pt x="31480" y="22072"/>
                  </a:cubicBezTo>
                  <a:cubicBezTo>
                    <a:pt x="31872" y="22943"/>
                    <a:pt x="31733" y="23259"/>
                    <a:pt x="31657" y="23309"/>
                  </a:cubicBezTo>
                  <a:lnTo>
                    <a:pt x="31455" y="23385"/>
                  </a:lnTo>
                  <a:lnTo>
                    <a:pt x="31455" y="23537"/>
                  </a:lnTo>
                  <a:cubicBezTo>
                    <a:pt x="31404" y="23676"/>
                    <a:pt x="31228" y="24118"/>
                    <a:pt x="30609" y="25620"/>
                  </a:cubicBezTo>
                  <a:cubicBezTo>
                    <a:pt x="30432" y="26062"/>
                    <a:pt x="30319" y="26353"/>
                    <a:pt x="30243" y="26555"/>
                  </a:cubicBezTo>
                  <a:lnTo>
                    <a:pt x="30218" y="26618"/>
                  </a:lnTo>
                  <a:cubicBezTo>
                    <a:pt x="30218" y="26618"/>
                    <a:pt x="30218" y="26630"/>
                    <a:pt x="30218" y="26630"/>
                  </a:cubicBezTo>
                  <a:cubicBezTo>
                    <a:pt x="30205" y="26681"/>
                    <a:pt x="30154" y="26832"/>
                    <a:pt x="29978" y="27287"/>
                  </a:cubicBezTo>
                  <a:cubicBezTo>
                    <a:pt x="29498" y="28499"/>
                    <a:pt x="29018" y="28537"/>
                    <a:pt x="28955" y="28537"/>
                  </a:cubicBezTo>
                  <a:lnTo>
                    <a:pt x="28399" y="28373"/>
                  </a:lnTo>
                  <a:lnTo>
                    <a:pt x="28399" y="28373"/>
                  </a:lnTo>
                  <a:lnTo>
                    <a:pt x="29220" y="31062"/>
                  </a:lnTo>
                  <a:lnTo>
                    <a:pt x="28677" y="32287"/>
                  </a:lnTo>
                  <a:lnTo>
                    <a:pt x="26682" y="30469"/>
                  </a:lnTo>
                  <a:lnTo>
                    <a:pt x="25394" y="33525"/>
                  </a:lnTo>
                  <a:lnTo>
                    <a:pt x="26758" y="33525"/>
                  </a:lnTo>
                  <a:lnTo>
                    <a:pt x="27844" y="33626"/>
                  </a:lnTo>
                  <a:lnTo>
                    <a:pt x="24977" y="35431"/>
                  </a:lnTo>
                  <a:lnTo>
                    <a:pt x="21922" y="35835"/>
                  </a:lnTo>
                  <a:lnTo>
                    <a:pt x="20230" y="37931"/>
                  </a:lnTo>
                  <a:lnTo>
                    <a:pt x="17199" y="39232"/>
                  </a:lnTo>
                  <a:lnTo>
                    <a:pt x="14939" y="39838"/>
                  </a:lnTo>
                  <a:lnTo>
                    <a:pt x="13360" y="42351"/>
                  </a:lnTo>
                  <a:lnTo>
                    <a:pt x="12211" y="45861"/>
                  </a:lnTo>
                  <a:lnTo>
                    <a:pt x="11163" y="47654"/>
                  </a:lnTo>
                  <a:lnTo>
                    <a:pt x="9661" y="45874"/>
                  </a:lnTo>
                  <a:lnTo>
                    <a:pt x="8209" y="46101"/>
                  </a:lnTo>
                  <a:lnTo>
                    <a:pt x="7767" y="43715"/>
                  </a:lnTo>
                  <a:lnTo>
                    <a:pt x="7173" y="40823"/>
                  </a:lnTo>
                  <a:lnTo>
                    <a:pt x="6719" y="37048"/>
                  </a:lnTo>
                  <a:lnTo>
                    <a:pt x="7893" y="34535"/>
                  </a:lnTo>
                  <a:lnTo>
                    <a:pt x="6315" y="33373"/>
                  </a:lnTo>
                  <a:lnTo>
                    <a:pt x="6315" y="31542"/>
                  </a:lnTo>
                  <a:lnTo>
                    <a:pt x="8082" y="31833"/>
                  </a:lnTo>
                  <a:lnTo>
                    <a:pt x="9244" y="30040"/>
                  </a:lnTo>
                  <a:lnTo>
                    <a:pt x="7577" y="29509"/>
                  </a:lnTo>
                  <a:lnTo>
                    <a:pt x="7577" y="25671"/>
                  </a:lnTo>
                  <a:lnTo>
                    <a:pt x="7981" y="21643"/>
                  </a:lnTo>
                  <a:lnTo>
                    <a:pt x="6277" y="18309"/>
                  </a:lnTo>
                  <a:lnTo>
                    <a:pt x="6125" y="18309"/>
                  </a:lnTo>
                  <a:cubicBezTo>
                    <a:pt x="6024" y="18271"/>
                    <a:pt x="5645" y="18082"/>
                    <a:pt x="4408" y="17413"/>
                  </a:cubicBezTo>
                  <a:cubicBezTo>
                    <a:pt x="3845" y="17104"/>
                    <a:pt x="3347" y="16952"/>
                    <a:pt x="2915" y="16952"/>
                  </a:cubicBezTo>
                  <a:cubicBezTo>
                    <a:pt x="2746" y="16952"/>
                    <a:pt x="2587" y="16975"/>
                    <a:pt x="2438" y="17021"/>
                  </a:cubicBezTo>
                  <a:cubicBezTo>
                    <a:pt x="2274" y="17072"/>
                    <a:pt x="2122" y="17147"/>
                    <a:pt x="1983" y="17261"/>
                  </a:cubicBezTo>
                  <a:lnTo>
                    <a:pt x="620" y="16339"/>
                  </a:lnTo>
                  <a:lnTo>
                    <a:pt x="620" y="15455"/>
                  </a:lnTo>
                  <a:lnTo>
                    <a:pt x="3852" y="15203"/>
                  </a:lnTo>
                  <a:lnTo>
                    <a:pt x="3208" y="13763"/>
                  </a:lnTo>
                  <a:lnTo>
                    <a:pt x="1819" y="13612"/>
                  </a:lnTo>
                  <a:lnTo>
                    <a:pt x="1504" y="12450"/>
                  </a:lnTo>
                  <a:lnTo>
                    <a:pt x="3057" y="12160"/>
                  </a:lnTo>
                  <a:lnTo>
                    <a:pt x="5797" y="11036"/>
                  </a:lnTo>
                  <a:lnTo>
                    <a:pt x="7678" y="9470"/>
                  </a:lnTo>
                  <a:lnTo>
                    <a:pt x="6857" y="8233"/>
                  </a:lnTo>
                  <a:lnTo>
                    <a:pt x="7994" y="6781"/>
                  </a:lnTo>
                  <a:lnTo>
                    <a:pt x="10178" y="6301"/>
                  </a:lnTo>
                  <a:lnTo>
                    <a:pt x="11769" y="4710"/>
                  </a:lnTo>
                  <a:lnTo>
                    <a:pt x="13777" y="3965"/>
                  </a:lnTo>
                  <a:lnTo>
                    <a:pt x="15355" y="3712"/>
                  </a:lnTo>
                  <a:lnTo>
                    <a:pt x="15646" y="5430"/>
                  </a:lnTo>
                  <a:lnTo>
                    <a:pt x="17325" y="5935"/>
                  </a:lnTo>
                  <a:lnTo>
                    <a:pt x="17792" y="4382"/>
                  </a:lnTo>
                  <a:lnTo>
                    <a:pt x="18323" y="4584"/>
                  </a:lnTo>
                  <a:lnTo>
                    <a:pt x="18651" y="7033"/>
                  </a:lnTo>
                  <a:lnTo>
                    <a:pt x="20949" y="7033"/>
                  </a:lnTo>
                  <a:lnTo>
                    <a:pt x="20053" y="4407"/>
                  </a:lnTo>
                  <a:lnTo>
                    <a:pt x="20570" y="3031"/>
                  </a:lnTo>
                  <a:lnTo>
                    <a:pt x="22250" y="2980"/>
                  </a:lnTo>
                  <a:lnTo>
                    <a:pt x="27591" y="682"/>
                  </a:lnTo>
                  <a:close/>
                  <a:moveTo>
                    <a:pt x="27604" y="0"/>
                  </a:moveTo>
                  <a:lnTo>
                    <a:pt x="22161" y="2361"/>
                  </a:lnTo>
                  <a:lnTo>
                    <a:pt x="20116" y="2424"/>
                  </a:lnTo>
                  <a:lnTo>
                    <a:pt x="19371" y="4407"/>
                  </a:lnTo>
                  <a:lnTo>
                    <a:pt x="20053" y="6415"/>
                  </a:lnTo>
                  <a:lnTo>
                    <a:pt x="19194" y="6415"/>
                  </a:lnTo>
                  <a:lnTo>
                    <a:pt x="18891" y="4142"/>
                  </a:lnTo>
                  <a:lnTo>
                    <a:pt x="17376" y="3548"/>
                  </a:lnTo>
                  <a:lnTo>
                    <a:pt x="16896" y="5152"/>
                  </a:lnTo>
                  <a:lnTo>
                    <a:pt x="16214" y="4937"/>
                  </a:lnTo>
                  <a:lnTo>
                    <a:pt x="15861" y="2993"/>
                  </a:lnTo>
                  <a:lnTo>
                    <a:pt x="13600" y="3359"/>
                  </a:lnTo>
                  <a:lnTo>
                    <a:pt x="11479" y="4154"/>
                  </a:lnTo>
                  <a:lnTo>
                    <a:pt x="9850" y="5733"/>
                  </a:lnTo>
                  <a:lnTo>
                    <a:pt x="7628" y="6200"/>
                  </a:lnTo>
                  <a:lnTo>
                    <a:pt x="6075" y="8208"/>
                  </a:lnTo>
                  <a:lnTo>
                    <a:pt x="6832" y="9344"/>
                  </a:lnTo>
                  <a:lnTo>
                    <a:pt x="5506" y="10480"/>
                  </a:lnTo>
                  <a:lnTo>
                    <a:pt x="2905" y="11541"/>
                  </a:lnTo>
                  <a:lnTo>
                    <a:pt x="708" y="11958"/>
                  </a:lnTo>
                  <a:lnTo>
                    <a:pt x="1339" y="14193"/>
                  </a:lnTo>
                  <a:lnTo>
                    <a:pt x="2792" y="14344"/>
                  </a:lnTo>
                  <a:lnTo>
                    <a:pt x="2918" y="14635"/>
                  </a:lnTo>
                  <a:lnTo>
                    <a:pt x="1" y="14862"/>
                  </a:lnTo>
                  <a:lnTo>
                    <a:pt x="1" y="16655"/>
                  </a:lnTo>
                  <a:lnTo>
                    <a:pt x="2173" y="18132"/>
                  </a:lnTo>
                  <a:lnTo>
                    <a:pt x="2337" y="17817"/>
                  </a:lnTo>
                  <a:cubicBezTo>
                    <a:pt x="2400" y="17716"/>
                    <a:pt x="2514" y="17640"/>
                    <a:pt x="2627" y="17615"/>
                  </a:cubicBezTo>
                  <a:cubicBezTo>
                    <a:pt x="2703" y="17592"/>
                    <a:pt x="2796" y="17576"/>
                    <a:pt x="2911" y="17576"/>
                  </a:cubicBezTo>
                  <a:cubicBezTo>
                    <a:pt x="3180" y="17576"/>
                    <a:pt x="3565" y="17663"/>
                    <a:pt x="4105" y="17956"/>
                  </a:cubicBezTo>
                  <a:cubicBezTo>
                    <a:pt x="5153" y="18536"/>
                    <a:pt x="5620" y="18764"/>
                    <a:pt x="5847" y="18865"/>
                  </a:cubicBezTo>
                  <a:lnTo>
                    <a:pt x="7325" y="21756"/>
                  </a:lnTo>
                  <a:lnTo>
                    <a:pt x="6933" y="25645"/>
                  </a:lnTo>
                  <a:lnTo>
                    <a:pt x="6933" y="29976"/>
                  </a:lnTo>
                  <a:lnTo>
                    <a:pt x="8259" y="30393"/>
                  </a:lnTo>
                  <a:lnTo>
                    <a:pt x="7767" y="31138"/>
                  </a:lnTo>
                  <a:lnTo>
                    <a:pt x="5671" y="30785"/>
                  </a:lnTo>
                  <a:lnTo>
                    <a:pt x="5671" y="33689"/>
                  </a:lnTo>
                  <a:lnTo>
                    <a:pt x="7097" y="34737"/>
                  </a:lnTo>
                  <a:lnTo>
                    <a:pt x="6062" y="36947"/>
                  </a:lnTo>
                  <a:lnTo>
                    <a:pt x="6554" y="40924"/>
                  </a:lnTo>
                  <a:lnTo>
                    <a:pt x="7148" y="43828"/>
                  </a:lnTo>
                  <a:lnTo>
                    <a:pt x="7691" y="46808"/>
                  </a:lnTo>
                  <a:lnTo>
                    <a:pt x="9408" y="46556"/>
                  </a:lnTo>
                  <a:lnTo>
                    <a:pt x="11252" y="48740"/>
                  </a:lnTo>
                  <a:lnTo>
                    <a:pt x="12780" y="46152"/>
                  </a:lnTo>
                  <a:lnTo>
                    <a:pt x="13916" y="42654"/>
                  </a:lnTo>
                  <a:lnTo>
                    <a:pt x="15343" y="40381"/>
                  </a:lnTo>
                  <a:lnTo>
                    <a:pt x="17388" y="39826"/>
                  </a:lnTo>
                  <a:lnTo>
                    <a:pt x="20621" y="38449"/>
                  </a:lnTo>
                  <a:lnTo>
                    <a:pt x="22250" y="36429"/>
                  </a:lnTo>
                  <a:lnTo>
                    <a:pt x="25116" y="36050"/>
                  </a:lnTo>
                  <a:lnTo>
                    <a:pt x="29738" y="33184"/>
                  </a:lnTo>
                  <a:lnTo>
                    <a:pt x="29005" y="33108"/>
                  </a:lnTo>
                  <a:lnTo>
                    <a:pt x="29877" y="31100"/>
                  </a:lnTo>
                  <a:lnTo>
                    <a:pt x="29270" y="29105"/>
                  </a:lnTo>
                  <a:cubicBezTo>
                    <a:pt x="29637" y="28979"/>
                    <a:pt x="30142" y="28600"/>
                    <a:pt x="30558" y="27514"/>
                  </a:cubicBezTo>
                  <a:cubicBezTo>
                    <a:pt x="30659" y="27274"/>
                    <a:pt x="30748" y="27022"/>
                    <a:pt x="30824" y="26782"/>
                  </a:cubicBezTo>
                  <a:lnTo>
                    <a:pt x="31202" y="25847"/>
                  </a:lnTo>
                  <a:cubicBezTo>
                    <a:pt x="31720" y="24585"/>
                    <a:pt x="31935" y="24054"/>
                    <a:pt x="32036" y="23815"/>
                  </a:cubicBezTo>
                  <a:cubicBezTo>
                    <a:pt x="32149" y="23726"/>
                    <a:pt x="32238" y="23600"/>
                    <a:pt x="32288" y="23474"/>
                  </a:cubicBezTo>
                  <a:cubicBezTo>
                    <a:pt x="32452" y="23070"/>
                    <a:pt x="32389" y="22514"/>
                    <a:pt x="32074" y="21807"/>
                  </a:cubicBezTo>
                  <a:cubicBezTo>
                    <a:pt x="31910" y="21403"/>
                    <a:pt x="31644" y="21062"/>
                    <a:pt x="31303" y="20797"/>
                  </a:cubicBezTo>
                  <a:cubicBezTo>
                    <a:pt x="31834" y="20494"/>
                    <a:pt x="32112" y="20329"/>
                    <a:pt x="32250" y="20228"/>
                  </a:cubicBezTo>
                  <a:lnTo>
                    <a:pt x="32263" y="20241"/>
                  </a:lnTo>
                  <a:lnTo>
                    <a:pt x="33311" y="19572"/>
                  </a:lnTo>
                  <a:lnTo>
                    <a:pt x="32894" y="17046"/>
                  </a:lnTo>
                  <a:lnTo>
                    <a:pt x="33261" y="14534"/>
                  </a:lnTo>
                  <a:lnTo>
                    <a:pt x="35167" y="12412"/>
                  </a:lnTo>
                  <a:lnTo>
                    <a:pt x="36897" y="10329"/>
                  </a:lnTo>
                  <a:lnTo>
                    <a:pt x="37592" y="8220"/>
                  </a:lnTo>
                  <a:lnTo>
                    <a:pt x="35167" y="7096"/>
                  </a:lnTo>
                  <a:lnTo>
                    <a:pt x="32756" y="8018"/>
                  </a:lnTo>
                  <a:lnTo>
                    <a:pt x="31872" y="8801"/>
                  </a:lnTo>
                  <a:lnTo>
                    <a:pt x="32364" y="7942"/>
                  </a:lnTo>
                  <a:lnTo>
                    <a:pt x="32541" y="7046"/>
                  </a:lnTo>
                  <a:lnTo>
                    <a:pt x="28046" y="7046"/>
                  </a:lnTo>
                  <a:lnTo>
                    <a:pt x="28008" y="6604"/>
                  </a:lnTo>
                  <a:lnTo>
                    <a:pt x="29536" y="6415"/>
                  </a:lnTo>
                  <a:lnTo>
                    <a:pt x="32541" y="6415"/>
                  </a:lnTo>
                  <a:lnTo>
                    <a:pt x="32162" y="3927"/>
                  </a:lnTo>
                  <a:lnTo>
                    <a:pt x="31228" y="1768"/>
                  </a:lnTo>
                  <a:lnTo>
                    <a:pt x="2760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6"/>
            <p:cNvSpPr/>
            <p:nvPr/>
          </p:nvSpPr>
          <p:spPr>
            <a:xfrm>
              <a:off x="2067150" y="740400"/>
              <a:ext cx="667350" cy="530050"/>
            </a:xfrm>
            <a:custGeom>
              <a:avLst/>
              <a:gdLst/>
              <a:ahLst/>
              <a:cxnLst/>
              <a:rect l="l" t="t" r="r" b="b"/>
              <a:pathLst>
                <a:path w="26694" h="21202" extrusionOk="0">
                  <a:moveTo>
                    <a:pt x="19218" y="1"/>
                  </a:moveTo>
                  <a:lnTo>
                    <a:pt x="14635" y="556"/>
                  </a:lnTo>
                  <a:lnTo>
                    <a:pt x="11415" y="1895"/>
                  </a:lnTo>
                  <a:lnTo>
                    <a:pt x="10228" y="3157"/>
                  </a:lnTo>
                  <a:lnTo>
                    <a:pt x="12122" y="5165"/>
                  </a:lnTo>
                  <a:lnTo>
                    <a:pt x="14016" y="6100"/>
                  </a:lnTo>
                  <a:lnTo>
                    <a:pt x="11099" y="6163"/>
                  </a:lnTo>
                  <a:lnTo>
                    <a:pt x="9041" y="4660"/>
                  </a:lnTo>
                  <a:lnTo>
                    <a:pt x="8814" y="2766"/>
                  </a:lnTo>
                  <a:lnTo>
                    <a:pt x="7627" y="2286"/>
                  </a:lnTo>
                  <a:lnTo>
                    <a:pt x="5190" y="6706"/>
                  </a:lnTo>
                  <a:lnTo>
                    <a:pt x="4786" y="9711"/>
                  </a:lnTo>
                  <a:lnTo>
                    <a:pt x="5733" y="11756"/>
                  </a:lnTo>
                  <a:lnTo>
                    <a:pt x="7627" y="12236"/>
                  </a:lnTo>
                  <a:lnTo>
                    <a:pt x="8650" y="13688"/>
                  </a:lnTo>
                  <a:lnTo>
                    <a:pt x="6288" y="13082"/>
                  </a:lnTo>
                  <a:lnTo>
                    <a:pt x="5101" y="14509"/>
                  </a:lnTo>
                  <a:lnTo>
                    <a:pt x="2816" y="14509"/>
                  </a:lnTo>
                  <a:lnTo>
                    <a:pt x="1642" y="14004"/>
                  </a:lnTo>
                  <a:lnTo>
                    <a:pt x="417" y="12741"/>
                  </a:lnTo>
                  <a:cubicBezTo>
                    <a:pt x="177" y="12905"/>
                    <a:pt x="0" y="14332"/>
                    <a:pt x="0" y="14332"/>
                  </a:cubicBezTo>
                  <a:lnTo>
                    <a:pt x="1212" y="15822"/>
                  </a:lnTo>
                  <a:lnTo>
                    <a:pt x="631" y="18007"/>
                  </a:lnTo>
                  <a:lnTo>
                    <a:pt x="51" y="19459"/>
                  </a:lnTo>
                  <a:lnTo>
                    <a:pt x="3914" y="20494"/>
                  </a:lnTo>
                  <a:lnTo>
                    <a:pt x="6566" y="21201"/>
                  </a:lnTo>
                  <a:lnTo>
                    <a:pt x="7551" y="20810"/>
                  </a:lnTo>
                  <a:lnTo>
                    <a:pt x="7551" y="19232"/>
                  </a:lnTo>
                  <a:lnTo>
                    <a:pt x="5809" y="18689"/>
                  </a:lnTo>
                  <a:lnTo>
                    <a:pt x="3927" y="18032"/>
                  </a:lnTo>
                  <a:lnTo>
                    <a:pt x="3296" y="16403"/>
                  </a:lnTo>
                  <a:lnTo>
                    <a:pt x="4748" y="16138"/>
                  </a:lnTo>
                  <a:lnTo>
                    <a:pt x="7071" y="17653"/>
                  </a:lnTo>
                  <a:lnTo>
                    <a:pt x="9129" y="17653"/>
                  </a:lnTo>
                  <a:lnTo>
                    <a:pt x="11024" y="18348"/>
                  </a:lnTo>
                  <a:lnTo>
                    <a:pt x="11806" y="15140"/>
                  </a:lnTo>
                  <a:lnTo>
                    <a:pt x="13625" y="13398"/>
                  </a:lnTo>
                  <a:lnTo>
                    <a:pt x="15115" y="12224"/>
                  </a:lnTo>
                  <a:lnTo>
                    <a:pt x="15115" y="10405"/>
                  </a:lnTo>
                  <a:lnTo>
                    <a:pt x="18587" y="9231"/>
                  </a:lnTo>
                  <a:lnTo>
                    <a:pt x="21277" y="7728"/>
                  </a:lnTo>
                  <a:lnTo>
                    <a:pt x="23322" y="5986"/>
                  </a:lnTo>
                  <a:lnTo>
                    <a:pt x="25494" y="5216"/>
                  </a:lnTo>
                  <a:lnTo>
                    <a:pt x="26694" y="3322"/>
                  </a:lnTo>
                  <a:lnTo>
                    <a:pt x="25671" y="1390"/>
                  </a:lnTo>
                  <a:lnTo>
                    <a:pt x="2276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6"/>
            <p:cNvSpPr/>
            <p:nvPr/>
          </p:nvSpPr>
          <p:spPr>
            <a:xfrm>
              <a:off x="2057975" y="732525"/>
              <a:ext cx="685375" cy="546450"/>
            </a:xfrm>
            <a:custGeom>
              <a:avLst/>
              <a:gdLst/>
              <a:ahLst/>
              <a:cxnLst/>
              <a:rect l="l" t="t" r="r" b="b"/>
              <a:pathLst>
                <a:path w="27415" h="21858" extrusionOk="0">
                  <a:moveTo>
                    <a:pt x="23058" y="631"/>
                  </a:moveTo>
                  <a:lnTo>
                    <a:pt x="25811" y="1919"/>
                  </a:lnTo>
                  <a:lnTo>
                    <a:pt x="26682" y="3599"/>
                  </a:lnTo>
                  <a:lnTo>
                    <a:pt x="25646" y="5240"/>
                  </a:lnTo>
                  <a:lnTo>
                    <a:pt x="23576" y="5998"/>
                  </a:lnTo>
                  <a:lnTo>
                    <a:pt x="21480" y="7753"/>
                  </a:lnTo>
                  <a:lnTo>
                    <a:pt x="18853" y="9230"/>
                  </a:lnTo>
                  <a:lnTo>
                    <a:pt x="15166" y="10493"/>
                  </a:lnTo>
                  <a:lnTo>
                    <a:pt x="15166" y="12387"/>
                  </a:lnTo>
                  <a:lnTo>
                    <a:pt x="13764" y="13486"/>
                  </a:lnTo>
                  <a:lnTo>
                    <a:pt x="11883" y="15291"/>
                  </a:lnTo>
                  <a:lnTo>
                    <a:pt x="11163" y="18246"/>
                  </a:lnTo>
                  <a:lnTo>
                    <a:pt x="9597" y="17678"/>
                  </a:lnTo>
                  <a:lnTo>
                    <a:pt x="7539" y="17665"/>
                  </a:lnTo>
                  <a:lnTo>
                    <a:pt x="5191" y="16125"/>
                  </a:lnTo>
                  <a:lnTo>
                    <a:pt x="3233" y="16478"/>
                  </a:lnTo>
                  <a:lnTo>
                    <a:pt x="4067" y="18600"/>
                  </a:lnTo>
                  <a:lnTo>
                    <a:pt x="6087" y="19307"/>
                  </a:lnTo>
                  <a:lnTo>
                    <a:pt x="7602" y="19786"/>
                  </a:lnTo>
                  <a:lnTo>
                    <a:pt x="7602" y="20910"/>
                  </a:lnTo>
                  <a:lnTo>
                    <a:pt x="6921" y="21188"/>
                  </a:lnTo>
                  <a:lnTo>
                    <a:pt x="847" y="19559"/>
                  </a:lnTo>
                  <a:lnTo>
                    <a:pt x="1301" y="18398"/>
                  </a:lnTo>
                  <a:lnTo>
                    <a:pt x="1920" y="16062"/>
                  </a:lnTo>
                  <a:lnTo>
                    <a:pt x="695" y="14559"/>
                  </a:lnTo>
                  <a:cubicBezTo>
                    <a:pt x="733" y="14243"/>
                    <a:pt x="796" y="13915"/>
                    <a:pt x="872" y="13612"/>
                  </a:cubicBezTo>
                  <a:lnTo>
                    <a:pt x="1769" y="14534"/>
                  </a:lnTo>
                  <a:lnTo>
                    <a:pt x="3057" y="15114"/>
                  </a:lnTo>
                  <a:lnTo>
                    <a:pt x="5620" y="15140"/>
                  </a:lnTo>
                  <a:lnTo>
                    <a:pt x="6769" y="13751"/>
                  </a:lnTo>
                  <a:lnTo>
                    <a:pt x="9762" y="14521"/>
                  </a:lnTo>
                  <a:lnTo>
                    <a:pt x="8183" y="12261"/>
                  </a:lnTo>
                  <a:lnTo>
                    <a:pt x="6327" y="11794"/>
                  </a:lnTo>
                  <a:lnTo>
                    <a:pt x="5481" y="9963"/>
                  </a:lnTo>
                  <a:lnTo>
                    <a:pt x="5860" y="7122"/>
                  </a:lnTo>
                  <a:lnTo>
                    <a:pt x="8133" y="3005"/>
                  </a:lnTo>
                  <a:lnTo>
                    <a:pt x="8890" y="3296"/>
                  </a:lnTo>
                  <a:lnTo>
                    <a:pt x="9130" y="5152"/>
                  </a:lnTo>
                  <a:lnTo>
                    <a:pt x="11365" y="6793"/>
                  </a:lnTo>
                  <a:lnTo>
                    <a:pt x="15684" y="6692"/>
                  </a:lnTo>
                  <a:lnTo>
                    <a:pt x="12678" y="5228"/>
                  </a:lnTo>
                  <a:lnTo>
                    <a:pt x="11024" y="3472"/>
                  </a:lnTo>
                  <a:lnTo>
                    <a:pt x="11971" y="2475"/>
                  </a:lnTo>
                  <a:lnTo>
                    <a:pt x="15090" y="1174"/>
                  </a:lnTo>
                  <a:lnTo>
                    <a:pt x="19585" y="631"/>
                  </a:lnTo>
                  <a:close/>
                  <a:moveTo>
                    <a:pt x="19548" y="0"/>
                  </a:moveTo>
                  <a:lnTo>
                    <a:pt x="14977" y="556"/>
                  </a:lnTo>
                  <a:lnTo>
                    <a:pt x="11656" y="1919"/>
                  </a:lnTo>
                  <a:lnTo>
                    <a:pt x="10166" y="3472"/>
                  </a:lnTo>
                  <a:lnTo>
                    <a:pt x="12262" y="5695"/>
                  </a:lnTo>
                  <a:lnTo>
                    <a:pt x="13083" y="6124"/>
                  </a:lnTo>
                  <a:lnTo>
                    <a:pt x="11567" y="6162"/>
                  </a:lnTo>
                  <a:lnTo>
                    <a:pt x="9724" y="4798"/>
                  </a:lnTo>
                  <a:lnTo>
                    <a:pt x="9471" y="2854"/>
                  </a:lnTo>
                  <a:lnTo>
                    <a:pt x="7868" y="2210"/>
                  </a:lnTo>
                  <a:lnTo>
                    <a:pt x="5279" y="6869"/>
                  </a:lnTo>
                  <a:lnTo>
                    <a:pt x="4837" y="10064"/>
                  </a:lnTo>
                  <a:lnTo>
                    <a:pt x="5885" y="12337"/>
                  </a:lnTo>
                  <a:lnTo>
                    <a:pt x="7804" y="12816"/>
                  </a:lnTo>
                  <a:lnTo>
                    <a:pt x="8272" y="13486"/>
                  </a:lnTo>
                  <a:lnTo>
                    <a:pt x="6542" y="13044"/>
                  </a:lnTo>
                  <a:lnTo>
                    <a:pt x="5330" y="14508"/>
                  </a:lnTo>
                  <a:lnTo>
                    <a:pt x="3259" y="14508"/>
                  </a:lnTo>
                  <a:lnTo>
                    <a:pt x="2185" y="14054"/>
                  </a:lnTo>
                  <a:lnTo>
                    <a:pt x="822" y="12652"/>
                  </a:lnTo>
                  <a:lnTo>
                    <a:pt x="607" y="12791"/>
                  </a:lnTo>
                  <a:cubicBezTo>
                    <a:pt x="519" y="12854"/>
                    <a:pt x="253" y="13031"/>
                    <a:pt x="51" y="14609"/>
                  </a:cubicBezTo>
                  <a:lnTo>
                    <a:pt x="39" y="14748"/>
                  </a:lnTo>
                  <a:lnTo>
                    <a:pt x="1238" y="16213"/>
                  </a:lnTo>
                  <a:lnTo>
                    <a:pt x="708" y="18208"/>
                  </a:lnTo>
                  <a:lnTo>
                    <a:pt x="1" y="19989"/>
                  </a:lnTo>
                  <a:lnTo>
                    <a:pt x="6946" y="21857"/>
                  </a:lnTo>
                  <a:lnTo>
                    <a:pt x="8234" y="21340"/>
                  </a:lnTo>
                  <a:lnTo>
                    <a:pt x="8234" y="19319"/>
                  </a:lnTo>
                  <a:lnTo>
                    <a:pt x="6289" y="18701"/>
                  </a:lnTo>
                  <a:lnTo>
                    <a:pt x="4547" y="18094"/>
                  </a:lnTo>
                  <a:lnTo>
                    <a:pt x="4092" y="16958"/>
                  </a:lnTo>
                  <a:lnTo>
                    <a:pt x="5052" y="16781"/>
                  </a:lnTo>
                  <a:lnTo>
                    <a:pt x="7350" y="18284"/>
                  </a:lnTo>
                  <a:lnTo>
                    <a:pt x="9433" y="18284"/>
                  </a:lnTo>
                  <a:lnTo>
                    <a:pt x="11605" y="19079"/>
                  </a:lnTo>
                  <a:lnTo>
                    <a:pt x="12464" y="15620"/>
                  </a:lnTo>
                  <a:lnTo>
                    <a:pt x="14181" y="13953"/>
                  </a:lnTo>
                  <a:lnTo>
                    <a:pt x="15797" y="12690"/>
                  </a:lnTo>
                  <a:lnTo>
                    <a:pt x="15797" y="10948"/>
                  </a:lnTo>
                  <a:lnTo>
                    <a:pt x="19106" y="9811"/>
                  </a:lnTo>
                  <a:lnTo>
                    <a:pt x="21833" y="8283"/>
                  </a:lnTo>
                  <a:lnTo>
                    <a:pt x="23853" y="6579"/>
                  </a:lnTo>
                  <a:lnTo>
                    <a:pt x="26063" y="5783"/>
                  </a:lnTo>
                  <a:lnTo>
                    <a:pt x="27414" y="3637"/>
                  </a:lnTo>
                  <a:lnTo>
                    <a:pt x="26265" y="1452"/>
                  </a:lnTo>
                  <a:lnTo>
                    <a:pt x="2320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6"/>
            <p:cNvSpPr/>
            <p:nvPr/>
          </p:nvSpPr>
          <p:spPr>
            <a:xfrm>
              <a:off x="2007475" y="1152350"/>
              <a:ext cx="49275" cy="59075"/>
            </a:xfrm>
            <a:custGeom>
              <a:avLst/>
              <a:gdLst/>
              <a:ahLst/>
              <a:cxnLst/>
              <a:rect l="l" t="t" r="r" b="b"/>
              <a:pathLst>
                <a:path w="1971" h="2363" extrusionOk="0">
                  <a:moveTo>
                    <a:pt x="1339" y="1"/>
                  </a:moveTo>
                  <a:cubicBezTo>
                    <a:pt x="1023" y="241"/>
                    <a:pt x="1" y="1554"/>
                    <a:pt x="1" y="1554"/>
                  </a:cubicBezTo>
                  <a:lnTo>
                    <a:pt x="1339" y="2362"/>
                  </a:lnTo>
                  <a:lnTo>
                    <a:pt x="1970" y="1188"/>
                  </a:lnTo>
                  <a:lnTo>
                    <a:pt x="133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6"/>
            <p:cNvSpPr/>
            <p:nvPr/>
          </p:nvSpPr>
          <p:spPr>
            <a:xfrm>
              <a:off x="1995800" y="1140375"/>
              <a:ext cx="70100" cy="82100"/>
            </a:xfrm>
            <a:custGeom>
              <a:avLst/>
              <a:gdLst/>
              <a:ahLst/>
              <a:cxnLst/>
              <a:rect l="l" t="t" r="r" b="b"/>
              <a:pathLst>
                <a:path w="2804" h="3284" extrusionOk="0">
                  <a:moveTo>
                    <a:pt x="1730" y="998"/>
                  </a:moveTo>
                  <a:lnTo>
                    <a:pt x="2084" y="1667"/>
                  </a:lnTo>
                  <a:lnTo>
                    <a:pt x="1692" y="2399"/>
                  </a:lnTo>
                  <a:lnTo>
                    <a:pt x="935" y="1945"/>
                  </a:lnTo>
                  <a:cubicBezTo>
                    <a:pt x="1200" y="1629"/>
                    <a:pt x="1516" y="1250"/>
                    <a:pt x="1730" y="998"/>
                  </a:cubicBezTo>
                  <a:close/>
                  <a:moveTo>
                    <a:pt x="1920" y="0"/>
                  </a:moveTo>
                  <a:lnTo>
                    <a:pt x="1617" y="227"/>
                  </a:lnTo>
                  <a:cubicBezTo>
                    <a:pt x="1288" y="480"/>
                    <a:pt x="392" y="1616"/>
                    <a:pt x="228" y="1844"/>
                  </a:cubicBezTo>
                  <a:lnTo>
                    <a:pt x="0" y="2121"/>
                  </a:lnTo>
                  <a:lnTo>
                    <a:pt x="1932" y="3283"/>
                  </a:lnTo>
                  <a:lnTo>
                    <a:pt x="2804" y="1654"/>
                  </a:lnTo>
                  <a:lnTo>
                    <a:pt x="192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6"/>
            <p:cNvSpPr/>
            <p:nvPr/>
          </p:nvSpPr>
          <p:spPr>
            <a:xfrm>
              <a:off x="2092700" y="954125"/>
              <a:ext cx="54950" cy="101675"/>
            </a:xfrm>
            <a:custGeom>
              <a:avLst/>
              <a:gdLst/>
              <a:ahLst/>
              <a:cxnLst/>
              <a:rect l="l" t="t" r="r" b="b"/>
              <a:pathLst>
                <a:path w="2198" h="4067" extrusionOk="0">
                  <a:moveTo>
                    <a:pt x="1125" y="0"/>
                  </a:moveTo>
                  <a:lnTo>
                    <a:pt x="1" y="2096"/>
                  </a:lnTo>
                  <a:lnTo>
                    <a:pt x="455" y="4066"/>
                  </a:lnTo>
                  <a:lnTo>
                    <a:pt x="847" y="4066"/>
                  </a:lnTo>
                  <a:lnTo>
                    <a:pt x="847" y="2488"/>
                  </a:lnTo>
                  <a:lnTo>
                    <a:pt x="2198" y="1717"/>
                  </a:lnTo>
                  <a:lnTo>
                    <a:pt x="112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6"/>
            <p:cNvSpPr/>
            <p:nvPr/>
          </p:nvSpPr>
          <p:spPr>
            <a:xfrm>
              <a:off x="2084500" y="938325"/>
              <a:ext cx="73900" cy="125350"/>
            </a:xfrm>
            <a:custGeom>
              <a:avLst/>
              <a:gdLst/>
              <a:ahLst/>
              <a:cxnLst/>
              <a:rect l="l" t="t" r="r" b="b"/>
              <a:pathLst>
                <a:path w="2956" h="5014" extrusionOk="0">
                  <a:moveTo>
                    <a:pt x="1478" y="1263"/>
                  </a:moveTo>
                  <a:lnTo>
                    <a:pt x="2084" y="2236"/>
                  </a:lnTo>
                  <a:lnTo>
                    <a:pt x="859" y="2943"/>
                  </a:lnTo>
                  <a:lnTo>
                    <a:pt x="859" y="3637"/>
                  </a:lnTo>
                  <a:lnTo>
                    <a:pt x="670" y="2779"/>
                  </a:lnTo>
                  <a:lnTo>
                    <a:pt x="1478" y="1263"/>
                  </a:lnTo>
                  <a:close/>
                  <a:moveTo>
                    <a:pt x="1440" y="1"/>
                  </a:moveTo>
                  <a:lnTo>
                    <a:pt x="1" y="2690"/>
                  </a:lnTo>
                  <a:lnTo>
                    <a:pt x="531" y="5014"/>
                  </a:lnTo>
                  <a:lnTo>
                    <a:pt x="1491" y="5014"/>
                  </a:lnTo>
                  <a:lnTo>
                    <a:pt x="1491" y="3296"/>
                  </a:lnTo>
                  <a:lnTo>
                    <a:pt x="2955" y="2463"/>
                  </a:lnTo>
                  <a:lnTo>
                    <a:pt x="144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6"/>
            <p:cNvSpPr/>
            <p:nvPr/>
          </p:nvSpPr>
          <p:spPr>
            <a:xfrm>
              <a:off x="1999575" y="874575"/>
              <a:ext cx="83050" cy="141750"/>
            </a:xfrm>
            <a:custGeom>
              <a:avLst/>
              <a:gdLst/>
              <a:ahLst/>
              <a:cxnLst/>
              <a:rect l="l" t="t" r="r" b="b"/>
              <a:pathLst>
                <a:path w="3322" h="5670" extrusionOk="0">
                  <a:moveTo>
                    <a:pt x="796" y="0"/>
                  </a:moveTo>
                  <a:lnTo>
                    <a:pt x="796" y="1882"/>
                  </a:lnTo>
                  <a:lnTo>
                    <a:pt x="1" y="2601"/>
                  </a:lnTo>
                  <a:lnTo>
                    <a:pt x="1264" y="4407"/>
                  </a:lnTo>
                  <a:lnTo>
                    <a:pt x="1617" y="5670"/>
                  </a:lnTo>
                  <a:lnTo>
                    <a:pt x="3322" y="2286"/>
                  </a:lnTo>
                  <a:lnTo>
                    <a:pt x="3322" y="631"/>
                  </a:lnTo>
                  <a:lnTo>
                    <a:pt x="79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6"/>
            <p:cNvSpPr/>
            <p:nvPr/>
          </p:nvSpPr>
          <p:spPr>
            <a:xfrm>
              <a:off x="1989175" y="864475"/>
              <a:ext cx="101025" cy="173625"/>
            </a:xfrm>
            <a:custGeom>
              <a:avLst/>
              <a:gdLst/>
              <a:ahLst/>
              <a:cxnLst/>
              <a:rect l="l" t="t" r="r" b="b"/>
              <a:pathLst>
                <a:path w="4041" h="6945" extrusionOk="0">
                  <a:moveTo>
                    <a:pt x="1528" y="808"/>
                  </a:moveTo>
                  <a:lnTo>
                    <a:pt x="3422" y="1275"/>
                  </a:lnTo>
                  <a:lnTo>
                    <a:pt x="3422" y="2614"/>
                  </a:lnTo>
                  <a:lnTo>
                    <a:pt x="2109" y="5202"/>
                  </a:lnTo>
                  <a:lnTo>
                    <a:pt x="1970" y="4735"/>
                  </a:lnTo>
                  <a:lnTo>
                    <a:pt x="834" y="3043"/>
                  </a:lnTo>
                  <a:lnTo>
                    <a:pt x="1528" y="2437"/>
                  </a:lnTo>
                  <a:lnTo>
                    <a:pt x="1528" y="808"/>
                  </a:lnTo>
                  <a:close/>
                  <a:moveTo>
                    <a:pt x="884" y="0"/>
                  </a:moveTo>
                  <a:lnTo>
                    <a:pt x="884" y="2147"/>
                  </a:lnTo>
                  <a:lnTo>
                    <a:pt x="0" y="2955"/>
                  </a:lnTo>
                  <a:lnTo>
                    <a:pt x="1389" y="4950"/>
                  </a:lnTo>
                  <a:lnTo>
                    <a:pt x="1932" y="6945"/>
                  </a:lnTo>
                  <a:lnTo>
                    <a:pt x="4041" y="2765"/>
                  </a:lnTo>
                  <a:lnTo>
                    <a:pt x="4041" y="783"/>
                  </a:lnTo>
                  <a:lnTo>
                    <a:pt x="88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6"/>
            <p:cNvSpPr/>
            <p:nvPr/>
          </p:nvSpPr>
          <p:spPr>
            <a:xfrm>
              <a:off x="1924775" y="1047875"/>
              <a:ext cx="106400" cy="104500"/>
            </a:xfrm>
            <a:custGeom>
              <a:avLst/>
              <a:gdLst/>
              <a:ahLst/>
              <a:cxnLst/>
              <a:rect l="l" t="t" r="r" b="b"/>
              <a:pathLst>
                <a:path w="4256" h="4180" extrusionOk="0">
                  <a:moveTo>
                    <a:pt x="0" y="0"/>
                  </a:moveTo>
                  <a:lnTo>
                    <a:pt x="0" y="1894"/>
                  </a:lnTo>
                  <a:lnTo>
                    <a:pt x="1263" y="2690"/>
                  </a:lnTo>
                  <a:lnTo>
                    <a:pt x="947" y="4180"/>
                  </a:lnTo>
                  <a:cubicBezTo>
                    <a:pt x="947" y="4180"/>
                    <a:pt x="2481" y="3571"/>
                    <a:pt x="2595" y="3571"/>
                  </a:cubicBezTo>
                  <a:cubicBezTo>
                    <a:pt x="2599" y="3571"/>
                    <a:pt x="2601" y="3572"/>
                    <a:pt x="2601" y="3574"/>
                  </a:cubicBezTo>
                  <a:cubicBezTo>
                    <a:pt x="2601" y="3574"/>
                    <a:pt x="2602" y="3575"/>
                    <a:pt x="2602" y="3575"/>
                  </a:cubicBezTo>
                  <a:cubicBezTo>
                    <a:pt x="2638" y="3575"/>
                    <a:pt x="4256" y="1389"/>
                    <a:pt x="4256" y="1389"/>
                  </a:cubicBezTo>
                  <a:lnTo>
                    <a:pt x="3296" y="0"/>
                  </a:lnTo>
                  <a:lnTo>
                    <a:pt x="2147" y="796"/>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6"/>
            <p:cNvSpPr/>
            <p:nvPr/>
          </p:nvSpPr>
          <p:spPr>
            <a:xfrm>
              <a:off x="1916875" y="1036500"/>
              <a:ext cx="124100" cy="128500"/>
            </a:xfrm>
            <a:custGeom>
              <a:avLst/>
              <a:gdLst/>
              <a:ahLst/>
              <a:cxnLst/>
              <a:rect l="l" t="t" r="r" b="b"/>
              <a:pathLst>
                <a:path w="4964" h="5140" extrusionOk="0">
                  <a:moveTo>
                    <a:pt x="3524" y="897"/>
                  </a:moveTo>
                  <a:lnTo>
                    <a:pt x="4180" y="1844"/>
                  </a:lnTo>
                  <a:cubicBezTo>
                    <a:pt x="3675" y="2526"/>
                    <a:pt x="2968" y="3473"/>
                    <a:pt x="2753" y="3738"/>
                  </a:cubicBezTo>
                  <a:cubicBezTo>
                    <a:pt x="2577" y="3789"/>
                    <a:pt x="2261" y="3903"/>
                    <a:pt x="1693" y="4130"/>
                  </a:cubicBezTo>
                  <a:lnTo>
                    <a:pt x="1933" y="2981"/>
                  </a:lnTo>
                  <a:lnTo>
                    <a:pt x="632" y="2173"/>
                  </a:lnTo>
                  <a:lnTo>
                    <a:pt x="632" y="910"/>
                  </a:lnTo>
                  <a:lnTo>
                    <a:pt x="2501" y="1604"/>
                  </a:lnTo>
                  <a:lnTo>
                    <a:pt x="3524" y="897"/>
                  </a:lnTo>
                  <a:close/>
                  <a:moveTo>
                    <a:pt x="1" y="1"/>
                  </a:moveTo>
                  <a:lnTo>
                    <a:pt x="1" y="2526"/>
                  </a:lnTo>
                  <a:lnTo>
                    <a:pt x="1225" y="3284"/>
                  </a:lnTo>
                  <a:lnTo>
                    <a:pt x="834" y="5140"/>
                  </a:lnTo>
                  <a:lnTo>
                    <a:pt x="1377" y="4925"/>
                  </a:lnTo>
                  <a:cubicBezTo>
                    <a:pt x="1996" y="4685"/>
                    <a:pt x="2690" y="4420"/>
                    <a:pt x="2905" y="4344"/>
                  </a:cubicBezTo>
                  <a:cubicBezTo>
                    <a:pt x="2916" y="4347"/>
                    <a:pt x="2927" y="4348"/>
                    <a:pt x="2938" y="4348"/>
                  </a:cubicBezTo>
                  <a:cubicBezTo>
                    <a:pt x="3130" y="4348"/>
                    <a:pt x="3368" y="4002"/>
                    <a:pt x="4824" y="2021"/>
                  </a:cubicBezTo>
                  <a:lnTo>
                    <a:pt x="4963" y="1832"/>
                  </a:lnTo>
                  <a:lnTo>
                    <a:pt x="3688" y="13"/>
                  </a:lnTo>
                  <a:lnTo>
                    <a:pt x="2412" y="885"/>
                  </a:lnTo>
                  <a:lnTo>
                    <a:pt x="1"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6"/>
            <p:cNvSpPr/>
            <p:nvPr/>
          </p:nvSpPr>
          <p:spPr>
            <a:xfrm>
              <a:off x="1706650" y="1016300"/>
              <a:ext cx="192575" cy="136400"/>
            </a:xfrm>
            <a:custGeom>
              <a:avLst/>
              <a:gdLst/>
              <a:ahLst/>
              <a:cxnLst/>
              <a:rect l="l" t="t" r="r" b="b"/>
              <a:pathLst>
                <a:path w="7703" h="5456" extrusionOk="0">
                  <a:moveTo>
                    <a:pt x="2412" y="1"/>
                  </a:moveTo>
                  <a:lnTo>
                    <a:pt x="1616" y="518"/>
                  </a:lnTo>
                  <a:cubicBezTo>
                    <a:pt x="1376" y="594"/>
                    <a:pt x="0" y="2147"/>
                    <a:pt x="0" y="2147"/>
                  </a:cubicBezTo>
                  <a:lnTo>
                    <a:pt x="859" y="4029"/>
                  </a:lnTo>
                  <a:lnTo>
                    <a:pt x="1692" y="5456"/>
                  </a:lnTo>
                  <a:lnTo>
                    <a:pt x="4142" y="4849"/>
                  </a:lnTo>
                  <a:lnTo>
                    <a:pt x="5253" y="4269"/>
                  </a:lnTo>
                  <a:lnTo>
                    <a:pt x="7387" y="4837"/>
                  </a:lnTo>
                  <a:lnTo>
                    <a:pt x="7703" y="2652"/>
                  </a:lnTo>
                  <a:lnTo>
                    <a:pt x="6907" y="480"/>
                  </a:lnTo>
                  <a:lnTo>
                    <a:pt x="5013" y="1819"/>
                  </a:lnTo>
                  <a:lnTo>
                    <a:pt x="4520" y="2968"/>
                  </a:lnTo>
                  <a:lnTo>
                    <a:pt x="3043" y="2652"/>
                  </a:lnTo>
                  <a:lnTo>
                    <a:pt x="3043" y="1263"/>
                  </a:lnTo>
                  <a:lnTo>
                    <a:pt x="241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6"/>
            <p:cNvSpPr/>
            <p:nvPr/>
          </p:nvSpPr>
          <p:spPr>
            <a:xfrm>
              <a:off x="1697800" y="1004950"/>
              <a:ext cx="209625" cy="156600"/>
            </a:xfrm>
            <a:custGeom>
              <a:avLst/>
              <a:gdLst/>
              <a:ahLst/>
              <a:cxnLst/>
              <a:rect l="l" t="t" r="r" b="b"/>
              <a:pathLst>
                <a:path w="8385" h="6264" extrusionOk="0">
                  <a:moveTo>
                    <a:pt x="2652" y="909"/>
                  </a:moveTo>
                  <a:lnTo>
                    <a:pt x="3094" y="1793"/>
                  </a:lnTo>
                  <a:lnTo>
                    <a:pt x="3094" y="3359"/>
                  </a:lnTo>
                  <a:lnTo>
                    <a:pt x="5064" y="3788"/>
                  </a:lnTo>
                  <a:lnTo>
                    <a:pt x="5632" y="2475"/>
                  </a:lnTo>
                  <a:lnTo>
                    <a:pt x="7122" y="1427"/>
                  </a:lnTo>
                  <a:lnTo>
                    <a:pt x="7728" y="3132"/>
                  </a:lnTo>
                  <a:lnTo>
                    <a:pt x="7476" y="4887"/>
                  </a:lnTo>
                  <a:lnTo>
                    <a:pt x="5582" y="4382"/>
                  </a:lnTo>
                  <a:lnTo>
                    <a:pt x="4395" y="5000"/>
                  </a:lnTo>
                  <a:lnTo>
                    <a:pt x="2210" y="5531"/>
                  </a:lnTo>
                  <a:lnTo>
                    <a:pt x="1503" y="4356"/>
                  </a:lnTo>
                  <a:lnTo>
                    <a:pt x="733" y="2664"/>
                  </a:lnTo>
                  <a:cubicBezTo>
                    <a:pt x="1288" y="2033"/>
                    <a:pt x="1920" y="1364"/>
                    <a:pt x="2084" y="1263"/>
                  </a:cubicBezTo>
                  <a:lnTo>
                    <a:pt x="2652" y="909"/>
                  </a:lnTo>
                  <a:close/>
                  <a:moveTo>
                    <a:pt x="2917" y="0"/>
                  </a:moveTo>
                  <a:lnTo>
                    <a:pt x="1831" y="682"/>
                  </a:lnTo>
                  <a:cubicBezTo>
                    <a:pt x="1705" y="745"/>
                    <a:pt x="1352" y="1010"/>
                    <a:pt x="139" y="2387"/>
                  </a:cubicBezTo>
                  <a:lnTo>
                    <a:pt x="0" y="2551"/>
                  </a:lnTo>
                  <a:lnTo>
                    <a:pt x="947" y="4647"/>
                  </a:lnTo>
                  <a:lnTo>
                    <a:pt x="1907" y="6263"/>
                  </a:lnTo>
                  <a:lnTo>
                    <a:pt x="4584" y="5606"/>
                  </a:lnTo>
                  <a:lnTo>
                    <a:pt x="5645" y="5051"/>
                  </a:lnTo>
                  <a:lnTo>
                    <a:pt x="8006" y="5682"/>
                  </a:lnTo>
                  <a:lnTo>
                    <a:pt x="8385" y="3068"/>
                  </a:lnTo>
                  <a:lnTo>
                    <a:pt x="7438" y="429"/>
                  </a:lnTo>
                  <a:lnTo>
                    <a:pt x="5127" y="2058"/>
                  </a:lnTo>
                  <a:lnTo>
                    <a:pt x="4710" y="3043"/>
                  </a:lnTo>
                  <a:lnTo>
                    <a:pt x="3738" y="2841"/>
                  </a:lnTo>
                  <a:lnTo>
                    <a:pt x="3738" y="1642"/>
                  </a:lnTo>
                  <a:lnTo>
                    <a:pt x="291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6"/>
            <p:cNvSpPr/>
            <p:nvPr/>
          </p:nvSpPr>
          <p:spPr>
            <a:xfrm>
              <a:off x="1640975" y="919700"/>
              <a:ext cx="161975" cy="96625"/>
            </a:xfrm>
            <a:custGeom>
              <a:avLst/>
              <a:gdLst/>
              <a:ahLst/>
              <a:cxnLst/>
              <a:rect l="l" t="t" r="r" b="b"/>
              <a:pathLst>
                <a:path w="6479" h="3865" extrusionOk="0">
                  <a:moveTo>
                    <a:pt x="5203" y="1"/>
                  </a:moveTo>
                  <a:lnTo>
                    <a:pt x="3549" y="632"/>
                  </a:lnTo>
                  <a:lnTo>
                    <a:pt x="783" y="1819"/>
                  </a:lnTo>
                  <a:lnTo>
                    <a:pt x="1" y="3334"/>
                  </a:lnTo>
                  <a:lnTo>
                    <a:pt x="1579" y="3865"/>
                  </a:lnTo>
                  <a:lnTo>
                    <a:pt x="3157" y="3334"/>
                  </a:lnTo>
                  <a:lnTo>
                    <a:pt x="4572" y="3094"/>
                  </a:lnTo>
                  <a:lnTo>
                    <a:pt x="5759" y="1933"/>
                  </a:lnTo>
                  <a:lnTo>
                    <a:pt x="6478" y="708"/>
                  </a:lnTo>
                  <a:lnTo>
                    <a:pt x="520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6"/>
            <p:cNvSpPr/>
            <p:nvPr/>
          </p:nvSpPr>
          <p:spPr>
            <a:xfrm>
              <a:off x="1629625" y="910875"/>
              <a:ext cx="184375" cy="113650"/>
            </a:xfrm>
            <a:custGeom>
              <a:avLst/>
              <a:gdLst/>
              <a:ahLst/>
              <a:cxnLst/>
              <a:rect l="l" t="t" r="r" b="b"/>
              <a:pathLst>
                <a:path w="7375" h="4546" extrusionOk="0">
                  <a:moveTo>
                    <a:pt x="5632" y="707"/>
                  </a:moveTo>
                  <a:lnTo>
                    <a:pt x="6503" y="1175"/>
                  </a:lnTo>
                  <a:lnTo>
                    <a:pt x="5960" y="2084"/>
                  </a:lnTo>
                  <a:lnTo>
                    <a:pt x="4874" y="3144"/>
                  </a:lnTo>
                  <a:lnTo>
                    <a:pt x="3561" y="3372"/>
                  </a:lnTo>
                  <a:lnTo>
                    <a:pt x="2033" y="3877"/>
                  </a:lnTo>
                  <a:lnTo>
                    <a:pt x="909" y="3511"/>
                  </a:lnTo>
                  <a:lnTo>
                    <a:pt x="1477" y="2412"/>
                  </a:lnTo>
                  <a:lnTo>
                    <a:pt x="4116" y="1276"/>
                  </a:lnTo>
                  <a:lnTo>
                    <a:pt x="5632" y="707"/>
                  </a:lnTo>
                  <a:close/>
                  <a:moveTo>
                    <a:pt x="5682" y="0"/>
                  </a:moveTo>
                  <a:lnTo>
                    <a:pt x="3877" y="695"/>
                  </a:lnTo>
                  <a:lnTo>
                    <a:pt x="1010" y="1920"/>
                  </a:lnTo>
                  <a:lnTo>
                    <a:pt x="0" y="3877"/>
                  </a:lnTo>
                  <a:lnTo>
                    <a:pt x="2033" y="4546"/>
                  </a:lnTo>
                  <a:lnTo>
                    <a:pt x="3687" y="4003"/>
                  </a:lnTo>
                  <a:lnTo>
                    <a:pt x="5177" y="3750"/>
                  </a:lnTo>
                  <a:lnTo>
                    <a:pt x="6427" y="2513"/>
                  </a:lnTo>
                  <a:lnTo>
                    <a:pt x="7374" y="947"/>
                  </a:lnTo>
                  <a:lnTo>
                    <a:pt x="568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6"/>
            <p:cNvSpPr/>
            <p:nvPr/>
          </p:nvSpPr>
          <p:spPr>
            <a:xfrm>
              <a:off x="1843950" y="961050"/>
              <a:ext cx="72950" cy="40125"/>
            </a:xfrm>
            <a:custGeom>
              <a:avLst/>
              <a:gdLst/>
              <a:ahLst/>
              <a:cxnLst/>
              <a:rect l="l" t="t" r="r" b="b"/>
              <a:pathLst>
                <a:path w="2918" h="1605" extrusionOk="0">
                  <a:moveTo>
                    <a:pt x="392" y="1"/>
                  </a:moveTo>
                  <a:lnTo>
                    <a:pt x="1" y="594"/>
                  </a:lnTo>
                  <a:lnTo>
                    <a:pt x="1024" y="1605"/>
                  </a:lnTo>
                  <a:lnTo>
                    <a:pt x="2211" y="670"/>
                  </a:lnTo>
                  <a:lnTo>
                    <a:pt x="291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6"/>
            <p:cNvSpPr/>
            <p:nvPr/>
          </p:nvSpPr>
          <p:spPr>
            <a:xfrm>
              <a:off x="1833850" y="953475"/>
              <a:ext cx="102950" cy="58125"/>
            </a:xfrm>
            <a:custGeom>
              <a:avLst/>
              <a:gdLst/>
              <a:ahLst/>
              <a:cxnLst/>
              <a:rect l="l" t="t" r="r" b="b"/>
              <a:pathLst>
                <a:path w="4118" h="2325" extrusionOk="0">
                  <a:moveTo>
                    <a:pt x="2526" y="632"/>
                  </a:moveTo>
                  <a:lnTo>
                    <a:pt x="1453" y="1491"/>
                  </a:lnTo>
                  <a:lnTo>
                    <a:pt x="809" y="860"/>
                  </a:lnTo>
                  <a:lnTo>
                    <a:pt x="973" y="632"/>
                  </a:lnTo>
                  <a:close/>
                  <a:moveTo>
                    <a:pt x="632" y="1"/>
                  </a:moveTo>
                  <a:lnTo>
                    <a:pt x="1" y="948"/>
                  </a:lnTo>
                  <a:lnTo>
                    <a:pt x="1402" y="2324"/>
                  </a:lnTo>
                  <a:lnTo>
                    <a:pt x="2829" y="1213"/>
                  </a:lnTo>
                  <a:lnTo>
                    <a:pt x="411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6"/>
            <p:cNvSpPr/>
            <p:nvPr/>
          </p:nvSpPr>
          <p:spPr>
            <a:xfrm>
              <a:off x="1900150" y="882450"/>
              <a:ext cx="40425" cy="51500"/>
            </a:xfrm>
            <a:custGeom>
              <a:avLst/>
              <a:gdLst/>
              <a:ahLst/>
              <a:cxnLst/>
              <a:rect l="l" t="t" r="r" b="b"/>
              <a:pathLst>
                <a:path w="1617" h="2060" extrusionOk="0">
                  <a:moveTo>
                    <a:pt x="354" y="1"/>
                  </a:moveTo>
                  <a:lnTo>
                    <a:pt x="0" y="708"/>
                  </a:lnTo>
                  <a:lnTo>
                    <a:pt x="695" y="1137"/>
                  </a:lnTo>
                  <a:lnTo>
                    <a:pt x="1351" y="2059"/>
                  </a:lnTo>
                  <a:lnTo>
                    <a:pt x="1617" y="1339"/>
                  </a:lnTo>
                  <a:lnTo>
                    <a:pt x="1617" y="316"/>
                  </a:lnTo>
                  <a:lnTo>
                    <a:pt x="35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6"/>
            <p:cNvSpPr/>
            <p:nvPr/>
          </p:nvSpPr>
          <p:spPr>
            <a:xfrm>
              <a:off x="1889725" y="873000"/>
              <a:ext cx="58750" cy="77975"/>
            </a:xfrm>
            <a:custGeom>
              <a:avLst/>
              <a:gdLst/>
              <a:ahLst/>
              <a:cxnLst/>
              <a:rect l="l" t="t" r="r" b="b"/>
              <a:pathLst>
                <a:path w="2350" h="3119" extrusionOk="0">
                  <a:moveTo>
                    <a:pt x="948" y="745"/>
                  </a:moveTo>
                  <a:lnTo>
                    <a:pt x="1718" y="934"/>
                  </a:lnTo>
                  <a:lnTo>
                    <a:pt x="1718" y="1654"/>
                  </a:lnTo>
                  <a:lnTo>
                    <a:pt x="1680" y="1768"/>
                  </a:lnTo>
                  <a:lnTo>
                    <a:pt x="1364" y="1326"/>
                  </a:lnTo>
                  <a:lnTo>
                    <a:pt x="821" y="972"/>
                  </a:lnTo>
                  <a:lnTo>
                    <a:pt x="948" y="745"/>
                  </a:lnTo>
                  <a:close/>
                  <a:moveTo>
                    <a:pt x="607" y="0"/>
                  </a:moveTo>
                  <a:lnTo>
                    <a:pt x="1" y="1200"/>
                  </a:lnTo>
                  <a:lnTo>
                    <a:pt x="885" y="1755"/>
                  </a:lnTo>
                  <a:lnTo>
                    <a:pt x="1857" y="3119"/>
                  </a:lnTo>
                  <a:lnTo>
                    <a:pt x="2324" y="1818"/>
                  </a:lnTo>
                  <a:lnTo>
                    <a:pt x="2349" y="442"/>
                  </a:lnTo>
                  <a:lnTo>
                    <a:pt x="6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6"/>
            <p:cNvSpPr/>
            <p:nvPr/>
          </p:nvSpPr>
          <p:spPr>
            <a:xfrm>
              <a:off x="1439900" y="1099950"/>
              <a:ext cx="185325" cy="192275"/>
            </a:xfrm>
            <a:custGeom>
              <a:avLst/>
              <a:gdLst/>
              <a:ahLst/>
              <a:cxnLst/>
              <a:rect l="l" t="t" r="r" b="b"/>
              <a:pathLst>
                <a:path w="7413" h="7691" extrusionOk="0">
                  <a:moveTo>
                    <a:pt x="5682" y="1"/>
                  </a:moveTo>
                  <a:lnTo>
                    <a:pt x="3826" y="354"/>
                  </a:lnTo>
                  <a:cubicBezTo>
                    <a:pt x="3586" y="544"/>
                    <a:pt x="2374" y="834"/>
                    <a:pt x="2374" y="834"/>
                  </a:cubicBezTo>
                  <a:lnTo>
                    <a:pt x="2374" y="2337"/>
                  </a:lnTo>
                  <a:lnTo>
                    <a:pt x="1111" y="3991"/>
                  </a:lnTo>
                  <a:lnTo>
                    <a:pt x="0" y="4900"/>
                  </a:lnTo>
                  <a:lnTo>
                    <a:pt x="632" y="7691"/>
                  </a:lnTo>
                  <a:lnTo>
                    <a:pt x="2058" y="7691"/>
                  </a:lnTo>
                  <a:lnTo>
                    <a:pt x="4293" y="5254"/>
                  </a:lnTo>
                  <a:lnTo>
                    <a:pt x="5834" y="4622"/>
                  </a:lnTo>
                  <a:lnTo>
                    <a:pt x="7412" y="3650"/>
                  </a:lnTo>
                  <a:lnTo>
                    <a:pt x="7412" y="1705"/>
                  </a:lnTo>
                  <a:lnTo>
                    <a:pt x="6238" y="910"/>
                  </a:lnTo>
                  <a:lnTo>
                    <a:pt x="568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6"/>
            <p:cNvSpPr/>
            <p:nvPr/>
          </p:nvSpPr>
          <p:spPr>
            <a:xfrm>
              <a:off x="1431375" y="1091425"/>
              <a:ext cx="201725" cy="208700"/>
            </a:xfrm>
            <a:custGeom>
              <a:avLst/>
              <a:gdLst/>
              <a:ahLst/>
              <a:cxnLst/>
              <a:rect l="l" t="t" r="r" b="b"/>
              <a:pathLst>
                <a:path w="8069" h="8348" extrusionOk="0">
                  <a:moveTo>
                    <a:pt x="5859" y="708"/>
                  </a:moveTo>
                  <a:lnTo>
                    <a:pt x="6301" y="1428"/>
                  </a:lnTo>
                  <a:lnTo>
                    <a:pt x="7438" y="2223"/>
                  </a:lnTo>
                  <a:lnTo>
                    <a:pt x="7438" y="3814"/>
                  </a:lnTo>
                  <a:lnTo>
                    <a:pt x="6049" y="4673"/>
                  </a:lnTo>
                  <a:lnTo>
                    <a:pt x="4521" y="5304"/>
                  </a:lnTo>
                  <a:lnTo>
                    <a:pt x="2260" y="7716"/>
                  </a:lnTo>
                  <a:lnTo>
                    <a:pt x="1225" y="7716"/>
                  </a:lnTo>
                  <a:lnTo>
                    <a:pt x="695" y="5367"/>
                  </a:lnTo>
                  <a:lnTo>
                    <a:pt x="1642" y="4584"/>
                  </a:lnTo>
                  <a:lnTo>
                    <a:pt x="3018" y="2791"/>
                  </a:lnTo>
                  <a:lnTo>
                    <a:pt x="3018" y="1428"/>
                  </a:lnTo>
                  <a:cubicBezTo>
                    <a:pt x="3422" y="1327"/>
                    <a:pt x="4003" y="1163"/>
                    <a:pt x="4281" y="998"/>
                  </a:cubicBezTo>
                  <a:lnTo>
                    <a:pt x="5859" y="708"/>
                  </a:lnTo>
                  <a:close/>
                  <a:moveTo>
                    <a:pt x="6175" y="1"/>
                  </a:moveTo>
                  <a:lnTo>
                    <a:pt x="4117" y="380"/>
                  </a:lnTo>
                  <a:lnTo>
                    <a:pt x="4028" y="405"/>
                  </a:lnTo>
                  <a:lnTo>
                    <a:pt x="3965" y="443"/>
                  </a:lnTo>
                  <a:cubicBezTo>
                    <a:pt x="3851" y="544"/>
                    <a:pt x="3182" y="733"/>
                    <a:pt x="2639" y="872"/>
                  </a:cubicBezTo>
                  <a:lnTo>
                    <a:pt x="2399" y="923"/>
                  </a:lnTo>
                  <a:lnTo>
                    <a:pt x="2399" y="2564"/>
                  </a:lnTo>
                  <a:lnTo>
                    <a:pt x="1225" y="4105"/>
                  </a:lnTo>
                  <a:lnTo>
                    <a:pt x="0" y="5115"/>
                  </a:lnTo>
                  <a:lnTo>
                    <a:pt x="733" y="8347"/>
                  </a:lnTo>
                  <a:lnTo>
                    <a:pt x="2538" y="8347"/>
                  </a:lnTo>
                  <a:lnTo>
                    <a:pt x="4836" y="5847"/>
                  </a:lnTo>
                  <a:lnTo>
                    <a:pt x="6352" y="5228"/>
                  </a:lnTo>
                  <a:lnTo>
                    <a:pt x="8069" y="4168"/>
                  </a:lnTo>
                  <a:lnTo>
                    <a:pt x="8069" y="1870"/>
                  </a:lnTo>
                  <a:lnTo>
                    <a:pt x="6806" y="1024"/>
                  </a:lnTo>
                  <a:lnTo>
                    <a:pt x="617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6"/>
            <p:cNvSpPr/>
            <p:nvPr/>
          </p:nvSpPr>
          <p:spPr>
            <a:xfrm>
              <a:off x="1514700" y="1211400"/>
              <a:ext cx="329275" cy="270225"/>
            </a:xfrm>
            <a:custGeom>
              <a:avLst/>
              <a:gdLst/>
              <a:ahLst/>
              <a:cxnLst/>
              <a:rect l="l" t="t" r="r" b="b"/>
              <a:pathLst>
                <a:path w="13171" h="10809" extrusionOk="0">
                  <a:moveTo>
                    <a:pt x="12072" y="0"/>
                  </a:moveTo>
                  <a:lnTo>
                    <a:pt x="9623" y="480"/>
                  </a:lnTo>
                  <a:lnTo>
                    <a:pt x="8676" y="4180"/>
                  </a:lnTo>
                  <a:lnTo>
                    <a:pt x="7678" y="3536"/>
                  </a:lnTo>
                  <a:lnTo>
                    <a:pt x="8297" y="1503"/>
                  </a:lnTo>
                  <a:lnTo>
                    <a:pt x="4925" y="707"/>
                  </a:lnTo>
                  <a:lnTo>
                    <a:pt x="1440" y="1818"/>
                  </a:lnTo>
                  <a:lnTo>
                    <a:pt x="1074" y="2993"/>
                  </a:lnTo>
                  <a:lnTo>
                    <a:pt x="2791" y="3574"/>
                  </a:lnTo>
                  <a:lnTo>
                    <a:pt x="1" y="3940"/>
                  </a:lnTo>
                  <a:lnTo>
                    <a:pt x="1" y="6389"/>
                  </a:lnTo>
                  <a:lnTo>
                    <a:pt x="2842" y="6389"/>
                  </a:lnTo>
                  <a:lnTo>
                    <a:pt x="3549" y="6781"/>
                  </a:lnTo>
                  <a:lnTo>
                    <a:pt x="632" y="7021"/>
                  </a:lnTo>
                  <a:lnTo>
                    <a:pt x="1503" y="8637"/>
                  </a:lnTo>
                  <a:lnTo>
                    <a:pt x="1819" y="10177"/>
                  </a:lnTo>
                  <a:lnTo>
                    <a:pt x="4736" y="10177"/>
                  </a:lnTo>
                  <a:lnTo>
                    <a:pt x="6706" y="9142"/>
                  </a:lnTo>
                  <a:lnTo>
                    <a:pt x="8751" y="10809"/>
                  </a:lnTo>
                  <a:lnTo>
                    <a:pt x="10570" y="10089"/>
                  </a:lnTo>
                  <a:lnTo>
                    <a:pt x="11529" y="8789"/>
                  </a:lnTo>
                  <a:lnTo>
                    <a:pt x="10102" y="5695"/>
                  </a:lnTo>
                  <a:lnTo>
                    <a:pt x="11201" y="2614"/>
                  </a:lnTo>
                  <a:lnTo>
                    <a:pt x="13171" y="1111"/>
                  </a:lnTo>
                  <a:lnTo>
                    <a:pt x="1207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6"/>
            <p:cNvSpPr/>
            <p:nvPr/>
          </p:nvSpPr>
          <p:spPr>
            <a:xfrm>
              <a:off x="1506825" y="1202875"/>
              <a:ext cx="349150" cy="287600"/>
            </a:xfrm>
            <a:custGeom>
              <a:avLst/>
              <a:gdLst/>
              <a:ahLst/>
              <a:cxnLst/>
              <a:rect l="l" t="t" r="r" b="b"/>
              <a:pathLst>
                <a:path w="13966" h="11504" extrusionOk="0">
                  <a:moveTo>
                    <a:pt x="12274" y="682"/>
                  </a:moveTo>
                  <a:lnTo>
                    <a:pt x="13006" y="1414"/>
                  </a:lnTo>
                  <a:lnTo>
                    <a:pt x="11238" y="2766"/>
                  </a:lnTo>
                  <a:lnTo>
                    <a:pt x="10064" y="6061"/>
                  </a:lnTo>
                  <a:lnTo>
                    <a:pt x="11478" y="9092"/>
                  </a:lnTo>
                  <a:lnTo>
                    <a:pt x="10683" y="10178"/>
                  </a:lnTo>
                  <a:lnTo>
                    <a:pt x="9129" y="10784"/>
                  </a:lnTo>
                  <a:lnTo>
                    <a:pt x="7059" y="9117"/>
                  </a:lnTo>
                  <a:lnTo>
                    <a:pt x="4975" y="10203"/>
                  </a:lnTo>
                  <a:lnTo>
                    <a:pt x="2399" y="10203"/>
                  </a:lnTo>
                  <a:lnTo>
                    <a:pt x="2134" y="8915"/>
                  </a:lnTo>
                  <a:lnTo>
                    <a:pt x="1465" y="7640"/>
                  </a:lnTo>
                  <a:lnTo>
                    <a:pt x="4937" y="7349"/>
                  </a:lnTo>
                  <a:lnTo>
                    <a:pt x="3245" y="6415"/>
                  </a:lnTo>
                  <a:lnTo>
                    <a:pt x="644" y="6415"/>
                  </a:lnTo>
                  <a:lnTo>
                    <a:pt x="644" y="4559"/>
                  </a:lnTo>
                  <a:lnTo>
                    <a:pt x="4495" y="4053"/>
                  </a:lnTo>
                  <a:lnTo>
                    <a:pt x="1781" y="3132"/>
                  </a:lnTo>
                  <a:lnTo>
                    <a:pt x="2008" y="2399"/>
                  </a:lnTo>
                  <a:lnTo>
                    <a:pt x="5253" y="1377"/>
                  </a:lnTo>
                  <a:lnTo>
                    <a:pt x="8208" y="2071"/>
                  </a:lnTo>
                  <a:lnTo>
                    <a:pt x="7627" y="4003"/>
                  </a:lnTo>
                  <a:lnTo>
                    <a:pt x="9193" y="5026"/>
                  </a:lnTo>
                  <a:lnTo>
                    <a:pt x="10190" y="1086"/>
                  </a:lnTo>
                  <a:lnTo>
                    <a:pt x="12274" y="682"/>
                  </a:lnTo>
                  <a:close/>
                  <a:moveTo>
                    <a:pt x="12488" y="0"/>
                  </a:moveTo>
                  <a:lnTo>
                    <a:pt x="9685" y="543"/>
                  </a:lnTo>
                  <a:lnTo>
                    <a:pt x="8801" y="4016"/>
                  </a:lnTo>
                  <a:lnTo>
                    <a:pt x="8372" y="3738"/>
                  </a:lnTo>
                  <a:lnTo>
                    <a:pt x="9003" y="1616"/>
                  </a:lnTo>
                  <a:lnTo>
                    <a:pt x="5228" y="733"/>
                  </a:lnTo>
                  <a:lnTo>
                    <a:pt x="1503" y="1907"/>
                  </a:lnTo>
                  <a:lnTo>
                    <a:pt x="998" y="3536"/>
                  </a:lnTo>
                  <a:lnTo>
                    <a:pt x="1717" y="3788"/>
                  </a:lnTo>
                  <a:lnTo>
                    <a:pt x="0" y="4003"/>
                  </a:lnTo>
                  <a:lnTo>
                    <a:pt x="0" y="7046"/>
                  </a:lnTo>
                  <a:lnTo>
                    <a:pt x="1010" y="7046"/>
                  </a:lnTo>
                  <a:lnTo>
                    <a:pt x="442" y="7097"/>
                  </a:lnTo>
                  <a:lnTo>
                    <a:pt x="1515" y="9079"/>
                  </a:lnTo>
                  <a:lnTo>
                    <a:pt x="1882" y="10834"/>
                  </a:lnTo>
                  <a:lnTo>
                    <a:pt x="5127" y="10834"/>
                  </a:lnTo>
                  <a:lnTo>
                    <a:pt x="6983" y="9862"/>
                  </a:lnTo>
                  <a:lnTo>
                    <a:pt x="9016" y="11503"/>
                  </a:lnTo>
                  <a:lnTo>
                    <a:pt x="11087" y="10708"/>
                  </a:lnTo>
                  <a:lnTo>
                    <a:pt x="12210" y="9167"/>
                  </a:lnTo>
                  <a:lnTo>
                    <a:pt x="10758" y="6023"/>
                  </a:lnTo>
                  <a:lnTo>
                    <a:pt x="11781" y="3144"/>
                  </a:lnTo>
                  <a:lnTo>
                    <a:pt x="13966" y="1490"/>
                  </a:lnTo>
                  <a:lnTo>
                    <a:pt x="1248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6"/>
            <p:cNvSpPr/>
            <p:nvPr/>
          </p:nvSpPr>
          <p:spPr>
            <a:xfrm>
              <a:off x="1843950" y="1219275"/>
              <a:ext cx="96625" cy="163875"/>
            </a:xfrm>
            <a:custGeom>
              <a:avLst/>
              <a:gdLst/>
              <a:ahLst/>
              <a:cxnLst/>
              <a:rect l="l" t="t" r="r" b="b"/>
              <a:pathLst>
                <a:path w="3865" h="6555" extrusionOk="0">
                  <a:moveTo>
                    <a:pt x="2602" y="1"/>
                  </a:moveTo>
                  <a:lnTo>
                    <a:pt x="2046" y="1339"/>
                  </a:lnTo>
                  <a:lnTo>
                    <a:pt x="1466" y="3334"/>
                  </a:lnTo>
                  <a:lnTo>
                    <a:pt x="1024" y="1642"/>
                  </a:lnTo>
                  <a:lnTo>
                    <a:pt x="1" y="3246"/>
                  </a:lnTo>
                  <a:lnTo>
                    <a:pt x="392" y="5026"/>
                  </a:lnTo>
                  <a:lnTo>
                    <a:pt x="1024" y="6554"/>
                  </a:lnTo>
                  <a:lnTo>
                    <a:pt x="3057" y="5014"/>
                  </a:lnTo>
                  <a:lnTo>
                    <a:pt x="3865" y="3221"/>
                  </a:lnTo>
                  <a:lnTo>
                    <a:pt x="3865" y="1339"/>
                  </a:lnTo>
                  <a:lnTo>
                    <a:pt x="260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6"/>
            <p:cNvSpPr/>
            <p:nvPr/>
          </p:nvSpPr>
          <p:spPr>
            <a:xfrm>
              <a:off x="1835425" y="1205075"/>
              <a:ext cx="113050" cy="190700"/>
            </a:xfrm>
            <a:custGeom>
              <a:avLst/>
              <a:gdLst/>
              <a:ahLst/>
              <a:cxnLst/>
              <a:rect l="l" t="t" r="r" b="b"/>
              <a:pathLst>
                <a:path w="4522" h="7628" extrusionOk="0">
                  <a:moveTo>
                    <a:pt x="3044" y="1150"/>
                  </a:moveTo>
                  <a:lnTo>
                    <a:pt x="3890" y="2034"/>
                  </a:lnTo>
                  <a:lnTo>
                    <a:pt x="3890" y="3726"/>
                  </a:lnTo>
                  <a:lnTo>
                    <a:pt x="3145" y="5380"/>
                  </a:lnTo>
                  <a:lnTo>
                    <a:pt x="1503" y="6630"/>
                  </a:lnTo>
                  <a:lnTo>
                    <a:pt x="1049" y="5519"/>
                  </a:lnTo>
                  <a:lnTo>
                    <a:pt x="683" y="3877"/>
                  </a:lnTo>
                  <a:lnTo>
                    <a:pt x="1238" y="2981"/>
                  </a:lnTo>
                  <a:lnTo>
                    <a:pt x="1781" y="5089"/>
                  </a:lnTo>
                  <a:lnTo>
                    <a:pt x="2678" y="2034"/>
                  </a:lnTo>
                  <a:lnTo>
                    <a:pt x="3044" y="1150"/>
                  </a:lnTo>
                  <a:close/>
                  <a:moveTo>
                    <a:pt x="2842" y="1"/>
                  </a:moveTo>
                  <a:lnTo>
                    <a:pt x="2084" y="1819"/>
                  </a:lnTo>
                  <a:lnTo>
                    <a:pt x="1819" y="2715"/>
                  </a:lnTo>
                  <a:lnTo>
                    <a:pt x="1491" y="1427"/>
                  </a:lnTo>
                  <a:lnTo>
                    <a:pt x="1" y="3763"/>
                  </a:lnTo>
                  <a:lnTo>
                    <a:pt x="443" y="5708"/>
                  </a:lnTo>
                  <a:lnTo>
                    <a:pt x="1238" y="7627"/>
                  </a:lnTo>
                  <a:lnTo>
                    <a:pt x="3650" y="5784"/>
                  </a:lnTo>
                  <a:lnTo>
                    <a:pt x="4496" y="3915"/>
                  </a:lnTo>
                  <a:lnTo>
                    <a:pt x="4521" y="1781"/>
                  </a:lnTo>
                  <a:lnTo>
                    <a:pt x="284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6"/>
            <p:cNvSpPr/>
            <p:nvPr/>
          </p:nvSpPr>
          <p:spPr>
            <a:xfrm>
              <a:off x="1794700" y="1458875"/>
              <a:ext cx="74850" cy="69800"/>
            </a:xfrm>
            <a:custGeom>
              <a:avLst/>
              <a:gdLst/>
              <a:ahLst/>
              <a:cxnLst/>
              <a:rect l="l" t="t" r="r" b="b"/>
              <a:pathLst>
                <a:path w="2994" h="2792" extrusionOk="0">
                  <a:moveTo>
                    <a:pt x="1971" y="1"/>
                  </a:moveTo>
                  <a:lnTo>
                    <a:pt x="872" y="847"/>
                  </a:lnTo>
                  <a:lnTo>
                    <a:pt x="1" y="1465"/>
                  </a:lnTo>
                  <a:lnTo>
                    <a:pt x="1504" y="2791"/>
                  </a:lnTo>
                  <a:lnTo>
                    <a:pt x="2994" y="2791"/>
                  </a:lnTo>
                  <a:lnTo>
                    <a:pt x="1971"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6"/>
            <p:cNvSpPr/>
            <p:nvPr/>
          </p:nvSpPr>
          <p:spPr>
            <a:xfrm>
              <a:off x="1782075" y="1445925"/>
              <a:ext cx="98850" cy="90625"/>
            </a:xfrm>
            <a:custGeom>
              <a:avLst/>
              <a:gdLst/>
              <a:ahLst/>
              <a:cxnLst/>
              <a:rect l="l" t="t" r="r" b="b"/>
              <a:pathLst>
                <a:path w="3954" h="3625" extrusionOk="0">
                  <a:moveTo>
                    <a:pt x="2324" y="1024"/>
                  </a:moveTo>
                  <a:lnTo>
                    <a:pt x="3057" y="2994"/>
                  </a:lnTo>
                  <a:lnTo>
                    <a:pt x="2122" y="2994"/>
                  </a:lnTo>
                  <a:lnTo>
                    <a:pt x="1011" y="2009"/>
                  </a:lnTo>
                  <a:lnTo>
                    <a:pt x="2324" y="1024"/>
                  </a:lnTo>
                  <a:close/>
                  <a:moveTo>
                    <a:pt x="2627" y="1"/>
                  </a:moveTo>
                  <a:lnTo>
                    <a:pt x="1188" y="1112"/>
                  </a:lnTo>
                  <a:lnTo>
                    <a:pt x="1" y="1958"/>
                  </a:lnTo>
                  <a:lnTo>
                    <a:pt x="1882" y="3625"/>
                  </a:lnTo>
                  <a:lnTo>
                    <a:pt x="3953" y="3625"/>
                  </a:lnTo>
                  <a:lnTo>
                    <a:pt x="262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6"/>
            <p:cNvSpPr/>
            <p:nvPr/>
          </p:nvSpPr>
          <p:spPr>
            <a:xfrm>
              <a:off x="241275" y="1079650"/>
              <a:ext cx="2559200" cy="3887025"/>
            </a:xfrm>
            <a:custGeom>
              <a:avLst/>
              <a:gdLst/>
              <a:ahLst/>
              <a:cxnLst/>
              <a:rect l="l" t="t" r="r" b="b"/>
              <a:pathLst>
                <a:path w="102368" h="155481" extrusionOk="0">
                  <a:moveTo>
                    <a:pt x="22033" y="0"/>
                  </a:moveTo>
                  <a:cubicBezTo>
                    <a:pt x="21541" y="0"/>
                    <a:pt x="20848" y="207"/>
                    <a:pt x="19875" y="825"/>
                  </a:cubicBezTo>
                  <a:cubicBezTo>
                    <a:pt x="16958" y="2669"/>
                    <a:pt x="16718" y="2669"/>
                    <a:pt x="16718" y="2669"/>
                  </a:cubicBezTo>
                  <a:lnTo>
                    <a:pt x="14357" y="4096"/>
                  </a:lnTo>
                  <a:lnTo>
                    <a:pt x="14357" y="5043"/>
                  </a:lnTo>
                  <a:lnTo>
                    <a:pt x="15304" y="8351"/>
                  </a:lnTo>
                  <a:lnTo>
                    <a:pt x="15532" y="10056"/>
                  </a:lnTo>
                  <a:lnTo>
                    <a:pt x="13423" y="9450"/>
                  </a:lnTo>
                  <a:lnTo>
                    <a:pt x="12665" y="8869"/>
                  </a:lnTo>
                  <a:lnTo>
                    <a:pt x="10051" y="10043"/>
                  </a:lnTo>
                  <a:lnTo>
                    <a:pt x="9319" y="11584"/>
                  </a:lnTo>
                  <a:lnTo>
                    <a:pt x="9319" y="12606"/>
                  </a:lnTo>
                  <a:lnTo>
                    <a:pt x="11920" y="12998"/>
                  </a:lnTo>
                  <a:lnTo>
                    <a:pt x="13890" y="12846"/>
                  </a:lnTo>
                  <a:lnTo>
                    <a:pt x="13890" y="12846"/>
                  </a:lnTo>
                  <a:lnTo>
                    <a:pt x="12236" y="14854"/>
                  </a:lnTo>
                  <a:lnTo>
                    <a:pt x="9281" y="15447"/>
                  </a:lnTo>
                  <a:lnTo>
                    <a:pt x="7324" y="17884"/>
                  </a:lnTo>
                  <a:lnTo>
                    <a:pt x="5922" y="20094"/>
                  </a:lnTo>
                  <a:lnTo>
                    <a:pt x="6478" y="22228"/>
                  </a:lnTo>
                  <a:lnTo>
                    <a:pt x="7665" y="23491"/>
                  </a:lnTo>
                  <a:lnTo>
                    <a:pt x="9559" y="25069"/>
                  </a:lnTo>
                  <a:cubicBezTo>
                    <a:pt x="9559" y="25069"/>
                    <a:pt x="8448" y="26534"/>
                    <a:pt x="8372" y="26862"/>
                  </a:cubicBezTo>
                  <a:cubicBezTo>
                    <a:pt x="8296" y="27191"/>
                    <a:pt x="2841" y="30196"/>
                    <a:pt x="2841" y="30196"/>
                  </a:cubicBezTo>
                  <a:lnTo>
                    <a:pt x="0" y="31610"/>
                  </a:lnTo>
                  <a:lnTo>
                    <a:pt x="0" y="31610"/>
                  </a:lnTo>
                  <a:lnTo>
                    <a:pt x="4344" y="30903"/>
                  </a:lnTo>
                  <a:lnTo>
                    <a:pt x="10178" y="28529"/>
                  </a:lnTo>
                  <a:lnTo>
                    <a:pt x="12476" y="25852"/>
                  </a:lnTo>
                  <a:lnTo>
                    <a:pt x="14446" y="24110"/>
                  </a:lnTo>
                  <a:lnTo>
                    <a:pt x="16883" y="22380"/>
                  </a:lnTo>
                  <a:lnTo>
                    <a:pt x="15393" y="25132"/>
                  </a:lnTo>
                  <a:lnTo>
                    <a:pt x="17287" y="24741"/>
                  </a:lnTo>
                  <a:cubicBezTo>
                    <a:pt x="17287" y="24741"/>
                    <a:pt x="19648" y="24034"/>
                    <a:pt x="19812" y="23794"/>
                  </a:cubicBezTo>
                  <a:cubicBezTo>
                    <a:pt x="19818" y="23784"/>
                    <a:pt x="19832" y="23779"/>
                    <a:pt x="19854" y="23779"/>
                  </a:cubicBezTo>
                  <a:cubicBezTo>
                    <a:pt x="20342" y="23779"/>
                    <a:pt x="24610" y="26319"/>
                    <a:pt x="24610" y="26319"/>
                  </a:cubicBezTo>
                  <a:lnTo>
                    <a:pt x="26113" y="29085"/>
                  </a:lnTo>
                  <a:lnTo>
                    <a:pt x="26820" y="33100"/>
                  </a:lnTo>
                  <a:lnTo>
                    <a:pt x="26189" y="36105"/>
                  </a:lnTo>
                  <a:lnTo>
                    <a:pt x="25633" y="38151"/>
                  </a:lnTo>
                  <a:lnTo>
                    <a:pt x="26429" y="40045"/>
                  </a:lnTo>
                  <a:lnTo>
                    <a:pt x="27376" y="37040"/>
                  </a:lnTo>
                  <a:lnTo>
                    <a:pt x="28474" y="36105"/>
                  </a:lnTo>
                  <a:lnTo>
                    <a:pt x="29194" y="40512"/>
                  </a:lnTo>
                  <a:lnTo>
                    <a:pt x="30457" y="43505"/>
                  </a:lnTo>
                  <a:lnTo>
                    <a:pt x="28083" y="42015"/>
                  </a:lnTo>
                  <a:lnTo>
                    <a:pt x="27856" y="43505"/>
                  </a:lnTo>
                  <a:lnTo>
                    <a:pt x="29585" y="47293"/>
                  </a:lnTo>
                  <a:lnTo>
                    <a:pt x="29346" y="49894"/>
                  </a:lnTo>
                  <a:lnTo>
                    <a:pt x="28083" y="52419"/>
                  </a:lnTo>
                  <a:lnTo>
                    <a:pt x="27616" y="56763"/>
                  </a:lnTo>
                  <a:lnTo>
                    <a:pt x="27931" y="61258"/>
                  </a:lnTo>
                  <a:lnTo>
                    <a:pt x="29661" y="64011"/>
                  </a:lnTo>
                  <a:lnTo>
                    <a:pt x="31404" y="65198"/>
                  </a:lnTo>
                  <a:lnTo>
                    <a:pt x="32666" y="68670"/>
                  </a:lnTo>
                  <a:lnTo>
                    <a:pt x="33538" y="71713"/>
                  </a:lnTo>
                  <a:lnTo>
                    <a:pt x="34081" y="73708"/>
                  </a:lnTo>
                  <a:lnTo>
                    <a:pt x="36631" y="76398"/>
                  </a:lnTo>
                  <a:lnTo>
                    <a:pt x="36631" y="76398"/>
                  </a:lnTo>
                  <a:lnTo>
                    <a:pt x="36050" y="73241"/>
                  </a:lnTo>
                  <a:lnTo>
                    <a:pt x="34560" y="71347"/>
                  </a:lnTo>
                  <a:lnTo>
                    <a:pt x="33929" y="66852"/>
                  </a:lnTo>
                  <a:lnTo>
                    <a:pt x="35343" y="68506"/>
                  </a:lnTo>
                  <a:lnTo>
                    <a:pt x="36215" y="71713"/>
                  </a:lnTo>
                  <a:lnTo>
                    <a:pt x="38424" y="73784"/>
                  </a:lnTo>
                  <a:lnTo>
                    <a:pt x="40470" y="77332"/>
                  </a:lnTo>
                  <a:lnTo>
                    <a:pt x="40634" y="79618"/>
                  </a:lnTo>
                  <a:lnTo>
                    <a:pt x="42288" y="81436"/>
                  </a:lnTo>
                  <a:lnTo>
                    <a:pt x="46241" y="82623"/>
                  </a:lnTo>
                  <a:lnTo>
                    <a:pt x="49082" y="84113"/>
                  </a:lnTo>
                  <a:lnTo>
                    <a:pt x="49940" y="83557"/>
                  </a:lnTo>
                  <a:lnTo>
                    <a:pt x="52541" y="85616"/>
                  </a:lnTo>
                  <a:lnTo>
                    <a:pt x="55458" y="86247"/>
                  </a:lnTo>
                  <a:lnTo>
                    <a:pt x="57428" y="88457"/>
                  </a:lnTo>
                  <a:lnTo>
                    <a:pt x="58855" y="90035"/>
                  </a:lnTo>
                  <a:lnTo>
                    <a:pt x="61380" y="91373"/>
                  </a:lnTo>
                  <a:lnTo>
                    <a:pt x="62643" y="90275"/>
                  </a:lnTo>
                  <a:lnTo>
                    <a:pt x="64221" y="92081"/>
                  </a:lnTo>
                  <a:lnTo>
                    <a:pt x="63906" y="95553"/>
                  </a:lnTo>
                  <a:lnTo>
                    <a:pt x="62378" y="97346"/>
                  </a:lnTo>
                  <a:lnTo>
                    <a:pt x="61595" y="99644"/>
                  </a:lnTo>
                  <a:lnTo>
                    <a:pt x="61355" y="101854"/>
                  </a:lnTo>
                  <a:lnTo>
                    <a:pt x="60875" y="103028"/>
                  </a:lnTo>
                  <a:lnTo>
                    <a:pt x="63325" y="105629"/>
                  </a:lnTo>
                  <a:lnTo>
                    <a:pt x="65459" y="108862"/>
                  </a:lnTo>
                  <a:lnTo>
                    <a:pt x="67580" y="112170"/>
                  </a:lnTo>
                  <a:lnTo>
                    <a:pt x="69550" y="113281"/>
                  </a:lnTo>
                  <a:lnTo>
                    <a:pt x="70813" y="115011"/>
                  </a:lnTo>
                  <a:lnTo>
                    <a:pt x="71293" y="119746"/>
                  </a:lnTo>
                  <a:lnTo>
                    <a:pt x="71532" y="123610"/>
                  </a:lnTo>
                  <a:lnTo>
                    <a:pt x="71293" y="127562"/>
                  </a:lnTo>
                  <a:lnTo>
                    <a:pt x="71444" y="129608"/>
                  </a:lnTo>
                  <a:lnTo>
                    <a:pt x="70661" y="132765"/>
                  </a:lnTo>
                  <a:lnTo>
                    <a:pt x="70585" y="135214"/>
                  </a:lnTo>
                  <a:lnTo>
                    <a:pt x="70813" y="138220"/>
                  </a:lnTo>
                  <a:lnTo>
                    <a:pt x="72151" y="139167"/>
                  </a:lnTo>
                  <a:lnTo>
                    <a:pt x="70346" y="143334"/>
                  </a:lnTo>
                  <a:lnTo>
                    <a:pt x="71684" y="145392"/>
                  </a:lnTo>
                  <a:lnTo>
                    <a:pt x="72000" y="147210"/>
                  </a:lnTo>
                  <a:lnTo>
                    <a:pt x="73225" y="150998"/>
                  </a:lnTo>
                  <a:lnTo>
                    <a:pt x="75548" y="154344"/>
                  </a:lnTo>
                  <a:lnTo>
                    <a:pt x="77278" y="155481"/>
                  </a:lnTo>
                  <a:lnTo>
                    <a:pt x="80283" y="155481"/>
                  </a:lnTo>
                  <a:lnTo>
                    <a:pt x="81546" y="153991"/>
                  </a:lnTo>
                  <a:lnTo>
                    <a:pt x="78313" y="152248"/>
                  </a:lnTo>
                  <a:lnTo>
                    <a:pt x="77126" y="149331"/>
                  </a:lnTo>
                  <a:cubicBezTo>
                    <a:pt x="77126" y="149331"/>
                    <a:pt x="75864" y="148826"/>
                    <a:pt x="77050" y="147399"/>
                  </a:cubicBezTo>
                  <a:cubicBezTo>
                    <a:pt x="78237" y="145985"/>
                    <a:pt x="78237" y="145960"/>
                    <a:pt x="78237" y="145960"/>
                  </a:cubicBezTo>
                  <a:lnTo>
                    <a:pt x="78553" y="144925"/>
                  </a:lnTo>
                  <a:lnTo>
                    <a:pt x="76899" y="143738"/>
                  </a:lnTo>
                  <a:lnTo>
                    <a:pt x="77758" y="142083"/>
                  </a:lnTo>
                  <a:lnTo>
                    <a:pt x="78553" y="141528"/>
                  </a:lnTo>
                  <a:lnTo>
                    <a:pt x="78945" y="139318"/>
                  </a:lnTo>
                  <a:lnTo>
                    <a:pt x="78389" y="138055"/>
                  </a:lnTo>
                  <a:lnTo>
                    <a:pt x="78465" y="136957"/>
                  </a:lnTo>
                  <a:lnTo>
                    <a:pt x="79892" y="137108"/>
                  </a:lnTo>
                  <a:lnTo>
                    <a:pt x="79967" y="135530"/>
                  </a:lnTo>
                  <a:lnTo>
                    <a:pt x="79967" y="134962"/>
                  </a:lnTo>
                  <a:lnTo>
                    <a:pt x="81861" y="134406"/>
                  </a:lnTo>
                  <a:lnTo>
                    <a:pt x="83755" y="133926"/>
                  </a:lnTo>
                  <a:lnTo>
                    <a:pt x="83755" y="131805"/>
                  </a:lnTo>
                  <a:lnTo>
                    <a:pt x="83604" y="130542"/>
                  </a:lnTo>
                  <a:lnTo>
                    <a:pt x="83516" y="129595"/>
                  </a:lnTo>
                  <a:lnTo>
                    <a:pt x="86205" y="130063"/>
                  </a:lnTo>
                  <a:lnTo>
                    <a:pt x="87821" y="128484"/>
                  </a:lnTo>
                  <a:lnTo>
                    <a:pt x="89261" y="126047"/>
                  </a:lnTo>
                  <a:lnTo>
                    <a:pt x="90612" y="124065"/>
                  </a:lnTo>
                  <a:lnTo>
                    <a:pt x="91079" y="121312"/>
                  </a:lnTo>
                  <a:lnTo>
                    <a:pt x="93605" y="119570"/>
                  </a:lnTo>
                  <a:lnTo>
                    <a:pt x="96294" y="118155"/>
                  </a:lnTo>
                  <a:lnTo>
                    <a:pt x="97633" y="117360"/>
                  </a:lnTo>
                  <a:lnTo>
                    <a:pt x="98188" y="113572"/>
                  </a:lnTo>
                  <a:lnTo>
                    <a:pt x="99047" y="110415"/>
                  </a:lnTo>
                  <a:lnTo>
                    <a:pt x="99451" y="108445"/>
                  </a:lnTo>
                  <a:lnTo>
                    <a:pt x="101257" y="106160"/>
                  </a:lnTo>
                  <a:lnTo>
                    <a:pt x="102368" y="104190"/>
                  </a:lnTo>
                  <a:lnTo>
                    <a:pt x="101332" y="102296"/>
                  </a:lnTo>
                  <a:cubicBezTo>
                    <a:pt x="101332" y="102296"/>
                    <a:pt x="101888" y="102220"/>
                    <a:pt x="98655" y="100957"/>
                  </a:cubicBezTo>
                  <a:lnTo>
                    <a:pt x="95423" y="99695"/>
                  </a:lnTo>
                  <a:lnTo>
                    <a:pt x="93529" y="99379"/>
                  </a:lnTo>
                  <a:lnTo>
                    <a:pt x="91471" y="98596"/>
                  </a:lnTo>
                  <a:lnTo>
                    <a:pt x="89185" y="97649"/>
                  </a:lnTo>
                  <a:lnTo>
                    <a:pt x="88011" y="94884"/>
                  </a:lnTo>
                  <a:lnTo>
                    <a:pt x="86508" y="92750"/>
                  </a:lnTo>
                  <a:lnTo>
                    <a:pt x="83124" y="91651"/>
                  </a:lnTo>
                  <a:lnTo>
                    <a:pt x="80914" y="91411"/>
                  </a:lnTo>
                  <a:lnTo>
                    <a:pt x="78616" y="89202"/>
                  </a:lnTo>
                  <a:lnTo>
                    <a:pt x="76571" y="88015"/>
                  </a:lnTo>
                  <a:lnTo>
                    <a:pt x="74121" y="87787"/>
                  </a:lnTo>
                  <a:lnTo>
                    <a:pt x="71596" y="87156"/>
                  </a:lnTo>
                  <a:lnTo>
                    <a:pt x="68755" y="87232"/>
                  </a:lnTo>
                  <a:cubicBezTo>
                    <a:pt x="68755" y="87232"/>
                    <a:pt x="65522" y="88179"/>
                    <a:pt x="65446" y="88495"/>
                  </a:cubicBezTo>
                  <a:cubicBezTo>
                    <a:pt x="65358" y="88810"/>
                    <a:pt x="64903" y="90174"/>
                    <a:pt x="64903" y="90174"/>
                  </a:cubicBezTo>
                  <a:lnTo>
                    <a:pt x="63325" y="88911"/>
                  </a:lnTo>
                  <a:lnTo>
                    <a:pt x="61595" y="89467"/>
                  </a:lnTo>
                  <a:lnTo>
                    <a:pt x="59852" y="88596"/>
                  </a:lnTo>
                  <a:lnTo>
                    <a:pt x="58590" y="85994"/>
                  </a:lnTo>
                  <a:lnTo>
                    <a:pt x="59385" y="83949"/>
                  </a:lnTo>
                  <a:lnTo>
                    <a:pt x="57491" y="83317"/>
                  </a:lnTo>
                  <a:lnTo>
                    <a:pt x="54966" y="83002"/>
                  </a:lnTo>
                  <a:lnTo>
                    <a:pt x="55673" y="81032"/>
                  </a:lnTo>
                  <a:lnTo>
                    <a:pt x="56380" y="79643"/>
                  </a:lnTo>
                  <a:lnTo>
                    <a:pt x="56532" y="78507"/>
                  </a:lnTo>
                  <a:lnTo>
                    <a:pt x="53779" y="78507"/>
                  </a:lnTo>
                  <a:lnTo>
                    <a:pt x="52592" y="80476"/>
                  </a:lnTo>
                  <a:lnTo>
                    <a:pt x="49915" y="81423"/>
                  </a:lnTo>
                  <a:lnTo>
                    <a:pt x="47933" y="78747"/>
                  </a:lnTo>
                  <a:lnTo>
                    <a:pt x="47541" y="75160"/>
                  </a:lnTo>
                  <a:lnTo>
                    <a:pt x="48412" y="72218"/>
                  </a:lnTo>
                  <a:lnTo>
                    <a:pt x="51165" y="70173"/>
                  </a:lnTo>
                  <a:lnTo>
                    <a:pt x="54095" y="69769"/>
                  </a:lnTo>
                  <a:lnTo>
                    <a:pt x="55433" y="70880"/>
                  </a:lnTo>
                  <a:lnTo>
                    <a:pt x="56064" y="69693"/>
                  </a:lnTo>
                  <a:lnTo>
                    <a:pt x="58198" y="69693"/>
                  </a:lnTo>
                  <a:lnTo>
                    <a:pt x="60964" y="70552"/>
                  </a:lnTo>
                  <a:lnTo>
                    <a:pt x="61191" y="72521"/>
                  </a:lnTo>
                  <a:lnTo>
                    <a:pt x="62529" y="74567"/>
                  </a:lnTo>
                  <a:lnTo>
                    <a:pt x="62933" y="72484"/>
                  </a:lnTo>
                  <a:lnTo>
                    <a:pt x="62769" y="68759"/>
                  </a:lnTo>
                  <a:lnTo>
                    <a:pt x="63805" y="66852"/>
                  </a:lnTo>
                  <a:lnTo>
                    <a:pt x="66797" y="64806"/>
                  </a:lnTo>
                  <a:lnTo>
                    <a:pt x="68300" y="62281"/>
                  </a:lnTo>
                  <a:lnTo>
                    <a:pt x="69083" y="60248"/>
                  </a:lnTo>
                  <a:lnTo>
                    <a:pt x="71684" y="57697"/>
                  </a:lnTo>
                  <a:lnTo>
                    <a:pt x="73338" y="57697"/>
                  </a:lnTo>
                  <a:lnTo>
                    <a:pt x="74197" y="55412"/>
                  </a:lnTo>
                  <a:lnTo>
                    <a:pt x="76722" y="53758"/>
                  </a:lnTo>
                  <a:lnTo>
                    <a:pt x="77833" y="55488"/>
                  </a:lnTo>
                  <a:lnTo>
                    <a:pt x="79879" y="54187"/>
                  </a:lnTo>
                  <a:lnTo>
                    <a:pt x="83351" y="52748"/>
                  </a:lnTo>
                  <a:lnTo>
                    <a:pt x="82569" y="51876"/>
                  </a:lnTo>
                  <a:lnTo>
                    <a:pt x="79412" y="52104"/>
                  </a:lnTo>
                  <a:lnTo>
                    <a:pt x="78692" y="50525"/>
                  </a:lnTo>
                  <a:lnTo>
                    <a:pt x="78692" y="49187"/>
                  </a:lnTo>
                  <a:lnTo>
                    <a:pt x="77833" y="48707"/>
                  </a:lnTo>
                  <a:lnTo>
                    <a:pt x="76091" y="49502"/>
                  </a:lnTo>
                  <a:lnTo>
                    <a:pt x="78540" y="48240"/>
                  </a:lnTo>
                  <a:lnTo>
                    <a:pt x="80902" y="48240"/>
                  </a:lnTo>
                  <a:lnTo>
                    <a:pt x="83111" y="48391"/>
                  </a:lnTo>
                  <a:lnTo>
                    <a:pt x="85725" y="46901"/>
                  </a:lnTo>
                  <a:cubicBezTo>
                    <a:pt x="85725" y="46901"/>
                    <a:pt x="87619" y="45474"/>
                    <a:pt x="87695" y="45361"/>
                  </a:cubicBezTo>
                  <a:cubicBezTo>
                    <a:pt x="87771" y="45247"/>
                    <a:pt x="86041" y="42204"/>
                    <a:pt x="86041" y="42204"/>
                  </a:cubicBezTo>
                  <a:lnTo>
                    <a:pt x="83983" y="40297"/>
                  </a:lnTo>
                  <a:lnTo>
                    <a:pt x="83591" y="38151"/>
                  </a:lnTo>
                  <a:lnTo>
                    <a:pt x="83111" y="33820"/>
                  </a:lnTo>
                  <a:lnTo>
                    <a:pt x="81066" y="36105"/>
                  </a:lnTo>
                  <a:lnTo>
                    <a:pt x="79172" y="35701"/>
                  </a:lnTo>
                  <a:lnTo>
                    <a:pt x="78856" y="33656"/>
                  </a:lnTo>
                  <a:lnTo>
                    <a:pt x="79639" y="32203"/>
                  </a:lnTo>
                  <a:lnTo>
                    <a:pt x="77909" y="31724"/>
                  </a:lnTo>
                  <a:lnTo>
                    <a:pt x="76798" y="30575"/>
                  </a:lnTo>
                  <a:lnTo>
                    <a:pt x="73957" y="30575"/>
                  </a:lnTo>
                  <a:lnTo>
                    <a:pt x="73098" y="30650"/>
                  </a:lnTo>
                  <a:lnTo>
                    <a:pt x="73010" y="33491"/>
                  </a:lnTo>
                  <a:lnTo>
                    <a:pt x="71671" y="34918"/>
                  </a:lnTo>
                  <a:lnTo>
                    <a:pt x="72467" y="36156"/>
                  </a:lnTo>
                  <a:lnTo>
                    <a:pt x="72694" y="38479"/>
                  </a:lnTo>
                  <a:lnTo>
                    <a:pt x="70573" y="40285"/>
                  </a:lnTo>
                  <a:lnTo>
                    <a:pt x="68603" y="40979"/>
                  </a:lnTo>
                  <a:lnTo>
                    <a:pt x="68603" y="44136"/>
                  </a:lnTo>
                  <a:lnTo>
                    <a:pt x="67340" y="44767"/>
                  </a:lnTo>
                  <a:lnTo>
                    <a:pt x="65913" y="42962"/>
                  </a:lnTo>
                  <a:lnTo>
                    <a:pt x="66545" y="40196"/>
                  </a:lnTo>
                  <a:lnTo>
                    <a:pt x="64386" y="39098"/>
                  </a:lnTo>
                  <a:lnTo>
                    <a:pt x="62113" y="37747"/>
                  </a:lnTo>
                  <a:lnTo>
                    <a:pt x="61115" y="36888"/>
                  </a:lnTo>
                  <a:lnTo>
                    <a:pt x="60092" y="36888"/>
                  </a:lnTo>
                  <a:lnTo>
                    <a:pt x="59852" y="34123"/>
                  </a:lnTo>
                  <a:lnTo>
                    <a:pt x="60244" y="31686"/>
                  </a:lnTo>
                  <a:lnTo>
                    <a:pt x="61088" y="29679"/>
                  </a:lnTo>
                  <a:lnTo>
                    <a:pt x="61088" y="29679"/>
                  </a:lnTo>
                  <a:cubicBezTo>
                    <a:pt x="61170" y="29674"/>
                    <a:pt x="61518" y="29543"/>
                    <a:pt x="62694" y="28958"/>
                  </a:cubicBezTo>
                  <a:cubicBezTo>
                    <a:pt x="63454" y="28578"/>
                    <a:pt x="63639" y="28510"/>
                    <a:pt x="63679" y="28510"/>
                  </a:cubicBezTo>
                  <a:cubicBezTo>
                    <a:pt x="63702" y="28510"/>
                    <a:pt x="63680" y="28531"/>
                    <a:pt x="63688" y="28531"/>
                  </a:cubicBezTo>
                  <a:cubicBezTo>
                    <a:pt x="63704" y="28531"/>
                    <a:pt x="63843" y="28444"/>
                    <a:pt x="64739" y="27910"/>
                  </a:cubicBezTo>
                  <a:cubicBezTo>
                    <a:pt x="66873" y="26648"/>
                    <a:pt x="66873" y="26648"/>
                    <a:pt x="66873" y="26648"/>
                  </a:cubicBezTo>
                  <a:lnTo>
                    <a:pt x="68451" y="25145"/>
                  </a:lnTo>
                  <a:lnTo>
                    <a:pt x="69714" y="23870"/>
                  </a:lnTo>
                  <a:lnTo>
                    <a:pt x="70585" y="23642"/>
                  </a:lnTo>
                  <a:lnTo>
                    <a:pt x="73969" y="23642"/>
                  </a:lnTo>
                  <a:lnTo>
                    <a:pt x="74121" y="21597"/>
                  </a:lnTo>
                  <a:lnTo>
                    <a:pt x="75144" y="19779"/>
                  </a:lnTo>
                  <a:lnTo>
                    <a:pt x="74677" y="18049"/>
                  </a:lnTo>
                  <a:lnTo>
                    <a:pt x="73035" y="16660"/>
                  </a:lnTo>
                  <a:lnTo>
                    <a:pt x="71987" y="18693"/>
                  </a:lnTo>
                  <a:lnTo>
                    <a:pt x="70371" y="19943"/>
                  </a:lnTo>
                  <a:lnTo>
                    <a:pt x="69234" y="20726"/>
                  </a:lnTo>
                  <a:lnTo>
                    <a:pt x="69234" y="18276"/>
                  </a:lnTo>
                  <a:lnTo>
                    <a:pt x="69487" y="17013"/>
                  </a:lnTo>
                  <a:lnTo>
                    <a:pt x="69487" y="17013"/>
                  </a:lnTo>
                  <a:lnTo>
                    <a:pt x="68439" y="17960"/>
                  </a:lnTo>
                  <a:lnTo>
                    <a:pt x="67403" y="15599"/>
                  </a:lnTo>
                  <a:lnTo>
                    <a:pt x="68565" y="14336"/>
                  </a:lnTo>
                  <a:lnTo>
                    <a:pt x="69373" y="12594"/>
                  </a:lnTo>
                  <a:lnTo>
                    <a:pt x="70636" y="9841"/>
                  </a:lnTo>
                  <a:lnTo>
                    <a:pt x="71633" y="9450"/>
                  </a:lnTo>
                  <a:lnTo>
                    <a:pt x="73401" y="7783"/>
                  </a:lnTo>
                  <a:lnTo>
                    <a:pt x="72618" y="7379"/>
                  </a:lnTo>
                  <a:lnTo>
                    <a:pt x="71633" y="7240"/>
                  </a:lnTo>
                  <a:lnTo>
                    <a:pt x="69234" y="7240"/>
                  </a:lnTo>
                  <a:lnTo>
                    <a:pt x="69234" y="9450"/>
                  </a:lnTo>
                  <a:lnTo>
                    <a:pt x="67164" y="12152"/>
                  </a:lnTo>
                  <a:lnTo>
                    <a:pt x="65408" y="14854"/>
                  </a:lnTo>
                  <a:lnTo>
                    <a:pt x="66280" y="16091"/>
                  </a:lnTo>
                  <a:lnTo>
                    <a:pt x="65926" y="18516"/>
                  </a:lnTo>
                  <a:lnTo>
                    <a:pt x="62921" y="20094"/>
                  </a:lnTo>
                  <a:lnTo>
                    <a:pt x="62921" y="18276"/>
                  </a:lnTo>
                  <a:lnTo>
                    <a:pt x="61191" y="18124"/>
                  </a:lnTo>
                  <a:lnTo>
                    <a:pt x="59701" y="19299"/>
                  </a:lnTo>
                  <a:lnTo>
                    <a:pt x="57845" y="16698"/>
                  </a:lnTo>
                  <a:lnTo>
                    <a:pt x="55673" y="16698"/>
                  </a:lnTo>
                  <a:lnTo>
                    <a:pt x="54966" y="18049"/>
                  </a:lnTo>
                  <a:lnTo>
                    <a:pt x="54259" y="19071"/>
                  </a:lnTo>
                  <a:lnTo>
                    <a:pt x="53223" y="16786"/>
                  </a:lnTo>
                  <a:cubicBezTo>
                    <a:pt x="53223" y="16786"/>
                    <a:pt x="52623" y="16998"/>
                    <a:pt x="52038" y="16998"/>
                  </a:cubicBezTo>
                  <a:cubicBezTo>
                    <a:pt x="51500" y="16998"/>
                    <a:pt x="50974" y="16819"/>
                    <a:pt x="50938" y="16129"/>
                  </a:cubicBezTo>
                  <a:cubicBezTo>
                    <a:pt x="50862" y="14690"/>
                    <a:pt x="50862" y="14677"/>
                    <a:pt x="50862" y="14677"/>
                  </a:cubicBezTo>
                  <a:lnTo>
                    <a:pt x="47629" y="11672"/>
                  </a:lnTo>
                  <a:lnTo>
                    <a:pt x="46594" y="10952"/>
                  </a:lnTo>
                  <a:lnTo>
                    <a:pt x="44788" y="11268"/>
                  </a:lnTo>
                  <a:lnTo>
                    <a:pt x="43993" y="8869"/>
                  </a:lnTo>
                  <a:lnTo>
                    <a:pt x="42579" y="8427"/>
                  </a:lnTo>
                  <a:lnTo>
                    <a:pt x="39030" y="8869"/>
                  </a:lnTo>
                  <a:lnTo>
                    <a:pt x="36972" y="8427"/>
                  </a:lnTo>
                  <a:lnTo>
                    <a:pt x="34295" y="6141"/>
                  </a:lnTo>
                  <a:lnTo>
                    <a:pt x="30747" y="4462"/>
                  </a:lnTo>
                  <a:lnTo>
                    <a:pt x="28159" y="1962"/>
                  </a:lnTo>
                  <a:lnTo>
                    <a:pt x="26037" y="194"/>
                  </a:lnTo>
                  <a:lnTo>
                    <a:pt x="23196" y="825"/>
                  </a:lnTo>
                  <a:cubicBezTo>
                    <a:pt x="23196" y="825"/>
                    <a:pt x="23017" y="0"/>
                    <a:pt x="22033" y="0"/>
                  </a:cubicBez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6"/>
            <p:cNvSpPr/>
            <p:nvPr/>
          </p:nvSpPr>
          <p:spPr>
            <a:xfrm>
              <a:off x="238125" y="1071925"/>
              <a:ext cx="2568675" cy="3902025"/>
            </a:xfrm>
            <a:custGeom>
              <a:avLst/>
              <a:gdLst/>
              <a:ahLst/>
              <a:cxnLst/>
              <a:rect l="l" t="t" r="r" b="b"/>
              <a:pathLst>
                <a:path w="102747" h="156081" extrusionOk="0">
                  <a:moveTo>
                    <a:pt x="61468" y="29836"/>
                  </a:moveTo>
                  <a:cubicBezTo>
                    <a:pt x="61506" y="29899"/>
                    <a:pt x="61519" y="29962"/>
                    <a:pt x="61506" y="30025"/>
                  </a:cubicBezTo>
                  <a:lnTo>
                    <a:pt x="61342" y="29899"/>
                  </a:lnTo>
                  <a:lnTo>
                    <a:pt x="61468" y="29836"/>
                  </a:lnTo>
                  <a:close/>
                  <a:moveTo>
                    <a:pt x="101181" y="102504"/>
                  </a:moveTo>
                  <a:lnTo>
                    <a:pt x="101282" y="102542"/>
                  </a:lnTo>
                  <a:lnTo>
                    <a:pt x="101193" y="102718"/>
                  </a:lnTo>
                  <a:cubicBezTo>
                    <a:pt x="101155" y="102655"/>
                    <a:pt x="101143" y="102567"/>
                    <a:pt x="101181" y="102504"/>
                  </a:cubicBezTo>
                  <a:close/>
                  <a:moveTo>
                    <a:pt x="22159" y="618"/>
                  </a:moveTo>
                  <a:cubicBezTo>
                    <a:pt x="22328" y="618"/>
                    <a:pt x="22461" y="648"/>
                    <a:pt x="22565" y="692"/>
                  </a:cubicBezTo>
                  <a:cubicBezTo>
                    <a:pt x="22779" y="781"/>
                    <a:pt x="22943" y="970"/>
                    <a:pt x="23019" y="1198"/>
                  </a:cubicBezTo>
                  <a:lnTo>
                    <a:pt x="23385" y="1437"/>
                  </a:lnTo>
                  <a:lnTo>
                    <a:pt x="26075" y="844"/>
                  </a:lnTo>
                  <a:lnTo>
                    <a:pt x="28057" y="2498"/>
                  </a:lnTo>
                  <a:lnTo>
                    <a:pt x="30658" y="4998"/>
                  </a:lnTo>
                  <a:lnTo>
                    <a:pt x="34257" y="6716"/>
                  </a:lnTo>
                  <a:lnTo>
                    <a:pt x="36909" y="8976"/>
                  </a:lnTo>
                  <a:lnTo>
                    <a:pt x="37048" y="9052"/>
                  </a:lnTo>
                  <a:lnTo>
                    <a:pt x="39093" y="9481"/>
                  </a:lnTo>
                  <a:lnTo>
                    <a:pt x="39207" y="9481"/>
                  </a:lnTo>
                  <a:lnTo>
                    <a:pt x="42679" y="9052"/>
                  </a:lnTo>
                  <a:lnTo>
                    <a:pt x="43879" y="9430"/>
                  </a:lnTo>
                  <a:lnTo>
                    <a:pt x="44624" y="11678"/>
                  </a:lnTo>
                  <a:lnTo>
                    <a:pt x="44978" y="11893"/>
                  </a:lnTo>
                  <a:lnTo>
                    <a:pt x="46657" y="11590"/>
                  </a:lnTo>
                  <a:lnTo>
                    <a:pt x="47541" y="12208"/>
                  </a:lnTo>
                  <a:lnTo>
                    <a:pt x="50685" y="15125"/>
                  </a:lnTo>
                  <a:cubicBezTo>
                    <a:pt x="50698" y="15302"/>
                    <a:pt x="50710" y="15668"/>
                    <a:pt x="50761" y="16464"/>
                  </a:cubicBezTo>
                  <a:cubicBezTo>
                    <a:pt x="50761" y="16830"/>
                    <a:pt x="50937" y="17183"/>
                    <a:pt x="51253" y="17385"/>
                  </a:cubicBezTo>
                  <a:cubicBezTo>
                    <a:pt x="51517" y="17561"/>
                    <a:pt x="51851" y="17620"/>
                    <a:pt x="52180" y="17620"/>
                  </a:cubicBezTo>
                  <a:cubicBezTo>
                    <a:pt x="52561" y="17620"/>
                    <a:pt x="52935" y="17541"/>
                    <a:pt x="53185" y="17474"/>
                  </a:cubicBezTo>
                  <a:lnTo>
                    <a:pt x="54094" y="19507"/>
                  </a:lnTo>
                  <a:lnTo>
                    <a:pt x="54637" y="19557"/>
                  </a:lnTo>
                  <a:lnTo>
                    <a:pt x="55370" y="18497"/>
                  </a:lnTo>
                  <a:lnTo>
                    <a:pt x="55988" y="17322"/>
                  </a:lnTo>
                  <a:lnTo>
                    <a:pt x="57807" y="17322"/>
                  </a:lnTo>
                  <a:lnTo>
                    <a:pt x="59562" y="19784"/>
                  </a:lnTo>
                  <a:lnTo>
                    <a:pt x="60016" y="19848"/>
                  </a:lnTo>
                  <a:lnTo>
                    <a:pt x="61418" y="18762"/>
                  </a:lnTo>
                  <a:lnTo>
                    <a:pt x="62744" y="18875"/>
                  </a:lnTo>
                  <a:lnTo>
                    <a:pt x="62744" y="20403"/>
                  </a:lnTo>
                  <a:lnTo>
                    <a:pt x="63198" y="20681"/>
                  </a:lnTo>
                  <a:lnTo>
                    <a:pt x="66204" y="19103"/>
                  </a:lnTo>
                  <a:lnTo>
                    <a:pt x="66355" y="18875"/>
                  </a:lnTo>
                  <a:lnTo>
                    <a:pt x="66709" y="16451"/>
                  </a:lnTo>
                  <a:lnTo>
                    <a:pt x="66658" y="16224"/>
                  </a:lnTo>
                  <a:lnTo>
                    <a:pt x="65913" y="15150"/>
                  </a:lnTo>
                  <a:lnTo>
                    <a:pt x="67542" y="12650"/>
                  </a:lnTo>
                  <a:lnTo>
                    <a:pt x="69613" y="9961"/>
                  </a:lnTo>
                  <a:lnTo>
                    <a:pt x="69676" y="9771"/>
                  </a:lnTo>
                  <a:lnTo>
                    <a:pt x="69676" y="7877"/>
                  </a:lnTo>
                  <a:lnTo>
                    <a:pt x="71709" y="7877"/>
                  </a:lnTo>
                  <a:lnTo>
                    <a:pt x="72631" y="8004"/>
                  </a:lnTo>
                  <a:lnTo>
                    <a:pt x="72984" y="8180"/>
                  </a:lnTo>
                  <a:lnTo>
                    <a:pt x="71570" y="9493"/>
                  </a:lnTo>
                  <a:lnTo>
                    <a:pt x="70636" y="9872"/>
                  </a:lnTo>
                  <a:lnTo>
                    <a:pt x="70472" y="10024"/>
                  </a:lnTo>
                  <a:lnTo>
                    <a:pt x="68413" y="14469"/>
                  </a:lnTo>
                  <a:lnTo>
                    <a:pt x="67290" y="15693"/>
                  </a:lnTo>
                  <a:lnTo>
                    <a:pt x="67226" y="16034"/>
                  </a:lnTo>
                  <a:lnTo>
                    <a:pt x="68274" y="18408"/>
                  </a:lnTo>
                  <a:lnTo>
                    <a:pt x="68780" y="18509"/>
                  </a:lnTo>
                  <a:lnTo>
                    <a:pt x="69108" y="18206"/>
                  </a:lnTo>
                  <a:lnTo>
                    <a:pt x="69108" y="18206"/>
                  </a:lnTo>
                  <a:lnTo>
                    <a:pt x="69045" y="18522"/>
                  </a:lnTo>
                  <a:lnTo>
                    <a:pt x="69045" y="21035"/>
                  </a:lnTo>
                  <a:lnTo>
                    <a:pt x="69537" y="21287"/>
                  </a:lnTo>
                  <a:lnTo>
                    <a:pt x="70686" y="20504"/>
                  </a:lnTo>
                  <a:lnTo>
                    <a:pt x="72315" y="19254"/>
                  </a:lnTo>
                  <a:lnTo>
                    <a:pt x="73262" y="17474"/>
                  </a:lnTo>
                  <a:lnTo>
                    <a:pt x="74525" y="18534"/>
                  </a:lnTo>
                  <a:lnTo>
                    <a:pt x="74929" y="20050"/>
                  </a:lnTo>
                  <a:lnTo>
                    <a:pt x="73982" y="21742"/>
                  </a:lnTo>
                  <a:lnTo>
                    <a:pt x="73805" y="23636"/>
                  </a:lnTo>
                  <a:lnTo>
                    <a:pt x="70699" y="23636"/>
                  </a:lnTo>
                  <a:lnTo>
                    <a:pt x="69752" y="23863"/>
                  </a:lnTo>
                  <a:lnTo>
                    <a:pt x="69613" y="23951"/>
                  </a:lnTo>
                  <a:lnTo>
                    <a:pt x="68350" y="25227"/>
                  </a:lnTo>
                  <a:lnTo>
                    <a:pt x="66797" y="26704"/>
                  </a:lnTo>
                  <a:cubicBezTo>
                    <a:pt x="66721" y="26755"/>
                    <a:pt x="66368" y="26982"/>
                    <a:pt x="64701" y="27954"/>
                  </a:cubicBezTo>
                  <a:lnTo>
                    <a:pt x="64171" y="28270"/>
                  </a:lnTo>
                  <a:lnTo>
                    <a:pt x="63779" y="28510"/>
                  </a:lnTo>
                  <a:cubicBezTo>
                    <a:pt x="63602" y="28535"/>
                    <a:pt x="63299" y="28674"/>
                    <a:pt x="62668" y="28990"/>
                  </a:cubicBezTo>
                  <a:cubicBezTo>
                    <a:pt x="61443" y="29608"/>
                    <a:pt x="61216" y="29684"/>
                    <a:pt x="61178" y="29684"/>
                  </a:cubicBezTo>
                  <a:lnTo>
                    <a:pt x="61178" y="29785"/>
                  </a:lnTo>
                  <a:lnTo>
                    <a:pt x="61039" y="29684"/>
                  </a:lnTo>
                  <a:cubicBezTo>
                    <a:pt x="60938" y="29747"/>
                    <a:pt x="60875" y="29861"/>
                    <a:pt x="60862" y="29974"/>
                  </a:cubicBezTo>
                  <a:lnTo>
                    <a:pt x="60079" y="31868"/>
                  </a:lnTo>
                  <a:lnTo>
                    <a:pt x="59663" y="34381"/>
                  </a:lnTo>
                  <a:lnTo>
                    <a:pt x="59663" y="34457"/>
                  </a:lnTo>
                  <a:lnTo>
                    <a:pt x="59890" y="37222"/>
                  </a:lnTo>
                  <a:lnTo>
                    <a:pt x="60206" y="37500"/>
                  </a:lnTo>
                  <a:lnTo>
                    <a:pt x="61115" y="37500"/>
                  </a:lnTo>
                  <a:lnTo>
                    <a:pt x="62075" y="38321"/>
                  </a:lnTo>
                  <a:lnTo>
                    <a:pt x="64360" y="39685"/>
                  </a:lnTo>
                  <a:lnTo>
                    <a:pt x="66317" y="40669"/>
                  </a:lnTo>
                  <a:lnTo>
                    <a:pt x="65736" y="43195"/>
                  </a:lnTo>
                  <a:lnTo>
                    <a:pt x="65800" y="43460"/>
                  </a:lnTo>
                  <a:lnTo>
                    <a:pt x="67214" y="45278"/>
                  </a:lnTo>
                  <a:lnTo>
                    <a:pt x="67605" y="45354"/>
                  </a:lnTo>
                  <a:lnTo>
                    <a:pt x="68868" y="44723"/>
                  </a:lnTo>
                  <a:lnTo>
                    <a:pt x="69045" y="44445"/>
                  </a:lnTo>
                  <a:lnTo>
                    <a:pt x="69045" y="41516"/>
                  </a:lnTo>
                  <a:lnTo>
                    <a:pt x="70800" y="40884"/>
                  </a:lnTo>
                  <a:lnTo>
                    <a:pt x="73035" y="39028"/>
                  </a:lnTo>
                  <a:lnTo>
                    <a:pt x="73136" y="38750"/>
                  </a:lnTo>
                  <a:lnTo>
                    <a:pt x="72909" y="36414"/>
                  </a:lnTo>
                  <a:lnTo>
                    <a:pt x="72858" y="36275"/>
                  </a:lnTo>
                  <a:lnTo>
                    <a:pt x="72201" y="35253"/>
                  </a:lnTo>
                  <a:lnTo>
                    <a:pt x="73376" y="34015"/>
                  </a:lnTo>
                  <a:lnTo>
                    <a:pt x="73464" y="33800"/>
                  </a:lnTo>
                  <a:lnTo>
                    <a:pt x="73527" y="31250"/>
                  </a:lnTo>
                  <a:lnTo>
                    <a:pt x="74095" y="31199"/>
                  </a:lnTo>
                  <a:lnTo>
                    <a:pt x="76798" y="31199"/>
                  </a:lnTo>
                  <a:lnTo>
                    <a:pt x="77808" y="32247"/>
                  </a:lnTo>
                  <a:lnTo>
                    <a:pt x="77947" y="32323"/>
                  </a:lnTo>
                  <a:lnTo>
                    <a:pt x="79298" y="32702"/>
                  </a:lnTo>
                  <a:lnTo>
                    <a:pt x="78704" y="33813"/>
                  </a:lnTo>
                  <a:lnTo>
                    <a:pt x="78666" y="34015"/>
                  </a:lnTo>
                  <a:lnTo>
                    <a:pt x="78982" y="36061"/>
                  </a:lnTo>
                  <a:lnTo>
                    <a:pt x="79235" y="36326"/>
                  </a:lnTo>
                  <a:lnTo>
                    <a:pt x="81129" y="36730"/>
                  </a:lnTo>
                  <a:lnTo>
                    <a:pt x="81419" y="36629"/>
                  </a:lnTo>
                  <a:lnTo>
                    <a:pt x="82998" y="34861"/>
                  </a:lnTo>
                  <a:lnTo>
                    <a:pt x="83402" y="38523"/>
                  </a:lnTo>
                  <a:lnTo>
                    <a:pt x="83793" y="40657"/>
                  </a:lnTo>
                  <a:lnTo>
                    <a:pt x="83894" y="40834"/>
                  </a:lnTo>
                  <a:lnTo>
                    <a:pt x="85902" y="42715"/>
                  </a:lnTo>
                  <a:cubicBezTo>
                    <a:pt x="86558" y="43864"/>
                    <a:pt x="87253" y="45127"/>
                    <a:pt x="87455" y="45569"/>
                  </a:cubicBezTo>
                  <a:cubicBezTo>
                    <a:pt x="87152" y="45821"/>
                    <a:pt x="86369" y="46415"/>
                    <a:pt x="85687" y="46932"/>
                  </a:cubicBezTo>
                  <a:lnTo>
                    <a:pt x="83162" y="48385"/>
                  </a:lnTo>
                  <a:lnTo>
                    <a:pt x="81028" y="48220"/>
                  </a:lnTo>
                  <a:lnTo>
                    <a:pt x="78654" y="48220"/>
                  </a:lnTo>
                  <a:lnTo>
                    <a:pt x="78515" y="48258"/>
                  </a:lnTo>
                  <a:lnTo>
                    <a:pt x="76065" y="49521"/>
                  </a:lnTo>
                  <a:lnTo>
                    <a:pt x="76343" y="50089"/>
                  </a:lnTo>
                  <a:lnTo>
                    <a:pt x="77934" y="49369"/>
                  </a:lnTo>
                  <a:lnTo>
                    <a:pt x="78502" y="49685"/>
                  </a:lnTo>
                  <a:lnTo>
                    <a:pt x="78502" y="50834"/>
                  </a:lnTo>
                  <a:lnTo>
                    <a:pt x="79235" y="52539"/>
                  </a:lnTo>
                  <a:lnTo>
                    <a:pt x="79550" y="52728"/>
                  </a:lnTo>
                  <a:lnTo>
                    <a:pt x="82556" y="52514"/>
                  </a:lnTo>
                  <a:lnTo>
                    <a:pt x="82934" y="52930"/>
                  </a:lnTo>
                  <a:lnTo>
                    <a:pt x="79828" y="54231"/>
                  </a:lnTo>
                  <a:lnTo>
                    <a:pt x="78048" y="55355"/>
                  </a:lnTo>
                  <a:lnTo>
                    <a:pt x="77113" y="53890"/>
                  </a:lnTo>
                  <a:lnTo>
                    <a:pt x="76671" y="53802"/>
                  </a:lnTo>
                  <a:lnTo>
                    <a:pt x="74146" y="55456"/>
                  </a:lnTo>
                  <a:lnTo>
                    <a:pt x="74032" y="55607"/>
                  </a:lnTo>
                  <a:lnTo>
                    <a:pt x="73237" y="57691"/>
                  </a:lnTo>
                  <a:lnTo>
                    <a:pt x="71797" y="57691"/>
                  </a:lnTo>
                  <a:lnTo>
                    <a:pt x="71583" y="57779"/>
                  </a:lnTo>
                  <a:lnTo>
                    <a:pt x="68982" y="60330"/>
                  </a:lnTo>
                  <a:lnTo>
                    <a:pt x="68136" y="62426"/>
                  </a:lnTo>
                  <a:lnTo>
                    <a:pt x="66671" y="64888"/>
                  </a:lnTo>
                  <a:lnTo>
                    <a:pt x="63741" y="66908"/>
                  </a:lnTo>
                  <a:lnTo>
                    <a:pt x="63640" y="67009"/>
                  </a:lnTo>
                  <a:lnTo>
                    <a:pt x="62618" y="68916"/>
                  </a:lnTo>
                  <a:lnTo>
                    <a:pt x="62580" y="69068"/>
                  </a:lnTo>
                  <a:lnTo>
                    <a:pt x="62731" y="72767"/>
                  </a:lnTo>
                  <a:lnTo>
                    <a:pt x="62491" y="74043"/>
                  </a:lnTo>
                  <a:lnTo>
                    <a:pt x="61620" y="72717"/>
                  </a:lnTo>
                  <a:lnTo>
                    <a:pt x="61393" y="70823"/>
                  </a:lnTo>
                  <a:lnTo>
                    <a:pt x="61178" y="70558"/>
                  </a:lnTo>
                  <a:lnTo>
                    <a:pt x="58413" y="69686"/>
                  </a:lnTo>
                  <a:lnTo>
                    <a:pt x="56190" y="69674"/>
                  </a:lnTo>
                  <a:lnTo>
                    <a:pt x="55913" y="69838"/>
                  </a:lnTo>
                  <a:lnTo>
                    <a:pt x="55471" y="70684"/>
                  </a:lnTo>
                  <a:lnTo>
                    <a:pt x="54423" y="69838"/>
                  </a:lnTo>
                  <a:lnTo>
                    <a:pt x="54183" y="69762"/>
                  </a:lnTo>
                  <a:lnTo>
                    <a:pt x="51266" y="70166"/>
                  </a:lnTo>
                  <a:lnTo>
                    <a:pt x="51114" y="70229"/>
                  </a:lnTo>
                  <a:lnTo>
                    <a:pt x="48362" y="72287"/>
                  </a:lnTo>
                  <a:lnTo>
                    <a:pt x="48248" y="72452"/>
                  </a:lnTo>
                  <a:lnTo>
                    <a:pt x="47377" y="75381"/>
                  </a:lnTo>
                  <a:lnTo>
                    <a:pt x="47377" y="75507"/>
                  </a:lnTo>
                  <a:lnTo>
                    <a:pt x="47768" y="79093"/>
                  </a:lnTo>
                  <a:lnTo>
                    <a:pt x="47819" y="79245"/>
                  </a:lnTo>
                  <a:lnTo>
                    <a:pt x="49801" y="81934"/>
                  </a:lnTo>
                  <a:lnTo>
                    <a:pt x="50155" y="82048"/>
                  </a:lnTo>
                  <a:lnTo>
                    <a:pt x="52832" y="81101"/>
                  </a:lnTo>
                  <a:lnTo>
                    <a:pt x="52996" y="80962"/>
                  </a:lnTo>
                  <a:lnTo>
                    <a:pt x="54082" y="79144"/>
                  </a:lnTo>
                  <a:lnTo>
                    <a:pt x="56304" y="79144"/>
                  </a:lnTo>
                  <a:lnTo>
                    <a:pt x="56203" y="79876"/>
                  </a:lnTo>
                  <a:lnTo>
                    <a:pt x="55496" y="81240"/>
                  </a:lnTo>
                  <a:lnTo>
                    <a:pt x="54789" y="83210"/>
                  </a:lnTo>
                  <a:lnTo>
                    <a:pt x="55054" y="83639"/>
                  </a:lnTo>
                  <a:lnTo>
                    <a:pt x="57516" y="83930"/>
                  </a:lnTo>
                  <a:lnTo>
                    <a:pt x="59095" y="84460"/>
                  </a:lnTo>
                  <a:lnTo>
                    <a:pt x="58413" y="86202"/>
                  </a:lnTo>
                  <a:lnTo>
                    <a:pt x="58425" y="86455"/>
                  </a:lnTo>
                  <a:lnTo>
                    <a:pt x="59688" y="89056"/>
                  </a:lnTo>
                  <a:lnTo>
                    <a:pt x="59840" y="89195"/>
                  </a:lnTo>
                  <a:lnTo>
                    <a:pt x="61569" y="90066"/>
                  </a:lnTo>
                  <a:lnTo>
                    <a:pt x="61809" y="90079"/>
                  </a:lnTo>
                  <a:lnTo>
                    <a:pt x="63388" y="89586"/>
                  </a:lnTo>
                  <a:lnTo>
                    <a:pt x="64827" y="90735"/>
                  </a:lnTo>
                  <a:lnTo>
                    <a:pt x="65320" y="90597"/>
                  </a:lnTo>
                  <a:cubicBezTo>
                    <a:pt x="65345" y="90546"/>
                    <a:pt x="65749" y="89397"/>
                    <a:pt x="65863" y="88980"/>
                  </a:cubicBezTo>
                  <a:cubicBezTo>
                    <a:pt x="66166" y="88766"/>
                    <a:pt x="67656" y="88261"/>
                    <a:pt x="68944" y="87882"/>
                  </a:cubicBezTo>
                  <a:lnTo>
                    <a:pt x="71696" y="87806"/>
                  </a:lnTo>
                  <a:lnTo>
                    <a:pt x="74222" y="88437"/>
                  </a:lnTo>
                  <a:lnTo>
                    <a:pt x="76596" y="88665"/>
                  </a:lnTo>
                  <a:lnTo>
                    <a:pt x="78553" y="89788"/>
                  </a:lnTo>
                  <a:lnTo>
                    <a:pt x="80813" y="91973"/>
                  </a:lnTo>
                  <a:lnTo>
                    <a:pt x="81002" y="92061"/>
                  </a:lnTo>
                  <a:lnTo>
                    <a:pt x="83174" y="92289"/>
                  </a:lnTo>
                  <a:lnTo>
                    <a:pt x="86432" y="93362"/>
                  </a:lnTo>
                  <a:lnTo>
                    <a:pt x="87846" y="95370"/>
                  </a:lnTo>
                  <a:lnTo>
                    <a:pt x="89021" y="98097"/>
                  </a:lnTo>
                  <a:lnTo>
                    <a:pt x="89185" y="98274"/>
                  </a:lnTo>
                  <a:lnTo>
                    <a:pt x="91470" y="99221"/>
                  </a:lnTo>
                  <a:lnTo>
                    <a:pt x="93529" y="100016"/>
                  </a:lnTo>
                  <a:lnTo>
                    <a:pt x="95448" y="100345"/>
                  </a:lnTo>
                  <a:lnTo>
                    <a:pt x="98655" y="101595"/>
                  </a:lnTo>
                  <a:cubicBezTo>
                    <a:pt x="100625" y="102365"/>
                    <a:pt x="101092" y="102655"/>
                    <a:pt x="101193" y="102731"/>
                  </a:cubicBezTo>
                  <a:lnTo>
                    <a:pt x="101168" y="102782"/>
                  </a:lnTo>
                  <a:lnTo>
                    <a:pt x="102115" y="104524"/>
                  </a:lnTo>
                  <a:lnTo>
                    <a:pt x="101130" y="106305"/>
                  </a:lnTo>
                  <a:lnTo>
                    <a:pt x="99312" y="108590"/>
                  </a:lnTo>
                  <a:lnTo>
                    <a:pt x="99249" y="108716"/>
                  </a:lnTo>
                  <a:lnTo>
                    <a:pt x="98857" y="110673"/>
                  </a:lnTo>
                  <a:lnTo>
                    <a:pt x="97986" y="113855"/>
                  </a:lnTo>
                  <a:lnTo>
                    <a:pt x="97456" y="117492"/>
                  </a:lnTo>
                  <a:lnTo>
                    <a:pt x="96256" y="118199"/>
                  </a:lnTo>
                  <a:lnTo>
                    <a:pt x="93541" y="119639"/>
                  </a:lnTo>
                  <a:lnTo>
                    <a:pt x="91016" y="121369"/>
                  </a:lnTo>
                  <a:lnTo>
                    <a:pt x="90889" y="121583"/>
                  </a:lnTo>
                  <a:lnTo>
                    <a:pt x="90422" y="124260"/>
                  </a:lnTo>
                  <a:lnTo>
                    <a:pt x="89096" y="126192"/>
                  </a:lnTo>
                  <a:lnTo>
                    <a:pt x="87682" y="128604"/>
                  </a:lnTo>
                  <a:lnTo>
                    <a:pt x="86205" y="130031"/>
                  </a:lnTo>
                  <a:lnTo>
                    <a:pt x="83679" y="129589"/>
                  </a:lnTo>
                  <a:lnTo>
                    <a:pt x="83313" y="129930"/>
                  </a:lnTo>
                  <a:lnTo>
                    <a:pt x="83389" y="130889"/>
                  </a:lnTo>
                  <a:lnTo>
                    <a:pt x="83553" y="132114"/>
                  </a:lnTo>
                  <a:lnTo>
                    <a:pt x="83553" y="134008"/>
                  </a:lnTo>
                  <a:lnTo>
                    <a:pt x="81886" y="134412"/>
                  </a:lnTo>
                  <a:lnTo>
                    <a:pt x="79992" y="134968"/>
                  </a:lnTo>
                  <a:lnTo>
                    <a:pt x="79765" y="135271"/>
                  </a:lnTo>
                  <a:lnTo>
                    <a:pt x="79765" y="135801"/>
                  </a:lnTo>
                  <a:lnTo>
                    <a:pt x="79702" y="137039"/>
                  </a:lnTo>
                  <a:lnTo>
                    <a:pt x="78616" y="136912"/>
                  </a:lnTo>
                  <a:lnTo>
                    <a:pt x="78262" y="137215"/>
                  </a:lnTo>
                  <a:lnTo>
                    <a:pt x="78187" y="138314"/>
                  </a:lnTo>
                  <a:lnTo>
                    <a:pt x="78212" y="138465"/>
                  </a:lnTo>
                  <a:lnTo>
                    <a:pt x="78730" y="139640"/>
                  </a:lnTo>
                  <a:lnTo>
                    <a:pt x="78376" y="141622"/>
                  </a:lnTo>
                  <a:lnTo>
                    <a:pt x="77694" y="142102"/>
                  </a:lnTo>
                  <a:lnTo>
                    <a:pt x="77593" y="142216"/>
                  </a:lnTo>
                  <a:lnTo>
                    <a:pt x="76722" y="143882"/>
                  </a:lnTo>
                  <a:lnTo>
                    <a:pt x="76823" y="144274"/>
                  </a:lnTo>
                  <a:lnTo>
                    <a:pt x="78300" y="145335"/>
                  </a:lnTo>
                  <a:lnTo>
                    <a:pt x="78060" y="146105"/>
                  </a:lnTo>
                  <a:cubicBezTo>
                    <a:pt x="77997" y="146181"/>
                    <a:pt x="77757" y="146484"/>
                    <a:pt x="76924" y="147481"/>
                  </a:cubicBezTo>
                  <a:cubicBezTo>
                    <a:pt x="76444" y="148062"/>
                    <a:pt x="76255" y="148592"/>
                    <a:pt x="76381" y="149059"/>
                  </a:cubicBezTo>
                  <a:cubicBezTo>
                    <a:pt x="76469" y="149388"/>
                    <a:pt x="76697" y="149678"/>
                    <a:pt x="77000" y="149842"/>
                  </a:cubicBezTo>
                  <a:lnTo>
                    <a:pt x="78136" y="152646"/>
                  </a:lnTo>
                  <a:lnTo>
                    <a:pt x="78275" y="152810"/>
                  </a:lnTo>
                  <a:lnTo>
                    <a:pt x="81167" y="154363"/>
                  </a:lnTo>
                  <a:lnTo>
                    <a:pt x="80245" y="155449"/>
                  </a:lnTo>
                  <a:lnTo>
                    <a:pt x="77492" y="155449"/>
                  </a:lnTo>
                  <a:lnTo>
                    <a:pt x="75889" y="154401"/>
                  </a:lnTo>
                  <a:lnTo>
                    <a:pt x="73628" y="151130"/>
                  </a:lnTo>
                  <a:lnTo>
                    <a:pt x="72429" y="147443"/>
                  </a:lnTo>
                  <a:lnTo>
                    <a:pt x="72113" y="145625"/>
                  </a:lnTo>
                  <a:lnTo>
                    <a:pt x="70825" y="143605"/>
                  </a:lnTo>
                  <a:lnTo>
                    <a:pt x="72568" y="139577"/>
                  </a:lnTo>
                  <a:lnTo>
                    <a:pt x="72454" y="139198"/>
                  </a:lnTo>
                  <a:lnTo>
                    <a:pt x="71242" y="138327"/>
                  </a:lnTo>
                  <a:lnTo>
                    <a:pt x="71014" y="135523"/>
                  </a:lnTo>
                  <a:lnTo>
                    <a:pt x="71090" y="133112"/>
                  </a:lnTo>
                  <a:lnTo>
                    <a:pt x="71873" y="129993"/>
                  </a:lnTo>
                  <a:lnTo>
                    <a:pt x="71886" y="129892"/>
                  </a:lnTo>
                  <a:lnTo>
                    <a:pt x="71722" y="127884"/>
                  </a:lnTo>
                  <a:lnTo>
                    <a:pt x="71962" y="123907"/>
                  </a:lnTo>
                  <a:lnTo>
                    <a:pt x="71722" y="120030"/>
                  </a:lnTo>
                  <a:lnTo>
                    <a:pt x="71242" y="115295"/>
                  </a:lnTo>
                  <a:lnTo>
                    <a:pt x="71191" y="115131"/>
                  </a:lnTo>
                  <a:lnTo>
                    <a:pt x="69929" y="113401"/>
                  </a:lnTo>
                  <a:lnTo>
                    <a:pt x="67921" y="112252"/>
                  </a:lnTo>
                  <a:lnTo>
                    <a:pt x="65837" y="109007"/>
                  </a:lnTo>
                  <a:lnTo>
                    <a:pt x="63678" y="105724"/>
                  </a:lnTo>
                  <a:lnTo>
                    <a:pt x="61367" y="103274"/>
                  </a:lnTo>
                  <a:lnTo>
                    <a:pt x="61772" y="102277"/>
                  </a:lnTo>
                  <a:lnTo>
                    <a:pt x="62024" y="100029"/>
                  </a:lnTo>
                  <a:lnTo>
                    <a:pt x="62782" y="97832"/>
                  </a:lnTo>
                  <a:lnTo>
                    <a:pt x="64246" y="96051"/>
                  </a:lnTo>
                  <a:lnTo>
                    <a:pt x="64322" y="95887"/>
                  </a:lnTo>
                  <a:lnTo>
                    <a:pt x="64638" y="92415"/>
                  </a:lnTo>
                  <a:lnTo>
                    <a:pt x="64562" y="92175"/>
                  </a:lnTo>
                  <a:lnTo>
                    <a:pt x="62971" y="90369"/>
                  </a:lnTo>
                  <a:lnTo>
                    <a:pt x="62529" y="90344"/>
                  </a:lnTo>
                  <a:lnTo>
                    <a:pt x="61431" y="91304"/>
                  </a:lnTo>
                  <a:lnTo>
                    <a:pt x="59145" y="90091"/>
                  </a:lnTo>
                  <a:lnTo>
                    <a:pt x="55799" y="86341"/>
                  </a:lnTo>
                  <a:lnTo>
                    <a:pt x="55622" y="86253"/>
                  </a:lnTo>
                  <a:lnTo>
                    <a:pt x="52781" y="85634"/>
                  </a:lnTo>
                  <a:lnTo>
                    <a:pt x="50243" y="83626"/>
                  </a:lnTo>
                  <a:lnTo>
                    <a:pt x="49877" y="83614"/>
                  </a:lnTo>
                  <a:lnTo>
                    <a:pt x="49157" y="84068"/>
                  </a:lnTo>
                  <a:lnTo>
                    <a:pt x="46430" y="82629"/>
                  </a:lnTo>
                  <a:lnTo>
                    <a:pt x="42566" y="81467"/>
                  </a:lnTo>
                  <a:lnTo>
                    <a:pt x="41051" y="79801"/>
                  </a:lnTo>
                  <a:lnTo>
                    <a:pt x="40899" y="77629"/>
                  </a:lnTo>
                  <a:lnTo>
                    <a:pt x="40861" y="77490"/>
                  </a:lnTo>
                  <a:lnTo>
                    <a:pt x="38803" y="73942"/>
                  </a:lnTo>
                  <a:lnTo>
                    <a:pt x="36606" y="71858"/>
                  </a:lnTo>
                  <a:lnTo>
                    <a:pt x="35760" y="68739"/>
                  </a:lnTo>
                  <a:lnTo>
                    <a:pt x="34282" y="66959"/>
                  </a:lnTo>
                  <a:lnTo>
                    <a:pt x="33727" y="67199"/>
                  </a:lnTo>
                  <a:lnTo>
                    <a:pt x="34358" y="71694"/>
                  </a:lnTo>
                  <a:lnTo>
                    <a:pt x="34421" y="71858"/>
                  </a:lnTo>
                  <a:lnTo>
                    <a:pt x="35873" y="73689"/>
                  </a:lnTo>
                  <a:lnTo>
                    <a:pt x="36240" y="75722"/>
                  </a:lnTo>
                  <a:lnTo>
                    <a:pt x="36240" y="75722"/>
                  </a:lnTo>
                  <a:lnTo>
                    <a:pt x="34484" y="73866"/>
                  </a:lnTo>
                  <a:lnTo>
                    <a:pt x="33070" y="68878"/>
                  </a:lnTo>
                  <a:lnTo>
                    <a:pt x="31808" y="65406"/>
                  </a:lnTo>
                  <a:lnTo>
                    <a:pt x="31694" y="65242"/>
                  </a:lnTo>
                  <a:lnTo>
                    <a:pt x="30014" y="64093"/>
                  </a:lnTo>
                  <a:lnTo>
                    <a:pt x="28360" y="61454"/>
                  </a:lnTo>
                  <a:lnTo>
                    <a:pt x="28045" y="57097"/>
                  </a:lnTo>
                  <a:lnTo>
                    <a:pt x="28512" y="52817"/>
                  </a:lnTo>
                  <a:lnTo>
                    <a:pt x="29749" y="50354"/>
                  </a:lnTo>
                  <a:lnTo>
                    <a:pt x="30014" y="47627"/>
                  </a:lnTo>
                  <a:lnTo>
                    <a:pt x="29989" y="47475"/>
                  </a:lnTo>
                  <a:lnTo>
                    <a:pt x="28310" y="43776"/>
                  </a:lnTo>
                  <a:lnTo>
                    <a:pt x="28449" y="42841"/>
                  </a:lnTo>
                  <a:lnTo>
                    <a:pt x="30419" y="44079"/>
                  </a:lnTo>
                  <a:lnTo>
                    <a:pt x="30873" y="43700"/>
                  </a:lnTo>
                  <a:lnTo>
                    <a:pt x="29623" y="40733"/>
                  </a:lnTo>
                  <a:lnTo>
                    <a:pt x="28916" y="36364"/>
                  </a:lnTo>
                  <a:lnTo>
                    <a:pt x="28411" y="36174"/>
                  </a:lnTo>
                  <a:lnTo>
                    <a:pt x="27300" y="37109"/>
                  </a:lnTo>
                  <a:lnTo>
                    <a:pt x="27211" y="37260"/>
                  </a:lnTo>
                  <a:lnTo>
                    <a:pt x="26517" y="39432"/>
                  </a:lnTo>
                  <a:lnTo>
                    <a:pt x="26100" y="38435"/>
                  </a:lnTo>
                  <a:lnTo>
                    <a:pt x="26630" y="36477"/>
                  </a:lnTo>
                  <a:lnTo>
                    <a:pt x="27262" y="33472"/>
                  </a:lnTo>
                  <a:lnTo>
                    <a:pt x="27262" y="33358"/>
                  </a:lnTo>
                  <a:lnTo>
                    <a:pt x="26555" y="29330"/>
                  </a:lnTo>
                  <a:lnTo>
                    <a:pt x="25027" y="26477"/>
                  </a:lnTo>
                  <a:lnTo>
                    <a:pt x="24901" y="26363"/>
                  </a:lnTo>
                  <a:cubicBezTo>
                    <a:pt x="21319" y="24236"/>
                    <a:pt x="20275" y="23768"/>
                    <a:pt x="19914" y="23768"/>
                  </a:cubicBezTo>
                  <a:cubicBezTo>
                    <a:pt x="19779" y="23768"/>
                    <a:pt x="19739" y="23832"/>
                    <a:pt x="19698" y="23901"/>
                  </a:cubicBezTo>
                  <a:cubicBezTo>
                    <a:pt x="19521" y="24040"/>
                    <a:pt x="18322" y="24444"/>
                    <a:pt x="17337" y="24747"/>
                  </a:cubicBezTo>
                  <a:lnTo>
                    <a:pt x="16112" y="24999"/>
                  </a:lnTo>
                  <a:lnTo>
                    <a:pt x="17299" y="22840"/>
                  </a:lnTo>
                  <a:lnTo>
                    <a:pt x="16832" y="22436"/>
                  </a:lnTo>
                  <a:lnTo>
                    <a:pt x="14370" y="24191"/>
                  </a:lnTo>
                  <a:lnTo>
                    <a:pt x="12362" y="25959"/>
                  </a:lnTo>
                  <a:lnTo>
                    <a:pt x="10127" y="28573"/>
                  </a:lnTo>
                  <a:lnTo>
                    <a:pt x="4394" y="30896"/>
                  </a:lnTo>
                  <a:lnTo>
                    <a:pt x="2134" y="31262"/>
                  </a:lnTo>
                  <a:lnTo>
                    <a:pt x="3132" y="30770"/>
                  </a:lnTo>
                  <a:cubicBezTo>
                    <a:pt x="8687" y="27702"/>
                    <a:pt x="8763" y="27399"/>
                    <a:pt x="8801" y="27247"/>
                  </a:cubicBezTo>
                  <a:cubicBezTo>
                    <a:pt x="8852" y="27058"/>
                    <a:pt x="9432" y="26224"/>
                    <a:pt x="9937" y="25555"/>
                  </a:cubicBezTo>
                  <a:lnTo>
                    <a:pt x="9887" y="25126"/>
                  </a:lnTo>
                  <a:lnTo>
                    <a:pt x="8018" y="23573"/>
                  </a:lnTo>
                  <a:lnTo>
                    <a:pt x="6882" y="22373"/>
                  </a:lnTo>
                  <a:lnTo>
                    <a:pt x="6389" y="20454"/>
                  </a:lnTo>
                  <a:lnTo>
                    <a:pt x="7702" y="18396"/>
                  </a:lnTo>
                  <a:lnTo>
                    <a:pt x="9584" y="16034"/>
                  </a:lnTo>
                  <a:lnTo>
                    <a:pt x="12425" y="15466"/>
                  </a:lnTo>
                  <a:lnTo>
                    <a:pt x="12602" y="15365"/>
                  </a:lnTo>
                  <a:lnTo>
                    <a:pt x="14256" y="13332"/>
                  </a:lnTo>
                  <a:lnTo>
                    <a:pt x="13991" y="12814"/>
                  </a:lnTo>
                  <a:lnTo>
                    <a:pt x="12059" y="12979"/>
                  </a:lnTo>
                  <a:lnTo>
                    <a:pt x="9761" y="12625"/>
                  </a:lnTo>
                  <a:lnTo>
                    <a:pt x="9761" y="11943"/>
                  </a:lnTo>
                  <a:lnTo>
                    <a:pt x="10405" y="10579"/>
                  </a:lnTo>
                  <a:lnTo>
                    <a:pt x="12753" y="9531"/>
                  </a:lnTo>
                  <a:lnTo>
                    <a:pt x="13347" y="9999"/>
                  </a:lnTo>
                  <a:lnTo>
                    <a:pt x="15582" y="10655"/>
                  </a:lnTo>
                  <a:lnTo>
                    <a:pt x="15986" y="10302"/>
                  </a:lnTo>
                  <a:lnTo>
                    <a:pt x="15733" y="8572"/>
                  </a:lnTo>
                  <a:lnTo>
                    <a:pt x="14799" y="5301"/>
                  </a:lnTo>
                  <a:lnTo>
                    <a:pt x="14799" y="4582"/>
                  </a:lnTo>
                  <a:lnTo>
                    <a:pt x="16996" y="3268"/>
                  </a:lnTo>
                  <a:cubicBezTo>
                    <a:pt x="17249" y="3167"/>
                    <a:pt x="17943" y="2814"/>
                    <a:pt x="20178" y="1387"/>
                  </a:cubicBezTo>
                  <a:cubicBezTo>
                    <a:pt x="21117" y="797"/>
                    <a:pt x="21746" y="618"/>
                    <a:pt x="22159" y="618"/>
                  </a:cubicBezTo>
                  <a:close/>
                  <a:moveTo>
                    <a:pt x="22164" y="0"/>
                  </a:moveTo>
                  <a:cubicBezTo>
                    <a:pt x="21532" y="0"/>
                    <a:pt x="20754" y="291"/>
                    <a:pt x="19837" y="869"/>
                  </a:cubicBezTo>
                  <a:cubicBezTo>
                    <a:pt x="17274" y="2498"/>
                    <a:pt x="16819" y="2675"/>
                    <a:pt x="16781" y="2688"/>
                  </a:cubicBezTo>
                  <a:lnTo>
                    <a:pt x="14332" y="4127"/>
                  </a:lnTo>
                  <a:lnTo>
                    <a:pt x="14180" y="4392"/>
                  </a:lnTo>
                  <a:lnTo>
                    <a:pt x="14180" y="5339"/>
                  </a:lnTo>
                  <a:lnTo>
                    <a:pt x="15127" y="8698"/>
                  </a:lnTo>
                  <a:lnTo>
                    <a:pt x="15291" y="9923"/>
                  </a:lnTo>
                  <a:lnTo>
                    <a:pt x="13688" y="9468"/>
                  </a:lnTo>
                  <a:lnTo>
                    <a:pt x="12993" y="8925"/>
                  </a:lnTo>
                  <a:lnTo>
                    <a:pt x="12665" y="8875"/>
                  </a:lnTo>
                  <a:lnTo>
                    <a:pt x="10051" y="10062"/>
                  </a:lnTo>
                  <a:lnTo>
                    <a:pt x="9887" y="10213"/>
                  </a:lnTo>
                  <a:lnTo>
                    <a:pt x="9155" y="11754"/>
                  </a:lnTo>
                  <a:lnTo>
                    <a:pt x="9129" y="12915"/>
                  </a:lnTo>
                  <a:lnTo>
                    <a:pt x="9395" y="13231"/>
                  </a:lnTo>
                  <a:lnTo>
                    <a:pt x="11983" y="13623"/>
                  </a:lnTo>
                  <a:lnTo>
                    <a:pt x="12059" y="13623"/>
                  </a:lnTo>
                  <a:lnTo>
                    <a:pt x="13284" y="13521"/>
                  </a:lnTo>
                  <a:lnTo>
                    <a:pt x="12185" y="14873"/>
                  </a:lnTo>
                  <a:lnTo>
                    <a:pt x="9344" y="15441"/>
                  </a:lnTo>
                  <a:lnTo>
                    <a:pt x="9155" y="15554"/>
                  </a:lnTo>
                  <a:lnTo>
                    <a:pt x="7185" y="18029"/>
                  </a:lnTo>
                  <a:lnTo>
                    <a:pt x="5771" y="20239"/>
                  </a:lnTo>
                  <a:lnTo>
                    <a:pt x="5733" y="20479"/>
                  </a:lnTo>
                  <a:lnTo>
                    <a:pt x="6288" y="22613"/>
                  </a:lnTo>
                  <a:lnTo>
                    <a:pt x="6364" y="22752"/>
                  </a:lnTo>
                  <a:lnTo>
                    <a:pt x="7576" y="24040"/>
                  </a:lnTo>
                  <a:lnTo>
                    <a:pt x="9243" y="25416"/>
                  </a:lnTo>
                  <a:cubicBezTo>
                    <a:pt x="8877" y="25909"/>
                    <a:pt x="8334" y="26679"/>
                    <a:pt x="8208" y="27032"/>
                  </a:cubicBezTo>
                  <a:cubicBezTo>
                    <a:pt x="7841" y="27386"/>
                    <a:pt x="4874" y="29091"/>
                    <a:pt x="2841" y="30214"/>
                  </a:cubicBezTo>
                  <a:lnTo>
                    <a:pt x="0" y="31629"/>
                  </a:lnTo>
                  <a:lnTo>
                    <a:pt x="189" y="32222"/>
                  </a:lnTo>
                  <a:lnTo>
                    <a:pt x="4533" y="31515"/>
                  </a:lnTo>
                  <a:lnTo>
                    <a:pt x="10430" y="29128"/>
                  </a:lnTo>
                  <a:lnTo>
                    <a:pt x="10556" y="29040"/>
                  </a:lnTo>
                  <a:lnTo>
                    <a:pt x="12804" y="26388"/>
                  </a:lnTo>
                  <a:lnTo>
                    <a:pt x="14748" y="24684"/>
                  </a:lnTo>
                  <a:lnTo>
                    <a:pt x="16087" y="23737"/>
                  </a:lnTo>
                  <a:lnTo>
                    <a:pt x="15241" y="25302"/>
                  </a:lnTo>
                  <a:lnTo>
                    <a:pt x="15582" y="25757"/>
                  </a:lnTo>
                  <a:lnTo>
                    <a:pt x="17488" y="25366"/>
                  </a:lnTo>
                  <a:cubicBezTo>
                    <a:pt x="19180" y="24861"/>
                    <a:pt x="19787" y="24595"/>
                    <a:pt x="20026" y="24431"/>
                  </a:cubicBezTo>
                  <a:cubicBezTo>
                    <a:pt x="20544" y="24595"/>
                    <a:pt x="22628" y="25757"/>
                    <a:pt x="24496" y="26868"/>
                  </a:cubicBezTo>
                  <a:lnTo>
                    <a:pt x="25936" y="29507"/>
                  </a:lnTo>
                  <a:lnTo>
                    <a:pt x="26618" y="33409"/>
                  </a:lnTo>
                  <a:lnTo>
                    <a:pt x="26012" y="36338"/>
                  </a:lnTo>
                  <a:lnTo>
                    <a:pt x="25456" y="38384"/>
                  </a:lnTo>
                  <a:lnTo>
                    <a:pt x="25469" y="38586"/>
                  </a:lnTo>
                  <a:lnTo>
                    <a:pt x="26264" y="40480"/>
                  </a:lnTo>
                  <a:lnTo>
                    <a:pt x="26858" y="40455"/>
                  </a:lnTo>
                  <a:lnTo>
                    <a:pt x="27767" y="37538"/>
                  </a:lnTo>
                  <a:lnTo>
                    <a:pt x="28373" y="37033"/>
                  </a:lnTo>
                  <a:lnTo>
                    <a:pt x="29004" y="40884"/>
                  </a:lnTo>
                  <a:lnTo>
                    <a:pt x="29888" y="43018"/>
                  </a:lnTo>
                  <a:lnTo>
                    <a:pt x="28360" y="42058"/>
                  </a:lnTo>
                  <a:lnTo>
                    <a:pt x="27893" y="42273"/>
                  </a:lnTo>
                  <a:lnTo>
                    <a:pt x="27653" y="43763"/>
                  </a:lnTo>
                  <a:lnTo>
                    <a:pt x="27678" y="43953"/>
                  </a:lnTo>
                  <a:lnTo>
                    <a:pt x="29383" y="47652"/>
                  </a:lnTo>
                  <a:lnTo>
                    <a:pt x="29156" y="50114"/>
                  </a:lnTo>
                  <a:lnTo>
                    <a:pt x="27918" y="52589"/>
                  </a:lnTo>
                  <a:lnTo>
                    <a:pt x="27413" y="57085"/>
                  </a:lnTo>
                  <a:lnTo>
                    <a:pt x="27729" y="61580"/>
                  </a:lnTo>
                  <a:lnTo>
                    <a:pt x="27779" y="61719"/>
                  </a:lnTo>
                  <a:lnTo>
                    <a:pt x="29522" y="64484"/>
                  </a:lnTo>
                  <a:lnTo>
                    <a:pt x="31252" y="65696"/>
                  </a:lnTo>
                  <a:lnTo>
                    <a:pt x="32464" y="69030"/>
                  </a:lnTo>
                  <a:lnTo>
                    <a:pt x="33891" y="74080"/>
                  </a:lnTo>
                  <a:lnTo>
                    <a:pt x="33967" y="74219"/>
                  </a:lnTo>
                  <a:lnTo>
                    <a:pt x="36505" y="76896"/>
                  </a:lnTo>
                  <a:lnTo>
                    <a:pt x="37048" y="76631"/>
                  </a:lnTo>
                  <a:lnTo>
                    <a:pt x="36467" y="73474"/>
                  </a:lnTo>
                  <a:lnTo>
                    <a:pt x="36404" y="73335"/>
                  </a:lnTo>
                  <a:lnTo>
                    <a:pt x="34964" y="71505"/>
                  </a:lnTo>
                  <a:lnTo>
                    <a:pt x="34484" y="68171"/>
                  </a:lnTo>
                  <a:lnTo>
                    <a:pt x="34484" y="68171"/>
                  </a:lnTo>
                  <a:lnTo>
                    <a:pt x="35166" y="68954"/>
                  </a:lnTo>
                  <a:lnTo>
                    <a:pt x="36012" y="72098"/>
                  </a:lnTo>
                  <a:lnTo>
                    <a:pt x="36101" y="72237"/>
                  </a:lnTo>
                  <a:lnTo>
                    <a:pt x="38273" y="74295"/>
                  </a:lnTo>
                  <a:lnTo>
                    <a:pt x="40268" y="77730"/>
                  </a:lnTo>
                  <a:lnTo>
                    <a:pt x="40419" y="79939"/>
                  </a:lnTo>
                  <a:lnTo>
                    <a:pt x="40508" y="80141"/>
                  </a:lnTo>
                  <a:lnTo>
                    <a:pt x="42162" y="81947"/>
                  </a:lnTo>
                  <a:lnTo>
                    <a:pt x="42301" y="82035"/>
                  </a:lnTo>
                  <a:lnTo>
                    <a:pt x="46202" y="83197"/>
                  </a:lnTo>
                  <a:lnTo>
                    <a:pt x="49043" y="84700"/>
                  </a:lnTo>
                  <a:lnTo>
                    <a:pt x="49359" y="84687"/>
                  </a:lnTo>
                  <a:lnTo>
                    <a:pt x="50028" y="84245"/>
                  </a:lnTo>
                  <a:lnTo>
                    <a:pt x="52453" y="86165"/>
                  </a:lnTo>
                  <a:lnTo>
                    <a:pt x="52592" y="86228"/>
                  </a:lnTo>
                  <a:lnTo>
                    <a:pt x="55407" y="86834"/>
                  </a:lnTo>
                  <a:lnTo>
                    <a:pt x="58716" y="90546"/>
                  </a:lnTo>
                  <a:lnTo>
                    <a:pt x="61330" y="91960"/>
                  </a:lnTo>
                  <a:lnTo>
                    <a:pt x="61683" y="91910"/>
                  </a:lnTo>
                  <a:lnTo>
                    <a:pt x="62706" y="91013"/>
                  </a:lnTo>
                  <a:lnTo>
                    <a:pt x="63994" y="92491"/>
                  </a:lnTo>
                  <a:lnTo>
                    <a:pt x="63691" y="95723"/>
                  </a:lnTo>
                  <a:lnTo>
                    <a:pt x="62251" y="97466"/>
                  </a:lnTo>
                  <a:lnTo>
                    <a:pt x="61405" y="99840"/>
                  </a:lnTo>
                  <a:lnTo>
                    <a:pt x="61165" y="102074"/>
                  </a:lnTo>
                  <a:lnTo>
                    <a:pt x="60711" y="103224"/>
                  </a:lnTo>
                  <a:lnTo>
                    <a:pt x="60774" y="103552"/>
                  </a:lnTo>
                  <a:lnTo>
                    <a:pt x="63186" y="106115"/>
                  </a:lnTo>
                  <a:lnTo>
                    <a:pt x="65320" y="109335"/>
                  </a:lnTo>
                  <a:lnTo>
                    <a:pt x="67441" y="112656"/>
                  </a:lnTo>
                  <a:lnTo>
                    <a:pt x="67555" y="112757"/>
                  </a:lnTo>
                  <a:lnTo>
                    <a:pt x="69461" y="113818"/>
                  </a:lnTo>
                  <a:lnTo>
                    <a:pt x="70623" y="115421"/>
                  </a:lnTo>
                  <a:lnTo>
                    <a:pt x="71090" y="120055"/>
                  </a:lnTo>
                  <a:lnTo>
                    <a:pt x="71330" y="123881"/>
                  </a:lnTo>
                  <a:lnTo>
                    <a:pt x="71090" y="127871"/>
                  </a:lnTo>
                  <a:lnTo>
                    <a:pt x="71254" y="129866"/>
                  </a:lnTo>
                  <a:lnTo>
                    <a:pt x="70472" y="132973"/>
                  </a:lnTo>
                  <a:lnTo>
                    <a:pt x="70383" y="135511"/>
                  </a:lnTo>
                  <a:lnTo>
                    <a:pt x="70623" y="138516"/>
                  </a:lnTo>
                  <a:lnTo>
                    <a:pt x="70749" y="138743"/>
                  </a:lnTo>
                  <a:lnTo>
                    <a:pt x="71886" y="139539"/>
                  </a:lnTo>
                  <a:lnTo>
                    <a:pt x="70168" y="143491"/>
                  </a:lnTo>
                  <a:lnTo>
                    <a:pt x="70194" y="143794"/>
                  </a:lnTo>
                  <a:lnTo>
                    <a:pt x="71507" y="145789"/>
                  </a:lnTo>
                  <a:lnTo>
                    <a:pt x="71823" y="147582"/>
                  </a:lnTo>
                  <a:lnTo>
                    <a:pt x="73035" y="151370"/>
                  </a:lnTo>
                  <a:lnTo>
                    <a:pt x="75409" y="154805"/>
                  </a:lnTo>
                  <a:lnTo>
                    <a:pt x="77227" y="156030"/>
                  </a:lnTo>
                  <a:lnTo>
                    <a:pt x="77391" y="156080"/>
                  </a:lnTo>
                  <a:lnTo>
                    <a:pt x="80396" y="156080"/>
                  </a:lnTo>
                  <a:lnTo>
                    <a:pt x="80624" y="155966"/>
                  </a:lnTo>
                  <a:lnTo>
                    <a:pt x="81886" y="154476"/>
                  </a:lnTo>
                  <a:lnTo>
                    <a:pt x="81798" y="153984"/>
                  </a:lnTo>
                  <a:lnTo>
                    <a:pt x="78666" y="152305"/>
                  </a:lnTo>
                  <a:lnTo>
                    <a:pt x="77530" y="149501"/>
                  </a:lnTo>
                  <a:lnTo>
                    <a:pt x="77353" y="149325"/>
                  </a:lnTo>
                  <a:cubicBezTo>
                    <a:pt x="77176" y="149249"/>
                    <a:pt x="77038" y="149097"/>
                    <a:pt x="76974" y="148908"/>
                  </a:cubicBezTo>
                  <a:cubicBezTo>
                    <a:pt x="76911" y="148643"/>
                    <a:pt x="77063" y="148289"/>
                    <a:pt x="77391" y="147885"/>
                  </a:cubicBezTo>
                  <a:cubicBezTo>
                    <a:pt x="78363" y="146723"/>
                    <a:pt x="78591" y="146458"/>
                    <a:pt x="78641" y="146332"/>
                  </a:cubicBezTo>
                  <a:lnTo>
                    <a:pt x="78957" y="145309"/>
                  </a:lnTo>
                  <a:lnTo>
                    <a:pt x="78831" y="144956"/>
                  </a:lnTo>
                  <a:lnTo>
                    <a:pt x="77404" y="143933"/>
                  </a:lnTo>
                  <a:lnTo>
                    <a:pt x="78111" y="142582"/>
                  </a:lnTo>
                  <a:lnTo>
                    <a:pt x="78831" y="142077"/>
                  </a:lnTo>
                  <a:lnTo>
                    <a:pt x="78957" y="141862"/>
                  </a:lnTo>
                  <a:lnTo>
                    <a:pt x="79361" y="139652"/>
                  </a:lnTo>
                  <a:lnTo>
                    <a:pt x="79336" y="139476"/>
                  </a:lnTo>
                  <a:lnTo>
                    <a:pt x="78818" y="138289"/>
                  </a:lnTo>
                  <a:lnTo>
                    <a:pt x="78869" y="137582"/>
                  </a:lnTo>
                  <a:lnTo>
                    <a:pt x="79954" y="137708"/>
                  </a:lnTo>
                  <a:lnTo>
                    <a:pt x="80308" y="137417"/>
                  </a:lnTo>
                  <a:lnTo>
                    <a:pt x="80384" y="135814"/>
                  </a:lnTo>
                  <a:lnTo>
                    <a:pt x="80384" y="135498"/>
                  </a:lnTo>
                  <a:lnTo>
                    <a:pt x="82038" y="135018"/>
                  </a:lnTo>
                  <a:lnTo>
                    <a:pt x="83932" y="134551"/>
                  </a:lnTo>
                  <a:lnTo>
                    <a:pt x="84172" y="134235"/>
                  </a:lnTo>
                  <a:lnTo>
                    <a:pt x="84172" y="132076"/>
                  </a:lnTo>
                  <a:lnTo>
                    <a:pt x="84020" y="130826"/>
                  </a:lnTo>
                  <a:lnTo>
                    <a:pt x="83970" y="130283"/>
                  </a:lnTo>
                  <a:lnTo>
                    <a:pt x="86243" y="130675"/>
                  </a:lnTo>
                  <a:lnTo>
                    <a:pt x="86521" y="130586"/>
                  </a:lnTo>
                  <a:lnTo>
                    <a:pt x="88137" y="129008"/>
                  </a:lnTo>
                  <a:lnTo>
                    <a:pt x="89614" y="126520"/>
                  </a:lnTo>
                  <a:lnTo>
                    <a:pt x="90965" y="124551"/>
                  </a:lnTo>
                  <a:lnTo>
                    <a:pt x="91470" y="121798"/>
                  </a:lnTo>
                  <a:lnTo>
                    <a:pt x="93857" y="120156"/>
                  </a:lnTo>
                  <a:lnTo>
                    <a:pt x="96546" y="118742"/>
                  </a:lnTo>
                  <a:lnTo>
                    <a:pt x="97897" y="117947"/>
                  </a:lnTo>
                  <a:lnTo>
                    <a:pt x="98049" y="117719"/>
                  </a:lnTo>
                  <a:lnTo>
                    <a:pt x="98592" y="113982"/>
                  </a:lnTo>
                  <a:lnTo>
                    <a:pt x="99463" y="110800"/>
                  </a:lnTo>
                  <a:lnTo>
                    <a:pt x="99842" y="108906"/>
                  </a:lnTo>
                  <a:lnTo>
                    <a:pt x="101648" y="106645"/>
                  </a:lnTo>
                  <a:lnTo>
                    <a:pt x="102746" y="104676"/>
                  </a:lnTo>
                  <a:lnTo>
                    <a:pt x="102746" y="104373"/>
                  </a:lnTo>
                  <a:lnTo>
                    <a:pt x="101799" y="102617"/>
                  </a:lnTo>
                  <a:cubicBezTo>
                    <a:pt x="101824" y="102352"/>
                    <a:pt x="101774" y="102125"/>
                    <a:pt x="98882" y="100989"/>
                  </a:cubicBezTo>
                  <a:lnTo>
                    <a:pt x="95650" y="99726"/>
                  </a:lnTo>
                  <a:lnTo>
                    <a:pt x="93718" y="99410"/>
                  </a:lnTo>
                  <a:lnTo>
                    <a:pt x="91710" y="98627"/>
                  </a:lnTo>
                  <a:lnTo>
                    <a:pt x="89551" y="97731"/>
                  </a:lnTo>
                  <a:lnTo>
                    <a:pt x="88415" y="95092"/>
                  </a:lnTo>
                  <a:lnTo>
                    <a:pt x="86887" y="92907"/>
                  </a:lnTo>
                  <a:lnTo>
                    <a:pt x="86735" y="92794"/>
                  </a:lnTo>
                  <a:lnTo>
                    <a:pt x="83338" y="91682"/>
                  </a:lnTo>
                  <a:lnTo>
                    <a:pt x="81179" y="91455"/>
                  </a:lnTo>
                  <a:lnTo>
                    <a:pt x="78970" y="89321"/>
                  </a:lnTo>
                  <a:lnTo>
                    <a:pt x="76861" y="88084"/>
                  </a:lnTo>
                  <a:lnTo>
                    <a:pt x="74335" y="87819"/>
                  </a:lnTo>
                  <a:lnTo>
                    <a:pt x="71810" y="87187"/>
                  </a:lnTo>
                  <a:lnTo>
                    <a:pt x="71722" y="87175"/>
                  </a:lnTo>
                  <a:lnTo>
                    <a:pt x="68881" y="87263"/>
                  </a:lnTo>
                  <a:lnTo>
                    <a:pt x="68792" y="87276"/>
                  </a:lnTo>
                  <a:cubicBezTo>
                    <a:pt x="65395" y="88273"/>
                    <a:pt x="65320" y="88576"/>
                    <a:pt x="65269" y="88753"/>
                  </a:cubicBezTo>
                  <a:cubicBezTo>
                    <a:pt x="65219" y="88942"/>
                    <a:pt x="65029" y="89523"/>
                    <a:pt x="64878" y="89965"/>
                  </a:cubicBezTo>
                  <a:lnTo>
                    <a:pt x="63640" y="88993"/>
                  </a:lnTo>
                  <a:lnTo>
                    <a:pt x="63350" y="88930"/>
                  </a:lnTo>
                  <a:lnTo>
                    <a:pt x="61734" y="89448"/>
                  </a:lnTo>
                  <a:lnTo>
                    <a:pt x="60218" y="88690"/>
                  </a:lnTo>
                  <a:lnTo>
                    <a:pt x="59057" y="86303"/>
                  </a:lnTo>
                  <a:lnTo>
                    <a:pt x="59802" y="84384"/>
                  </a:lnTo>
                  <a:lnTo>
                    <a:pt x="59600" y="83967"/>
                  </a:lnTo>
                  <a:lnTo>
                    <a:pt x="57655" y="83311"/>
                  </a:lnTo>
                  <a:lnTo>
                    <a:pt x="55521" y="83046"/>
                  </a:lnTo>
                  <a:lnTo>
                    <a:pt x="56077" y="81480"/>
                  </a:lnTo>
                  <a:lnTo>
                    <a:pt x="56796" y="80104"/>
                  </a:lnTo>
                  <a:lnTo>
                    <a:pt x="56986" y="78853"/>
                  </a:lnTo>
                  <a:lnTo>
                    <a:pt x="56670" y="78500"/>
                  </a:lnTo>
                  <a:lnTo>
                    <a:pt x="53905" y="78500"/>
                  </a:lnTo>
                  <a:lnTo>
                    <a:pt x="53640" y="78651"/>
                  </a:lnTo>
                  <a:lnTo>
                    <a:pt x="52516" y="80533"/>
                  </a:lnTo>
                  <a:lnTo>
                    <a:pt x="50155" y="81366"/>
                  </a:lnTo>
                  <a:lnTo>
                    <a:pt x="48374" y="78942"/>
                  </a:lnTo>
                  <a:lnTo>
                    <a:pt x="47995" y="75495"/>
                  </a:lnTo>
                  <a:lnTo>
                    <a:pt x="48816" y="72717"/>
                  </a:lnTo>
                  <a:lnTo>
                    <a:pt x="51443" y="70772"/>
                  </a:lnTo>
                  <a:lnTo>
                    <a:pt x="54132" y="70393"/>
                  </a:lnTo>
                  <a:lnTo>
                    <a:pt x="55370" y="71416"/>
                  </a:lnTo>
                  <a:lnTo>
                    <a:pt x="55849" y="71315"/>
                  </a:lnTo>
                  <a:lnTo>
                    <a:pt x="56392" y="70305"/>
                  </a:lnTo>
                  <a:lnTo>
                    <a:pt x="58286" y="70305"/>
                  </a:lnTo>
                  <a:lnTo>
                    <a:pt x="60799" y="71088"/>
                  </a:lnTo>
                  <a:lnTo>
                    <a:pt x="61014" y="72856"/>
                  </a:lnTo>
                  <a:lnTo>
                    <a:pt x="61064" y="72995"/>
                  </a:lnTo>
                  <a:lnTo>
                    <a:pt x="62403" y="75040"/>
                  </a:lnTo>
                  <a:lnTo>
                    <a:pt x="62971" y="74926"/>
                  </a:lnTo>
                  <a:lnTo>
                    <a:pt x="63363" y="72843"/>
                  </a:lnTo>
                  <a:lnTo>
                    <a:pt x="63363" y="72767"/>
                  </a:lnTo>
                  <a:lnTo>
                    <a:pt x="63211" y="69131"/>
                  </a:lnTo>
                  <a:lnTo>
                    <a:pt x="64158" y="67376"/>
                  </a:lnTo>
                  <a:lnTo>
                    <a:pt x="67087" y="65355"/>
                  </a:lnTo>
                  <a:lnTo>
                    <a:pt x="68704" y="62691"/>
                  </a:lnTo>
                  <a:lnTo>
                    <a:pt x="69461" y="60721"/>
                  </a:lnTo>
                  <a:lnTo>
                    <a:pt x="71924" y="58322"/>
                  </a:lnTo>
                  <a:lnTo>
                    <a:pt x="73452" y="58322"/>
                  </a:lnTo>
                  <a:lnTo>
                    <a:pt x="73755" y="58107"/>
                  </a:lnTo>
                  <a:lnTo>
                    <a:pt x="74575" y="55923"/>
                  </a:lnTo>
                  <a:lnTo>
                    <a:pt x="76747" y="54496"/>
                  </a:lnTo>
                  <a:lnTo>
                    <a:pt x="77682" y="55961"/>
                  </a:lnTo>
                  <a:lnTo>
                    <a:pt x="78124" y="56062"/>
                  </a:lnTo>
                  <a:lnTo>
                    <a:pt x="80119" y="54786"/>
                  </a:lnTo>
                  <a:lnTo>
                    <a:pt x="83591" y="53347"/>
                  </a:lnTo>
                  <a:lnTo>
                    <a:pt x="83705" y="52855"/>
                  </a:lnTo>
                  <a:lnTo>
                    <a:pt x="82909" y="51983"/>
                  </a:lnTo>
                  <a:lnTo>
                    <a:pt x="82657" y="51870"/>
                  </a:lnTo>
                  <a:lnTo>
                    <a:pt x="79715" y="52084"/>
                  </a:lnTo>
                  <a:lnTo>
                    <a:pt x="79134" y="50771"/>
                  </a:lnTo>
                  <a:lnTo>
                    <a:pt x="79134" y="49496"/>
                  </a:lnTo>
                  <a:lnTo>
                    <a:pt x="78970" y="49218"/>
                  </a:lnTo>
                  <a:lnTo>
                    <a:pt x="78528" y="48978"/>
                  </a:lnTo>
                  <a:lnTo>
                    <a:pt x="78742" y="48864"/>
                  </a:lnTo>
                  <a:lnTo>
                    <a:pt x="81002" y="48864"/>
                  </a:lnTo>
                  <a:lnTo>
                    <a:pt x="83212" y="49029"/>
                  </a:lnTo>
                  <a:lnTo>
                    <a:pt x="83389" y="48991"/>
                  </a:lnTo>
                  <a:lnTo>
                    <a:pt x="86028" y="47463"/>
                  </a:lnTo>
                  <a:cubicBezTo>
                    <a:pt x="87973" y="46023"/>
                    <a:pt x="88048" y="45910"/>
                    <a:pt x="88074" y="45847"/>
                  </a:cubicBezTo>
                  <a:cubicBezTo>
                    <a:pt x="88213" y="45657"/>
                    <a:pt x="88263" y="45569"/>
                    <a:pt x="86432" y="42362"/>
                  </a:cubicBezTo>
                  <a:lnTo>
                    <a:pt x="84399" y="40455"/>
                  </a:lnTo>
                  <a:lnTo>
                    <a:pt x="84033" y="38435"/>
                  </a:lnTo>
                  <a:lnTo>
                    <a:pt x="83553" y="34103"/>
                  </a:lnTo>
                  <a:lnTo>
                    <a:pt x="83010" y="33927"/>
                  </a:lnTo>
                  <a:lnTo>
                    <a:pt x="81078" y="36086"/>
                  </a:lnTo>
                  <a:lnTo>
                    <a:pt x="79576" y="35758"/>
                  </a:lnTo>
                  <a:lnTo>
                    <a:pt x="79310" y="34028"/>
                  </a:lnTo>
                  <a:lnTo>
                    <a:pt x="80055" y="32677"/>
                  </a:lnTo>
                  <a:lnTo>
                    <a:pt x="79866" y="32222"/>
                  </a:lnTo>
                  <a:lnTo>
                    <a:pt x="78212" y="31755"/>
                  </a:lnTo>
                  <a:lnTo>
                    <a:pt x="77164" y="30669"/>
                  </a:lnTo>
                  <a:lnTo>
                    <a:pt x="76937" y="30568"/>
                  </a:lnTo>
                  <a:lnTo>
                    <a:pt x="74070" y="30568"/>
                  </a:lnTo>
                  <a:lnTo>
                    <a:pt x="73199" y="30656"/>
                  </a:lnTo>
                  <a:lnTo>
                    <a:pt x="72921" y="30959"/>
                  </a:lnTo>
                  <a:lnTo>
                    <a:pt x="72845" y="33674"/>
                  </a:lnTo>
                  <a:lnTo>
                    <a:pt x="71583" y="35013"/>
                  </a:lnTo>
                  <a:lnTo>
                    <a:pt x="71545" y="35391"/>
                  </a:lnTo>
                  <a:lnTo>
                    <a:pt x="72290" y="36566"/>
                  </a:lnTo>
                  <a:lnTo>
                    <a:pt x="72492" y="38662"/>
                  </a:lnTo>
                  <a:lnTo>
                    <a:pt x="70535" y="40316"/>
                  </a:lnTo>
                  <a:lnTo>
                    <a:pt x="68615" y="40998"/>
                  </a:lnTo>
                  <a:lnTo>
                    <a:pt x="68401" y="41288"/>
                  </a:lnTo>
                  <a:lnTo>
                    <a:pt x="68401" y="44256"/>
                  </a:lnTo>
                  <a:lnTo>
                    <a:pt x="67555" y="44685"/>
                  </a:lnTo>
                  <a:lnTo>
                    <a:pt x="66380" y="43195"/>
                  </a:lnTo>
                  <a:lnTo>
                    <a:pt x="66974" y="40581"/>
                  </a:lnTo>
                  <a:lnTo>
                    <a:pt x="66822" y="40228"/>
                  </a:lnTo>
                  <a:lnTo>
                    <a:pt x="64676" y="39142"/>
                  </a:lnTo>
                  <a:lnTo>
                    <a:pt x="62453" y="37816"/>
                  </a:lnTo>
                  <a:lnTo>
                    <a:pt x="61443" y="36957"/>
                  </a:lnTo>
                  <a:lnTo>
                    <a:pt x="61241" y="36881"/>
                  </a:lnTo>
                  <a:lnTo>
                    <a:pt x="60509" y="36881"/>
                  </a:lnTo>
                  <a:lnTo>
                    <a:pt x="60307" y="34444"/>
                  </a:lnTo>
                  <a:lnTo>
                    <a:pt x="60686" y="32083"/>
                  </a:lnTo>
                  <a:lnTo>
                    <a:pt x="61456" y="30252"/>
                  </a:lnTo>
                  <a:cubicBezTo>
                    <a:pt x="61974" y="30050"/>
                    <a:pt x="62479" y="29823"/>
                    <a:pt x="62971" y="29558"/>
                  </a:cubicBezTo>
                  <a:cubicBezTo>
                    <a:pt x="63413" y="29330"/>
                    <a:pt x="63640" y="29229"/>
                    <a:pt x="63754" y="29179"/>
                  </a:cubicBezTo>
                  <a:cubicBezTo>
                    <a:pt x="63761" y="29180"/>
                    <a:pt x="63768" y="29180"/>
                    <a:pt x="63775" y="29180"/>
                  </a:cubicBezTo>
                  <a:cubicBezTo>
                    <a:pt x="63887" y="29180"/>
                    <a:pt x="64048" y="29086"/>
                    <a:pt x="64499" y="28813"/>
                  </a:cubicBezTo>
                  <a:lnTo>
                    <a:pt x="65029" y="28497"/>
                  </a:lnTo>
                  <a:cubicBezTo>
                    <a:pt x="66469" y="27638"/>
                    <a:pt x="66999" y="27323"/>
                    <a:pt x="67201" y="27171"/>
                  </a:cubicBezTo>
                  <a:lnTo>
                    <a:pt x="67214" y="27184"/>
                  </a:lnTo>
                  <a:lnTo>
                    <a:pt x="68792" y="25681"/>
                  </a:lnTo>
                  <a:lnTo>
                    <a:pt x="69992" y="24456"/>
                  </a:lnTo>
                  <a:lnTo>
                    <a:pt x="70737" y="24267"/>
                  </a:lnTo>
                  <a:lnTo>
                    <a:pt x="74083" y="24267"/>
                  </a:lnTo>
                  <a:lnTo>
                    <a:pt x="74399" y="23977"/>
                  </a:lnTo>
                  <a:lnTo>
                    <a:pt x="74550" y="21994"/>
                  </a:lnTo>
                  <a:lnTo>
                    <a:pt x="75548" y="20252"/>
                  </a:lnTo>
                  <a:lnTo>
                    <a:pt x="75573" y="20012"/>
                  </a:lnTo>
                  <a:lnTo>
                    <a:pt x="75106" y="18269"/>
                  </a:lnTo>
                  <a:lnTo>
                    <a:pt x="75005" y="18118"/>
                  </a:lnTo>
                  <a:lnTo>
                    <a:pt x="73363" y="16741"/>
                  </a:lnTo>
                  <a:lnTo>
                    <a:pt x="72883" y="16830"/>
                  </a:lnTo>
                  <a:lnTo>
                    <a:pt x="71873" y="18800"/>
                  </a:lnTo>
                  <a:lnTo>
                    <a:pt x="70320" y="19999"/>
                  </a:lnTo>
                  <a:lnTo>
                    <a:pt x="69676" y="20441"/>
                  </a:lnTo>
                  <a:lnTo>
                    <a:pt x="69676" y="18623"/>
                  </a:lnTo>
                  <a:lnTo>
                    <a:pt x="69929" y="17385"/>
                  </a:lnTo>
                  <a:lnTo>
                    <a:pt x="69411" y="17082"/>
                  </a:lnTo>
                  <a:lnTo>
                    <a:pt x="68691" y="17739"/>
                  </a:lnTo>
                  <a:lnTo>
                    <a:pt x="67896" y="15959"/>
                  </a:lnTo>
                  <a:lnTo>
                    <a:pt x="68918" y="14860"/>
                  </a:lnTo>
                  <a:lnTo>
                    <a:pt x="71002" y="10403"/>
                  </a:lnTo>
                  <a:lnTo>
                    <a:pt x="71873" y="10049"/>
                  </a:lnTo>
                  <a:lnTo>
                    <a:pt x="73767" y="8332"/>
                  </a:lnTo>
                  <a:lnTo>
                    <a:pt x="73691" y="7827"/>
                  </a:lnTo>
                  <a:lnTo>
                    <a:pt x="72896" y="7410"/>
                  </a:lnTo>
                  <a:lnTo>
                    <a:pt x="71785" y="7233"/>
                  </a:lnTo>
                  <a:lnTo>
                    <a:pt x="69373" y="7233"/>
                  </a:lnTo>
                  <a:lnTo>
                    <a:pt x="69057" y="7549"/>
                  </a:lnTo>
                  <a:lnTo>
                    <a:pt x="69057" y="9658"/>
                  </a:lnTo>
                  <a:lnTo>
                    <a:pt x="67037" y="12284"/>
                  </a:lnTo>
                  <a:lnTo>
                    <a:pt x="65294" y="14986"/>
                  </a:lnTo>
                  <a:lnTo>
                    <a:pt x="65294" y="15340"/>
                  </a:lnTo>
                  <a:lnTo>
                    <a:pt x="66077" y="16476"/>
                  </a:lnTo>
                  <a:lnTo>
                    <a:pt x="65762" y="18623"/>
                  </a:lnTo>
                  <a:lnTo>
                    <a:pt x="63375" y="19885"/>
                  </a:lnTo>
                  <a:lnTo>
                    <a:pt x="63375" y="18585"/>
                  </a:lnTo>
                  <a:lnTo>
                    <a:pt x="63085" y="18269"/>
                  </a:lnTo>
                  <a:lnTo>
                    <a:pt x="61342" y="18118"/>
                  </a:lnTo>
                  <a:lnTo>
                    <a:pt x="61128" y="18181"/>
                  </a:lnTo>
                  <a:lnTo>
                    <a:pt x="59890" y="19153"/>
                  </a:lnTo>
                  <a:lnTo>
                    <a:pt x="58223" y="16830"/>
                  </a:lnTo>
                  <a:lnTo>
                    <a:pt x="57971" y="16703"/>
                  </a:lnTo>
                  <a:lnTo>
                    <a:pt x="55799" y="16703"/>
                  </a:lnTo>
                  <a:lnTo>
                    <a:pt x="55521" y="16868"/>
                  </a:lnTo>
                  <a:lnTo>
                    <a:pt x="54827" y="18168"/>
                  </a:lnTo>
                  <a:lnTo>
                    <a:pt x="54435" y="18736"/>
                  </a:lnTo>
                  <a:lnTo>
                    <a:pt x="53652" y="16969"/>
                  </a:lnTo>
                  <a:lnTo>
                    <a:pt x="53261" y="16792"/>
                  </a:lnTo>
                  <a:cubicBezTo>
                    <a:pt x="53061" y="16867"/>
                    <a:pt x="52586" y="16997"/>
                    <a:pt x="52167" y="16997"/>
                  </a:cubicBezTo>
                  <a:cubicBezTo>
                    <a:pt x="51950" y="16997"/>
                    <a:pt x="51749" y="16962"/>
                    <a:pt x="51607" y="16868"/>
                  </a:cubicBezTo>
                  <a:cubicBezTo>
                    <a:pt x="51455" y="16767"/>
                    <a:pt x="51379" y="16590"/>
                    <a:pt x="51392" y="16426"/>
                  </a:cubicBezTo>
                  <a:cubicBezTo>
                    <a:pt x="51316" y="15112"/>
                    <a:pt x="51316" y="14986"/>
                    <a:pt x="51316" y="14974"/>
                  </a:cubicBezTo>
                  <a:lnTo>
                    <a:pt x="51215" y="14746"/>
                  </a:lnTo>
                  <a:lnTo>
                    <a:pt x="47945" y="11716"/>
                  </a:lnTo>
                  <a:lnTo>
                    <a:pt x="46922" y="11009"/>
                  </a:lnTo>
                  <a:lnTo>
                    <a:pt x="46682" y="10958"/>
                  </a:lnTo>
                  <a:lnTo>
                    <a:pt x="45142" y="11223"/>
                  </a:lnTo>
                  <a:lnTo>
                    <a:pt x="44435" y="9077"/>
                  </a:lnTo>
                  <a:lnTo>
                    <a:pt x="44233" y="8875"/>
                  </a:lnTo>
                  <a:lnTo>
                    <a:pt x="42806" y="8433"/>
                  </a:lnTo>
                  <a:lnTo>
                    <a:pt x="42679" y="8420"/>
                  </a:lnTo>
                  <a:lnTo>
                    <a:pt x="39182" y="8862"/>
                  </a:lnTo>
                  <a:lnTo>
                    <a:pt x="37262" y="8445"/>
                  </a:lnTo>
                  <a:lnTo>
                    <a:pt x="34649" y="6210"/>
                  </a:lnTo>
                  <a:lnTo>
                    <a:pt x="31075" y="4506"/>
                  </a:lnTo>
                  <a:lnTo>
                    <a:pt x="28499" y="2031"/>
                  </a:lnTo>
                  <a:lnTo>
                    <a:pt x="26365" y="263"/>
                  </a:lnTo>
                  <a:lnTo>
                    <a:pt x="26100" y="187"/>
                  </a:lnTo>
                  <a:lnTo>
                    <a:pt x="23524" y="756"/>
                  </a:lnTo>
                  <a:cubicBezTo>
                    <a:pt x="23360" y="465"/>
                    <a:pt x="23120" y="238"/>
                    <a:pt x="22817" y="124"/>
                  </a:cubicBezTo>
                  <a:cubicBezTo>
                    <a:pt x="22620" y="41"/>
                    <a:pt x="22402" y="0"/>
                    <a:pt x="22164" y="0"/>
                  </a:cubicBez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6"/>
            <p:cNvSpPr/>
            <p:nvPr/>
          </p:nvSpPr>
          <p:spPr>
            <a:xfrm>
              <a:off x="1940550" y="1654925"/>
              <a:ext cx="124725" cy="149650"/>
            </a:xfrm>
            <a:custGeom>
              <a:avLst/>
              <a:gdLst/>
              <a:ahLst/>
              <a:cxnLst/>
              <a:rect l="l" t="t" r="r" b="b"/>
              <a:pathLst>
                <a:path w="4989" h="5986" extrusionOk="0">
                  <a:moveTo>
                    <a:pt x="2425" y="0"/>
                  </a:moveTo>
                  <a:lnTo>
                    <a:pt x="1023" y="1200"/>
                  </a:lnTo>
                  <a:lnTo>
                    <a:pt x="1" y="3851"/>
                  </a:lnTo>
                  <a:lnTo>
                    <a:pt x="1" y="5985"/>
                  </a:lnTo>
                  <a:lnTo>
                    <a:pt x="2362" y="4104"/>
                  </a:lnTo>
                  <a:lnTo>
                    <a:pt x="3511" y="4887"/>
                  </a:lnTo>
                  <a:lnTo>
                    <a:pt x="4988" y="4419"/>
                  </a:lnTo>
                  <a:lnTo>
                    <a:pt x="3271" y="2210"/>
                  </a:lnTo>
                  <a:lnTo>
                    <a:pt x="242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6"/>
            <p:cNvSpPr/>
            <p:nvPr/>
          </p:nvSpPr>
          <p:spPr>
            <a:xfrm>
              <a:off x="1932650" y="1641650"/>
              <a:ext cx="145575" cy="179325"/>
            </a:xfrm>
            <a:custGeom>
              <a:avLst/>
              <a:gdLst/>
              <a:ahLst/>
              <a:cxnLst/>
              <a:rect l="l" t="t" r="r" b="b"/>
              <a:pathLst>
                <a:path w="5823" h="7173" extrusionOk="0">
                  <a:moveTo>
                    <a:pt x="2602" y="1049"/>
                  </a:moveTo>
                  <a:lnTo>
                    <a:pt x="3297" y="2842"/>
                  </a:lnTo>
                  <a:lnTo>
                    <a:pt x="4774" y="4774"/>
                  </a:lnTo>
                  <a:lnTo>
                    <a:pt x="3877" y="5064"/>
                  </a:lnTo>
                  <a:lnTo>
                    <a:pt x="2665" y="4231"/>
                  </a:lnTo>
                  <a:lnTo>
                    <a:pt x="632" y="5860"/>
                  </a:lnTo>
                  <a:lnTo>
                    <a:pt x="632" y="4433"/>
                  </a:lnTo>
                  <a:lnTo>
                    <a:pt x="1605" y="1907"/>
                  </a:lnTo>
                  <a:lnTo>
                    <a:pt x="2602" y="1049"/>
                  </a:lnTo>
                  <a:close/>
                  <a:moveTo>
                    <a:pt x="2880" y="1"/>
                  </a:moveTo>
                  <a:lnTo>
                    <a:pt x="1074" y="1541"/>
                  </a:lnTo>
                  <a:lnTo>
                    <a:pt x="26" y="4269"/>
                  </a:lnTo>
                  <a:lnTo>
                    <a:pt x="1" y="7173"/>
                  </a:lnTo>
                  <a:lnTo>
                    <a:pt x="1" y="7173"/>
                  </a:lnTo>
                  <a:lnTo>
                    <a:pt x="2703" y="5026"/>
                  </a:lnTo>
                  <a:lnTo>
                    <a:pt x="3776" y="5771"/>
                  </a:lnTo>
                  <a:lnTo>
                    <a:pt x="5822" y="5102"/>
                  </a:lnTo>
                  <a:lnTo>
                    <a:pt x="3865" y="2577"/>
                  </a:lnTo>
                  <a:lnTo>
                    <a:pt x="288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6"/>
            <p:cNvSpPr/>
            <p:nvPr/>
          </p:nvSpPr>
          <p:spPr>
            <a:xfrm>
              <a:off x="2019475" y="1292525"/>
              <a:ext cx="410075" cy="583375"/>
            </a:xfrm>
            <a:custGeom>
              <a:avLst/>
              <a:gdLst/>
              <a:ahLst/>
              <a:cxnLst/>
              <a:rect l="l" t="t" r="r" b="b"/>
              <a:pathLst>
                <a:path w="16403" h="23335" extrusionOk="0">
                  <a:moveTo>
                    <a:pt x="4129" y="0"/>
                  </a:moveTo>
                  <a:lnTo>
                    <a:pt x="1213" y="2122"/>
                  </a:lnTo>
                  <a:lnTo>
                    <a:pt x="0" y="4407"/>
                  </a:lnTo>
                  <a:lnTo>
                    <a:pt x="0" y="7248"/>
                  </a:lnTo>
                  <a:lnTo>
                    <a:pt x="2122" y="6857"/>
                  </a:lnTo>
                  <a:lnTo>
                    <a:pt x="4571" y="8347"/>
                  </a:lnTo>
                  <a:lnTo>
                    <a:pt x="6541" y="8827"/>
                  </a:lnTo>
                  <a:lnTo>
                    <a:pt x="7210" y="7576"/>
                  </a:lnTo>
                  <a:lnTo>
                    <a:pt x="8170" y="11339"/>
                  </a:lnTo>
                  <a:lnTo>
                    <a:pt x="9521" y="12842"/>
                  </a:lnTo>
                  <a:lnTo>
                    <a:pt x="8258" y="15052"/>
                  </a:lnTo>
                  <a:cubicBezTo>
                    <a:pt x="8258" y="15052"/>
                    <a:pt x="8978" y="16314"/>
                    <a:pt x="6996" y="16706"/>
                  </a:cubicBezTo>
                  <a:cubicBezTo>
                    <a:pt x="5026" y="17097"/>
                    <a:pt x="6364" y="16946"/>
                    <a:pt x="5026" y="17097"/>
                  </a:cubicBezTo>
                  <a:cubicBezTo>
                    <a:pt x="3688" y="17261"/>
                    <a:pt x="3688" y="17539"/>
                    <a:pt x="3688" y="17539"/>
                  </a:cubicBezTo>
                  <a:lnTo>
                    <a:pt x="4180" y="18915"/>
                  </a:lnTo>
                  <a:lnTo>
                    <a:pt x="6604" y="18915"/>
                  </a:lnTo>
                  <a:lnTo>
                    <a:pt x="7943" y="20810"/>
                  </a:lnTo>
                  <a:lnTo>
                    <a:pt x="9521" y="22539"/>
                  </a:lnTo>
                  <a:lnTo>
                    <a:pt x="11579" y="23335"/>
                  </a:lnTo>
                  <a:lnTo>
                    <a:pt x="10405" y="20532"/>
                  </a:lnTo>
                  <a:lnTo>
                    <a:pt x="12375" y="21693"/>
                  </a:lnTo>
                  <a:lnTo>
                    <a:pt x="13473" y="20115"/>
                  </a:lnTo>
                  <a:lnTo>
                    <a:pt x="12059" y="16794"/>
                  </a:lnTo>
                  <a:lnTo>
                    <a:pt x="12615" y="15923"/>
                  </a:lnTo>
                  <a:lnTo>
                    <a:pt x="14420" y="18360"/>
                  </a:lnTo>
                  <a:lnTo>
                    <a:pt x="15683" y="16794"/>
                  </a:lnTo>
                  <a:lnTo>
                    <a:pt x="16403" y="15052"/>
                  </a:lnTo>
                  <a:lnTo>
                    <a:pt x="12931" y="12135"/>
                  </a:lnTo>
                  <a:lnTo>
                    <a:pt x="14269" y="11630"/>
                  </a:lnTo>
                  <a:lnTo>
                    <a:pt x="13549" y="8195"/>
                  </a:lnTo>
                  <a:lnTo>
                    <a:pt x="12211" y="5821"/>
                  </a:lnTo>
                  <a:lnTo>
                    <a:pt x="10721" y="4963"/>
                  </a:lnTo>
                  <a:lnTo>
                    <a:pt x="9067" y="3624"/>
                  </a:lnTo>
                  <a:lnTo>
                    <a:pt x="10557" y="3069"/>
                  </a:lnTo>
                  <a:lnTo>
                    <a:pt x="10165" y="1414"/>
                  </a:lnTo>
                  <a:lnTo>
                    <a:pt x="7918" y="354"/>
                  </a:lnTo>
                  <a:lnTo>
                    <a:pt x="5670" y="1326"/>
                  </a:lnTo>
                  <a:lnTo>
                    <a:pt x="5165" y="2677"/>
                  </a:lnTo>
                  <a:lnTo>
                    <a:pt x="3814" y="4256"/>
                  </a:lnTo>
                  <a:lnTo>
                    <a:pt x="2993" y="3069"/>
                  </a:lnTo>
                  <a:lnTo>
                    <a:pt x="412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6"/>
            <p:cNvSpPr/>
            <p:nvPr/>
          </p:nvSpPr>
          <p:spPr>
            <a:xfrm>
              <a:off x="2011275" y="1270725"/>
              <a:ext cx="427750" cy="619075"/>
            </a:xfrm>
            <a:custGeom>
              <a:avLst/>
              <a:gdLst/>
              <a:ahLst/>
              <a:cxnLst/>
              <a:rect l="l" t="t" r="r" b="b"/>
              <a:pathLst>
                <a:path w="17110" h="24763" extrusionOk="0">
                  <a:moveTo>
                    <a:pt x="8246" y="1567"/>
                  </a:moveTo>
                  <a:lnTo>
                    <a:pt x="10228" y="2501"/>
                  </a:lnTo>
                  <a:lnTo>
                    <a:pt x="10518" y="3739"/>
                  </a:lnTo>
                  <a:lnTo>
                    <a:pt x="8763" y="4383"/>
                  </a:lnTo>
                  <a:lnTo>
                    <a:pt x="10885" y="6087"/>
                  </a:lnTo>
                  <a:lnTo>
                    <a:pt x="12311" y="6908"/>
                  </a:lnTo>
                  <a:lnTo>
                    <a:pt x="13587" y="9156"/>
                  </a:lnTo>
                  <a:lnTo>
                    <a:pt x="14231" y="12287"/>
                  </a:lnTo>
                  <a:lnTo>
                    <a:pt x="12640" y="12881"/>
                  </a:lnTo>
                  <a:lnTo>
                    <a:pt x="16340" y="15999"/>
                  </a:lnTo>
                  <a:lnTo>
                    <a:pt x="15733" y="17477"/>
                  </a:lnTo>
                  <a:lnTo>
                    <a:pt x="14761" y="18689"/>
                  </a:lnTo>
                  <a:lnTo>
                    <a:pt x="12918" y="16227"/>
                  </a:lnTo>
                  <a:lnTo>
                    <a:pt x="12021" y="17616"/>
                  </a:lnTo>
                  <a:lnTo>
                    <a:pt x="13448" y="20937"/>
                  </a:lnTo>
                  <a:lnTo>
                    <a:pt x="12615" y="22136"/>
                  </a:lnTo>
                  <a:lnTo>
                    <a:pt x="10076" y="20633"/>
                  </a:lnTo>
                  <a:lnTo>
                    <a:pt x="11339" y="23639"/>
                  </a:lnTo>
                  <a:lnTo>
                    <a:pt x="10051" y="23146"/>
                  </a:lnTo>
                  <a:lnTo>
                    <a:pt x="8549" y="21492"/>
                  </a:lnTo>
                  <a:lnTo>
                    <a:pt x="7109" y="19459"/>
                  </a:lnTo>
                  <a:lnTo>
                    <a:pt x="4748" y="19459"/>
                  </a:lnTo>
                  <a:lnTo>
                    <a:pt x="4407" y="18500"/>
                  </a:lnTo>
                  <a:cubicBezTo>
                    <a:pt x="4723" y="18373"/>
                    <a:pt x="5064" y="18297"/>
                    <a:pt x="5417" y="18272"/>
                  </a:cubicBezTo>
                  <a:cubicBezTo>
                    <a:pt x="6124" y="18196"/>
                    <a:pt x="6124" y="18196"/>
                    <a:pt x="6238" y="18146"/>
                  </a:cubicBezTo>
                  <a:cubicBezTo>
                    <a:pt x="6301" y="18121"/>
                    <a:pt x="6453" y="18070"/>
                    <a:pt x="7412" y="17881"/>
                  </a:cubicBezTo>
                  <a:cubicBezTo>
                    <a:pt x="8208" y="17717"/>
                    <a:pt x="8725" y="17401"/>
                    <a:pt x="8940" y="16934"/>
                  </a:cubicBezTo>
                  <a:cubicBezTo>
                    <a:pt x="9079" y="16618"/>
                    <a:pt x="9079" y="16265"/>
                    <a:pt x="8953" y="15936"/>
                  </a:cubicBezTo>
                  <a:lnTo>
                    <a:pt x="10253" y="13676"/>
                  </a:lnTo>
                  <a:lnTo>
                    <a:pt x="8801" y="12060"/>
                  </a:lnTo>
                  <a:lnTo>
                    <a:pt x="7652" y="7590"/>
                  </a:lnTo>
                  <a:lnTo>
                    <a:pt x="6718" y="9332"/>
                  </a:lnTo>
                  <a:lnTo>
                    <a:pt x="5026" y="8928"/>
                  </a:lnTo>
                  <a:lnTo>
                    <a:pt x="2513" y="7388"/>
                  </a:lnTo>
                  <a:lnTo>
                    <a:pt x="644" y="7741"/>
                  </a:lnTo>
                  <a:lnTo>
                    <a:pt x="644" y="5367"/>
                  </a:lnTo>
                  <a:lnTo>
                    <a:pt x="1793" y="3208"/>
                  </a:lnTo>
                  <a:lnTo>
                    <a:pt x="3801" y="1744"/>
                  </a:lnTo>
                  <a:lnTo>
                    <a:pt x="3801" y="1744"/>
                  </a:lnTo>
                  <a:lnTo>
                    <a:pt x="2980" y="3991"/>
                  </a:lnTo>
                  <a:lnTo>
                    <a:pt x="4129" y="5645"/>
                  </a:lnTo>
                  <a:lnTo>
                    <a:pt x="5745" y="3751"/>
                  </a:lnTo>
                  <a:lnTo>
                    <a:pt x="6263" y="2438"/>
                  </a:lnTo>
                  <a:lnTo>
                    <a:pt x="8246" y="1567"/>
                  </a:lnTo>
                  <a:close/>
                  <a:moveTo>
                    <a:pt x="5114" y="1"/>
                  </a:moveTo>
                  <a:lnTo>
                    <a:pt x="1288" y="2779"/>
                  </a:lnTo>
                  <a:lnTo>
                    <a:pt x="0" y="5203"/>
                  </a:lnTo>
                  <a:lnTo>
                    <a:pt x="0" y="8486"/>
                  </a:lnTo>
                  <a:lnTo>
                    <a:pt x="2374" y="8044"/>
                  </a:lnTo>
                  <a:lnTo>
                    <a:pt x="4723" y="9471"/>
                  </a:lnTo>
                  <a:lnTo>
                    <a:pt x="7021" y="10039"/>
                  </a:lnTo>
                  <a:lnTo>
                    <a:pt x="7425" y="9294"/>
                  </a:lnTo>
                  <a:lnTo>
                    <a:pt x="8208" y="12350"/>
                  </a:lnTo>
                  <a:lnTo>
                    <a:pt x="9458" y="13739"/>
                  </a:lnTo>
                  <a:lnTo>
                    <a:pt x="8321" y="15747"/>
                  </a:lnTo>
                  <a:lnTo>
                    <a:pt x="8233" y="15911"/>
                  </a:lnTo>
                  <a:lnTo>
                    <a:pt x="8309" y="16063"/>
                  </a:lnTo>
                  <a:cubicBezTo>
                    <a:pt x="8410" y="16252"/>
                    <a:pt x="8422" y="16467"/>
                    <a:pt x="8347" y="16669"/>
                  </a:cubicBezTo>
                  <a:cubicBezTo>
                    <a:pt x="8220" y="16946"/>
                    <a:pt x="7842" y="17148"/>
                    <a:pt x="7273" y="17262"/>
                  </a:cubicBezTo>
                  <a:cubicBezTo>
                    <a:pt x="6263" y="17464"/>
                    <a:pt x="6099" y="17527"/>
                    <a:pt x="6011" y="17565"/>
                  </a:cubicBezTo>
                  <a:cubicBezTo>
                    <a:pt x="5783" y="17603"/>
                    <a:pt x="5556" y="17641"/>
                    <a:pt x="5329" y="17654"/>
                  </a:cubicBezTo>
                  <a:cubicBezTo>
                    <a:pt x="4937" y="17704"/>
                    <a:pt x="3712" y="17843"/>
                    <a:pt x="3712" y="18411"/>
                  </a:cubicBezTo>
                  <a:lnTo>
                    <a:pt x="4293" y="20103"/>
                  </a:lnTo>
                  <a:lnTo>
                    <a:pt x="6793" y="20103"/>
                  </a:lnTo>
                  <a:lnTo>
                    <a:pt x="8056" y="21884"/>
                  </a:lnTo>
                  <a:lnTo>
                    <a:pt x="9685" y="23677"/>
                  </a:lnTo>
                  <a:lnTo>
                    <a:pt x="12488" y="24763"/>
                  </a:lnTo>
                  <a:lnTo>
                    <a:pt x="11390" y="22161"/>
                  </a:lnTo>
                  <a:lnTo>
                    <a:pt x="12791" y="22982"/>
                  </a:lnTo>
                  <a:lnTo>
                    <a:pt x="14168" y="20987"/>
                  </a:lnTo>
                  <a:lnTo>
                    <a:pt x="12741" y="17666"/>
                  </a:lnTo>
                  <a:lnTo>
                    <a:pt x="12968" y="17325"/>
                  </a:lnTo>
                  <a:lnTo>
                    <a:pt x="14748" y="19712"/>
                  </a:lnTo>
                  <a:lnTo>
                    <a:pt x="16264" y="17830"/>
                  </a:lnTo>
                  <a:lnTo>
                    <a:pt x="17110" y="15810"/>
                  </a:lnTo>
                  <a:lnTo>
                    <a:pt x="13877" y="13083"/>
                  </a:lnTo>
                  <a:lnTo>
                    <a:pt x="14963" y="12678"/>
                  </a:lnTo>
                  <a:lnTo>
                    <a:pt x="14193" y="8979"/>
                  </a:lnTo>
                  <a:lnTo>
                    <a:pt x="12779" y="6453"/>
                  </a:lnTo>
                  <a:lnTo>
                    <a:pt x="11238" y="5569"/>
                  </a:lnTo>
                  <a:lnTo>
                    <a:pt x="10013" y="4585"/>
                  </a:lnTo>
                  <a:lnTo>
                    <a:pt x="11263" y="4117"/>
                  </a:lnTo>
                  <a:lnTo>
                    <a:pt x="10771" y="2047"/>
                  </a:lnTo>
                  <a:lnTo>
                    <a:pt x="8258" y="860"/>
                  </a:lnTo>
                  <a:lnTo>
                    <a:pt x="5758" y="1958"/>
                  </a:lnTo>
                  <a:lnTo>
                    <a:pt x="5215" y="3372"/>
                  </a:lnTo>
                  <a:lnTo>
                    <a:pt x="4180" y="4597"/>
                  </a:lnTo>
                  <a:lnTo>
                    <a:pt x="3675" y="3890"/>
                  </a:lnTo>
                  <a:lnTo>
                    <a:pt x="511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6"/>
            <p:cNvSpPr/>
            <p:nvPr/>
          </p:nvSpPr>
          <p:spPr>
            <a:xfrm>
              <a:off x="2342725" y="2272700"/>
              <a:ext cx="102300" cy="109875"/>
            </a:xfrm>
            <a:custGeom>
              <a:avLst/>
              <a:gdLst/>
              <a:ahLst/>
              <a:cxnLst/>
              <a:rect l="l" t="t" r="r" b="b"/>
              <a:pathLst>
                <a:path w="4092" h="4395" extrusionOk="0">
                  <a:moveTo>
                    <a:pt x="112" y="2946"/>
                  </a:moveTo>
                  <a:cubicBezTo>
                    <a:pt x="41" y="2963"/>
                    <a:pt x="1" y="2986"/>
                    <a:pt x="1" y="3018"/>
                  </a:cubicBezTo>
                  <a:cubicBezTo>
                    <a:pt x="1" y="3026"/>
                    <a:pt x="3" y="3031"/>
                    <a:pt x="9" y="3031"/>
                  </a:cubicBezTo>
                  <a:cubicBezTo>
                    <a:pt x="25" y="3031"/>
                    <a:pt x="60" y="3000"/>
                    <a:pt x="112" y="2946"/>
                  </a:cubicBezTo>
                  <a:close/>
                  <a:moveTo>
                    <a:pt x="2337" y="0"/>
                  </a:moveTo>
                  <a:cubicBezTo>
                    <a:pt x="2337" y="0"/>
                    <a:pt x="576" y="2455"/>
                    <a:pt x="112" y="2946"/>
                  </a:cubicBezTo>
                  <a:lnTo>
                    <a:pt x="112" y="2946"/>
                  </a:lnTo>
                  <a:cubicBezTo>
                    <a:pt x="226" y="2918"/>
                    <a:pt x="419" y="2908"/>
                    <a:pt x="644" y="2908"/>
                  </a:cubicBezTo>
                  <a:cubicBezTo>
                    <a:pt x="1336" y="2908"/>
                    <a:pt x="2337" y="3005"/>
                    <a:pt x="2337" y="3005"/>
                  </a:cubicBezTo>
                  <a:lnTo>
                    <a:pt x="3145" y="4394"/>
                  </a:lnTo>
                  <a:lnTo>
                    <a:pt x="4092" y="3990"/>
                  </a:lnTo>
                  <a:lnTo>
                    <a:pt x="4092" y="2096"/>
                  </a:lnTo>
                  <a:lnTo>
                    <a:pt x="2438" y="1465"/>
                  </a:lnTo>
                  <a:lnTo>
                    <a:pt x="233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6"/>
            <p:cNvSpPr/>
            <p:nvPr/>
          </p:nvSpPr>
          <p:spPr>
            <a:xfrm>
              <a:off x="2334825" y="2250600"/>
              <a:ext cx="118400" cy="142075"/>
            </a:xfrm>
            <a:custGeom>
              <a:avLst/>
              <a:gdLst/>
              <a:ahLst/>
              <a:cxnLst/>
              <a:rect l="l" t="t" r="r" b="b"/>
              <a:pathLst>
                <a:path w="4736" h="5683" extrusionOk="0">
                  <a:moveTo>
                    <a:pt x="2387" y="1781"/>
                  </a:moveTo>
                  <a:lnTo>
                    <a:pt x="2450" y="2576"/>
                  </a:lnTo>
                  <a:lnTo>
                    <a:pt x="4079" y="3207"/>
                  </a:lnTo>
                  <a:lnTo>
                    <a:pt x="4079" y="4659"/>
                  </a:lnTo>
                  <a:lnTo>
                    <a:pt x="3587" y="4874"/>
                  </a:lnTo>
                  <a:lnTo>
                    <a:pt x="2829" y="3586"/>
                  </a:lnTo>
                  <a:lnTo>
                    <a:pt x="2665" y="3574"/>
                  </a:lnTo>
                  <a:cubicBezTo>
                    <a:pt x="1983" y="3510"/>
                    <a:pt x="1491" y="3473"/>
                    <a:pt x="1125" y="3473"/>
                  </a:cubicBezTo>
                  <a:lnTo>
                    <a:pt x="1137" y="3473"/>
                  </a:lnTo>
                  <a:cubicBezTo>
                    <a:pt x="1428" y="3106"/>
                    <a:pt x="1819" y="2576"/>
                    <a:pt x="2387" y="1781"/>
                  </a:cubicBezTo>
                  <a:close/>
                  <a:moveTo>
                    <a:pt x="2905" y="0"/>
                  </a:moveTo>
                  <a:lnTo>
                    <a:pt x="2400" y="707"/>
                  </a:lnTo>
                  <a:cubicBezTo>
                    <a:pt x="1541" y="1894"/>
                    <a:pt x="582" y="3195"/>
                    <a:pt x="253" y="3561"/>
                  </a:cubicBezTo>
                  <a:cubicBezTo>
                    <a:pt x="203" y="3574"/>
                    <a:pt x="165" y="3599"/>
                    <a:pt x="127" y="3637"/>
                  </a:cubicBezTo>
                  <a:lnTo>
                    <a:pt x="1" y="3763"/>
                  </a:lnTo>
                  <a:lnTo>
                    <a:pt x="1" y="4142"/>
                  </a:lnTo>
                  <a:lnTo>
                    <a:pt x="228" y="4218"/>
                  </a:lnTo>
                  <a:cubicBezTo>
                    <a:pt x="268" y="4227"/>
                    <a:pt x="302" y="4237"/>
                    <a:pt x="339" y="4237"/>
                  </a:cubicBezTo>
                  <a:cubicBezTo>
                    <a:pt x="396" y="4237"/>
                    <a:pt x="462" y="4214"/>
                    <a:pt x="569" y="4129"/>
                  </a:cubicBezTo>
                  <a:cubicBezTo>
                    <a:pt x="771" y="4117"/>
                    <a:pt x="974" y="4111"/>
                    <a:pt x="1176" y="4111"/>
                  </a:cubicBezTo>
                  <a:cubicBezTo>
                    <a:pt x="1605" y="4111"/>
                    <a:pt x="2034" y="4137"/>
                    <a:pt x="2463" y="4180"/>
                  </a:cubicBezTo>
                  <a:lnTo>
                    <a:pt x="3334" y="5682"/>
                  </a:lnTo>
                  <a:lnTo>
                    <a:pt x="4736" y="5076"/>
                  </a:lnTo>
                  <a:lnTo>
                    <a:pt x="4736" y="2753"/>
                  </a:lnTo>
                  <a:lnTo>
                    <a:pt x="3069" y="2121"/>
                  </a:lnTo>
                  <a:lnTo>
                    <a:pt x="290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6"/>
            <p:cNvSpPr/>
            <p:nvPr/>
          </p:nvSpPr>
          <p:spPr>
            <a:xfrm>
              <a:off x="1713900" y="3010725"/>
              <a:ext cx="224775" cy="69925"/>
            </a:xfrm>
            <a:custGeom>
              <a:avLst/>
              <a:gdLst/>
              <a:ahLst/>
              <a:cxnLst/>
              <a:rect l="l" t="t" r="r" b="b"/>
              <a:pathLst>
                <a:path w="8991" h="2797" extrusionOk="0">
                  <a:moveTo>
                    <a:pt x="1112" y="1"/>
                  </a:moveTo>
                  <a:lnTo>
                    <a:pt x="0" y="556"/>
                  </a:lnTo>
                  <a:lnTo>
                    <a:pt x="1112" y="834"/>
                  </a:lnTo>
                  <a:cubicBezTo>
                    <a:pt x="1112" y="834"/>
                    <a:pt x="3864" y="1125"/>
                    <a:pt x="4104" y="1125"/>
                  </a:cubicBezTo>
                  <a:cubicBezTo>
                    <a:pt x="4344" y="1125"/>
                    <a:pt x="6705" y="2110"/>
                    <a:pt x="6705" y="2110"/>
                  </a:cubicBezTo>
                  <a:cubicBezTo>
                    <a:pt x="6705" y="2110"/>
                    <a:pt x="5423" y="2797"/>
                    <a:pt x="5497" y="2797"/>
                  </a:cubicBezTo>
                  <a:cubicBezTo>
                    <a:pt x="5501" y="2797"/>
                    <a:pt x="5508" y="2795"/>
                    <a:pt x="5518" y="2791"/>
                  </a:cubicBezTo>
                  <a:cubicBezTo>
                    <a:pt x="5758" y="2716"/>
                    <a:pt x="8991" y="2463"/>
                    <a:pt x="8991" y="2463"/>
                  </a:cubicBezTo>
                  <a:lnTo>
                    <a:pt x="7892" y="1390"/>
                  </a:lnTo>
                  <a:lnTo>
                    <a:pt x="324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6"/>
            <p:cNvSpPr/>
            <p:nvPr/>
          </p:nvSpPr>
          <p:spPr>
            <a:xfrm>
              <a:off x="1691475" y="3002850"/>
              <a:ext cx="265200" cy="86825"/>
            </a:xfrm>
            <a:custGeom>
              <a:avLst/>
              <a:gdLst/>
              <a:ahLst/>
              <a:cxnLst/>
              <a:rect l="l" t="t" r="r" b="b"/>
              <a:pathLst>
                <a:path w="10608" h="3473" extrusionOk="0">
                  <a:moveTo>
                    <a:pt x="4079" y="644"/>
                  </a:moveTo>
                  <a:lnTo>
                    <a:pt x="8613" y="1995"/>
                  </a:lnTo>
                  <a:lnTo>
                    <a:pt x="9168" y="2526"/>
                  </a:lnTo>
                  <a:cubicBezTo>
                    <a:pt x="8764" y="2551"/>
                    <a:pt x="8310" y="2589"/>
                    <a:pt x="7880" y="2627"/>
                  </a:cubicBezTo>
                  <a:lnTo>
                    <a:pt x="8335" y="2387"/>
                  </a:lnTo>
                  <a:lnTo>
                    <a:pt x="7716" y="2134"/>
                  </a:lnTo>
                  <a:cubicBezTo>
                    <a:pt x="6112" y="1465"/>
                    <a:pt x="5191" y="1124"/>
                    <a:pt x="5001" y="1124"/>
                  </a:cubicBezTo>
                  <a:cubicBezTo>
                    <a:pt x="4824" y="1124"/>
                    <a:pt x="3095" y="947"/>
                    <a:pt x="2072" y="846"/>
                  </a:cubicBezTo>
                  <a:lnTo>
                    <a:pt x="1807" y="770"/>
                  </a:lnTo>
                  <a:lnTo>
                    <a:pt x="2072" y="644"/>
                  </a:lnTo>
                  <a:close/>
                  <a:moveTo>
                    <a:pt x="1933" y="0"/>
                  </a:moveTo>
                  <a:lnTo>
                    <a:pt x="1" y="973"/>
                  </a:lnTo>
                  <a:lnTo>
                    <a:pt x="1971" y="1465"/>
                  </a:lnTo>
                  <a:cubicBezTo>
                    <a:pt x="2438" y="1515"/>
                    <a:pt x="4749" y="1755"/>
                    <a:pt x="4976" y="1755"/>
                  </a:cubicBezTo>
                  <a:cubicBezTo>
                    <a:pt x="5127" y="1781"/>
                    <a:pt x="5974" y="2096"/>
                    <a:pt x="6857" y="2462"/>
                  </a:cubicBezTo>
                  <a:cubicBezTo>
                    <a:pt x="5974" y="2942"/>
                    <a:pt x="5986" y="2980"/>
                    <a:pt x="6100" y="3233"/>
                  </a:cubicBezTo>
                  <a:lnTo>
                    <a:pt x="6251" y="3473"/>
                  </a:lnTo>
                  <a:lnTo>
                    <a:pt x="6516" y="3410"/>
                  </a:lnTo>
                  <a:cubicBezTo>
                    <a:pt x="6706" y="3359"/>
                    <a:pt x="8411" y="3207"/>
                    <a:pt x="9913" y="3094"/>
                  </a:cubicBezTo>
                  <a:lnTo>
                    <a:pt x="10608" y="3043"/>
                  </a:lnTo>
                  <a:lnTo>
                    <a:pt x="8953" y="1427"/>
                  </a:lnTo>
                  <a:lnTo>
                    <a:pt x="4231" y="13"/>
                  </a:lnTo>
                  <a:lnTo>
                    <a:pt x="193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26"/>
            <p:cNvSpPr/>
            <p:nvPr/>
          </p:nvSpPr>
          <p:spPr>
            <a:xfrm>
              <a:off x="1938650" y="3067875"/>
              <a:ext cx="120300" cy="55275"/>
            </a:xfrm>
            <a:custGeom>
              <a:avLst/>
              <a:gdLst/>
              <a:ahLst/>
              <a:cxnLst/>
              <a:rect l="l" t="t" r="r" b="b"/>
              <a:pathLst>
                <a:path w="4812" h="2211" extrusionOk="0">
                  <a:moveTo>
                    <a:pt x="1807" y="0"/>
                  </a:moveTo>
                  <a:lnTo>
                    <a:pt x="1099" y="1036"/>
                  </a:lnTo>
                  <a:lnTo>
                    <a:pt x="1" y="2210"/>
                  </a:lnTo>
                  <a:lnTo>
                    <a:pt x="1" y="2210"/>
                  </a:lnTo>
                  <a:lnTo>
                    <a:pt x="2842" y="1743"/>
                  </a:lnTo>
                  <a:lnTo>
                    <a:pt x="4812" y="2210"/>
                  </a:lnTo>
                  <a:lnTo>
                    <a:pt x="4812" y="2210"/>
                  </a:lnTo>
                  <a:lnTo>
                    <a:pt x="4408" y="493"/>
                  </a:lnTo>
                  <a:lnTo>
                    <a:pt x="18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6"/>
            <p:cNvSpPr/>
            <p:nvPr/>
          </p:nvSpPr>
          <p:spPr>
            <a:xfrm>
              <a:off x="1916875" y="3059350"/>
              <a:ext cx="152175" cy="75475"/>
            </a:xfrm>
            <a:custGeom>
              <a:avLst/>
              <a:gdLst/>
              <a:ahLst/>
              <a:cxnLst/>
              <a:rect l="l" t="t" r="r" b="b"/>
              <a:pathLst>
                <a:path w="6087" h="3019" extrusionOk="0">
                  <a:moveTo>
                    <a:pt x="2829" y="695"/>
                  </a:moveTo>
                  <a:lnTo>
                    <a:pt x="5026" y="1099"/>
                  </a:lnTo>
                  <a:lnTo>
                    <a:pt x="5253" y="2122"/>
                  </a:lnTo>
                  <a:lnTo>
                    <a:pt x="5253" y="2122"/>
                  </a:lnTo>
                  <a:lnTo>
                    <a:pt x="3713" y="1756"/>
                  </a:lnTo>
                  <a:lnTo>
                    <a:pt x="1731" y="2084"/>
                  </a:lnTo>
                  <a:lnTo>
                    <a:pt x="2236" y="1541"/>
                  </a:lnTo>
                  <a:lnTo>
                    <a:pt x="2829" y="695"/>
                  </a:lnTo>
                  <a:close/>
                  <a:moveTo>
                    <a:pt x="2526" y="0"/>
                  </a:moveTo>
                  <a:lnTo>
                    <a:pt x="1743" y="1162"/>
                  </a:lnTo>
                  <a:lnTo>
                    <a:pt x="1" y="3018"/>
                  </a:lnTo>
                  <a:lnTo>
                    <a:pt x="3675" y="2400"/>
                  </a:lnTo>
                  <a:lnTo>
                    <a:pt x="6087" y="2980"/>
                  </a:lnTo>
                  <a:lnTo>
                    <a:pt x="5531" y="556"/>
                  </a:lnTo>
                  <a:lnTo>
                    <a:pt x="252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6"/>
            <p:cNvSpPr/>
            <p:nvPr/>
          </p:nvSpPr>
          <p:spPr>
            <a:xfrm>
              <a:off x="1843950" y="3121225"/>
              <a:ext cx="55275" cy="29075"/>
            </a:xfrm>
            <a:custGeom>
              <a:avLst/>
              <a:gdLst/>
              <a:ahLst/>
              <a:cxnLst/>
              <a:rect l="l" t="t" r="r" b="b"/>
              <a:pathLst>
                <a:path w="2211" h="1163" extrusionOk="0">
                  <a:moveTo>
                    <a:pt x="1" y="0"/>
                  </a:moveTo>
                  <a:lnTo>
                    <a:pt x="1226" y="1162"/>
                  </a:lnTo>
                  <a:lnTo>
                    <a:pt x="2211" y="278"/>
                  </a:lnTo>
                  <a:lnTo>
                    <a:pt x="165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6"/>
            <p:cNvSpPr/>
            <p:nvPr/>
          </p:nvSpPr>
          <p:spPr>
            <a:xfrm>
              <a:off x="1824375" y="3113325"/>
              <a:ext cx="88750" cy="47700"/>
            </a:xfrm>
            <a:custGeom>
              <a:avLst/>
              <a:gdLst/>
              <a:ahLst/>
              <a:cxnLst/>
              <a:rect l="l" t="t" r="r" b="b"/>
              <a:pathLst>
                <a:path w="3550" h="1908" extrusionOk="0">
                  <a:moveTo>
                    <a:pt x="2375" y="632"/>
                  </a:moveTo>
                  <a:lnTo>
                    <a:pt x="2438" y="670"/>
                  </a:lnTo>
                  <a:lnTo>
                    <a:pt x="2021" y="1049"/>
                  </a:lnTo>
                  <a:lnTo>
                    <a:pt x="1579" y="632"/>
                  </a:lnTo>
                  <a:close/>
                  <a:moveTo>
                    <a:pt x="1" y="1"/>
                  </a:moveTo>
                  <a:lnTo>
                    <a:pt x="1996" y="1907"/>
                  </a:lnTo>
                  <a:lnTo>
                    <a:pt x="3549" y="518"/>
                  </a:lnTo>
                  <a:lnTo>
                    <a:pt x="251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6"/>
            <p:cNvSpPr/>
            <p:nvPr/>
          </p:nvSpPr>
          <p:spPr>
            <a:xfrm>
              <a:off x="2090500" y="3105425"/>
              <a:ext cx="65050" cy="33175"/>
            </a:xfrm>
            <a:custGeom>
              <a:avLst/>
              <a:gdLst/>
              <a:ahLst/>
              <a:cxnLst/>
              <a:rect l="l" t="t" r="r" b="b"/>
              <a:pathLst>
                <a:path w="2602" h="1327" extrusionOk="0">
                  <a:moveTo>
                    <a:pt x="0" y="1"/>
                  </a:moveTo>
                  <a:lnTo>
                    <a:pt x="468" y="1327"/>
                  </a:lnTo>
                  <a:lnTo>
                    <a:pt x="2602" y="658"/>
                  </a:lnTo>
                  <a:lnTo>
                    <a:pt x="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6"/>
            <p:cNvSpPr/>
            <p:nvPr/>
          </p:nvSpPr>
          <p:spPr>
            <a:xfrm>
              <a:off x="2077875" y="3094075"/>
              <a:ext cx="106725" cy="54325"/>
            </a:xfrm>
            <a:custGeom>
              <a:avLst/>
              <a:gdLst/>
              <a:ahLst/>
              <a:cxnLst/>
              <a:rect l="l" t="t" r="r" b="b"/>
              <a:pathLst>
                <a:path w="4269" h="2173" extrusionOk="0">
                  <a:moveTo>
                    <a:pt x="998" y="910"/>
                  </a:moveTo>
                  <a:lnTo>
                    <a:pt x="1945" y="1137"/>
                  </a:lnTo>
                  <a:lnTo>
                    <a:pt x="1162" y="1377"/>
                  </a:lnTo>
                  <a:lnTo>
                    <a:pt x="998" y="910"/>
                  </a:lnTo>
                  <a:close/>
                  <a:moveTo>
                    <a:pt x="0" y="0"/>
                  </a:moveTo>
                  <a:lnTo>
                    <a:pt x="783" y="2172"/>
                  </a:lnTo>
                  <a:lnTo>
                    <a:pt x="4268" y="1086"/>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41" name="Google Shape;2341;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42" name="Google Shape;2342;p26"/>
          <p:cNvSpPr txBox="1">
            <a:spLocks noGrp="1"/>
          </p:cNvSpPr>
          <p:nvPr>
            <p:ph type="title" idx="2"/>
          </p:nvPr>
        </p:nvSpPr>
        <p:spPr>
          <a:xfrm>
            <a:off x="1457198" y="1422200"/>
            <a:ext cx="4071000" cy="3771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343" name="Google Shape;2343;p26"/>
          <p:cNvSpPr txBox="1">
            <a:spLocks noGrp="1"/>
          </p:cNvSpPr>
          <p:nvPr>
            <p:ph type="subTitle" idx="1"/>
          </p:nvPr>
        </p:nvSpPr>
        <p:spPr>
          <a:xfrm>
            <a:off x="1457198" y="1705800"/>
            <a:ext cx="4071000" cy="33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44" name="Google Shape;2344;p26"/>
          <p:cNvSpPr txBox="1">
            <a:spLocks noGrp="1"/>
          </p:cNvSpPr>
          <p:nvPr>
            <p:ph type="title" idx="3"/>
          </p:nvPr>
        </p:nvSpPr>
        <p:spPr>
          <a:xfrm>
            <a:off x="1457198" y="2270250"/>
            <a:ext cx="4071000" cy="3771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345" name="Google Shape;2345;p26"/>
          <p:cNvSpPr txBox="1">
            <a:spLocks noGrp="1"/>
          </p:cNvSpPr>
          <p:nvPr>
            <p:ph type="subTitle" idx="4"/>
          </p:nvPr>
        </p:nvSpPr>
        <p:spPr>
          <a:xfrm>
            <a:off x="1457198" y="2553600"/>
            <a:ext cx="4071000" cy="33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46" name="Google Shape;2346;p26"/>
          <p:cNvSpPr txBox="1">
            <a:spLocks noGrp="1"/>
          </p:cNvSpPr>
          <p:nvPr>
            <p:ph type="title" idx="5"/>
          </p:nvPr>
        </p:nvSpPr>
        <p:spPr>
          <a:xfrm>
            <a:off x="1457198" y="3118288"/>
            <a:ext cx="4071000" cy="3771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347" name="Google Shape;2347;p26"/>
          <p:cNvSpPr txBox="1">
            <a:spLocks noGrp="1"/>
          </p:cNvSpPr>
          <p:nvPr>
            <p:ph type="subTitle" idx="6"/>
          </p:nvPr>
        </p:nvSpPr>
        <p:spPr>
          <a:xfrm>
            <a:off x="1457198" y="3401325"/>
            <a:ext cx="4071000" cy="33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48" name="Google Shape;2348;p26"/>
          <p:cNvSpPr txBox="1">
            <a:spLocks noGrp="1"/>
          </p:cNvSpPr>
          <p:nvPr>
            <p:ph type="title" idx="7"/>
          </p:nvPr>
        </p:nvSpPr>
        <p:spPr>
          <a:xfrm>
            <a:off x="1457198" y="3966350"/>
            <a:ext cx="4071000" cy="3771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349" name="Google Shape;2349;p26"/>
          <p:cNvSpPr txBox="1">
            <a:spLocks noGrp="1"/>
          </p:cNvSpPr>
          <p:nvPr>
            <p:ph type="subTitle" idx="8"/>
          </p:nvPr>
        </p:nvSpPr>
        <p:spPr>
          <a:xfrm>
            <a:off x="1457198" y="4249125"/>
            <a:ext cx="4071000" cy="33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10027161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161"/>
        <p:cNvGrpSpPr/>
        <p:nvPr/>
      </p:nvGrpSpPr>
      <p:grpSpPr>
        <a:xfrm>
          <a:off x="0" y="0"/>
          <a:ext cx="0" cy="0"/>
          <a:chOff x="0" y="0"/>
          <a:chExt cx="0" cy="0"/>
        </a:xfrm>
      </p:grpSpPr>
      <p:pic>
        <p:nvPicPr>
          <p:cNvPr id="3162" name="Google Shape;3162;p32"/>
          <p:cNvPicPr preferRelativeResize="0"/>
          <p:nvPr/>
        </p:nvPicPr>
        <p:blipFill>
          <a:blip r:embed="rId2">
            <a:alphaModFix amt="62000"/>
          </a:blip>
          <a:stretch>
            <a:fillRect/>
          </a:stretch>
        </p:blipFill>
        <p:spPr>
          <a:xfrm>
            <a:off x="2" y="0"/>
            <a:ext cx="9144003" cy="5143499"/>
          </a:xfrm>
          <a:prstGeom prst="rect">
            <a:avLst/>
          </a:prstGeom>
          <a:noFill/>
          <a:ln>
            <a:noFill/>
          </a:ln>
        </p:spPr>
      </p:pic>
      <p:sp>
        <p:nvSpPr>
          <p:cNvPr id="3163" name="Google Shape;3163;p32"/>
          <p:cNvSpPr txBox="1">
            <a:spLocks noGrp="1"/>
          </p:cNvSpPr>
          <p:nvPr>
            <p:ph type="title"/>
          </p:nvPr>
        </p:nvSpPr>
        <p:spPr>
          <a:xfrm>
            <a:off x="720000" y="445025"/>
            <a:ext cx="7704000" cy="5718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6750533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9"/>
        <p:cNvGrpSpPr/>
        <p:nvPr/>
      </p:nvGrpSpPr>
      <p:grpSpPr>
        <a:xfrm>
          <a:off x="0" y="0"/>
          <a:ext cx="0" cy="0"/>
          <a:chOff x="0" y="0"/>
          <a:chExt cx="0" cy="0"/>
        </a:xfrm>
      </p:grpSpPr>
      <p:pic>
        <p:nvPicPr>
          <p:cNvPr id="580" name="Google Shape;580;p6"/>
          <p:cNvPicPr preferRelativeResize="0"/>
          <p:nvPr/>
        </p:nvPicPr>
        <p:blipFill>
          <a:blip r:embed="rId2">
            <a:alphaModFix amt="62000"/>
          </a:blip>
          <a:stretch>
            <a:fillRect/>
          </a:stretch>
        </p:blipFill>
        <p:spPr>
          <a:xfrm>
            <a:off x="2" y="0"/>
            <a:ext cx="9144003" cy="5143499"/>
          </a:xfrm>
          <a:prstGeom prst="rect">
            <a:avLst/>
          </a:prstGeom>
          <a:noFill/>
          <a:ln>
            <a:noFill/>
          </a:ln>
        </p:spPr>
      </p:pic>
      <p:grpSp>
        <p:nvGrpSpPr>
          <p:cNvPr id="581" name="Google Shape;581;p6"/>
          <p:cNvGrpSpPr/>
          <p:nvPr/>
        </p:nvGrpSpPr>
        <p:grpSpPr>
          <a:xfrm>
            <a:off x="-2324050" y="-390069"/>
            <a:ext cx="11810960" cy="7143832"/>
            <a:chOff x="238125" y="732525"/>
            <a:chExt cx="7130500" cy="4241425"/>
          </a:xfrm>
        </p:grpSpPr>
        <p:sp>
          <p:nvSpPr>
            <p:cNvPr id="582" name="Google Shape;582;p6"/>
            <p:cNvSpPr/>
            <p:nvPr/>
          </p:nvSpPr>
          <p:spPr>
            <a:xfrm>
              <a:off x="3175800" y="1003350"/>
              <a:ext cx="3741725" cy="3331975"/>
            </a:xfrm>
            <a:custGeom>
              <a:avLst/>
              <a:gdLst/>
              <a:ahLst/>
              <a:cxnLst/>
              <a:rect l="l" t="t" r="r" b="b"/>
              <a:pathLst>
                <a:path w="149669" h="133279" extrusionOk="0">
                  <a:moveTo>
                    <a:pt x="81445" y="1"/>
                  </a:moveTo>
                  <a:lnTo>
                    <a:pt x="79450" y="1466"/>
                  </a:lnTo>
                  <a:lnTo>
                    <a:pt x="78288" y="3145"/>
                  </a:lnTo>
                  <a:lnTo>
                    <a:pt x="77341" y="834"/>
                  </a:lnTo>
                  <a:lnTo>
                    <a:pt x="75131" y="834"/>
                  </a:lnTo>
                  <a:lnTo>
                    <a:pt x="73868" y="2413"/>
                  </a:lnTo>
                  <a:lnTo>
                    <a:pt x="73161" y="4888"/>
                  </a:lnTo>
                  <a:lnTo>
                    <a:pt x="69891" y="7325"/>
                  </a:lnTo>
                  <a:lnTo>
                    <a:pt x="68313" y="10330"/>
                  </a:lnTo>
                  <a:lnTo>
                    <a:pt x="69474" y="11466"/>
                  </a:lnTo>
                  <a:lnTo>
                    <a:pt x="66318" y="13247"/>
                  </a:lnTo>
                  <a:lnTo>
                    <a:pt x="67782" y="14825"/>
                  </a:lnTo>
                  <a:lnTo>
                    <a:pt x="69790" y="15873"/>
                  </a:lnTo>
                  <a:lnTo>
                    <a:pt x="68729" y="16504"/>
                  </a:lnTo>
                  <a:lnTo>
                    <a:pt x="65888" y="14812"/>
                  </a:lnTo>
                  <a:lnTo>
                    <a:pt x="65257" y="16605"/>
                  </a:lnTo>
                  <a:lnTo>
                    <a:pt x="63994" y="17439"/>
                  </a:lnTo>
                  <a:lnTo>
                    <a:pt x="65358" y="21644"/>
                  </a:lnTo>
                  <a:lnTo>
                    <a:pt x="67050" y="21959"/>
                  </a:lnTo>
                  <a:lnTo>
                    <a:pt x="68199" y="22906"/>
                  </a:lnTo>
                  <a:cubicBezTo>
                    <a:pt x="67252" y="23336"/>
                    <a:pt x="65674" y="23651"/>
                    <a:pt x="65674" y="23651"/>
                  </a:cubicBezTo>
                  <a:lnTo>
                    <a:pt x="66419" y="25230"/>
                  </a:lnTo>
                  <a:lnTo>
                    <a:pt x="65358" y="26593"/>
                  </a:lnTo>
                  <a:lnTo>
                    <a:pt x="63577" y="25962"/>
                  </a:lnTo>
                  <a:lnTo>
                    <a:pt x="64625" y="23967"/>
                  </a:lnTo>
                  <a:lnTo>
                    <a:pt x="63262" y="20394"/>
                  </a:lnTo>
                  <a:lnTo>
                    <a:pt x="62214" y="17439"/>
                  </a:lnTo>
                  <a:lnTo>
                    <a:pt x="61368" y="15343"/>
                  </a:lnTo>
                  <a:lnTo>
                    <a:pt x="59688" y="14711"/>
                  </a:lnTo>
                  <a:lnTo>
                    <a:pt x="58842" y="18386"/>
                  </a:lnTo>
                  <a:lnTo>
                    <a:pt x="58792" y="21012"/>
                  </a:lnTo>
                  <a:lnTo>
                    <a:pt x="60951" y="22906"/>
                  </a:lnTo>
                  <a:lnTo>
                    <a:pt x="60951" y="24485"/>
                  </a:lnTo>
                  <a:lnTo>
                    <a:pt x="58009" y="23020"/>
                  </a:lnTo>
                  <a:lnTo>
                    <a:pt x="55319" y="22389"/>
                  </a:lnTo>
                  <a:lnTo>
                    <a:pt x="54978" y="23437"/>
                  </a:lnTo>
                  <a:lnTo>
                    <a:pt x="55547" y="24598"/>
                  </a:lnTo>
                  <a:lnTo>
                    <a:pt x="52516" y="25230"/>
                  </a:lnTo>
                  <a:lnTo>
                    <a:pt x="48526" y="27326"/>
                  </a:lnTo>
                  <a:lnTo>
                    <a:pt x="46632" y="29535"/>
                  </a:lnTo>
                  <a:lnTo>
                    <a:pt x="46114" y="26909"/>
                  </a:lnTo>
                  <a:lnTo>
                    <a:pt x="44852" y="26391"/>
                  </a:lnTo>
                  <a:lnTo>
                    <a:pt x="44536" y="29119"/>
                  </a:lnTo>
                  <a:lnTo>
                    <a:pt x="42326" y="30381"/>
                  </a:lnTo>
                  <a:lnTo>
                    <a:pt x="43488" y="32162"/>
                  </a:lnTo>
                  <a:lnTo>
                    <a:pt x="41379" y="32061"/>
                  </a:lnTo>
                  <a:lnTo>
                    <a:pt x="40647" y="33223"/>
                  </a:lnTo>
                  <a:lnTo>
                    <a:pt x="39169" y="30381"/>
                  </a:lnTo>
                  <a:lnTo>
                    <a:pt x="37490" y="29119"/>
                  </a:lnTo>
                  <a:lnTo>
                    <a:pt x="37490" y="29119"/>
                  </a:lnTo>
                  <a:lnTo>
                    <a:pt x="40748" y="29750"/>
                  </a:lnTo>
                  <a:lnTo>
                    <a:pt x="42225" y="28803"/>
                  </a:lnTo>
                  <a:lnTo>
                    <a:pt x="41379" y="26593"/>
                  </a:lnTo>
                  <a:lnTo>
                    <a:pt x="37806" y="24699"/>
                  </a:lnTo>
                  <a:lnTo>
                    <a:pt x="35078" y="23538"/>
                  </a:lnTo>
                  <a:lnTo>
                    <a:pt x="32654" y="22906"/>
                  </a:lnTo>
                  <a:lnTo>
                    <a:pt x="29181" y="24068"/>
                  </a:lnTo>
                  <a:lnTo>
                    <a:pt x="25292" y="28172"/>
                  </a:lnTo>
                  <a:lnTo>
                    <a:pt x="22767" y="31745"/>
                  </a:lnTo>
                  <a:lnTo>
                    <a:pt x="21403" y="34586"/>
                  </a:lnTo>
                  <a:lnTo>
                    <a:pt x="18878" y="37112"/>
                  </a:lnTo>
                  <a:lnTo>
                    <a:pt x="18082" y="38892"/>
                  </a:lnTo>
                  <a:lnTo>
                    <a:pt x="19130" y="42680"/>
                  </a:lnTo>
                  <a:lnTo>
                    <a:pt x="20923" y="42364"/>
                  </a:lnTo>
                  <a:lnTo>
                    <a:pt x="22186" y="40786"/>
                  </a:lnTo>
                  <a:lnTo>
                    <a:pt x="23651" y="43311"/>
                  </a:lnTo>
                  <a:lnTo>
                    <a:pt x="23449" y="44776"/>
                  </a:lnTo>
                  <a:lnTo>
                    <a:pt x="26441" y="45092"/>
                  </a:lnTo>
                  <a:cubicBezTo>
                    <a:pt x="26441" y="45092"/>
                    <a:pt x="28058" y="42882"/>
                    <a:pt x="28058" y="42566"/>
                  </a:cubicBezTo>
                  <a:cubicBezTo>
                    <a:pt x="28058" y="42251"/>
                    <a:pt x="28487" y="40256"/>
                    <a:pt x="28487" y="40256"/>
                  </a:cubicBezTo>
                  <a:lnTo>
                    <a:pt x="26909" y="37932"/>
                  </a:lnTo>
                  <a:lnTo>
                    <a:pt x="27111" y="35622"/>
                  </a:lnTo>
                  <a:lnTo>
                    <a:pt x="28904" y="34157"/>
                  </a:lnTo>
                  <a:lnTo>
                    <a:pt x="29535" y="32364"/>
                  </a:lnTo>
                  <a:lnTo>
                    <a:pt x="30899" y="31202"/>
                  </a:lnTo>
                  <a:lnTo>
                    <a:pt x="32376" y="32263"/>
                  </a:lnTo>
                  <a:lnTo>
                    <a:pt x="29535" y="35836"/>
                  </a:lnTo>
                  <a:lnTo>
                    <a:pt x="30684" y="39309"/>
                  </a:lnTo>
                  <a:lnTo>
                    <a:pt x="32477" y="39523"/>
                  </a:lnTo>
                  <a:lnTo>
                    <a:pt x="35002" y="38778"/>
                  </a:lnTo>
                  <a:lnTo>
                    <a:pt x="36467" y="39725"/>
                  </a:lnTo>
                  <a:lnTo>
                    <a:pt x="34257" y="41089"/>
                  </a:lnTo>
                  <a:lnTo>
                    <a:pt x="31416" y="41203"/>
                  </a:lnTo>
                  <a:lnTo>
                    <a:pt x="31101" y="42983"/>
                  </a:lnTo>
                  <a:lnTo>
                    <a:pt x="29952" y="44360"/>
                  </a:lnTo>
                  <a:lnTo>
                    <a:pt x="29219" y="46822"/>
                  </a:lnTo>
                  <a:lnTo>
                    <a:pt x="25532" y="47504"/>
                  </a:lnTo>
                  <a:lnTo>
                    <a:pt x="21555" y="47504"/>
                  </a:lnTo>
                  <a:lnTo>
                    <a:pt x="22287" y="45092"/>
                  </a:lnTo>
                  <a:lnTo>
                    <a:pt x="21239" y="43880"/>
                  </a:lnTo>
                  <a:lnTo>
                    <a:pt x="19976" y="45382"/>
                  </a:lnTo>
                  <a:lnTo>
                    <a:pt x="19762" y="48072"/>
                  </a:lnTo>
                  <a:lnTo>
                    <a:pt x="17022" y="49208"/>
                  </a:lnTo>
                  <a:lnTo>
                    <a:pt x="16075" y="52618"/>
                  </a:lnTo>
                  <a:lnTo>
                    <a:pt x="14294" y="54448"/>
                  </a:lnTo>
                  <a:lnTo>
                    <a:pt x="12716" y="54448"/>
                  </a:lnTo>
                  <a:lnTo>
                    <a:pt x="10822" y="54764"/>
                  </a:lnTo>
                  <a:lnTo>
                    <a:pt x="12501" y="55648"/>
                  </a:lnTo>
                  <a:lnTo>
                    <a:pt x="13448" y="57681"/>
                  </a:lnTo>
                  <a:lnTo>
                    <a:pt x="11971" y="59209"/>
                  </a:lnTo>
                  <a:lnTo>
                    <a:pt x="8460" y="58780"/>
                  </a:lnTo>
                  <a:lnTo>
                    <a:pt x="6087" y="60017"/>
                  </a:lnTo>
                  <a:lnTo>
                    <a:pt x="6087" y="65484"/>
                  </a:lnTo>
                  <a:lnTo>
                    <a:pt x="8612" y="66217"/>
                  </a:lnTo>
                  <a:lnTo>
                    <a:pt x="9723" y="67164"/>
                  </a:lnTo>
                  <a:lnTo>
                    <a:pt x="11150" y="66318"/>
                  </a:lnTo>
                  <a:lnTo>
                    <a:pt x="13233" y="66431"/>
                  </a:lnTo>
                  <a:lnTo>
                    <a:pt x="15115" y="63691"/>
                  </a:lnTo>
                  <a:lnTo>
                    <a:pt x="16176" y="61797"/>
                  </a:lnTo>
                  <a:lnTo>
                    <a:pt x="17123" y="61381"/>
                  </a:lnTo>
                  <a:lnTo>
                    <a:pt x="17438" y="59600"/>
                  </a:lnTo>
                  <a:lnTo>
                    <a:pt x="19850" y="60232"/>
                  </a:lnTo>
                  <a:lnTo>
                    <a:pt x="21226" y="59487"/>
                  </a:lnTo>
                  <a:lnTo>
                    <a:pt x="22805" y="59487"/>
                  </a:lnTo>
                  <a:lnTo>
                    <a:pt x="24699" y="61595"/>
                  </a:lnTo>
                  <a:lnTo>
                    <a:pt x="26113" y="62909"/>
                  </a:lnTo>
                  <a:lnTo>
                    <a:pt x="26896" y="64222"/>
                  </a:lnTo>
                  <a:lnTo>
                    <a:pt x="26896" y="65484"/>
                  </a:lnTo>
                  <a:lnTo>
                    <a:pt x="28159" y="64752"/>
                  </a:lnTo>
                  <a:lnTo>
                    <a:pt x="28159" y="62959"/>
                  </a:lnTo>
                  <a:lnTo>
                    <a:pt x="29421" y="63376"/>
                  </a:lnTo>
                  <a:lnTo>
                    <a:pt x="29787" y="62542"/>
                  </a:lnTo>
                  <a:lnTo>
                    <a:pt x="27035" y="60964"/>
                  </a:lnTo>
                  <a:lnTo>
                    <a:pt x="24661" y="58653"/>
                  </a:lnTo>
                  <a:lnTo>
                    <a:pt x="25103" y="57075"/>
                  </a:lnTo>
                  <a:lnTo>
                    <a:pt x="27527" y="58754"/>
                  </a:lnTo>
                  <a:lnTo>
                    <a:pt x="30368" y="61595"/>
                  </a:lnTo>
                  <a:lnTo>
                    <a:pt x="31846" y="65383"/>
                  </a:lnTo>
                  <a:lnTo>
                    <a:pt x="33525" y="66671"/>
                  </a:lnTo>
                  <a:lnTo>
                    <a:pt x="34889" y="65383"/>
                  </a:lnTo>
                  <a:lnTo>
                    <a:pt x="33740" y="64020"/>
                  </a:lnTo>
                  <a:lnTo>
                    <a:pt x="35002" y="62643"/>
                  </a:lnTo>
                  <a:lnTo>
                    <a:pt x="36366" y="62441"/>
                  </a:lnTo>
                  <a:lnTo>
                    <a:pt x="37945" y="62126"/>
                  </a:lnTo>
                  <a:lnTo>
                    <a:pt x="37831" y="59701"/>
                  </a:lnTo>
                  <a:lnTo>
                    <a:pt x="39409" y="56343"/>
                  </a:lnTo>
                  <a:lnTo>
                    <a:pt x="41101" y="55913"/>
                  </a:lnTo>
                  <a:lnTo>
                    <a:pt x="41733" y="58237"/>
                  </a:lnTo>
                  <a:lnTo>
                    <a:pt x="43627" y="58237"/>
                  </a:lnTo>
                  <a:lnTo>
                    <a:pt x="43513" y="56759"/>
                  </a:lnTo>
                  <a:lnTo>
                    <a:pt x="45407" y="55547"/>
                  </a:lnTo>
                  <a:lnTo>
                    <a:pt x="44776" y="57466"/>
                  </a:lnTo>
                  <a:lnTo>
                    <a:pt x="47402" y="60168"/>
                  </a:lnTo>
                  <a:lnTo>
                    <a:pt x="49195" y="61507"/>
                  </a:lnTo>
                  <a:lnTo>
                    <a:pt x="45306" y="62340"/>
                  </a:lnTo>
                  <a:lnTo>
                    <a:pt x="42149" y="61494"/>
                  </a:lnTo>
                  <a:lnTo>
                    <a:pt x="39624" y="62126"/>
                  </a:lnTo>
                  <a:lnTo>
                    <a:pt x="38147" y="62972"/>
                  </a:lnTo>
                  <a:lnTo>
                    <a:pt x="37099" y="65497"/>
                  </a:lnTo>
                  <a:lnTo>
                    <a:pt x="38892" y="66671"/>
                  </a:lnTo>
                  <a:lnTo>
                    <a:pt x="41619" y="67366"/>
                  </a:lnTo>
                  <a:lnTo>
                    <a:pt x="44031" y="66002"/>
                  </a:lnTo>
                  <a:lnTo>
                    <a:pt x="44978" y="67366"/>
                  </a:lnTo>
                  <a:lnTo>
                    <a:pt x="44144" y="70523"/>
                  </a:lnTo>
                  <a:lnTo>
                    <a:pt x="41404" y="71785"/>
                  </a:lnTo>
                  <a:lnTo>
                    <a:pt x="38046" y="72316"/>
                  </a:lnTo>
                  <a:lnTo>
                    <a:pt x="32578" y="70737"/>
                  </a:lnTo>
                  <a:lnTo>
                    <a:pt x="30684" y="71053"/>
                  </a:lnTo>
                  <a:lnTo>
                    <a:pt x="29005" y="72518"/>
                  </a:lnTo>
                  <a:lnTo>
                    <a:pt x="26441" y="70422"/>
                  </a:lnTo>
                  <a:lnTo>
                    <a:pt x="23966" y="69891"/>
                  </a:lnTo>
                  <a:lnTo>
                    <a:pt x="23600" y="67139"/>
                  </a:lnTo>
                  <a:lnTo>
                    <a:pt x="22186" y="66823"/>
                  </a:lnTo>
                  <a:lnTo>
                    <a:pt x="20077" y="67164"/>
                  </a:lnTo>
                  <a:lnTo>
                    <a:pt x="15948" y="67139"/>
                  </a:lnTo>
                  <a:lnTo>
                    <a:pt x="11554" y="68742"/>
                  </a:lnTo>
                  <a:lnTo>
                    <a:pt x="10291" y="68111"/>
                  </a:lnTo>
                  <a:lnTo>
                    <a:pt x="8511" y="69891"/>
                  </a:lnTo>
                  <a:lnTo>
                    <a:pt x="6718" y="71785"/>
                  </a:lnTo>
                  <a:lnTo>
                    <a:pt x="6087" y="73793"/>
                  </a:lnTo>
                  <a:lnTo>
                    <a:pt x="3460" y="75687"/>
                  </a:lnTo>
                  <a:lnTo>
                    <a:pt x="1048" y="79564"/>
                  </a:lnTo>
                  <a:lnTo>
                    <a:pt x="0" y="82089"/>
                  </a:lnTo>
                  <a:lnTo>
                    <a:pt x="518" y="84501"/>
                  </a:lnTo>
                  <a:lnTo>
                    <a:pt x="0" y="87342"/>
                  </a:lnTo>
                  <a:lnTo>
                    <a:pt x="834" y="90814"/>
                  </a:lnTo>
                  <a:lnTo>
                    <a:pt x="3258" y="93340"/>
                  </a:lnTo>
                  <a:lnTo>
                    <a:pt x="5038" y="95234"/>
                  </a:lnTo>
                  <a:lnTo>
                    <a:pt x="8094" y="97027"/>
                  </a:lnTo>
                  <a:lnTo>
                    <a:pt x="10822" y="96711"/>
                  </a:lnTo>
                  <a:lnTo>
                    <a:pt x="13347" y="96711"/>
                  </a:lnTo>
                  <a:lnTo>
                    <a:pt x="16075" y="95335"/>
                  </a:lnTo>
                  <a:lnTo>
                    <a:pt x="18398" y="95600"/>
                  </a:lnTo>
                  <a:lnTo>
                    <a:pt x="19345" y="97203"/>
                  </a:lnTo>
                  <a:lnTo>
                    <a:pt x="22186" y="97052"/>
                  </a:lnTo>
                  <a:lnTo>
                    <a:pt x="23335" y="98921"/>
                  </a:lnTo>
                  <a:lnTo>
                    <a:pt x="22918" y="103012"/>
                  </a:lnTo>
                  <a:lnTo>
                    <a:pt x="25040" y="106169"/>
                  </a:lnTo>
                  <a:lnTo>
                    <a:pt x="25646" y="109325"/>
                  </a:lnTo>
                  <a:lnTo>
                    <a:pt x="25646" y="112166"/>
                  </a:lnTo>
                  <a:lnTo>
                    <a:pt x="23752" y="114793"/>
                  </a:lnTo>
                  <a:lnTo>
                    <a:pt x="23752" y="117205"/>
                  </a:lnTo>
                  <a:lnTo>
                    <a:pt x="25646" y="119945"/>
                  </a:lnTo>
                  <a:lnTo>
                    <a:pt x="25646" y="123505"/>
                  </a:lnTo>
                  <a:lnTo>
                    <a:pt x="27641" y="126132"/>
                  </a:lnTo>
                  <a:lnTo>
                    <a:pt x="28752" y="128228"/>
                  </a:lnTo>
                  <a:lnTo>
                    <a:pt x="29143" y="130539"/>
                  </a:lnTo>
                  <a:lnTo>
                    <a:pt x="30899" y="133279"/>
                  </a:lnTo>
                  <a:lnTo>
                    <a:pt x="35419" y="133279"/>
                  </a:lnTo>
                  <a:lnTo>
                    <a:pt x="37945" y="131385"/>
                  </a:lnTo>
                  <a:lnTo>
                    <a:pt x="39624" y="129541"/>
                  </a:lnTo>
                  <a:lnTo>
                    <a:pt x="42149" y="126675"/>
                  </a:lnTo>
                  <a:lnTo>
                    <a:pt x="42781" y="123808"/>
                  </a:lnTo>
                  <a:lnTo>
                    <a:pt x="44258" y="123808"/>
                  </a:lnTo>
                  <a:lnTo>
                    <a:pt x="44574" y="119705"/>
                  </a:lnTo>
                  <a:lnTo>
                    <a:pt x="44574" y="118442"/>
                  </a:lnTo>
                  <a:lnTo>
                    <a:pt x="48678" y="115285"/>
                  </a:lnTo>
                  <a:lnTo>
                    <a:pt x="50256" y="112874"/>
                  </a:lnTo>
                  <a:lnTo>
                    <a:pt x="50256" y="110260"/>
                  </a:lnTo>
                  <a:lnTo>
                    <a:pt x="49410" y="108265"/>
                  </a:lnTo>
                  <a:lnTo>
                    <a:pt x="49460" y="105954"/>
                  </a:lnTo>
                  <a:lnTo>
                    <a:pt x="48905" y="104477"/>
                  </a:lnTo>
                  <a:lnTo>
                    <a:pt x="51683" y="101951"/>
                  </a:lnTo>
                  <a:lnTo>
                    <a:pt x="54334" y="99009"/>
                  </a:lnTo>
                  <a:lnTo>
                    <a:pt x="57592" y="97014"/>
                  </a:lnTo>
                  <a:cubicBezTo>
                    <a:pt x="57592" y="97014"/>
                    <a:pt x="59070" y="94388"/>
                    <a:pt x="59070" y="93958"/>
                  </a:cubicBezTo>
                  <a:cubicBezTo>
                    <a:pt x="59070" y="93542"/>
                    <a:pt x="59916" y="91433"/>
                    <a:pt x="59916" y="91433"/>
                  </a:cubicBezTo>
                  <a:lnTo>
                    <a:pt x="59398" y="89754"/>
                  </a:lnTo>
                  <a:lnTo>
                    <a:pt x="57921" y="90498"/>
                  </a:lnTo>
                  <a:lnTo>
                    <a:pt x="54132" y="91016"/>
                  </a:lnTo>
                  <a:lnTo>
                    <a:pt x="52870" y="91648"/>
                  </a:lnTo>
                  <a:lnTo>
                    <a:pt x="52238" y="89754"/>
                  </a:lnTo>
                  <a:lnTo>
                    <a:pt x="51721" y="88604"/>
                  </a:lnTo>
                  <a:lnTo>
                    <a:pt x="49612" y="86597"/>
                  </a:lnTo>
                  <a:lnTo>
                    <a:pt x="48248" y="85650"/>
                  </a:lnTo>
                  <a:lnTo>
                    <a:pt x="46139" y="80826"/>
                  </a:lnTo>
                  <a:lnTo>
                    <a:pt x="45306" y="79665"/>
                  </a:lnTo>
                  <a:lnTo>
                    <a:pt x="44258" y="76823"/>
                  </a:lnTo>
                  <a:lnTo>
                    <a:pt x="43513" y="75561"/>
                  </a:lnTo>
                  <a:lnTo>
                    <a:pt x="44675" y="75144"/>
                  </a:lnTo>
                  <a:lnTo>
                    <a:pt x="47200" y="78617"/>
                  </a:lnTo>
                  <a:lnTo>
                    <a:pt x="48665" y="80927"/>
                  </a:lnTo>
                  <a:lnTo>
                    <a:pt x="49511" y="83339"/>
                  </a:lnTo>
                  <a:lnTo>
                    <a:pt x="51506" y="84917"/>
                  </a:lnTo>
                  <a:lnTo>
                    <a:pt x="52769" y="87973"/>
                  </a:lnTo>
                  <a:lnTo>
                    <a:pt x="53299" y="89438"/>
                  </a:lnTo>
                  <a:lnTo>
                    <a:pt x="56771" y="87859"/>
                  </a:lnTo>
                  <a:lnTo>
                    <a:pt x="60560" y="87026"/>
                  </a:lnTo>
                  <a:lnTo>
                    <a:pt x="64449" y="85018"/>
                  </a:lnTo>
                  <a:lnTo>
                    <a:pt x="65585" y="82922"/>
                  </a:lnTo>
                  <a:lnTo>
                    <a:pt x="66431" y="80814"/>
                  </a:lnTo>
                  <a:lnTo>
                    <a:pt x="64853" y="79235"/>
                  </a:lnTo>
                  <a:lnTo>
                    <a:pt x="63476" y="77771"/>
                  </a:lnTo>
                  <a:lnTo>
                    <a:pt x="61065" y="78503"/>
                  </a:lnTo>
                  <a:lnTo>
                    <a:pt x="58956" y="78604"/>
                  </a:lnTo>
                  <a:lnTo>
                    <a:pt x="57693" y="76293"/>
                  </a:lnTo>
                  <a:lnTo>
                    <a:pt x="55799" y="74740"/>
                  </a:lnTo>
                  <a:lnTo>
                    <a:pt x="56746" y="73149"/>
                  </a:lnTo>
                  <a:lnTo>
                    <a:pt x="59587" y="75460"/>
                  </a:lnTo>
                  <a:lnTo>
                    <a:pt x="61696" y="76609"/>
                  </a:lnTo>
                  <a:lnTo>
                    <a:pt x="63476" y="76722"/>
                  </a:lnTo>
                  <a:lnTo>
                    <a:pt x="65269" y="77669"/>
                  </a:lnTo>
                  <a:lnTo>
                    <a:pt x="67997" y="78086"/>
                  </a:lnTo>
                  <a:lnTo>
                    <a:pt x="71368" y="77669"/>
                  </a:lnTo>
                  <a:lnTo>
                    <a:pt x="73995" y="79564"/>
                  </a:lnTo>
                  <a:lnTo>
                    <a:pt x="75358" y="81874"/>
                  </a:lnTo>
                  <a:lnTo>
                    <a:pt x="76621" y="82076"/>
                  </a:lnTo>
                  <a:lnTo>
                    <a:pt x="77884" y="80612"/>
                  </a:lnTo>
                  <a:lnTo>
                    <a:pt x="78515" y="83137"/>
                  </a:lnTo>
                  <a:lnTo>
                    <a:pt x="79147" y="85864"/>
                  </a:lnTo>
                  <a:lnTo>
                    <a:pt x="80510" y="88806"/>
                  </a:lnTo>
                  <a:lnTo>
                    <a:pt x="81988" y="92178"/>
                  </a:lnTo>
                  <a:lnTo>
                    <a:pt x="82505" y="94072"/>
                  </a:lnTo>
                  <a:lnTo>
                    <a:pt x="84298" y="91231"/>
                  </a:lnTo>
                  <a:lnTo>
                    <a:pt x="84298" y="88188"/>
                  </a:lnTo>
                  <a:lnTo>
                    <a:pt x="85245" y="86609"/>
                  </a:lnTo>
                  <a:lnTo>
                    <a:pt x="87291" y="84816"/>
                  </a:lnTo>
                  <a:lnTo>
                    <a:pt x="90322" y="82089"/>
                  </a:lnTo>
                  <a:lnTo>
                    <a:pt x="91622" y="80296"/>
                  </a:lnTo>
                  <a:lnTo>
                    <a:pt x="94375" y="79665"/>
                  </a:lnTo>
                  <a:lnTo>
                    <a:pt x="95120" y="82720"/>
                  </a:lnTo>
                  <a:lnTo>
                    <a:pt x="96913" y="83554"/>
                  </a:lnTo>
                  <a:lnTo>
                    <a:pt x="96913" y="86925"/>
                  </a:lnTo>
                  <a:lnTo>
                    <a:pt x="98857" y="85763"/>
                  </a:lnTo>
                  <a:lnTo>
                    <a:pt x="100701" y="89652"/>
                  </a:lnTo>
                  <a:lnTo>
                    <a:pt x="100701" y="93857"/>
                  </a:lnTo>
                  <a:lnTo>
                    <a:pt x="102696" y="94905"/>
                  </a:lnTo>
                  <a:lnTo>
                    <a:pt x="103694" y="97014"/>
                  </a:lnTo>
                  <a:lnTo>
                    <a:pt x="105133" y="98908"/>
                  </a:lnTo>
                  <a:lnTo>
                    <a:pt x="107179" y="99741"/>
                  </a:lnTo>
                  <a:lnTo>
                    <a:pt x="107179" y="99741"/>
                  </a:lnTo>
                  <a:lnTo>
                    <a:pt x="106560" y="97746"/>
                  </a:lnTo>
                  <a:lnTo>
                    <a:pt x="106257" y="96067"/>
                  </a:lnTo>
                  <a:lnTo>
                    <a:pt x="104577" y="94804"/>
                  </a:lnTo>
                  <a:lnTo>
                    <a:pt x="103428" y="93226"/>
                  </a:lnTo>
                  <a:lnTo>
                    <a:pt x="102797" y="91761"/>
                  </a:lnTo>
                  <a:lnTo>
                    <a:pt x="103113" y="89551"/>
                  </a:lnTo>
                  <a:lnTo>
                    <a:pt x="103845" y="88604"/>
                  </a:lnTo>
                  <a:lnTo>
                    <a:pt x="105537" y="90183"/>
                  </a:lnTo>
                  <a:lnTo>
                    <a:pt x="107217" y="91963"/>
                  </a:lnTo>
                  <a:lnTo>
                    <a:pt x="108050" y="92393"/>
                  </a:lnTo>
                  <a:cubicBezTo>
                    <a:pt x="108050" y="92393"/>
                    <a:pt x="110146" y="90814"/>
                    <a:pt x="110146" y="90498"/>
                  </a:cubicBezTo>
                  <a:lnTo>
                    <a:pt x="110146" y="86925"/>
                  </a:lnTo>
                  <a:lnTo>
                    <a:pt x="108252" y="85132"/>
                  </a:lnTo>
                  <a:lnTo>
                    <a:pt x="107469" y="83554"/>
                  </a:lnTo>
                  <a:cubicBezTo>
                    <a:pt x="107469" y="83554"/>
                    <a:pt x="107747" y="81975"/>
                    <a:pt x="108063" y="81773"/>
                  </a:cubicBezTo>
                  <a:cubicBezTo>
                    <a:pt x="108378" y="81559"/>
                    <a:pt x="110209" y="80927"/>
                    <a:pt x="110209" y="80927"/>
                  </a:cubicBezTo>
                  <a:lnTo>
                    <a:pt x="110752" y="82190"/>
                  </a:lnTo>
                  <a:lnTo>
                    <a:pt x="112646" y="80826"/>
                  </a:lnTo>
                  <a:lnTo>
                    <a:pt x="116434" y="78932"/>
                  </a:lnTo>
                  <a:lnTo>
                    <a:pt x="118177" y="75775"/>
                  </a:lnTo>
                  <a:lnTo>
                    <a:pt x="118960" y="73566"/>
                  </a:lnTo>
                  <a:lnTo>
                    <a:pt x="118960" y="69891"/>
                  </a:lnTo>
                  <a:lnTo>
                    <a:pt x="117520" y="66949"/>
                  </a:lnTo>
                  <a:lnTo>
                    <a:pt x="116093" y="65169"/>
                  </a:lnTo>
                  <a:lnTo>
                    <a:pt x="118278" y="63691"/>
                  </a:lnTo>
                  <a:lnTo>
                    <a:pt x="118947" y="63174"/>
                  </a:lnTo>
                  <a:lnTo>
                    <a:pt x="117280" y="62643"/>
                  </a:lnTo>
                  <a:lnTo>
                    <a:pt x="115816" y="63174"/>
                  </a:lnTo>
                  <a:lnTo>
                    <a:pt x="114868" y="62113"/>
                  </a:lnTo>
                  <a:lnTo>
                    <a:pt x="114237" y="61280"/>
                  </a:lnTo>
                  <a:lnTo>
                    <a:pt x="116030" y="60219"/>
                  </a:lnTo>
                  <a:lnTo>
                    <a:pt x="116876" y="58540"/>
                  </a:lnTo>
                  <a:lnTo>
                    <a:pt x="117924" y="59070"/>
                  </a:lnTo>
                  <a:lnTo>
                    <a:pt x="117394" y="60964"/>
                  </a:lnTo>
                  <a:lnTo>
                    <a:pt x="117394" y="60964"/>
                  </a:lnTo>
                  <a:lnTo>
                    <a:pt x="119086" y="60118"/>
                  </a:lnTo>
                  <a:lnTo>
                    <a:pt x="120235" y="61065"/>
                  </a:lnTo>
                  <a:lnTo>
                    <a:pt x="121182" y="62744"/>
                  </a:lnTo>
                  <a:lnTo>
                    <a:pt x="122129" y="63906"/>
                  </a:lnTo>
                  <a:lnTo>
                    <a:pt x="122129" y="65484"/>
                  </a:lnTo>
                  <a:lnTo>
                    <a:pt x="122975" y="66318"/>
                  </a:lnTo>
                  <a:lnTo>
                    <a:pt x="124806" y="64853"/>
                  </a:lnTo>
                  <a:lnTo>
                    <a:pt x="124263" y="62542"/>
                  </a:lnTo>
                  <a:lnTo>
                    <a:pt x="122621" y="60850"/>
                  </a:lnTo>
                  <a:lnTo>
                    <a:pt x="122116" y="59802"/>
                  </a:lnTo>
                  <a:lnTo>
                    <a:pt x="123594" y="58540"/>
                  </a:lnTo>
                  <a:lnTo>
                    <a:pt x="123707" y="55699"/>
                  </a:lnTo>
                  <a:lnTo>
                    <a:pt x="124970" y="54651"/>
                  </a:lnTo>
                  <a:lnTo>
                    <a:pt x="126233" y="55383"/>
                  </a:lnTo>
                  <a:lnTo>
                    <a:pt x="128127" y="52125"/>
                  </a:lnTo>
                  <a:lnTo>
                    <a:pt x="129705" y="47289"/>
                  </a:lnTo>
                  <a:lnTo>
                    <a:pt x="128544" y="44031"/>
                  </a:lnTo>
                  <a:lnTo>
                    <a:pt x="127811" y="41102"/>
                  </a:lnTo>
                  <a:lnTo>
                    <a:pt x="126132" y="39523"/>
                  </a:lnTo>
                  <a:lnTo>
                    <a:pt x="123922" y="38892"/>
                  </a:lnTo>
                  <a:lnTo>
                    <a:pt x="122558" y="38362"/>
                  </a:lnTo>
                  <a:lnTo>
                    <a:pt x="121498" y="37516"/>
                  </a:lnTo>
                  <a:lnTo>
                    <a:pt x="123606" y="33311"/>
                  </a:lnTo>
                  <a:lnTo>
                    <a:pt x="124440" y="30533"/>
                  </a:lnTo>
                  <a:lnTo>
                    <a:pt x="126650" y="29220"/>
                  </a:lnTo>
                  <a:lnTo>
                    <a:pt x="130021" y="29220"/>
                  </a:lnTo>
                  <a:lnTo>
                    <a:pt x="132332" y="28588"/>
                  </a:lnTo>
                  <a:lnTo>
                    <a:pt x="132231" y="28588"/>
                  </a:lnTo>
                  <a:lnTo>
                    <a:pt x="132231" y="23222"/>
                  </a:lnTo>
                  <a:lnTo>
                    <a:pt x="135072" y="21959"/>
                  </a:lnTo>
                  <a:lnTo>
                    <a:pt x="135804" y="23853"/>
                  </a:lnTo>
                  <a:lnTo>
                    <a:pt x="136650" y="21959"/>
                  </a:lnTo>
                  <a:lnTo>
                    <a:pt x="136650" y="20065"/>
                  </a:lnTo>
                  <a:lnTo>
                    <a:pt x="138115" y="20899"/>
                  </a:lnTo>
                  <a:lnTo>
                    <a:pt x="137433" y="24788"/>
                  </a:lnTo>
                  <a:lnTo>
                    <a:pt x="136006" y="30571"/>
                  </a:lnTo>
                  <a:lnTo>
                    <a:pt x="136006" y="33942"/>
                  </a:lnTo>
                  <a:lnTo>
                    <a:pt x="139428" y="38677"/>
                  </a:lnTo>
                  <a:lnTo>
                    <a:pt x="140426" y="42049"/>
                  </a:lnTo>
                  <a:lnTo>
                    <a:pt x="140426" y="43412"/>
                  </a:lnTo>
                  <a:lnTo>
                    <a:pt x="141688" y="42364"/>
                  </a:lnTo>
                  <a:lnTo>
                    <a:pt x="141688" y="38993"/>
                  </a:lnTo>
                  <a:lnTo>
                    <a:pt x="143166" y="35622"/>
                  </a:lnTo>
                  <a:lnTo>
                    <a:pt x="142370" y="32894"/>
                  </a:lnTo>
                  <a:lnTo>
                    <a:pt x="142244" y="31316"/>
                  </a:lnTo>
                  <a:lnTo>
                    <a:pt x="141966" y="29220"/>
                  </a:lnTo>
                  <a:lnTo>
                    <a:pt x="140085" y="27742"/>
                  </a:lnTo>
                  <a:lnTo>
                    <a:pt x="139782" y="24800"/>
                  </a:lnTo>
                  <a:lnTo>
                    <a:pt x="142522" y="23020"/>
                  </a:lnTo>
                  <a:lnTo>
                    <a:pt x="144832" y="23336"/>
                  </a:lnTo>
                  <a:lnTo>
                    <a:pt x="144832" y="20697"/>
                  </a:lnTo>
                  <a:lnTo>
                    <a:pt x="145881" y="18967"/>
                  </a:lnTo>
                  <a:lnTo>
                    <a:pt x="148090" y="17855"/>
                  </a:lnTo>
                  <a:lnTo>
                    <a:pt x="148936" y="17855"/>
                  </a:lnTo>
                  <a:lnTo>
                    <a:pt x="147573" y="14067"/>
                  </a:lnTo>
                  <a:lnTo>
                    <a:pt x="144315" y="12868"/>
                  </a:lnTo>
                  <a:lnTo>
                    <a:pt x="144832" y="10784"/>
                  </a:lnTo>
                  <a:lnTo>
                    <a:pt x="144517" y="8751"/>
                  </a:lnTo>
                  <a:lnTo>
                    <a:pt x="144315" y="7577"/>
                  </a:lnTo>
                  <a:lnTo>
                    <a:pt x="146310" y="8613"/>
                  </a:lnTo>
                  <a:lnTo>
                    <a:pt x="147674" y="7565"/>
                  </a:lnTo>
                  <a:lnTo>
                    <a:pt x="148936" y="8398"/>
                  </a:lnTo>
                  <a:lnTo>
                    <a:pt x="149669" y="6188"/>
                  </a:lnTo>
                  <a:lnTo>
                    <a:pt x="148406" y="4509"/>
                  </a:lnTo>
                  <a:lnTo>
                    <a:pt x="147775" y="2084"/>
                  </a:lnTo>
                  <a:lnTo>
                    <a:pt x="144201" y="1567"/>
                  </a:lnTo>
                  <a:lnTo>
                    <a:pt x="144201" y="3031"/>
                  </a:lnTo>
                  <a:lnTo>
                    <a:pt x="142623" y="2981"/>
                  </a:lnTo>
                  <a:lnTo>
                    <a:pt x="141890" y="2084"/>
                  </a:lnTo>
                  <a:lnTo>
                    <a:pt x="134440" y="2084"/>
                  </a:lnTo>
                  <a:lnTo>
                    <a:pt x="131069" y="2400"/>
                  </a:lnTo>
                  <a:lnTo>
                    <a:pt x="133493" y="4774"/>
                  </a:lnTo>
                  <a:lnTo>
                    <a:pt x="130867" y="4799"/>
                  </a:lnTo>
                  <a:lnTo>
                    <a:pt x="130337" y="3499"/>
                  </a:lnTo>
                  <a:lnTo>
                    <a:pt x="127294" y="4837"/>
                  </a:lnTo>
                  <a:lnTo>
                    <a:pt x="124654" y="6504"/>
                  </a:lnTo>
                  <a:lnTo>
                    <a:pt x="123076" y="6504"/>
                  </a:lnTo>
                  <a:lnTo>
                    <a:pt x="122028" y="4294"/>
                  </a:lnTo>
                  <a:lnTo>
                    <a:pt x="119503" y="3928"/>
                  </a:lnTo>
                  <a:lnTo>
                    <a:pt x="117407" y="5115"/>
                  </a:lnTo>
                  <a:lnTo>
                    <a:pt x="114149" y="4016"/>
                  </a:lnTo>
                  <a:lnTo>
                    <a:pt x="112040" y="3158"/>
                  </a:lnTo>
                  <a:lnTo>
                    <a:pt x="107835" y="3461"/>
                  </a:lnTo>
                  <a:lnTo>
                    <a:pt x="106055" y="4610"/>
                  </a:lnTo>
                  <a:lnTo>
                    <a:pt x="107204" y="7767"/>
                  </a:lnTo>
                  <a:lnTo>
                    <a:pt x="104792" y="7767"/>
                  </a:lnTo>
                  <a:lnTo>
                    <a:pt x="103529" y="7653"/>
                  </a:lnTo>
                  <a:lnTo>
                    <a:pt x="101951" y="8448"/>
                  </a:lnTo>
                  <a:lnTo>
                    <a:pt x="102898" y="10153"/>
                  </a:lnTo>
                  <a:lnTo>
                    <a:pt x="100587" y="9484"/>
                  </a:lnTo>
                  <a:lnTo>
                    <a:pt x="99741" y="6529"/>
                  </a:lnTo>
                  <a:lnTo>
                    <a:pt x="97115" y="4319"/>
                  </a:lnTo>
                  <a:lnTo>
                    <a:pt x="93327" y="4837"/>
                  </a:lnTo>
                  <a:lnTo>
                    <a:pt x="94173" y="7577"/>
                  </a:lnTo>
                  <a:lnTo>
                    <a:pt x="91016" y="7463"/>
                  </a:lnTo>
                  <a:lnTo>
                    <a:pt x="89968" y="6100"/>
                  </a:lnTo>
                  <a:lnTo>
                    <a:pt x="87758" y="7249"/>
                  </a:lnTo>
                  <a:lnTo>
                    <a:pt x="86066" y="7779"/>
                  </a:lnTo>
                  <a:lnTo>
                    <a:pt x="83541" y="10822"/>
                  </a:lnTo>
                  <a:lnTo>
                    <a:pt x="83023" y="8827"/>
                  </a:lnTo>
                  <a:lnTo>
                    <a:pt x="85233" y="5468"/>
                  </a:lnTo>
                  <a:lnTo>
                    <a:pt x="84601" y="2312"/>
                  </a:lnTo>
                  <a:lnTo>
                    <a:pt x="8144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
            <p:cNvSpPr/>
            <p:nvPr/>
          </p:nvSpPr>
          <p:spPr>
            <a:xfrm>
              <a:off x="3167575" y="993250"/>
              <a:ext cx="3759100" cy="3349975"/>
            </a:xfrm>
            <a:custGeom>
              <a:avLst/>
              <a:gdLst/>
              <a:ahLst/>
              <a:cxnLst/>
              <a:rect l="l" t="t" r="r" b="b"/>
              <a:pathLst>
                <a:path w="150364" h="133999" extrusionOk="0">
                  <a:moveTo>
                    <a:pt x="81786" y="784"/>
                  </a:moveTo>
                  <a:lnTo>
                    <a:pt x="84653" y="2892"/>
                  </a:lnTo>
                  <a:lnTo>
                    <a:pt x="85234" y="5797"/>
                  </a:lnTo>
                  <a:lnTo>
                    <a:pt x="83024" y="9168"/>
                  </a:lnTo>
                  <a:lnTo>
                    <a:pt x="83731" y="11895"/>
                  </a:lnTo>
                  <a:lnTo>
                    <a:pt x="86597" y="8448"/>
                  </a:lnTo>
                  <a:lnTo>
                    <a:pt x="88239" y="7931"/>
                  </a:lnTo>
                  <a:lnTo>
                    <a:pt x="90209" y="6895"/>
                  </a:lnTo>
                  <a:lnTo>
                    <a:pt x="91193" y="8171"/>
                  </a:lnTo>
                  <a:lnTo>
                    <a:pt x="94931" y="8297"/>
                  </a:lnTo>
                  <a:lnTo>
                    <a:pt x="94931" y="8297"/>
                  </a:lnTo>
                  <a:lnTo>
                    <a:pt x="94072" y="5494"/>
                  </a:lnTo>
                  <a:lnTo>
                    <a:pt x="97355" y="5039"/>
                  </a:lnTo>
                  <a:lnTo>
                    <a:pt x="99805" y="7110"/>
                  </a:lnTo>
                  <a:lnTo>
                    <a:pt x="100664" y="10140"/>
                  </a:lnTo>
                  <a:lnTo>
                    <a:pt x="103871" y="11075"/>
                  </a:lnTo>
                  <a:lnTo>
                    <a:pt x="102722" y="8991"/>
                  </a:lnTo>
                  <a:lnTo>
                    <a:pt x="103922" y="8385"/>
                  </a:lnTo>
                  <a:lnTo>
                    <a:pt x="105121" y="8486"/>
                  </a:lnTo>
                  <a:lnTo>
                    <a:pt x="107987" y="8486"/>
                  </a:lnTo>
                  <a:lnTo>
                    <a:pt x="106763" y="5153"/>
                  </a:lnTo>
                  <a:lnTo>
                    <a:pt x="108265" y="4180"/>
                  </a:lnTo>
                  <a:lnTo>
                    <a:pt x="112319" y="3890"/>
                  </a:lnTo>
                  <a:lnTo>
                    <a:pt x="114377" y="4723"/>
                  </a:lnTo>
                  <a:lnTo>
                    <a:pt x="117761" y="5860"/>
                  </a:lnTo>
                  <a:lnTo>
                    <a:pt x="119895" y="4673"/>
                  </a:lnTo>
                  <a:lnTo>
                    <a:pt x="122142" y="5001"/>
                  </a:lnTo>
                  <a:lnTo>
                    <a:pt x="123216" y="7236"/>
                  </a:lnTo>
                  <a:lnTo>
                    <a:pt x="125084" y="7236"/>
                  </a:lnTo>
                  <a:lnTo>
                    <a:pt x="127749" y="5544"/>
                  </a:lnTo>
                  <a:lnTo>
                    <a:pt x="130489" y="4332"/>
                  </a:lnTo>
                  <a:lnTo>
                    <a:pt x="130981" y="5532"/>
                  </a:lnTo>
                  <a:lnTo>
                    <a:pt x="134580" y="5494"/>
                  </a:lnTo>
                  <a:lnTo>
                    <a:pt x="132105" y="3069"/>
                  </a:lnTo>
                  <a:lnTo>
                    <a:pt x="134769" y="2817"/>
                  </a:lnTo>
                  <a:lnTo>
                    <a:pt x="142080" y="2817"/>
                  </a:lnTo>
                  <a:lnTo>
                    <a:pt x="142813" y="3713"/>
                  </a:lnTo>
                  <a:lnTo>
                    <a:pt x="144858" y="3776"/>
                  </a:lnTo>
                  <a:lnTo>
                    <a:pt x="144858" y="2337"/>
                  </a:lnTo>
                  <a:lnTo>
                    <a:pt x="147864" y="2779"/>
                  </a:lnTo>
                  <a:lnTo>
                    <a:pt x="148432" y="4989"/>
                  </a:lnTo>
                  <a:lnTo>
                    <a:pt x="149657" y="6643"/>
                  </a:lnTo>
                  <a:lnTo>
                    <a:pt x="149101" y="8309"/>
                  </a:lnTo>
                  <a:lnTo>
                    <a:pt x="147990" y="7564"/>
                  </a:lnTo>
                  <a:lnTo>
                    <a:pt x="146601" y="8638"/>
                  </a:lnTo>
                  <a:lnTo>
                    <a:pt x="144214" y="7400"/>
                  </a:lnTo>
                  <a:lnTo>
                    <a:pt x="144846" y="11163"/>
                  </a:lnTo>
                  <a:lnTo>
                    <a:pt x="144278" y="13461"/>
                  </a:lnTo>
                  <a:lnTo>
                    <a:pt x="147662" y="14724"/>
                  </a:lnTo>
                  <a:lnTo>
                    <a:pt x="148823" y="17944"/>
                  </a:lnTo>
                  <a:lnTo>
                    <a:pt x="148356" y="17944"/>
                  </a:lnTo>
                  <a:lnTo>
                    <a:pt x="145995" y="19118"/>
                  </a:lnTo>
                  <a:lnTo>
                    <a:pt x="144846" y="21012"/>
                  </a:lnTo>
                  <a:lnTo>
                    <a:pt x="144846" y="23373"/>
                  </a:lnTo>
                  <a:lnTo>
                    <a:pt x="142775" y="23096"/>
                  </a:lnTo>
                  <a:lnTo>
                    <a:pt x="139770" y="25040"/>
                  </a:lnTo>
                  <a:lnTo>
                    <a:pt x="140111" y="28311"/>
                  </a:lnTo>
                  <a:lnTo>
                    <a:pt x="141992" y="29788"/>
                  </a:lnTo>
                  <a:lnTo>
                    <a:pt x="142257" y="31745"/>
                  </a:lnTo>
                  <a:lnTo>
                    <a:pt x="142396" y="33387"/>
                  </a:lnTo>
                  <a:lnTo>
                    <a:pt x="143154" y="36000"/>
                  </a:lnTo>
                  <a:lnTo>
                    <a:pt x="141727" y="39271"/>
                  </a:lnTo>
                  <a:lnTo>
                    <a:pt x="141702" y="42604"/>
                  </a:lnTo>
                  <a:lnTo>
                    <a:pt x="141070" y="43135"/>
                  </a:lnTo>
                  <a:lnTo>
                    <a:pt x="141070" y="42440"/>
                  </a:lnTo>
                  <a:lnTo>
                    <a:pt x="140060" y="38993"/>
                  </a:lnTo>
                  <a:lnTo>
                    <a:pt x="136651" y="34245"/>
                  </a:lnTo>
                  <a:lnTo>
                    <a:pt x="136651" y="31025"/>
                  </a:lnTo>
                  <a:lnTo>
                    <a:pt x="138078" y="25255"/>
                  </a:lnTo>
                  <a:lnTo>
                    <a:pt x="138797" y="21151"/>
                  </a:lnTo>
                  <a:lnTo>
                    <a:pt x="136663" y="19939"/>
                  </a:lnTo>
                  <a:lnTo>
                    <a:pt x="136663" y="22300"/>
                  </a:lnTo>
                  <a:lnTo>
                    <a:pt x="136158" y="23437"/>
                  </a:lnTo>
                  <a:lnTo>
                    <a:pt x="135578" y="21947"/>
                  </a:lnTo>
                  <a:lnTo>
                    <a:pt x="132244" y="23424"/>
                  </a:lnTo>
                  <a:lnTo>
                    <a:pt x="132244" y="28765"/>
                  </a:lnTo>
                  <a:lnTo>
                    <a:pt x="130312" y="29295"/>
                  </a:lnTo>
                  <a:lnTo>
                    <a:pt x="126890" y="29295"/>
                  </a:lnTo>
                  <a:lnTo>
                    <a:pt x="124504" y="30722"/>
                  </a:lnTo>
                  <a:lnTo>
                    <a:pt x="123645" y="33576"/>
                  </a:lnTo>
                  <a:lnTo>
                    <a:pt x="121435" y="38008"/>
                  </a:lnTo>
                  <a:lnTo>
                    <a:pt x="122685" y="39006"/>
                  </a:lnTo>
                  <a:lnTo>
                    <a:pt x="124163" y="39586"/>
                  </a:lnTo>
                  <a:lnTo>
                    <a:pt x="126297" y="40193"/>
                  </a:lnTo>
                  <a:lnTo>
                    <a:pt x="127862" y="41657"/>
                  </a:lnTo>
                  <a:lnTo>
                    <a:pt x="128582" y="44549"/>
                  </a:lnTo>
                  <a:lnTo>
                    <a:pt x="129706" y="47706"/>
                  </a:lnTo>
                  <a:lnTo>
                    <a:pt x="128178" y="52403"/>
                  </a:lnTo>
                  <a:lnTo>
                    <a:pt x="126461" y="55358"/>
                  </a:lnTo>
                  <a:lnTo>
                    <a:pt x="125274" y="54676"/>
                  </a:lnTo>
                  <a:lnTo>
                    <a:pt x="123733" y="55951"/>
                  </a:lnTo>
                  <a:lnTo>
                    <a:pt x="123620" y="58792"/>
                  </a:lnTo>
                  <a:lnTo>
                    <a:pt x="122067" y="60118"/>
                  </a:lnTo>
                  <a:lnTo>
                    <a:pt x="122673" y="61393"/>
                  </a:lnTo>
                  <a:lnTo>
                    <a:pt x="124314" y="63098"/>
                  </a:lnTo>
                  <a:lnTo>
                    <a:pt x="124807" y="65131"/>
                  </a:lnTo>
                  <a:lnTo>
                    <a:pt x="123342" y="66305"/>
                  </a:lnTo>
                  <a:lnTo>
                    <a:pt x="122786" y="65750"/>
                  </a:lnTo>
                  <a:lnTo>
                    <a:pt x="122786" y="64196"/>
                  </a:lnTo>
                  <a:lnTo>
                    <a:pt x="121801" y="62997"/>
                  </a:lnTo>
                  <a:lnTo>
                    <a:pt x="120854" y="61317"/>
                  </a:lnTo>
                  <a:lnTo>
                    <a:pt x="119465" y="60143"/>
                  </a:lnTo>
                  <a:lnTo>
                    <a:pt x="118241" y="60762"/>
                  </a:lnTo>
                  <a:lnTo>
                    <a:pt x="118241" y="60762"/>
                  </a:lnTo>
                  <a:lnTo>
                    <a:pt x="118645" y="59297"/>
                  </a:lnTo>
                  <a:lnTo>
                    <a:pt x="117079" y="58514"/>
                  </a:lnTo>
                  <a:lnTo>
                    <a:pt x="116132" y="60396"/>
                  </a:lnTo>
                  <a:lnTo>
                    <a:pt x="114112" y="61583"/>
                  </a:lnTo>
                  <a:lnTo>
                    <a:pt x="114970" y="62719"/>
                  </a:lnTo>
                  <a:lnTo>
                    <a:pt x="116056" y="63931"/>
                  </a:lnTo>
                  <a:lnTo>
                    <a:pt x="117622" y="63376"/>
                  </a:lnTo>
                  <a:lnTo>
                    <a:pt x="118607" y="63691"/>
                  </a:lnTo>
                  <a:lnTo>
                    <a:pt x="115968" y="65497"/>
                  </a:lnTo>
                  <a:lnTo>
                    <a:pt x="117597" y="67530"/>
                  </a:lnTo>
                  <a:lnTo>
                    <a:pt x="119011" y="70371"/>
                  </a:lnTo>
                  <a:lnTo>
                    <a:pt x="119011" y="73919"/>
                  </a:lnTo>
                  <a:lnTo>
                    <a:pt x="118266" y="76028"/>
                  </a:lnTo>
                  <a:lnTo>
                    <a:pt x="116574" y="79096"/>
                  </a:lnTo>
                  <a:lnTo>
                    <a:pt x="112824" y="80978"/>
                  </a:lnTo>
                  <a:lnTo>
                    <a:pt x="111245" y="82114"/>
                  </a:lnTo>
                  <a:lnTo>
                    <a:pt x="110740" y="80940"/>
                  </a:lnTo>
                  <a:lnTo>
                    <a:pt x="110462" y="81041"/>
                  </a:lnTo>
                  <a:cubicBezTo>
                    <a:pt x="110159" y="81142"/>
                    <a:pt x="108594" y="81697"/>
                    <a:pt x="108253" y="81912"/>
                  </a:cubicBezTo>
                  <a:cubicBezTo>
                    <a:pt x="107886" y="82165"/>
                    <a:pt x="107634" y="83276"/>
                    <a:pt x="107520" y="83907"/>
                  </a:cubicBezTo>
                  <a:lnTo>
                    <a:pt x="107495" y="84008"/>
                  </a:lnTo>
                  <a:lnTo>
                    <a:pt x="108341" y="85688"/>
                  </a:lnTo>
                  <a:lnTo>
                    <a:pt x="110197" y="87468"/>
                  </a:lnTo>
                  <a:lnTo>
                    <a:pt x="110197" y="90852"/>
                  </a:lnTo>
                  <a:cubicBezTo>
                    <a:pt x="110046" y="91092"/>
                    <a:pt x="109174" y="91824"/>
                    <a:pt x="108379" y="92430"/>
                  </a:cubicBezTo>
                  <a:lnTo>
                    <a:pt x="107760" y="92115"/>
                  </a:lnTo>
                  <a:lnTo>
                    <a:pt x="106093" y="90360"/>
                  </a:lnTo>
                  <a:lnTo>
                    <a:pt x="104161" y="88541"/>
                  </a:lnTo>
                  <a:lnTo>
                    <a:pt x="103164" y="89829"/>
                  </a:lnTo>
                  <a:lnTo>
                    <a:pt x="102823" y="92203"/>
                  </a:lnTo>
                  <a:lnTo>
                    <a:pt x="103492" y="93756"/>
                  </a:lnTo>
                  <a:lnTo>
                    <a:pt x="104679" y="95398"/>
                  </a:lnTo>
                  <a:lnTo>
                    <a:pt x="106321" y="96648"/>
                  </a:lnTo>
                  <a:lnTo>
                    <a:pt x="106611" y="98239"/>
                  </a:lnTo>
                  <a:lnTo>
                    <a:pt x="107028" y="99602"/>
                  </a:lnTo>
                  <a:lnTo>
                    <a:pt x="105689" y="99047"/>
                  </a:lnTo>
                  <a:lnTo>
                    <a:pt x="104313" y="97254"/>
                  </a:lnTo>
                  <a:lnTo>
                    <a:pt x="103290" y="95082"/>
                  </a:lnTo>
                  <a:lnTo>
                    <a:pt x="101371" y="94072"/>
                  </a:lnTo>
                  <a:lnTo>
                    <a:pt x="101371" y="90056"/>
                  </a:lnTo>
                  <a:lnTo>
                    <a:pt x="99351" y="85725"/>
                  </a:lnTo>
                  <a:lnTo>
                    <a:pt x="97583" y="86773"/>
                  </a:lnTo>
                  <a:lnTo>
                    <a:pt x="97583" y="83756"/>
                  </a:lnTo>
                  <a:lnTo>
                    <a:pt x="95739" y="82897"/>
                  </a:lnTo>
                  <a:lnTo>
                    <a:pt x="94944" y="79690"/>
                  </a:lnTo>
                  <a:lnTo>
                    <a:pt x="91774" y="80422"/>
                  </a:lnTo>
                  <a:lnTo>
                    <a:pt x="90423" y="82278"/>
                  </a:lnTo>
                  <a:lnTo>
                    <a:pt x="87431" y="84980"/>
                  </a:lnTo>
                  <a:lnTo>
                    <a:pt x="85372" y="86773"/>
                  </a:lnTo>
                  <a:lnTo>
                    <a:pt x="84324" y="88503"/>
                  </a:lnTo>
                  <a:lnTo>
                    <a:pt x="84324" y="91546"/>
                  </a:lnTo>
                  <a:lnTo>
                    <a:pt x="82961" y="93706"/>
                  </a:lnTo>
                  <a:lnTo>
                    <a:pt x="82620" y="92456"/>
                  </a:lnTo>
                  <a:lnTo>
                    <a:pt x="81142" y="89084"/>
                  </a:lnTo>
                  <a:lnTo>
                    <a:pt x="79791" y="86180"/>
                  </a:lnTo>
                  <a:lnTo>
                    <a:pt x="79160" y="83465"/>
                  </a:lnTo>
                  <a:lnTo>
                    <a:pt x="78377" y="80359"/>
                  </a:lnTo>
                  <a:lnTo>
                    <a:pt x="76837" y="82152"/>
                  </a:lnTo>
                  <a:lnTo>
                    <a:pt x="75890" y="82000"/>
                  </a:lnTo>
                  <a:lnTo>
                    <a:pt x="74602" y="79803"/>
                  </a:lnTo>
                  <a:lnTo>
                    <a:pt x="71773" y="77745"/>
                  </a:lnTo>
                  <a:lnTo>
                    <a:pt x="68326" y="78175"/>
                  </a:lnTo>
                  <a:lnTo>
                    <a:pt x="65687" y="77770"/>
                  </a:lnTo>
                  <a:lnTo>
                    <a:pt x="63957" y="76849"/>
                  </a:lnTo>
                  <a:lnTo>
                    <a:pt x="62113" y="76710"/>
                  </a:lnTo>
                  <a:lnTo>
                    <a:pt x="60118" y="75624"/>
                  </a:lnTo>
                  <a:lnTo>
                    <a:pt x="56999" y="73086"/>
                  </a:lnTo>
                  <a:lnTo>
                    <a:pt x="55737" y="75232"/>
                  </a:lnTo>
                  <a:lnTo>
                    <a:pt x="57782" y="76912"/>
                  </a:lnTo>
                  <a:lnTo>
                    <a:pt x="59108" y="79349"/>
                  </a:lnTo>
                  <a:lnTo>
                    <a:pt x="61419" y="79235"/>
                  </a:lnTo>
                  <a:lnTo>
                    <a:pt x="63717" y="78541"/>
                  </a:lnTo>
                  <a:lnTo>
                    <a:pt x="64954" y="79879"/>
                  </a:lnTo>
                  <a:lnTo>
                    <a:pt x="66394" y="81306"/>
                  </a:lnTo>
                  <a:lnTo>
                    <a:pt x="65636" y="83187"/>
                  </a:lnTo>
                  <a:lnTo>
                    <a:pt x="64538" y="85208"/>
                  </a:lnTo>
                  <a:lnTo>
                    <a:pt x="60775" y="87140"/>
                  </a:lnTo>
                  <a:lnTo>
                    <a:pt x="57025" y="87973"/>
                  </a:lnTo>
                  <a:lnTo>
                    <a:pt x="53805" y="89425"/>
                  </a:lnTo>
                  <a:lnTo>
                    <a:pt x="53388" y="88263"/>
                  </a:lnTo>
                  <a:lnTo>
                    <a:pt x="52100" y="85132"/>
                  </a:lnTo>
                  <a:lnTo>
                    <a:pt x="50105" y="83554"/>
                  </a:lnTo>
                  <a:lnTo>
                    <a:pt x="49297" y="81230"/>
                  </a:lnTo>
                  <a:lnTo>
                    <a:pt x="47782" y="78831"/>
                  </a:lnTo>
                  <a:lnTo>
                    <a:pt x="45117" y="75169"/>
                  </a:lnTo>
                  <a:lnTo>
                    <a:pt x="43387" y="75801"/>
                  </a:lnTo>
                  <a:lnTo>
                    <a:pt x="44284" y="77341"/>
                  </a:lnTo>
                  <a:lnTo>
                    <a:pt x="45332" y="80182"/>
                  </a:lnTo>
                  <a:lnTo>
                    <a:pt x="46203" y="81382"/>
                  </a:lnTo>
                  <a:lnTo>
                    <a:pt x="48325" y="86281"/>
                  </a:lnTo>
                  <a:lnTo>
                    <a:pt x="49726" y="87241"/>
                  </a:lnTo>
                  <a:lnTo>
                    <a:pt x="51772" y="89198"/>
                  </a:lnTo>
                  <a:lnTo>
                    <a:pt x="52264" y="90271"/>
                  </a:lnTo>
                  <a:lnTo>
                    <a:pt x="53009" y="92506"/>
                  </a:lnTo>
                  <a:lnTo>
                    <a:pt x="54550" y="91736"/>
                  </a:lnTo>
                  <a:lnTo>
                    <a:pt x="58287" y="91218"/>
                  </a:lnTo>
                  <a:lnTo>
                    <a:pt x="59525" y="90612"/>
                  </a:lnTo>
                  <a:lnTo>
                    <a:pt x="59904" y="91837"/>
                  </a:lnTo>
                  <a:cubicBezTo>
                    <a:pt x="59664" y="92443"/>
                    <a:pt x="59070" y="93946"/>
                    <a:pt x="59070" y="94362"/>
                  </a:cubicBezTo>
                  <a:cubicBezTo>
                    <a:pt x="59045" y="94615"/>
                    <a:pt x="58338" y="96016"/>
                    <a:pt x="57681" y="97191"/>
                  </a:cubicBezTo>
                  <a:lnTo>
                    <a:pt x="54487" y="99148"/>
                  </a:lnTo>
                  <a:lnTo>
                    <a:pt x="51784" y="102128"/>
                  </a:lnTo>
                  <a:lnTo>
                    <a:pt x="48855" y="104792"/>
                  </a:lnTo>
                  <a:lnTo>
                    <a:pt x="49474" y="106408"/>
                  </a:lnTo>
                  <a:lnTo>
                    <a:pt x="49411" y="108719"/>
                  </a:lnTo>
                  <a:lnTo>
                    <a:pt x="50257" y="110727"/>
                  </a:lnTo>
                  <a:lnTo>
                    <a:pt x="50257" y="113189"/>
                  </a:lnTo>
                  <a:lnTo>
                    <a:pt x="48767" y="115487"/>
                  </a:lnTo>
                  <a:lnTo>
                    <a:pt x="44587" y="118694"/>
                  </a:lnTo>
                  <a:lnTo>
                    <a:pt x="44587" y="120096"/>
                  </a:lnTo>
                  <a:lnTo>
                    <a:pt x="44297" y="123897"/>
                  </a:lnTo>
                  <a:lnTo>
                    <a:pt x="42845" y="123897"/>
                  </a:lnTo>
                  <a:lnTo>
                    <a:pt x="42175" y="126927"/>
                  </a:lnTo>
                  <a:lnTo>
                    <a:pt x="39713" y="129730"/>
                  </a:lnTo>
                  <a:lnTo>
                    <a:pt x="38084" y="131536"/>
                  </a:lnTo>
                  <a:lnTo>
                    <a:pt x="35647" y="133367"/>
                  </a:lnTo>
                  <a:lnTo>
                    <a:pt x="31404" y="133367"/>
                  </a:lnTo>
                  <a:lnTo>
                    <a:pt x="29776" y="130842"/>
                  </a:lnTo>
                  <a:lnTo>
                    <a:pt x="29371" y="128581"/>
                  </a:lnTo>
                  <a:lnTo>
                    <a:pt x="28210" y="126334"/>
                  </a:lnTo>
                  <a:lnTo>
                    <a:pt x="26278" y="123796"/>
                  </a:lnTo>
                  <a:lnTo>
                    <a:pt x="26278" y="120222"/>
                  </a:lnTo>
                  <a:lnTo>
                    <a:pt x="24384" y="117495"/>
                  </a:lnTo>
                  <a:lnTo>
                    <a:pt x="24384" y="115285"/>
                  </a:lnTo>
                  <a:lnTo>
                    <a:pt x="26278" y="112659"/>
                  </a:lnTo>
                  <a:lnTo>
                    <a:pt x="26278" y="109654"/>
                  </a:lnTo>
                  <a:lnTo>
                    <a:pt x="25672" y="106509"/>
                  </a:lnTo>
                  <a:lnTo>
                    <a:pt x="23563" y="103340"/>
                  </a:lnTo>
                  <a:lnTo>
                    <a:pt x="23992" y="99262"/>
                  </a:lnTo>
                  <a:lnTo>
                    <a:pt x="22679" y="97140"/>
                  </a:lnTo>
                  <a:lnTo>
                    <a:pt x="19838" y="97279"/>
                  </a:lnTo>
                  <a:lnTo>
                    <a:pt x="18916" y="95701"/>
                  </a:lnTo>
                  <a:lnTo>
                    <a:pt x="16353" y="95410"/>
                  </a:lnTo>
                  <a:lnTo>
                    <a:pt x="13600" y="96787"/>
                  </a:lnTo>
                  <a:lnTo>
                    <a:pt x="11113" y="96787"/>
                  </a:lnTo>
                  <a:lnTo>
                    <a:pt x="8486" y="97090"/>
                  </a:lnTo>
                  <a:lnTo>
                    <a:pt x="5570" y="95385"/>
                  </a:lnTo>
                  <a:lnTo>
                    <a:pt x="1453" y="91067"/>
                  </a:lnTo>
                  <a:lnTo>
                    <a:pt x="645" y="87746"/>
                  </a:lnTo>
                  <a:lnTo>
                    <a:pt x="1175" y="84905"/>
                  </a:lnTo>
                  <a:lnTo>
                    <a:pt x="658" y="82518"/>
                  </a:lnTo>
                  <a:lnTo>
                    <a:pt x="1642" y="80132"/>
                  </a:lnTo>
                  <a:lnTo>
                    <a:pt x="4029" y="76306"/>
                  </a:lnTo>
                  <a:lnTo>
                    <a:pt x="6681" y="74386"/>
                  </a:lnTo>
                  <a:lnTo>
                    <a:pt x="7325" y="72353"/>
                  </a:lnTo>
                  <a:lnTo>
                    <a:pt x="9055" y="70523"/>
                  </a:lnTo>
                  <a:lnTo>
                    <a:pt x="10683" y="68894"/>
                  </a:lnTo>
                  <a:lnTo>
                    <a:pt x="11870" y="69487"/>
                  </a:lnTo>
                  <a:lnTo>
                    <a:pt x="16328" y="67858"/>
                  </a:lnTo>
                  <a:lnTo>
                    <a:pt x="20457" y="67871"/>
                  </a:lnTo>
                  <a:lnTo>
                    <a:pt x="22490" y="67543"/>
                  </a:lnTo>
                  <a:lnTo>
                    <a:pt x="23639" y="67795"/>
                  </a:lnTo>
                  <a:lnTo>
                    <a:pt x="24005" y="70560"/>
                  </a:lnTo>
                  <a:lnTo>
                    <a:pt x="26619" y="71116"/>
                  </a:lnTo>
                  <a:lnTo>
                    <a:pt x="29334" y="73338"/>
                  </a:lnTo>
                  <a:lnTo>
                    <a:pt x="31152" y="71747"/>
                  </a:lnTo>
                  <a:lnTo>
                    <a:pt x="32894" y="71457"/>
                  </a:lnTo>
                  <a:lnTo>
                    <a:pt x="38349" y="73035"/>
                  </a:lnTo>
                  <a:lnTo>
                    <a:pt x="41784" y="72505"/>
                  </a:lnTo>
                  <a:lnTo>
                    <a:pt x="44739" y="71154"/>
                  </a:lnTo>
                  <a:lnTo>
                    <a:pt x="45648" y="67719"/>
                  </a:lnTo>
                  <a:lnTo>
                    <a:pt x="44461" y="65989"/>
                  </a:lnTo>
                  <a:lnTo>
                    <a:pt x="41910" y="67442"/>
                  </a:lnTo>
                  <a:lnTo>
                    <a:pt x="39347" y="66785"/>
                  </a:lnTo>
                  <a:lnTo>
                    <a:pt x="37819" y="65762"/>
                  </a:lnTo>
                  <a:lnTo>
                    <a:pt x="38715" y="63590"/>
                  </a:lnTo>
                  <a:lnTo>
                    <a:pt x="40067" y="62820"/>
                  </a:lnTo>
                  <a:lnTo>
                    <a:pt x="42466" y="62227"/>
                  </a:lnTo>
                  <a:lnTo>
                    <a:pt x="45610" y="63073"/>
                  </a:lnTo>
                  <a:lnTo>
                    <a:pt x="50244" y="62075"/>
                  </a:lnTo>
                  <a:lnTo>
                    <a:pt x="47946" y="60345"/>
                  </a:lnTo>
                  <a:lnTo>
                    <a:pt x="45458" y="57782"/>
                  </a:lnTo>
                  <a:lnTo>
                    <a:pt x="46304" y="55206"/>
                  </a:lnTo>
                  <a:lnTo>
                    <a:pt x="43501" y="56999"/>
                  </a:lnTo>
                  <a:lnTo>
                    <a:pt x="43602" y="58312"/>
                  </a:lnTo>
                  <a:lnTo>
                    <a:pt x="42289" y="58312"/>
                  </a:lnTo>
                  <a:lnTo>
                    <a:pt x="41632" y="55938"/>
                  </a:lnTo>
                  <a:lnTo>
                    <a:pt x="39511" y="56469"/>
                  </a:lnTo>
                  <a:lnTo>
                    <a:pt x="37832" y="60042"/>
                  </a:lnTo>
                  <a:lnTo>
                    <a:pt x="37933" y="62265"/>
                  </a:lnTo>
                  <a:lnTo>
                    <a:pt x="36632" y="62530"/>
                  </a:lnTo>
                  <a:lnTo>
                    <a:pt x="35167" y="62757"/>
                  </a:lnTo>
                  <a:lnTo>
                    <a:pt x="33639" y="64398"/>
                  </a:lnTo>
                  <a:lnTo>
                    <a:pt x="34776" y="65750"/>
                  </a:lnTo>
                  <a:lnTo>
                    <a:pt x="33829" y="66659"/>
                  </a:lnTo>
                  <a:lnTo>
                    <a:pt x="32427" y="65585"/>
                  </a:lnTo>
                  <a:lnTo>
                    <a:pt x="30988" y="61886"/>
                  </a:lnTo>
                  <a:lnTo>
                    <a:pt x="28033" y="58893"/>
                  </a:lnTo>
                  <a:lnTo>
                    <a:pt x="25242" y="56974"/>
                  </a:lnTo>
                  <a:lnTo>
                    <a:pt x="24636" y="59146"/>
                  </a:lnTo>
                  <a:lnTo>
                    <a:pt x="27136" y="61595"/>
                  </a:lnTo>
                  <a:lnTo>
                    <a:pt x="29712" y="63085"/>
                  </a:lnTo>
                  <a:lnTo>
                    <a:pt x="29574" y="63401"/>
                  </a:lnTo>
                  <a:lnTo>
                    <a:pt x="28172" y="62921"/>
                  </a:lnTo>
                  <a:lnTo>
                    <a:pt x="28172" y="64967"/>
                  </a:lnTo>
                  <a:lnTo>
                    <a:pt x="27541" y="65333"/>
                  </a:lnTo>
                  <a:lnTo>
                    <a:pt x="27541" y="64537"/>
                  </a:lnTo>
                  <a:lnTo>
                    <a:pt x="26720" y="63148"/>
                  </a:lnTo>
                  <a:lnTo>
                    <a:pt x="25255" y="61785"/>
                  </a:lnTo>
                  <a:lnTo>
                    <a:pt x="23273" y="59575"/>
                  </a:lnTo>
                  <a:lnTo>
                    <a:pt x="21467" y="59575"/>
                  </a:lnTo>
                  <a:lnTo>
                    <a:pt x="20141" y="60295"/>
                  </a:lnTo>
                  <a:lnTo>
                    <a:pt x="17515" y="59600"/>
                  </a:lnTo>
                  <a:lnTo>
                    <a:pt x="17174" y="61557"/>
                  </a:lnTo>
                  <a:lnTo>
                    <a:pt x="16277" y="61949"/>
                  </a:lnTo>
                  <a:lnTo>
                    <a:pt x="15179" y="63919"/>
                  </a:lnTo>
                  <a:lnTo>
                    <a:pt x="13386" y="66507"/>
                  </a:lnTo>
                  <a:lnTo>
                    <a:pt x="11391" y="66406"/>
                  </a:lnTo>
                  <a:lnTo>
                    <a:pt x="10065" y="67176"/>
                  </a:lnTo>
                  <a:lnTo>
                    <a:pt x="9143" y="66381"/>
                  </a:lnTo>
                  <a:lnTo>
                    <a:pt x="6719" y="65649"/>
                  </a:lnTo>
                  <a:lnTo>
                    <a:pt x="6719" y="60610"/>
                  </a:lnTo>
                  <a:lnTo>
                    <a:pt x="8827" y="59499"/>
                  </a:lnTo>
                  <a:lnTo>
                    <a:pt x="12413" y="59954"/>
                  </a:lnTo>
                  <a:lnTo>
                    <a:pt x="14156" y="58148"/>
                  </a:lnTo>
                  <a:lnTo>
                    <a:pt x="13070" y="55825"/>
                  </a:lnTo>
                  <a:lnTo>
                    <a:pt x="12110" y="55320"/>
                  </a:lnTo>
                  <a:lnTo>
                    <a:pt x="13045" y="55168"/>
                  </a:lnTo>
                  <a:lnTo>
                    <a:pt x="14749" y="55168"/>
                  </a:lnTo>
                  <a:lnTo>
                    <a:pt x="16694" y="53186"/>
                  </a:lnTo>
                  <a:lnTo>
                    <a:pt x="17616" y="49840"/>
                  </a:lnTo>
                  <a:lnTo>
                    <a:pt x="20381" y="48691"/>
                  </a:lnTo>
                  <a:lnTo>
                    <a:pt x="20608" y="45913"/>
                  </a:lnTo>
                  <a:lnTo>
                    <a:pt x="21568" y="44764"/>
                  </a:lnTo>
                  <a:lnTo>
                    <a:pt x="22250" y="45559"/>
                  </a:lnTo>
                  <a:lnTo>
                    <a:pt x="21442" y="48211"/>
                  </a:lnTo>
                  <a:lnTo>
                    <a:pt x="25924" y="48211"/>
                  </a:lnTo>
                  <a:lnTo>
                    <a:pt x="29788" y="47504"/>
                  </a:lnTo>
                  <a:lnTo>
                    <a:pt x="30558" y="44915"/>
                  </a:lnTo>
                  <a:lnTo>
                    <a:pt x="31733" y="43539"/>
                  </a:lnTo>
                  <a:lnTo>
                    <a:pt x="32023" y="41910"/>
                  </a:lnTo>
                  <a:lnTo>
                    <a:pt x="34687" y="41821"/>
                  </a:lnTo>
                  <a:lnTo>
                    <a:pt x="37390" y="40129"/>
                  </a:lnTo>
                  <a:lnTo>
                    <a:pt x="35369" y="38841"/>
                  </a:lnTo>
                  <a:lnTo>
                    <a:pt x="32768" y="39599"/>
                  </a:lnTo>
                  <a:lnTo>
                    <a:pt x="31253" y="39422"/>
                  </a:lnTo>
                  <a:lnTo>
                    <a:pt x="30205" y="36303"/>
                  </a:lnTo>
                  <a:lnTo>
                    <a:pt x="33147" y="32604"/>
                  </a:lnTo>
                  <a:lnTo>
                    <a:pt x="31202" y="31215"/>
                  </a:lnTo>
                  <a:lnTo>
                    <a:pt x="29586" y="32591"/>
                  </a:lnTo>
                  <a:lnTo>
                    <a:pt x="28955" y="34372"/>
                  </a:lnTo>
                  <a:lnTo>
                    <a:pt x="27136" y="35874"/>
                  </a:lnTo>
                  <a:lnTo>
                    <a:pt x="26897" y="38425"/>
                  </a:lnTo>
                  <a:lnTo>
                    <a:pt x="28462" y="40723"/>
                  </a:lnTo>
                  <a:cubicBezTo>
                    <a:pt x="28361" y="41241"/>
                    <a:pt x="28071" y="42667"/>
                    <a:pt x="28071" y="42933"/>
                  </a:cubicBezTo>
                  <a:cubicBezTo>
                    <a:pt x="28008" y="43147"/>
                    <a:pt x="27288" y="44233"/>
                    <a:pt x="26619" y="45155"/>
                  </a:cubicBezTo>
                  <a:lnTo>
                    <a:pt x="24131" y="44902"/>
                  </a:lnTo>
                  <a:lnTo>
                    <a:pt x="24308" y="43640"/>
                  </a:lnTo>
                  <a:lnTo>
                    <a:pt x="22553" y="40622"/>
                  </a:lnTo>
                  <a:lnTo>
                    <a:pt x="21076" y="42465"/>
                  </a:lnTo>
                  <a:lnTo>
                    <a:pt x="19687" y="42718"/>
                  </a:lnTo>
                  <a:lnTo>
                    <a:pt x="18740" y="39321"/>
                  </a:lnTo>
                  <a:lnTo>
                    <a:pt x="19510" y="37680"/>
                  </a:lnTo>
                  <a:lnTo>
                    <a:pt x="21985" y="35205"/>
                  </a:lnTo>
                  <a:lnTo>
                    <a:pt x="23386" y="32326"/>
                  </a:lnTo>
                  <a:lnTo>
                    <a:pt x="25874" y="28790"/>
                  </a:lnTo>
                  <a:lnTo>
                    <a:pt x="29712" y="24750"/>
                  </a:lnTo>
                  <a:lnTo>
                    <a:pt x="33021" y="23639"/>
                  </a:lnTo>
                  <a:lnTo>
                    <a:pt x="35294" y="24232"/>
                  </a:lnTo>
                  <a:lnTo>
                    <a:pt x="38008" y="25381"/>
                  </a:lnTo>
                  <a:lnTo>
                    <a:pt x="41481" y="27212"/>
                  </a:lnTo>
                  <a:lnTo>
                    <a:pt x="42188" y="29068"/>
                  </a:lnTo>
                  <a:lnTo>
                    <a:pt x="41039" y="29813"/>
                  </a:lnTo>
                  <a:lnTo>
                    <a:pt x="36556" y="28942"/>
                  </a:lnTo>
                  <a:lnTo>
                    <a:pt x="39284" y="30975"/>
                  </a:lnTo>
                  <a:lnTo>
                    <a:pt x="40976" y="34245"/>
                  </a:lnTo>
                  <a:lnTo>
                    <a:pt x="41910" y="32781"/>
                  </a:lnTo>
                  <a:lnTo>
                    <a:pt x="44436" y="32907"/>
                  </a:lnTo>
                  <a:lnTo>
                    <a:pt x="43135" y="30886"/>
                  </a:lnTo>
                  <a:lnTo>
                    <a:pt x="45181" y="29712"/>
                  </a:lnTo>
                  <a:lnTo>
                    <a:pt x="45471" y="27237"/>
                  </a:lnTo>
                  <a:lnTo>
                    <a:pt x="46191" y="27528"/>
                  </a:lnTo>
                  <a:lnTo>
                    <a:pt x="46809" y="30634"/>
                  </a:lnTo>
                  <a:lnTo>
                    <a:pt x="49082" y="27982"/>
                  </a:lnTo>
                  <a:lnTo>
                    <a:pt x="52971" y="25924"/>
                  </a:lnTo>
                  <a:lnTo>
                    <a:pt x="56330" y="25217"/>
                  </a:lnTo>
                  <a:lnTo>
                    <a:pt x="55648" y="23815"/>
                  </a:lnTo>
                  <a:lnTo>
                    <a:pt x="55863" y="23159"/>
                  </a:lnTo>
                  <a:lnTo>
                    <a:pt x="58224" y="23714"/>
                  </a:lnTo>
                  <a:lnTo>
                    <a:pt x="61596" y="25406"/>
                  </a:lnTo>
                  <a:lnTo>
                    <a:pt x="61596" y="23171"/>
                  </a:lnTo>
                  <a:lnTo>
                    <a:pt x="59449" y="21277"/>
                  </a:lnTo>
                  <a:lnTo>
                    <a:pt x="59500" y="18828"/>
                  </a:lnTo>
                  <a:lnTo>
                    <a:pt x="60245" y="15532"/>
                  </a:lnTo>
                  <a:lnTo>
                    <a:pt x="61457" y="15987"/>
                  </a:lnTo>
                  <a:lnTo>
                    <a:pt x="62252" y="17944"/>
                  </a:lnTo>
                  <a:lnTo>
                    <a:pt x="63300" y="20899"/>
                  </a:lnTo>
                  <a:lnTo>
                    <a:pt x="64614" y="24333"/>
                  </a:lnTo>
                  <a:lnTo>
                    <a:pt x="63464" y="26530"/>
                  </a:lnTo>
                  <a:lnTo>
                    <a:pt x="65813" y="27364"/>
                  </a:lnTo>
                  <a:lnTo>
                    <a:pt x="67114" y="25659"/>
                  </a:lnTo>
                  <a:lnTo>
                    <a:pt x="66470" y="24270"/>
                  </a:lnTo>
                  <a:cubicBezTo>
                    <a:pt x="67215" y="24106"/>
                    <a:pt x="67947" y="23879"/>
                    <a:pt x="68667" y="23601"/>
                  </a:cubicBezTo>
                  <a:lnTo>
                    <a:pt x="69134" y="23386"/>
                  </a:lnTo>
                  <a:lnTo>
                    <a:pt x="67530" y="22060"/>
                  </a:lnTo>
                  <a:lnTo>
                    <a:pt x="65952" y="21770"/>
                  </a:lnTo>
                  <a:lnTo>
                    <a:pt x="64715" y="17982"/>
                  </a:lnTo>
                  <a:lnTo>
                    <a:pt x="65864" y="17211"/>
                  </a:lnTo>
                  <a:lnTo>
                    <a:pt x="66407" y="15696"/>
                  </a:lnTo>
                  <a:lnTo>
                    <a:pt x="69071" y="17275"/>
                  </a:lnTo>
                  <a:lnTo>
                    <a:pt x="70750" y="16252"/>
                  </a:lnTo>
                  <a:lnTo>
                    <a:pt x="68313" y="14964"/>
                  </a:lnTo>
                  <a:lnTo>
                    <a:pt x="67152" y="13726"/>
                  </a:lnTo>
                  <a:lnTo>
                    <a:pt x="70321" y="11946"/>
                  </a:lnTo>
                  <a:lnTo>
                    <a:pt x="69033" y="10683"/>
                  </a:lnTo>
                  <a:lnTo>
                    <a:pt x="70460" y="7943"/>
                  </a:lnTo>
                  <a:lnTo>
                    <a:pt x="73743" y="5481"/>
                  </a:lnTo>
                  <a:lnTo>
                    <a:pt x="74501" y="2968"/>
                  </a:lnTo>
                  <a:lnTo>
                    <a:pt x="75624" y="1554"/>
                  </a:lnTo>
                  <a:lnTo>
                    <a:pt x="77468" y="1554"/>
                  </a:lnTo>
                  <a:lnTo>
                    <a:pt x="78554" y="4206"/>
                  </a:lnTo>
                  <a:lnTo>
                    <a:pt x="80019" y="2097"/>
                  </a:lnTo>
                  <a:lnTo>
                    <a:pt x="81786" y="784"/>
                  </a:lnTo>
                  <a:close/>
                  <a:moveTo>
                    <a:pt x="81786" y="1"/>
                  </a:moveTo>
                  <a:lnTo>
                    <a:pt x="79614" y="1605"/>
                  </a:lnTo>
                  <a:lnTo>
                    <a:pt x="78705" y="2880"/>
                  </a:lnTo>
                  <a:lnTo>
                    <a:pt x="77910" y="910"/>
                  </a:lnTo>
                  <a:lnTo>
                    <a:pt x="75334" y="910"/>
                  </a:lnTo>
                  <a:lnTo>
                    <a:pt x="73983" y="2615"/>
                  </a:lnTo>
                  <a:lnTo>
                    <a:pt x="73213" y="5090"/>
                  </a:lnTo>
                  <a:lnTo>
                    <a:pt x="70043" y="7476"/>
                  </a:lnTo>
                  <a:lnTo>
                    <a:pt x="68263" y="10784"/>
                  </a:lnTo>
                  <a:lnTo>
                    <a:pt x="69286" y="11794"/>
                  </a:lnTo>
                  <a:lnTo>
                    <a:pt x="66154" y="13562"/>
                  </a:lnTo>
                  <a:lnTo>
                    <a:pt x="67897" y="15431"/>
                  </a:lnTo>
                  <a:lnTo>
                    <a:pt x="69475" y="16277"/>
                  </a:lnTo>
                  <a:lnTo>
                    <a:pt x="69071" y="16517"/>
                  </a:lnTo>
                  <a:lnTo>
                    <a:pt x="66066" y="14737"/>
                  </a:lnTo>
                  <a:lnTo>
                    <a:pt x="65346" y="16795"/>
                  </a:lnTo>
                  <a:lnTo>
                    <a:pt x="63970" y="17704"/>
                  </a:lnTo>
                  <a:lnTo>
                    <a:pt x="65472" y="22313"/>
                  </a:lnTo>
                  <a:lnTo>
                    <a:pt x="67253" y="22654"/>
                  </a:lnTo>
                  <a:lnTo>
                    <a:pt x="67934" y="23209"/>
                  </a:lnTo>
                  <a:cubicBezTo>
                    <a:pt x="67290" y="23411"/>
                    <a:pt x="66634" y="23588"/>
                    <a:pt x="65965" y="23727"/>
                  </a:cubicBezTo>
                  <a:lnTo>
                    <a:pt x="65573" y="23803"/>
                  </a:lnTo>
                  <a:lnTo>
                    <a:pt x="66394" y="25571"/>
                  </a:lnTo>
                  <a:lnTo>
                    <a:pt x="65611" y="26606"/>
                  </a:lnTo>
                  <a:lnTo>
                    <a:pt x="64386" y="26177"/>
                  </a:lnTo>
                  <a:lnTo>
                    <a:pt x="65333" y="24371"/>
                  </a:lnTo>
                  <a:lnTo>
                    <a:pt x="63906" y="20671"/>
                  </a:lnTo>
                  <a:lnTo>
                    <a:pt x="62858" y="17717"/>
                  </a:lnTo>
                  <a:lnTo>
                    <a:pt x="61962" y="15482"/>
                  </a:lnTo>
                  <a:lnTo>
                    <a:pt x="59815" y="14686"/>
                  </a:lnTo>
                  <a:lnTo>
                    <a:pt x="58894" y="18714"/>
                  </a:lnTo>
                  <a:lnTo>
                    <a:pt x="58830" y="21555"/>
                  </a:lnTo>
                  <a:lnTo>
                    <a:pt x="60990" y="23449"/>
                  </a:lnTo>
                  <a:lnTo>
                    <a:pt x="60990" y="24371"/>
                  </a:lnTo>
                  <a:lnTo>
                    <a:pt x="58502" y="23121"/>
                  </a:lnTo>
                  <a:lnTo>
                    <a:pt x="55459" y="22401"/>
                  </a:lnTo>
                  <a:lnTo>
                    <a:pt x="54992" y="23853"/>
                  </a:lnTo>
                  <a:lnTo>
                    <a:pt x="55434" y="24762"/>
                  </a:lnTo>
                  <a:lnTo>
                    <a:pt x="52807" y="25305"/>
                  </a:lnTo>
                  <a:lnTo>
                    <a:pt x="48729" y="27439"/>
                  </a:lnTo>
                  <a:lnTo>
                    <a:pt x="47176" y="29232"/>
                  </a:lnTo>
                  <a:lnTo>
                    <a:pt x="46746" y="27073"/>
                  </a:lnTo>
                  <a:lnTo>
                    <a:pt x="44941" y="26316"/>
                  </a:lnTo>
                  <a:lnTo>
                    <a:pt x="44600" y="29321"/>
                  </a:lnTo>
                  <a:lnTo>
                    <a:pt x="42238" y="30672"/>
                  </a:lnTo>
                  <a:lnTo>
                    <a:pt x="43249" y="32212"/>
                  </a:lnTo>
                  <a:lnTo>
                    <a:pt x="41582" y="32137"/>
                  </a:lnTo>
                  <a:lnTo>
                    <a:pt x="41039" y="32983"/>
                  </a:lnTo>
                  <a:lnTo>
                    <a:pt x="39814" y="30634"/>
                  </a:lnTo>
                  <a:lnTo>
                    <a:pt x="39145" y="30078"/>
                  </a:lnTo>
                  <a:lnTo>
                    <a:pt x="41178" y="30482"/>
                  </a:lnTo>
                  <a:lnTo>
                    <a:pt x="42971" y="29321"/>
                  </a:lnTo>
                  <a:lnTo>
                    <a:pt x="41999" y="26770"/>
                  </a:lnTo>
                  <a:lnTo>
                    <a:pt x="38299" y="24813"/>
                  </a:lnTo>
                  <a:lnTo>
                    <a:pt x="35496" y="23639"/>
                  </a:lnTo>
                  <a:lnTo>
                    <a:pt x="32983" y="22982"/>
                  </a:lnTo>
                  <a:lnTo>
                    <a:pt x="29359" y="24194"/>
                  </a:lnTo>
                  <a:lnTo>
                    <a:pt x="25381" y="28386"/>
                  </a:lnTo>
                  <a:lnTo>
                    <a:pt x="22831" y="32010"/>
                  </a:lnTo>
                  <a:lnTo>
                    <a:pt x="21492" y="34801"/>
                  </a:lnTo>
                  <a:lnTo>
                    <a:pt x="19005" y="37276"/>
                  </a:lnTo>
                  <a:lnTo>
                    <a:pt x="18058" y="39258"/>
                  </a:lnTo>
                  <a:lnTo>
                    <a:pt x="19219" y="43438"/>
                  </a:lnTo>
                  <a:lnTo>
                    <a:pt x="21404" y="43046"/>
                  </a:lnTo>
                  <a:lnTo>
                    <a:pt x="22452" y="41733"/>
                  </a:lnTo>
                  <a:lnTo>
                    <a:pt x="23639" y="43766"/>
                  </a:lnTo>
                  <a:lnTo>
                    <a:pt x="23399" y="45458"/>
                  </a:lnTo>
                  <a:lnTo>
                    <a:pt x="26909" y="45824"/>
                  </a:lnTo>
                  <a:lnTo>
                    <a:pt x="27010" y="45673"/>
                  </a:lnTo>
                  <a:cubicBezTo>
                    <a:pt x="28702" y="43387"/>
                    <a:pt x="28702" y="43072"/>
                    <a:pt x="28702" y="42970"/>
                  </a:cubicBezTo>
                  <a:cubicBezTo>
                    <a:pt x="28702" y="42794"/>
                    <a:pt x="28904" y="41683"/>
                    <a:pt x="29106" y="40723"/>
                  </a:cubicBezTo>
                  <a:lnTo>
                    <a:pt x="29144" y="40597"/>
                  </a:lnTo>
                  <a:lnTo>
                    <a:pt x="27566" y="38261"/>
                  </a:lnTo>
                  <a:lnTo>
                    <a:pt x="27743" y="36190"/>
                  </a:lnTo>
                  <a:lnTo>
                    <a:pt x="29498" y="34750"/>
                  </a:lnTo>
                  <a:lnTo>
                    <a:pt x="30129" y="32957"/>
                  </a:lnTo>
                  <a:lnTo>
                    <a:pt x="31240" y="32010"/>
                  </a:lnTo>
                  <a:lnTo>
                    <a:pt x="32238" y="32730"/>
                  </a:lnTo>
                  <a:lnTo>
                    <a:pt x="29510" y="36177"/>
                  </a:lnTo>
                  <a:lnTo>
                    <a:pt x="30773" y="39991"/>
                  </a:lnTo>
                  <a:lnTo>
                    <a:pt x="32831" y="40243"/>
                  </a:lnTo>
                  <a:lnTo>
                    <a:pt x="35281" y="39523"/>
                  </a:lnTo>
                  <a:lnTo>
                    <a:pt x="36203" y="40129"/>
                  </a:lnTo>
                  <a:lnTo>
                    <a:pt x="34498" y="41190"/>
                  </a:lnTo>
                  <a:lnTo>
                    <a:pt x="31493" y="41291"/>
                  </a:lnTo>
                  <a:lnTo>
                    <a:pt x="31139" y="43248"/>
                  </a:lnTo>
                  <a:lnTo>
                    <a:pt x="30041" y="44549"/>
                  </a:lnTo>
                  <a:lnTo>
                    <a:pt x="29296" y="46948"/>
                  </a:lnTo>
                  <a:lnTo>
                    <a:pt x="25861" y="47592"/>
                  </a:lnTo>
                  <a:lnTo>
                    <a:pt x="22288" y="47592"/>
                  </a:lnTo>
                  <a:lnTo>
                    <a:pt x="22957" y="45420"/>
                  </a:lnTo>
                  <a:lnTo>
                    <a:pt x="21543" y="43804"/>
                  </a:lnTo>
                  <a:lnTo>
                    <a:pt x="19990" y="45660"/>
                  </a:lnTo>
                  <a:lnTo>
                    <a:pt x="19775" y="48261"/>
                  </a:lnTo>
                  <a:lnTo>
                    <a:pt x="17085" y="49385"/>
                  </a:lnTo>
                  <a:lnTo>
                    <a:pt x="16113" y="52857"/>
                  </a:lnTo>
                  <a:lnTo>
                    <a:pt x="14484" y="54524"/>
                  </a:lnTo>
                  <a:lnTo>
                    <a:pt x="12982" y="54524"/>
                  </a:lnTo>
                  <a:lnTo>
                    <a:pt x="10178" y="55004"/>
                  </a:lnTo>
                  <a:lnTo>
                    <a:pt x="12590" y="56279"/>
                  </a:lnTo>
                  <a:lnTo>
                    <a:pt x="13398" y="58022"/>
                  </a:lnTo>
                  <a:lnTo>
                    <a:pt x="12186" y="59285"/>
                  </a:lnTo>
                  <a:lnTo>
                    <a:pt x="8714" y="58855"/>
                  </a:lnTo>
                  <a:lnTo>
                    <a:pt x="6100" y="60232"/>
                  </a:lnTo>
                  <a:lnTo>
                    <a:pt x="6100" y="66116"/>
                  </a:lnTo>
                  <a:lnTo>
                    <a:pt x="8777" y="66899"/>
                  </a:lnTo>
                  <a:lnTo>
                    <a:pt x="10002" y="67947"/>
                  </a:lnTo>
                  <a:lnTo>
                    <a:pt x="11555" y="67038"/>
                  </a:lnTo>
                  <a:lnTo>
                    <a:pt x="13714" y="67151"/>
                  </a:lnTo>
                  <a:lnTo>
                    <a:pt x="15709" y="64247"/>
                  </a:lnTo>
                  <a:lnTo>
                    <a:pt x="16719" y="62441"/>
                  </a:lnTo>
                  <a:lnTo>
                    <a:pt x="17729" y="61999"/>
                  </a:lnTo>
                  <a:lnTo>
                    <a:pt x="18020" y="60383"/>
                  </a:lnTo>
                  <a:lnTo>
                    <a:pt x="20229" y="60964"/>
                  </a:lnTo>
                  <a:lnTo>
                    <a:pt x="21631" y="60194"/>
                  </a:lnTo>
                  <a:lnTo>
                    <a:pt x="22982" y="60194"/>
                  </a:lnTo>
                  <a:lnTo>
                    <a:pt x="24800" y="62227"/>
                  </a:lnTo>
                  <a:lnTo>
                    <a:pt x="26202" y="63502"/>
                  </a:lnTo>
                  <a:lnTo>
                    <a:pt x="26909" y="64702"/>
                  </a:lnTo>
                  <a:lnTo>
                    <a:pt x="26909" y="66444"/>
                  </a:lnTo>
                  <a:lnTo>
                    <a:pt x="28803" y="65333"/>
                  </a:lnTo>
                  <a:lnTo>
                    <a:pt x="28803" y="63805"/>
                  </a:lnTo>
                  <a:lnTo>
                    <a:pt x="29927" y="64171"/>
                  </a:lnTo>
                  <a:lnTo>
                    <a:pt x="30521" y="62807"/>
                  </a:lnTo>
                  <a:lnTo>
                    <a:pt x="27553" y="61115"/>
                  </a:lnTo>
                  <a:lnTo>
                    <a:pt x="25343" y="58956"/>
                  </a:lnTo>
                  <a:lnTo>
                    <a:pt x="25609" y="57997"/>
                  </a:lnTo>
                  <a:lnTo>
                    <a:pt x="27629" y="59386"/>
                  </a:lnTo>
                  <a:lnTo>
                    <a:pt x="30432" y="62176"/>
                  </a:lnTo>
                  <a:lnTo>
                    <a:pt x="31910" y="65977"/>
                  </a:lnTo>
                  <a:lnTo>
                    <a:pt x="33879" y="67492"/>
                  </a:lnTo>
                  <a:lnTo>
                    <a:pt x="35660" y="65800"/>
                  </a:lnTo>
                  <a:lnTo>
                    <a:pt x="34498" y="64424"/>
                  </a:lnTo>
                  <a:lnTo>
                    <a:pt x="35496" y="63338"/>
                  </a:lnTo>
                  <a:lnTo>
                    <a:pt x="36758" y="63148"/>
                  </a:lnTo>
                  <a:lnTo>
                    <a:pt x="38602" y="62782"/>
                  </a:lnTo>
                  <a:lnTo>
                    <a:pt x="38488" y="60168"/>
                  </a:lnTo>
                  <a:lnTo>
                    <a:pt x="39966" y="57012"/>
                  </a:lnTo>
                  <a:lnTo>
                    <a:pt x="41203" y="56696"/>
                  </a:lnTo>
                  <a:lnTo>
                    <a:pt x="41809" y="58944"/>
                  </a:lnTo>
                  <a:lnTo>
                    <a:pt x="44284" y="58944"/>
                  </a:lnTo>
                  <a:lnTo>
                    <a:pt x="44158" y="57315"/>
                  </a:lnTo>
                  <a:lnTo>
                    <a:pt x="45155" y="56683"/>
                  </a:lnTo>
                  <a:lnTo>
                    <a:pt x="44739" y="57946"/>
                  </a:lnTo>
                  <a:lnTo>
                    <a:pt x="47529" y="60812"/>
                  </a:lnTo>
                  <a:lnTo>
                    <a:pt x="48767" y="61747"/>
                  </a:lnTo>
                  <a:lnTo>
                    <a:pt x="45635" y="62416"/>
                  </a:lnTo>
                  <a:lnTo>
                    <a:pt x="42478" y="61570"/>
                  </a:lnTo>
                  <a:lnTo>
                    <a:pt x="39877" y="62214"/>
                  </a:lnTo>
                  <a:lnTo>
                    <a:pt x="38223" y="63136"/>
                  </a:lnTo>
                  <a:lnTo>
                    <a:pt x="37036" y="66002"/>
                  </a:lnTo>
                  <a:lnTo>
                    <a:pt x="39044" y="67341"/>
                  </a:lnTo>
                  <a:lnTo>
                    <a:pt x="41999" y="68111"/>
                  </a:lnTo>
                  <a:lnTo>
                    <a:pt x="44284" y="66823"/>
                  </a:lnTo>
                  <a:lnTo>
                    <a:pt x="44979" y="67833"/>
                  </a:lnTo>
                  <a:lnTo>
                    <a:pt x="44208" y="70712"/>
                  </a:lnTo>
                  <a:lnTo>
                    <a:pt x="41658" y="71886"/>
                  </a:lnTo>
                  <a:lnTo>
                    <a:pt x="38400" y="72391"/>
                  </a:lnTo>
                  <a:lnTo>
                    <a:pt x="32932" y="70813"/>
                  </a:lnTo>
                  <a:lnTo>
                    <a:pt x="30887" y="71154"/>
                  </a:lnTo>
                  <a:lnTo>
                    <a:pt x="29334" y="72518"/>
                  </a:lnTo>
                  <a:lnTo>
                    <a:pt x="26922" y="70535"/>
                  </a:lnTo>
                  <a:lnTo>
                    <a:pt x="24586" y="70030"/>
                  </a:lnTo>
                  <a:lnTo>
                    <a:pt x="24207" y="67277"/>
                  </a:lnTo>
                  <a:lnTo>
                    <a:pt x="22515" y="66899"/>
                  </a:lnTo>
                  <a:lnTo>
                    <a:pt x="20406" y="67252"/>
                  </a:lnTo>
                  <a:lnTo>
                    <a:pt x="16227" y="67227"/>
                  </a:lnTo>
                  <a:lnTo>
                    <a:pt x="11908" y="68805"/>
                  </a:lnTo>
                  <a:lnTo>
                    <a:pt x="10570" y="68136"/>
                  </a:lnTo>
                  <a:lnTo>
                    <a:pt x="8613" y="70081"/>
                  </a:lnTo>
                  <a:lnTo>
                    <a:pt x="6782" y="72025"/>
                  </a:lnTo>
                  <a:lnTo>
                    <a:pt x="6163" y="73995"/>
                  </a:lnTo>
                  <a:lnTo>
                    <a:pt x="3612" y="75826"/>
                  </a:lnTo>
                  <a:lnTo>
                    <a:pt x="1087" y="79854"/>
                  </a:lnTo>
                  <a:lnTo>
                    <a:pt x="1" y="82468"/>
                  </a:lnTo>
                  <a:lnTo>
                    <a:pt x="531" y="84917"/>
                  </a:lnTo>
                  <a:lnTo>
                    <a:pt x="14" y="87758"/>
                  </a:lnTo>
                  <a:lnTo>
                    <a:pt x="885" y="91382"/>
                  </a:lnTo>
                  <a:lnTo>
                    <a:pt x="5140" y="95852"/>
                  </a:lnTo>
                  <a:lnTo>
                    <a:pt x="8347" y="97746"/>
                  </a:lnTo>
                  <a:lnTo>
                    <a:pt x="11151" y="97418"/>
                  </a:lnTo>
                  <a:lnTo>
                    <a:pt x="13752" y="97418"/>
                  </a:lnTo>
                  <a:lnTo>
                    <a:pt x="16467" y="96054"/>
                  </a:lnTo>
                  <a:lnTo>
                    <a:pt x="18525" y="96294"/>
                  </a:lnTo>
                  <a:lnTo>
                    <a:pt x="19497" y="97923"/>
                  </a:lnTo>
                  <a:lnTo>
                    <a:pt x="22338" y="97784"/>
                  </a:lnTo>
                  <a:lnTo>
                    <a:pt x="23336" y="99400"/>
                  </a:lnTo>
                  <a:lnTo>
                    <a:pt x="22906" y="103492"/>
                  </a:lnTo>
                  <a:lnTo>
                    <a:pt x="25066" y="106686"/>
                  </a:lnTo>
                  <a:lnTo>
                    <a:pt x="25659" y="109717"/>
                  </a:lnTo>
                  <a:lnTo>
                    <a:pt x="25659" y="112457"/>
                  </a:lnTo>
                  <a:lnTo>
                    <a:pt x="23765" y="115083"/>
                  </a:lnTo>
                  <a:lnTo>
                    <a:pt x="23765" y="117697"/>
                  </a:lnTo>
                  <a:lnTo>
                    <a:pt x="25659" y="120437"/>
                  </a:lnTo>
                  <a:lnTo>
                    <a:pt x="25659" y="124010"/>
                  </a:lnTo>
                  <a:lnTo>
                    <a:pt x="27692" y="126675"/>
                  </a:lnTo>
                  <a:lnTo>
                    <a:pt x="28778" y="128733"/>
                  </a:lnTo>
                  <a:lnTo>
                    <a:pt x="29157" y="130993"/>
                  </a:lnTo>
                  <a:lnTo>
                    <a:pt x="31051" y="133998"/>
                  </a:lnTo>
                  <a:lnTo>
                    <a:pt x="35849" y="133998"/>
                  </a:lnTo>
                  <a:lnTo>
                    <a:pt x="38501" y="132003"/>
                  </a:lnTo>
                  <a:lnTo>
                    <a:pt x="40193" y="130160"/>
                  </a:lnTo>
                  <a:lnTo>
                    <a:pt x="42769" y="127243"/>
                  </a:lnTo>
                  <a:lnTo>
                    <a:pt x="43362" y="124541"/>
                  </a:lnTo>
                  <a:lnTo>
                    <a:pt x="44865" y="124541"/>
                  </a:lnTo>
                  <a:lnTo>
                    <a:pt x="45206" y="120121"/>
                  </a:lnTo>
                  <a:lnTo>
                    <a:pt x="45206" y="119010"/>
                  </a:lnTo>
                  <a:lnTo>
                    <a:pt x="49183" y="115954"/>
                  </a:lnTo>
                  <a:lnTo>
                    <a:pt x="50888" y="113379"/>
                  </a:lnTo>
                  <a:lnTo>
                    <a:pt x="50888" y="110651"/>
                  </a:lnTo>
                  <a:lnTo>
                    <a:pt x="50042" y="108606"/>
                  </a:lnTo>
                  <a:lnTo>
                    <a:pt x="50092" y="106295"/>
                  </a:lnTo>
                  <a:lnTo>
                    <a:pt x="49600" y="104969"/>
                  </a:lnTo>
                  <a:lnTo>
                    <a:pt x="52239" y="102570"/>
                  </a:lnTo>
                  <a:lnTo>
                    <a:pt x="54853" y="99653"/>
                  </a:lnTo>
                  <a:lnTo>
                    <a:pt x="58149" y="97645"/>
                  </a:lnTo>
                  <a:lnTo>
                    <a:pt x="58186" y="97570"/>
                  </a:lnTo>
                  <a:cubicBezTo>
                    <a:pt x="58641" y="96761"/>
                    <a:pt x="59702" y="94817"/>
                    <a:pt x="59702" y="94362"/>
                  </a:cubicBezTo>
                  <a:cubicBezTo>
                    <a:pt x="59702" y="94148"/>
                    <a:pt x="60131" y="92948"/>
                    <a:pt x="60522" y="91963"/>
                  </a:cubicBezTo>
                  <a:lnTo>
                    <a:pt x="60573" y="91862"/>
                  </a:lnTo>
                  <a:lnTo>
                    <a:pt x="59904" y="89716"/>
                  </a:lnTo>
                  <a:lnTo>
                    <a:pt x="58149" y="90587"/>
                  </a:lnTo>
                  <a:lnTo>
                    <a:pt x="54411" y="91117"/>
                  </a:lnTo>
                  <a:lnTo>
                    <a:pt x="53375" y="91610"/>
                  </a:lnTo>
                  <a:lnTo>
                    <a:pt x="52858" y="90031"/>
                  </a:lnTo>
                  <a:lnTo>
                    <a:pt x="52327" y="88870"/>
                  </a:lnTo>
                  <a:lnTo>
                    <a:pt x="50118" y="86748"/>
                  </a:lnTo>
                  <a:lnTo>
                    <a:pt x="48830" y="85852"/>
                  </a:lnTo>
                  <a:lnTo>
                    <a:pt x="46772" y="81104"/>
                  </a:lnTo>
                  <a:lnTo>
                    <a:pt x="45913" y="79917"/>
                  </a:lnTo>
                  <a:lnTo>
                    <a:pt x="44852" y="77076"/>
                  </a:lnTo>
                  <a:lnTo>
                    <a:pt x="44309" y="76142"/>
                  </a:lnTo>
                  <a:lnTo>
                    <a:pt x="44890" y="75927"/>
                  </a:lnTo>
                  <a:lnTo>
                    <a:pt x="47264" y="79185"/>
                  </a:lnTo>
                  <a:lnTo>
                    <a:pt x="48716" y="81470"/>
                  </a:lnTo>
                  <a:lnTo>
                    <a:pt x="49562" y="83945"/>
                  </a:lnTo>
                  <a:lnTo>
                    <a:pt x="51570" y="85523"/>
                  </a:lnTo>
                  <a:lnTo>
                    <a:pt x="52795" y="88478"/>
                  </a:lnTo>
                  <a:lnTo>
                    <a:pt x="53439" y="90271"/>
                  </a:lnTo>
                  <a:lnTo>
                    <a:pt x="57189" y="88579"/>
                  </a:lnTo>
                  <a:lnTo>
                    <a:pt x="60939" y="87746"/>
                  </a:lnTo>
                  <a:lnTo>
                    <a:pt x="65005" y="85675"/>
                  </a:lnTo>
                  <a:lnTo>
                    <a:pt x="66230" y="83453"/>
                  </a:lnTo>
                  <a:lnTo>
                    <a:pt x="67139" y="81154"/>
                  </a:lnTo>
                  <a:lnTo>
                    <a:pt x="65422" y="79437"/>
                  </a:lnTo>
                  <a:lnTo>
                    <a:pt x="63932" y="77821"/>
                  </a:lnTo>
                  <a:lnTo>
                    <a:pt x="61356" y="78616"/>
                  </a:lnTo>
                  <a:lnTo>
                    <a:pt x="59487" y="78705"/>
                  </a:lnTo>
                  <a:lnTo>
                    <a:pt x="58325" y="76571"/>
                  </a:lnTo>
                  <a:lnTo>
                    <a:pt x="56570" y="75094"/>
                  </a:lnTo>
                  <a:lnTo>
                    <a:pt x="57189" y="74045"/>
                  </a:lnTo>
                  <a:lnTo>
                    <a:pt x="59790" y="76154"/>
                  </a:lnTo>
                  <a:lnTo>
                    <a:pt x="61886" y="77303"/>
                  </a:lnTo>
                  <a:lnTo>
                    <a:pt x="63742" y="77442"/>
                  </a:lnTo>
                  <a:lnTo>
                    <a:pt x="65472" y="78364"/>
                  </a:lnTo>
                  <a:lnTo>
                    <a:pt x="68351" y="78818"/>
                  </a:lnTo>
                  <a:lnTo>
                    <a:pt x="71634" y="78414"/>
                  </a:lnTo>
                  <a:lnTo>
                    <a:pt x="74109" y="80195"/>
                  </a:lnTo>
                  <a:lnTo>
                    <a:pt x="75511" y="82569"/>
                  </a:lnTo>
                  <a:lnTo>
                    <a:pt x="77089" y="82834"/>
                  </a:lnTo>
                  <a:lnTo>
                    <a:pt x="78074" y="81697"/>
                  </a:lnTo>
                  <a:lnTo>
                    <a:pt x="78541" y="83617"/>
                  </a:lnTo>
                  <a:lnTo>
                    <a:pt x="79173" y="86357"/>
                  </a:lnTo>
                  <a:lnTo>
                    <a:pt x="80562" y="89349"/>
                  </a:lnTo>
                  <a:lnTo>
                    <a:pt x="82014" y="92670"/>
                  </a:lnTo>
                  <a:lnTo>
                    <a:pt x="82721" y="95246"/>
                  </a:lnTo>
                  <a:lnTo>
                    <a:pt x="84930" y="91723"/>
                  </a:lnTo>
                  <a:lnTo>
                    <a:pt x="84930" y="88668"/>
                  </a:lnTo>
                  <a:lnTo>
                    <a:pt x="85802" y="87215"/>
                  </a:lnTo>
                  <a:lnTo>
                    <a:pt x="87822" y="85460"/>
                  </a:lnTo>
                  <a:lnTo>
                    <a:pt x="90840" y="82720"/>
                  </a:lnTo>
                  <a:lnTo>
                    <a:pt x="92115" y="80990"/>
                  </a:lnTo>
                  <a:lnTo>
                    <a:pt x="94451" y="80447"/>
                  </a:lnTo>
                  <a:lnTo>
                    <a:pt x="95158" y="83339"/>
                  </a:lnTo>
                  <a:lnTo>
                    <a:pt x="96914" y="84160"/>
                  </a:lnTo>
                  <a:lnTo>
                    <a:pt x="96914" y="87885"/>
                  </a:lnTo>
                  <a:lnTo>
                    <a:pt x="99035" y="86622"/>
                  </a:lnTo>
                  <a:lnTo>
                    <a:pt x="100702" y="90132"/>
                  </a:lnTo>
                  <a:lnTo>
                    <a:pt x="100702" y="94451"/>
                  </a:lnTo>
                  <a:lnTo>
                    <a:pt x="102772" y="95549"/>
                  </a:lnTo>
                  <a:lnTo>
                    <a:pt x="103720" y="97557"/>
                  </a:lnTo>
                  <a:lnTo>
                    <a:pt x="105247" y="99565"/>
                  </a:lnTo>
                  <a:lnTo>
                    <a:pt x="107975" y="100701"/>
                  </a:lnTo>
                  <a:lnTo>
                    <a:pt x="107192" y="98100"/>
                  </a:lnTo>
                  <a:lnTo>
                    <a:pt x="106864" y="96294"/>
                  </a:lnTo>
                  <a:lnTo>
                    <a:pt x="105121" y="94994"/>
                  </a:lnTo>
                  <a:lnTo>
                    <a:pt x="104023" y="93478"/>
                  </a:lnTo>
                  <a:lnTo>
                    <a:pt x="103442" y="92127"/>
                  </a:lnTo>
                  <a:lnTo>
                    <a:pt x="103732" y="90082"/>
                  </a:lnTo>
                  <a:lnTo>
                    <a:pt x="104212" y="89476"/>
                  </a:lnTo>
                  <a:lnTo>
                    <a:pt x="105626" y="90801"/>
                  </a:lnTo>
                  <a:lnTo>
                    <a:pt x="107306" y="92595"/>
                  </a:lnTo>
                  <a:lnTo>
                    <a:pt x="108417" y="93163"/>
                  </a:lnTo>
                  <a:lnTo>
                    <a:pt x="108568" y="93049"/>
                  </a:lnTo>
                  <a:cubicBezTo>
                    <a:pt x="110803" y="91382"/>
                    <a:pt x="110803" y="91041"/>
                    <a:pt x="110803" y="90902"/>
                  </a:cubicBezTo>
                  <a:lnTo>
                    <a:pt x="110803" y="87203"/>
                  </a:lnTo>
                  <a:lnTo>
                    <a:pt x="108846" y="85359"/>
                  </a:lnTo>
                  <a:lnTo>
                    <a:pt x="108139" y="83932"/>
                  </a:lnTo>
                  <a:cubicBezTo>
                    <a:pt x="108265" y="83238"/>
                    <a:pt x="108480" y="82556"/>
                    <a:pt x="108581" y="82455"/>
                  </a:cubicBezTo>
                  <a:cubicBezTo>
                    <a:pt x="108758" y="82341"/>
                    <a:pt x="109654" y="82000"/>
                    <a:pt x="110374" y="81748"/>
                  </a:cubicBezTo>
                  <a:lnTo>
                    <a:pt x="110967" y="83099"/>
                  </a:lnTo>
                  <a:lnTo>
                    <a:pt x="113139" y="81521"/>
                  </a:lnTo>
                  <a:lnTo>
                    <a:pt x="117016" y="79589"/>
                  </a:lnTo>
                  <a:lnTo>
                    <a:pt x="118821" y="76293"/>
                  </a:lnTo>
                  <a:lnTo>
                    <a:pt x="119604" y="74083"/>
                  </a:lnTo>
                  <a:lnTo>
                    <a:pt x="119630" y="70232"/>
                  </a:lnTo>
                  <a:lnTo>
                    <a:pt x="118140" y="67227"/>
                  </a:lnTo>
                  <a:lnTo>
                    <a:pt x="116890" y="65649"/>
                  </a:lnTo>
                  <a:lnTo>
                    <a:pt x="118809" y="64348"/>
                  </a:lnTo>
                  <a:lnTo>
                    <a:pt x="119958" y="63451"/>
                  </a:lnTo>
                  <a:lnTo>
                    <a:pt x="117622" y="62719"/>
                  </a:lnTo>
                  <a:lnTo>
                    <a:pt x="116258" y="63212"/>
                  </a:lnTo>
                  <a:lnTo>
                    <a:pt x="115475" y="62340"/>
                  </a:lnTo>
                  <a:lnTo>
                    <a:pt x="115059" y="61772"/>
                  </a:lnTo>
                  <a:lnTo>
                    <a:pt x="116624" y="60863"/>
                  </a:lnTo>
                  <a:lnTo>
                    <a:pt x="117369" y="59373"/>
                  </a:lnTo>
                  <a:lnTo>
                    <a:pt x="117900" y="59638"/>
                  </a:lnTo>
                  <a:lnTo>
                    <a:pt x="117256" y="61974"/>
                  </a:lnTo>
                  <a:lnTo>
                    <a:pt x="119390" y="60901"/>
                  </a:lnTo>
                  <a:lnTo>
                    <a:pt x="120337" y="61684"/>
                  </a:lnTo>
                  <a:lnTo>
                    <a:pt x="121284" y="63350"/>
                  </a:lnTo>
                  <a:lnTo>
                    <a:pt x="122168" y="64424"/>
                  </a:lnTo>
                  <a:lnTo>
                    <a:pt x="122168" y="66015"/>
                  </a:lnTo>
                  <a:lnTo>
                    <a:pt x="123291" y="67151"/>
                  </a:lnTo>
                  <a:lnTo>
                    <a:pt x="125501" y="65383"/>
                  </a:lnTo>
                  <a:lnTo>
                    <a:pt x="124882" y="62782"/>
                  </a:lnTo>
                  <a:lnTo>
                    <a:pt x="123216" y="61078"/>
                  </a:lnTo>
                  <a:lnTo>
                    <a:pt x="122837" y="60295"/>
                  </a:lnTo>
                  <a:lnTo>
                    <a:pt x="124238" y="59095"/>
                  </a:lnTo>
                  <a:lnTo>
                    <a:pt x="124352" y="56254"/>
                  </a:lnTo>
                  <a:lnTo>
                    <a:pt x="125337" y="55433"/>
                  </a:lnTo>
                  <a:lnTo>
                    <a:pt x="126688" y="56229"/>
                  </a:lnTo>
                  <a:lnTo>
                    <a:pt x="128734" y="52693"/>
                  </a:lnTo>
                  <a:lnTo>
                    <a:pt x="130363" y="47693"/>
                  </a:lnTo>
                  <a:lnTo>
                    <a:pt x="129176" y="44359"/>
                  </a:lnTo>
                  <a:lnTo>
                    <a:pt x="128418" y="41329"/>
                  </a:lnTo>
                  <a:lnTo>
                    <a:pt x="126625" y="39650"/>
                  </a:lnTo>
                  <a:lnTo>
                    <a:pt x="124365" y="39006"/>
                  </a:lnTo>
                  <a:lnTo>
                    <a:pt x="123039" y="38501"/>
                  </a:lnTo>
                  <a:lnTo>
                    <a:pt x="122231" y="37844"/>
                  </a:lnTo>
                  <a:lnTo>
                    <a:pt x="124238" y="33816"/>
                  </a:lnTo>
                  <a:lnTo>
                    <a:pt x="125047" y="31152"/>
                  </a:lnTo>
                  <a:lnTo>
                    <a:pt x="127067" y="29939"/>
                  </a:lnTo>
                  <a:lnTo>
                    <a:pt x="130350" y="29939"/>
                  </a:lnTo>
                  <a:lnTo>
                    <a:pt x="135009" y="28677"/>
                  </a:lnTo>
                  <a:lnTo>
                    <a:pt x="132875" y="28677"/>
                  </a:lnTo>
                  <a:lnTo>
                    <a:pt x="132875" y="23841"/>
                  </a:lnTo>
                  <a:lnTo>
                    <a:pt x="135224" y="22793"/>
                  </a:lnTo>
                  <a:lnTo>
                    <a:pt x="136108" y="25091"/>
                  </a:lnTo>
                  <a:lnTo>
                    <a:pt x="137257" y="22490"/>
                  </a:lnTo>
                  <a:lnTo>
                    <a:pt x="137282" y="21025"/>
                  </a:lnTo>
                  <a:lnTo>
                    <a:pt x="138090" y="21479"/>
                  </a:lnTo>
                  <a:lnTo>
                    <a:pt x="137446" y="25129"/>
                  </a:lnTo>
                  <a:lnTo>
                    <a:pt x="136032" y="30912"/>
                  </a:lnTo>
                  <a:lnTo>
                    <a:pt x="136019" y="34447"/>
                  </a:lnTo>
                  <a:lnTo>
                    <a:pt x="139467" y="39220"/>
                  </a:lnTo>
                  <a:lnTo>
                    <a:pt x="140452" y="42491"/>
                  </a:lnTo>
                  <a:lnTo>
                    <a:pt x="140452" y="44486"/>
                  </a:lnTo>
                  <a:lnTo>
                    <a:pt x="142346" y="42907"/>
                  </a:lnTo>
                  <a:lnTo>
                    <a:pt x="142346" y="39460"/>
                  </a:lnTo>
                  <a:lnTo>
                    <a:pt x="143836" y="36051"/>
                  </a:lnTo>
                  <a:lnTo>
                    <a:pt x="143028" y="33273"/>
                  </a:lnTo>
                  <a:lnTo>
                    <a:pt x="142901" y="31682"/>
                  </a:lnTo>
                  <a:lnTo>
                    <a:pt x="142598" y="29447"/>
                  </a:lnTo>
                  <a:lnTo>
                    <a:pt x="140742" y="27982"/>
                  </a:lnTo>
                  <a:lnTo>
                    <a:pt x="140464" y="25356"/>
                  </a:lnTo>
                  <a:lnTo>
                    <a:pt x="142939" y="23740"/>
                  </a:lnTo>
                  <a:lnTo>
                    <a:pt x="145502" y="24093"/>
                  </a:lnTo>
                  <a:lnTo>
                    <a:pt x="145502" y="21189"/>
                  </a:lnTo>
                  <a:lnTo>
                    <a:pt x="146462" y="19611"/>
                  </a:lnTo>
                  <a:lnTo>
                    <a:pt x="148508" y="18588"/>
                  </a:lnTo>
                  <a:lnTo>
                    <a:pt x="149732" y="18588"/>
                  </a:lnTo>
                  <a:lnTo>
                    <a:pt x="148141" y="14231"/>
                  </a:lnTo>
                  <a:lnTo>
                    <a:pt x="145010" y="13070"/>
                  </a:lnTo>
                  <a:lnTo>
                    <a:pt x="145490" y="11214"/>
                  </a:lnTo>
                  <a:lnTo>
                    <a:pt x="145161" y="9105"/>
                  </a:lnTo>
                  <a:lnTo>
                    <a:pt x="145060" y="8562"/>
                  </a:lnTo>
                  <a:lnTo>
                    <a:pt x="146664" y="9395"/>
                  </a:lnTo>
                  <a:lnTo>
                    <a:pt x="148015" y="8360"/>
                  </a:lnTo>
                  <a:lnTo>
                    <a:pt x="149442" y="9307"/>
                  </a:lnTo>
                  <a:lnTo>
                    <a:pt x="150364" y="6542"/>
                  </a:lnTo>
                  <a:lnTo>
                    <a:pt x="149038" y="4774"/>
                  </a:lnTo>
                  <a:lnTo>
                    <a:pt x="148369" y="2223"/>
                  </a:lnTo>
                  <a:lnTo>
                    <a:pt x="144227" y="1605"/>
                  </a:lnTo>
                  <a:lnTo>
                    <a:pt x="144227" y="3120"/>
                  </a:lnTo>
                  <a:lnTo>
                    <a:pt x="143116" y="3082"/>
                  </a:lnTo>
                  <a:lnTo>
                    <a:pt x="142384" y="2185"/>
                  </a:lnTo>
                  <a:lnTo>
                    <a:pt x="134744" y="2185"/>
                  </a:lnTo>
                  <a:lnTo>
                    <a:pt x="130704" y="2564"/>
                  </a:lnTo>
                  <a:lnTo>
                    <a:pt x="133065" y="4875"/>
                  </a:lnTo>
                  <a:lnTo>
                    <a:pt x="131411" y="4888"/>
                  </a:lnTo>
                  <a:lnTo>
                    <a:pt x="130842" y="3486"/>
                  </a:lnTo>
                  <a:lnTo>
                    <a:pt x="127458" y="4989"/>
                  </a:lnTo>
                  <a:lnTo>
                    <a:pt x="124908" y="6605"/>
                  </a:lnTo>
                  <a:lnTo>
                    <a:pt x="123620" y="6605"/>
                  </a:lnTo>
                  <a:lnTo>
                    <a:pt x="122584" y="4420"/>
                  </a:lnTo>
                  <a:lnTo>
                    <a:pt x="119781" y="4016"/>
                  </a:lnTo>
                  <a:lnTo>
                    <a:pt x="117710" y="5178"/>
                  </a:lnTo>
                  <a:lnTo>
                    <a:pt x="114604" y="4143"/>
                  </a:lnTo>
                  <a:lnTo>
                    <a:pt x="112432" y="3259"/>
                  </a:lnTo>
                  <a:lnTo>
                    <a:pt x="108076" y="3574"/>
                  </a:lnTo>
                  <a:lnTo>
                    <a:pt x="106005" y="4900"/>
                  </a:lnTo>
                  <a:lnTo>
                    <a:pt x="107091" y="7842"/>
                  </a:lnTo>
                  <a:lnTo>
                    <a:pt x="105146" y="7842"/>
                  </a:lnTo>
                  <a:lnTo>
                    <a:pt x="103795" y="7729"/>
                  </a:lnTo>
                  <a:lnTo>
                    <a:pt x="101851" y="8714"/>
                  </a:lnTo>
                  <a:lnTo>
                    <a:pt x="102583" y="10039"/>
                  </a:lnTo>
                  <a:lnTo>
                    <a:pt x="102583" y="10039"/>
                  </a:lnTo>
                  <a:lnTo>
                    <a:pt x="101169" y="9623"/>
                  </a:lnTo>
                  <a:lnTo>
                    <a:pt x="100348" y="6744"/>
                  </a:lnTo>
                  <a:lnTo>
                    <a:pt x="97545" y="4370"/>
                  </a:lnTo>
                  <a:lnTo>
                    <a:pt x="93252" y="4963"/>
                  </a:lnTo>
                  <a:lnTo>
                    <a:pt x="94072" y="7628"/>
                  </a:lnTo>
                  <a:lnTo>
                    <a:pt x="91509" y="7539"/>
                  </a:lnTo>
                  <a:lnTo>
                    <a:pt x="90385" y="6074"/>
                  </a:lnTo>
                  <a:lnTo>
                    <a:pt x="87999" y="7337"/>
                  </a:lnTo>
                  <a:lnTo>
                    <a:pt x="86231" y="7893"/>
                  </a:lnTo>
                  <a:lnTo>
                    <a:pt x="84034" y="10544"/>
                  </a:lnTo>
                  <a:lnTo>
                    <a:pt x="83706" y="9282"/>
                  </a:lnTo>
                  <a:lnTo>
                    <a:pt x="85915" y="5923"/>
                  </a:lnTo>
                  <a:lnTo>
                    <a:pt x="85234" y="2526"/>
                  </a:lnTo>
                  <a:lnTo>
                    <a:pt x="8178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a:off x="4467225" y="3815075"/>
              <a:ext cx="177425" cy="289800"/>
            </a:xfrm>
            <a:custGeom>
              <a:avLst/>
              <a:gdLst/>
              <a:ahLst/>
              <a:cxnLst/>
              <a:rect l="l" t="t" r="r" b="b"/>
              <a:pathLst>
                <a:path w="7097" h="11592" extrusionOk="0">
                  <a:moveTo>
                    <a:pt x="5683" y="0"/>
                  </a:moveTo>
                  <a:lnTo>
                    <a:pt x="4572" y="1339"/>
                  </a:lnTo>
                  <a:lnTo>
                    <a:pt x="2602" y="2513"/>
                  </a:lnTo>
                  <a:lnTo>
                    <a:pt x="1023" y="3271"/>
                  </a:lnTo>
                  <a:lnTo>
                    <a:pt x="1415" y="5809"/>
                  </a:lnTo>
                  <a:lnTo>
                    <a:pt x="1023" y="7362"/>
                  </a:lnTo>
                  <a:lnTo>
                    <a:pt x="1" y="8524"/>
                  </a:lnTo>
                  <a:lnTo>
                    <a:pt x="556" y="10809"/>
                  </a:lnTo>
                  <a:lnTo>
                    <a:pt x="2134" y="11592"/>
                  </a:lnTo>
                  <a:lnTo>
                    <a:pt x="3864" y="9849"/>
                  </a:lnTo>
                  <a:lnTo>
                    <a:pt x="5203" y="6541"/>
                  </a:lnTo>
                  <a:lnTo>
                    <a:pt x="6226" y="3384"/>
                  </a:lnTo>
                  <a:lnTo>
                    <a:pt x="7097" y="1655"/>
                  </a:lnTo>
                  <a:lnTo>
                    <a:pt x="615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a:off x="4458375" y="3806875"/>
              <a:ext cx="194800" cy="307475"/>
            </a:xfrm>
            <a:custGeom>
              <a:avLst/>
              <a:gdLst/>
              <a:ahLst/>
              <a:cxnLst/>
              <a:rect l="l" t="t" r="r" b="b"/>
              <a:pathLst>
                <a:path w="7792" h="12299" extrusionOk="0">
                  <a:moveTo>
                    <a:pt x="6327" y="644"/>
                  </a:moveTo>
                  <a:lnTo>
                    <a:pt x="7097" y="1995"/>
                  </a:lnTo>
                  <a:lnTo>
                    <a:pt x="6277" y="3611"/>
                  </a:lnTo>
                  <a:lnTo>
                    <a:pt x="5266" y="6756"/>
                  </a:lnTo>
                  <a:lnTo>
                    <a:pt x="3953" y="10001"/>
                  </a:lnTo>
                  <a:lnTo>
                    <a:pt x="2413" y="11529"/>
                  </a:lnTo>
                  <a:lnTo>
                    <a:pt x="1175" y="10910"/>
                  </a:lnTo>
                  <a:lnTo>
                    <a:pt x="695" y="8940"/>
                  </a:lnTo>
                  <a:lnTo>
                    <a:pt x="1668" y="7829"/>
                  </a:lnTo>
                  <a:lnTo>
                    <a:pt x="2097" y="6149"/>
                  </a:lnTo>
                  <a:lnTo>
                    <a:pt x="1731" y="3776"/>
                  </a:lnTo>
                  <a:lnTo>
                    <a:pt x="3120" y="3119"/>
                  </a:lnTo>
                  <a:lnTo>
                    <a:pt x="5090" y="1932"/>
                  </a:lnTo>
                  <a:lnTo>
                    <a:pt x="6176" y="644"/>
                  </a:lnTo>
                  <a:close/>
                  <a:moveTo>
                    <a:pt x="5873" y="0"/>
                  </a:moveTo>
                  <a:lnTo>
                    <a:pt x="4711" y="1427"/>
                  </a:lnTo>
                  <a:lnTo>
                    <a:pt x="2817" y="2563"/>
                  </a:lnTo>
                  <a:lnTo>
                    <a:pt x="1024" y="3409"/>
                  </a:lnTo>
                  <a:lnTo>
                    <a:pt x="1440" y="6124"/>
                  </a:lnTo>
                  <a:lnTo>
                    <a:pt x="1087" y="7538"/>
                  </a:lnTo>
                  <a:lnTo>
                    <a:pt x="1" y="8776"/>
                  </a:lnTo>
                  <a:lnTo>
                    <a:pt x="632" y="11352"/>
                  </a:lnTo>
                  <a:lnTo>
                    <a:pt x="2552" y="12299"/>
                  </a:lnTo>
                  <a:lnTo>
                    <a:pt x="4420" y="10405"/>
                  </a:lnTo>
                  <a:lnTo>
                    <a:pt x="5847" y="6958"/>
                  </a:lnTo>
                  <a:lnTo>
                    <a:pt x="6845" y="3851"/>
                  </a:lnTo>
                  <a:lnTo>
                    <a:pt x="7792" y="1970"/>
                  </a:lnTo>
                  <a:lnTo>
                    <a:pt x="668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a:off x="5304725" y="3312525"/>
              <a:ext cx="45475" cy="78625"/>
            </a:xfrm>
            <a:custGeom>
              <a:avLst/>
              <a:gdLst/>
              <a:ahLst/>
              <a:cxnLst/>
              <a:rect l="l" t="t" r="r" b="b"/>
              <a:pathLst>
                <a:path w="1819" h="3145" extrusionOk="0">
                  <a:moveTo>
                    <a:pt x="480" y="0"/>
                  </a:moveTo>
                  <a:lnTo>
                    <a:pt x="0" y="1654"/>
                  </a:lnTo>
                  <a:lnTo>
                    <a:pt x="480" y="3144"/>
                  </a:lnTo>
                  <a:lnTo>
                    <a:pt x="1503" y="2753"/>
                  </a:lnTo>
                  <a:lnTo>
                    <a:pt x="1818" y="1566"/>
                  </a:lnTo>
                  <a:lnTo>
                    <a:pt x="48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p:nvPr/>
          </p:nvSpPr>
          <p:spPr>
            <a:xfrm>
              <a:off x="5296500" y="3296100"/>
              <a:ext cx="62525" cy="105475"/>
            </a:xfrm>
            <a:custGeom>
              <a:avLst/>
              <a:gdLst/>
              <a:ahLst/>
              <a:cxnLst/>
              <a:rect l="l" t="t" r="r" b="b"/>
              <a:pathLst>
                <a:path w="2501" h="4219" extrusionOk="0">
                  <a:moveTo>
                    <a:pt x="948" y="1301"/>
                  </a:moveTo>
                  <a:lnTo>
                    <a:pt x="1806" y="2311"/>
                  </a:lnTo>
                  <a:lnTo>
                    <a:pt x="1567" y="3170"/>
                  </a:lnTo>
                  <a:lnTo>
                    <a:pt x="1011" y="3397"/>
                  </a:lnTo>
                  <a:lnTo>
                    <a:pt x="657" y="2299"/>
                  </a:lnTo>
                  <a:lnTo>
                    <a:pt x="948" y="1301"/>
                  </a:lnTo>
                  <a:close/>
                  <a:moveTo>
                    <a:pt x="670" y="1"/>
                  </a:moveTo>
                  <a:lnTo>
                    <a:pt x="1" y="2311"/>
                  </a:lnTo>
                  <a:lnTo>
                    <a:pt x="607" y="4218"/>
                  </a:lnTo>
                  <a:lnTo>
                    <a:pt x="2097" y="3650"/>
                  </a:lnTo>
                  <a:lnTo>
                    <a:pt x="2501" y="2147"/>
                  </a:lnTo>
                  <a:lnTo>
                    <a:pt x="67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
            <p:cNvSpPr/>
            <p:nvPr/>
          </p:nvSpPr>
          <p:spPr>
            <a:xfrm>
              <a:off x="5643750" y="3420800"/>
              <a:ext cx="232675" cy="252250"/>
            </a:xfrm>
            <a:custGeom>
              <a:avLst/>
              <a:gdLst/>
              <a:ahLst/>
              <a:cxnLst/>
              <a:rect l="l" t="t" r="r" b="b"/>
              <a:pathLst>
                <a:path w="9307" h="10090" extrusionOk="0">
                  <a:moveTo>
                    <a:pt x="1" y="0"/>
                  </a:moveTo>
                  <a:lnTo>
                    <a:pt x="948" y="1301"/>
                  </a:lnTo>
                  <a:lnTo>
                    <a:pt x="2337" y="1553"/>
                  </a:lnTo>
                  <a:cubicBezTo>
                    <a:pt x="2337" y="1553"/>
                    <a:pt x="3536" y="3852"/>
                    <a:pt x="3688" y="4091"/>
                  </a:cubicBezTo>
                  <a:cubicBezTo>
                    <a:pt x="3852" y="4331"/>
                    <a:pt x="5897" y="8233"/>
                    <a:pt x="5897" y="8233"/>
                  </a:cubicBezTo>
                  <a:lnTo>
                    <a:pt x="7804" y="10089"/>
                  </a:lnTo>
                  <a:lnTo>
                    <a:pt x="8587" y="10089"/>
                  </a:lnTo>
                  <a:lnTo>
                    <a:pt x="9307" y="8119"/>
                  </a:lnTo>
                  <a:lnTo>
                    <a:pt x="7880" y="5039"/>
                  </a:lnTo>
                  <a:lnTo>
                    <a:pt x="4647" y="1882"/>
                  </a:lnTo>
                  <a:lnTo>
                    <a:pt x="3473" y="1061"/>
                  </a:lnTo>
                  <a:lnTo>
                    <a:pt x="197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
            <p:cNvSpPr/>
            <p:nvPr/>
          </p:nvSpPr>
          <p:spPr>
            <a:xfrm>
              <a:off x="5628275" y="3412900"/>
              <a:ext cx="256350" cy="268025"/>
            </a:xfrm>
            <a:custGeom>
              <a:avLst/>
              <a:gdLst/>
              <a:ahLst/>
              <a:cxnLst/>
              <a:rect l="l" t="t" r="r" b="b"/>
              <a:pathLst>
                <a:path w="10254" h="10721" extrusionOk="0">
                  <a:moveTo>
                    <a:pt x="2488" y="632"/>
                  </a:moveTo>
                  <a:lnTo>
                    <a:pt x="5052" y="2438"/>
                  </a:lnTo>
                  <a:lnTo>
                    <a:pt x="8246" y="5544"/>
                  </a:lnTo>
                  <a:lnTo>
                    <a:pt x="9585" y="8448"/>
                  </a:lnTo>
                  <a:lnTo>
                    <a:pt x="9004" y="10090"/>
                  </a:lnTo>
                  <a:lnTo>
                    <a:pt x="8562" y="10090"/>
                  </a:lnTo>
                  <a:lnTo>
                    <a:pt x="6782" y="8360"/>
                  </a:lnTo>
                  <a:cubicBezTo>
                    <a:pt x="6478" y="7792"/>
                    <a:pt x="4723" y="4471"/>
                    <a:pt x="4572" y="4231"/>
                  </a:cubicBezTo>
                  <a:cubicBezTo>
                    <a:pt x="4458" y="4067"/>
                    <a:pt x="3688" y="2614"/>
                    <a:pt x="3233" y="1731"/>
                  </a:cubicBezTo>
                  <a:lnTo>
                    <a:pt x="3158" y="1592"/>
                  </a:lnTo>
                  <a:lnTo>
                    <a:pt x="1743" y="1327"/>
                  </a:lnTo>
                  <a:lnTo>
                    <a:pt x="1238" y="632"/>
                  </a:lnTo>
                  <a:close/>
                  <a:moveTo>
                    <a:pt x="1" y="1"/>
                  </a:moveTo>
                  <a:lnTo>
                    <a:pt x="1390" y="1907"/>
                  </a:lnTo>
                  <a:lnTo>
                    <a:pt x="2741" y="2160"/>
                  </a:lnTo>
                  <a:cubicBezTo>
                    <a:pt x="3019" y="2690"/>
                    <a:pt x="3903" y="4370"/>
                    <a:pt x="4041" y="4584"/>
                  </a:cubicBezTo>
                  <a:cubicBezTo>
                    <a:pt x="4155" y="4748"/>
                    <a:pt x="5430" y="7135"/>
                    <a:pt x="6251" y="8701"/>
                  </a:cubicBezTo>
                  <a:lnTo>
                    <a:pt x="8297" y="10721"/>
                  </a:lnTo>
                  <a:lnTo>
                    <a:pt x="9433" y="10721"/>
                  </a:lnTo>
                  <a:lnTo>
                    <a:pt x="10254" y="8423"/>
                  </a:lnTo>
                  <a:lnTo>
                    <a:pt x="8789" y="5228"/>
                  </a:lnTo>
                  <a:lnTo>
                    <a:pt x="5443" y="1945"/>
                  </a:lnTo>
                  <a:lnTo>
                    <a:pt x="269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
            <p:cNvSpPr/>
            <p:nvPr/>
          </p:nvSpPr>
          <p:spPr>
            <a:xfrm>
              <a:off x="5873550" y="3662925"/>
              <a:ext cx="284775" cy="73250"/>
            </a:xfrm>
            <a:custGeom>
              <a:avLst/>
              <a:gdLst/>
              <a:ahLst/>
              <a:cxnLst/>
              <a:rect l="l" t="t" r="r" b="b"/>
              <a:pathLst>
                <a:path w="11391" h="2930" extrusionOk="0">
                  <a:moveTo>
                    <a:pt x="1150" y="0"/>
                  </a:moveTo>
                  <a:lnTo>
                    <a:pt x="1" y="998"/>
                  </a:lnTo>
                  <a:lnTo>
                    <a:pt x="2324" y="2058"/>
                  </a:lnTo>
                  <a:lnTo>
                    <a:pt x="5696" y="2930"/>
                  </a:lnTo>
                  <a:lnTo>
                    <a:pt x="11391" y="2930"/>
                  </a:lnTo>
                  <a:lnTo>
                    <a:pt x="8082" y="1667"/>
                  </a:lnTo>
                  <a:lnTo>
                    <a:pt x="5708" y="1667"/>
                  </a:lnTo>
                  <a:lnTo>
                    <a:pt x="115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
            <p:cNvSpPr/>
            <p:nvPr/>
          </p:nvSpPr>
          <p:spPr>
            <a:xfrm>
              <a:off x="5859050" y="3654075"/>
              <a:ext cx="342200" cy="90000"/>
            </a:xfrm>
            <a:custGeom>
              <a:avLst/>
              <a:gdLst/>
              <a:ahLst/>
              <a:cxnLst/>
              <a:rect l="l" t="t" r="r" b="b"/>
              <a:pathLst>
                <a:path w="13688" h="3600" extrusionOk="0">
                  <a:moveTo>
                    <a:pt x="1806" y="720"/>
                  </a:moveTo>
                  <a:lnTo>
                    <a:pt x="6187" y="2311"/>
                  </a:lnTo>
                  <a:lnTo>
                    <a:pt x="8599" y="2337"/>
                  </a:lnTo>
                  <a:lnTo>
                    <a:pt x="10266" y="2968"/>
                  </a:lnTo>
                  <a:lnTo>
                    <a:pt x="6314" y="2968"/>
                  </a:lnTo>
                  <a:lnTo>
                    <a:pt x="3043" y="2122"/>
                  </a:lnTo>
                  <a:lnTo>
                    <a:pt x="1174" y="1263"/>
                  </a:lnTo>
                  <a:lnTo>
                    <a:pt x="1806" y="720"/>
                  </a:lnTo>
                  <a:close/>
                  <a:moveTo>
                    <a:pt x="1667" y="1"/>
                  </a:moveTo>
                  <a:lnTo>
                    <a:pt x="0" y="1428"/>
                  </a:lnTo>
                  <a:lnTo>
                    <a:pt x="2829" y="2715"/>
                  </a:lnTo>
                  <a:lnTo>
                    <a:pt x="6200" y="3587"/>
                  </a:lnTo>
                  <a:lnTo>
                    <a:pt x="13688" y="3599"/>
                  </a:lnTo>
                  <a:lnTo>
                    <a:pt x="8763" y="1731"/>
                  </a:lnTo>
                  <a:lnTo>
                    <a:pt x="6352" y="1705"/>
                  </a:lnTo>
                  <a:lnTo>
                    <a:pt x="166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
            <p:cNvSpPr/>
            <p:nvPr/>
          </p:nvSpPr>
          <p:spPr>
            <a:xfrm>
              <a:off x="6185775" y="3706475"/>
              <a:ext cx="137975" cy="31600"/>
            </a:xfrm>
            <a:custGeom>
              <a:avLst/>
              <a:gdLst/>
              <a:ahLst/>
              <a:cxnLst/>
              <a:rect l="l" t="t" r="r" b="b"/>
              <a:pathLst>
                <a:path w="5519" h="1264" extrusionOk="0">
                  <a:moveTo>
                    <a:pt x="3397" y="1"/>
                  </a:moveTo>
                  <a:lnTo>
                    <a:pt x="0" y="556"/>
                  </a:lnTo>
                  <a:lnTo>
                    <a:pt x="1818" y="1263"/>
                  </a:lnTo>
                  <a:lnTo>
                    <a:pt x="5518" y="556"/>
                  </a:lnTo>
                  <a:lnTo>
                    <a:pt x="339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
            <p:cNvSpPr/>
            <p:nvPr/>
          </p:nvSpPr>
          <p:spPr>
            <a:xfrm>
              <a:off x="6156100" y="3698600"/>
              <a:ext cx="203625" cy="47675"/>
            </a:xfrm>
            <a:custGeom>
              <a:avLst/>
              <a:gdLst/>
              <a:ahLst/>
              <a:cxnLst/>
              <a:rect l="l" t="t" r="r" b="b"/>
              <a:pathLst>
                <a:path w="8145" h="1907" extrusionOk="0">
                  <a:moveTo>
                    <a:pt x="4571" y="644"/>
                  </a:moveTo>
                  <a:lnTo>
                    <a:pt x="5278" y="821"/>
                  </a:lnTo>
                  <a:lnTo>
                    <a:pt x="3031" y="1250"/>
                  </a:lnTo>
                  <a:lnTo>
                    <a:pt x="2374" y="998"/>
                  </a:lnTo>
                  <a:lnTo>
                    <a:pt x="4571" y="644"/>
                  </a:lnTo>
                  <a:close/>
                  <a:moveTo>
                    <a:pt x="4596" y="0"/>
                  </a:moveTo>
                  <a:lnTo>
                    <a:pt x="0" y="745"/>
                  </a:lnTo>
                  <a:lnTo>
                    <a:pt x="2968" y="1907"/>
                  </a:lnTo>
                  <a:lnTo>
                    <a:pt x="8145" y="922"/>
                  </a:lnTo>
                  <a:lnTo>
                    <a:pt x="459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6"/>
            <p:cNvSpPr/>
            <p:nvPr/>
          </p:nvSpPr>
          <p:spPr>
            <a:xfrm>
              <a:off x="6158300" y="3493725"/>
              <a:ext cx="139875" cy="161950"/>
            </a:xfrm>
            <a:custGeom>
              <a:avLst/>
              <a:gdLst/>
              <a:ahLst/>
              <a:cxnLst/>
              <a:rect l="l" t="t" r="r" b="b"/>
              <a:pathLst>
                <a:path w="5595" h="6478" extrusionOk="0">
                  <a:moveTo>
                    <a:pt x="3864" y="0"/>
                  </a:moveTo>
                  <a:lnTo>
                    <a:pt x="632" y="1579"/>
                  </a:lnTo>
                  <a:lnTo>
                    <a:pt x="1" y="4925"/>
                  </a:lnTo>
                  <a:lnTo>
                    <a:pt x="1099" y="6478"/>
                  </a:lnTo>
                  <a:lnTo>
                    <a:pt x="1730" y="4420"/>
                  </a:lnTo>
                  <a:lnTo>
                    <a:pt x="3473" y="6225"/>
                  </a:lnTo>
                  <a:lnTo>
                    <a:pt x="3473" y="4331"/>
                  </a:lnTo>
                  <a:lnTo>
                    <a:pt x="2678" y="3510"/>
                  </a:lnTo>
                  <a:lnTo>
                    <a:pt x="4104" y="2765"/>
                  </a:lnTo>
                  <a:lnTo>
                    <a:pt x="1895" y="2765"/>
                  </a:lnTo>
                  <a:lnTo>
                    <a:pt x="5594" y="1023"/>
                  </a:lnTo>
                  <a:lnTo>
                    <a:pt x="386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p:nvPr/>
          </p:nvSpPr>
          <p:spPr>
            <a:xfrm>
              <a:off x="6149775" y="3484875"/>
              <a:ext cx="165125" cy="188175"/>
            </a:xfrm>
            <a:custGeom>
              <a:avLst/>
              <a:gdLst/>
              <a:ahLst/>
              <a:cxnLst/>
              <a:rect l="l" t="t" r="r" b="b"/>
              <a:pathLst>
                <a:path w="6605" h="7527" extrusionOk="0">
                  <a:moveTo>
                    <a:pt x="4193" y="708"/>
                  </a:moveTo>
                  <a:lnTo>
                    <a:pt x="5266" y="1339"/>
                  </a:lnTo>
                  <a:lnTo>
                    <a:pt x="1023" y="3334"/>
                  </a:lnTo>
                  <a:lnTo>
                    <a:pt x="1023" y="3334"/>
                  </a:lnTo>
                  <a:lnTo>
                    <a:pt x="1251" y="2147"/>
                  </a:lnTo>
                  <a:lnTo>
                    <a:pt x="4193" y="708"/>
                  </a:lnTo>
                  <a:close/>
                  <a:moveTo>
                    <a:pt x="3157" y="3423"/>
                  </a:moveTo>
                  <a:lnTo>
                    <a:pt x="2501" y="3776"/>
                  </a:lnTo>
                  <a:lnTo>
                    <a:pt x="3486" y="4812"/>
                  </a:lnTo>
                  <a:lnTo>
                    <a:pt x="3486" y="5796"/>
                  </a:lnTo>
                  <a:lnTo>
                    <a:pt x="1933" y="4168"/>
                  </a:lnTo>
                  <a:lnTo>
                    <a:pt x="1326" y="6125"/>
                  </a:lnTo>
                  <a:lnTo>
                    <a:pt x="670" y="5203"/>
                  </a:lnTo>
                  <a:lnTo>
                    <a:pt x="1011" y="3423"/>
                  </a:lnTo>
                  <a:close/>
                  <a:moveTo>
                    <a:pt x="4218" y="1"/>
                  </a:moveTo>
                  <a:lnTo>
                    <a:pt x="683" y="1718"/>
                  </a:lnTo>
                  <a:lnTo>
                    <a:pt x="1" y="5354"/>
                  </a:lnTo>
                  <a:lnTo>
                    <a:pt x="1554" y="7526"/>
                  </a:lnTo>
                  <a:lnTo>
                    <a:pt x="2210" y="5392"/>
                  </a:lnTo>
                  <a:lnTo>
                    <a:pt x="4117" y="7375"/>
                  </a:lnTo>
                  <a:lnTo>
                    <a:pt x="4117" y="4572"/>
                  </a:lnTo>
                  <a:lnTo>
                    <a:pt x="3536" y="3953"/>
                  </a:lnTo>
                  <a:lnTo>
                    <a:pt x="5708" y="2804"/>
                  </a:lnTo>
                  <a:lnTo>
                    <a:pt x="3650" y="2804"/>
                  </a:lnTo>
                  <a:lnTo>
                    <a:pt x="6605" y="1415"/>
                  </a:lnTo>
                  <a:lnTo>
                    <a:pt x="421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
            <p:cNvSpPr/>
            <p:nvPr/>
          </p:nvSpPr>
          <p:spPr>
            <a:xfrm>
              <a:off x="5945525" y="3367450"/>
              <a:ext cx="213125" cy="254775"/>
            </a:xfrm>
            <a:custGeom>
              <a:avLst/>
              <a:gdLst/>
              <a:ahLst/>
              <a:cxnLst/>
              <a:rect l="l" t="t" r="r" b="b"/>
              <a:pathLst>
                <a:path w="8525" h="10191" extrusionOk="0">
                  <a:moveTo>
                    <a:pt x="6542" y="0"/>
                  </a:moveTo>
                  <a:lnTo>
                    <a:pt x="3941" y="3119"/>
                  </a:lnTo>
                  <a:lnTo>
                    <a:pt x="2817" y="5291"/>
                  </a:lnTo>
                  <a:lnTo>
                    <a:pt x="935" y="5291"/>
                  </a:lnTo>
                  <a:lnTo>
                    <a:pt x="1" y="6869"/>
                  </a:lnTo>
                  <a:lnTo>
                    <a:pt x="1491" y="9067"/>
                  </a:lnTo>
                  <a:lnTo>
                    <a:pt x="2817" y="9546"/>
                  </a:lnTo>
                  <a:lnTo>
                    <a:pt x="4686" y="9344"/>
                  </a:lnTo>
                  <a:lnTo>
                    <a:pt x="6049" y="10190"/>
                  </a:lnTo>
                  <a:lnTo>
                    <a:pt x="7363" y="6516"/>
                  </a:lnTo>
                  <a:lnTo>
                    <a:pt x="8524" y="4874"/>
                  </a:lnTo>
                  <a:lnTo>
                    <a:pt x="7653" y="3384"/>
                  </a:lnTo>
                  <a:lnTo>
                    <a:pt x="8512" y="2134"/>
                  </a:lnTo>
                  <a:lnTo>
                    <a:pt x="654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a:off x="5936075" y="3355775"/>
              <a:ext cx="232350" cy="278450"/>
            </a:xfrm>
            <a:custGeom>
              <a:avLst/>
              <a:gdLst/>
              <a:ahLst/>
              <a:cxnLst/>
              <a:rect l="l" t="t" r="r" b="b"/>
              <a:pathLst>
                <a:path w="9294" h="11138" extrusionOk="0">
                  <a:moveTo>
                    <a:pt x="6932" y="947"/>
                  </a:moveTo>
                  <a:lnTo>
                    <a:pt x="8486" y="2627"/>
                  </a:lnTo>
                  <a:lnTo>
                    <a:pt x="7652" y="3839"/>
                  </a:lnTo>
                  <a:lnTo>
                    <a:pt x="8523" y="5329"/>
                  </a:lnTo>
                  <a:lnTo>
                    <a:pt x="7475" y="6806"/>
                  </a:lnTo>
                  <a:lnTo>
                    <a:pt x="6263" y="10190"/>
                  </a:lnTo>
                  <a:lnTo>
                    <a:pt x="5139" y="9496"/>
                  </a:lnTo>
                  <a:lnTo>
                    <a:pt x="3220" y="9685"/>
                  </a:lnTo>
                  <a:lnTo>
                    <a:pt x="2071" y="9281"/>
                  </a:lnTo>
                  <a:lnTo>
                    <a:pt x="745" y="7324"/>
                  </a:lnTo>
                  <a:lnTo>
                    <a:pt x="1490" y="6074"/>
                  </a:lnTo>
                  <a:lnTo>
                    <a:pt x="3384" y="6074"/>
                  </a:lnTo>
                  <a:lnTo>
                    <a:pt x="4584" y="3763"/>
                  </a:lnTo>
                  <a:lnTo>
                    <a:pt x="6932" y="947"/>
                  </a:lnTo>
                  <a:close/>
                  <a:moveTo>
                    <a:pt x="6907" y="0"/>
                  </a:moveTo>
                  <a:lnTo>
                    <a:pt x="4079" y="3397"/>
                  </a:lnTo>
                  <a:lnTo>
                    <a:pt x="3005" y="5442"/>
                  </a:lnTo>
                  <a:lnTo>
                    <a:pt x="1137" y="5442"/>
                  </a:lnTo>
                  <a:lnTo>
                    <a:pt x="0" y="7336"/>
                  </a:lnTo>
                  <a:lnTo>
                    <a:pt x="1667" y="9799"/>
                  </a:lnTo>
                  <a:lnTo>
                    <a:pt x="3157" y="10329"/>
                  </a:lnTo>
                  <a:lnTo>
                    <a:pt x="4988" y="10140"/>
                  </a:lnTo>
                  <a:lnTo>
                    <a:pt x="6591" y="11137"/>
                  </a:lnTo>
                  <a:lnTo>
                    <a:pt x="8018" y="7147"/>
                  </a:lnTo>
                  <a:lnTo>
                    <a:pt x="9281" y="5379"/>
                  </a:lnTo>
                  <a:lnTo>
                    <a:pt x="8397" y="3877"/>
                  </a:lnTo>
                  <a:lnTo>
                    <a:pt x="9294" y="2576"/>
                  </a:lnTo>
                  <a:lnTo>
                    <a:pt x="69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6"/>
            <p:cNvSpPr/>
            <p:nvPr/>
          </p:nvSpPr>
          <p:spPr>
            <a:xfrm>
              <a:off x="6429775" y="3529075"/>
              <a:ext cx="453650" cy="254450"/>
            </a:xfrm>
            <a:custGeom>
              <a:avLst/>
              <a:gdLst/>
              <a:ahLst/>
              <a:cxnLst/>
              <a:rect l="l" t="t" r="r" b="b"/>
              <a:pathLst>
                <a:path w="18146" h="10178" extrusionOk="0">
                  <a:moveTo>
                    <a:pt x="1794" y="0"/>
                  </a:moveTo>
                  <a:lnTo>
                    <a:pt x="1" y="745"/>
                  </a:lnTo>
                  <a:lnTo>
                    <a:pt x="1705" y="2576"/>
                  </a:lnTo>
                  <a:lnTo>
                    <a:pt x="2223" y="4496"/>
                  </a:lnTo>
                  <a:lnTo>
                    <a:pt x="4281" y="4496"/>
                  </a:lnTo>
                  <a:lnTo>
                    <a:pt x="5847" y="5039"/>
                  </a:lnTo>
                  <a:lnTo>
                    <a:pt x="5847" y="6705"/>
                  </a:lnTo>
                  <a:lnTo>
                    <a:pt x="8764" y="8915"/>
                  </a:lnTo>
                  <a:lnTo>
                    <a:pt x="11214" y="8915"/>
                  </a:lnTo>
                  <a:lnTo>
                    <a:pt x="12236" y="7412"/>
                  </a:lnTo>
                  <a:lnTo>
                    <a:pt x="14055" y="8120"/>
                  </a:lnTo>
                  <a:lnTo>
                    <a:pt x="15633" y="10178"/>
                  </a:lnTo>
                  <a:lnTo>
                    <a:pt x="18146" y="10178"/>
                  </a:lnTo>
                  <a:lnTo>
                    <a:pt x="14522" y="5443"/>
                  </a:lnTo>
                  <a:lnTo>
                    <a:pt x="10431" y="3157"/>
                  </a:lnTo>
                  <a:lnTo>
                    <a:pt x="5531" y="1819"/>
                  </a:lnTo>
                  <a:lnTo>
                    <a:pt x="3650" y="2652"/>
                  </a:lnTo>
                  <a:lnTo>
                    <a:pt x="3094" y="733"/>
                  </a:lnTo>
                  <a:lnTo>
                    <a:pt x="17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6"/>
            <p:cNvSpPr/>
            <p:nvPr/>
          </p:nvSpPr>
          <p:spPr>
            <a:xfrm>
              <a:off x="6416200" y="3519925"/>
              <a:ext cx="483325" cy="271500"/>
            </a:xfrm>
            <a:custGeom>
              <a:avLst/>
              <a:gdLst/>
              <a:ahLst/>
              <a:cxnLst/>
              <a:rect l="l" t="t" r="r" b="b"/>
              <a:pathLst>
                <a:path w="19333" h="10860" extrusionOk="0">
                  <a:moveTo>
                    <a:pt x="2312" y="707"/>
                  </a:moveTo>
                  <a:lnTo>
                    <a:pt x="3372" y="1313"/>
                  </a:lnTo>
                  <a:lnTo>
                    <a:pt x="3991" y="3447"/>
                  </a:lnTo>
                  <a:lnTo>
                    <a:pt x="6112" y="2513"/>
                  </a:lnTo>
                  <a:lnTo>
                    <a:pt x="10860" y="3814"/>
                  </a:lnTo>
                  <a:lnTo>
                    <a:pt x="14863" y="6061"/>
                  </a:lnTo>
                  <a:lnTo>
                    <a:pt x="18058" y="10228"/>
                  </a:lnTo>
                  <a:lnTo>
                    <a:pt x="16328" y="10228"/>
                  </a:lnTo>
                  <a:lnTo>
                    <a:pt x="14787" y="8233"/>
                  </a:lnTo>
                  <a:lnTo>
                    <a:pt x="12653" y="7400"/>
                  </a:lnTo>
                  <a:lnTo>
                    <a:pt x="11580" y="8965"/>
                  </a:lnTo>
                  <a:lnTo>
                    <a:pt x="9408" y="8965"/>
                  </a:lnTo>
                  <a:lnTo>
                    <a:pt x="6706" y="6920"/>
                  </a:lnTo>
                  <a:lnTo>
                    <a:pt x="6706" y="5177"/>
                  </a:lnTo>
                  <a:lnTo>
                    <a:pt x="4913" y="4571"/>
                  </a:lnTo>
                  <a:lnTo>
                    <a:pt x="3006" y="4546"/>
                  </a:lnTo>
                  <a:lnTo>
                    <a:pt x="2526" y="2778"/>
                  </a:lnTo>
                  <a:lnTo>
                    <a:pt x="1074" y="1225"/>
                  </a:lnTo>
                  <a:lnTo>
                    <a:pt x="2312" y="707"/>
                  </a:lnTo>
                  <a:close/>
                  <a:moveTo>
                    <a:pt x="2362" y="0"/>
                  </a:moveTo>
                  <a:lnTo>
                    <a:pt x="1" y="998"/>
                  </a:lnTo>
                  <a:lnTo>
                    <a:pt x="1958" y="3094"/>
                  </a:lnTo>
                  <a:lnTo>
                    <a:pt x="2526" y="5177"/>
                  </a:lnTo>
                  <a:lnTo>
                    <a:pt x="4761" y="5177"/>
                  </a:lnTo>
                  <a:lnTo>
                    <a:pt x="6074" y="5632"/>
                  </a:lnTo>
                  <a:lnTo>
                    <a:pt x="6074" y="7223"/>
                  </a:lnTo>
                  <a:lnTo>
                    <a:pt x="9206" y="9597"/>
                  </a:lnTo>
                  <a:lnTo>
                    <a:pt x="11921" y="9597"/>
                  </a:lnTo>
                  <a:lnTo>
                    <a:pt x="12906" y="8170"/>
                  </a:lnTo>
                  <a:lnTo>
                    <a:pt x="14396" y="8751"/>
                  </a:lnTo>
                  <a:lnTo>
                    <a:pt x="16025" y="10859"/>
                  </a:lnTo>
                  <a:lnTo>
                    <a:pt x="19333" y="10859"/>
                  </a:lnTo>
                  <a:lnTo>
                    <a:pt x="15317" y="5607"/>
                  </a:lnTo>
                  <a:lnTo>
                    <a:pt x="11125" y="3245"/>
                  </a:lnTo>
                  <a:lnTo>
                    <a:pt x="6049" y="1844"/>
                  </a:lnTo>
                  <a:lnTo>
                    <a:pt x="4395" y="2576"/>
                  </a:lnTo>
                  <a:lnTo>
                    <a:pt x="3903" y="884"/>
                  </a:lnTo>
                  <a:lnTo>
                    <a:pt x="236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a:off x="5992575" y="3785400"/>
              <a:ext cx="867500" cy="764650"/>
            </a:xfrm>
            <a:custGeom>
              <a:avLst/>
              <a:gdLst/>
              <a:ahLst/>
              <a:cxnLst/>
              <a:rect l="l" t="t" r="r" b="b"/>
              <a:pathLst>
                <a:path w="34700" h="30586" extrusionOk="0">
                  <a:moveTo>
                    <a:pt x="18082" y="1"/>
                  </a:moveTo>
                  <a:lnTo>
                    <a:pt x="15494" y="2602"/>
                  </a:lnTo>
                  <a:lnTo>
                    <a:pt x="13953" y="3574"/>
                  </a:lnTo>
                  <a:lnTo>
                    <a:pt x="12577" y="3006"/>
                  </a:lnTo>
                  <a:lnTo>
                    <a:pt x="9976" y="5430"/>
                  </a:lnTo>
                  <a:lnTo>
                    <a:pt x="8195" y="7627"/>
                  </a:lnTo>
                  <a:lnTo>
                    <a:pt x="4950" y="9572"/>
                  </a:lnTo>
                  <a:lnTo>
                    <a:pt x="1617" y="10228"/>
                  </a:lnTo>
                  <a:lnTo>
                    <a:pt x="0" y="12779"/>
                  </a:lnTo>
                  <a:lnTo>
                    <a:pt x="0" y="15999"/>
                  </a:lnTo>
                  <a:lnTo>
                    <a:pt x="973" y="20835"/>
                  </a:lnTo>
                  <a:lnTo>
                    <a:pt x="480" y="22704"/>
                  </a:lnTo>
                  <a:lnTo>
                    <a:pt x="1857" y="24244"/>
                  </a:lnTo>
                  <a:lnTo>
                    <a:pt x="5481" y="23424"/>
                  </a:lnTo>
                  <a:lnTo>
                    <a:pt x="9408" y="22211"/>
                  </a:lnTo>
                  <a:lnTo>
                    <a:pt x="12223" y="20999"/>
                  </a:lnTo>
                  <a:lnTo>
                    <a:pt x="16214" y="21365"/>
                  </a:lnTo>
                  <a:lnTo>
                    <a:pt x="18070" y="24964"/>
                  </a:lnTo>
                  <a:lnTo>
                    <a:pt x="20103" y="23184"/>
                  </a:lnTo>
                  <a:lnTo>
                    <a:pt x="20911" y="26833"/>
                  </a:lnTo>
                  <a:cubicBezTo>
                    <a:pt x="20911" y="26833"/>
                    <a:pt x="21719" y="29421"/>
                    <a:pt x="22047" y="29421"/>
                  </a:cubicBezTo>
                  <a:cubicBezTo>
                    <a:pt x="22349" y="29421"/>
                    <a:pt x="23677" y="30586"/>
                    <a:pt x="24015" y="30586"/>
                  </a:cubicBezTo>
                  <a:cubicBezTo>
                    <a:pt x="24045" y="30586"/>
                    <a:pt x="24067" y="30577"/>
                    <a:pt x="24080" y="30558"/>
                  </a:cubicBezTo>
                  <a:cubicBezTo>
                    <a:pt x="24232" y="30318"/>
                    <a:pt x="25621" y="29990"/>
                    <a:pt x="25621" y="29990"/>
                  </a:cubicBezTo>
                  <a:lnTo>
                    <a:pt x="28133" y="30229"/>
                  </a:lnTo>
                  <a:cubicBezTo>
                    <a:pt x="28133" y="30229"/>
                    <a:pt x="30735" y="28045"/>
                    <a:pt x="30735" y="27729"/>
                  </a:cubicBezTo>
                  <a:cubicBezTo>
                    <a:pt x="30735" y="27401"/>
                    <a:pt x="32831" y="23348"/>
                    <a:pt x="32831" y="23348"/>
                  </a:cubicBezTo>
                  <a:lnTo>
                    <a:pt x="34371" y="19699"/>
                  </a:lnTo>
                  <a:lnTo>
                    <a:pt x="34700" y="14193"/>
                  </a:lnTo>
                  <a:lnTo>
                    <a:pt x="31303" y="8107"/>
                  </a:lnTo>
                  <a:lnTo>
                    <a:pt x="30078" y="5114"/>
                  </a:lnTo>
                  <a:lnTo>
                    <a:pt x="29434" y="3081"/>
                  </a:lnTo>
                  <a:lnTo>
                    <a:pt x="27654" y="1"/>
                  </a:lnTo>
                  <a:lnTo>
                    <a:pt x="26025" y="3410"/>
                  </a:lnTo>
                  <a:lnTo>
                    <a:pt x="26113" y="4950"/>
                  </a:lnTo>
                  <a:lnTo>
                    <a:pt x="24333" y="6251"/>
                  </a:lnTo>
                  <a:lnTo>
                    <a:pt x="21971" y="4054"/>
                  </a:lnTo>
                  <a:lnTo>
                    <a:pt x="22224" y="1301"/>
                  </a:lnTo>
                  <a:lnTo>
                    <a:pt x="1808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a:off x="5985000" y="3768350"/>
              <a:ext cx="883600" cy="789850"/>
            </a:xfrm>
            <a:custGeom>
              <a:avLst/>
              <a:gdLst/>
              <a:ahLst/>
              <a:cxnLst/>
              <a:rect l="l" t="t" r="r" b="b"/>
              <a:pathLst>
                <a:path w="35344" h="31594" extrusionOk="0">
                  <a:moveTo>
                    <a:pt x="18474" y="1049"/>
                  </a:moveTo>
                  <a:lnTo>
                    <a:pt x="22186" y="2210"/>
                  </a:lnTo>
                  <a:lnTo>
                    <a:pt x="21946" y="4862"/>
                  </a:lnTo>
                  <a:lnTo>
                    <a:pt x="24598" y="7337"/>
                  </a:lnTo>
                  <a:lnTo>
                    <a:pt x="26732" y="5784"/>
                  </a:lnTo>
                  <a:lnTo>
                    <a:pt x="26643" y="4155"/>
                  </a:lnTo>
                  <a:lnTo>
                    <a:pt x="27969" y="1364"/>
                  </a:lnTo>
                  <a:lnTo>
                    <a:pt x="29447" y="3890"/>
                  </a:lnTo>
                  <a:lnTo>
                    <a:pt x="30091" y="5910"/>
                  </a:lnTo>
                  <a:lnTo>
                    <a:pt x="31315" y="8941"/>
                  </a:lnTo>
                  <a:lnTo>
                    <a:pt x="34674" y="14938"/>
                  </a:lnTo>
                  <a:lnTo>
                    <a:pt x="34359" y="20305"/>
                  </a:lnTo>
                  <a:lnTo>
                    <a:pt x="32856" y="23891"/>
                  </a:lnTo>
                  <a:cubicBezTo>
                    <a:pt x="31530" y="26442"/>
                    <a:pt x="30810" y="27932"/>
                    <a:pt x="30722" y="28336"/>
                  </a:cubicBezTo>
                  <a:cubicBezTo>
                    <a:pt x="30583" y="28601"/>
                    <a:pt x="29396" y="29687"/>
                    <a:pt x="28335" y="30596"/>
                  </a:cubicBezTo>
                  <a:lnTo>
                    <a:pt x="25898" y="30356"/>
                  </a:lnTo>
                  <a:lnTo>
                    <a:pt x="25848" y="30369"/>
                  </a:lnTo>
                  <a:cubicBezTo>
                    <a:pt x="25052" y="30558"/>
                    <a:pt x="24522" y="30747"/>
                    <a:pt x="24257" y="30937"/>
                  </a:cubicBezTo>
                  <a:cubicBezTo>
                    <a:pt x="23979" y="30773"/>
                    <a:pt x="23714" y="30596"/>
                    <a:pt x="23461" y="30406"/>
                  </a:cubicBezTo>
                  <a:cubicBezTo>
                    <a:pt x="22931" y="30028"/>
                    <a:pt x="22666" y="29851"/>
                    <a:pt x="22464" y="29800"/>
                  </a:cubicBezTo>
                  <a:cubicBezTo>
                    <a:pt x="22262" y="29560"/>
                    <a:pt x="21832" y="28411"/>
                    <a:pt x="21517" y="27439"/>
                  </a:cubicBezTo>
                  <a:lnTo>
                    <a:pt x="20595" y="23272"/>
                  </a:lnTo>
                  <a:lnTo>
                    <a:pt x="18474" y="25141"/>
                  </a:lnTo>
                  <a:lnTo>
                    <a:pt x="16706" y="21744"/>
                  </a:lnTo>
                  <a:lnTo>
                    <a:pt x="12463" y="21353"/>
                  </a:lnTo>
                  <a:lnTo>
                    <a:pt x="9610" y="22590"/>
                  </a:lnTo>
                  <a:lnTo>
                    <a:pt x="5708" y="23803"/>
                  </a:lnTo>
                  <a:lnTo>
                    <a:pt x="2261" y="24573"/>
                  </a:lnTo>
                  <a:lnTo>
                    <a:pt x="1124" y="23297"/>
                  </a:lnTo>
                  <a:lnTo>
                    <a:pt x="1591" y="21530"/>
                  </a:lnTo>
                  <a:lnTo>
                    <a:pt x="619" y="16681"/>
                  </a:lnTo>
                  <a:lnTo>
                    <a:pt x="619" y="13537"/>
                  </a:lnTo>
                  <a:lnTo>
                    <a:pt x="2109" y="11188"/>
                  </a:lnTo>
                  <a:lnTo>
                    <a:pt x="5316" y="10557"/>
                  </a:lnTo>
                  <a:lnTo>
                    <a:pt x="8662" y="8574"/>
                  </a:lnTo>
                  <a:lnTo>
                    <a:pt x="10493" y="6352"/>
                  </a:lnTo>
                  <a:lnTo>
                    <a:pt x="12943" y="4054"/>
                  </a:lnTo>
                  <a:lnTo>
                    <a:pt x="14282" y="4609"/>
                  </a:lnTo>
                  <a:lnTo>
                    <a:pt x="15961" y="3549"/>
                  </a:lnTo>
                  <a:lnTo>
                    <a:pt x="18474" y="1049"/>
                  </a:lnTo>
                  <a:close/>
                  <a:moveTo>
                    <a:pt x="27944" y="1"/>
                  </a:moveTo>
                  <a:lnTo>
                    <a:pt x="26025" y="4016"/>
                  </a:lnTo>
                  <a:lnTo>
                    <a:pt x="26100" y="5468"/>
                  </a:lnTo>
                  <a:lnTo>
                    <a:pt x="24674" y="6516"/>
                  </a:lnTo>
                  <a:lnTo>
                    <a:pt x="22615" y="4609"/>
                  </a:lnTo>
                  <a:lnTo>
                    <a:pt x="22868" y="1756"/>
                  </a:lnTo>
                  <a:lnTo>
                    <a:pt x="18310" y="316"/>
                  </a:lnTo>
                  <a:lnTo>
                    <a:pt x="15607" y="3018"/>
                  </a:lnTo>
                  <a:lnTo>
                    <a:pt x="14231" y="3890"/>
                  </a:lnTo>
                  <a:lnTo>
                    <a:pt x="12817" y="3309"/>
                  </a:lnTo>
                  <a:lnTo>
                    <a:pt x="10039" y="5910"/>
                  </a:lnTo>
                  <a:lnTo>
                    <a:pt x="8296" y="8057"/>
                  </a:lnTo>
                  <a:lnTo>
                    <a:pt x="5152" y="9951"/>
                  </a:lnTo>
                  <a:lnTo>
                    <a:pt x="1743" y="10633"/>
                  </a:lnTo>
                  <a:lnTo>
                    <a:pt x="0" y="13360"/>
                  </a:lnTo>
                  <a:lnTo>
                    <a:pt x="0" y="16744"/>
                  </a:lnTo>
                  <a:lnTo>
                    <a:pt x="947" y="21504"/>
                  </a:lnTo>
                  <a:lnTo>
                    <a:pt x="430" y="23462"/>
                  </a:lnTo>
                  <a:lnTo>
                    <a:pt x="2046" y="25267"/>
                  </a:lnTo>
                  <a:lnTo>
                    <a:pt x="5872" y="24409"/>
                  </a:lnTo>
                  <a:lnTo>
                    <a:pt x="9824" y="23184"/>
                  </a:lnTo>
                  <a:lnTo>
                    <a:pt x="12564" y="21997"/>
                  </a:lnTo>
                  <a:lnTo>
                    <a:pt x="16314" y="22338"/>
                  </a:lnTo>
                  <a:lnTo>
                    <a:pt x="18284" y="26151"/>
                  </a:lnTo>
                  <a:lnTo>
                    <a:pt x="20216" y="24459"/>
                  </a:lnTo>
                  <a:lnTo>
                    <a:pt x="20923" y="27616"/>
                  </a:lnTo>
                  <a:cubicBezTo>
                    <a:pt x="21795" y="30419"/>
                    <a:pt x="22136" y="30419"/>
                    <a:pt x="22325" y="30419"/>
                  </a:cubicBezTo>
                  <a:cubicBezTo>
                    <a:pt x="22590" y="30571"/>
                    <a:pt x="22855" y="30735"/>
                    <a:pt x="23095" y="30924"/>
                  </a:cubicBezTo>
                  <a:cubicBezTo>
                    <a:pt x="23752" y="31391"/>
                    <a:pt x="24067" y="31593"/>
                    <a:pt x="24320" y="31593"/>
                  </a:cubicBezTo>
                  <a:cubicBezTo>
                    <a:pt x="24345" y="31581"/>
                    <a:pt x="24383" y="31581"/>
                    <a:pt x="24421" y="31568"/>
                  </a:cubicBezTo>
                  <a:cubicBezTo>
                    <a:pt x="24509" y="31555"/>
                    <a:pt x="24598" y="31505"/>
                    <a:pt x="24648" y="31429"/>
                  </a:cubicBezTo>
                  <a:cubicBezTo>
                    <a:pt x="24749" y="31341"/>
                    <a:pt x="25355" y="31126"/>
                    <a:pt x="25962" y="30987"/>
                  </a:cubicBezTo>
                  <a:lnTo>
                    <a:pt x="28563" y="31240"/>
                  </a:lnTo>
                  <a:lnTo>
                    <a:pt x="28664" y="31151"/>
                  </a:lnTo>
                  <a:cubicBezTo>
                    <a:pt x="31366" y="28866"/>
                    <a:pt x="31366" y="28550"/>
                    <a:pt x="31366" y="28424"/>
                  </a:cubicBezTo>
                  <a:cubicBezTo>
                    <a:pt x="31416" y="28146"/>
                    <a:pt x="32464" y="26037"/>
                    <a:pt x="33449" y="24143"/>
                  </a:cubicBezTo>
                  <a:lnTo>
                    <a:pt x="34990" y="20494"/>
                  </a:lnTo>
                  <a:lnTo>
                    <a:pt x="35343" y="14787"/>
                  </a:lnTo>
                  <a:lnTo>
                    <a:pt x="31909" y="8663"/>
                  </a:lnTo>
                  <a:lnTo>
                    <a:pt x="30697" y="5683"/>
                  </a:lnTo>
                  <a:lnTo>
                    <a:pt x="30053" y="3662"/>
                  </a:lnTo>
                  <a:lnTo>
                    <a:pt x="2794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
            <p:cNvSpPr/>
            <p:nvPr/>
          </p:nvSpPr>
          <p:spPr>
            <a:xfrm>
              <a:off x="6575950" y="4616250"/>
              <a:ext cx="97550" cy="109575"/>
            </a:xfrm>
            <a:custGeom>
              <a:avLst/>
              <a:gdLst/>
              <a:ahLst/>
              <a:cxnLst/>
              <a:rect l="l" t="t" r="r" b="b"/>
              <a:pathLst>
                <a:path w="3902" h="4383" extrusionOk="0">
                  <a:moveTo>
                    <a:pt x="303" y="1"/>
                  </a:moveTo>
                  <a:lnTo>
                    <a:pt x="0" y="430"/>
                  </a:lnTo>
                  <a:lnTo>
                    <a:pt x="0" y="2955"/>
                  </a:lnTo>
                  <a:lnTo>
                    <a:pt x="1326" y="4382"/>
                  </a:lnTo>
                  <a:lnTo>
                    <a:pt x="3498" y="2753"/>
                  </a:lnTo>
                  <a:lnTo>
                    <a:pt x="3902" y="430"/>
                  </a:lnTo>
                  <a:lnTo>
                    <a:pt x="2273" y="1213"/>
                  </a:lnTo>
                  <a:lnTo>
                    <a:pt x="30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p:nvPr/>
          </p:nvSpPr>
          <p:spPr>
            <a:xfrm>
              <a:off x="6568050" y="4609625"/>
              <a:ext cx="115875" cy="126600"/>
            </a:xfrm>
            <a:custGeom>
              <a:avLst/>
              <a:gdLst/>
              <a:ahLst/>
              <a:cxnLst/>
              <a:rect l="l" t="t" r="r" b="b"/>
              <a:pathLst>
                <a:path w="4635" h="5064" extrusionOk="0">
                  <a:moveTo>
                    <a:pt x="783" y="1"/>
                  </a:moveTo>
                  <a:lnTo>
                    <a:pt x="455" y="531"/>
                  </a:lnTo>
                  <a:lnTo>
                    <a:pt x="2564" y="1844"/>
                  </a:lnTo>
                  <a:lnTo>
                    <a:pt x="3814" y="1251"/>
                  </a:lnTo>
                  <a:lnTo>
                    <a:pt x="3536" y="2842"/>
                  </a:lnTo>
                  <a:lnTo>
                    <a:pt x="1680" y="4218"/>
                  </a:lnTo>
                  <a:lnTo>
                    <a:pt x="632" y="3094"/>
                  </a:lnTo>
                  <a:lnTo>
                    <a:pt x="632" y="695"/>
                  </a:lnTo>
                  <a:lnTo>
                    <a:pt x="0" y="695"/>
                  </a:lnTo>
                  <a:lnTo>
                    <a:pt x="0" y="3347"/>
                  </a:lnTo>
                  <a:lnTo>
                    <a:pt x="1592" y="5064"/>
                  </a:lnTo>
                  <a:lnTo>
                    <a:pt x="4104" y="3208"/>
                  </a:lnTo>
                  <a:lnTo>
                    <a:pt x="4635" y="139"/>
                  </a:lnTo>
                  <a:lnTo>
                    <a:pt x="2602" y="1124"/>
                  </a:lnTo>
                  <a:lnTo>
                    <a:pt x="78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a:off x="6995150" y="4713800"/>
              <a:ext cx="195750" cy="190700"/>
            </a:xfrm>
            <a:custGeom>
              <a:avLst/>
              <a:gdLst/>
              <a:ahLst/>
              <a:cxnLst/>
              <a:rect l="l" t="t" r="r" b="b"/>
              <a:pathLst>
                <a:path w="7830" h="7628" extrusionOk="0">
                  <a:moveTo>
                    <a:pt x="6883" y="0"/>
                  </a:moveTo>
                  <a:lnTo>
                    <a:pt x="4648" y="1932"/>
                  </a:lnTo>
                  <a:lnTo>
                    <a:pt x="2615" y="2905"/>
                  </a:lnTo>
                  <a:lnTo>
                    <a:pt x="468" y="4660"/>
                  </a:lnTo>
                  <a:lnTo>
                    <a:pt x="1" y="5859"/>
                  </a:lnTo>
                  <a:lnTo>
                    <a:pt x="1958" y="7627"/>
                  </a:lnTo>
                  <a:lnTo>
                    <a:pt x="4471" y="4622"/>
                  </a:lnTo>
                  <a:lnTo>
                    <a:pt x="6921" y="2425"/>
                  </a:lnTo>
                  <a:lnTo>
                    <a:pt x="7830" y="1124"/>
                  </a:lnTo>
                  <a:lnTo>
                    <a:pt x="783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
            <p:cNvSpPr/>
            <p:nvPr/>
          </p:nvSpPr>
          <p:spPr>
            <a:xfrm>
              <a:off x="6985700" y="4705900"/>
              <a:ext cx="213100" cy="209650"/>
            </a:xfrm>
            <a:custGeom>
              <a:avLst/>
              <a:gdLst/>
              <a:ahLst/>
              <a:cxnLst/>
              <a:rect l="l" t="t" r="r" b="b"/>
              <a:pathLst>
                <a:path w="8524" h="8386" extrusionOk="0">
                  <a:moveTo>
                    <a:pt x="7905" y="632"/>
                  </a:moveTo>
                  <a:lnTo>
                    <a:pt x="7905" y="1339"/>
                  </a:lnTo>
                  <a:lnTo>
                    <a:pt x="7071" y="2526"/>
                  </a:lnTo>
                  <a:lnTo>
                    <a:pt x="4609" y="4736"/>
                  </a:lnTo>
                  <a:lnTo>
                    <a:pt x="2311" y="7489"/>
                  </a:lnTo>
                  <a:lnTo>
                    <a:pt x="758" y="6074"/>
                  </a:lnTo>
                  <a:lnTo>
                    <a:pt x="1111" y="5165"/>
                  </a:lnTo>
                  <a:lnTo>
                    <a:pt x="3169" y="3486"/>
                  </a:lnTo>
                  <a:lnTo>
                    <a:pt x="5165" y="2526"/>
                  </a:lnTo>
                  <a:lnTo>
                    <a:pt x="7387" y="632"/>
                  </a:lnTo>
                  <a:close/>
                  <a:moveTo>
                    <a:pt x="7147" y="1"/>
                  </a:moveTo>
                  <a:lnTo>
                    <a:pt x="4836" y="1971"/>
                  </a:lnTo>
                  <a:lnTo>
                    <a:pt x="2854" y="2943"/>
                  </a:lnTo>
                  <a:lnTo>
                    <a:pt x="568" y="4786"/>
                  </a:lnTo>
                  <a:lnTo>
                    <a:pt x="0" y="6251"/>
                  </a:lnTo>
                  <a:lnTo>
                    <a:pt x="2374" y="8385"/>
                  </a:lnTo>
                  <a:lnTo>
                    <a:pt x="5064" y="5165"/>
                  </a:lnTo>
                  <a:lnTo>
                    <a:pt x="7513" y="2981"/>
                  </a:lnTo>
                  <a:lnTo>
                    <a:pt x="8523" y="1541"/>
                  </a:lnTo>
                  <a:lnTo>
                    <a:pt x="852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
            <p:cNvSpPr/>
            <p:nvPr/>
          </p:nvSpPr>
          <p:spPr>
            <a:xfrm>
              <a:off x="7223700" y="4478300"/>
              <a:ext cx="126625" cy="235850"/>
            </a:xfrm>
            <a:custGeom>
              <a:avLst/>
              <a:gdLst/>
              <a:ahLst/>
              <a:cxnLst/>
              <a:rect l="l" t="t" r="r" b="b"/>
              <a:pathLst>
                <a:path w="5065" h="9434" extrusionOk="0">
                  <a:moveTo>
                    <a:pt x="607" y="1"/>
                  </a:moveTo>
                  <a:lnTo>
                    <a:pt x="1099" y="3334"/>
                  </a:lnTo>
                  <a:lnTo>
                    <a:pt x="1175" y="5557"/>
                  </a:lnTo>
                  <a:lnTo>
                    <a:pt x="266" y="5948"/>
                  </a:lnTo>
                  <a:lnTo>
                    <a:pt x="1087" y="7792"/>
                  </a:lnTo>
                  <a:cubicBezTo>
                    <a:pt x="1087" y="7792"/>
                    <a:pt x="1" y="8612"/>
                    <a:pt x="317" y="8827"/>
                  </a:cubicBezTo>
                  <a:cubicBezTo>
                    <a:pt x="569" y="9004"/>
                    <a:pt x="809" y="9206"/>
                    <a:pt x="1036" y="9433"/>
                  </a:cubicBezTo>
                  <a:lnTo>
                    <a:pt x="2640" y="7716"/>
                  </a:lnTo>
                  <a:lnTo>
                    <a:pt x="3448" y="5531"/>
                  </a:lnTo>
                  <a:lnTo>
                    <a:pt x="5064" y="5026"/>
                  </a:lnTo>
                  <a:lnTo>
                    <a:pt x="4092" y="4370"/>
                  </a:lnTo>
                  <a:lnTo>
                    <a:pt x="2791" y="4370"/>
                  </a:lnTo>
                  <a:lnTo>
                    <a:pt x="2665" y="733"/>
                  </a:lnTo>
                  <a:lnTo>
                    <a:pt x="60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
            <p:cNvSpPr/>
            <p:nvPr/>
          </p:nvSpPr>
          <p:spPr>
            <a:xfrm>
              <a:off x="7219600" y="4466625"/>
              <a:ext cx="149025" cy="258875"/>
            </a:xfrm>
            <a:custGeom>
              <a:avLst/>
              <a:gdLst/>
              <a:ahLst/>
              <a:cxnLst/>
              <a:rect l="l" t="t" r="r" b="b"/>
              <a:pathLst>
                <a:path w="5961" h="10355" extrusionOk="0">
                  <a:moveTo>
                    <a:pt x="1162" y="948"/>
                  </a:moveTo>
                  <a:lnTo>
                    <a:pt x="2526" y="1427"/>
                  </a:lnTo>
                  <a:lnTo>
                    <a:pt x="2652" y="5152"/>
                  </a:lnTo>
                  <a:lnTo>
                    <a:pt x="4155" y="5152"/>
                  </a:lnTo>
                  <a:lnTo>
                    <a:pt x="4509" y="5392"/>
                  </a:lnTo>
                  <a:lnTo>
                    <a:pt x="3372" y="5733"/>
                  </a:lnTo>
                  <a:lnTo>
                    <a:pt x="2539" y="8019"/>
                  </a:lnTo>
                  <a:lnTo>
                    <a:pt x="1188" y="9458"/>
                  </a:lnTo>
                  <a:cubicBezTo>
                    <a:pt x="1074" y="9344"/>
                    <a:pt x="922" y="9231"/>
                    <a:pt x="784" y="9117"/>
                  </a:cubicBezTo>
                  <a:cubicBezTo>
                    <a:pt x="973" y="8903"/>
                    <a:pt x="1200" y="8701"/>
                    <a:pt x="1440" y="8524"/>
                  </a:cubicBezTo>
                  <a:lnTo>
                    <a:pt x="1642" y="8360"/>
                  </a:lnTo>
                  <a:lnTo>
                    <a:pt x="847" y="6579"/>
                  </a:lnTo>
                  <a:lnTo>
                    <a:pt x="1667" y="6238"/>
                  </a:lnTo>
                  <a:lnTo>
                    <a:pt x="1566" y="3751"/>
                  </a:lnTo>
                  <a:lnTo>
                    <a:pt x="1162" y="948"/>
                  </a:lnTo>
                  <a:close/>
                  <a:moveTo>
                    <a:pt x="380" y="1"/>
                  </a:moveTo>
                  <a:lnTo>
                    <a:pt x="948" y="3814"/>
                  </a:lnTo>
                  <a:lnTo>
                    <a:pt x="1011" y="5822"/>
                  </a:lnTo>
                  <a:lnTo>
                    <a:pt x="1" y="6251"/>
                  </a:lnTo>
                  <a:lnTo>
                    <a:pt x="859" y="8158"/>
                  </a:lnTo>
                  <a:cubicBezTo>
                    <a:pt x="481" y="8473"/>
                    <a:pt x="114" y="8865"/>
                    <a:pt x="114" y="9193"/>
                  </a:cubicBezTo>
                  <a:cubicBezTo>
                    <a:pt x="114" y="9332"/>
                    <a:pt x="190" y="9471"/>
                    <a:pt x="304" y="9559"/>
                  </a:cubicBezTo>
                  <a:cubicBezTo>
                    <a:pt x="544" y="9723"/>
                    <a:pt x="771" y="9913"/>
                    <a:pt x="973" y="10127"/>
                  </a:cubicBezTo>
                  <a:lnTo>
                    <a:pt x="1200" y="10355"/>
                  </a:lnTo>
                  <a:lnTo>
                    <a:pt x="3044" y="8397"/>
                  </a:lnTo>
                  <a:lnTo>
                    <a:pt x="3852" y="6251"/>
                  </a:lnTo>
                  <a:lnTo>
                    <a:pt x="5961" y="5607"/>
                  </a:lnTo>
                  <a:lnTo>
                    <a:pt x="4357" y="4521"/>
                  </a:lnTo>
                  <a:lnTo>
                    <a:pt x="3258" y="4521"/>
                  </a:lnTo>
                  <a:lnTo>
                    <a:pt x="3132" y="973"/>
                  </a:lnTo>
                  <a:lnTo>
                    <a:pt x="38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
            <p:cNvSpPr/>
            <p:nvPr/>
          </p:nvSpPr>
          <p:spPr>
            <a:xfrm>
              <a:off x="6134625" y="2921400"/>
              <a:ext cx="43275" cy="96300"/>
            </a:xfrm>
            <a:custGeom>
              <a:avLst/>
              <a:gdLst/>
              <a:ahLst/>
              <a:cxnLst/>
              <a:rect l="l" t="t" r="r" b="b"/>
              <a:pathLst>
                <a:path w="1731" h="3852" extrusionOk="0">
                  <a:moveTo>
                    <a:pt x="1415" y="0"/>
                  </a:moveTo>
                  <a:lnTo>
                    <a:pt x="1" y="682"/>
                  </a:lnTo>
                  <a:lnTo>
                    <a:pt x="1" y="2627"/>
                  </a:lnTo>
                  <a:lnTo>
                    <a:pt x="1415" y="3852"/>
                  </a:lnTo>
                  <a:lnTo>
                    <a:pt x="1730" y="1920"/>
                  </a:lnTo>
                  <a:lnTo>
                    <a:pt x="141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a:off x="6126725" y="2909725"/>
              <a:ext cx="59375" cy="122825"/>
            </a:xfrm>
            <a:custGeom>
              <a:avLst/>
              <a:gdLst/>
              <a:ahLst/>
              <a:cxnLst/>
              <a:rect l="l" t="t" r="r" b="b"/>
              <a:pathLst>
                <a:path w="2375" h="4913" extrusionOk="0">
                  <a:moveTo>
                    <a:pt x="1491" y="935"/>
                  </a:moveTo>
                  <a:lnTo>
                    <a:pt x="1731" y="2387"/>
                  </a:lnTo>
                  <a:lnTo>
                    <a:pt x="1516" y="3713"/>
                  </a:lnTo>
                  <a:lnTo>
                    <a:pt x="632" y="2955"/>
                  </a:lnTo>
                  <a:lnTo>
                    <a:pt x="632" y="1351"/>
                  </a:lnTo>
                  <a:lnTo>
                    <a:pt x="1491" y="935"/>
                  </a:lnTo>
                  <a:close/>
                  <a:moveTo>
                    <a:pt x="1983" y="0"/>
                  </a:moveTo>
                  <a:lnTo>
                    <a:pt x="1" y="960"/>
                  </a:lnTo>
                  <a:lnTo>
                    <a:pt x="1" y="3245"/>
                  </a:lnTo>
                  <a:lnTo>
                    <a:pt x="1958" y="4912"/>
                  </a:lnTo>
                  <a:lnTo>
                    <a:pt x="2375" y="2387"/>
                  </a:lnTo>
                  <a:lnTo>
                    <a:pt x="198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a:off x="5917450" y="3060600"/>
              <a:ext cx="65350" cy="60650"/>
            </a:xfrm>
            <a:custGeom>
              <a:avLst/>
              <a:gdLst/>
              <a:ahLst/>
              <a:cxnLst/>
              <a:rect l="l" t="t" r="r" b="b"/>
              <a:pathLst>
                <a:path w="2614" h="2426" extrusionOk="0">
                  <a:moveTo>
                    <a:pt x="1099" y="1"/>
                  </a:moveTo>
                  <a:lnTo>
                    <a:pt x="0" y="1175"/>
                  </a:lnTo>
                  <a:lnTo>
                    <a:pt x="568" y="2425"/>
                  </a:lnTo>
                  <a:lnTo>
                    <a:pt x="1440" y="2425"/>
                  </a:lnTo>
                  <a:lnTo>
                    <a:pt x="2614" y="708"/>
                  </a:lnTo>
                  <a:lnTo>
                    <a:pt x="109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
            <p:cNvSpPr/>
            <p:nvPr/>
          </p:nvSpPr>
          <p:spPr>
            <a:xfrm>
              <a:off x="5908275" y="3050825"/>
              <a:ext cx="86225" cy="78325"/>
            </a:xfrm>
            <a:custGeom>
              <a:avLst/>
              <a:gdLst/>
              <a:ahLst/>
              <a:cxnLst/>
              <a:rect l="l" t="t" r="r" b="b"/>
              <a:pathLst>
                <a:path w="3449" h="3133" extrusionOk="0">
                  <a:moveTo>
                    <a:pt x="1541" y="771"/>
                  </a:moveTo>
                  <a:lnTo>
                    <a:pt x="2514" y="1225"/>
                  </a:lnTo>
                  <a:lnTo>
                    <a:pt x="1630" y="2501"/>
                  </a:lnTo>
                  <a:lnTo>
                    <a:pt x="1137" y="2501"/>
                  </a:lnTo>
                  <a:lnTo>
                    <a:pt x="746" y="1617"/>
                  </a:lnTo>
                  <a:lnTo>
                    <a:pt x="1541" y="771"/>
                  </a:lnTo>
                  <a:close/>
                  <a:moveTo>
                    <a:pt x="1390" y="1"/>
                  </a:moveTo>
                  <a:lnTo>
                    <a:pt x="1" y="1503"/>
                  </a:lnTo>
                  <a:lnTo>
                    <a:pt x="733" y="3132"/>
                  </a:lnTo>
                  <a:lnTo>
                    <a:pt x="1971" y="3132"/>
                  </a:lnTo>
                  <a:lnTo>
                    <a:pt x="3448" y="960"/>
                  </a:lnTo>
                  <a:lnTo>
                    <a:pt x="139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
            <p:cNvSpPr/>
            <p:nvPr/>
          </p:nvSpPr>
          <p:spPr>
            <a:xfrm>
              <a:off x="6168100" y="3083025"/>
              <a:ext cx="108300" cy="173650"/>
            </a:xfrm>
            <a:custGeom>
              <a:avLst/>
              <a:gdLst/>
              <a:ahLst/>
              <a:cxnLst/>
              <a:rect l="l" t="t" r="r" b="b"/>
              <a:pathLst>
                <a:path w="4332" h="6946" extrusionOk="0">
                  <a:moveTo>
                    <a:pt x="1578" y="0"/>
                  </a:moveTo>
                  <a:lnTo>
                    <a:pt x="707" y="1440"/>
                  </a:lnTo>
                  <a:lnTo>
                    <a:pt x="0" y="3132"/>
                  </a:lnTo>
                  <a:lnTo>
                    <a:pt x="783" y="5897"/>
                  </a:lnTo>
                  <a:lnTo>
                    <a:pt x="2399" y="5405"/>
                  </a:lnTo>
                  <a:lnTo>
                    <a:pt x="3472" y="6945"/>
                  </a:lnTo>
                  <a:lnTo>
                    <a:pt x="4331" y="5241"/>
                  </a:lnTo>
                  <a:lnTo>
                    <a:pt x="3472" y="3789"/>
                  </a:lnTo>
                  <a:lnTo>
                    <a:pt x="1818" y="2564"/>
                  </a:lnTo>
                  <a:lnTo>
                    <a:pt x="2399" y="1352"/>
                  </a:lnTo>
                  <a:lnTo>
                    <a:pt x="157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a:off x="6159575" y="3067875"/>
              <a:ext cx="125650" cy="204275"/>
            </a:xfrm>
            <a:custGeom>
              <a:avLst/>
              <a:gdLst/>
              <a:ahLst/>
              <a:cxnLst/>
              <a:rect l="l" t="t" r="r" b="b"/>
              <a:pathLst>
                <a:path w="5026" h="8171" extrusionOk="0">
                  <a:moveTo>
                    <a:pt x="1932" y="1213"/>
                  </a:moveTo>
                  <a:lnTo>
                    <a:pt x="2399" y="1970"/>
                  </a:lnTo>
                  <a:lnTo>
                    <a:pt x="1768" y="3271"/>
                  </a:lnTo>
                  <a:lnTo>
                    <a:pt x="3574" y="4609"/>
                  </a:lnTo>
                  <a:lnTo>
                    <a:pt x="4319" y="5872"/>
                  </a:lnTo>
                  <a:lnTo>
                    <a:pt x="3763" y="6933"/>
                  </a:lnTo>
                  <a:lnTo>
                    <a:pt x="2866" y="5645"/>
                  </a:lnTo>
                  <a:lnTo>
                    <a:pt x="1351" y="6099"/>
                  </a:lnTo>
                  <a:lnTo>
                    <a:pt x="682" y="3763"/>
                  </a:lnTo>
                  <a:lnTo>
                    <a:pt x="1326" y="2197"/>
                  </a:lnTo>
                  <a:lnTo>
                    <a:pt x="1932" y="1213"/>
                  </a:lnTo>
                  <a:close/>
                  <a:moveTo>
                    <a:pt x="1907" y="0"/>
                  </a:moveTo>
                  <a:lnTo>
                    <a:pt x="758" y="1920"/>
                  </a:lnTo>
                  <a:lnTo>
                    <a:pt x="0" y="3725"/>
                  </a:lnTo>
                  <a:lnTo>
                    <a:pt x="909" y="6895"/>
                  </a:lnTo>
                  <a:lnTo>
                    <a:pt x="2614" y="6377"/>
                  </a:lnTo>
                  <a:lnTo>
                    <a:pt x="3851" y="8170"/>
                  </a:lnTo>
                  <a:lnTo>
                    <a:pt x="5026" y="5834"/>
                  </a:lnTo>
                  <a:lnTo>
                    <a:pt x="4079" y="4230"/>
                  </a:lnTo>
                  <a:lnTo>
                    <a:pt x="2551" y="3081"/>
                  </a:lnTo>
                  <a:lnTo>
                    <a:pt x="3094" y="1945"/>
                  </a:lnTo>
                  <a:lnTo>
                    <a:pt x="19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
            <p:cNvSpPr/>
            <p:nvPr/>
          </p:nvSpPr>
          <p:spPr>
            <a:xfrm>
              <a:off x="6241950" y="3244650"/>
              <a:ext cx="111475" cy="160375"/>
            </a:xfrm>
            <a:custGeom>
              <a:avLst/>
              <a:gdLst/>
              <a:ahLst/>
              <a:cxnLst/>
              <a:rect l="l" t="t" r="r" b="b"/>
              <a:pathLst>
                <a:path w="4459" h="6415" extrusionOk="0">
                  <a:moveTo>
                    <a:pt x="2248" y="0"/>
                  </a:moveTo>
                  <a:lnTo>
                    <a:pt x="1781" y="1693"/>
                  </a:lnTo>
                  <a:lnTo>
                    <a:pt x="2021" y="3069"/>
                  </a:lnTo>
                  <a:lnTo>
                    <a:pt x="518" y="3965"/>
                  </a:lnTo>
                  <a:lnTo>
                    <a:pt x="1" y="4281"/>
                  </a:lnTo>
                  <a:lnTo>
                    <a:pt x="1377" y="4912"/>
                  </a:lnTo>
                  <a:lnTo>
                    <a:pt x="2842" y="6415"/>
                  </a:lnTo>
                  <a:lnTo>
                    <a:pt x="4458" y="4912"/>
                  </a:lnTo>
                  <a:lnTo>
                    <a:pt x="3271" y="3208"/>
                  </a:lnTo>
                  <a:lnTo>
                    <a:pt x="3650" y="1541"/>
                  </a:lnTo>
                  <a:lnTo>
                    <a:pt x="224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6"/>
            <p:cNvSpPr/>
            <p:nvPr/>
          </p:nvSpPr>
          <p:spPr>
            <a:xfrm>
              <a:off x="6225225" y="3228550"/>
              <a:ext cx="138600" cy="187525"/>
            </a:xfrm>
            <a:custGeom>
              <a:avLst/>
              <a:gdLst/>
              <a:ahLst/>
              <a:cxnLst/>
              <a:rect l="l" t="t" r="r" b="b"/>
              <a:pathLst>
                <a:path w="5544" h="7501" extrusionOk="0">
                  <a:moveTo>
                    <a:pt x="3082" y="1276"/>
                  </a:moveTo>
                  <a:lnTo>
                    <a:pt x="3978" y="2273"/>
                  </a:lnTo>
                  <a:lnTo>
                    <a:pt x="3612" y="3915"/>
                  </a:lnTo>
                  <a:lnTo>
                    <a:pt x="4723" y="5519"/>
                  </a:lnTo>
                  <a:lnTo>
                    <a:pt x="3523" y="6617"/>
                  </a:lnTo>
                  <a:lnTo>
                    <a:pt x="2286" y="5342"/>
                  </a:lnTo>
                  <a:lnTo>
                    <a:pt x="1339" y="4887"/>
                  </a:lnTo>
                  <a:lnTo>
                    <a:pt x="3044" y="3877"/>
                  </a:lnTo>
                  <a:lnTo>
                    <a:pt x="2791" y="2362"/>
                  </a:lnTo>
                  <a:lnTo>
                    <a:pt x="3082" y="1276"/>
                  </a:lnTo>
                  <a:close/>
                  <a:moveTo>
                    <a:pt x="2766" y="1"/>
                  </a:moveTo>
                  <a:lnTo>
                    <a:pt x="2134" y="2324"/>
                  </a:lnTo>
                  <a:lnTo>
                    <a:pt x="2337" y="3549"/>
                  </a:lnTo>
                  <a:lnTo>
                    <a:pt x="1023" y="4344"/>
                  </a:lnTo>
                  <a:lnTo>
                    <a:pt x="1" y="4976"/>
                  </a:lnTo>
                  <a:lnTo>
                    <a:pt x="1857" y="5822"/>
                  </a:lnTo>
                  <a:lnTo>
                    <a:pt x="3498" y="7501"/>
                  </a:lnTo>
                  <a:lnTo>
                    <a:pt x="5544" y="5607"/>
                  </a:lnTo>
                  <a:lnTo>
                    <a:pt x="4281" y="3776"/>
                  </a:lnTo>
                  <a:lnTo>
                    <a:pt x="4660" y="2084"/>
                  </a:lnTo>
                  <a:lnTo>
                    <a:pt x="276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
            <p:cNvSpPr/>
            <p:nvPr/>
          </p:nvSpPr>
          <p:spPr>
            <a:xfrm>
              <a:off x="6323400" y="2434950"/>
              <a:ext cx="220375" cy="347575"/>
            </a:xfrm>
            <a:custGeom>
              <a:avLst/>
              <a:gdLst/>
              <a:ahLst/>
              <a:cxnLst/>
              <a:rect l="l" t="t" r="r" b="b"/>
              <a:pathLst>
                <a:path w="8815" h="13903" extrusionOk="0">
                  <a:moveTo>
                    <a:pt x="7766" y="0"/>
                  </a:moveTo>
                  <a:lnTo>
                    <a:pt x="6718" y="392"/>
                  </a:lnTo>
                  <a:lnTo>
                    <a:pt x="6301" y="2235"/>
                  </a:lnTo>
                  <a:lnTo>
                    <a:pt x="6150" y="4836"/>
                  </a:lnTo>
                  <a:lnTo>
                    <a:pt x="4433" y="5960"/>
                  </a:lnTo>
                  <a:lnTo>
                    <a:pt x="3877" y="7337"/>
                  </a:lnTo>
                  <a:lnTo>
                    <a:pt x="2248" y="7425"/>
                  </a:lnTo>
                  <a:lnTo>
                    <a:pt x="847" y="9104"/>
                  </a:lnTo>
                  <a:lnTo>
                    <a:pt x="1" y="10367"/>
                  </a:lnTo>
                  <a:lnTo>
                    <a:pt x="1187" y="12640"/>
                  </a:lnTo>
                  <a:lnTo>
                    <a:pt x="1932" y="13903"/>
                  </a:lnTo>
                  <a:lnTo>
                    <a:pt x="2652" y="11478"/>
                  </a:lnTo>
                  <a:lnTo>
                    <a:pt x="2248" y="10304"/>
                  </a:lnTo>
                  <a:lnTo>
                    <a:pt x="4256" y="9799"/>
                  </a:lnTo>
                  <a:lnTo>
                    <a:pt x="6011" y="9799"/>
                  </a:lnTo>
                  <a:lnTo>
                    <a:pt x="8814" y="7576"/>
                  </a:lnTo>
                  <a:lnTo>
                    <a:pt x="8499" y="4660"/>
                  </a:lnTo>
                  <a:lnTo>
                    <a:pt x="8814" y="2639"/>
                  </a:lnTo>
                  <a:lnTo>
                    <a:pt x="776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
            <p:cNvSpPr/>
            <p:nvPr/>
          </p:nvSpPr>
          <p:spPr>
            <a:xfrm>
              <a:off x="6314250" y="2424850"/>
              <a:ext cx="238050" cy="377575"/>
            </a:xfrm>
            <a:custGeom>
              <a:avLst/>
              <a:gdLst/>
              <a:ahLst/>
              <a:cxnLst/>
              <a:rect l="l" t="t" r="r" b="b"/>
              <a:pathLst>
                <a:path w="9522" h="15103" extrusionOk="0">
                  <a:moveTo>
                    <a:pt x="7955" y="808"/>
                  </a:moveTo>
                  <a:lnTo>
                    <a:pt x="8852" y="3069"/>
                  </a:lnTo>
                  <a:lnTo>
                    <a:pt x="8536" y="5051"/>
                  </a:lnTo>
                  <a:lnTo>
                    <a:pt x="8852" y="7842"/>
                  </a:lnTo>
                  <a:lnTo>
                    <a:pt x="6263" y="9887"/>
                  </a:lnTo>
                  <a:lnTo>
                    <a:pt x="4622" y="9887"/>
                  </a:lnTo>
                  <a:lnTo>
                    <a:pt x="2210" y="10493"/>
                  </a:lnTo>
                  <a:lnTo>
                    <a:pt x="2690" y="11895"/>
                  </a:lnTo>
                  <a:lnTo>
                    <a:pt x="2197" y="13536"/>
                  </a:lnTo>
                  <a:lnTo>
                    <a:pt x="1844" y="12905"/>
                  </a:lnTo>
                  <a:lnTo>
                    <a:pt x="733" y="10784"/>
                  </a:lnTo>
                  <a:lnTo>
                    <a:pt x="1478" y="9710"/>
                  </a:lnTo>
                  <a:lnTo>
                    <a:pt x="2778" y="8132"/>
                  </a:lnTo>
                  <a:lnTo>
                    <a:pt x="4470" y="8044"/>
                  </a:lnTo>
                  <a:lnTo>
                    <a:pt x="5064" y="6579"/>
                  </a:lnTo>
                  <a:lnTo>
                    <a:pt x="6819" y="5417"/>
                  </a:lnTo>
                  <a:lnTo>
                    <a:pt x="6983" y="2715"/>
                  </a:lnTo>
                  <a:lnTo>
                    <a:pt x="7349" y="1036"/>
                  </a:lnTo>
                  <a:lnTo>
                    <a:pt x="7955" y="808"/>
                  </a:lnTo>
                  <a:close/>
                  <a:moveTo>
                    <a:pt x="8309" y="0"/>
                  </a:moveTo>
                  <a:lnTo>
                    <a:pt x="6806" y="556"/>
                  </a:lnTo>
                  <a:lnTo>
                    <a:pt x="6364" y="2627"/>
                  </a:lnTo>
                  <a:lnTo>
                    <a:pt x="6200" y="5064"/>
                  </a:lnTo>
                  <a:lnTo>
                    <a:pt x="4546" y="6162"/>
                  </a:lnTo>
                  <a:lnTo>
                    <a:pt x="4028" y="7450"/>
                  </a:lnTo>
                  <a:lnTo>
                    <a:pt x="2463" y="7526"/>
                  </a:lnTo>
                  <a:lnTo>
                    <a:pt x="973" y="9319"/>
                  </a:lnTo>
                  <a:lnTo>
                    <a:pt x="0" y="10758"/>
                  </a:lnTo>
                  <a:lnTo>
                    <a:pt x="1276" y="13208"/>
                  </a:lnTo>
                  <a:lnTo>
                    <a:pt x="2387" y="15102"/>
                  </a:lnTo>
                  <a:lnTo>
                    <a:pt x="3347" y="11870"/>
                  </a:lnTo>
                  <a:lnTo>
                    <a:pt x="3031" y="10923"/>
                  </a:lnTo>
                  <a:lnTo>
                    <a:pt x="4660" y="10506"/>
                  </a:lnTo>
                  <a:lnTo>
                    <a:pt x="6491" y="10506"/>
                  </a:lnTo>
                  <a:lnTo>
                    <a:pt x="9521" y="8119"/>
                  </a:lnTo>
                  <a:lnTo>
                    <a:pt x="9180" y="5076"/>
                  </a:lnTo>
                  <a:lnTo>
                    <a:pt x="9509" y="3005"/>
                  </a:lnTo>
                  <a:lnTo>
                    <a:pt x="830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
            <p:cNvSpPr/>
            <p:nvPr/>
          </p:nvSpPr>
          <p:spPr>
            <a:xfrm>
              <a:off x="6470500" y="2285950"/>
              <a:ext cx="89675" cy="141450"/>
            </a:xfrm>
            <a:custGeom>
              <a:avLst/>
              <a:gdLst/>
              <a:ahLst/>
              <a:cxnLst/>
              <a:rect l="l" t="t" r="r" b="b"/>
              <a:pathLst>
                <a:path w="3587" h="5658" extrusionOk="0">
                  <a:moveTo>
                    <a:pt x="266" y="0"/>
                  </a:moveTo>
                  <a:lnTo>
                    <a:pt x="1" y="897"/>
                  </a:lnTo>
                  <a:lnTo>
                    <a:pt x="380" y="2677"/>
                  </a:lnTo>
                  <a:lnTo>
                    <a:pt x="76" y="3940"/>
                  </a:lnTo>
                  <a:lnTo>
                    <a:pt x="342" y="5657"/>
                  </a:lnTo>
                  <a:lnTo>
                    <a:pt x="2021" y="5657"/>
                  </a:lnTo>
                  <a:lnTo>
                    <a:pt x="1554" y="3801"/>
                  </a:lnTo>
                  <a:lnTo>
                    <a:pt x="1554" y="3801"/>
                  </a:lnTo>
                  <a:lnTo>
                    <a:pt x="2943" y="4420"/>
                  </a:lnTo>
                  <a:lnTo>
                    <a:pt x="3587" y="2677"/>
                  </a:lnTo>
                  <a:lnTo>
                    <a:pt x="3587" y="1566"/>
                  </a:lnTo>
                  <a:lnTo>
                    <a:pt x="1832" y="821"/>
                  </a:lnTo>
                  <a:lnTo>
                    <a:pt x="26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
            <p:cNvSpPr/>
            <p:nvPr/>
          </p:nvSpPr>
          <p:spPr>
            <a:xfrm>
              <a:off x="6462300" y="2274900"/>
              <a:ext cx="105775" cy="160375"/>
            </a:xfrm>
            <a:custGeom>
              <a:avLst/>
              <a:gdLst/>
              <a:ahLst/>
              <a:cxnLst/>
              <a:rect l="l" t="t" r="r" b="b"/>
              <a:pathLst>
                <a:path w="4231" h="6415" extrusionOk="0">
                  <a:moveTo>
                    <a:pt x="783" y="897"/>
                  </a:moveTo>
                  <a:lnTo>
                    <a:pt x="2033" y="1541"/>
                  </a:lnTo>
                  <a:lnTo>
                    <a:pt x="3599" y="2210"/>
                  </a:lnTo>
                  <a:lnTo>
                    <a:pt x="3599" y="3069"/>
                  </a:lnTo>
                  <a:lnTo>
                    <a:pt x="3094" y="4432"/>
                  </a:lnTo>
                  <a:lnTo>
                    <a:pt x="1427" y="3700"/>
                  </a:lnTo>
                  <a:lnTo>
                    <a:pt x="1945" y="5784"/>
                  </a:lnTo>
                  <a:lnTo>
                    <a:pt x="935" y="5784"/>
                  </a:lnTo>
                  <a:lnTo>
                    <a:pt x="733" y="4395"/>
                  </a:lnTo>
                  <a:lnTo>
                    <a:pt x="1036" y="3119"/>
                  </a:lnTo>
                  <a:lnTo>
                    <a:pt x="657" y="1352"/>
                  </a:lnTo>
                  <a:lnTo>
                    <a:pt x="783" y="897"/>
                  </a:lnTo>
                  <a:close/>
                  <a:moveTo>
                    <a:pt x="392" y="0"/>
                  </a:moveTo>
                  <a:lnTo>
                    <a:pt x="0" y="1326"/>
                  </a:lnTo>
                  <a:lnTo>
                    <a:pt x="379" y="3119"/>
                  </a:lnTo>
                  <a:lnTo>
                    <a:pt x="89" y="4369"/>
                  </a:lnTo>
                  <a:lnTo>
                    <a:pt x="404" y="6415"/>
                  </a:lnTo>
                  <a:lnTo>
                    <a:pt x="2753" y="6415"/>
                  </a:lnTo>
                  <a:lnTo>
                    <a:pt x="2336" y="4799"/>
                  </a:lnTo>
                  <a:lnTo>
                    <a:pt x="2336" y="4799"/>
                  </a:lnTo>
                  <a:lnTo>
                    <a:pt x="3448" y="5291"/>
                  </a:lnTo>
                  <a:lnTo>
                    <a:pt x="4205" y="3233"/>
                  </a:lnTo>
                  <a:lnTo>
                    <a:pt x="4230" y="1793"/>
                  </a:lnTo>
                  <a:lnTo>
                    <a:pt x="2299" y="985"/>
                  </a:lnTo>
                  <a:lnTo>
                    <a:pt x="39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6"/>
            <p:cNvSpPr/>
            <p:nvPr/>
          </p:nvSpPr>
          <p:spPr>
            <a:xfrm>
              <a:off x="6378950" y="1950375"/>
              <a:ext cx="126300" cy="303725"/>
            </a:xfrm>
            <a:custGeom>
              <a:avLst/>
              <a:gdLst/>
              <a:ahLst/>
              <a:cxnLst/>
              <a:rect l="l" t="t" r="r" b="b"/>
              <a:pathLst>
                <a:path w="5052" h="12149" extrusionOk="0">
                  <a:moveTo>
                    <a:pt x="708" y="1"/>
                  </a:moveTo>
                  <a:lnTo>
                    <a:pt x="1" y="1365"/>
                  </a:lnTo>
                  <a:lnTo>
                    <a:pt x="1428" y="5456"/>
                  </a:lnTo>
                  <a:lnTo>
                    <a:pt x="2211" y="7021"/>
                  </a:lnTo>
                  <a:lnTo>
                    <a:pt x="2211" y="8676"/>
                  </a:lnTo>
                  <a:lnTo>
                    <a:pt x="3271" y="12148"/>
                  </a:lnTo>
                  <a:lnTo>
                    <a:pt x="5052" y="12148"/>
                  </a:lnTo>
                  <a:lnTo>
                    <a:pt x="4168" y="8878"/>
                  </a:lnTo>
                  <a:lnTo>
                    <a:pt x="5052" y="8398"/>
                  </a:lnTo>
                  <a:lnTo>
                    <a:pt x="3360" y="5317"/>
                  </a:lnTo>
                  <a:lnTo>
                    <a:pt x="2185" y="2198"/>
                  </a:lnTo>
                  <a:lnTo>
                    <a:pt x="70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6"/>
            <p:cNvSpPr/>
            <p:nvPr/>
          </p:nvSpPr>
          <p:spPr>
            <a:xfrm>
              <a:off x="6370425" y="1934925"/>
              <a:ext cx="145575" cy="327050"/>
            </a:xfrm>
            <a:custGeom>
              <a:avLst/>
              <a:gdLst/>
              <a:ahLst/>
              <a:cxnLst/>
              <a:rect l="l" t="t" r="r" b="b"/>
              <a:pathLst>
                <a:path w="5823" h="13082" extrusionOk="0">
                  <a:moveTo>
                    <a:pt x="1074" y="1238"/>
                  </a:moveTo>
                  <a:lnTo>
                    <a:pt x="2249" y="2968"/>
                  </a:lnTo>
                  <a:lnTo>
                    <a:pt x="3423" y="6086"/>
                  </a:lnTo>
                  <a:lnTo>
                    <a:pt x="4963" y="8890"/>
                  </a:lnTo>
                  <a:lnTo>
                    <a:pt x="4143" y="9344"/>
                  </a:lnTo>
                  <a:lnTo>
                    <a:pt x="4976" y="12450"/>
                  </a:lnTo>
                  <a:lnTo>
                    <a:pt x="3852" y="12450"/>
                  </a:lnTo>
                  <a:lnTo>
                    <a:pt x="2867" y="9243"/>
                  </a:lnTo>
                  <a:lnTo>
                    <a:pt x="2867" y="7564"/>
                  </a:lnTo>
                  <a:lnTo>
                    <a:pt x="2072" y="5960"/>
                  </a:lnTo>
                  <a:lnTo>
                    <a:pt x="683" y="2008"/>
                  </a:lnTo>
                  <a:lnTo>
                    <a:pt x="1074" y="1238"/>
                  </a:lnTo>
                  <a:close/>
                  <a:moveTo>
                    <a:pt x="998" y="0"/>
                  </a:moveTo>
                  <a:lnTo>
                    <a:pt x="1" y="1957"/>
                  </a:lnTo>
                  <a:lnTo>
                    <a:pt x="1491" y="6213"/>
                  </a:lnTo>
                  <a:lnTo>
                    <a:pt x="2236" y="7715"/>
                  </a:lnTo>
                  <a:lnTo>
                    <a:pt x="2236" y="9294"/>
                  </a:lnTo>
                  <a:lnTo>
                    <a:pt x="3385" y="13082"/>
                  </a:lnTo>
                  <a:lnTo>
                    <a:pt x="5797" y="13082"/>
                  </a:lnTo>
                  <a:lnTo>
                    <a:pt x="4875" y="9660"/>
                  </a:lnTo>
                  <a:lnTo>
                    <a:pt x="5822" y="9142"/>
                  </a:lnTo>
                  <a:lnTo>
                    <a:pt x="3991" y="5834"/>
                  </a:lnTo>
                  <a:lnTo>
                    <a:pt x="2829" y="2715"/>
                  </a:lnTo>
                  <a:lnTo>
                    <a:pt x="99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
            <p:cNvSpPr/>
            <p:nvPr/>
          </p:nvSpPr>
          <p:spPr>
            <a:xfrm>
              <a:off x="5626075" y="893825"/>
              <a:ext cx="145875" cy="113350"/>
            </a:xfrm>
            <a:custGeom>
              <a:avLst/>
              <a:gdLst/>
              <a:ahLst/>
              <a:cxnLst/>
              <a:rect l="l" t="t" r="r" b="b"/>
              <a:pathLst>
                <a:path w="5835" h="4534" extrusionOk="0">
                  <a:moveTo>
                    <a:pt x="4142" y="0"/>
                  </a:moveTo>
                  <a:lnTo>
                    <a:pt x="2362" y="796"/>
                  </a:lnTo>
                  <a:lnTo>
                    <a:pt x="480" y="796"/>
                  </a:lnTo>
                  <a:lnTo>
                    <a:pt x="0" y="2425"/>
                  </a:lnTo>
                  <a:lnTo>
                    <a:pt x="2362" y="4533"/>
                  </a:lnTo>
                  <a:lnTo>
                    <a:pt x="4458" y="3334"/>
                  </a:lnTo>
                  <a:lnTo>
                    <a:pt x="5834" y="2273"/>
                  </a:lnTo>
                  <a:lnTo>
                    <a:pt x="5834" y="480"/>
                  </a:lnTo>
                  <a:lnTo>
                    <a:pt x="414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
            <p:cNvSpPr/>
            <p:nvPr/>
          </p:nvSpPr>
          <p:spPr>
            <a:xfrm>
              <a:off x="5617225" y="885625"/>
              <a:ext cx="162600" cy="131025"/>
            </a:xfrm>
            <a:custGeom>
              <a:avLst/>
              <a:gdLst/>
              <a:ahLst/>
              <a:cxnLst/>
              <a:rect l="l" t="t" r="r" b="b"/>
              <a:pathLst>
                <a:path w="6504" h="5241" extrusionOk="0">
                  <a:moveTo>
                    <a:pt x="4521" y="657"/>
                  </a:moveTo>
                  <a:lnTo>
                    <a:pt x="5872" y="1048"/>
                  </a:lnTo>
                  <a:lnTo>
                    <a:pt x="5872" y="2437"/>
                  </a:lnTo>
                  <a:lnTo>
                    <a:pt x="4660" y="3371"/>
                  </a:lnTo>
                  <a:lnTo>
                    <a:pt x="2766" y="4470"/>
                  </a:lnTo>
                  <a:lnTo>
                    <a:pt x="708" y="2652"/>
                  </a:lnTo>
                  <a:lnTo>
                    <a:pt x="1074" y="1452"/>
                  </a:lnTo>
                  <a:lnTo>
                    <a:pt x="2728" y="1452"/>
                  </a:lnTo>
                  <a:lnTo>
                    <a:pt x="4521" y="657"/>
                  </a:lnTo>
                  <a:close/>
                  <a:moveTo>
                    <a:pt x="4471" y="0"/>
                  </a:moveTo>
                  <a:lnTo>
                    <a:pt x="2653" y="821"/>
                  </a:lnTo>
                  <a:lnTo>
                    <a:pt x="607" y="821"/>
                  </a:lnTo>
                  <a:lnTo>
                    <a:pt x="1" y="2854"/>
                  </a:lnTo>
                  <a:lnTo>
                    <a:pt x="2678" y="5240"/>
                  </a:lnTo>
                  <a:lnTo>
                    <a:pt x="5001" y="3902"/>
                  </a:lnTo>
                  <a:lnTo>
                    <a:pt x="6504" y="2753"/>
                  </a:lnTo>
                  <a:lnTo>
                    <a:pt x="6504" y="581"/>
                  </a:lnTo>
                  <a:lnTo>
                    <a:pt x="447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6"/>
            <p:cNvSpPr/>
            <p:nvPr/>
          </p:nvSpPr>
          <p:spPr>
            <a:xfrm>
              <a:off x="5828725" y="897925"/>
              <a:ext cx="80850" cy="36650"/>
            </a:xfrm>
            <a:custGeom>
              <a:avLst/>
              <a:gdLst/>
              <a:ahLst/>
              <a:cxnLst/>
              <a:rect l="l" t="t" r="r" b="b"/>
              <a:pathLst>
                <a:path w="3234" h="1466" extrusionOk="0">
                  <a:moveTo>
                    <a:pt x="1" y="1"/>
                  </a:moveTo>
                  <a:lnTo>
                    <a:pt x="885" y="1465"/>
                  </a:lnTo>
                  <a:lnTo>
                    <a:pt x="3233" y="733"/>
                  </a:lnTo>
                  <a:lnTo>
                    <a:pt x="235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6"/>
            <p:cNvSpPr/>
            <p:nvPr/>
          </p:nvSpPr>
          <p:spPr>
            <a:xfrm>
              <a:off x="5814525" y="890350"/>
              <a:ext cx="111475" cy="53700"/>
            </a:xfrm>
            <a:custGeom>
              <a:avLst/>
              <a:gdLst/>
              <a:ahLst/>
              <a:cxnLst/>
              <a:rect l="l" t="t" r="r" b="b"/>
              <a:pathLst>
                <a:path w="4459" h="2148" extrusionOk="0">
                  <a:moveTo>
                    <a:pt x="2804" y="632"/>
                  </a:moveTo>
                  <a:lnTo>
                    <a:pt x="3157" y="922"/>
                  </a:lnTo>
                  <a:lnTo>
                    <a:pt x="1604" y="1402"/>
                  </a:lnTo>
                  <a:lnTo>
                    <a:pt x="1125" y="632"/>
                  </a:lnTo>
                  <a:close/>
                  <a:moveTo>
                    <a:pt x="1" y="0"/>
                  </a:moveTo>
                  <a:lnTo>
                    <a:pt x="1314" y="2147"/>
                  </a:lnTo>
                  <a:lnTo>
                    <a:pt x="4458" y="1175"/>
                  </a:lnTo>
                  <a:lnTo>
                    <a:pt x="303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6"/>
            <p:cNvSpPr/>
            <p:nvPr/>
          </p:nvSpPr>
          <p:spPr>
            <a:xfrm>
              <a:off x="5765925" y="1013475"/>
              <a:ext cx="80825" cy="48625"/>
            </a:xfrm>
            <a:custGeom>
              <a:avLst/>
              <a:gdLst/>
              <a:ahLst/>
              <a:cxnLst/>
              <a:rect l="l" t="t" r="r" b="b"/>
              <a:pathLst>
                <a:path w="3233" h="1945" extrusionOk="0">
                  <a:moveTo>
                    <a:pt x="0" y="0"/>
                  </a:moveTo>
                  <a:lnTo>
                    <a:pt x="871" y="1945"/>
                  </a:lnTo>
                  <a:lnTo>
                    <a:pt x="3233" y="972"/>
                  </a:lnTo>
                  <a:lnTo>
                    <a:pt x="1616" y="164"/>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6"/>
            <p:cNvSpPr/>
            <p:nvPr/>
          </p:nvSpPr>
          <p:spPr>
            <a:xfrm>
              <a:off x="5752975" y="1004300"/>
              <a:ext cx="113025" cy="68225"/>
            </a:xfrm>
            <a:custGeom>
              <a:avLst/>
              <a:gdLst/>
              <a:ahLst/>
              <a:cxnLst/>
              <a:rect l="l" t="t" r="r" b="b"/>
              <a:pathLst>
                <a:path w="4521" h="2729" extrusionOk="0">
                  <a:moveTo>
                    <a:pt x="1023" y="733"/>
                  </a:moveTo>
                  <a:lnTo>
                    <a:pt x="2046" y="847"/>
                  </a:lnTo>
                  <a:lnTo>
                    <a:pt x="2993" y="1314"/>
                  </a:lnTo>
                  <a:lnTo>
                    <a:pt x="1554" y="1908"/>
                  </a:lnTo>
                  <a:lnTo>
                    <a:pt x="1023" y="733"/>
                  </a:lnTo>
                  <a:close/>
                  <a:moveTo>
                    <a:pt x="0" y="1"/>
                  </a:moveTo>
                  <a:lnTo>
                    <a:pt x="1225" y="2728"/>
                  </a:lnTo>
                  <a:lnTo>
                    <a:pt x="4521" y="1365"/>
                  </a:lnTo>
                  <a:lnTo>
                    <a:pt x="2273" y="253"/>
                  </a:lnTo>
                  <a:lnTo>
                    <a:pt x="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6"/>
            <p:cNvSpPr/>
            <p:nvPr/>
          </p:nvSpPr>
          <p:spPr>
            <a:xfrm>
              <a:off x="4952100" y="890350"/>
              <a:ext cx="78950" cy="112725"/>
            </a:xfrm>
            <a:custGeom>
              <a:avLst/>
              <a:gdLst/>
              <a:ahLst/>
              <a:cxnLst/>
              <a:rect l="l" t="t" r="r" b="b"/>
              <a:pathLst>
                <a:path w="3158" h="4509" extrusionOk="0">
                  <a:moveTo>
                    <a:pt x="1" y="0"/>
                  </a:moveTo>
                  <a:lnTo>
                    <a:pt x="1" y="1882"/>
                  </a:lnTo>
                  <a:lnTo>
                    <a:pt x="960" y="4508"/>
                  </a:lnTo>
                  <a:lnTo>
                    <a:pt x="3157" y="2576"/>
                  </a:lnTo>
                  <a:lnTo>
                    <a:pt x="3157" y="1251"/>
                  </a:lnTo>
                  <a:lnTo>
                    <a:pt x="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6"/>
            <p:cNvSpPr/>
            <p:nvPr/>
          </p:nvSpPr>
          <p:spPr>
            <a:xfrm>
              <a:off x="4944200" y="878675"/>
              <a:ext cx="94750" cy="137975"/>
            </a:xfrm>
            <a:custGeom>
              <a:avLst/>
              <a:gdLst/>
              <a:ahLst/>
              <a:cxnLst/>
              <a:rect l="l" t="t" r="r" b="b"/>
              <a:pathLst>
                <a:path w="3790" h="5519" extrusionOk="0">
                  <a:moveTo>
                    <a:pt x="620" y="922"/>
                  </a:moveTo>
                  <a:lnTo>
                    <a:pt x="3145" y="1932"/>
                  </a:lnTo>
                  <a:lnTo>
                    <a:pt x="3145" y="2892"/>
                  </a:lnTo>
                  <a:lnTo>
                    <a:pt x="1415" y="4432"/>
                  </a:lnTo>
                  <a:lnTo>
                    <a:pt x="632" y="2298"/>
                  </a:lnTo>
                  <a:lnTo>
                    <a:pt x="620" y="922"/>
                  </a:lnTo>
                  <a:close/>
                  <a:moveTo>
                    <a:pt x="1" y="0"/>
                  </a:moveTo>
                  <a:lnTo>
                    <a:pt x="1" y="2349"/>
                  </a:lnTo>
                  <a:lnTo>
                    <a:pt x="1137" y="5518"/>
                  </a:lnTo>
                  <a:lnTo>
                    <a:pt x="3789" y="3182"/>
                  </a:lnTo>
                  <a:lnTo>
                    <a:pt x="3789" y="1503"/>
                  </a:lnTo>
                  <a:lnTo>
                    <a:pt x="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6"/>
            <p:cNvSpPr/>
            <p:nvPr/>
          </p:nvSpPr>
          <p:spPr>
            <a:xfrm>
              <a:off x="4770275" y="799125"/>
              <a:ext cx="164800" cy="161950"/>
            </a:xfrm>
            <a:custGeom>
              <a:avLst/>
              <a:gdLst/>
              <a:ahLst/>
              <a:cxnLst/>
              <a:rect l="l" t="t" r="r" b="b"/>
              <a:pathLst>
                <a:path w="6592" h="6478" extrusionOk="0">
                  <a:moveTo>
                    <a:pt x="1049" y="0"/>
                  </a:moveTo>
                  <a:lnTo>
                    <a:pt x="0" y="1856"/>
                  </a:lnTo>
                  <a:lnTo>
                    <a:pt x="948" y="4546"/>
                  </a:lnTo>
                  <a:lnTo>
                    <a:pt x="2539" y="6478"/>
                  </a:lnTo>
                  <a:lnTo>
                    <a:pt x="5064" y="6478"/>
                  </a:lnTo>
                  <a:lnTo>
                    <a:pt x="6592" y="6213"/>
                  </a:lnTo>
                  <a:lnTo>
                    <a:pt x="5695" y="3801"/>
                  </a:lnTo>
                  <a:lnTo>
                    <a:pt x="3296" y="2500"/>
                  </a:lnTo>
                  <a:lnTo>
                    <a:pt x="104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6"/>
            <p:cNvSpPr/>
            <p:nvPr/>
          </p:nvSpPr>
          <p:spPr>
            <a:xfrm>
              <a:off x="4761750" y="785550"/>
              <a:ext cx="184075" cy="183425"/>
            </a:xfrm>
            <a:custGeom>
              <a:avLst/>
              <a:gdLst/>
              <a:ahLst/>
              <a:cxnLst/>
              <a:rect l="l" t="t" r="r" b="b"/>
              <a:pathLst>
                <a:path w="7363" h="7337" extrusionOk="0">
                  <a:moveTo>
                    <a:pt x="1453" y="1074"/>
                  </a:moveTo>
                  <a:lnTo>
                    <a:pt x="3410" y="3245"/>
                  </a:lnTo>
                  <a:lnTo>
                    <a:pt x="5784" y="4559"/>
                  </a:lnTo>
                  <a:lnTo>
                    <a:pt x="6503" y="6516"/>
                  </a:lnTo>
                  <a:lnTo>
                    <a:pt x="5405" y="6705"/>
                  </a:lnTo>
                  <a:lnTo>
                    <a:pt x="3031" y="6705"/>
                  </a:lnTo>
                  <a:lnTo>
                    <a:pt x="1566" y="4937"/>
                  </a:lnTo>
                  <a:lnTo>
                    <a:pt x="695" y="2425"/>
                  </a:lnTo>
                  <a:lnTo>
                    <a:pt x="1453" y="1074"/>
                  </a:lnTo>
                  <a:close/>
                  <a:moveTo>
                    <a:pt x="1326" y="0"/>
                  </a:moveTo>
                  <a:lnTo>
                    <a:pt x="1" y="2374"/>
                  </a:lnTo>
                  <a:lnTo>
                    <a:pt x="985" y="5203"/>
                  </a:lnTo>
                  <a:lnTo>
                    <a:pt x="2728" y="7337"/>
                  </a:lnTo>
                  <a:lnTo>
                    <a:pt x="5468" y="7337"/>
                  </a:lnTo>
                  <a:lnTo>
                    <a:pt x="7362" y="7008"/>
                  </a:lnTo>
                  <a:lnTo>
                    <a:pt x="6289" y="4129"/>
                  </a:lnTo>
                  <a:lnTo>
                    <a:pt x="3839" y="2791"/>
                  </a:lnTo>
                  <a:lnTo>
                    <a:pt x="132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6"/>
            <p:cNvSpPr/>
            <p:nvPr/>
          </p:nvSpPr>
          <p:spPr>
            <a:xfrm>
              <a:off x="4392100" y="1174150"/>
              <a:ext cx="165750" cy="386075"/>
            </a:xfrm>
            <a:custGeom>
              <a:avLst/>
              <a:gdLst/>
              <a:ahLst/>
              <a:cxnLst/>
              <a:rect l="l" t="t" r="r" b="b"/>
              <a:pathLst>
                <a:path w="6630" h="15443" extrusionOk="0">
                  <a:moveTo>
                    <a:pt x="6629" y="0"/>
                  </a:moveTo>
                  <a:lnTo>
                    <a:pt x="4521" y="1036"/>
                  </a:lnTo>
                  <a:lnTo>
                    <a:pt x="2261" y="3056"/>
                  </a:lnTo>
                  <a:lnTo>
                    <a:pt x="0" y="6301"/>
                  </a:lnTo>
                  <a:lnTo>
                    <a:pt x="354" y="10594"/>
                  </a:lnTo>
                  <a:lnTo>
                    <a:pt x="51" y="12652"/>
                  </a:lnTo>
                  <a:lnTo>
                    <a:pt x="1288" y="15443"/>
                  </a:lnTo>
                  <a:lnTo>
                    <a:pt x="4357" y="15443"/>
                  </a:lnTo>
                  <a:lnTo>
                    <a:pt x="2425" y="11731"/>
                  </a:lnTo>
                  <a:lnTo>
                    <a:pt x="2955" y="7033"/>
                  </a:lnTo>
                  <a:lnTo>
                    <a:pt x="4634" y="4154"/>
                  </a:lnTo>
                  <a:lnTo>
                    <a:pt x="6629" y="1844"/>
                  </a:lnTo>
                  <a:lnTo>
                    <a:pt x="662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6"/>
            <p:cNvSpPr/>
            <p:nvPr/>
          </p:nvSpPr>
          <p:spPr>
            <a:xfrm>
              <a:off x="4383875" y="1161200"/>
              <a:ext cx="181875" cy="406925"/>
            </a:xfrm>
            <a:custGeom>
              <a:avLst/>
              <a:gdLst/>
              <a:ahLst/>
              <a:cxnLst/>
              <a:rect l="l" t="t" r="r" b="b"/>
              <a:pathLst>
                <a:path w="7275" h="16277" extrusionOk="0">
                  <a:moveTo>
                    <a:pt x="6643" y="1023"/>
                  </a:moveTo>
                  <a:lnTo>
                    <a:pt x="6643" y="2248"/>
                  </a:lnTo>
                  <a:lnTo>
                    <a:pt x="4686" y="4508"/>
                  </a:lnTo>
                  <a:lnTo>
                    <a:pt x="3006" y="7387"/>
                  </a:lnTo>
                  <a:lnTo>
                    <a:pt x="2425" y="12299"/>
                  </a:lnTo>
                  <a:lnTo>
                    <a:pt x="4168" y="15645"/>
                  </a:lnTo>
                  <a:lnTo>
                    <a:pt x="1819" y="15645"/>
                  </a:lnTo>
                  <a:lnTo>
                    <a:pt x="708" y="13120"/>
                  </a:lnTo>
                  <a:lnTo>
                    <a:pt x="999" y="11125"/>
                  </a:lnTo>
                  <a:lnTo>
                    <a:pt x="645" y="6895"/>
                  </a:lnTo>
                  <a:lnTo>
                    <a:pt x="2829" y="3789"/>
                  </a:lnTo>
                  <a:lnTo>
                    <a:pt x="5039" y="1806"/>
                  </a:lnTo>
                  <a:lnTo>
                    <a:pt x="6643" y="1023"/>
                  </a:lnTo>
                  <a:close/>
                  <a:moveTo>
                    <a:pt x="7274" y="0"/>
                  </a:moveTo>
                  <a:lnTo>
                    <a:pt x="4723" y="1263"/>
                  </a:lnTo>
                  <a:lnTo>
                    <a:pt x="2387" y="3347"/>
                  </a:lnTo>
                  <a:lnTo>
                    <a:pt x="1" y="6731"/>
                  </a:lnTo>
                  <a:lnTo>
                    <a:pt x="380" y="11112"/>
                  </a:lnTo>
                  <a:lnTo>
                    <a:pt x="64" y="13221"/>
                  </a:lnTo>
                  <a:lnTo>
                    <a:pt x="1415" y="16277"/>
                  </a:lnTo>
                  <a:lnTo>
                    <a:pt x="5203" y="16277"/>
                  </a:lnTo>
                  <a:lnTo>
                    <a:pt x="3069" y="12185"/>
                  </a:lnTo>
                  <a:lnTo>
                    <a:pt x="3587" y="7652"/>
                  </a:lnTo>
                  <a:lnTo>
                    <a:pt x="5203" y="4874"/>
                  </a:lnTo>
                  <a:lnTo>
                    <a:pt x="7274" y="2475"/>
                  </a:lnTo>
                  <a:lnTo>
                    <a:pt x="727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6"/>
            <p:cNvSpPr/>
            <p:nvPr/>
          </p:nvSpPr>
          <p:spPr>
            <a:xfrm>
              <a:off x="3327950" y="2153675"/>
              <a:ext cx="78950" cy="116200"/>
            </a:xfrm>
            <a:custGeom>
              <a:avLst/>
              <a:gdLst/>
              <a:ahLst/>
              <a:cxnLst/>
              <a:rect l="l" t="t" r="r" b="b"/>
              <a:pathLst>
                <a:path w="3158" h="4648" extrusionOk="0">
                  <a:moveTo>
                    <a:pt x="1288" y="1"/>
                  </a:moveTo>
                  <a:lnTo>
                    <a:pt x="1" y="1655"/>
                  </a:lnTo>
                  <a:lnTo>
                    <a:pt x="1" y="3069"/>
                  </a:lnTo>
                  <a:lnTo>
                    <a:pt x="1" y="3700"/>
                  </a:lnTo>
                  <a:lnTo>
                    <a:pt x="884" y="4647"/>
                  </a:lnTo>
                  <a:lnTo>
                    <a:pt x="2677" y="3915"/>
                  </a:lnTo>
                  <a:lnTo>
                    <a:pt x="3157" y="1731"/>
                  </a:lnTo>
                  <a:lnTo>
                    <a:pt x="3157" y="544"/>
                  </a:lnTo>
                  <a:lnTo>
                    <a:pt x="128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6"/>
            <p:cNvSpPr/>
            <p:nvPr/>
          </p:nvSpPr>
          <p:spPr>
            <a:xfrm>
              <a:off x="3320050" y="2144525"/>
              <a:ext cx="94725" cy="134825"/>
            </a:xfrm>
            <a:custGeom>
              <a:avLst/>
              <a:gdLst/>
              <a:ahLst/>
              <a:cxnLst/>
              <a:rect l="l" t="t" r="r" b="b"/>
              <a:pathLst>
                <a:path w="3789" h="5393" extrusionOk="0">
                  <a:moveTo>
                    <a:pt x="1718" y="720"/>
                  </a:moveTo>
                  <a:lnTo>
                    <a:pt x="3158" y="1150"/>
                  </a:lnTo>
                  <a:lnTo>
                    <a:pt x="3158" y="2059"/>
                  </a:lnTo>
                  <a:lnTo>
                    <a:pt x="2728" y="4054"/>
                  </a:lnTo>
                  <a:lnTo>
                    <a:pt x="1289" y="4647"/>
                  </a:lnTo>
                  <a:lnTo>
                    <a:pt x="632" y="3953"/>
                  </a:lnTo>
                  <a:lnTo>
                    <a:pt x="632" y="2122"/>
                  </a:lnTo>
                  <a:lnTo>
                    <a:pt x="1718" y="720"/>
                  </a:lnTo>
                  <a:close/>
                  <a:moveTo>
                    <a:pt x="1491" y="0"/>
                  </a:moveTo>
                  <a:lnTo>
                    <a:pt x="1" y="1907"/>
                  </a:lnTo>
                  <a:lnTo>
                    <a:pt x="1" y="4193"/>
                  </a:lnTo>
                  <a:lnTo>
                    <a:pt x="1125" y="5392"/>
                  </a:lnTo>
                  <a:lnTo>
                    <a:pt x="3271" y="4508"/>
                  </a:lnTo>
                  <a:lnTo>
                    <a:pt x="3789" y="2160"/>
                  </a:lnTo>
                  <a:lnTo>
                    <a:pt x="3789" y="682"/>
                  </a:lnTo>
                  <a:lnTo>
                    <a:pt x="149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6"/>
            <p:cNvSpPr/>
            <p:nvPr/>
          </p:nvSpPr>
          <p:spPr>
            <a:xfrm>
              <a:off x="3404025" y="2057075"/>
              <a:ext cx="144925" cy="252250"/>
            </a:xfrm>
            <a:custGeom>
              <a:avLst/>
              <a:gdLst/>
              <a:ahLst/>
              <a:cxnLst/>
              <a:rect l="l" t="t" r="r" b="b"/>
              <a:pathLst>
                <a:path w="5797" h="10090" extrusionOk="0">
                  <a:moveTo>
                    <a:pt x="2602" y="1"/>
                  </a:moveTo>
                  <a:lnTo>
                    <a:pt x="834" y="443"/>
                  </a:lnTo>
                  <a:lnTo>
                    <a:pt x="1" y="1680"/>
                  </a:lnTo>
                  <a:lnTo>
                    <a:pt x="2097" y="4408"/>
                  </a:lnTo>
                  <a:lnTo>
                    <a:pt x="2311" y="6201"/>
                  </a:lnTo>
                  <a:lnTo>
                    <a:pt x="746" y="7703"/>
                  </a:lnTo>
                  <a:lnTo>
                    <a:pt x="746" y="10090"/>
                  </a:lnTo>
                  <a:lnTo>
                    <a:pt x="5796" y="9155"/>
                  </a:lnTo>
                  <a:lnTo>
                    <a:pt x="5796" y="7564"/>
                  </a:lnTo>
                  <a:lnTo>
                    <a:pt x="4837" y="5266"/>
                  </a:lnTo>
                  <a:lnTo>
                    <a:pt x="2728" y="2753"/>
                  </a:lnTo>
                  <a:lnTo>
                    <a:pt x="3700" y="1213"/>
                  </a:lnTo>
                  <a:lnTo>
                    <a:pt x="260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6"/>
            <p:cNvSpPr/>
            <p:nvPr/>
          </p:nvSpPr>
          <p:spPr>
            <a:xfrm>
              <a:off x="3394250" y="2048250"/>
              <a:ext cx="162600" cy="270550"/>
            </a:xfrm>
            <a:custGeom>
              <a:avLst/>
              <a:gdLst/>
              <a:ahLst/>
              <a:cxnLst/>
              <a:rect l="l" t="t" r="r" b="b"/>
              <a:pathLst>
                <a:path w="6504" h="10822" extrusionOk="0">
                  <a:moveTo>
                    <a:pt x="2879" y="707"/>
                  </a:moveTo>
                  <a:lnTo>
                    <a:pt x="3687" y="1604"/>
                  </a:lnTo>
                  <a:lnTo>
                    <a:pt x="2728" y="3132"/>
                  </a:lnTo>
                  <a:lnTo>
                    <a:pt x="4950" y="5783"/>
                  </a:lnTo>
                  <a:lnTo>
                    <a:pt x="5872" y="7980"/>
                  </a:lnTo>
                  <a:lnTo>
                    <a:pt x="5872" y="9243"/>
                  </a:lnTo>
                  <a:lnTo>
                    <a:pt x="1452" y="10064"/>
                  </a:lnTo>
                  <a:lnTo>
                    <a:pt x="1452" y="8195"/>
                  </a:lnTo>
                  <a:lnTo>
                    <a:pt x="3031" y="6667"/>
                  </a:lnTo>
                  <a:lnTo>
                    <a:pt x="2791" y="4634"/>
                  </a:lnTo>
                  <a:lnTo>
                    <a:pt x="783" y="2008"/>
                  </a:lnTo>
                  <a:lnTo>
                    <a:pt x="1414" y="1061"/>
                  </a:lnTo>
                  <a:lnTo>
                    <a:pt x="2879" y="707"/>
                  </a:lnTo>
                  <a:close/>
                  <a:moveTo>
                    <a:pt x="3094" y="0"/>
                  </a:moveTo>
                  <a:lnTo>
                    <a:pt x="1023" y="505"/>
                  </a:lnTo>
                  <a:lnTo>
                    <a:pt x="0" y="2046"/>
                  </a:lnTo>
                  <a:lnTo>
                    <a:pt x="2172" y="4887"/>
                  </a:lnTo>
                  <a:lnTo>
                    <a:pt x="2361" y="6440"/>
                  </a:lnTo>
                  <a:lnTo>
                    <a:pt x="821" y="7917"/>
                  </a:lnTo>
                  <a:lnTo>
                    <a:pt x="821" y="10822"/>
                  </a:lnTo>
                  <a:lnTo>
                    <a:pt x="6503" y="9774"/>
                  </a:lnTo>
                  <a:lnTo>
                    <a:pt x="6503" y="7917"/>
                  </a:lnTo>
                  <a:lnTo>
                    <a:pt x="5506" y="5493"/>
                  </a:lnTo>
                  <a:lnTo>
                    <a:pt x="3498" y="3094"/>
                  </a:lnTo>
                  <a:lnTo>
                    <a:pt x="4470" y="1541"/>
                  </a:lnTo>
                  <a:lnTo>
                    <a:pt x="30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6"/>
            <p:cNvSpPr/>
            <p:nvPr/>
          </p:nvSpPr>
          <p:spPr>
            <a:xfrm>
              <a:off x="3658775" y="1084500"/>
              <a:ext cx="236775" cy="215300"/>
            </a:xfrm>
            <a:custGeom>
              <a:avLst/>
              <a:gdLst/>
              <a:ahLst/>
              <a:cxnLst/>
              <a:rect l="l" t="t" r="r" b="b"/>
              <a:pathLst>
                <a:path w="9471" h="8612" extrusionOk="0">
                  <a:moveTo>
                    <a:pt x="3498" y="0"/>
                  </a:moveTo>
                  <a:lnTo>
                    <a:pt x="1907" y="972"/>
                  </a:lnTo>
                  <a:lnTo>
                    <a:pt x="1907" y="1692"/>
                  </a:lnTo>
                  <a:lnTo>
                    <a:pt x="1" y="2273"/>
                  </a:lnTo>
                  <a:lnTo>
                    <a:pt x="2173" y="5026"/>
                  </a:lnTo>
                  <a:lnTo>
                    <a:pt x="3801" y="6162"/>
                  </a:lnTo>
                  <a:lnTo>
                    <a:pt x="3271" y="6970"/>
                  </a:lnTo>
                  <a:lnTo>
                    <a:pt x="5254" y="8612"/>
                  </a:lnTo>
                  <a:lnTo>
                    <a:pt x="6327" y="4028"/>
                  </a:lnTo>
                  <a:lnTo>
                    <a:pt x="7488" y="5278"/>
                  </a:lnTo>
                  <a:lnTo>
                    <a:pt x="7122" y="7046"/>
                  </a:lnTo>
                  <a:lnTo>
                    <a:pt x="8537" y="7046"/>
                  </a:lnTo>
                  <a:lnTo>
                    <a:pt x="9471" y="5177"/>
                  </a:lnTo>
                  <a:lnTo>
                    <a:pt x="6150" y="2513"/>
                  </a:lnTo>
                  <a:lnTo>
                    <a:pt x="349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6"/>
            <p:cNvSpPr/>
            <p:nvPr/>
          </p:nvSpPr>
          <p:spPr>
            <a:xfrm>
              <a:off x="3645200" y="1074400"/>
              <a:ext cx="260450" cy="239600"/>
            </a:xfrm>
            <a:custGeom>
              <a:avLst/>
              <a:gdLst/>
              <a:ahLst/>
              <a:cxnLst/>
              <a:rect l="l" t="t" r="r" b="b"/>
              <a:pathLst>
                <a:path w="10418" h="9584" extrusionOk="0">
                  <a:moveTo>
                    <a:pt x="4003" y="796"/>
                  </a:moveTo>
                  <a:lnTo>
                    <a:pt x="6491" y="3157"/>
                  </a:lnTo>
                  <a:lnTo>
                    <a:pt x="9610" y="5670"/>
                  </a:lnTo>
                  <a:lnTo>
                    <a:pt x="8878" y="7134"/>
                  </a:lnTo>
                  <a:lnTo>
                    <a:pt x="8057" y="7134"/>
                  </a:lnTo>
                  <a:lnTo>
                    <a:pt x="8372" y="5581"/>
                  </a:lnTo>
                  <a:lnTo>
                    <a:pt x="6693" y="3788"/>
                  </a:lnTo>
                  <a:lnTo>
                    <a:pt x="5607" y="8460"/>
                  </a:lnTo>
                  <a:lnTo>
                    <a:pt x="4231" y="7324"/>
                  </a:lnTo>
                  <a:lnTo>
                    <a:pt x="4774" y="6478"/>
                  </a:lnTo>
                  <a:lnTo>
                    <a:pt x="2943" y="5202"/>
                  </a:lnTo>
                  <a:lnTo>
                    <a:pt x="1074" y="2841"/>
                  </a:lnTo>
                  <a:lnTo>
                    <a:pt x="2779" y="2323"/>
                  </a:lnTo>
                  <a:lnTo>
                    <a:pt x="2779" y="1553"/>
                  </a:lnTo>
                  <a:lnTo>
                    <a:pt x="4003" y="796"/>
                  </a:lnTo>
                  <a:close/>
                  <a:moveTo>
                    <a:pt x="4092" y="0"/>
                  </a:moveTo>
                  <a:lnTo>
                    <a:pt x="2147" y="1200"/>
                  </a:lnTo>
                  <a:lnTo>
                    <a:pt x="2147" y="1856"/>
                  </a:lnTo>
                  <a:lnTo>
                    <a:pt x="1" y="2513"/>
                  </a:lnTo>
                  <a:lnTo>
                    <a:pt x="2476" y="5632"/>
                  </a:lnTo>
                  <a:lnTo>
                    <a:pt x="3915" y="6654"/>
                  </a:lnTo>
                  <a:lnTo>
                    <a:pt x="3397" y="7437"/>
                  </a:lnTo>
                  <a:lnTo>
                    <a:pt x="5986" y="9584"/>
                  </a:lnTo>
                  <a:lnTo>
                    <a:pt x="7047" y="5076"/>
                  </a:lnTo>
                  <a:lnTo>
                    <a:pt x="7691" y="5771"/>
                  </a:lnTo>
                  <a:lnTo>
                    <a:pt x="7274" y="7778"/>
                  </a:lnTo>
                  <a:lnTo>
                    <a:pt x="9269" y="7778"/>
                  </a:lnTo>
                  <a:lnTo>
                    <a:pt x="10418" y="5505"/>
                  </a:lnTo>
                  <a:lnTo>
                    <a:pt x="6908" y="2690"/>
                  </a:lnTo>
                  <a:lnTo>
                    <a:pt x="409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6"/>
            <p:cNvSpPr/>
            <p:nvPr/>
          </p:nvSpPr>
          <p:spPr>
            <a:xfrm>
              <a:off x="3780950" y="1045975"/>
              <a:ext cx="134825" cy="91250"/>
            </a:xfrm>
            <a:custGeom>
              <a:avLst/>
              <a:gdLst/>
              <a:ahLst/>
              <a:cxnLst/>
              <a:rect l="l" t="t" r="r" b="b"/>
              <a:pathLst>
                <a:path w="5393" h="3650" extrusionOk="0">
                  <a:moveTo>
                    <a:pt x="1175" y="1"/>
                  </a:moveTo>
                  <a:lnTo>
                    <a:pt x="0" y="1137"/>
                  </a:lnTo>
                  <a:lnTo>
                    <a:pt x="2235" y="2842"/>
                  </a:lnTo>
                  <a:lnTo>
                    <a:pt x="3612" y="3650"/>
                  </a:lnTo>
                  <a:lnTo>
                    <a:pt x="5392" y="1819"/>
                  </a:lnTo>
                  <a:lnTo>
                    <a:pt x="4584" y="329"/>
                  </a:lnTo>
                  <a:lnTo>
                    <a:pt x="3208" y="1"/>
                  </a:lnTo>
                  <a:lnTo>
                    <a:pt x="2703" y="1137"/>
                  </a:lnTo>
                  <a:lnTo>
                    <a:pt x="117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6"/>
            <p:cNvSpPr/>
            <p:nvPr/>
          </p:nvSpPr>
          <p:spPr>
            <a:xfrm>
              <a:off x="3768950" y="1035550"/>
              <a:ext cx="156600" cy="111475"/>
            </a:xfrm>
            <a:custGeom>
              <a:avLst/>
              <a:gdLst/>
              <a:ahLst/>
              <a:cxnLst/>
              <a:rect l="l" t="t" r="r" b="b"/>
              <a:pathLst>
                <a:path w="6264" h="4459" extrusionOk="0">
                  <a:moveTo>
                    <a:pt x="3864" y="784"/>
                  </a:moveTo>
                  <a:lnTo>
                    <a:pt x="4849" y="1011"/>
                  </a:lnTo>
                  <a:lnTo>
                    <a:pt x="5481" y="2185"/>
                  </a:lnTo>
                  <a:lnTo>
                    <a:pt x="4041" y="3663"/>
                  </a:lnTo>
                  <a:lnTo>
                    <a:pt x="2905" y="3006"/>
                  </a:lnTo>
                  <a:lnTo>
                    <a:pt x="960" y="1529"/>
                  </a:lnTo>
                  <a:lnTo>
                    <a:pt x="1680" y="834"/>
                  </a:lnTo>
                  <a:lnTo>
                    <a:pt x="3309" y="2046"/>
                  </a:lnTo>
                  <a:lnTo>
                    <a:pt x="3864" y="784"/>
                  </a:lnTo>
                  <a:close/>
                  <a:moveTo>
                    <a:pt x="1629" y="1"/>
                  </a:moveTo>
                  <a:lnTo>
                    <a:pt x="0" y="1579"/>
                  </a:lnTo>
                  <a:lnTo>
                    <a:pt x="2564" y="3524"/>
                  </a:lnTo>
                  <a:lnTo>
                    <a:pt x="4142" y="4458"/>
                  </a:lnTo>
                  <a:lnTo>
                    <a:pt x="6264" y="2299"/>
                  </a:lnTo>
                  <a:lnTo>
                    <a:pt x="5279" y="468"/>
                  </a:lnTo>
                  <a:lnTo>
                    <a:pt x="3511" y="51"/>
                  </a:lnTo>
                  <a:lnTo>
                    <a:pt x="3056" y="1062"/>
                  </a:lnTo>
                  <a:lnTo>
                    <a:pt x="162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6"/>
            <p:cNvSpPr/>
            <p:nvPr/>
          </p:nvSpPr>
          <p:spPr>
            <a:xfrm>
              <a:off x="3098775" y="1751200"/>
              <a:ext cx="166375" cy="133550"/>
            </a:xfrm>
            <a:custGeom>
              <a:avLst/>
              <a:gdLst/>
              <a:ahLst/>
              <a:cxnLst/>
              <a:rect l="l" t="t" r="r" b="b"/>
              <a:pathLst>
                <a:path w="6655" h="5342" extrusionOk="0">
                  <a:moveTo>
                    <a:pt x="5619" y="0"/>
                  </a:moveTo>
                  <a:lnTo>
                    <a:pt x="4205" y="985"/>
                  </a:lnTo>
                  <a:lnTo>
                    <a:pt x="2475" y="1869"/>
                  </a:lnTo>
                  <a:lnTo>
                    <a:pt x="1288" y="404"/>
                  </a:lnTo>
                  <a:lnTo>
                    <a:pt x="0" y="1856"/>
                  </a:lnTo>
                  <a:lnTo>
                    <a:pt x="341" y="2829"/>
                  </a:lnTo>
                  <a:lnTo>
                    <a:pt x="341" y="4028"/>
                  </a:lnTo>
                  <a:lnTo>
                    <a:pt x="2766" y="5341"/>
                  </a:lnTo>
                  <a:lnTo>
                    <a:pt x="4963" y="4369"/>
                  </a:lnTo>
                  <a:lnTo>
                    <a:pt x="6655" y="2854"/>
                  </a:lnTo>
                  <a:lnTo>
                    <a:pt x="6655" y="1515"/>
                  </a:lnTo>
                  <a:lnTo>
                    <a:pt x="561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6"/>
            <p:cNvSpPr/>
            <p:nvPr/>
          </p:nvSpPr>
          <p:spPr>
            <a:xfrm>
              <a:off x="3089925" y="1740150"/>
              <a:ext cx="182800" cy="153450"/>
            </a:xfrm>
            <a:custGeom>
              <a:avLst/>
              <a:gdLst/>
              <a:ahLst/>
              <a:cxnLst/>
              <a:rect l="l" t="t" r="r" b="b"/>
              <a:pathLst>
                <a:path w="7312" h="6138" extrusionOk="0">
                  <a:moveTo>
                    <a:pt x="5885" y="884"/>
                  </a:moveTo>
                  <a:lnTo>
                    <a:pt x="6693" y="2046"/>
                  </a:lnTo>
                  <a:lnTo>
                    <a:pt x="6693" y="3157"/>
                  </a:lnTo>
                  <a:lnTo>
                    <a:pt x="5140" y="4546"/>
                  </a:lnTo>
                  <a:lnTo>
                    <a:pt x="3132" y="5443"/>
                  </a:lnTo>
                  <a:lnTo>
                    <a:pt x="1011" y="4281"/>
                  </a:lnTo>
                  <a:lnTo>
                    <a:pt x="1011" y="3271"/>
                  </a:lnTo>
                  <a:lnTo>
                    <a:pt x="708" y="2374"/>
                  </a:lnTo>
                  <a:lnTo>
                    <a:pt x="1630" y="1339"/>
                  </a:lnTo>
                  <a:lnTo>
                    <a:pt x="2741" y="2715"/>
                  </a:lnTo>
                  <a:lnTo>
                    <a:pt x="4698" y="1705"/>
                  </a:lnTo>
                  <a:lnTo>
                    <a:pt x="5885" y="884"/>
                  </a:lnTo>
                  <a:close/>
                  <a:moveTo>
                    <a:pt x="6049" y="0"/>
                  </a:moveTo>
                  <a:lnTo>
                    <a:pt x="4395" y="1162"/>
                  </a:lnTo>
                  <a:lnTo>
                    <a:pt x="2918" y="1920"/>
                  </a:lnTo>
                  <a:lnTo>
                    <a:pt x="1655" y="366"/>
                  </a:lnTo>
                  <a:lnTo>
                    <a:pt x="1" y="2235"/>
                  </a:lnTo>
                  <a:lnTo>
                    <a:pt x="380" y="3334"/>
                  </a:lnTo>
                  <a:lnTo>
                    <a:pt x="380" y="4660"/>
                  </a:lnTo>
                  <a:lnTo>
                    <a:pt x="3094" y="6137"/>
                  </a:lnTo>
                  <a:lnTo>
                    <a:pt x="5443" y="5102"/>
                  </a:lnTo>
                  <a:lnTo>
                    <a:pt x="7312" y="3435"/>
                  </a:lnTo>
                  <a:lnTo>
                    <a:pt x="7312" y="1856"/>
                  </a:lnTo>
                  <a:lnTo>
                    <a:pt x="604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6"/>
            <p:cNvSpPr/>
            <p:nvPr/>
          </p:nvSpPr>
          <p:spPr>
            <a:xfrm>
              <a:off x="3793250" y="2636350"/>
              <a:ext cx="57175" cy="35700"/>
            </a:xfrm>
            <a:custGeom>
              <a:avLst/>
              <a:gdLst/>
              <a:ahLst/>
              <a:cxnLst/>
              <a:rect l="l" t="t" r="r" b="b"/>
              <a:pathLst>
                <a:path w="2287" h="1428" extrusionOk="0">
                  <a:moveTo>
                    <a:pt x="1743" y="0"/>
                  </a:moveTo>
                  <a:lnTo>
                    <a:pt x="1" y="480"/>
                  </a:lnTo>
                  <a:lnTo>
                    <a:pt x="2286" y="1427"/>
                  </a:lnTo>
                  <a:lnTo>
                    <a:pt x="2286" y="1427"/>
                  </a:lnTo>
                  <a:lnTo>
                    <a:pt x="174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6"/>
            <p:cNvSpPr/>
            <p:nvPr/>
          </p:nvSpPr>
          <p:spPr>
            <a:xfrm>
              <a:off x="3768950" y="2626875"/>
              <a:ext cx="95675" cy="59375"/>
            </a:xfrm>
            <a:custGeom>
              <a:avLst/>
              <a:gdLst/>
              <a:ahLst/>
              <a:cxnLst/>
              <a:rect l="l" t="t" r="r" b="b"/>
              <a:pathLst>
                <a:path w="3827" h="2375" extrusionOk="0">
                  <a:moveTo>
                    <a:pt x="2526" y="758"/>
                  </a:moveTo>
                  <a:lnTo>
                    <a:pt x="2703" y="1238"/>
                  </a:lnTo>
                  <a:lnTo>
                    <a:pt x="1958" y="922"/>
                  </a:lnTo>
                  <a:lnTo>
                    <a:pt x="2526" y="758"/>
                  </a:lnTo>
                  <a:close/>
                  <a:moveTo>
                    <a:pt x="2905" y="0"/>
                  </a:moveTo>
                  <a:lnTo>
                    <a:pt x="0" y="796"/>
                  </a:lnTo>
                  <a:lnTo>
                    <a:pt x="3826" y="2374"/>
                  </a:lnTo>
                  <a:lnTo>
                    <a:pt x="290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6"/>
            <p:cNvSpPr/>
            <p:nvPr/>
          </p:nvSpPr>
          <p:spPr>
            <a:xfrm>
              <a:off x="3702975" y="2517025"/>
              <a:ext cx="43275" cy="68200"/>
            </a:xfrm>
            <a:custGeom>
              <a:avLst/>
              <a:gdLst/>
              <a:ahLst/>
              <a:cxnLst/>
              <a:rect l="l" t="t" r="r" b="b"/>
              <a:pathLst>
                <a:path w="1731" h="2728" extrusionOk="0">
                  <a:moveTo>
                    <a:pt x="733" y="0"/>
                  </a:moveTo>
                  <a:cubicBezTo>
                    <a:pt x="493" y="164"/>
                    <a:pt x="0" y="1288"/>
                    <a:pt x="0" y="1288"/>
                  </a:cubicBezTo>
                  <a:lnTo>
                    <a:pt x="695" y="2728"/>
                  </a:lnTo>
                  <a:lnTo>
                    <a:pt x="1730" y="2728"/>
                  </a:lnTo>
                  <a:lnTo>
                    <a:pt x="73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6"/>
            <p:cNvSpPr/>
            <p:nvPr/>
          </p:nvSpPr>
          <p:spPr>
            <a:xfrm>
              <a:off x="3694450" y="2505025"/>
              <a:ext cx="62850" cy="88100"/>
            </a:xfrm>
            <a:custGeom>
              <a:avLst/>
              <a:gdLst/>
              <a:ahLst/>
              <a:cxnLst/>
              <a:rect l="l" t="t" r="r" b="b"/>
              <a:pathLst>
                <a:path w="2514" h="3524" extrusionOk="0">
                  <a:moveTo>
                    <a:pt x="973" y="1162"/>
                  </a:moveTo>
                  <a:lnTo>
                    <a:pt x="1604" y="2892"/>
                  </a:lnTo>
                  <a:lnTo>
                    <a:pt x="1225" y="2892"/>
                  </a:lnTo>
                  <a:lnTo>
                    <a:pt x="682" y="1756"/>
                  </a:lnTo>
                  <a:cubicBezTo>
                    <a:pt x="771" y="1554"/>
                    <a:pt x="884" y="1352"/>
                    <a:pt x="973" y="1162"/>
                  </a:cubicBezTo>
                  <a:close/>
                  <a:moveTo>
                    <a:pt x="1238" y="0"/>
                  </a:moveTo>
                  <a:lnTo>
                    <a:pt x="897" y="215"/>
                  </a:lnTo>
                  <a:cubicBezTo>
                    <a:pt x="619" y="405"/>
                    <a:pt x="253" y="1187"/>
                    <a:pt x="51" y="1642"/>
                  </a:cubicBezTo>
                  <a:lnTo>
                    <a:pt x="1" y="1768"/>
                  </a:lnTo>
                  <a:lnTo>
                    <a:pt x="834" y="3523"/>
                  </a:lnTo>
                  <a:lnTo>
                    <a:pt x="2513" y="3523"/>
                  </a:lnTo>
                  <a:lnTo>
                    <a:pt x="123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6"/>
            <p:cNvSpPr/>
            <p:nvPr/>
          </p:nvSpPr>
          <p:spPr>
            <a:xfrm>
              <a:off x="3696975" y="2570375"/>
              <a:ext cx="25275" cy="78000"/>
            </a:xfrm>
            <a:custGeom>
              <a:avLst/>
              <a:gdLst/>
              <a:ahLst/>
              <a:cxnLst/>
              <a:rect l="l" t="t" r="r" b="b"/>
              <a:pathLst>
                <a:path w="1011" h="3120" extrusionOk="0">
                  <a:moveTo>
                    <a:pt x="455" y="0"/>
                  </a:moveTo>
                  <a:lnTo>
                    <a:pt x="1" y="1402"/>
                  </a:lnTo>
                  <a:lnTo>
                    <a:pt x="581" y="3119"/>
                  </a:lnTo>
                  <a:lnTo>
                    <a:pt x="1011" y="3119"/>
                  </a:lnTo>
                  <a:lnTo>
                    <a:pt x="1011" y="278"/>
                  </a:lnTo>
                  <a:lnTo>
                    <a:pt x="45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6"/>
            <p:cNvSpPr/>
            <p:nvPr/>
          </p:nvSpPr>
          <p:spPr>
            <a:xfrm>
              <a:off x="3688775" y="2563750"/>
              <a:ext cx="43275" cy="92500"/>
            </a:xfrm>
            <a:custGeom>
              <a:avLst/>
              <a:gdLst/>
              <a:ahLst/>
              <a:cxnLst/>
              <a:rect l="l" t="t" r="r" b="b"/>
              <a:pathLst>
                <a:path w="1731" h="3700" extrusionOk="0">
                  <a:moveTo>
                    <a:pt x="1023" y="846"/>
                  </a:moveTo>
                  <a:lnTo>
                    <a:pt x="1074" y="871"/>
                  </a:lnTo>
                  <a:lnTo>
                    <a:pt x="1074" y="2765"/>
                  </a:lnTo>
                  <a:lnTo>
                    <a:pt x="695" y="1755"/>
                  </a:lnTo>
                  <a:lnTo>
                    <a:pt x="1023" y="846"/>
                  </a:lnTo>
                  <a:close/>
                  <a:moveTo>
                    <a:pt x="632" y="0"/>
                  </a:moveTo>
                  <a:lnTo>
                    <a:pt x="0" y="1755"/>
                  </a:lnTo>
                  <a:lnTo>
                    <a:pt x="720" y="3700"/>
                  </a:lnTo>
                  <a:lnTo>
                    <a:pt x="1730" y="3700"/>
                  </a:lnTo>
                  <a:lnTo>
                    <a:pt x="1730" y="493"/>
                  </a:lnTo>
                  <a:lnTo>
                    <a:pt x="63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6"/>
            <p:cNvSpPr/>
            <p:nvPr/>
          </p:nvSpPr>
          <p:spPr>
            <a:xfrm>
              <a:off x="4360850" y="1623350"/>
              <a:ext cx="47375" cy="27475"/>
            </a:xfrm>
            <a:custGeom>
              <a:avLst/>
              <a:gdLst/>
              <a:ahLst/>
              <a:cxnLst/>
              <a:rect l="l" t="t" r="r" b="b"/>
              <a:pathLst>
                <a:path w="1895" h="1099" extrusionOk="0">
                  <a:moveTo>
                    <a:pt x="0" y="0"/>
                  </a:moveTo>
                  <a:lnTo>
                    <a:pt x="556" y="1099"/>
                  </a:lnTo>
                  <a:lnTo>
                    <a:pt x="1326" y="947"/>
                  </a:lnTo>
                  <a:lnTo>
                    <a:pt x="18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6"/>
            <p:cNvSpPr/>
            <p:nvPr/>
          </p:nvSpPr>
          <p:spPr>
            <a:xfrm>
              <a:off x="4347900" y="1615450"/>
              <a:ext cx="74200" cy="44550"/>
            </a:xfrm>
            <a:custGeom>
              <a:avLst/>
              <a:gdLst/>
              <a:ahLst/>
              <a:cxnLst/>
              <a:rect l="l" t="t" r="r" b="b"/>
              <a:pathLst>
                <a:path w="2968" h="1782" extrusionOk="0">
                  <a:moveTo>
                    <a:pt x="1857" y="632"/>
                  </a:moveTo>
                  <a:lnTo>
                    <a:pt x="1642" y="973"/>
                  </a:lnTo>
                  <a:lnTo>
                    <a:pt x="1238" y="1061"/>
                  </a:lnTo>
                  <a:lnTo>
                    <a:pt x="1023" y="632"/>
                  </a:lnTo>
                  <a:close/>
                  <a:moveTo>
                    <a:pt x="0" y="1"/>
                  </a:moveTo>
                  <a:lnTo>
                    <a:pt x="897" y="1781"/>
                  </a:lnTo>
                  <a:lnTo>
                    <a:pt x="2046" y="1541"/>
                  </a:lnTo>
                  <a:lnTo>
                    <a:pt x="296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6"/>
            <p:cNvSpPr/>
            <p:nvPr/>
          </p:nvSpPr>
          <p:spPr>
            <a:xfrm>
              <a:off x="2445000" y="785850"/>
              <a:ext cx="922425" cy="1196450"/>
            </a:xfrm>
            <a:custGeom>
              <a:avLst/>
              <a:gdLst/>
              <a:ahLst/>
              <a:cxnLst/>
              <a:rect l="l" t="t" r="r" b="b"/>
              <a:pathLst>
                <a:path w="36897" h="47858" extrusionOk="0">
                  <a:moveTo>
                    <a:pt x="27288" y="1"/>
                  </a:moveTo>
                  <a:lnTo>
                    <a:pt x="21921" y="2324"/>
                  </a:lnTo>
                  <a:lnTo>
                    <a:pt x="20027" y="2375"/>
                  </a:lnTo>
                  <a:lnTo>
                    <a:pt x="19396" y="4067"/>
                  </a:lnTo>
                  <a:lnTo>
                    <a:pt x="20179" y="6378"/>
                  </a:lnTo>
                  <a:lnTo>
                    <a:pt x="18600" y="6378"/>
                  </a:lnTo>
                  <a:lnTo>
                    <a:pt x="18285" y="4016"/>
                  </a:lnTo>
                  <a:lnTo>
                    <a:pt x="17262" y="3625"/>
                  </a:lnTo>
                  <a:lnTo>
                    <a:pt x="16782" y="5203"/>
                  </a:lnTo>
                  <a:lnTo>
                    <a:pt x="15620" y="4850"/>
                  </a:lnTo>
                  <a:lnTo>
                    <a:pt x="15305" y="3006"/>
                  </a:lnTo>
                  <a:lnTo>
                    <a:pt x="13411" y="3322"/>
                  </a:lnTo>
                  <a:lnTo>
                    <a:pt x="11277" y="4105"/>
                  </a:lnTo>
                  <a:lnTo>
                    <a:pt x="9698" y="5683"/>
                  </a:lnTo>
                  <a:lnTo>
                    <a:pt x="7489" y="6163"/>
                  </a:lnTo>
                  <a:lnTo>
                    <a:pt x="6150" y="7893"/>
                  </a:lnTo>
                  <a:lnTo>
                    <a:pt x="6933" y="9080"/>
                  </a:lnTo>
                  <a:lnTo>
                    <a:pt x="5355" y="10418"/>
                  </a:lnTo>
                  <a:lnTo>
                    <a:pt x="2678" y="11529"/>
                  </a:lnTo>
                  <a:lnTo>
                    <a:pt x="784" y="11883"/>
                  </a:lnTo>
                  <a:lnTo>
                    <a:pt x="1251" y="13575"/>
                  </a:lnTo>
                  <a:lnTo>
                    <a:pt x="2678" y="13726"/>
                  </a:lnTo>
                  <a:lnTo>
                    <a:pt x="3069" y="14598"/>
                  </a:lnTo>
                  <a:lnTo>
                    <a:pt x="1" y="14838"/>
                  </a:lnTo>
                  <a:lnTo>
                    <a:pt x="1" y="16176"/>
                  </a:lnTo>
                  <a:lnTo>
                    <a:pt x="1731" y="17363"/>
                  </a:lnTo>
                  <a:cubicBezTo>
                    <a:pt x="1731" y="17363"/>
                    <a:pt x="1944" y="16942"/>
                    <a:pt x="2599" y="16942"/>
                  </a:cubicBezTo>
                  <a:cubicBezTo>
                    <a:pt x="2926" y="16942"/>
                    <a:pt x="3364" y="17047"/>
                    <a:pt x="3940" y="17363"/>
                  </a:cubicBezTo>
                  <a:cubicBezTo>
                    <a:pt x="5683" y="18310"/>
                    <a:pt x="5759" y="18310"/>
                    <a:pt x="5759" y="18310"/>
                  </a:cubicBezTo>
                  <a:lnTo>
                    <a:pt x="7337" y="21378"/>
                  </a:lnTo>
                  <a:lnTo>
                    <a:pt x="6946" y="25331"/>
                  </a:lnTo>
                  <a:lnTo>
                    <a:pt x="6946" y="29434"/>
                  </a:lnTo>
                  <a:lnTo>
                    <a:pt x="8436" y="29902"/>
                  </a:lnTo>
                  <a:lnTo>
                    <a:pt x="7615" y="31164"/>
                  </a:lnTo>
                  <a:lnTo>
                    <a:pt x="5683" y="30849"/>
                  </a:lnTo>
                  <a:lnTo>
                    <a:pt x="5683" y="33223"/>
                  </a:lnTo>
                  <a:lnTo>
                    <a:pt x="7173" y="34321"/>
                  </a:lnTo>
                  <a:lnTo>
                    <a:pt x="6074" y="36695"/>
                  </a:lnTo>
                  <a:lnTo>
                    <a:pt x="6541" y="40546"/>
                  </a:lnTo>
                  <a:lnTo>
                    <a:pt x="7135" y="43463"/>
                  </a:lnTo>
                  <a:lnTo>
                    <a:pt x="7627" y="46153"/>
                  </a:lnTo>
                  <a:lnTo>
                    <a:pt x="9218" y="45913"/>
                  </a:lnTo>
                  <a:lnTo>
                    <a:pt x="10885" y="47857"/>
                  </a:lnTo>
                  <a:lnTo>
                    <a:pt x="12186" y="45647"/>
                  </a:lnTo>
                  <a:lnTo>
                    <a:pt x="13310" y="42175"/>
                  </a:lnTo>
                  <a:lnTo>
                    <a:pt x="14812" y="39776"/>
                  </a:lnTo>
                  <a:lnTo>
                    <a:pt x="16946" y="39195"/>
                  </a:lnTo>
                  <a:lnTo>
                    <a:pt x="20103" y="37857"/>
                  </a:lnTo>
                  <a:lnTo>
                    <a:pt x="21770" y="35798"/>
                  </a:lnTo>
                  <a:lnTo>
                    <a:pt x="24762" y="35407"/>
                  </a:lnTo>
                  <a:lnTo>
                    <a:pt x="28462" y="33071"/>
                  </a:lnTo>
                  <a:lnTo>
                    <a:pt x="26480" y="32869"/>
                  </a:lnTo>
                  <a:lnTo>
                    <a:pt x="25545" y="32869"/>
                  </a:lnTo>
                  <a:lnTo>
                    <a:pt x="26480" y="30659"/>
                  </a:lnTo>
                  <a:lnTo>
                    <a:pt x="28462" y="32478"/>
                  </a:lnTo>
                  <a:lnTo>
                    <a:pt x="29232" y="30735"/>
                  </a:lnTo>
                  <a:lnTo>
                    <a:pt x="28538" y="28487"/>
                  </a:lnTo>
                  <a:lnTo>
                    <a:pt x="28538" y="28487"/>
                  </a:lnTo>
                  <a:cubicBezTo>
                    <a:pt x="28538" y="28487"/>
                    <a:pt x="28571" y="28497"/>
                    <a:pt x="28628" y="28497"/>
                  </a:cubicBezTo>
                  <a:cubicBezTo>
                    <a:pt x="28850" y="28497"/>
                    <a:pt x="29441" y="28361"/>
                    <a:pt x="29952" y="27048"/>
                  </a:cubicBezTo>
                  <a:cubicBezTo>
                    <a:pt x="30176" y="26473"/>
                    <a:pt x="30217" y="26354"/>
                    <a:pt x="30211" y="26354"/>
                  </a:cubicBezTo>
                  <a:lnTo>
                    <a:pt x="30211" y="26354"/>
                  </a:lnTo>
                  <a:cubicBezTo>
                    <a:pt x="30207" y="26354"/>
                    <a:pt x="30180" y="26414"/>
                    <a:pt x="30178" y="26414"/>
                  </a:cubicBezTo>
                  <a:cubicBezTo>
                    <a:pt x="30175" y="26414"/>
                    <a:pt x="30241" y="26250"/>
                    <a:pt x="30596" y="25381"/>
                  </a:cubicBezTo>
                  <a:cubicBezTo>
                    <a:pt x="31467" y="23260"/>
                    <a:pt x="31455" y="23247"/>
                    <a:pt x="31455" y="23247"/>
                  </a:cubicBezTo>
                  <a:cubicBezTo>
                    <a:pt x="31455" y="23247"/>
                    <a:pt x="32086" y="23007"/>
                    <a:pt x="31455" y="21593"/>
                  </a:cubicBezTo>
                  <a:cubicBezTo>
                    <a:pt x="30823" y="20179"/>
                    <a:pt x="29876" y="20722"/>
                    <a:pt x="30823" y="20166"/>
                  </a:cubicBezTo>
                  <a:lnTo>
                    <a:pt x="31770" y="19623"/>
                  </a:lnTo>
                  <a:lnTo>
                    <a:pt x="32642" y="19068"/>
                  </a:lnTo>
                  <a:lnTo>
                    <a:pt x="32250" y="16694"/>
                  </a:lnTo>
                  <a:lnTo>
                    <a:pt x="32642" y="14042"/>
                  </a:lnTo>
                  <a:lnTo>
                    <a:pt x="34611" y="11858"/>
                  </a:lnTo>
                  <a:lnTo>
                    <a:pt x="36354" y="9762"/>
                  </a:lnTo>
                  <a:lnTo>
                    <a:pt x="36897" y="8032"/>
                  </a:lnTo>
                  <a:lnTo>
                    <a:pt x="34851" y="7085"/>
                  </a:lnTo>
                  <a:lnTo>
                    <a:pt x="32566" y="7943"/>
                  </a:lnTo>
                  <a:lnTo>
                    <a:pt x="30280" y="10090"/>
                  </a:lnTo>
                  <a:lnTo>
                    <a:pt x="31770" y="7451"/>
                  </a:lnTo>
                  <a:lnTo>
                    <a:pt x="31859" y="7009"/>
                  </a:lnTo>
                  <a:lnTo>
                    <a:pt x="27439" y="7009"/>
                  </a:lnTo>
                  <a:lnTo>
                    <a:pt x="27351" y="5986"/>
                  </a:lnTo>
                  <a:lnTo>
                    <a:pt x="29232" y="5759"/>
                  </a:lnTo>
                  <a:lnTo>
                    <a:pt x="31859" y="5759"/>
                  </a:lnTo>
                  <a:lnTo>
                    <a:pt x="31543" y="3625"/>
                  </a:lnTo>
                  <a:lnTo>
                    <a:pt x="30672" y="1655"/>
                  </a:lnTo>
                  <a:lnTo>
                    <a:pt x="2728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6"/>
            <p:cNvSpPr/>
            <p:nvPr/>
          </p:nvSpPr>
          <p:spPr>
            <a:xfrm>
              <a:off x="2437100" y="777350"/>
              <a:ext cx="939800" cy="1218525"/>
            </a:xfrm>
            <a:custGeom>
              <a:avLst/>
              <a:gdLst/>
              <a:ahLst/>
              <a:cxnLst/>
              <a:rect l="l" t="t" r="r" b="b"/>
              <a:pathLst>
                <a:path w="37592" h="48741" extrusionOk="0">
                  <a:moveTo>
                    <a:pt x="26909" y="31530"/>
                  </a:moveTo>
                  <a:lnTo>
                    <a:pt x="28601" y="33070"/>
                  </a:lnTo>
                  <a:lnTo>
                    <a:pt x="26796" y="32893"/>
                  </a:lnTo>
                  <a:lnTo>
                    <a:pt x="26341" y="32893"/>
                  </a:lnTo>
                  <a:lnTo>
                    <a:pt x="26909" y="31530"/>
                  </a:lnTo>
                  <a:close/>
                  <a:moveTo>
                    <a:pt x="27591" y="682"/>
                  </a:moveTo>
                  <a:lnTo>
                    <a:pt x="30748" y="2222"/>
                  </a:lnTo>
                  <a:lnTo>
                    <a:pt x="31543" y="4053"/>
                  </a:lnTo>
                  <a:lnTo>
                    <a:pt x="31809" y="5783"/>
                  </a:lnTo>
                  <a:lnTo>
                    <a:pt x="29498" y="5783"/>
                  </a:lnTo>
                  <a:lnTo>
                    <a:pt x="27339" y="6048"/>
                  </a:lnTo>
                  <a:lnTo>
                    <a:pt x="27465" y="7665"/>
                  </a:lnTo>
                  <a:lnTo>
                    <a:pt x="31796" y="7665"/>
                  </a:lnTo>
                  <a:lnTo>
                    <a:pt x="29321" y="12059"/>
                  </a:lnTo>
                  <a:lnTo>
                    <a:pt x="33046" y="8574"/>
                  </a:lnTo>
                  <a:lnTo>
                    <a:pt x="35155" y="7778"/>
                  </a:lnTo>
                  <a:lnTo>
                    <a:pt x="36834" y="8548"/>
                  </a:lnTo>
                  <a:lnTo>
                    <a:pt x="36380" y="9963"/>
                  </a:lnTo>
                  <a:lnTo>
                    <a:pt x="34700" y="11996"/>
                  </a:lnTo>
                  <a:lnTo>
                    <a:pt x="32667" y="14256"/>
                  </a:lnTo>
                  <a:lnTo>
                    <a:pt x="32250" y="17059"/>
                  </a:lnTo>
                  <a:lnTo>
                    <a:pt x="32617" y="19269"/>
                  </a:lnTo>
                  <a:lnTo>
                    <a:pt x="31935" y="19698"/>
                  </a:lnTo>
                  <a:cubicBezTo>
                    <a:pt x="31922" y="19711"/>
                    <a:pt x="31834" y="19761"/>
                    <a:pt x="30988" y="20254"/>
                  </a:cubicBezTo>
                  <a:cubicBezTo>
                    <a:pt x="30584" y="20494"/>
                    <a:pt x="30432" y="20582"/>
                    <a:pt x="30432" y="20809"/>
                  </a:cubicBezTo>
                  <a:cubicBezTo>
                    <a:pt x="30445" y="20986"/>
                    <a:pt x="30558" y="21125"/>
                    <a:pt x="30710" y="21188"/>
                  </a:cubicBezTo>
                  <a:cubicBezTo>
                    <a:pt x="30887" y="21289"/>
                    <a:pt x="31215" y="21466"/>
                    <a:pt x="31480" y="22072"/>
                  </a:cubicBezTo>
                  <a:cubicBezTo>
                    <a:pt x="31872" y="22943"/>
                    <a:pt x="31733" y="23259"/>
                    <a:pt x="31657" y="23309"/>
                  </a:cubicBezTo>
                  <a:lnTo>
                    <a:pt x="31455" y="23385"/>
                  </a:lnTo>
                  <a:lnTo>
                    <a:pt x="31455" y="23537"/>
                  </a:lnTo>
                  <a:cubicBezTo>
                    <a:pt x="31404" y="23676"/>
                    <a:pt x="31228" y="24118"/>
                    <a:pt x="30609" y="25620"/>
                  </a:cubicBezTo>
                  <a:cubicBezTo>
                    <a:pt x="30432" y="26062"/>
                    <a:pt x="30319" y="26353"/>
                    <a:pt x="30243" y="26555"/>
                  </a:cubicBezTo>
                  <a:lnTo>
                    <a:pt x="30218" y="26618"/>
                  </a:lnTo>
                  <a:cubicBezTo>
                    <a:pt x="30218" y="26618"/>
                    <a:pt x="30218" y="26630"/>
                    <a:pt x="30218" y="26630"/>
                  </a:cubicBezTo>
                  <a:cubicBezTo>
                    <a:pt x="30205" y="26681"/>
                    <a:pt x="30154" y="26832"/>
                    <a:pt x="29978" y="27287"/>
                  </a:cubicBezTo>
                  <a:cubicBezTo>
                    <a:pt x="29498" y="28499"/>
                    <a:pt x="29018" y="28537"/>
                    <a:pt x="28955" y="28537"/>
                  </a:cubicBezTo>
                  <a:lnTo>
                    <a:pt x="28399" y="28373"/>
                  </a:lnTo>
                  <a:lnTo>
                    <a:pt x="28399" y="28373"/>
                  </a:lnTo>
                  <a:lnTo>
                    <a:pt x="29220" y="31062"/>
                  </a:lnTo>
                  <a:lnTo>
                    <a:pt x="28677" y="32287"/>
                  </a:lnTo>
                  <a:lnTo>
                    <a:pt x="26682" y="30469"/>
                  </a:lnTo>
                  <a:lnTo>
                    <a:pt x="25394" y="33525"/>
                  </a:lnTo>
                  <a:lnTo>
                    <a:pt x="26758" y="33525"/>
                  </a:lnTo>
                  <a:lnTo>
                    <a:pt x="27844" y="33626"/>
                  </a:lnTo>
                  <a:lnTo>
                    <a:pt x="24977" y="35431"/>
                  </a:lnTo>
                  <a:lnTo>
                    <a:pt x="21922" y="35835"/>
                  </a:lnTo>
                  <a:lnTo>
                    <a:pt x="20230" y="37931"/>
                  </a:lnTo>
                  <a:lnTo>
                    <a:pt x="17199" y="39232"/>
                  </a:lnTo>
                  <a:lnTo>
                    <a:pt x="14939" y="39838"/>
                  </a:lnTo>
                  <a:lnTo>
                    <a:pt x="13360" y="42351"/>
                  </a:lnTo>
                  <a:lnTo>
                    <a:pt x="12211" y="45861"/>
                  </a:lnTo>
                  <a:lnTo>
                    <a:pt x="11163" y="47654"/>
                  </a:lnTo>
                  <a:lnTo>
                    <a:pt x="9661" y="45874"/>
                  </a:lnTo>
                  <a:lnTo>
                    <a:pt x="8209" y="46101"/>
                  </a:lnTo>
                  <a:lnTo>
                    <a:pt x="7767" y="43715"/>
                  </a:lnTo>
                  <a:lnTo>
                    <a:pt x="7173" y="40823"/>
                  </a:lnTo>
                  <a:lnTo>
                    <a:pt x="6719" y="37048"/>
                  </a:lnTo>
                  <a:lnTo>
                    <a:pt x="7893" y="34535"/>
                  </a:lnTo>
                  <a:lnTo>
                    <a:pt x="6315" y="33373"/>
                  </a:lnTo>
                  <a:lnTo>
                    <a:pt x="6315" y="31542"/>
                  </a:lnTo>
                  <a:lnTo>
                    <a:pt x="8082" y="31833"/>
                  </a:lnTo>
                  <a:lnTo>
                    <a:pt x="9244" y="30040"/>
                  </a:lnTo>
                  <a:lnTo>
                    <a:pt x="7577" y="29509"/>
                  </a:lnTo>
                  <a:lnTo>
                    <a:pt x="7577" y="25671"/>
                  </a:lnTo>
                  <a:lnTo>
                    <a:pt x="7981" y="21643"/>
                  </a:lnTo>
                  <a:lnTo>
                    <a:pt x="6277" y="18309"/>
                  </a:lnTo>
                  <a:lnTo>
                    <a:pt x="6125" y="18309"/>
                  </a:lnTo>
                  <a:cubicBezTo>
                    <a:pt x="6024" y="18271"/>
                    <a:pt x="5645" y="18082"/>
                    <a:pt x="4408" y="17413"/>
                  </a:cubicBezTo>
                  <a:cubicBezTo>
                    <a:pt x="3845" y="17104"/>
                    <a:pt x="3347" y="16952"/>
                    <a:pt x="2915" y="16952"/>
                  </a:cubicBezTo>
                  <a:cubicBezTo>
                    <a:pt x="2746" y="16952"/>
                    <a:pt x="2587" y="16975"/>
                    <a:pt x="2438" y="17021"/>
                  </a:cubicBezTo>
                  <a:cubicBezTo>
                    <a:pt x="2274" y="17072"/>
                    <a:pt x="2122" y="17147"/>
                    <a:pt x="1983" y="17261"/>
                  </a:cubicBezTo>
                  <a:lnTo>
                    <a:pt x="620" y="16339"/>
                  </a:lnTo>
                  <a:lnTo>
                    <a:pt x="620" y="15455"/>
                  </a:lnTo>
                  <a:lnTo>
                    <a:pt x="3852" y="15203"/>
                  </a:lnTo>
                  <a:lnTo>
                    <a:pt x="3208" y="13763"/>
                  </a:lnTo>
                  <a:lnTo>
                    <a:pt x="1819" y="13612"/>
                  </a:lnTo>
                  <a:lnTo>
                    <a:pt x="1504" y="12450"/>
                  </a:lnTo>
                  <a:lnTo>
                    <a:pt x="3057" y="12160"/>
                  </a:lnTo>
                  <a:lnTo>
                    <a:pt x="5797" y="11036"/>
                  </a:lnTo>
                  <a:lnTo>
                    <a:pt x="7678" y="9470"/>
                  </a:lnTo>
                  <a:lnTo>
                    <a:pt x="6857" y="8233"/>
                  </a:lnTo>
                  <a:lnTo>
                    <a:pt x="7994" y="6781"/>
                  </a:lnTo>
                  <a:lnTo>
                    <a:pt x="10178" y="6301"/>
                  </a:lnTo>
                  <a:lnTo>
                    <a:pt x="11769" y="4710"/>
                  </a:lnTo>
                  <a:lnTo>
                    <a:pt x="13777" y="3965"/>
                  </a:lnTo>
                  <a:lnTo>
                    <a:pt x="15355" y="3712"/>
                  </a:lnTo>
                  <a:lnTo>
                    <a:pt x="15646" y="5430"/>
                  </a:lnTo>
                  <a:lnTo>
                    <a:pt x="17325" y="5935"/>
                  </a:lnTo>
                  <a:lnTo>
                    <a:pt x="17792" y="4382"/>
                  </a:lnTo>
                  <a:lnTo>
                    <a:pt x="18323" y="4584"/>
                  </a:lnTo>
                  <a:lnTo>
                    <a:pt x="18651" y="7033"/>
                  </a:lnTo>
                  <a:lnTo>
                    <a:pt x="20949" y="7033"/>
                  </a:lnTo>
                  <a:lnTo>
                    <a:pt x="20053" y="4407"/>
                  </a:lnTo>
                  <a:lnTo>
                    <a:pt x="20570" y="3031"/>
                  </a:lnTo>
                  <a:lnTo>
                    <a:pt x="22250" y="2980"/>
                  </a:lnTo>
                  <a:lnTo>
                    <a:pt x="27591" y="682"/>
                  </a:lnTo>
                  <a:close/>
                  <a:moveTo>
                    <a:pt x="27604" y="0"/>
                  </a:moveTo>
                  <a:lnTo>
                    <a:pt x="22161" y="2361"/>
                  </a:lnTo>
                  <a:lnTo>
                    <a:pt x="20116" y="2424"/>
                  </a:lnTo>
                  <a:lnTo>
                    <a:pt x="19371" y="4407"/>
                  </a:lnTo>
                  <a:lnTo>
                    <a:pt x="20053" y="6415"/>
                  </a:lnTo>
                  <a:lnTo>
                    <a:pt x="19194" y="6415"/>
                  </a:lnTo>
                  <a:lnTo>
                    <a:pt x="18891" y="4142"/>
                  </a:lnTo>
                  <a:lnTo>
                    <a:pt x="17376" y="3548"/>
                  </a:lnTo>
                  <a:lnTo>
                    <a:pt x="16896" y="5152"/>
                  </a:lnTo>
                  <a:lnTo>
                    <a:pt x="16214" y="4937"/>
                  </a:lnTo>
                  <a:lnTo>
                    <a:pt x="15861" y="2993"/>
                  </a:lnTo>
                  <a:lnTo>
                    <a:pt x="13600" y="3359"/>
                  </a:lnTo>
                  <a:lnTo>
                    <a:pt x="11479" y="4154"/>
                  </a:lnTo>
                  <a:lnTo>
                    <a:pt x="9850" y="5733"/>
                  </a:lnTo>
                  <a:lnTo>
                    <a:pt x="7628" y="6200"/>
                  </a:lnTo>
                  <a:lnTo>
                    <a:pt x="6075" y="8208"/>
                  </a:lnTo>
                  <a:lnTo>
                    <a:pt x="6832" y="9344"/>
                  </a:lnTo>
                  <a:lnTo>
                    <a:pt x="5506" y="10480"/>
                  </a:lnTo>
                  <a:lnTo>
                    <a:pt x="2905" y="11541"/>
                  </a:lnTo>
                  <a:lnTo>
                    <a:pt x="708" y="11958"/>
                  </a:lnTo>
                  <a:lnTo>
                    <a:pt x="1339" y="14193"/>
                  </a:lnTo>
                  <a:lnTo>
                    <a:pt x="2792" y="14344"/>
                  </a:lnTo>
                  <a:lnTo>
                    <a:pt x="2918" y="14635"/>
                  </a:lnTo>
                  <a:lnTo>
                    <a:pt x="1" y="14862"/>
                  </a:lnTo>
                  <a:lnTo>
                    <a:pt x="1" y="16655"/>
                  </a:lnTo>
                  <a:lnTo>
                    <a:pt x="2173" y="18132"/>
                  </a:lnTo>
                  <a:lnTo>
                    <a:pt x="2337" y="17817"/>
                  </a:lnTo>
                  <a:cubicBezTo>
                    <a:pt x="2400" y="17716"/>
                    <a:pt x="2514" y="17640"/>
                    <a:pt x="2627" y="17615"/>
                  </a:cubicBezTo>
                  <a:cubicBezTo>
                    <a:pt x="2703" y="17592"/>
                    <a:pt x="2796" y="17576"/>
                    <a:pt x="2911" y="17576"/>
                  </a:cubicBezTo>
                  <a:cubicBezTo>
                    <a:pt x="3180" y="17576"/>
                    <a:pt x="3565" y="17663"/>
                    <a:pt x="4105" y="17956"/>
                  </a:cubicBezTo>
                  <a:cubicBezTo>
                    <a:pt x="5153" y="18536"/>
                    <a:pt x="5620" y="18764"/>
                    <a:pt x="5847" y="18865"/>
                  </a:cubicBezTo>
                  <a:lnTo>
                    <a:pt x="7325" y="21756"/>
                  </a:lnTo>
                  <a:lnTo>
                    <a:pt x="6933" y="25645"/>
                  </a:lnTo>
                  <a:lnTo>
                    <a:pt x="6933" y="29976"/>
                  </a:lnTo>
                  <a:lnTo>
                    <a:pt x="8259" y="30393"/>
                  </a:lnTo>
                  <a:lnTo>
                    <a:pt x="7767" y="31138"/>
                  </a:lnTo>
                  <a:lnTo>
                    <a:pt x="5671" y="30785"/>
                  </a:lnTo>
                  <a:lnTo>
                    <a:pt x="5671" y="33689"/>
                  </a:lnTo>
                  <a:lnTo>
                    <a:pt x="7097" y="34737"/>
                  </a:lnTo>
                  <a:lnTo>
                    <a:pt x="6062" y="36947"/>
                  </a:lnTo>
                  <a:lnTo>
                    <a:pt x="6554" y="40924"/>
                  </a:lnTo>
                  <a:lnTo>
                    <a:pt x="7148" y="43828"/>
                  </a:lnTo>
                  <a:lnTo>
                    <a:pt x="7691" y="46808"/>
                  </a:lnTo>
                  <a:lnTo>
                    <a:pt x="9408" y="46556"/>
                  </a:lnTo>
                  <a:lnTo>
                    <a:pt x="11252" y="48740"/>
                  </a:lnTo>
                  <a:lnTo>
                    <a:pt x="12780" y="46152"/>
                  </a:lnTo>
                  <a:lnTo>
                    <a:pt x="13916" y="42654"/>
                  </a:lnTo>
                  <a:lnTo>
                    <a:pt x="15343" y="40381"/>
                  </a:lnTo>
                  <a:lnTo>
                    <a:pt x="17388" y="39826"/>
                  </a:lnTo>
                  <a:lnTo>
                    <a:pt x="20621" y="38449"/>
                  </a:lnTo>
                  <a:lnTo>
                    <a:pt x="22250" y="36429"/>
                  </a:lnTo>
                  <a:lnTo>
                    <a:pt x="25116" y="36050"/>
                  </a:lnTo>
                  <a:lnTo>
                    <a:pt x="29738" y="33184"/>
                  </a:lnTo>
                  <a:lnTo>
                    <a:pt x="29005" y="33108"/>
                  </a:lnTo>
                  <a:lnTo>
                    <a:pt x="29877" y="31100"/>
                  </a:lnTo>
                  <a:lnTo>
                    <a:pt x="29270" y="29105"/>
                  </a:lnTo>
                  <a:cubicBezTo>
                    <a:pt x="29637" y="28979"/>
                    <a:pt x="30142" y="28600"/>
                    <a:pt x="30558" y="27514"/>
                  </a:cubicBezTo>
                  <a:cubicBezTo>
                    <a:pt x="30659" y="27274"/>
                    <a:pt x="30748" y="27022"/>
                    <a:pt x="30824" y="26782"/>
                  </a:cubicBezTo>
                  <a:lnTo>
                    <a:pt x="31202" y="25847"/>
                  </a:lnTo>
                  <a:cubicBezTo>
                    <a:pt x="31720" y="24585"/>
                    <a:pt x="31935" y="24054"/>
                    <a:pt x="32036" y="23815"/>
                  </a:cubicBezTo>
                  <a:cubicBezTo>
                    <a:pt x="32149" y="23726"/>
                    <a:pt x="32238" y="23600"/>
                    <a:pt x="32288" y="23474"/>
                  </a:cubicBezTo>
                  <a:cubicBezTo>
                    <a:pt x="32452" y="23070"/>
                    <a:pt x="32389" y="22514"/>
                    <a:pt x="32074" y="21807"/>
                  </a:cubicBezTo>
                  <a:cubicBezTo>
                    <a:pt x="31910" y="21403"/>
                    <a:pt x="31644" y="21062"/>
                    <a:pt x="31303" y="20797"/>
                  </a:cubicBezTo>
                  <a:cubicBezTo>
                    <a:pt x="31834" y="20494"/>
                    <a:pt x="32112" y="20329"/>
                    <a:pt x="32250" y="20228"/>
                  </a:cubicBezTo>
                  <a:lnTo>
                    <a:pt x="32263" y="20241"/>
                  </a:lnTo>
                  <a:lnTo>
                    <a:pt x="33311" y="19572"/>
                  </a:lnTo>
                  <a:lnTo>
                    <a:pt x="32894" y="17046"/>
                  </a:lnTo>
                  <a:lnTo>
                    <a:pt x="33261" y="14534"/>
                  </a:lnTo>
                  <a:lnTo>
                    <a:pt x="35167" y="12412"/>
                  </a:lnTo>
                  <a:lnTo>
                    <a:pt x="36897" y="10329"/>
                  </a:lnTo>
                  <a:lnTo>
                    <a:pt x="37592" y="8220"/>
                  </a:lnTo>
                  <a:lnTo>
                    <a:pt x="35167" y="7096"/>
                  </a:lnTo>
                  <a:lnTo>
                    <a:pt x="32756" y="8018"/>
                  </a:lnTo>
                  <a:lnTo>
                    <a:pt x="31872" y="8801"/>
                  </a:lnTo>
                  <a:lnTo>
                    <a:pt x="32364" y="7942"/>
                  </a:lnTo>
                  <a:lnTo>
                    <a:pt x="32541" y="7046"/>
                  </a:lnTo>
                  <a:lnTo>
                    <a:pt x="28046" y="7046"/>
                  </a:lnTo>
                  <a:lnTo>
                    <a:pt x="28008" y="6604"/>
                  </a:lnTo>
                  <a:lnTo>
                    <a:pt x="29536" y="6415"/>
                  </a:lnTo>
                  <a:lnTo>
                    <a:pt x="32541" y="6415"/>
                  </a:lnTo>
                  <a:lnTo>
                    <a:pt x="32162" y="3927"/>
                  </a:lnTo>
                  <a:lnTo>
                    <a:pt x="31228" y="1768"/>
                  </a:lnTo>
                  <a:lnTo>
                    <a:pt x="2760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6"/>
            <p:cNvSpPr/>
            <p:nvPr/>
          </p:nvSpPr>
          <p:spPr>
            <a:xfrm>
              <a:off x="2067150" y="740400"/>
              <a:ext cx="667350" cy="530050"/>
            </a:xfrm>
            <a:custGeom>
              <a:avLst/>
              <a:gdLst/>
              <a:ahLst/>
              <a:cxnLst/>
              <a:rect l="l" t="t" r="r" b="b"/>
              <a:pathLst>
                <a:path w="26694" h="21202" extrusionOk="0">
                  <a:moveTo>
                    <a:pt x="19218" y="1"/>
                  </a:moveTo>
                  <a:lnTo>
                    <a:pt x="14635" y="556"/>
                  </a:lnTo>
                  <a:lnTo>
                    <a:pt x="11415" y="1895"/>
                  </a:lnTo>
                  <a:lnTo>
                    <a:pt x="10228" y="3157"/>
                  </a:lnTo>
                  <a:lnTo>
                    <a:pt x="12122" y="5165"/>
                  </a:lnTo>
                  <a:lnTo>
                    <a:pt x="14016" y="6100"/>
                  </a:lnTo>
                  <a:lnTo>
                    <a:pt x="11099" y="6163"/>
                  </a:lnTo>
                  <a:lnTo>
                    <a:pt x="9041" y="4660"/>
                  </a:lnTo>
                  <a:lnTo>
                    <a:pt x="8814" y="2766"/>
                  </a:lnTo>
                  <a:lnTo>
                    <a:pt x="7627" y="2286"/>
                  </a:lnTo>
                  <a:lnTo>
                    <a:pt x="5190" y="6706"/>
                  </a:lnTo>
                  <a:lnTo>
                    <a:pt x="4786" y="9711"/>
                  </a:lnTo>
                  <a:lnTo>
                    <a:pt x="5733" y="11756"/>
                  </a:lnTo>
                  <a:lnTo>
                    <a:pt x="7627" y="12236"/>
                  </a:lnTo>
                  <a:lnTo>
                    <a:pt x="8650" y="13688"/>
                  </a:lnTo>
                  <a:lnTo>
                    <a:pt x="6288" y="13082"/>
                  </a:lnTo>
                  <a:lnTo>
                    <a:pt x="5101" y="14509"/>
                  </a:lnTo>
                  <a:lnTo>
                    <a:pt x="2816" y="14509"/>
                  </a:lnTo>
                  <a:lnTo>
                    <a:pt x="1642" y="14004"/>
                  </a:lnTo>
                  <a:lnTo>
                    <a:pt x="417" y="12741"/>
                  </a:lnTo>
                  <a:cubicBezTo>
                    <a:pt x="177" y="12905"/>
                    <a:pt x="0" y="14332"/>
                    <a:pt x="0" y="14332"/>
                  </a:cubicBezTo>
                  <a:lnTo>
                    <a:pt x="1212" y="15822"/>
                  </a:lnTo>
                  <a:lnTo>
                    <a:pt x="631" y="18007"/>
                  </a:lnTo>
                  <a:lnTo>
                    <a:pt x="51" y="19459"/>
                  </a:lnTo>
                  <a:lnTo>
                    <a:pt x="3914" y="20494"/>
                  </a:lnTo>
                  <a:lnTo>
                    <a:pt x="6566" y="21201"/>
                  </a:lnTo>
                  <a:lnTo>
                    <a:pt x="7551" y="20810"/>
                  </a:lnTo>
                  <a:lnTo>
                    <a:pt x="7551" y="19232"/>
                  </a:lnTo>
                  <a:lnTo>
                    <a:pt x="5809" y="18689"/>
                  </a:lnTo>
                  <a:lnTo>
                    <a:pt x="3927" y="18032"/>
                  </a:lnTo>
                  <a:lnTo>
                    <a:pt x="3296" y="16403"/>
                  </a:lnTo>
                  <a:lnTo>
                    <a:pt x="4748" y="16138"/>
                  </a:lnTo>
                  <a:lnTo>
                    <a:pt x="7071" y="17653"/>
                  </a:lnTo>
                  <a:lnTo>
                    <a:pt x="9129" y="17653"/>
                  </a:lnTo>
                  <a:lnTo>
                    <a:pt x="11024" y="18348"/>
                  </a:lnTo>
                  <a:lnTo>
                    <a:pt x="11806" y="15140"/>
                  </a:lnTo>
                  <a:lnTo>
                    <a:pt x="13625" y="13398"/>
                  </a:lnTo>
                  <a:lnTo>
                    <a:pt x="15115" y="12224"/>
                  </a:lnTo>
                  <a:lnTo>
                    <a:pt x="15115" y="10405"/>
                  </a:lnTo>
                  <a:lnTo>
                    <a:pt x="18587" y="9231"/>
                  </a:lnTo>
                  <a:lnTo>
                    <a:pt x="21277" y="7728"/>
                  </a:lnTo>
                  <a:lnTo>
                    <a:pt x="23322" y="5986"/>
                  </a:lnTo>
                  <a:lnTo>
                    <a:pt x="25494" y="5216"/>
                  </a:lnTo>
                  <a:lnTo>
                    <a:pt x="26694" y="3322"/>
                  </a:lnTo>
                  <a:lnTo>
                    <a:pt x="25671" y="1390"/>
                  </a:lnTo>
                  <a:lnTo>
                    <a:pt x="2276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6"/>
            <p:cNvSpPr/>
            <p:nvPr/>
          </p:nvSpPr>
          <p:spPr>
            <a:xfrm>
              <a:off x="2057975" y="732525"/>
              <a:ext cx="685375" cy="546450"/>
            </a:xfrm>
            <a:custGeom>
              <a:avLst/>
              <a:gdLst/>
              <a:ahLst/>
              <a:cxnLst/>
              <a:rect l="l" t="t" r="r" b="b"/>
              <a:pathLst>
                <a:path w="27415" h="21858" extrusionOk="0">
                  <a:moveTo>
                    <a:pt x="23058" y="631"/>
                  </a:moveTo>
                  <a:lnTo>
                    <a:pt x="25811" y="1919"/>
                  </a:lnTo>
                  <a:lnTo>
                    <a:pt x="26682" y="3599"/>
                  </a:lnTo>
                  <a:lnTo>
                    <a:pt x="25646" y="5240"/>
                  </a:lnTo>
                  <a:lnTo>
                    <a:pt x="23576" y="5998"/>
                  </a:lnTo>
                  <a:lnTo>
                    <a:pt x="21480" y="7753"/>
                  </a:lnTo>
                  <a:lnTo>
                    <a:pt x="18853" y="9230"/>
                  </a:lnTo>
                  <a:lnTo>
                    <a:pt x="15166" y="10493"/>
                  </a:lnTo>
                  <a:lnTo>
                    <a:pt x="15166" y="12387"/>
                  </a:lnTo>
                  <a:lnTo>
                    <a:pt x="13764" y="13486"/>
                  </a:lnTo>
                  <a:lnTo>
                    <a:pt x="11883" y="15291"/>
                  </a:lnTo>
                  <a:lnTo>
                    <a:pt x="11163" y="18246"/>
                  </a:lnTo>
                  <a:lnTo>
                    <a:pt x="9597" y="17678"/>
                  </a:lnTo>
                  <a:lnTo>
                    <a:pt x="7539" y="17665"/>
                  </a:lnTo>
                  <a:lnTo>
                    <a:pt x="5191" y="16125"/>
                  </a:lnTo>
                  <a:lnTo>
                    <a:pt x="3233" y="16478"/>
                  </a:lnTo>
                  <a:lnTo>
                    <a:pt x="4067" y="18600"/>
                  </a:lnTo>
                  <a:lnTo>
                    <a:pt x="6087" y="19307"/>
                  </a:lnTo>
                  <a:lnTo>
                    <a:pt x="7602" y="19786"/>
                  </a:lnTo>
                  <a:lnTo>
                    <a:pt x="7602" y="20910"/>
                  </a:lnTo>
                  <a:lnTo>
                    <a:pt x="6921" y="21188"/>
                  </a:lnTo>
                  <a:lnTo>
                    <a:pt x="847" y="19559"/>
                  </a:lnTo>
                  <a:lnTo>
                    <a:pt x="1301" y="18398"/>
                  </a:lnTo>
                  <a:lnTo>
                    <a:pt x="1920" y="16062"/>
                  </a:lnTo>
                  <a:lnTo>
                    <a:pt x="695" y="14559"/>
                  </a:lnTo>
                  <a:cubicBezTo>
                    <a:pt x="733" y="14243"/>
                    <a:pt x="796" y="13915"/>
                    <a:pt x="872" y="13612"/>
                  </a:cubicBezTo>
                  <a:lnTo>
                    <a:pt x="1769" y="14534"/>
                  </a:lnTo>
                  <a:lnTo>
                    <a:pt x="3057" y="15114"/>
                  </a:lnTo>
                  <a:lnTo>
                    <a:pt x="5620" y="15140"/>
                  </a:lnTo>
                  <a:lnTo>
                    <a:pt x="6769" y="13751"/>
                  </a:lnTo>
                  <a:lnTo>
                    <a:pt x="9762" y="14521"/>
                  </a:lnTo>
                  <a:lnTo>
                    <a:pt x="8183" y="12261"/>
                  </a:lnTo>
                  <a:lnTo>
                    <a:pt x="6327" y="11794"/>
                  </a:lnTo>
                  <a:lnTo>
                    <a:pt x="5481" y="9963"/>
                  </a:lnTo>
                  <a:lnTo>
                    <a:pt x="5860" y="7122"/>
                  </a:lnTo>
                  <a:lnTo>
                    <a:pt x="8133" y="3005"/>
                  </a:lnTo>
                  <a:lnTo>
                    <a:pt x="8890" y="3296"/>
                  </a:lnTo>
                  <a:lnTo>
                    <a:pt x="9130" y="5152"/>
                  </a:lnTo>
                  <a:lnTo>
                    <a:pt x="11365" y="6793"/>
                  </a:lnTo>
                  <a:lnTo>
                    <a:pt x="15684" y="6692"/>
                  </a:lnTo>
                  <a:lnTo>
                    <a:pt x="12678" y="5228"/>
                  </a:lnTo>
                  <a:lnTo>
                    <a:pt x="11024" y="3472"/>
                  </a:lnTo>
                  <a:lnTo>
                    <a:pt x="11971" y="2475"/>
                  </a:lnTo>
                  <a:lnTo>
                    <a:pt x="15090" y="1174"/>
                  </a:lnTo>
                  <a:lnTo>
                    <a:pt x="19585" y="631"/>
                  </a:lnTo>
                  <a:close/>
                  <a:moveTo>
                    <a:pt x="19548" y="0"/>
                  </a:moveTo>
                  <a:lnTo>
                    <a:pt x="14977" y="556"/>
                  </a:lnTo>
                  <a:lnTo>
                    <a:pt x="11656" y="1919"/>
                  </a:lnTo>
                  <a:lnTo>
                    <a:pt x="10166" y="3472"/>
                  </a:lnTo>
                  <a:lnTo>
                    <a:pt x="12262" y="5695"/>
                  </a:lnTo>
                  <a:lnTo>
                    <a:pt x="13083" y="6124"/>
                  </a:lnTo>
                  <a:lnTo>
                    <a:pt x="11567" y="6162"/>
                  </a:lnTo>
                  <a:lnTo>
                    <a:pt x="9724" y="4798"/>
                  </a:lnTo>
                  <a:lnTo>
                    <a:pt x="9471" y="2854"/>
                  </a:lnTo>
                  <a:lnTo>
                    <a:pt x="7868" y="2210"/>
                  </a:lnTo>
                  <a:lnTo>
                    <a:pt x="5279" y="6869"/>
                  </a:lnTo>
                  <a:lnTo>
                    <a:pt x="4837" y="10064"/>
                  </a:lnTo>
                  <a:lnTo>
                    <a:pt x="5885" y="12337"/>
                  </a:lnTo>
                  <a:lnTo>
                    <a:pt x="7804" y="12816"/>
                  </a:lnTo>
                  <a:lnTo>
                    <a:pt x="8272" y="13486"/>
                  </a:lnTo>
                  <a:lnTo>
                    <a:pt x="6542" y="13044"/>
                  </a:lnTo>
                  <a:lnTo>
                    <a:pt x="5330" y="14508"/>
                  </a:lnTo>
                  <a:lnTo>
                    <a:pt x="3259" y="14508"/>
                  </a:lnTo>
                  <a:lnTo>
                    <a:pt x="2185" y="14054"/>
                  </a:lnTo>
                  <a:lnTo>
                    <a:pt x="822" y="12652"/>
                  </a:lnTo>
                  <a:lnTo>
                    <a:pt x="607" y="12791"/>
                  </a:lnTo>
                  <a:cubicBezTo>
                    <a:pt x="519" y="12854"/>
                    <a:pt x="253" y="13031"/>
                    <a:pt x="51" y="14609"/>
                  </a:cubicBezTo>
                  <a:lnTo>
                    <a:pt x="39" y="14748"/>
                  </a:lnTo>
                  <a:lnTo>
                    <a:pt x="1238" y="16213"/>
                  </a:lnTo>
                  <a:lnTo>
                    <a:pt x="708" y="18208"/>
                  </a:lnTo>
                  <a:lnTo>
                    <a:pt x="1" y="19989"/>
                  </a:lnTo>
                  <a:lnTo>
                    <a:pt x="6946" y="21857"/>
                  </a:lnTo>
                  <a:lnTo>
                    <a:pt x="8234" y="21340"/>
                  </a:lnTo>
                  <a:lnTo>
                    <a:pt x="8234" y="19319"/>
                  </a:lnTo>
                  <a:lnTo>
                    <a:pt x="6289" y="18701"/>
                  </a:lnTo>
                  <a:lnTo>
                    <a:pt x="4547" y="18094"/>
                  </a:lnTo>
                  <a:lnTo>
                    <a:pt x="4092" y="16958"/>
                  </a:lnTo>
                  <a:lnTo>
                    <a:pt x="5052" y="16781"/>
                  </a:lnTo>
                  <a:lnTo>
                    <a:pt x="7350" y="18284"/>
                  </a:lnTo>
                  <a:lnTo>
                    <a:pt x="9433" y="18284"/>
                  </a:lnTo>
                  <a:lnTo>
                    <a:pt x="11605" y="19079"/>
                  </a:lnTo>
                  <a:lnTo>
                    <a:pt x="12464" y="15620"/>
                  </a:lnTo>
                  <a:lnTo>
                    <a:pt x="14181" y="13953"/>
                  </a:lnTo>
                  <a:lnTo>
                    <a:pt x="15797" y="12690"/>
                  </a:lnTo>
                  <a:lnTo>
                    <a:pt x="15797" y="10948"/>
                  </a:lnTo>
                  <a:lnTo>
                    <a:pt x="19106" y="9811"/>
                  </a:lnTo>
                  <a:lnTo>
                    <a:pt x="21833" y="8283"/>
                  </a:lnTo>
                  <a:lnTo>
                    <a:pt x="23853" y="6579"/>
                  </a:lnTo>
                  <a:lnTo>
                    <a:pt x="26063" y="5783"/>
                  </a:lnTo>
                  <a:lnTo>
                    <a:pt x="27414" y="3637"/>
                  </a:lnTo>
                  <a:lnTo>
                    <a:pt x="26265" y="1452"/>
                  </a:lnTo>
                  <a:lnTo>
                    <a:pt x="2320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6"/>
            <p:cNvSpPr/>
            <p:nvPr/>
          </p:nvSpPr>
          <p:spPr>
            <a:xfrm>
              <a:off x="2007475" y="1152350"/>
              <a:ext cx="49275" cy="59075"/>
            </a:xfrm>
            <a:custGeom>
              <a:avLst/>
              <a:gdLst/>
              <a:ahLst/>
              <a:cxnLst/>
              <a:rect l="l" t="t" r="r" b="b"/>
              <a:pathLst>
                <a:path w="1971" h="2363" extrusionOk="0">
                  <a:moveTo>
                    <a:pt x="1339" y="1"/>
                  </a:moveTo>
                  <a:cubicBezTo>
                    <a:pt x="1023" y="241"/>
                    <a:pt x="1" y="1554"/>
                    <a:pt x="1" y="1554"/>
                  </a:cubicBezTo>
                  <a:lnTo>
                    <a:pt x="1339" y="2362"/>
                  </a:lnTo>
                  <a:lnTo>
                    <a:pt x="1970" y="1188"/>
                  </a:lnTo>
                  <a:lnTo>
                    <a:pt x="133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6"/>
            <p:cNvSpPr/>
            <p:nvPr/>
          </p:nvSpPr>
          <p:spPr>
            <a:xfrm>
              <a:off x="1995800" y="1140375"/>
              <a:ext cx="70100" cy="82100"/>
            </a:xfrm>
            <a:custGeom>
              <a:avLst/>
              <a:gdLst/>
              <a:ahLst/>
              <a:cxnLst/>
              <a:rect l="l" t="t" r="r" b="b"/>
              <a:pathLst>
                <a:path w="2804" h="3284" extrusionOk="0">
                  <a:moveTo>
                    <a:pt x="1730" y="998"/>
                  </a:moveTo>
                  <a:lnTo>
                    <a:pt x="2084" y="1667"/>
                  </a:lnTo>
                  <a:lnTo>
                    <a:pt x="1692" y="2399"/>
                  </a:lnTo>
                  <a:lnTo>
                    <a:pt x="935" y="1945"/>
                  </a:lnTo>
                  <a:cubicBezTo>
                    <a:pt x="1200" y="1629"/>
                    <a:pt x="1516" y="1250"/>
                    <a:pt x="1730" y="998"/>
                  </a:cubicBezTo>
                  <a:close/>
                  <a:moveTo>
                    <a:pt x="1920" y="0"/>
                  </a:moveTo>
                  <a:lnTo>
                    <a:pt x="1617" y="227"/>
                  </a:lnTo>
                  <a:cubicBezTo>
                    <a:pt x="1288" y="480"/>
                    <a:pt x="392" y="1616"/>
                    <a:pt x="228" y="1844"/>
                  </a:cubicBezTo>
                  <a:lnTo>
                    <a:pt x="0" y="2121"/>
                  </a:lnTo>
                  <a:lnTo>
                    <a:pt x="1932" y="3283"/>
                  </a:lnTo>
                  <a:lnTo>
                    <a:pt x="2804" y="1654"/>
                  </a:lnTo>
                  <a:lnTo>
                    <a:pt x="192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6"/>
            <p:cNvSpPr/>
            <p:nvPr/>
          </p:nvSpPr>
          <p:spPr>
            <a:xfrm>
              <a:off x="2092700" y="954125"/>
              <a:ext cx="54950" cy="101675"/>
            </a:xfrm>
            <a:custGeom>
              <a:avLst/>
              <a:gdLst/>
              <a:ahLst/>
              <a:cxnLst/>
              <a:rect l="l" t="t" r="r" b="b"/>
              <a:pathLst>
                <a:path w="2198" h="4067" extrusionOk="0">
                  <a:moveTo>
                    <a:pt x="1125" y="0"/>
                  </a:moveTo>
                  <a:lnTo>
                    <a:pt x="1" y="2096"/>
                  </a:lnTo>
                  <a:lnTo>
                    <a:pt x="455" y="4066"/>
                  </a:lnTo>
                  <a:lnTo>
                    <a:pt x="847" y="4066"/>
                  </a:lnTo>
                  <a:lnTo>
                    <a:pt x="847" y="2488"/>
                  </a:lnTo>
                  <a:lnTo>
                    <a:pt x="2198" y="1717"/>
                  </a:lnTo>
                  <a:lnTo>
                    <a:pt x="112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6"/>
            <p:cNvSpPr/>
            <p:nvPr/>
          </p:nvSpPr>
          <p:spPr>
            <a:xfrm>
              <a:off x="2084500" y="938325"/>
              <a:ext cx="73900" cy="125350"/>
            </a:xfrm>
            <a:custGeom>
              <a:avLst/>
              <a:gdLst/>
              <a:ahLst/>
              <a:cxnLst/>
              <a:rect l="l" t="t" r="r" b="b"/>
              <a:pathLst>
                <a:path w="2956" h="5014" extrusionOk="0">
                  <a:moveTo>
                    <a:pt x="1478" y="1263"/>
                  </a:moveTo>
                  <a:lnTo>
                    <a:pt x="2084" y="2236"/>
                  </a:lnTo>
                  <a:lnTo>
                    <a:pt x="859" y="2943"/>
                  </a:lnTo>
                  <a:lnTo>
                    <a:pt x="859" y="3637"/>
                  </a:lnTo>
                  <a:lnTo>
                    <a:pt x="670" y="2779"/>
                  </a:lnTo>
                  <a:lnTo>
                    <a:pt x="1478" y="1263"/>
                  </a:lnTo>
                  <a:close/>
                  <a:moveTo>
                    <a:pt x="1440" y="1"/>
                  </a:moveTo>
                  <a:lnTo>
                    <a:pt x="1" y="2690"/>
                  </a:lnTo>
                  <a:lnTo>
                    <a:pt x="531" y="5014"/>
                  </a:lnTo>
                  <a:lnTo>
                    <a:pt x="1491" y="5014"/>
                  </a:lnTo>
                  <a:lnTo>
                    <a:pt x="1491" y="3296"/>
                  </a:lnTo>
                  <a:lnTo>
                    <a:pt x="2955" y="2463"/>
                  </a:lnTo>
                  <a:lnTo>
                    <a:pt x="144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6"/>
            <p:cNvSpPr/>
            <p:nvPr/>
          </p:nvSpPr>
          <p:spPr>
            <a:xfrm>
              <a:off x="1999575" y="874575"/>
              <a:ext cx="83050" cy="141750"/>
            </a:xfrm>
            <a:custGeom>
              <a:avLst/>
              <a:gdLst/>
              <a:ahLst/>
              <a:cxnLst/>
              <a:rect l="l" t="t" r="r" b="b"/>
              <a:pathLst>
                <a:path w="3322" h="5670" extrusionOk="0">
                  <a:moveTo>
                    <a:pt x="796" y="0"/>
                  </a:moveTo>
                  <a:lnTo>
                    <a:pt x="796" y="1882"/>
                  </a:lnTo>
                  <a:lnTo>
                    <a:pt x="1" y="2601"/>
                  </a:lnTo>
                  <a:lnTo>
                    <a:pt x="1264" y="4407"/>
                  </a:lnTo>
                  <a:lnTo>
                    <a:pt x="1617" y="5670"/>
                  </a:lnTo>
                  <a:lnTo>
                    <a:pt x="3322" y="2286"/>
                  </a:lnTo>
                  <a:lnTo>
                    <a:pt x="3322" y="631"/>
                  </a:lnTo>
                  <a:lnTo>
                    <a:pt x="79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6"/>
            <p:cNvSpPr/>
            <p:nvPr/>
          </p:nvSpPr>
          <p:spPr>
            <a:xfrm>
              <a:off x="1989175" y="864475"/>
              <a:ext cx="101025" cy="173625"/>
            </a:xfrm>
            <a:custGeom>
              <a:avLst/>
              <a:gdLst/>
              <a:ahLst/>
              <a:cxnLst/>
              <a:rect l="l" t="t" r="r" b="b"/>
              <a:pathLst>
                <a:path w="4041" h="6945" extrusionOk="0">
                  <a:moveTo>
                    <a:pt x="1528" y="808"/>
                  </a:moveTo>
                  <a:lnTo>
                    <a:pt x="3422" y="1275"/>
                  </a:lnTo>
                  <a:lnTo>
                    <a:pt x="3422" y="2614"/>
                  </a:lnTo>
                  <a:lnTo>
                    <a:pt x="2109" y="5202"/>
                  </a:lnTo>
                  <a:lnTo>
                    <a:pt x="1970" y="4735"/>
                  </a:lnTo>
                  <a:lnTo>
                    <a:pt x="834" y="3043"/>
                  </a:lnTo>
                  <a:lnTo>
                    <a:pt x="1528" y="2437"/>
                  </a:lnTo>
                  <a:lnTo>
                    <a:pt x="1528" y="808"/>
                  </a:lnTo>
                  <a:close/>
                  <a:moveTo>
                    <a:pt x="884" y="0"/>
                  </a:moveTo>
                  <a:lnTo>
                    <a:pt x="884" y="2147"/>
                  </a:lnTo>
                  <a:lnTo>
                    <a:pt x="0" y="2955"/>
                  </a:lnTo>
                  <a:lnTo>
                    <a:pt x="1389" y="4950"/>
                  </a:lnTo>
                  <a:lnTo>
                    <a:pt x="1932" y="6945"/>
                  </a:lnTo>
                  <a:lnTo>
                    <a:pt x="4041" y="2765"/>
                  </a:lnTo>
                  <a:lnTo>
                    <a:pt x="4041" y="783"/>
                  </a:lnTo>
                  <a:lnTo>
                    <a:pt x="88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6"/>
            <p:cNvSpPr/>
            <p:nvPr/>
          </p:nvSpPr>
          <p:spPr>
            <a:xfrm>
              <a:off x="1924775" y="1047875"/>
              <a:ext cx="106400" cy="104500"/>
            </a:xfrm>
            <a:custGeom>
              <a:avLst/>
              <a:gdLst/>
              <a:ahLst/>
              <a:cxnLst/>
              <a:rect l="l" t="t" r="r" b="b"/>
              <a:pathLst>
                <a:path w="4256" h="4180" extrusionOk="0">
                  <a:moveTo>
                    <a:pt x="0" y="0"/>
                  </a:moveTo>
                  <a:lnTo>
                    <a:pt x="0" y="1894"/>
                  </a:lnTo>
                  <a:lnTo>
                    <a:pt x="1263" y="2690"/>
                  </a:lnTo>
                  <a:lnTo>
                    <a:pt x="947" y="4180"/>
                  </a:lnTo>
                  <a:cubicBezTo>
                    <a:pt x="947" y="4180"/>
                    <a:pt x="2481" y="3571"/>
                    <a:pt x="2595" y="3571"/>
                  </a:cubicBezTo>
                  <a:cubicBezTo>
                    <a:pt x="2599" y="3571"/>
                    <a:pt x="2601" y="3572"/>
                    <a:pt x="2601" y="3574"/>
                  </a:cubicBezTo>
                  <a:cubicBezTo>
                    <a:pt x="2601" y="3574"/>
                    <a:pt x="2602" y="3575"/>
                    <a:pt x="2602" y="3575"/>
                  </a:cubicBezTo>
                  <a:cubicBezTo>
                    <a:pt x="2638" y="3575"/>
                    <a:pt x="4256" y="1389"/>
                    <a:pt x="4256" y="1389"/>
                  </a:cubicBezTo>
                  <a:lnTo>
                    <a:pt x="3296" y="0"/>
                  </a:lnTo>
                  <a:lnTo>
                    <a:pt x="2147" y="796"/>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6"/>
            <p:cNvSpPr/>
            <p:nvPr/>
          </p:nvSpPr>
          <p:spPr>
            <a:xfrm>
              <a:off x="1916875" y="1036500"/>
              <a:ext cx="124100" cy="128500"/>
            </a:xfrm>
            <a:custGeom>
              <a:avLst/>
              <a:gdLst/>
              <a:ahLst/>
              <a:cxnLst/>
              <a:rect l="l" t="t" r="r" b="b"/>
              <a:pathLst>
                <a:path w="4964" h="5140" extrusionOk="0">
                  <a:moveTo>
                    <a:pt x="3524" y="897"/>
                  </a:moveTo>
                  <a:lnTo>
                    <a:pt x="4180" y="1844"/>
                  </a:lnTo>
                  <a:cubicBezTo>
                    <a:pt x="3675" y="2526"/>
                    <a:pt x="2968" y="3473"/>
                    <a:pt x="2753" y="3738"/>
                  </a:cubicBezTo>
                  <a:cubicBezTo>
                    <a:pt x="2577" y="3789"/>
                    <a:pt x="2261" y="3903"/>
                    <a:pt x="1693" y="4130"/>
                  </a:cubicBezTo>
                  <a:lnTo>
                    <a:pt x="1933" y="2981"/>
                  </a:lnTo>
                  <a:lnTo>
                    <a:pt x="632" y="2173"/>
                  </a:lnTo>
                  <a:lnTo>
                    <a:pt x="632" y="910"/>
                  </a:lnTo>
                  <a:lnTo>
                    <a:pt x="2501" y="1604"/>
                  </a:lnTo>
                  <a:lnTo>
                    <a:pt x="3524" y="897"/>
                  </a:lnTo>
                  <a:close/>
                  <a:moveTo>
                    <a:pt x="1" y="1"/>
                  </a:moveTo>
                  <a:lnTo>
                    <a:pt x="1" y="2526"/>
                  </a:lnTo>
                  <a:lnTo>
                    <a:pt x="1225" y="3284"/>
                  </a:lnTo>
                  <a:lnTo>
                    <a:pt x="834" y="5140"/>
                  </a:lnTo>
                  <a:lnTo>
                    <a:pt x="1377" y="4925"/>
                  </a:lnTo>
                  <a:cubicBezTo>
                    <a:pt x="1996" y="4685"/>
                    <a:pt x="2690" y="4420"/>
                    <a:pt x="2905" y="4344"/>
                  </a:cubicBezTo>
                  <a:cubicBezTo>
                    <a:pt x="2916" y="4347"/>
                    <a:pt x="2927" y="4348"/>
                    <a:pt x="2938" y="4348"/>
                  </a:cubicBezTo>
                  <a:cubicBezTo>
                    <a:pt x="3130" y="4348"/>
                    <a:pt x="3368" y="4002"/>
                    <a:pt x="4824" y="2021"/>
                  </a:cubicBezTo>
                  <a:lnTo>
                    <a:pt x="4963" y="1832"/>
                  </a:lnTo>
                  <a:lnTo>
                    <a:pt x="3688" y="13"/>
                  </a:lnTo>
                  <a:lnTo>
                    <a:pt x="2412" y="885"/>
                  </a:lnTo>
                  <a:lnTo>
                    <a:pt x="1"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6"/>
            <p:cNvSpPr/>
            <p:nvPr/>
          </p:nvSpPr>
          <p:spPr>
            <a:xfrm>
              <a:off x="1706650" y="1016300"/>
              <a:ext cx="192575" cy="136400"/>
            </a:xfrm>
            <a:custGeom>
              <a:avLst/>
              <a:gdLst/>
              <a:ahLst/>
              <a:cxnLst/>
              <a:rect l="l" t="t" r="r" b="b"/>
              <a:pathLst>
                <a:path w="7703" h="5456" extrusionOk="0">
                  <a:moveTo>
                    <a:pt x="2412" y="1"/>
                  </a:moveTo>
                  <a:lnTo>
                    <a:pt x="1616" y="518"/>
                  </a:lnTo>
                  <a:cubicBezTo>
                    <a:pt x="1376" y="594"/>
                    <a:pt x="0" y="2147"/>
                    <a:pt x="0" y="2147"/>
                  </a:cubicBezTo>
                  <a:lnTo>
                    <a:pt x="859" y="4029"/>
                  </a:lnTo>
                  <a:lnTo>
                    <a:pt x="1692" y="5456"/>
                  </a:lnTo>
                  <a:lnTo>
                    <a:pt x="4142" y="4849"/>
                  </a:lnTo>
                  <a:lnTo>
                    <a:pt x="5253" y="4269"/>
                  </a:lnTo>
                  <a:lnTo>
                    <a:pt x="7387" y="4837"/>
                  </a:lnTo>
                  <a:lnTo>
                    <a:pt x="7703" y="2652"/>
                  </a:lnTo>
                  <a:lnTo>
                    <a:pt x="6907" y="480"/>
                  </a:lnTo>
                  <a:lnTo>
                    <a:pt x="5013" y="1819"/>
                  </a:lnTo>
                  <a:lnTo>
                    <a:pt x="4520" y="2968"/>
                  </a:lnTo>
                  <a:lnTo>
                    <a:pt x="3043" y="2652"/>
                  </a:lnTo>
                  <a:lnTo>
                    <a:pt x="3043" y="1263"/>
                  </a:lnTo>
                  <a:lnTo>
                    <a:pt x="241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6"/>
            <p:cNvSpPr/>
            <p:nvPr/>
          </p:nvSpPr>
          <p:spPr>
            <a:xfrm>
              <a:off x="1697800" y="1004950"/>
              <a:ext cx="209625" cy="156600"/>
            </a:xfrm>
            <a:custGeom>
              <a:avLst/>
              <a:gdLst/>
              <a:ahLst/>
              <a:cxnLst/>
              <a:rect l="l" t="t" r="r" b="b"/>
              <a:pathLst>
                <a:path w="8385" h="6264" extrusionOk="0">
                  <a:moveTo>
                    <a:pt x="2652" y="909"/>
                  </a:moveTo>
                  <a:lnTo>
                    <a:pt x="3094" y="1793"/>
                  </a:lnTo>
                  <a:lnTo>
                    <a:pt x="3094" y="3359"/>
                  </a:lnTo>
                  <a:lnTo>
                    <a:pt x="5064" y="3788"/>
                  </a:lnTo>
                  <a:lnTo>
                    <a:pt x="5632" y="2475"/>
                  </a:lnTo>
                  <a:lnTo>
                    <a:pt x="7122" y="1427"/>
                  </a:lnTo>
                  <a:lnTo>
                    <a:pt x="7728" y="3132"/>
                  </a:lnTo>
                  <a:lnTo>
                    <a:pt x="7476" y="4887"/>
                  </a:lnTo>
                  <a:lnTo>
                    <a:pt x="5582" y="4382"/>
                  </a:lnTo>
                  <a:lnTo>
                    <a:pt x="4395" y="5000"/>
                  </a:lnTo>
                  <a:lnTo>
                    <a:pt x="2210" y="5531"/>
                  </a:lnTo>
                  <a:lnTo>
                    <a:pt x="1503" y="4356"/>
                  </a:lnTo>
                  <a:lnTo>
                    <a:pt x="733" y="2664"/>
                  </a:lnTo>
                  <a:cubicBezTo>
                    <a:pt x="1288" y="2033"/>
                    <a:pt x="1920" y="1364"/>
                    <a:pt x="2084" y="1263"/>
                  </a:cubicBezTo>
                  <a:lnTo>
                    <a:pt x="2652" y="909"/>
                  </a:lnTo>
                  <a:close/>
                  <a:moveTo>
                    <a:pt x="2917" y="0"/>
                  </a:moveTo>
                  <a:lnTo>
                    <a:pt x="1831" y="682"/>
                  </a:lnTo>
                  <a:cubicBezTo>
                    <a:pt x="1705" y="745"/>
                    <a:pt x="1352" y="1010"/>
                    <a:pt x="139" y="2387"/>
                  </a:cubicBezTo>
                  <a:lnTo>
                    <a:pt x="0" y="2551"/>
                  </a:lnTo>
                  <a:lnTo>
                    <a:pt x="947" y="4647"/>
                  </a:lnTo>
                  <a:lnTo>
                    <a:pt x="1907" y="6263"/>
                  </a:lnTo>
                  <a:lnTo>
                    <a:pt x="4584" y="5606"/>
                  </a:lnTo>
                  <a:lnTo>
                    <a:pt x="5645" y="5051"/>
                  </a:lnTo>
                  <a:lnTo>
                    <a:pt x="8006" y="5682"/>
                  </a:lnTo>
                  <a:lnTo>
                    <a:pt x="8385" y="3068"/>
                  </a:lnTo>
                  <a:lnTo>
                    <a:pt x="7438" y="429"/>
                  </a:lnTo>
                  <a:lnTo>
                    <a:pt x="5127" y="2058"/>
                  </a:lnTo>
                  <a:lnTo>
                    <a:pt x="4710" y="3043"/>
                  </a:lnTo>
                  <a:lnTo>
                    <a:pt x="3738" y="2841"/>
                  </a:lnTo>
                  <a:lnTo>
                    <a:pt x="3738" y="1642"/>
                  </a:lnTo>
                  <a:lnTo>
                    <a:pt x="291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6"/>
            <p:cNvSpPr/>
            <p:nvPr/>
          </p:nvSpPr>
          <p:spPr>
            <a:xfrm>
              <a:off x="1640975" y="919700"/>
              <a:ext cx="161975" cy="96625"/>
            </a:xfrm>
            <a:custGeom>
              <a:avLst/>
              <a:gdLst/>
              <a:ahLst/>
              <a:cxnLst/>
              <a:rect l="l" t="t" r="r" b="b"/>
              <a:pathLst>
                <a:path w="6479" h="3865" extrusionOk="0">
                  <a:moveTo>
                    <a:pt x="5203" y="1"/>
                  </a:moveTo>
                  <a:lnTo>
                    <a:pt x="3549" y="632"/>
                  </a:lnTo>
                  <a:lnTo>
                    <a:pt x="783" y="1819"/>
                  </a:lnTo>
                  <a:lnTo>
                    <a:pt x="1" y="3334"/>
                  </a:lnTo>
                  <a:lnTo>
                    <a:pt x="1579" y="3865"/>
                  </a:lnTo>
                  <a:lnTo>
                    <a:pt x="3157" y="3334"/>
                  </a:lnTo>
                  <a:lnTo>
                    <a:pt x="4572" y="3094"/>
                  </a:lnTo>
                  <a:lnTo>
                    <a:pt x="5759" y="1933"/>
                  </a:lnTo>
                  <a:lnTo>
                    <a:pt x="6478" y="708"/>
                  </a:lnTo>
                  <a:lnTo>
                    <a:pt x="520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6"/>
            <p:cNvSpPr/>
            <p:nvPr/>
          </p:nvSpPr>
          <p:spPr>
            <a:xfrm>
              <a:off x="1629625" y="910875"/>
              <a:ext cx="184375" cy="113650"/>
            </a:xfrm>
            <a:custGeom>
              <a:avLst/>
              <a:gdLst/>
              <a:ahLst/>
              <a:cxnLst/>
              <a:rect l="l" t="t" r="r" b="b"/>
              <a:pathLst>
                <a:path w="7375" h="4546" extrusionOk="0">
                  <a:moveTo>
                    <a:pt x="5632" y="707"/>
                  </a:moveTo>
                  <a:lnTo>
                    <a:pt x="6503" y="1175"/>
                  </a:lnTo>
                  <a:lnTo>
                    <a:pt x="5960" y="2084"/>
                  </a:lnTo>
                  <a:lnTo>
                    <a:pt x="4874" y="3144"/>
                  </a:lnTo>
                  <a:lnTo>
                    <a:pt x="3561" y="3372"/>
                  </a:lnTo>
                  <a:lnTo>
                    <a:pt x="2033" y="3877"/>
                  </a:lnTo>
                  <a:lnTo>
                    <a:pt x="909" y="3511"/>
                  </a:lnTo>
                  <a:lnTo>
                    <a:pt x="1477" y="2412"/>
                  </a:lnTo>
                  <a:lnTo>
                    <a:pt x="4116" y="1276"/>
                  </a:lnTo>
                  <a:lnTo>
                    <a:pt x="5632" y="707"/>
                  </a:lnTo>
                  <a:close/>
                  <a:moveTo>
                    <a:pt x="5682" y="0"/>
                  </a:moveTo>
                  <a:lnTo>
                    <a:pt x="3877" y="695"/>
                  </a:lnTo>
                  <a:lnTo>
                    <a:pt x="1010" y="1920"/>
                  </a:lnTo>
                  <a:lnTo>
                    <a:pt x="0" y="3877"/>
                  </a:lnTo>
                  <a:lnTo>
                    <a:pt x="2033" y="4546"/>
                  </a:lnTo>
                  <a:lnTo>
                    <a:pt x="3687" y="4003"/>
                  </a:lnTo>
                  <a:lnTo>
                    <a:pt x="5177" y="3750"/>
                  </a:lnTo>
                  <a:lnTo>
                    <a:pt x="6427" y="2513"/>
                  </a:lnTo>
                  <a:lnTo>
                    <a:pt x="7374" y="947"/>
                  </a:lnTo>
                  <a:lnTo>
                    <a:pt x="568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6"/>
            <p:cNvSpPr/>
            <p:nvPr/>
          </p:nvSpPr>
          <p:spPr>
            <a:xfrm>
              <a:off x="1843950" y="961050"/>
              <a:ext cx="72950" cy="40125"/>
            </a:xfrm>
            <a:custGeom>
              <a:avLst/>
              <a:gdLst/>
              <a:ahLst/>
              <a:cxnLst/>
              <a:rect l="l" t="t" r="r" b="b"/>
              <a:pathLst>
                <a:path w="2918" h="1605" extrusionOk="0">
                  <a:moveTo>
                    <a:pt x="392" y="1"/>
                  </a:moveTo>
                  <a:lnTo>
                    <a:pt x="1" y="594"/>
                  </a:lnTo>
                  <a:lnTo>
                    <a:pt x="1024" y="1605"/>
                  </a:lnTo>
                  <a:lnTo>
                    <a:pt x="2211" y="670"/>
                  </a:lnTo>
                  <a:lnTo>
                    <a:pt x="291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6"/>
            <p:cNvSpPr/>
            <p:nvPr/>
          </p:nvSpPr>
          <p:spPr>
            <a:xfrm>
              <a:off x="1833850" y="953475"/>
              <a:ext cx="102950" cy="58125"/>
            </a:xfrm>
            <a:custGeom>
              <a:avLst/>
              <a:gdLst/>
              <a:ahLst/>
              <a:cxnLst/>
              <a:rect l="l" t="t" r="r" b="b"/>
              <a:pathLst>
                <a:path w="4118" h="2325" extrusionOk="0">
                  <a:moveTo>
                    <a:pt x="2526" y="632"/>
                  </a:moveTo>
                  <a:lnTo>
                    <a:pt x="1453" y="1491"/>
                  </a:lnTo>
                  <a:lnTo>
                    <a:pt x="809" y="860"/>
                  </a:lnTo>
                  <a:lnTo>
                    <a:pt x="973" y="632"/>
                  </a:lnTo>
                  <a:close/>
                  <a:moveTo>
                    <a:pt x="632" y="1"/>
                  </a:moveTo>
                  <a:lnTo>
                    <a:pt x="1" y="948"/>
                  </a:lnTo>
                  <a:lnTo>
                    <a:pt x="1402" y="2324"/>
                  </a:lnTo>
                  <a:lnTo>
                    <a:pt x="2829" y="1213"/>
                  </a:lnTo>
                  <a:lnTo>
                    <a:pt x="411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6"/>
            <p:cNvSpPr/>
            <p:nvPr/>
          </p:nvSpPr>
          <p:spPr>
            <a:xfrm>
              <a:off x="1900150" y="882450"/>
              <a:ext cx="40425" cy="51500"/>
            </a:xfrm>
            <a:custGeom>
              <a:avLst/>
              <a:gdLst/>
              <a:ahLst/>
              <a:cxnLst/>
              <a:rect l="l" t="t" r="r" b="b"/>
              <a:pathLst>
                <a:path w="1617" h="2060" extrusionOk="0">
                  <a:moveTo>
                    <a:pt x="354" y="1"/>
                  </a:moveTo>
                  <a:lnTo>
                    <a:pt x="0" y="708"/>
                  </a:lnTo>
                  <a:lnTo>
                    <a:pt x="695" y="1137"/>
                  </a:lnTo>
                  <a:lnTo>
                    <a:pt x="1351" y="2059"/>
                  </a:lnTo>
                  <a:lnTo>
                    <a:pt x="1617" y="1339"/>
                  </a:lnTo>
                  <a:lnTo>
                    <a:pt x="1617" y="316"/>
                  </a:lnTo>
                  <a:lnTo>
                    <a:pt x="35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6"/>
            <p:cNvSpPr/>
            <p:nvPr/>
          </p:nvSpPr>
          <p:spPr>
            <a:xfrm>
              <a:off x="1889725" y="873000"/>
              <a:ext cx="58750" cy="77975"/>
            </a:xfrm>
            <a:custGeom>
              <a:avLst/>
              <a:gdLst/>
              <a:ahLst/>
              <a:cxnLst/>
              <a:rect l="l" t="t" r="r" b="b"/>
              <a:pathLst>
                <a:path w="2350" h="3119" extrusionOk="0">
                  <a:moveTo>
                    <a:pt x="948" y="745"/>
                  </a:moveTo>
                  <a:lnTo>
                    <a:pt x="1718" y="934"/>
                  </a:lnTo>
                  <a:lnTo>
                    <a:pt x="1718" y="1654"/>
                  </a:lnTo>
                  <a:lnTo>
                    <a:pt x="1680" y="1768"/>
                  </a:lnTo>
                  <a:lnTo>
                    <a:pt x="1364" y="1326"/>
                  </a:lnTo>
                  <a:lnTo>
                    <a:pt x="821" y="972"/>
                  </a:lnTo>
                  <a:lnTo>
                    <a:pt x="948" y="745"/>
                  </a:lnTo>
                  <a:close/>
                  <a:moveTo>
                    <a:pt x="607" y="0"/>
                  </a:moveTo>
                  <a:lnTo>
                    <a:pt x="1" y="1200"/>
                  </a:lnTo>
                  <a:lnTo>
                    <a:pt x="885" y="1755"/>
                  </a:lnTo>
                  <a:lnTo>
                    <a:pt x="1857" y="3119"/>
                  </a:lnTo>
                  <a:lnTo>
                    <a:pt x="2324" y="1818"/>
                  </a:lnTo>
                  <a:lnTo>
                    <a:pt x="2349" y="442"/>
                  </a:lnTo>
                  <a:lnTo>
                    <a:pt x="6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6"/>
            <p:cNvSpPr/>
            <p:nvPr/>
          </p:nvSpPr>
          <p:spPr>
            <a:xfrm>
              <a:off x="1439900" y="1099950"/>
              <a:ext cx="185325" cy="192275"/>
            </a:xfrm>
            <a:custGeom>
              <a:avLst/>
              <a:gdLst/>
              <a:ahLst/>
              <a:cxnLst/>
              <a:rect l="l" t="t" r="r" b="b"/>
              <a:pathLst>
                <a:path w="7413" h="7691" extrusionOk="0">
                  <a:moveTo>
                    <a:pt x="5682" y="1"/>
                  </a:moveTo>
                  <a:lnTo>
                    <a:pt x="3826" y="354"/>
                  </a:lnTo>
                  <a:cubicBezTo>
                    <a:pt x="3586" y="544"/>
                    <a:pt x="2374" y="834"/>
                    <a:pt x="2374" y="834"/>
                  </a:cubicBezTo>
                  <a:lnTo>
                    <a:pt x="2374" y="2337"/>
                  </a:lnTo>
                  <a:lnTo>
                    <a:pt x="1111" y="3991"/>
                  </a:lnTo>
                  <a:lnTo>
                    <a:pt x="0" y="4900"/>
                  </a:lnTo>
                  <a:lnTo>
                    <a:pt x="632" y="7691"/>
                  </a:lnTo>
                  <a:lnTo>
                    <a:pt x="2058" y="7691"/>
                  </a:lnTo>
                  <a:lnTo>
                    <a:pt x="4293" y="5254"/>
                  </a:lnTo>
                  <a:lnTo>
                    <a:pt x="5834" y="4622"/>
                  </a:lnTo>
                  <a:lnTo>
                    <a:pt x="7412" y="3650"/>
                  </a:lnTo>
                  <a:lnTo>
                    <a:pt x="7412" y="1705"/>
                  </a:lnTo>
                  <a:lnTo>
                    <a:pt x="6238" y="910"/>
                  </a:lnTo>
                  <a:lnTo>
                    <a:pt x="568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6"/>
            <p:cNvSpPr/>
            <p:nvPr/>
          </p:nvSpPr>
          <p:spPr>
            <a:xfrm>
              <a:off x="1431375" y="1091425"/>
              <a:ext cx="201725" cy="208700"/>
            </a:xfrm>
            <a:custGeom>
              <a:avLst/>
              <a:gdLst/>
              <a:ahLst/>
              <a:cxnLst/>
              <a:rect l="l" t="t" r="r" b="b"/>
              <a:pathLst>
                <a:path w="8069" h="8348" extrusionOk="0">
                  <a:moveTo>
                    <a:pt x="5859" y="708"/>
                  </a:moveTo>
                  <a:lnTo>
                    <a:pt x="6301" y="1428"/>
                  </a:lnTo>
                  <a:lnTo>
                    <a:pt x="7438" y="2223"/>
                  </a:lnTo>
                  <a:lnTo>
                    <a:pt x="7438" y="3814"/>
                  </a:lnTo>
                  <a:lnTo>
                    <a:pt x="6049" y="4673"/>
                  </a:lnTo>
                  <a:lnTo>
                    <a:pt x="4521" y="5304"/>
                  </a:lnTo>
                  <a:lnTo>
                    <a:pt x="2260" y="7716"/>
                  </a:lnTo>
                  <a:lnTo>
                    <a:pt x="1225" y="7716"/>
                  </a:lnTo>
                  <a:lnTo>
                    <a:pt x="695" y="5367"/>
                  </a:lnTo>
                  <a:lnTo>
                    <a:pt x="1642" y="4584"/>
                  </a:lnTo>
                  <a:lnTo>
                    <a:pt x="3018" y="2791"/>
                  </a:lnTo>
                  <a:lnTo>
                    <a:pt x="3018" y="1428"/>
                  </a:lnTo>
                  <a:cubicBezTo>
                    <a:pt x="3422" y="1327"/>
                    <a:pt x="4003" y="1163"/>
                    <a:pt x="4281" y="998"/>
                  </a:cubicBezTo>
                  <a:lnTo>
                    <a:pt x="5859" y="708"/>
                  </a:lnTo>
                  <a:close/>
                  <a:moveTo>
                    <a:pt x="6175" y="1"/>
                  </a:moveTo>
                  <a:lnTo>
                    <a:pt x="4117" y="380"/>
                  </a:lnTo>
                  <a:lnTo>
                    <a:pt x="4028" y="405"/>
                  </a:lnTo>
                  <a:lnTo>
                    <a:pt x="3965" y="443"/>
                  </a:lnTo>
                  <a:cubicBezTo>
                    <a:pt x="3851" y="544"/>
                    <a:pt x="3182" y="733"/>
                    <a:pt x="2639" y="872"/>
                  </a:cubicBezTo>
                  <a:lnTo>
                    <a:pt x="2399" y="923"/>
                  </a:lnTo>
                  <a:lnTo>
                    <a:pt x="2399" y="2564"/>
                  </a:lnTo>
                  <a:lnTo>
                    <a:pt x="1225" y="4105"/>
                  </a:lnTo>
                  <a:lnTo>
                    <a:pt x="0" y="5115"/>
                  </a:lnTo>
                  <a:lnTo>
                    <a:pt x="733" y="8347"/>
                  </a:lnTo>
                  <a:lnTo>
                    <a:pt x="2538" y="8347"/>
                  </a:lnTo>
                  <a:lnTo>
                    <a:pt x="4836" y="5847"/>
                  </a:lnTo>
                  <a:lnTo>
                    <a:pt x="6352" y="5228"/>
                  </a:lnTo>
                  <a:lnTo>
                    <a:pt x="8069" y="4168"/>
                  </a:lnTo>
                  <a:lnTo>
                    <a:pt x="8069" y="1870"/>
                  </a:lnTo>
                  <a:lnTo>
                    <a:pt x="6806" y="1024"/>
                  </a:lnTo>
                  <a:lnTo>
                    <a:pt x="617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6"/>
            <p:cNvSpPr/>
            <p:nvPr/>
          </p:nvSpPr>
          <p:spPr>
            <a:xfrm>
              <a:off x="1514700" y="1211400"/>
              <a:ext cx="329275" cy="270225"/>
            </a:xfrm>
            <a:custGeom>
              <a:avLst/>
              <a:gdLst/>
              <a:ahLst/>
              <a:cxnLst/>
              <a:rect l="l" t="t" r="r" b="b"/>
              <a:pathLst>
                <a:path w="13171" h="10809" extrusionOk="0">
                  <a:moveTo>
                    <a:pt x="12072" y="0"/>
                  </a:moveTo>
                  <a:lnTo>
                    <a:pt x="9623" y="480"/>
                  </a:lnTo>
                  <a:lnTo>
                    <a:pt x="8676" y="4180"/>
                  </a:lnTo>
                  <a:lnTo>
                    <a:pt x="7678" y="3536"/>
                  </a:lnTo>
                  <a:lnTo>
                    <a:pt x="8297" y="1503"/>
                  </a:lnTo>
                  <a:lnTo>
                    <a:pt x="4925" y="707"/>
                  </a:lnTo>
                  <a:lnTo>
                    <a:pt x="1440" y="1818"/>
                  </a:lnTo>
                  <a:lnTo>
                    <a:pt x="1074" y="2993"/>
                  </a:lnTo>
                  <a:lnTo>
                    <a:pt x="2791" y="3574"/>
                  </a:lnTo>
                  <a:lnTo>
                    <a:pt x="1" y="3940"/>
                  </a:lnTo>
                  <a:lnTo>
                    <a:pt x="1" y="6389"/>
                  </a:lnTo>
                  <a:lnTo>
                    <a:pt x="2842" y="6389"/>
                  </a:lnTo>
                  <a:lnTo>
                    <a:pt x="3549" y="6781"/>
                  </a:lnTo>
                  <a:lnTo>
                    <a:pt x="632" y="7021"/>
                  </a:lnTo>
                  <a:lnTo>
                    <a:pt x="1503" y="8637"/>
                  </a:lnTo>
                  <a:lnTo>
                    <a:pt x="1819" y="10177"/>
                  </a:lnTo>
                  <a:lnTo>
                    <a:pt x="4736" y="10177"/>
                  </a:lnTo>
                  <a:lnTo>
                    <a:pt x="6706" y="9142"/>
                  </a:lnTo>
                  <a:lnTo>
                    <a:pt x="8751" y="10809"/>
                  </a:lnTo>
                  <a:lnTo>
                    <a:pt x="10570" y="10089"/>
                  </a:lnTo>
                  <a:lnTo>
                    <a:pt x="11529" y="8789"/>
                  </a:lnTo>
                  <a:lnTo>
                    <a:pt x="10102" y="5695"/>
                  </a:lnTo>
                  <a:lnTo>
                    <a:pt x="11201" y="2614"/>
                  </a:lnTo>
                  <a:lnTo>
                    <a:pt x="13171" y="1111"/>
                  </a:lnTo>
                  <a:lnTo>
                    <a:pt x="1207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6"/>
            <p:cNvSpPr/>
            <p:nvPr/>
          </p:nvSpPr>
          <p:spPr>
            <a:xfrm>
              <a:off x="1506825" y="1202875"/>
              <a:ext cx="349150" cy="287600"/>
            </a:xfrm>
            <a:custGeom>
              <a:avLst/>
              <a:gdLst/>
              <a:ahLst/>
              <a:cxnLst/>
              <a:rect l="l" t="t" r="r" b="b"/>
              <a:pathLst>
                <a:path w="13966" h="11504" extrusionOk="0">
                  <a:moveTo>
                    <a:pt x="12274" y="682"/>
                  </a:moveTo>
                  <a:lnTo>
                    <a:pt x="13006" y="1414"/>
                  </a:lnTo>
                  <a:lnTo>
                    <a:pt x="11238" y="2766"/>
                  </a:lnTo>
                  <a:lnTo>
                    <a:pt x="10064" y="6061"/>
                  </a:lnTo>
                  <a:lnTo>
                    <a:pt x="11478" y="9092"/>
                  </a:lnTo>
                  <a:lnTo>
                    <a:pt x="10683" y="10178"/>
                  </a:lnTo>
                  <a:lnTo>
                    <a:pt x="9129" y="10784"/>
                  </a:lnTo>
                  <a:lnTo>
                    <a:pt x="7059" y="9117"/>
                  </a:lnTo>
                  <a:lnTo>
                    <a:pt x="4975" y="10203"/>
                  </a:lnTo>
                  <a:lnTo>
                    <a:pt x="2399" y="10203"/>
                  </a:lnTo>
                  <a:lnTo>
                    <a:pt x="2134" y="8915"/>
                  </a:lnTo>
                  <a:lnTo>
                    <a:pt x="1465" y="7640"/>
                  </a:lnTo>
                  <a:lnTo>
                    <a:pt x="4937" y="7349"/>
                  </a:lnTo>
                  <a:lnTo>
                    <a:pt x="3245" y="6415"/>
                  </a:lnTo>
                  <a:lnTo>
                    <a:pt x="644" y="6415"/>
                  </a:lnTo>
                  <a:lnTo>
                    <a:pt x="644" y="4559"/>
                  </a:lnTo>
                  <a:lnTo>
                    <a:pt x="4495" y="4053"/>
                  </a:lnTo>
                  <a:lnTo>
                    <a:pt x="1781" y="3132"/>
                  </a:lnTo>
                  <a:lnTo>
                    <a:pt x="2008" y="2399"/>
                  </a:lnTo>
                  <a:lnTo>
                    <a:pt x="5253" y="1377"/>
                  </a:lnTo>
                  <a:lnTo>
                    <a:pt x="8208" y="2071"/>
                  </a:lnTo>
                  <a:lnTo>
                    <a:pt x="7627" y="4003"/>
                  </a:lnTo>
                  <a:lnTo>
                    <a:pt x="9193" y="5026"/>
                  </a:lnTo>
                  <a:lnTo>
                    <a:pt x="10190" y="1086"/>
                  </a:lnTo>
                  <a:lnTo>
                    <a:pt x="12274" y="682"/>
                  </a:lnTo>
                  <a:close/>
                  <a:moveTo>
                    <a:pt x="12488" y="0"/>
                  </a:moveTo>
                  <a:lnTo>
                    <a:pt x="9685" y="543"/>
                  </a:lnTo>
                  <a:lnTo>
                    <a:pt x="8801" y="4016"/>
                  </a:lnTo>
                  <a:lnTo>
                    <a:pt x="8372" y="3738"/>
                  </a:lnTo>
                  <a:lnTo>
                    <a:pt x="9003" y="1616"/>
                  </a:lnTo>
                  <a:lnTo>
                    <a:pt x="5228" y="733"/>
                  </a:lnTo>
                  <a:lnTo>
                    <a:pt x="1503" y="1907"/>
                  </a:lnTo>
                  <a:lnTo>
                    <a:pt x="998" y="3536"/>
                  </a:lnTo>
                  <a:lnTo>
                    <a:pt x="1717" y="3788"/>
                  </a:lnTo>
                  <a:lnTo>
                    <a:pt x="0" y="4003"/>
                  </a:lnTo>
                  <a:lnTo>
                    <a:pt x="0" y="7046"/>
                  </a:lnTo>
                  <a:lnTo>
                    <a:pt x="1010" y="7046"/>
                  </a:lnTo>
                  <a:lnTo>
                    <a:pt x="442" y="7097"/>
                  </a:lnTo>
                  <a:lnTo>
                    <a:pt x="1515" y="9079"/>
                  </a:lnTo>
                  <a:lnTo>
                    <a:pt x="1882" y="10834"/>
                  </a:lnTo>
                  <a:lnTo>
                    <a:pt x="5127" y="10834"/>
                  </a:lnTo>
                  <a:lnTo>
                    <a:pt x="6983" y="9862"/>
                  </a:lnTo>
                  <a:lnTo>
                    <a:pt x="9016" y="11503"/>
                  </a:lnTo>
                  <a:lnTo>
                    <a:pt x="11087" y="10708"/>
                  </a:lnTo>
                  <a:lnTo>
                    <a:pt x="12210" y="9167"/>
                  </a:lnTo>
                  <a:lnTo>
                    <a:pt x="10758" y="6023"/>
                  </a:lnTo>
                  <a:lnTo>
                    <a:pt x="11781" y="3144"/>
                  </a:lnTo>
                  <a:lnTo>
                    <a:pt x="13966" y="1490"/>
                  </a:lnTo>
                  <a:lnTo>
                    <a:pt x="1248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6"/>
            <p:cNvSpPr/>
            <p:nvPr/>
          </p:nvSpPr>
          <p:spPr>
            <a:xfrm>
              <a:off x="1843950" y="1219275"/>
              <a:ext cx="96625" cy="163875"/>
            </a:xfrm>
            <a:custGeom>
              <a:avLst/>
              <a:gdLst/>
              <a:ahLst/>
              <a:cxnLst/>
              <a:rect l="l" t="t" r="r" b="b"/>
              <a:pathLst>
                <a:path w="3865" h="6555" extrusionOk="0">
                  <a:moveTo>
                    <a:pt x="2602" y="1"/>
                  </a:moveTo>
                  <a:lnTo>
                    <a:pt x="2046" y="1339"/>
                  </a:lnTo>
                  <a:lnTo>
                    <a:pt x="1466" y="3334"/>
                  </a:lnTo>
                  <a:lnTo>
                    <a:pt x="1024" y="1642"/>
                  </a:lnTo>
                  <a:lnTo>
                    <a:pt x="1" y="3246"/>
                  </a:lnTo>
                  <a:lnTo>
                    <a:pt x="392" y="5026"/>
                  </a:lnTo>
                  <a:lnTo>
                    <a:pt x="1024" y="6554"/>
                  </a:lnTo>
                  <a:lnTo>
                    <a:pt x="3057" y="5014"/>
                  </a:lnTo>
                  <a:lnTo>
                    <a:pt x="3865" y="3221"/>
                  </a:lnTo>
                  <a:lnTo>
                    <a:pt x="3865" y="1339"/>
                  </a:lnTo>
                  <a:lnTo>
                    <a:pt x="260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6"/>
            <p:cNvSpPr/>
            <p:nvPr/>
          </p:nvSpPr>
          <p:spPr>
            <a:xfrm>
              <a:off x="1835425" y="1205075"/>
              <a:ext cx="113050" cy="190700"/>
            </a:xfrm>
            <a:custGeom>
              <a:avLst/>
              <a:gdLst/>
              <a:ahLst/>
              <a:cxnLst/>
              <a:rect l="l" t="t" r="r" b="b"/>
              <a:pathLst>
                <a:path w="4522" h="7628" extrusionOk="0">
                  <a:moveTo>
                    <a:pt x="3044" y="1150"/>
                  </a:moveTo>
                  <a:lnTo>
                    <a:pt x="3890" y="2034"/>
                  </a:lnTo>
                  <a:lnTo>
                    <a:pt x="3890" y="3726"/>
                  </a:lnTo>
                  <a:lnTo>
                    <a:pt x="3145" y="5380"/>
                  </a:lnTo>
                  <a:lnTo>
                    <a:pt x="1503" y="6630"/>
                  </a:lnTo>
                  <a:lnTo>
                    <a:pt x="1049" y="5519"/>
                  </a:lnTo>
                  <a:lnTo>
                    <a:pt x="683" y="3877"/>
                  </a:lnTo>
                  <a:lnTo>
                    <a:pt x="1238" y="2981"/>
                  </a:lnTo>
                  <a:lnTo>
                    <a:pt x="1781" y="5089"/>
                  </a:lnTo>
                  <a:lnTo>
                    <a:pt x="2678" y="2034"/>
                  </a:lnTo>
                  <a:lnTo>
                    <a:pt x="3044" y="1150"/>
                  </a:lnTo>
                  <a:close/>
                  <a:moveTo>
                    <a:pt x="2842" y="1"/>
                  </a:moveTo>
                  <a:lnTo>
                    <a:pt x="2084" y="1819"/>
                  </a:lnTo>
                  <a:lnTo>
                    <a:pt x="1819" y="2715"/>
                  </a:lnTo>
                  <a:lnTo>
                    <a:pt x="1491" y="1427"/>
                  </a:lnTo>
                  <a:lnTo>
                    <a:pt x="1" y="3763"/>
                  </a:lnTo>
                  <a:lnTo>
                    <a:pt x="443" y="5708"/>
                  </a:lnTo>
                  <a:lnTo>
                    <a:pt x="1238" y="7627"/>
                  </a:lnTo>
                  <a:lnTo>
                    <a:pt x="3650" y="5784"/>
                  </a:lnTo>
                  <a:lnTo>
                    <a:pt x="4496" y="3915"/>
                  </a:lnTo>
                  <a:lnTo>
                    <a:pt x="4521" y="1781"/>
                  </a:lnTo>
                  <a:lnTo>
                    <a:pt x="284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6"/>
            <p:cNvSpPr/>
            <p:nvPr/>
          </p:nvSpPr>
          <p:spPr>
            <a:xfrm>
              <a:off x="1794700" y="1458875"/>
              <a:ext cx="74850" cy="69800"/>
            </a:xfrm>
            <a:custGeom>
              <a:avLst/>
              <a:gdLst/>
              <a:ahLst/>
              <a:cxnLst/>
              <a:rect l="l" t="t" r="r" b="b"/>
              <a:pathLst>
                <a:path w="2994" h="2792" extrusionOk="0">
                  <a:moveTo>
                    <a:pt x="1971" y="1"/>
                  </a:moveTo>
                  <a:lnTo>
                    <a:pt x="872" y="847"/>
                  </a:lnTo>
                  <a:lnTo>
                    <a:pt x="1" y="1465"/>
                  </a:lnTo>
                  <a:lnTo>
                    <a:pt x="1504" y="2791"/>
                  </a:lnTo>
                  <a:lnTo>
                    <a:pt x="2994" y="2791"/>
                  </a:lnTo>
                  <a:lnTo>
                    <a:pt x="1971"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6"/>
            <p:cNvSpPr/>
            <p:nvPr/>
          </p:nvSpPr>
          <p:spPr>
            <a:xfrm>
              <a:off x="1782075" y="1445925"/>
              <a:ext cx="98850" cy="90625"/>
            </a:xfrm>
            <a:custGeom>
              <a:avLst/>
              <a:gdLst/>
              <a:ahLst/>
              <a:cxnLst/>
              <a:rect l="l" t="t" r="r" b="b"/>
              <a:pathLst>
                <a:path w="3954" h="3625" extrusionOk="0">
                  <a:moveTo>
                    <a:pt x="2324" y="1024"/>
                  </a:moveTo>
                  <a:lnTo>
                    <a:pt x="3057" y="2994"/>
                  </a:lnTo>
                  <a:lnTo>
                    <a:pt x="2122" y="2994"/>
                  </a:lnTo>
                  <a:lnTo>
                    <a:pt x="1011" y="2009"/>
                  </a:lnTo>
                  <a:lnTo>
                    <a:pt x="2324" y="1024"/>
                  </a:lnTo>
                  <a:close/>
                  <a:moveTo>
                    <a:pt x="2627" y="1"/>
                  </a:moveTo>
                  <a:lnTo>
                    <a:pt x="1188" y="1112"/>
                  </a:lnTo>
                  <a:lnTo>
                    <a:pt x="1" y="1958"/>
                  </a:lnTo>
                  <a:lnTo>
                    <a:pt x="1882" y="3625"/>
                  </a:lnTo>
                  <a:lnTo>
                    <a:pt x="3953" y="3625"/>
                  </a:lnTo>
                  <a:lnTo>
                    <a:pt x="262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6"/>
            <p:cNvSpPr/>
            <p:nvPr/>
          </p:nvSpPr>
          <p:spPr>
            <a:xfrm>
              <a:off x="241275" y="1079650"/>
              <a:ext cx="2559200" cy="3887025"/>
            </a:xfrm>
            <a:custGeom>
              <a:avLst/>
              <a:gdLst/>
              <a:ahLst/>
              <a:cxnLst/>
              <a:rect l="l" t="t" r="r" b="b"/>
              <a:pathLst>
                <a:path w="102368" h="155481" extrusionOk="0">
                  <a:moveTo>
                    <a:pt x="22033" y="0"/>
                  </a:moveTo>
                  <a:cubicBezTo>
                    <a:pt x="21541" y="0"/>
                    <a:pt x="20848" y="207"/>
                    <a:pt x="19875" y="825"/>
                  </a:cubicBezTo>
                  <a:cubicBezTo>
                    <a:pt x="16958" y="2669"/>
                    <a:pt x="16718" y="2669"/>
                    <a:pt x="16718" y="2669"/>
                  </a:cubicBezTo>
                  <a:lnTo>
                    <a:pt x="14357" y="4096"/>
                  </a:lnTo>
                  <a:lnTo>
                    <a:pt x="14357" y="5043"/>
                  </a:lnTo>
                  <a:lnTo>
                    <a:pt x="15304" y="8351"/>
                  </a:lnTo>
                  <a:lnTo>
                    <a:pt x="15532" y="10056"/>
                  </a:lnTo>
                  <a:lnTo>
                    <a:pt x="13423" y="9450"/>
                  </a:lnTo>
                  <a:lnTo>
                    <a:pt x="12665" y="8869"/>
                  </a:lnTo>
                  <a:lnTo>
                    <a:pt x="10051" y="10043"/>
                  </a:lnTo>
                  <a:lnTo>
                    <a:pt x="9319" y="11584"/>
                  </a:lnTo>
                  <a:lnTo>
                    <a:pt x="9319" y="12606"/>
                  </a:lnTo>
                  <a:lnTo>
                    <a:pt x="11920" y="12998"/>
                  </a:lnTo>
                  <a:lnTo>
                    <a:pt x="13890" y="12846"/>
                  </a:lnTo>
                  <a:lnTo>
                    <a:pt x="13890" y="12846"/>
                  </a:lnTo>
                  <a:lnTo>
                    <a:pt x="12236" y="14854"/>
                  </a:lnTo>
                  <a:lnTo>
                    <a:pt x="9281" y="15447"/>
                  </a:lnTo>
                  <a:lnTo>
                    <a:pt x="7324" y="17884"/>
                  </a:lnTo>
                  <a:lnTo>
                    <a:pt x="5922" y="20094"/>
                  </a:lnTo>
                  <a:lnTo>
                    <a:pt x="6478" y="22228"/>
                  </a:lnTo>
                  <a:lnTo>
                    <a:pt x="7665" y="23491"/>
                  </a:lnTo>
                  <a:lnTo>
                    <a:pt x="9559" y="25069"/>
                  </a:lnTo>
                  <a:cubicBezTo>
                    <a:pt x="9559" y="25069"/>
                    <a:pt x="8448" y="26534"/>
                    <a:pt x="8372" y="26862"/>
                  </a:cubicBezTo>
                  <a:cubicBezTo>
                    <a:pt x="8296" y="27191"/>
                    <a:pt x="2841" y="30196"/>
                    <a:pt x="2841" y="30196"/>
                  </a:cubicBezTo>
                  <a:lnTo>
                    <a:pt x="0" y="31610"/>
                  </a:lnTo>
                  <a:lnTo>
                    <a:pt x="0" y="31610"/>
                  </a:lnTo>
                  <a:lnTo>
                    <a:pt x="4344" y="30903"/>
                  </a:lnTo>
                  <a:lnTo>
                    <a:pt x="10178" y="28529"/>
                  </a:lnTo>
                  <a:lnTo>
                    <a:pt x="12476" y="25852"/>
                  </a:lnTo>
                  <a:lnTo>
                    <a:pt x="14446" y="24110"/>
                  </a:lnTo>
                  <a:lnTo>
                    <a:pt x="16883" y="22380"/>
                  </a:lnTo>
                  <a:lnTo>
                    <a:pt x="15393" y="25132"/>
                  </a:lnTo>
                  <a:lnTo>
                    <a:pt x="17287" y="24741"/>
                  </a:lnTo>
                  <a:cubicBezTo>
                    <a:pt x="17287" y="24741"/>
                    <a:pt x="19648" y="24034"/>
                    <a:pt x="19812" y="23794"/>
                  </a:cubicBezTo>
                  <a:cubicBezTo>
                    <a:pt x="19818" y="23784"/>
                    <a:pt x="19832" y="23779"/>
                    <a:pt x="19854" y="23779"/>
                  </a:cubicBezTo>
                  <a:cubicBezTo>
                    <a:pt x="20342" y="23779"/>
                    <a:pt x="24610" y="26319"/>
                    <a:pt x="24610" y="26319"/>
                  </a:cubicBezTo>
                  <a:lnTo>
                    <a:pt x="26113" y="29085"/>
                  </a:lnTo>
                  <a:lnTo>
                    <a:pt x="26820" y="33100"/>
                  </a:lnTo>
                  <a:lnTo>
                    <a:pt x="26189" y="36105"/>
                  </a:lnTo>
                  <a:lnTo>
                    <a:pt x="25633" y="38151"/>
                  </a:lnTo>
                  <a:lnTo>
                    <a:pt x="26429" y="40045"/>
                  </a:lnTo>
                  <a:lnTo>
                    <a:pt x="27376" y="37040"/>
                  </a:lnTo>
                  <a:lnTo>
                    <a:pt x="28474" y="36105"/>
                  </a:lnTo>
                  <a:lnTo>
                    <a:pt x="29194" y="40512"/>
                  </a:lnTo>
                  <a:lnTo>
                    <a:pt x="30457" y="43505"/>
                  </a:lnTo>
                  <a:lnTo>
                    <a:pt x="28083" y="42015"/>
                  </a:lnTo>
                  <a:lnTo>
                    <a:pt x="27856" y="43505"/>
                  </a:lnTo>
                  <a:lnTo>
                    <a:pt x="29585" y="47293"/>
                  </a:lnTo>
                  <a:lnTo>
                    <a:pt x="29346" y="49894"/>
                  </a:lnTo>
                  <a:lnTo>
                    <a:pt x="28083" y="52419"/>
                  </a:lnTo>
                  <a:lnTo>
                    <a:pt x="27616" y="56763"/>
                  </a:lnTo>
                  <a:lnTo>
                    <a:pt x="27931" y="61258"/>
                  </a:lnTo>
                  <a:lnTo>
                    <a:pt x="29661" y="64011"/>
                  </a:lnTo>
                  <a:lnTo>
                    <a:pt x="31404" y="65198"/>
                  </a:lnTo>
                  <a:lnTo>
                    <a:pt x="32666" y="68670"/>
                  </a:lnTo>
                  <a:lnTo>
                    <a:pt x="33538" y="71713"/>
                  </a:lnTo>
                  <a:lnTo>
                    <a:pt x="34081" y="73708"/>
                  </a:lnTo>
                  <a:lnTo>
                    <a:pt x="36631" y="76398"/>
                  </a:lnTo>
                  <a:lnTo>
                    <a:pt x="36631" y="76398"/>
                  </a:lnTo>
                  <a:lnTo>
                    <a:pt x="36050" y="73241"/>
                  </a:lnTo>
                  <a:lnTo>
                    <a:pt x="34560" y="71347"/>
                  </a:lnTo>
                  <a:lnTo>
                    <a:pt x="33929" y="66852"/>
                  </a:lnTo>
                  <a:lnTo>
                    <a:pt x="35343" y="68506"/>
                  </a:lnTo>
                  <a:lnTo>
                    <a:pt x="36215" y="71713"/>
                  </a:lnTo>
                  <a:lnTo>
                    <a:pt x="38424" y="73784"/>
                  </a:lnTo>
                  <a:lnTo>
                    <a:pt x="40470" y="77332"/>
                  </a:lnTo>
                  <a:lnTo>
                    <a:pt x="40634" y="79618"/>
                  </a:lnTo>
                  <a:lnTo>
                    <a:pt x="42288" y="81436"/>
                  </a:lnTo>
                  <a:lnTo>
                    <a:pt x="46241" y="82623"/>
                  </a:lnTo>
                  <a:lnTo>
                    <a:pt x="49082" y="84113"/>
                  </a:lnTo>
                  <a:lnTo>
                    <a:pt x="49940" y="83557"/>
                  </a:lnTo>
                  <a:lnTo>
                    <a:pt x="52541" y="85616"/>
                  </a:lnTo>
                  <a:lnTo>
                    <a:pt x="55458" y="86247"/>
                  </a:lnTo>
                  <a:lnTo>
                    <a:pt x="57428" y="88457"/>
                  </a:lnTo>
                  <a:lnTo>
                    <a:pt x="58855" y="90035"/>
                  </a:lnTo>
                  <a:lnTo>
                    <a:pt x="61380" y="91373"/>
                  </a:lnTo>
                  <a:lnTo>
                    <a:pt x="62643" y="90275"/>
                  </a:lnTo>
                  <a:lnTo>
                    <a:pt x="64221" y="92081"/>
                  </a:lnTo>
                  <a:lnTo>
                    <a:pt x="63906" y="95553"/>
                  </a:lnTo>
                  <a:lnTo>
                    <a:pt x="62378" y="97346"/>
                  </a:lnTo>
                  <a:lnTo>
                    <a:pt x="61595" y="99644"/>
                  </a:lnTo>
                  <a:lnTo>
                    <a:pt x="61355" y="101854"/>
                  </a:lnTo>
                  <a:lnTo>
                    <a:pt x="60875" y="103028"/>
                  </a:lnTo>
                  <a:lnTo>
                    <a:pt x="63325" y="105629"/>
                  </a:lnTo>
                  <a:lnTo>
                    <a:pt x="65459" y="108862"/>
                  </a:lnTo>
                  <a:lnTo>
                    <a:pt x="67580" y="112170"/>
                  </a:lnTo>
                  <a:lnTo>
                    <a:pt x="69550" y="113281"/>
                  </a:lnTo>
                  <a:lnTo>
                    <a:pt x="70813" y="115011"/>
                  </a:lnTo>
                  <a:lnTo>
                    <a:pt x="71293" y="119746"/>
                  </a:lnTo>
                  <a:lnTo>
                    <a:pt x="71532" y="123610"/>
                  </a:lnTo>
                  <a:lnTo>
                    <a:pt x="71293" y="127562"/>
                  </a:lnTo>
                  <a:lnTo>
                    <a:pt x="71444" y="129608"/>
                  </a:lnTo>
                  <a:lnTo>
                    <a:pt x="70661" y="132765"/>
                  </a:lnTo>
                  <a:lnTo>
                    <a:pt x="70585" y="135214"/>
                  </a:lnTo>
                  <a:lnTo>
                    <a:pt x="70813" y="138220"/>
                  </a:lnTo>
                  <a:lnTo>
                    <a:pt x="72151" y="139167"/>
                  </a:lnTo>
                  <a:lnTo>
                    <a:pt x="70346" y="143334"/>
                  </a:lnTo>
                  <a:lnTo>
                    <a:pt x="71684" y="145392"/>
                  </a:lnTo>
                  <a:lnTo>
                    <a:pt x="72000" y="147210"/>
                  </a:lnTo>
                  <a:lnTo>
                    <a:pt x="73225" y="150998"/>
                  </a:lnTo>
                  <a:lnTo>
                    <a:pt x="75548" y="154344"/>
                  </a:lnTo>
                  <a:lnTo>
                    <a:pt x="77278" y="155481"/>
                  </a:lnTo>
                  <a:lnTo>
                    <a:pt x="80283" y="155481"/>
                  </a:lnTo>
                  <a:lnTo>
                    <a:pt x="81546" y="153991"/>
                  </a:lnTo>
                  <a:lnTo>
                    <a:pt x="78313" y="152248"/>
                  </a:lnTo>
                  <a:lnTo>
                    <a:pt x="77126" y="149331"/>
                  </a:lnTo>
                  <a:cubicBezTo>
                    <a:pt x="77126" y="149331"/>
                    <a:pt x="75864" y="148826"/>
                    <a:pt x="77050" y="147399"/>
                  </a:cubicBezTo>
                  <a:cubicBezTo>
                    <a:pt x="78237" y="145985"/>
                    <a:pt x="78237" y="145960"/>
                    <a:pt x="78237" y="145960"/>
                  </a:cubicBezTo>
                  <a:lnTo>
                    <a:pt x="78553" y="144925"/>
                  </a:lnTo>
                  <a:lnTo>
                    <a:pt x="76899" y="143738"/>
                  </a:lnTo>
                  <a:lnTo>
                    <a:pt x="77758" y="142083"/>
                  </a:lnTo>
                  <a:lnTo>
                    <a:pt x="78553" y="141528"/>
                  </a:lnTo>
                  <a:lnTo>
                    <a:pt x="78945" y="139318"/>
                  </a:lnTo>
                  <a:lnTo>
                    <a:pt x="78389" y="138055"/>
                  </a:lnTo>
                  <a:lnTo>
                    <a:pt x="78465" y="136957"/>
                  </a:lnTo>
                  <a:lnTo>
                    <a:pt x="79892" y="137108"/>
                  </a:lnTo>
                  <a:lnTo>
                    <a:pt x="79967" y="135530"/>
                  </a:lnTo>
                  <a:lnTo>
                    <a:pt x="79967" y="134962"/>
                  </a:lnTo>
                  <a:lnTo>
                    <a:pt x="81861" y="134406"/>
                  </a:lnTo>
                  <a:lnTo>
                    <a:pt x="83755" y="133926"/>
                  </a:lnTo>
                  <a:lnTo>
                    <a:pt x="83755" y="131805"/>
                  </a:lnTo>
                  <a:lnTo>
                    <a:pt x="83604" y="130542"/>
                  </a:lnTo>
                  <a:lnTo>
                    <a:pt x="83516" y="129595"/>
                  </a:lnTo>
                  <a:lnTo>
                    <a:pt x="86205" y="130063"/>
                  </a:lnTo>
                  <a:lnTo>
                    <a:pt x="87821" y="128484"/>
                  </a:lnTo>
                  <a:lnTo>
                    <a:pt x="89261" y="126047"/>
                  </a:lnTo>
                  <a:lnTo>
                    <a:pt x="90612" y="124065"/>
                  </a:lnTo>
                  <a:lnTo>
                    <a:pt x="91079" y="121312"/>
                  </a:lnTo>
                  <a:lnTo>
                    <a:pt x="93605" y="119570"/>
                  </a:lnTo>
                  <a:lnTo>
                    <a:pt x="96294" y="118155"/>
                  </a:lnTo>
                  <a:lnTo>
                    <a:pt x="97633" y="117360"/>
                  </a:lnTo>
                  <a:lnTo>
                    <a:pt x="98188" y="113572"/>
                  </a:lnTo>
                  <a:lnTo>
                    <a:pt x="99047" y="110415"/>
                  </a:lnTo>
                  <a:lnTo>
                    <a:pt x="99451" y="108445"/>
                  </a:lnTo>
                  <a:lnTo>
                    <a:pt x="101257" y="106160"/>
                  </a:lnTo>
                  <a:lnTo>
                    <a:pt x="102368" y="104190"/>
                  </a:lnTo>
                  <a:lnTo>
                    <a:pt x="101332" y="102296"/>
                  </a:lnTo>
                  <a:cubicBezTo>
                    <a:pt x="101332" y="102296"/>
                    <a:pt x="101888" y="102220"/>
                    <a:pt x="98655" y="100957"/>
                  </a:cubicBezTo>
                  <a:lnTo>
                    <a:pt x="95423" y="99695"/>
                  </a:lnTo>
                  <a:lnTo>
                    <a:pt x="93529" y="99379"/>
                  </a:lnTo>
                  <a:lnTo>
                    <a:pt x="91471" y="98596"/>
                  </a:lnTo>
                  <a:lnTo>
                    <a:pt x="89185" y="97649"/>
                  </a:lnTo>
                  <a:lnTo>
                    <a:pt x="88011" y="94884"/>
                  </a:lnTo>
                  <a:lnTo>
                    <a:pt x="86508" y="92750"/>
                  </a:lnTo>
                  <a:lnTo>
                    <a:pt x="83124" y="91651"/>
                  </a:lnTo>
                  <a:lnTo>
                    <a:pt x="80914" y="91411"/>
                  </a:lnTo>
                  <a:lnTo>
                    <a:pt x="78616" y="89202"/>
                  </a:lnTo>
                  <a:lnTo>
                    <a:pt x="76571" y="88015"/>
                  </a:lnTo>
                  <a:lnTo>
                    <a:pt x="74121" y="87787"/>
                  </a:lnTo>
                  <a:lnTo>
                    <a:pt x="71596" y="87156"/>
                  </a:lnTo>
                  <a:lnTo>
                    <a:pt x="68755" y="87232"/>
                  </a:lnTo>
                  <a:cubicBezTo>
                    <a:pt x="68755" y="87232"/>
                    <a:pt x="65522" y="88179"/>
                    <a:pt x="65446" y="88495"/>
                  </a:cubicBezTo>
                  <a:cubicBezTo>
                    <a:pt x="65358" y="88810"/>
                    <a:pt x="64903" y="90174"/>
                    <a:pt x="64903" y="90174"/>
                  </a:cubicBezTo>
                  <a:lnTo>
                    <a:pt x="63325" y="88911"/>
                  </a:lnTo>
                  <a:lnTo>
                    <a:pt x="61595" y="89467"/>
                  </a:lnTo>
                  <a:lnTo>
                    <a:pt x="59852" y="88596"/>
                  </a:lnTo>
                  <a:lnTo>
                    <a:pt x="58590" y="85994"/>
                  </a:lnTo>
                  <a:lnTo>
                    <a:pt x="59385" y="83949"/>
                  </a:lnTo>
                  <a:lnTo>
                    <a:pt x="57491" y="83317"/>
                  </a:lnTo>
                  <a:lnTo>
                    <a:pt x="54966" y="83002"/>
                  </a:lnTo>
                  <a:lnTo>
                    <a:pt x="55673" y="81032"/>
                  </a:lnTo>
                  <a:lnTo>
                    <a:pt x="56380" y="79643"/>
                  </a:lnTo>
                  <a:lnTo>
                    <a:pt x="56532" y="78507"/>
                  </a:lnTo>
                  <a:lnTo>
                    <a:pt x="53779" y="78507"/>
                  </a:lnTo>
                  <a:lnTo>
                    <a:pt x="52592" y="80476"/>
                  </a:lnTo>
                  <a:lnTo>
                    <a:pt x="49915" y="81423"/>
                  </a:lnTo>
                  <a:lnTo>
                    <a:pt x="47933" y="78747"/>
                  </a:lnTo>
                  <a:lnTo>
                    <a:pt x="47541" y="75160"/>
                  </a:lnTo>
                  <a:lnTo>
                    <a:pt x="48412" y="72218"/>
                  </a:lnTo>
                  <a:lnTo>
                    <a:pt x="51165" y="70173"/>
                  </a:lnTo>
                  <a:lnTo>
                    <a:pt x="54095" y="69769"/>
                  </a:lnTo>
                  <a:lnTo>
                    <a:pt x="55433" y="70880"/>
                  </a:lnTo>
                  <a:lnTo>
                    <a:pt x="56064" y="69693"/>
                  </a:lnTo>
                  <a:lnTo>
                    <a:pt x="58198" y="69693"/>
                  </a:lnTo>
                  <a:lnTo>
                    <a:pt x="60964" y="70552"/>
                  </a:lnTo>
                  <a:lnTo>
                    <a:pt x="61191" y="72521"/>
                  </a:lnTo>
                  <a:lnTo>
                    <a:pt x="62529" y="74567"/>
                  </a:lnTo>
                  <a:lnTo>
                    <a:pt x="62933" y="72484"/>
                  </a:lnTo>
                  <a:lnTo>
                    <a:pt x="62769" y="68759"/>
                  </a:lnTo>
                  <a:lnTo>
                    <a:pt x="63805" y="66852"/>
                  </a:lnTo>
                  <a:lnTo>
                    <a:pt x="66797" y="64806"/>
                  </a:lnTo>
                  <a:lnTo>
                    <a:pt x="68300" y="62281"/>
                  </a:lnTo>
                  <a:lnTo>
                    <a:pt x="69083" y="60248"/>
                  </a:lnTo>
                  <a:lnTo>
                    <a:pt x="71684" y="57697"/>
                  </a:lnTo>
                  <a:lnTo>
                    <a:pt x="73338" y="57697"/>
                  </a:lnTo>
                  <a:lnTo>
                    <a:pt x="74197" y="55412"/>
                  </a:lnTo>
                  <a:lnTo>
                    <a:pt x="76722" y="53758"/>
                  </a:lnTo>
                  <a:lnTo>
                    <a:pt x="77833" y="55488"/>
                  </a:lnTo>
                  <a:lnTo>
                    <a:pt x="79879" y="54187"/>
                  </a:lnTo>
                  <a:lnTo>
                    <a:pt x="83351" y="52748"/>
                  </a:lnTo>
                  <a:lnTo>
                    <a:pt x="82569" y="51876"/>
                  </a:lnTo>
                  <a:lnTo>
                    <a:pt x="79412" y="52104"/>
                  </a:lnTo>
                  <a:lnTo>
                    <a:pt x="78692" y="50525"/>
                  </a:lnTo>
                  <a:lnTo>
                    <a:pt x="78692" y="49187"/>
                  </a:lnTo>
                  <a:lnTo>
                    <a:pt x="77833" y="48707"/>
                  </a:lnTo>
                  <a:lnTo>
                    <a:pt x="76091" y="49502"/>
                  </a:lnTo>
                  <a:lnTo>
                    <a:pt x="78540" y="48240"/>
                  </a:lnTo>
                  <a:lnTo>
                    <a:pt x="80902" y="48240"/>
                  </a:lnTo>
                  <a:lnTo>
                    <a:pt x="83111" y="48391"/>
                  </a:lnTo>
                  <a:lnTo>
                    <a:pt x="85725" y="46901"/>
                  </a:lnTo>
                  <a:cubicBezTo>
                    <a:pt x="85725" y="46901"/>
                    <a:pt x="87619" y="45474"/>
                    <a:pt x="87695" y="45361"/>
                  </a:cubicBezTo>
                  <a:cubicBezTo>
                    <a:pt x="87771" y="45247"/>
                    <a:pt x="86041" y="42204"/>
                    <a:pt x="86041" y="42204"/>
                  </a:cubicBezTo>
                  <a:lnTo>
                    <a:pt x="83983" y="40297"/>
                  </a:lnTo>
                  <a:lnTo>
                    <a:pt x="83591" y="38151"/>
                  </a:lnTo>
                  <a:lnTo>
                    <a:pt x="83111" y="33820"/>
                  </a:lnTo>
                  <a:lnTo>
                    <a:pt x="81066" y="36105"/>
                  </a:lnTo>
                  <a:lnTo>
                    <a:pt x="79172" y="35701"/>
                  </a:lnTo>
                  <a:lnTo>
                    <a:pt x="78856" y="33656"/>
                  </a:lnTo>
                  <a:lnTo>
                    <a:pt x="79639" y="32203"/>
                  </a:lnTo>
                  <a:lnTo>
                    <a:pt x="77909" y="31724"/>
                  </a:lnTo>
                  <a:lnTo>
                    <a:pt x="76798" y="30575"/>
                  </a:lnTo>
                  <a:lnTo>
                    <a:pt x="73957" y="30575"/>
                  </a:lnTo>
                  <a:lnTo>
                    <a:pt x="73098" y="30650"/>
                  </a:lnTo>
                  <a:lnTo>
                    <a:pt x="73010" y="33491"/>
                  </a:lnTo>
                  <a:lnTo>
                    <a:pt x="71671" y="34918"/>
                  </a:lnTo>
                  <a:lnTo>
                    <a:pt x="72467" y="36156"/>
                  </a:lnTo>
                  <a:lnTo>
                    <a:pt x="72694" y="38479"/>
                  </a:lnTo>
                  <a:lnTo>
                    <a:pt x="70573" y="40285"/>
                  </a:lnTo>
                  <a:lnTo>
                    <a:pt x="68603" y="40979"/>
                  </a:lnTo>
                  <a:lnTo>
                    <a:pt x="68603" y="44136"/>
                  </a:lnTo>
                  <a:lnTo>
                    <a:pt x="67340" y="44767"/>
                  </a:lnTo>
                  <a:lnTo>
                    <a:pt x="65913" y="42962"/>
                  </a:lnTo>
                  <a:lnTo>
                    <a:pt x="66545" y="40196"/>
                  </a:lnTo>
                  <a:lnTo>
                    <a:pt x="64386" y="39098"/>
                  </a:lnTo>
                  <a:lnTo>
                    <a:pt x="62113" y="37747"/>
                  </a:lnTo>
                  <a:lnTo>
                    <a:pt x="61115" y="36888"/>
                  </a:lnTo>
                  <a:lnTo>
                    <a:pt x="60092" y="36888"/>
                  </a:lnTo>
                  <a:lnTo>
                    <a:pt x="59852" y="34123"/>
                  </a:lnTo>
                  <a:lnTo>
                    <a:pt x="60244" y="31686"/>
                  </a:lnTo>
                  <a:lnTo>
                    <a:pt x="61088" y="29679"/>
                  </a:lnTo>
                  <a:lnTo>
                    <a:pt x="61088" y="29679"/>
                  </a:lnTo>
                  <a:cubicBezTo>
                    <a:pt x="61170" y="29674"/>
                    <a:pt x="61518" y="29543"/>
                    <a:pt x="62694" y="28958"/>
                  </a:cubicBezTo>
                  <a:cubicBezTo>
                    <a:pt x="63454" y="28578"/>
                    <a:pt x="63639" y="28510"/>
                    <a:pt x="63679" y="28510"/>
                  </a:cubicBezTo>
                  <a:cubicBezTo>
                    <a:pt x="63702" y="28510"/>
                    <a:pt x="63680" y="28531"/>
                    <a:pt x="63688" y="28531"/>
                  </a:cubicBezTo>
                  <a:cubicBezTo>
                    <a:pt x="63704" y="28531"/>
                    <a:pt x="63843" y="28444"/>
                    <a:pt x="64739" y="27910"/>
                  </a:cubicBezTo>
                  <a:cubicBezTo>
                    <a:pt x="66873" y="26648"/>
                    <a:pt x="66873" y="26648"/>
                    <a:pt x="66873" y="26648"/>
                  </a:cubicBezTo>
                  <a:lnTo>
                    <a:pt x="68451" y="25145"/>
                  </a:lnTo>
                  <a:lnTo>
                    <a:pt x="69714" y="23870"/>
                  </a:lnTo>
                  <a:lnTo>
                    <a:pt x="70585" y="23642"/>
                  </a:lnTo>
                  <a:lnTo>
                    <a:pt x="73969" y="23642"/>
                  </a:lnTo>
                  <a:lnTo>
                    <a:pt x="74121" y="21597"/>
                  </a:lnTo>
                  <a:lnTo>
                    <a:pt x="75144" y="19779"/>
                  </a:lnTo>
                  <a:lnTo>
                    <a:pt x="74677" y="18049"/>
                  </a:lnTo>
                  <a:lnTo>
                    <a:pt x="73035" y="16660"/>
                  </a:lnTo>
                  <a:lnTo>
                    <a:pt x="71987" y="18693"/>
                  </a:lnTo>
                  <a:lnTo>
                    <a:pt x="70371" y="19943"/>
                  </a:lnTo>
                  <a:lnTo>
                    <a:pt x="69234" y="20726"/>
                  </a:lnTo>
                  <a:lnTo>
                    <a:pt x="69234" y="18276"/>
                  </a:lnTo>
                  <a:lnTo>
                    <a:pt x="69487" y="17013"/>
                  </a:lnTo>
                  <a:lnTo>
                    <a:pt x="69487" y="17013"/>
                  </a:lnTo>
                  <a:lnTo>
                    <a:pt x="68439" y="17960"/>
                  </a:lnTo>
                  <a:lnTo>
                    <a:pt x="67403" y="15599"/>
                  </a:lnTo>
                  <a:lnTo>
                    <a:pt x="68565" y="14336"/>
                  </a:lnTo>
                  <a:lnTo>
                    <a:pt x="69373" y="12594"/>
                  </a:lnTo>
                  <a:lnTo>
                    <a:pt x="70636" y="9841"/>
                  </a:lnTo>
                  <a:lnTo>
                    <a:pt x="71633" y="9450"/>
                  </a:lnTo>
                  <a:lnTo>
                    <a:pt x="73401" y="7783"/>
                  </a:lnTo>
                  <a:lnTo>
                    <a:pt x="72618" y="7379"/>
                  </a:lnTo>
                  <a:lnTo>
                    <a:pt x="71633" y="7240"/>
                  </a:lnTo>
                  <a:lnTo>
                    <a:pt x="69234" y="7240"/>
                  </a:lnTo>
                  <a:lnTo>
                    <a:pt x="69234" y="9450"/>
                  </a:lnTo>
                  <a:lnTo>
                    <a:pt x="67164" y="12152"/>
                  </a:lnTo>
                  <a:lnTo>
                    <a:pt x="65408" y="14854"/>
                  </a:lnTo>
                  <a:lnTo>
                    <a:pt x="66280" y="16091"/>
                  </a:lnTo>
                  <a:lnTo>
                    <a:pt x="65926" y="18516"/>
                  </a:lnTo>
                  <a:lnTo>
                    <a:pt x="62921" y="20094"/>
                  </a:lnTo>
                  <a:lnTo>
                    <a:pt x="62921" y="18276"/>
                  </a:lnTo>
                  <a:lnTo>
                    <a:pt x="61191" y="18124"/>
                  </a:lnTo>
                  <a:lnTo>
                    <a:pt x="59701" y="19299"/>
                  </a:lnTo>
                  <a:lnTo>
                    <a:pt x="57845" y="16698"/>
                  </a:lnTo>
                  <a:lnTo>
                    <a:pt x="55673" y="16698"/>
                  </a:lnTo>
                  <a:lnTo>
                    <a:pt x="54966" y="18049"/>
                  </a:lnTo>
                  <a:lnTo>
                    <a:pt x="54259" y="19071"/>
                  </a:lnTo>
                  <a:lnTo>
                    <a:pt x="53223" y="16786"/>
                  </a:lnTo>
                  <a:cubicBezTo>
                    <a:pt x="53223" y="16786"/>
                    <a:pt x="52623" y="16998"/>
                    <a:pt x="52038" y="16998"/>
                  </a:cubicBezTo>
                  <a:cubicBezTo>
                    <a:pt x="51500" y="16998"/>
                    <a:pt x="50974" y="16819"/>
                    <a:pt x="50938" y="16129"/>
                  </a:cubicBezTo>
                  <a:cubicBezTo>
                    <a:pt x="50862" y="14690"/>
                    <a:pt x="50862" y="14677"/>
                    <a:pt x="50862" y="14677"/>
                  </a:cubicBezTo>
                  <a:lnTo>
                    <a:pt x="47629" y="11672"/>
                  </a:lnTo>
                  <a:lnTo>
                    <a:pt x="46594" y="10952"/>
                  </a:lnTo>
                  <a:lnTo>
                    <a:pt x="44788" y="11268"/>
                  </a:lnTo>
                  <a:lnTo>
                    <a:pt x="43993" y="8869"/>
                  </a:lnTo>
                  <a:lnTo>
                    <a:pt x="42579" y="8427"/>
                  </a:lnTo>
                  <a:lnTo>
                    <a:pt x="39030" y="8869"/>
                  </a:lnTo>
                  <a:lnTo>
                    <a:pt x="36972" y="8427"/>
                  </a:lnTo>
                  <a:lnTo>
                    <a:pt x="34295" y="6141"/>
                  </a:lnTo>
                  <a:lnTo>
                    <a:pt x="30747" y="4462"/>
                  </a:lnTo>
                  <a:lnTo>
                    <a:pt x="28159" y="1962"/>
                  </a:lnTo>
                  <a:lnTo>
                    <a:pt x="26037" y="194"/>
                  </a:lnTo>
                  <a:lnTo>
                    <a:pt x="23196" y="825"/>
                  </a:lnTo>
                  <a:cubicBezTo>
                    <a:pt x="23196" y="825"/>
                    <a:pt x="23017" y="0"/>
                    <a:pt x="22033" y="0"/>
                  </a:cubicBez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6"/>
            <p:cNvSpPr/>
            <p:nvPr/>
          </p:nvSpPr>
          <p:spPr>
            <a:xfrm>
              <a:off x="238125" y="1071925"/>
              <a:ext cx="2568675" cy="3902025"/>
            </a:xfrm>
            <a:custGeom>
              <a:avLst/>
              <a:gdLst/>
              <a:ahLst/>
              <a:cxnLst/>
              <a:rect l="l" t="t" r="r" b="b"/>
              <a:pathLst>
                <a:path w="102747" h="156081" extrusionOk="0">
                  <a:moveTo>
                    <a:pt x="61468" y="29836"/>
                  </a:moveTo>
                  <a:cubicBezTo>
                    <a:pt x="61506" y="29899"/>
                    <a:pt x="61519" y="29962"/>
                    <a:pt x="61506" y="30025"/>
                  </a:cubicBezTo>
                  <a:lnTo>
                    <a:pt x="61342" y="29899"/>
                  </a:lnTo>
                  <a:lnTo>
                    <a:pt x="61468" y="29836"/>
                  </a:lnTo>
                  <a:close/>
                  <a:moveTo>
                    <a:pt x="101181" y="102504"/>
                  </a:moveTo>
                  <a:lnTo>
                    <a:pt x="101282" y="102542"/>
                  </a:lnTo>
                  <a:lnTo>
                    <a:pt x="101193" y="102718"/>
                  </a:lnTo>
                  <a:cubicBezTo>
                    <a:pt x="101155" y="102655"/>
                    <a:pt x="101143" y="102567"/>
                    <a:pt x="101181" y="102504"/>
                  </a:cubicBezTo>
                  <a:close/>
                  <a:moveTo>
                    <a:pt x="22159" y="618"/>
                  </a:moveTo>
                  <a:cubicBezTo>
                    <a:pt x="22328" y="618"/>
                    <a:pt x="22461" y="648"/>
                    <a:pt x="22565" y="692"/>
                  </a:cubicBezTo>
                  <a:cubicBezTo>
                    <a:pt x="22779" y="781"/>
                    <a:pt x="22943" y="970"/>
                    <a:pt x="23019" y="1198"/>
                  </a:cubicBezTo>
                  <a:lnTo>
                    <a:pt x="23385" y="1437"/>
                  </a:lnTo>
                  <a:lnTo>
                    <a:pt x="26075" y="844"/>
                  </a:lnTo>
                  <a:lnTo>
                    <a:pt x="28057" y="2498"/>
                  </a:lnTo>
                  <a:lnTo>
                    <a:pt x="30658" y="4998"/>
                  </a:lnTo>
                  <a:lnTo>
                    <a:pt x="34257" y="6716"/>
                  </a:lnTo>
                  <a:lnTo>
                    <a:pt x="36909" y="8976"/>
                  </a:lnTo>
                  <a:lnTo>
                    <a:pt x="37048" y="9052"/>
                  </a:lnTo>
                  <a:lnTo>
                    <a:pt x="39093" y="9481"/>
                  </a:lnTo>
                  <a:lnTo>
                    <a:pt x="39207" y="9481"/>
                  </a:lnTo>
                  <a:lnTo>
                    <a:pt x="42679" y="9052"/>
                  </a:lnTo>
                  <a:lnTo>
                    <a:pt x="43879" y="9430"/>
                  </a:lnTo>
                  <a:lnTo>
                    <a:pt x="44624" y="11678"/>
                  </a:lnTo>
                  <a:lnTo>
                    <a:pt x="44978" y="11893"/>
                  </a:lnTo>
                  <a:lnTo>
                    <a:pt x="46657" y="11590"/>
                  </a:lnTo>
                  <a:lnTo>
                    <a:pt x="47541" y="12208"/>
                  </a:lnTo>
                  <a:lnTo>
                    <a:pt x="50685" y="15125"/>
                  </a:lnTo>
                  <a:cubicBezTo>
                    <a:pt x="50698" y="15302"/>
                    <a:pt x="50710" y="15668"/>
                    <a:pt x="50761" y="16464"/>
                  </a:cubicBezTo>
                  <a:cubicBezTo>
                    <a:pt x="50761" y="16830"/>
                    <a:pt x="50937" y="17183"/>
                    <a:pt x="51253" y="17385"/>
                  </a:cubicBezTo>
                  <a:cubicBezTo>
                    <a:pt x="51517" y="17561"/>
                    <a:pt x="51851" y="17620"/>
                    <a:pt x="52180" y="17620"/>
                  </a:cubicBezTo>
                  <a:cubicBezTo>
                    <a:pt x="52561" y="17620"/>
                    <a:pt x="52935" y="17541"/>
                    <a:pt x="53185" y="17474"/>
                  </a:cubicBezTo>
                  <a:lnTo>
                    <a:pt x="54094" y="19507"/>
                  </a:lnTo>
                  <a:lnTo>
                    <a:pt x="54637" y="19557"/>
                  </a:lnTo>
                  <a:lnTo>
                    <a:pt x="55370" y="18497"/>
                  </a:lnTo>
                  <a:lnTo>
                    <a:pt x="55988" y="17322"/>
                  </a:lnTo>
                  <a:lnTo>
                    <a:pt x="57807" y="17322"/>
                  </a:lnTo>
                  <a:lnTo>
                    <a:pt x="59562" y="19784"/>
                  </a:lnTo>
                  <a:lnTo>
                    <a:pt x="60016" y="19848"/>
                  </a:lnTo>
                  <a:lnTo>
                    <a:pt x="61418" y="18762"/>
                  </a:lnTo>
                  <a:lnTo>
                    <a:pt x="62744" y="18875"/>
                  </a:lnTo>
                  <a:lnTo>
                    <a:pt x="62744" y="20403"/>
                  </a:lnTo>
                  <a:lnTo>
                    <a:pt x="63198" y="20681"/>
                  </a:lnTo>
                  <a:lnTo>
                    <a:pt x="66204" y="19103"/>
                  </a:lnTo>
                  <a:lnTo>
                    <a:pt x="66355" y="18875"/>
                  </a:lnTo>
                  <a:lnTo>
                    <a:pt x="66709" y="16451"/>
                  </a:lnTo>
                  <a:lnTo>
                    <a:pt x="66658" y="16224"/>
                  </a:lnTo>
                  <a:lnTo>
                    <a:pt x="65913" y="15150"/>
                  </a:lnTo>
                  <a:lnTo>
                    <a:pt x="67542" y="12650"/>
                  </a:lnTo>
                  <a:lnTo>
                    <a:pt x="69613" y="9961"/>
                  </a:lnTo>
                  <a:lnTo>
                    <a:pt x="69676" y="9771"/>
                  </a:lnTo>
                  <a:lnTo>
                    <a:pt x="69676" y="7877"/>
                  </a:lnTo>
                  <a:lnTo>
                    <a:pt x="71709" y="7877"/>
                  </a:lnTo>
                  <a:lnTo>
                    <a:pt x="72631" y="8004"/>
                  </a:lnTo>
                  <a:lnTo>
                    <a:pt x="72984" y="8180"/>
                  </a:lnTo>
                  <a:lnTo>
                    <a:pt x="71570" y="9493"/>
                  </a:lnTo>
                  <a:lnTo>
                    <a:pt x="70636" y="9872"/>
                  </a:lnTo>
                  <a:lnTo>
                    <a:pt x="70472" y="10024"/>
                  </a:lnTo>
                  <a:lnTo>
                    <a:pt x="68413" y="14469"/>
                  </a:lnTo>
                  <a:lnTo>
                    <a:pt x="67290" y="15693"/>
                  </a:lnTo>
                  <a:lnTo>
                    <a:pt x="67226" y="16034"/>
                  </a:lnTo>
                  <a:lnTo>
                    <a:pt x="68274" y="18408"/>
                  </a:lnTo>
                  <a:lnTo>
                    <a:pt x="68780" y="18509"/>
                  </a:lnTo>
                  <a:lnTo>
                    <a:pt x="69108" y="18206"/>
                  </a:lnTo>
                  <a:lnTo>
                    <a:pt x="69108" y="18206"/>
                  </a:lnTo>
                  <a:lnTo>
                    <a:pt x="69045" y="18522"/>
                  </a:lnTo>
                  <a:lnTo>
                    <a:pt x="69045" y="21035"/>
                  </a:lnTo>
                  <a:lnTo>
                    <a:pt x="69537" y="21287"/>
                  </a:lnTo>
                  <a:lnTo>
                    <a:pt x="70686" y="20504"/>
                  </a:lnTo>
                  <a:lnTo>
                    <a:pt x="72315" y="19254"/>
                  </a:lnTo>
                  <a:lnTo>
                    <a:pt x="73262" y="17474"/>
                  </a:lnTo>
                  <a:lnTo>
                    <a:pt x="74525" y="18534"/>
                  </a:lnTo>
                  <a:lnTo>
                    <a:pt x="74929" y="20050"/>
                  </a:lnTo>
                  <a:lnTo>
                    <a:pt x="73982" y="21742"/>
                  </a:lnTo>
                  <a:lnTo>
                    <a:pt x="73805" y="23636"/>
                  </a:lnTo>
                  <a:lnTo>
                    <a:pt x="70699" y="23636"/>
                  </a:lnTo>
                  <a:lnTo>
                    <a:pt x="69752" y="23863"/>
                  </a:lnTo>
                  <a:lnTo>
                    <a:pt x="69613" y="23951"/>
                  </a:lnTo>
                  <a:lnTo>
                    <a:pt x="68350" y="25227"/>
                  </a:lnTo>
                  <a:lnTo>
                    <a:pt x="66797" y="26704"/>
                  </a:lnTo>
                  <a:cubicBezTo>
                    <a:pt x="66721" y="26755"/>
                    <a:pt x="66368" y="26982"/>
                    <a:pt x="64701" y="27954"/>
                  </a:cubicBezTo>
                  <a:lnTo>
                    <a:pt x="64171" y="28270"/>
                  </a:lnTo>
                  <a:lnTo>
                    <a:pt x="63779" y="28510"/>
                  </a:lnTo>
                  <a:cubicBezTo>
                    <a:pt x="63602" y="28535"/>
                    <a:pt x="63299" y="28674"/>
                    <a:pt x="62668" y="28990"/>
                  </a:cubicBezTo>
                  <a:cubicBezTo>
                    <a:pt x="61443" y="29608"/>
                    <a:pt x="61216" y="29684"/>
                    <a:pt x="61178" y="29684"/>
                  </a:cubicBezTo>
                  <a:lnTo>
                    <a:pt x="61178" y="29785"/>
                  </a:lnTo>
                  <a:lnTo>
                    <a:pt x="61039" y="29684"/>
                  </a:lnTo>
                  <a:cubicBezTo>
                    <a:pt x="60938" y="29747"/>
                    <a:pt x="60875" y="29861"/>
                    <a:pt x="60862" y="29974"/>
                  </a:cubicBezTo>
                  <a:lnTo>
                    <a:pt x="60079" y="31868"/>
                  </a:lnTo>
                  <a:lnTo>
                    <a:pt x="59663" y="34381"/>
                  </a:lnTo>
                  <a:lnTo>
                    <a:pt x="59663" y="34457"/>
                  </a:lnTo>
                  <a:lnTo>
                    <a:pt x="59890" y="37222"/>
                  </a:lnTo>
                  <a:lnTo>
                    <a:pt x="60206" y="37500"/>
                  </a:lnTo>
                  <a:lnTo>
                    <a:pt x="61115" y="37500"/>
                  </a:lnTo>
                  <a:lnTo>
                    <a:pt x="62075" y="38321"/>
                  </a:lnTo>
                  <a:lnTo>
                    <a:pt x="64360" y="39685"/>
                  </a:lnTo>
                  <a:lnTo>
                    <a:pt x="66317" y="40669"/>
                  </a:lnTo>
                  <a:lnTo>
                    <a:pt x="65736" y="43195"/>
                  </a:lnTo>
                  <a:lnTo>
                    <a:pt x="65800" y="43460"/>
                  </a:lnTo>
                  <a:lnTo>
                    <a:pt x="67214" y="45278"/>
                  </a:lnTo>
                  <a:lnTo>
                    <a:pt x="67605" y="45354"/>
                  </a:lnTo>
                  <a:lnTo>
                    <a:pt x="68868" y="44723"/>
                  </a:lnTo>
                  <a:lnTo>
                    <a:pt x="69045" y="44445"/>
                  </a:lnTo>
                  <a:lnTo>
                    <a:pt x="69045" y="41516"/>
                  </a:lnTo>
                  <a:lnTo>
                    <a:pt x="70800" y="40884"/>
                  </a:lnTo>
                  <a:lnTo>
                    <a:pt x="73035" y="39028"/>
                  </a:lnTo>
                  <a:lnTo>
                    <a:pt x="73136" y="38750"/>
                  </a:lnTo>
                  <a:lnTo>
                    <a:pt x="72909" y="36414"/>
                  </a:lnTo>
                  <a:lnTo>
                    <a:pt x="72858" y="36275"/>
                  </a:lnTo>
                  <a:lnTo>
                    <a:pt x="72201" y="35253"/>
                  </a:lnTo>
                  <a:lnTo>
                    <a:pt x="73376" y="34015"/>
                  </a:lnTo>
                  <a:lnTo>
                    <a:pt x="73464" y="33800"/>
                  </a:lnTo>
                  <a:lnTo>
                    <a:pt x="73527" y="31250"/>
                  </a:lnTo>
                  <a:lnTo>
                    <a:pt x="74095" y="31199"/>
                  </a:lnTo>
                  <a:lnTo>
                    <a:pt x="76798" y="31199"/>
                  </a:lnTo>
                  <a:lnTo>
                    <a:pt x="77808" y="32247"/>
                  </a:lnTo>
                  <a:lnTo>
                    <a:pt x="77947" y="32323"/>
                  </a:lnTo>
                  <a:lnTo>
                    <a:pt x="79298" y="32702"/>
                  </a:lnTo>
                  <a:lnTo>
                    <a:pt x="78704" y="33813"/>
                  </a:lnTo>
                  <a:lnTo>
                    <a:pt x="78666" y="34015"/>
                  </a:lnTo>
                  <a:lnTo>
                    <a:pt x="78982" y="36061"/>
                  </a:lnTo>
                  <a:lnTo>
                    <a:pt x="79235" y="36326"/>
                  </a:lnTo>
                  <a:lnTo>
                    <a:pt x="81129" y="36730"/>
                  </a:lnTo>
                  <a:lnTo>
                    <a:pt x="81419" y="36629"/>
                  </a:lnTo>
                  <a:lnTo>
                    <a:pt x="82998" y="34861"/>
                  </a:lnTo>
                  <a:lnTo>
                    <a:pt x="83402" y="38523"/>
                  </a:lnTo>
                  <a:lnTo>
                    <a:pt x="83793" y="40657"/>
                  </a:lnTo>
                  <a:lnTo>
                    <a:pt x="83894" y="40834"/>
                  </a:lnTo>
                  <a:lnTo>
                    <a:pt x="85902" y="42715"/>
                  </a:lnTo>
                  <a:cubicBezTo>
                    <a:pt x="86558" y="43864"/>
                    <a:pt x="87253" y="45127"/>
                    <a:pt x="87455" y="45569"/>
                  </a:cubicBezTo>
                  <a:cubicBezTo>
                    <a:pt x="87152" y="45821"/>
                    <a:pt x="86369" y="46415"/>
                    <a:pt x="85687" y="46932"/>
                  </a:cubicBezTo>
                  <a:lnTo>
                    <a:pt x="83162" y="48385"/>
                  </a:lnTo>
                  <a:lnTo>
                    <a:pt x="81028" y="48220"/>
                  </a:lnTo>
                  <a:lnTo>
                    <a:pt x="78654" y="48220"/>
                  </a:lnTo>
                  <a:lnTo>
                    <a:pt x="78515" y="48258"/>
                  </a:lnTo>
                  <a:lnTo>
                    <a:pt x="76065" y="49521"/>
                  </a:lnTo>
                  <a:lnTo>
                    <a:pt x="76343" y="50089"/>
                  </a:lnTo>
                  <a:lnTo>
                    <a:pt x="77934" y="49369"/>
                  </a:lnTo>
                  <a:lnTo>
                    <a:pt x="78502" y="49685"/>
                  </a:lnTo>
                  <a:lnTo>
                    <a:pt x="78502" y="50834"/>
                  </a:lnTo>
                  <a:lnTo>
                    <a:pt x="79235" y="52539"/>
                  </a:lnTo>
                  <a:lnTo>
                    <a:pt x="79550" y="52728"/>
                  </a:lnTo>
                  <a:lnTo>
                    <a:pt x="82556" y="52514"/>
                  </a:lnTo>
                  <a:lnTo>
                    <a:pt x="82934" y="52930"/>
                  </a:lnTo>
                  <a:lnTo>
                    <a:pt x="79828" y="54231"/>
                  </a:lnTo>
                  <a:lnTo>
                    <a:pt x="78048" y="55355"/>
                  </a:lnTo>
                  <a:lnTo>
                    <a:pt x="77113" y="53890"/>
                  </a:lnTo>
                  <a:lnTo>
                    <a:pt x="76671" y="53802"/>
                  </a:lnTo>
                  <a:lnTo>
                    <a:pt x="74146" y="55456"/>
                  </a:lnTo>
                  <a:lnTo>
                    <a:pt x="74032" y="55607"/>
                  </a:lnTo>
                  <a:lnTo>
                    <a:pt x="73237" y="57691"/>
                  </a:lnTo>
                  <a:lnTo>
                    <a:pt x="71797" y="57691"/>
                  </a:lnTo>
                  <a:lnTo>
                    <a:pt x="71583" y="57779"/>
                  </a:lnTo>
                  <a:lnTo>
                    <a:pt x="68982" y="60330"/>
                  </a:lnTo>
                  <a:lnTo>
                    <a:pt x="68136" y="62426"/>
                  </a:lnTo>
                  <a:lnTo>
                    <a:pt x="66671" y="64888"/>
                  </a:lnTo>
                  <a:lnTo>
                    <a:pt x="63741" y="66908"/>
                  </a:lnTo>
                  <a:lnTo>
                    <a:pt x="63640" y="67009"/>
                  </a:lnTo>
                  <a:lnTo>
                    <a:pt x="62618" y="68916"/>
                  </a:lnTo>
                  <a:lnTo>
                    <a:pt x="62580" y="69068"/>
                  </a:lnTo>
                  <a:lnTo>
                    <a:pt x="62731" y="72767"/>
                  </a:lnTo>
                  <a:lnTo>
                    <a:pt x="62491" y="74043"/>
                  </a:lnTo>
                  <a:lnTo>
                    <a:pt x="61620" y="72717"/>
                  </a:lnTo>
                  <a:lnTo>
                    <a:pt x="61393" y="70823"/>
                  </a:lnTo>
                  <a:lnTo>
                    <a:pt x="61178" y="70558"/>
                  </a:lnTo>
                  <a:lnTo>
                    <a:pt x="58413" y="69686"/>
                  </a:lnTo>
                  <a:lnTo>
                    <a:pt x="56190" y="69674"/>
                  </a:lnTo>
                  <a:lnTo>
                    <a:pt x="55913" y="69838"/>
                  </a:lnTo>
                  <a:lnTo>
                    <a:pt x="55471" y="70684"/>
                  </a:lnTo>
                  <a:lnTo>
                    <a:pt x="54423" y="69838"/>
                  </a:lnTo>
                  <a:lnTo>
                    <a:pt x="54183" y="69762"/>
                  </a:lnTo>
                  <a:lnTo>
                    <a:pt x="51266" y="70166"/>
                  </a:lnTo>
                  <a:lnTo>
                    <a:pt x="51114" y="70229"/>
                  </a:lnTo>
                  <a:lnTo>
                    <a:pt x="48362" y="72287"/>
                  </a:lnTo>
                  <a:lnTo>
                    <a:pt x="48248" y="72452"/>
                  </a:lnTo>
                  <a:lnTo>
                    <a:pt x="47377" y="75381"/>
                  </a:lnTo>
                  <a:lnTo>
                    <a:pt x="47377" y="75507"/>
                  </a:lnTo>
                  <a:lnTo>
                    <a:pt x="47768" y="79093"/>
                  </a:lnTo>
                  <a:lnTo>
                    <a:pt x="47819" y="79245"/>
                  </a:lnTo>
                  <a:lnTo>
                    <a:pt x="49801" y="81934"/>
                  </a:lnTo>
                  <a:lnTo>
                    <a:pt x="50155" y="82048"/>
                  </a:lnTo>
                  <a:lnTo>
                    <a:pt x="52832" y="81101"/>
                  </a:lnTo>
                  <a:lnTo>
                    <a:pt x="52996" y="80962"/>
                  </a:lnTo>
                  <a:lnTo>
                    <a:pt x="54082" y="79144"/>
                  </a:lnTo>
                  <a:lnTo>
                    <a:pt x="56304" y="79144"/>
                  </a:lnTo>
                  <a:lnTo>
                    <a:pt x="56203" y="79876"/>
                  </a:lnTo>
                  <a:lnTo>
                    <a:pt x="55496" y="81240"/>
                  </a:lnTo>
                  <a:lnTo>
                    <a:pt x="54789" y="83210"/>
                  </a:lnTo>
                  <a:lnTo>
                    <a:pt x="55054" y="83639"/>
                  </a:lnTo>
                  <a:lnTo>
                    <a:pt x="57516" y="83930"/>
                  </a:lnTo>
                  <a:lnTo>
                    <a:pt x="59095" y="84460"/>
                  </a:lnTo>
                  <a:lnTo>
                    <a:pt x="58413" y="86202"/>
                  </a:lnTo>
                  <a:lnTo>
                    <a:pt x="58425" y="86455"/>
                  </a:lnTo>
                  <a:lnTo>
                    <a:pt x="59688" y="89056"/>
                  </a:lnTo>
                  <a:lnTo>
                    <a:pt x="59840" y="89195"/>
                  </a:lnTo>
                  <a:lnTo>
                    <a:pt x="61569" y="90066"/>
                  </a:lnTo>
                  <a:lnTo>
                    <a:pt x="61809" y="90079"/>
                  </a:lnTo>
                  <a:lnTo>
                    <a:pt x="63388" y="89586"/>
                  </a:lnTo>
                  <a:lnTo>
                    <a:pt x="64827" y="90735"/>
                  </a:lnTo>
                  <a:lnTo>
                    <a:pt x="65320" y="90597"/>
                  </a:lnTo>
                  <a:cubicBezTo>
                    <a:pt x="65345" y="90546"/>
                    <a:pt x="65749" y="89397"/>
                    <a:pt x="65863" y="88980"/>
                  </a:cubicBezTo>
                  <a:cubicBezTo>
                    <a:pt x="66166" y="88766"/>
                    <a:pt x="67656" y="88261"/>
                    <a:pt x="68944" y="87882"/>
                  </a:cubicBezTo>
                  <a:lnTo>
                    <a:pt x="71696" y="87806"/>
                  </a:lnTo>
                  <a:lnTo>
                    <a:pt x="74222" y="88437"/>
                  </a:lnTo>
                  <a:lnTo>
                    <a:pt x="76596" y="88665"/>
                  </a:lnTo>
                  <a:lnTo>
                    <a:pt x="78553" y="89788"/>
                  </a:lnTo>
                  <a:lnTo>
                    <a:pt x="80813" y="91973"/>
                  </a:lnTo>
                  <a:lnTo>
                    <a:pt x="81002" y="92061"/>
                  </a:lnTo>
                  <a:lnTo>
                    <a:pt x="83174" y="92289"/>
                  </a:lnTo>
                  <a:lnTo>
                    <a:pt x="86432" y="93362"/>
                  </a:lnTo>
                  <a:lnTo>
                    <a:pt x="87846" y="95370"/>
                  </a:lnTo>
                  <a:lnTo>
                    <a:pt x="89021" y="98097"/>
                  </a:lnTo>
                  <a:lnTo>
                    <a:pt x="89185" y="98274"/>
                  </a:lnTo>
                  <a:lnTo>
                    <a:pt x="91470" y="99221"/>
                  </a:lnTo>
                  <a:lnTo>
                    <a:pt x="93529" y="100016"/>
                  </a:lnTo>
                  <a:lnTo>
                    <a:pt x="95448" y="100345"/>
                  </a:lnTo>
                  <a:lnTo>
                    <a:pt x="98655" y="101595"/>
                  </a:lnTo>
                  <a:cubicBezTo>
                    <a:pt x="100625" y="102365"/>
                    <a:pt x="101092" y="102655"/>
                    <a:pt x="101193" y="102731"/>
                  </a:cubicBezTo>
                  <a:lnTo>
                    <a:pt x="101168" y="102782"/>
                  </a:lnTo>
                  <a:lnTo>
                    <a:pt x="102115" y="104524"/>
                  </a:lnTo>
                  <a:lnTo>
                    <a:pt x="101130" y="106305"/>
                  </a:lnTo>
                  <a:lnTo>
                    <a:pt x="99312" y="108590"/>
                  </a:lnTo>
                  <a:lnTo>
                    <a:pt x="99249" y="108716"/>
                  </a:lnTo>
                  <a:lnTo>
                    <a:pt x="98857" y="110673"/>
                  </a:lnTo>
                  <a:lnTo>
                    <a:pt x="97986" y="113855"/>
                  </a:lnTo>
                  <a:lnTo>
                    <a:pt x="97456" y="117492"/>
                  </a:lnTo>
                  <a:lnTo>
                    <a:pt x="96256" y="118199"/>
                  </a:lnTo>
                  <a:lnTo>
                    <a:pt x="93541" y="119639"/>
                  </a:lnTo>
                  <a:lnTo>
                    <a:pt x="91016" y="121369"/>
                  </a:lnTo>
                  <a:lnTo>
                    <a:pt x="90889" y="121583"/>
                  </a:lnTo>
                  <a:lnTo>
                    <a:pt x="90422" y="124260"/>
                  </a:lnTo>
                  <a:lnTo>
                    <a:pt x="89096" y="126192"/>
                  </a:lnTo>
                  <a:lnTo>
                    <a:pt x="87682" y="128604"/>
                  </a:lnTo>
                  <a:lnTo>
                    <a:pt x="86205" y="130031"/>
                  </a:lnTo>
                  <a:lnTo>
                    <a:pt x="83679" y="129589"/>
                  </a:lnTo>
                  <a:lnTo>
                    <a:pt x="83313" y="129930"/>
                  </a:lnTo>
                  <a:lnTo>
                    <a:pt x="83389" y="130889"/>
                  </a:lnTo>
                  <a:lnTo>
                    <a:pt x="83553" y="132114"/>
                  </a:lnTo>
                  <a:lnTo>
                    <a:pt x="83553" y="134008"/>
                  </a:lnTo>
                  <a:lnTo>
                    <a:pt x="81886" y="134412"/>
                  </a:lnTo>
                  <a:lnTo>
                    <a:pt x="79992" y="134968"/>
                  </a:lnTo>
                  <a:lnTo>
                    <a:pt x="79765" y="135271"/>
                  </a:lnTo>
                  <a:lnTo>
                    <a:pt x="79765" y="135801"/>
                  </a:lnTo>
                  <a:lnTo>
                    <a:pt x="79702" y="137039"/>
                  </a:lnTo>
                  <a:lnTo>
                    <a:pt x="78616" y="136912"/>
                  </a:lnTo>
                  <a:lnTo>
                    <a:pt x="78262" y="137215"/>
                  </a:lnTo>
                  <a:lnTo>
                    <a:pt x="78187" y="138314"/>
                  </a:lnTo>
                  <a:lnTo>
                    <a:pt x="78212" y="138465"/>
                  </a:lnTo>
                  <a:lnTo>
                    <a:pt x="78730" y="139640"/>
                  </a:lnTo>
                  <a:lnTo>
                    <a:pt x="78376" y="141622"/>
                  </a:lnTo>
                  <a:lnTo>
                    <a:pt x="77694" y="142102"/>
                  </a:lnTo>
                  <a:lnTo>
                    <a:pt x="77593" y="142216"/>
                  </a:lnTo>
                  <a:lnTo>
                    <a:pt x="76722" y="143882"/>
                  </a:lnTo>
                  <a:lnTo>
                    <a:pt x="76823" y="144274"/>
                  </a:lnTo>
                  <a:lnTo>
                    <a:pt x="78300" y="145335"/>
                  </a:lnTo>
                  <a:lnTo>
                    <a:pt x="78060" y="146105"/>
                  </a:lnTo>
                  <a:cubicBezTo>
                    <a:pt x="77997" y="146181"/>
                    <a:pt x="77757" y="146484"/>
                    <a:pt x="76924" y="147481"/>
                  </a:cubicBezTo>
                  <a:cubicBezTo>
                    <a:pt x="76444" y="148062"/>
                    <a:pt x="76255" y="148592"/>
                    <a:pt x="76381" y="149059"/>
                  </a:cubicBezTo>
                  <a:cubicBezTo>
                    <a:pt x="76469" y="149388"/>
                    <a:pt x="76697" y="149678"/>
                    <a:pt x="77000" y="149842"/>
                  </a:cubicBezTo>
                  <a:lnTo>
                    <a:pt x="78136" y="152646"/>
                  </a:lnTo>
                  <a:lnTo>
                    <a:pt x="78275" y="152810"/>
                  </a:lnTo>
                  <a:lnTo>
                    <a:pt x="81167" y="154363"/>
                  </a:lnTo>
                  <a:lnTo>
                    <a:pt x="80245" y="155449"/>
                  </a:lnTo>
                  <a:lnTo>
                    <a:pt x="77492" y="155449"/>
                  </a:lnTo>
                  <a:lnTo>
                    <a:pt x="75889" y="154401"/>
                  </a:lnTo>
                  <a:lnTo>
                    <a:pt x="73628" y="151130"/>
                  </a:lnTo>
                  <a:lnTo>
                    <a:pt x="72429" y="147443"/>
                  </a:lnTo>
                  <a:lnTo>
                    <a:pt x="72113" y="145625"/>
                  </a:lnTo>
                  <a:lnTo>
                    <a:pt x="70825" y="143605"/>
                  </a:lnTo>
                  <a:lnTo>
                    <a:pt x="72568" y="139577"/>
                  </a:lnTo>
                  <a:lnTo>
                    <a:pt x="72454" y="139198"/>
                  </a:lnTo>
                  <a:lnTo>
                    <a:pt x="71242" y="138327"/>
                  </a:lnTo>
                  <a:lnTo>
                    <a:pt x="71014" y="135523"/>
                  </a:lnTo>
                  <a:lnTo>
                    <a:pt x="71090" y="133112"/>
                  </a:lnTo>
                  <a:lnTo>
                    <a:pt x="71873" y="129993"/>
                  </a:lnTo>
                  <a:lnTo>
                    <a:pt x="71886" y="129892"/>
                  </a:lnTo>
                  <a:lnTo>
                    <a:pt x="71722" y="127884"/>
                  </a:lnTo>
                  <a:lnTo>
                    <a:pt x="71962" y="123907"/>
                  </a:lnTo>
                  <a:lnTo>
                    <a:pt x="71722" y="120030"/>
                  </a:lnTo>
                  <a:lnTo>
                    <a:pt x="71242" y="115295"/>
                  </a:lnTo>
                  <a:lnTo>
                    <a:pt x="71191" y="115131"/>
                  </a:lnTo>
                  <a:lnTo>
                    <a:pt x="69929" y="113401"/>
                  </a:lnTo>
                  <a:lnTo>
                    <a:pt x="67921" y="112252"/>
                  </a:lnTo>
                  <a:lnTo>
                    <a:pt x="65837" y="109007"/>
                  </a:lnTo>
                  <a:lnTo>
                    <a:pt x="63678" y="105724"/>
                  </a:lnTo>
                  <a:lnTo>
                    <a:pt x="61367" y="103274"/>
                  </a:lnTo>
                  <a:lnTo>
                    <a:pt x="61772" y="102277"/>
                  </a:lnTo>
                  <a:lnTo>
                    <a:pt x="62024" y="100029"/>
                  </a:lnTo>
                  <a:lnTo>
                    <a:pt x="62782" y="97832"/>
                  </a:lnTo>
                  <a:lnTo>
                    <a:pt x="64246" y="96051"/>
                  </a:lnTo>
                  <a:lnTo>
                    <a:pt x="64322" y="95887"/>
                  </a:lnTo>
                  <a:lnTo>
                    <a:pt x="64638" y="92415"/>
                  </a:lnTo>
                  <a:lnTo>
                    <a:pt x="64562" y="92175"/>
                  </a:lnTo>
                  <a:lnTo>
                    <a:pt x="62971" y="90369"/>
                  </a:lnTo>
                  <a:lnTo>
                    <a:pt x="62529" y="90344"/>
                  </a:lnTo>
                  <a:lnTo>
                    <a:pt x="61431" y="91304"/>
                  </a:lnTo>
                  <a:lnTo>
                    <a:pt x="59145" y="90091"/>
                  </a:lnTo>
                  <a:lnTo>
                    <a:pt x="55799" y="86341"/>
                  </a:lnTo>
                  <a:lnTo>
                    <a:pt x="55622" y="86253"/>
                  </a:lnTo>
                  <a:lnTo>
                    <a:pt x="52781" y="85634"/>
                  </a:lnTo>
                  <a:lnTo>
                    <a:pt x="50243" y="83626"/>
                  </a:lnTo>
                  <a:lnTo>
                    <a:pt x="49877" y="83614"/>
                  </a:lnTo>
                  <a:lnTo>
                    <a:pt x="49157" y="84068"/>
                  </a:lnTo>
                  <a:lnTo>
                    <a:pt x="46430" y="82629"/>
                  </a:lnTo>
                  <a:lnTo>
                    <a:pt x="42566" y="81467"/>
                  </a:lnTo>
                  <a:lnTo>
                    <a:pt x="41051" y="79801"/>
                  </a:lnTo>
                  <a:lnTo>
                    <a:pt x="40899" y="77629"/>
                  </a:lnTo>
                  <a:lnTo>
                    <a:pt x="40861" y="77490"/>
                  </a:lnTo>
                  <a:lnTo>
                    <a:pt x="38803" y="73942"/>
                  </a:lnTo>
                  <a:lnTo>
                    <a:pt x="36606" y="71858"/>
                  </a:lnTo>
                  <a:lnTo>
                    <a:pt x="35760" y="68739"/>
                  </a:lnTo>
                  <a:lnTo>
                    <a:pt x="34282" y="66959"/>
                  </a:lnTo>
                  <a:lnTo>
                    <a:pt x="33727" y="67199"/>
                  </a:lnTo>
                  <a:lnTo>
                    <a:pt x="34358" y="71694"/>
                  </a:lnTo>
                  <a:lnTo>
                    <a:pt x="34421" y="71858"/>
                  </a:lnTo>
                  <a:lnTo>
                    <a:pt x="35873" y="73689"/>
                  </a:lnTo>
                  <a:lnTo>
                    <a:pt x="36240" y="75722"/>
                  </a:lnTo>
                  <a:lnTo>
                    <a:pt x="36240" y="75722"/>
                  </a:lnTo>
                  <a:lnTo>
                    <a:pt x="34484" y="73866"/>
                  </a:lnTo>
                  <a:lnTo>
                    <a:pt x="33070" y="68878"/>
                  </a:lnTo>
                  <a:lnTo>
                    <a:pt x="31808" y="65406"/>
                  </a:lnTo>
                  <a:lnTo>
                    <a:pt x="31694" y="65242"/>
                  </a:lnTo>
                  <a:lnTo>
                    <a:pt x="30014" y="64093"/>
                  </a:lnTo>
                  <a:lnTo>
                    <a:pt x="28360" y="61454"/>
                  </a:lnTo>
                  <a:lnTo>
                    <a:pt x="28045" y="57097"/>
                  </a:lnTo>
                  <a:lnTo>
                    <a:pt x="28512" y="52817"/>
                  </a:lnTo>
                  <a:lnTo>
                    <a:pt x="29749" y="50354"/>
                  </a:lnTo>
                  <a:lnTo>
                    <a:pt x="30014" y="47627"/>
                  </a:lnTo>
                  <a:lnTo>
                    <a:pt x="29989" y="47475"/>
                  </a:lnTo>
                  <a:lnTo>
                    <a:pt x="28310" y="43776"/>
                  </a:lnTo>
                  <a:lnTo>
                    <a:pt x="28449" y="42841"/>
                  </a:lnTo>
                  <a:lnTo>
                    <a:pt x="30419" y="44079"/>
                  </a:lnTo>
                  <a:lnTo>
                    <a:pt x="30873" y="43700"/>
                  </a:lnTo>
                  <a:lnTo>
                    <a:pt x="29623" y="40733"/>
                  </a:lnTo>
                  <a:lnTo>
                    <a:pt x="28916" y="36364"/>
                  </a:lnTo>
                  <a:lnTo>
                    <a:pt x="28411" y="36174"/>
                  </a:lnTo>
                  <a:lnTo>
                    <a:pt x="27300" y="37109"/>
                  </a:lnTo>
                  <a:lnTo>
                    <a:pt x="27211" y="37260"/>
                  </a:lnTo>
                  <a:lnTo>
                    <a:pt x="26517" y="39432"/>
                  </a:lnTo>
                  <a:lnTo>
                    <a:pt x="26100" y="38435"/>
                  </a:lnTo>
                  <a:lnTo>
                    <a:pt x="26630" y="36477"/>
                  </a:lnTo>
                  <a:lnTo>
                    <a:pt x="27262" y="33472"/>
                  </a:lnTo>
                  <a:lnTo>
                    <a:pt x="27262" y="33358"/>
                  </a:lnTo>
                  <a:lnTo>
                    <a:pt x="26555" y="29330"/>
                  </a:lnTo>
                  <a:lnTo>
                    <a:pt x="25027" y="26477"/>
                  </a:lnTo>
                  <a:lnTo>
                    <a:pt x="24901" y="26363"/>
                  </a:lnTo>
                  <a:cubicBezTo>
                    <a:pt x="21319" y="24236"/>
                    <a:pt x="20275" y="23768"/>
                    <a:pt x="19914" y="23768"/>
                  </a:cubicBezTo>
                  <a:cubicBezTo>
                    <a:pt x="19779" y="23768"/>
                    <a:pt x="19739" y="23832"/>
                    <a:pt x="19698" y="23901"/>
                  </a:cubicBezTo>
                  <a:cubicBezTo>
                    <a:pt x="19521" y="24040"/>
                    <a:pt x="18322" y="24444"/>
                    <a:pt x="17337" y="24747"/>
                  </a:cubicBezTo>
                  <a:lnTo>
                    <a:pt x="16112" y="24999"/>
                  </a:lnTo>
                  <a:lnTo>
                    <a:pt x="17299" y="22840"/>
                  </a:lnTo>
                  <a:lnTo>
                    <a:pt x="16832" y="22436"/>
                  </a:lnTo>
                  <a:lnTo>
                    <a:pt x="14370" y="24191"/>
                  </a:lnTo>
                  <a:lnTo>
                    <a:pt x="12362" y="25959"/>
                  </a:lnTo>
                  <a:lnTo>
                    <a:pt x="10127" y="28573"/>
                  </a:lnTo>
                  <a:lnTo>
                    <a:pt x="4394" y="30896"/>
                  </a:lnTo>
                  <a:lnTo>
                    <a:pt x="2134" y="31262"/>
                  </a:lnTo>
                  <a:lnTo>
                    <a:pt x="3132" y="30770"/>
                  </a:lnTo>
                  <a:cubicBezTo>
                    <a:pt x="8687" y="27702"/>
                    <a:pt x="8763" y="27399"/>
                    <a:pt x="8801" y="27247"/>
                  </a:cubicBezTo>
                  <a:cubicBezTo>
                    <a:pt x="8852" y="27058"/>
                    <a:pt x="9432" y="26224"/>
                    <a:pt x="9937" y="25555"/>
                  </a:cubicBezTo>
                  <a:lnTo>
                    <a:pt x="9887" y="25126"/>
                  </a:lnTo>
                  <a:lnTo>
                    <a:pt x="8018" y="23573"/>
                  </a:lnTo>
                  <a:lnTo>
                    <a:pt x="6882" y="22373"/>
                  </a:lnTo>
                  <a:lnTo>
                    <a:pt x="6389" y="20454"/>
                  </a:lnTo>
                  <a:lnTo>
                    <a:pt x="7702" y="18396"/>
                  </a:lnTo>
                  <a:lnTo>
                    <a:pt x="9584" y="16034"/>
                  </a:lnTo>
                  <a:lnTo>
                    <a:pt x="12425" y="15466"/>
                  </a:lnTo>
                  <a:lnTo>
                    <a:pt x="12602" y="15365"/>
                  </a:lnTo>
                  <a:lnTo>
                    <a:pt x="14256" y="13332"/>
                  </a:lnTo>
                  <a:lnTo>
                    <a:pt x="13991" y="12814"/>
                  </a:lnTo>
                  <a:lnTo>
                    <a:pt x="12059" y="12979"/>
                  </a:lnTo>
                  <a:lnTo>
                    <a:pt x="9761" y="12625"/>
                  </a:lnTo>
                  <a:lnTo>
                    <a:pt x="9761" y="11943"/>
                  </a:lnTo>
                  <a:lnTo>
                    <a:pt x="10405" y="10579"/>
                  </a:lnTo>
                  <a:lnTo>
                    <a:pt x="12753" y="9531"/>
                  </a:lnTo>
                  <a:lnTo>
                    <a:pt x="13347" y="9999"/>
                  </a:lnTo>
                  <a:lnTo>
                    <a:pt x="15582" y="10655"/>
                  </a:lnTo>
                  <a:lnTo>
                    <a:pt x="15986" y="10302"/>
                  </a:lnTo>
                  <a:lnTo>
                    <a:pt x="15733" y="8572"/>
                  </a:lnTo>
                  <a:lnTo>
                    <a:pt x="14799" y="5301"/>
                  </a:lnTo>
                  <a:lnTo>
                    <a:pt x="14799" y="4582"/>
                  </a:lnTo>
                  <a:lnTo>
                    <a:pt x="16996" y="3268"/>
                  </a:lnTo>
                  <a:cubicBezTo>
                    <a:pt x="17249" y="3167"/>
                    <a:pt x="17943" y="2814"/>
                    <a:pt x="20178" y="1387"/>
                  </a:cubicBezTo>
                  <a:cubicBezTo>
                    <a:pt x="21117" y="797"/>
                    <a:pt x="21746" y="618"/>
                    <a:pt x="22159" y="618"/>
                  </a:cubicBezTo>
                  <a:close/>
                  <a:moveTo>
                    <a:pt x="22164" y="0"/>
                  </a:moveTo>
                  <a:cubicBezTo>
                    <a:pt x="21532" y="0"/>
                    <a:pt x="20754" y="291"/>
                    <a:pt x="19837" y="869"/>
                  </a:cubicBezTo>
                  <a:cubicBezTo>
                    <a:pt x="17274" y="2498"/>
                    <a:pt x="16819" y="2675"/>
                    <a:pt x="16781" y="2688"/>
                  </a:cubicBezTo>
                  <a:lnTo>
                    <a:pt x="14332" y="4127"/>
                  </a:lnTo>
                  <a:lnTo>
                    <a:pt x="14180" y="4392"/>
                  </a:lnTo>
                  <a:lnTo>
                    <a:pt x="14180" y="5339"/>
                  </a:lnTo>
                  <a:lnTo>
                    <a:pt x="15127" y="8698"/>
                  </a:lnTo>
                  <a:lnTo>
                    <a:pt x="15291" y="9923"/>
                  </a:lnTo>
                  <a:lnTo>
                    <a:pt x="13688" y="9468"/>
                  </a:lnTo>
                  <a:lnTo>
                    <a:pt x="12993" y="8925"/>
                  </a:lnTo>
                  <a:lnTo>
                    <a:pt x="12665" y="8875"/>
                  </a:lnTo>
                  <a:lnTo>
                    <a:pt x="10051" y="10062"/>
                  </a:lnTo>
                  <a:lnTo>
                    <a:pt x="9887" y="10213"/>
                  </a:lnTo>
                  <a:lnTo>
                    <a:pt x="9155" y="11754"/>
                  </a:lnTo>
                  <a:lnTo>
                    <a:pt x="9129" y="12915"/>
                  </a:lnTo>
                  <a:lnTo>
                    <a:pt x="9395" y="13231"/>
                  </a:lnTo>
                  <a:lnTo>
                    <a:pt x="11983" y="13623"/>
                  </a:lnTo>
                  <a:lnTo>
                    <a:pt x="12059" y="13623"/>
                  </a:lnTo>
                  <a:lnTo>
                    <a:pt x="13284" y="13521"/>
                  </a:lnTo>
                  <a:lnTo>
                    <a:pt x="12185" y="14873"/>
                  </a:lnTo>
                  <a:lnTo>
                    <a:pt x="9344" y="15441"/>
                  </a:lnTo>
                  <a:lnTo>
                    <a:pt x="9155" y="15554"/>
                  </a:lnTo>
                  <a:lnTo>
                    <a:pt x="7185" y="18029"/>
                  </a:lnTo>
                  <a:lnTo>
                    <a:pt x="5771" y="20239"/>
                  </a:lnTo>
                  <a:lnTo>
                    <a:pt x="5733" y="20479"/>
                  </a:lnTo>
                  <a:lnTo>
                    <a:pt x="6288" y="22613"/>
                  </a:lnTo>
                  <a:lnTo>
                    <a:pt x="6364" y="22752"/>
                  </a:lnTo>
                  <a:lnTo>
                    <a:pt x="7576" y="24040"/>
                  </a:lnTo>
                  <a:lnTo>
                    <a:pt x="9243" y="25416"/>
                  </a:lnTo>
                  <a:cubicBezTo>
                    <a:pt x="8877" y="25909"/>
                    <a:pt x="8334" y="26679"/>
                    <a:pt x="8208" y="27032"/>
                  </a:cubicBezTo>
                  <a:cubicBezTo>
                    <a:pt x="7841" y="27386"/>
                    <a:pt x="4874" y="29091"/>
                    <a:pt x="2841" y="30214"/>
                  </a:cubicBezTo>
                  <a:lnTo>
                    <a:pt x="0" y="31629"/>
                  </a:lnTo>
                  <a:lnTo>
                    <a:pt x="189" y="32222"/>
                  </a:lnTo>
                  <a:lnTo>
                    <a:pt x="4533" y="31515"/>
                  </a:lnTo>
                  <a:lnTo>
                    <a:pt x="10430" y="29128"/>
                  </a:lnTo>
                  <a:lnTo>
                    <a:pt x="10556" y="29040"/>
                  </a:lnTo>
                  <a:lnTo>
                    <a:pt x="12804" y="26388"/>
                  </a:lnTo>
                  <a:lnTo>
                    <a:pt x="14748" y="24684"/>
                  </a:lnTo>
                  <a:lnTo>
                    <a:pt x="16087" y="23737"/>
                  </a:lnTo>
                  <a:lnTo>
                    <a:pt x="15241" y="25302"/>
                  </a:lnTo>
                  <a:lnTo>
                    <a:pt x="15582" y="25757"/>
                  </a:lnTo>
                  <a:lnTo>
                    <a:pt x="17488" y="25366"/>
                  </a:lnTo>
                  <a:cubicBezTo>
                    <a:pt x="19180" y="24861"/>
                    <a:pt x="19787" y="24595"/>
                    <a:pt x="20026" y="24431"/>
                  </a:cubicBezTo>
                  <a:cubicBezTo>
                    <a:pt x="20544" y="24595"/>
                    <a:pt x="22628" y="25757"/>
                    <a:pt x="24496" y="26868"/>
                  </a:cubicBezTo>
                  <a:lnTo>
                    <a:pt x="25936" y="29507"/>
                  </a:lnTo>
                  <a:lnTo>
                    <a:pt x="26618" y="33409"/>
                  </a:lnTo>
                  <a:lnTo>
                    <a:pt x="26012" y="36338"/>
                  </a:lnTo>
                  <a:lnTo>
                    <a:pt x="25456" y="38384"/>
                  </a:lnTo>
                  <a:lnTo>
                    <a:pt x="25469" y="38586"/>
                  </a:lnTo>
                  <a:lnTo>
                    <a:pt x="26264" y="40480"/>
                  </a:lnTo>
                  <a:lnTo>
                    <a:pt x="26858" y="40455"/>
                  </a:lnTo>
                  <a:lnTo>
                    <a:pt x="27767" y="37538"/>
                  </a:lnTo>
                  <a:lnTo>
                    <a:pt x="28373" y="37033"/>
                  </a:lnTo>
                  <a:lnTo>
                    <a:pt x="29004" y="40884"/>
                  </a:lnTo>
                  <a:lnTo>
                    <a:pt x="29888" y="43018"/>
                  </a:lnTo>
                  <a:lnTo>
                    <a:pt x="28360" y="42058"/>
                  </a:lnTo>
                  <a:lnTo>
                    <a:pt x="27893" y="42273"/>
                  </a:lnTo>
                  <a:lnTo>
                    <a:pt x="27653" y="43763"/>
                  </a:lnTo>
                  <a:lnTo>
                    <a:pt x="27678" y="43953"/>
                  </a:lnTo>
                  <a:lnTo>
                    <a:pt x="29383" y="47652"/>
                  </a:lnTo>
                  <a:lnTo>
                    <a:pt x="29156" y="50114"/>
                  </a:lnTo>
                  <a:lnTo>
                    <a:pt x="27918" y="52589"/>
                  </a:lnTo>
                  <a:lnTo>
                    <a:pt x="27413" y="57085"/>
                  </a:lnTo>
                  <a:lnTo>
                    <a:pt x="27729" y="61580"/>
                  </a:lnTo>
                  <a:lnTo>
                    <a:pt x="27779" y="61719"/>
                  </a:lnTo>
                  <a:lnTo>
                    <a:pt x="29522" y="64484"/>
                  </a:lnTo>
                  <a:lnTo>
                    <a:pt x="31252" y="65696"/>
                  </a:lnTo>
                  <a:lnTo>
                    <a:pt x="32464" y="69030"/>
                  </a:lnTo>
                  <a:lnTo>
                    <a:pt x="33891" y="74080"/>
                  </a:lnTo>
                  <a:lnTo>
                    <a:pt x="33967" y="74219"/>
                  </a:lnTo>
                  <a:lnTo>
                    <a:pt x="36505" y="76896"/>
                  </a:lnTo>
                  <a:lnTo>
                    <a:pt x="37048" y="76631"/>
                  </a:lnTo>
                  <a:lnTo>
                    <a:pt x="36467" y="73474"/>
                  </a:lnTo>
                  <a:lnTo>
                    <a:pt x="36404" y="73335"/>
                  </a:lnTo>
                  <a:lnTo>
                    <a:pt x="34964" y="71505"/>
                  </a:lnTo>
                  <a:lnTo>
                    <a:pt x="34484" y="68171"/>
                  </a:lnTo>
                  <a:lnTo>
                    <a:pt x="34484" y="68171"/>
                  </a:lnTo>
                  <a:lnTo>
                    <a:pt x="35166" y="68954"/>
                  </a:lnTo>
                  <a:lnTo>
                    <a:pt x="36012" y="72098"/>
                  </a:lnTo>
                  <a:lnTo>
                    <a:pt x="36101" y="72237"/>
                  </a:lnTo>
                  <a:lnTo>
                    <a:pt x="38273" y="74295"/>
                  </a:lnTo>
                  <a:lnTo>
                    <a:pt x="40268" y="77730"/>
                  </a:lnTo>
                  <a:lnTo>
                    <a:pt x="40419" y="79939"/>
                  </a:lnTo>
                  <a:lnTo>
                    <a:pt x="40508" y="80141"/>
                  </a:lnTo>
                  <a:lnTo>
                    <a:pt x="42162" y="81947"/>
                  </a:lnTo>
                  <a:lnTo>
                    <a:pt x="42301" y="82035"/>
                  </a:lnTo>
                  <a:lnTo>
                    <a:pt x="46202" y="83197"/>
                  </a:lnTo>
                  <a:lnTo>
                    <a:pt x="49043" y="84700"/>
                  </a:lnTo>
                  <a:lnTo>
                    <a:pt x="49359" y="84687"/>
                  </a:lnTo>
                  <a:lnTo>
                    <a:pt x="50028" y="84245"/>
                  </a:lnTo>
                  <a:lnTo>
                    <a:pt x="52453" y="86165"/>
                  </a:lnTo>
                  <a:lnTo>
                    <a:pt x="52592" y="86228"/>
                  </a:lnTo>
                  <a:lnTo>
                    <a:pt x="55407" y="86834"/>
                  </a:lnTo>
                  <a:lnTo>
                    <a:pt x="58716" y="90546"/>
                  </a:lnTo>
                  <a:lnTo>
                    <a:pt x="61330" y="91960"/>
                  </a:lnTo>
                  <a:lnTo>
                    <a:pt x="61683" y="91910"/>
                  </a:lnTo>
                  <a:lnTo>
                    <a:pt x="62706" y="91013"/>
                  </a:lnTo>
                  <a:lnTo>
                    <a:pt x="63994" y="92491"/>
                  </a:lnTo>
                  <a:lnTo>
                    <a:pt x="63691" y="95723"/>
                  </a:lnTo>
                  <a:lnTo>
                    <a:pt x="62251" y="97466"/>
                  </a:lnTo>
                  <a:lnTo>
                    <a:pt x="61405" y="99840"/>
                  </a:lnTo>
                  <a:lnTo>
                    <a:pt x="61165" y="102074"/>
                  </a:lnTo>
                  <a:lnTo>
                    <a:pt x="60711" y="103224"/>
                  </a:lnTo>
                  <a:lnTo>
                    <a:pt x="60774" y="103552"/>
                  </a:lnTo>
                  <a:lnTo>
                    <a:pt x="63186" y="106115"/>
                  </a:lnTo>
                  <a:lnTo>
                    <a:pt x="65320" y="109335"/>
                  </a:lnTo>
                  <a:lnTo>
                    <a:pt x="67441" y="112656"/>
                  </a:lnTo>
                  <a:lnTo>
                    <a:pt x="67555" y="112757"/>
                  </a:lnTo>
                  <a:lnTo>
                    <a:pt x="69461" y="113818"/>
                  </a:lnTo>
                  <a:lnTo>
                    <a:pt x="70623" y="115421"/>
                  </a:lnTo>
                  <a:lnTo>
                    <a:pt x="71090" y="120055"/>
                  </a:lnTo>
                  <a:lnTo>
                    <a:pt x="71330" y="123881"/>
                  </a:lnTo>
                  <a:lnTo>
                    <a:pt x="71090" y="127871"/>
                  </a:lnTo>
                  <a:lnTo>
                    <a:pt x="71254" y="129866"/>
                  </a:lnTo>
                  <a:lnTo>
                    <a:pt x="70472" y="132973"/>
                  </a:lnTo>
                  <a:lnTo>
                    <a:pt x="70383" y="135511"/>
                  </a:lnTo>
                  <a:lnTo>
                    <a:pt x="70623" y="138516"/>
                  </a:lnTo>
                  <a:lnTo>
                    <a:pt x="70749" y="138743"/>
                  </a:lnTo>
                  <a:lnTo>
                    <a:pt x="71886" y="139539"/>
                  </a:lnTo>
                  <a:lnTo>
                    <a:pt x="70168" y="143491"/>
                  </a:lnTo>
                  <a:lnTo>
                    <a:pt x="70194" y="143794"/>
                  </a:lnTo>
                  <a:lnTo>
                    <a:pt x="71507" y="145789"/>
                  </a:lnTo>
                  <a:lnTo>
                    <a:pt x="71823" y="147582"/>
                  </a:lnTo>
                  <a:lnTo>
                    <a:pt x="73035" y="151370"/>
                  </a:lnTo>
                  <a:lnTo>
                    <a:pt x="75409" y="154805"/>
                  </a:lnTo>
                  <a:lnTo>
                    <a:pt x="77227" y="156030"/>
                  </a:lnTo>
                  <a:lnTo>
                    <a:pt x="77391" y="156080"/>
                  </a:lnTo>
                  <a:lnTo>
                    <a:pt x="80396" y="156080"/>
                  </a:lnTo>
                  <a:lnTo>
                    <a:pt x="80624" y="155966"/>
                  </a:lnTo>
                  <a:lnTo>
                    <a:pt x="81886" y="154476"/>
                  </a:lnTo>
                  <a:lnTo>
                    <a:pt x="81798" y="153984"/>
                  </a:lnTo>
                  <a:lnTo>
                    <a:pt x="78666" y="152305"/>
                  </a:lnTo>
                  <a:lnTo>
                    <a:pt x="77530" y="149501"/>
                  </a:lnTo>
                  <a:lnTo>
                    <a:pt x="77353" y="149325"/>
                  </a:lnTo>
                  <a:cubicBezTo>
                    <a:pt x="77176" y="149249"/>
                    <a:pt x="77038" y="149097"/>
                    <a:pt x="76974" y="148908"/>
                  </a:cubicBezTo>
                  <a:cubicBezTo>
                    <a:pt x="76911" y="148643"/>
                    <a:pt x="77063" y="148289"/>
                    <a:pt x="77391" y="147885"/>
                  </a:cubicBezTo>
                  <a:cubicBezTo>
                    <a:pt x="78363" y="146723"/>
                    <a:pt x="78591" y="146458"/>
                    <a:pt x="78641" y="146332"/>
                  </a:cubicBezTo>
                  <a:lnTo>
                    <a:pt x="78957" y="145309"/>
                  </a:lnTo>
                  <a:lnTo>
                    <a:pt x="78831" y="144956"/>
                  </a:lnTo>
                  <a:lnTo>
                    <a:pt x="77404" y="143933"/>
                  </a:lnTo>
                  <a:lnTo>
                    <a:pt x="78111" y="142582"/>
                  </a:lnTo>
                  <a:lnTo>
                    <a:pt x="78831" y="142077"/>
                  </a:lnTo>
                  <a:lnTo>
                    <a:pt x="78957" y="141862"/>
                  </a:lnTo>
                  <a:lnTo>
                    <a:pt x="79361" y="139652"/>
                  </a:lnTo>
                  <a:lnTo>
                    <a:pt x="79336" y="139476"/>
                  </a:lnTo>
                  <a:lnTo>
                    <a:pt x="78818" y="138289"/>
                  </a:lnTo>
                  <a:lnTo>
                    <a:pt x="78869" y="137582"/>
                  </a:lnTo>
                  <a:lnTo>
                    <a:pt x="79954" y="137708"/>
                  </a:lnTo>
                  <a:lnTo>
                    <a:pt x="80308" y="137417"/>
                  </a:lnTo>
                  <a:lnTo>
                    <a:pt x="80384" y="135814"/>
                  </a:lnTo>
                  <a:lnTo>
                    <a:pt x="80384" y="135498"/>
                  </a:lnTo>
                  <a:lnTo>
                    <a:pt x="82038" y="135018"/>
                  </a:lnTo>
                  <a:lnTo>
                    <a:pt x="83932" y="134551"/>
                  </a:lnTo>
                  <a:lnTo>
                    <a:pt x="84172" y="134235"/>
                  </a:lnTo>
                  <a:lnTo>
                    <a:pt x="84172" y="132076"/>
                  </a:lnTo>
                  <a:lnTo>
                    <a:pt x="84020" y="130826"/>
                  </a:lnTo>
                  <a:lnTo>
                    <a:pt x="83970" y="130283"/>
                  </a:lnTo>
                  <a:lnTo>
                    <a:pt x="86243" y="130675"/>
                  </a:lnTo>
                  <a:lnTo>
                    <a:pt x="86521" y="130586"/>
                  </a:lnTo>
                  <a:lnTo>
                    <a:pt x="88137" y="129008"/>
                  </a:lnTo>
                  <a:lnTo>
                    <a:pt x="89614" y="126520"/>
                  </a:lnTo>
                  <a:lnTo>
                    <a:pt x="90965" y="124551"/>
                  </a:lnTo>
                  <a:lnTo>
                    <a:pt x="91470" y="121798"/>
                  </a:lnTo>
                  <a:lnTo>
                    <a:pt x="93857" y="120156"/>
                  </a:lnTo>
                  <a:lnTo>
                    <a:pt x="96546" y="118742"/>
                  </a:lnTo>
                  <a:lnTo>
                    <a:pt x="97897" y="117947"/>
                  </a:lnTo>
                  <a:lnTo>
                    <a:pt x="98049" y="117719"/>
                  </a:lnTo>
                  <a:lnTo>
                    <a:pt x="98592" y="113982"/>
                  </a:lnTo>
                  <a:lnTo>
                    <a:pt x="99463" y="110800"/>
                  </a:lnTo>
                  <a:lnTo>
                    <a:pt x="99842" y="108906"/>
                  </a:lnTo>
                  <a:lnTo>
                    <a:pt x="101648" y="106645"/>
                  </a:lnTo>
                  <a:lnTo>
                    <a:pt x="102746" y="104676"/>
                  </a:lnTo>
                  <a:lnTo>
                    <a:pt x="102746" y="104373"/>
                  </a:lnTo>
                  <a:lnTo>
                    <a:pt x="101799" y="102617"/>
                  </a:lnTo>
                  <a:cubicBezTo>
                    <a:pt x="101824" y="102352"/>
                    <a:pt x="101774" y="102125"/>
                    <a:pt x="98882" y="100989"/>
                  </a:cubicBezTo>
                  <a:lnTo>
                    <a:pt x="95650" y="99726"/>
                  </a:lnTo>
                  <a:lnTo>
                    <a:pt x="93718" y="99410"/>
                  </a:lnTo>
                  <a:lnTo>
                    <a:pt x="91710" y="98627"/>
                  </a:lnTo>
                  <a:lnTo>
                    <a:pt x="89551" y="97731"/>
                  </a:lnTo>
                  <a:lnTo>
                    <a:pt x="88415" y="95092"/>
                  </a:lnTo>
                  <a:lnTo>
                    <a:pt x="86887" y="92907"/>
                  </a:lnTo>
                  <a:lnTo>
                    <a:pt x="86735" y="92794"/>
                  </a:lnTo>
                  <a:lnTo>
                    <a:pt x="83338" y="91682"/>
                  </a:lnTo>
                  <a:lnTo>
                    <a:pt x="81179" y="91455"/>
                  </a:lnTo>
                  <a:lnTo>
                    <a:pt x="78970" y="89321"/>
                  </a:lnTo>
                  <a:lnTo>
                    <a:pt x="76861" y="88084"/>
                  </a:lnTo>
                  <a:lnTo>
                    <a:pt x="74335" y="87819"/>
                  </a:lnTo>
                  <a:lnTo>
                    <a:pt x="71810" y="87187"/>
                  </a:lnTo>
                  <a:lnTo>
                    <a:pt x="71722" y="87175"/>
                  </a:lnTo>
                  <a:lnTo>
                    <a:pt x="68881" y="87263"/>
                  </a:lnTo>
                  <a:lnTo>
                    <a:pt x="68792" y="87276"/>
                  </a:lnTo>
                  <a:cubicBezTo>
                    <a:pt x="65395" y="88273"/>
                    <a:pt x="65320" y="88576"/>
                    <a:pt x="65269" y="88753"/>
                  </a:cubicBezTo>
                  <a:cubicBezTo>
                    <a:pt x="65219" y="88942"/>
                    <a:pt x="65029" y="89523"/>
                    <a:pt x="64878" y="89965"/>
                  </a:cubicBezTo>
                  <a:lnTo>
                    <a:pt x="63640" y="88993"/>
                  </a:lnTo>
                  <a:lnTo>
                    <a:pt x="63350" y="88930"/>
                  </a:lnTo>
                  <a:lnTo>
                    <a:pt x="61734" y="89448"/>
                  </a:lnTo>
                  <a:lnTo>
                    <a:pt x="60218" y="88690"/>
                  </a:lnTo>
                  <a:lnTo>
                    <a:pt x="59057" y="86303"/>
                  </a:lnTo>
                  <a:lnTo>
                    <a:pt x="59802" y="84384"/>
                  </a:lnTo>
                  <a:lnTo>
                    <a:pt x="59600" y="83967"/>
                  </a:lnTo>
                  <a:lnTo>
                    <a:pt x="57655" y="83311"/>
                  </a:lnTo>
                  <a:lnTo>
                    <a:pt x="55521" y="83046"/>
                  </a:lnTo>
                  <a:lnTo>
                    <a:pt x="56077" y="81480"/>
                  </a:lnTo>
                  <a:lnTo>
                    <a:pt x="56796" y="80104"/>
                  </a:lnTo>
                  <a:lnTo>
                    <a:pt x="56986" y="78853"/>
                  </a:lnTo>
                  <a:lnTo>
                    <a:pt x="56670" y="78500"/>
                  </a:lnTo>
                  <a:lnTo>
                    <a:pt x="53905" y="78500"/>
                  </a:lnTo>
                  <a:lnTo>
                    <a:pt x="53640" y="78651"/>
                  </a:lnTo>
                  <a:lnTo>
                    <a:pt x="52516" y="80533"/>
                  </a:lnTo>
                  <a:lnTo>
                    <a:pt x="50155" y="81366"/>
                  </a:lnTo>
                  <a:lnTo>
                    <a:pt x="48374" y="78942"/>
                  </a:lnTo>
                  <a:lnTo>
                    <a:pt x="47995" y="75495"/>
                  </a:lnTo>
                  <a:lnTo>
                    <a:pt x="48816" y="72717"/>
                  </a:lnTo>
                  <a:lnTo>
                    <a:pt x="51443" y="70772"/>
                  </a:lnTo>
                  <a:lnTo>
                    <a:pt x="54132" y="70393"/>
                  </a:lnTo>
                  <a:lnTo>
                    <a:pt x="55370" y="71416"/>
                  </a:lnTo>
                  <a:lnTo>
                    <a:pt x="55849" y="71315"/>
                  </a:lnTo>
                  <a:lnTo>
                    <a:pt x="56392" y="70305"/>
                  </a:lnTo>
                  <a:lnTo>
                    <a:pt x="58286" y="70305"/>
                  </a:lnTo>
                  <a:lnTo>
                    <a:pt x="60799" y="71088"/>
                  </a:lnTo>
                  <a:lnTo>
                    <a:pt x="61014" y="72856"/>
                  </a:lnTo>
                  <a:lnTo>
                    <a:pt x="61064" y="72995"/>
                  </a:lnTo>
                  <a:lnTo>
                    <a:pt x="62403" y="75040"/>
                  </a:lnTo>
                  <a:lnTo>
                    <a:pt x="62971" y="74926"/>
                  </a:lnTo>
                  <a:lnTo>
                    <a:pt x="63363" y="72843"/>
                  </a:lnTo>
                  <a:lnTo>
                    <a:pt x="63363" y="72767"/>
                  </a:lnTo>
                  <a:lnTo>
                    <a:pt x="63211" y="69131"/>
                  </a:lnTo>
                  <a:lnTo>
                    <a:pt x="64158" y="67376"/>
                  </a:lnTo>
                  <a:lnTo>
                    <a:pt x="67087" y="65355"/>
                  </a:lnTo>
                  <a:lnTo>
                    <a:pt x="68704" y="62691"/>
                  </a:lnTo>
                  <a:lnTo>
                    <a:pt x="69461" y="60721"/>
                  </a:lnTo>
                  <a:lnTo>
                    <a:pt x="71924" y="58322"/>
                  </a:lnTo>
                  <a:lnTo>
                    <a:pt x="73452" y="58322"/>
                  </a:lnTo>
                  <a:lnTo>
                    <a:pt x="73755" y="58107"/>
                  </a:lnTo>
                  <a:lnTo>
                    <a:pt x="74575" y="55923"/>
                  </a:lnTo>
                  <a:lnTo>
                    <a:pt x="76747" y="54496"/>
                  </a:lnTo>
                  <a:lnTo>
                    <a:pt x="77682" y="55961"/>
                  </a:lnTo>
                  <a:lnTo>
                    <a:pt x="78124" y="56062"/>
                  </a:lnTo>
                  <a:lnTo>
                    <a:pt x="80119" y="54786"/>
                  </a:lnTo>
                  <a:lnTo>
                    <a:pt x="83591" y="53347"/>
                  </a:lnTo>
                  <a:lnTo>
                    <a:pt x="83705" y="52855"/>
                  </a:lnTo>
                  <a:lnTo>
                    <a:pt x="82909" y="51983"/>
                  </a:lnTo>
                  <a:lnTo>
                    <a:pt x="82657" y="51870"/>
                  </a:lnTo>
                  <a:lnTo>
                    <a:pt x="79715" y="52084"/>
                  </a:lnTo>
                  <a:lnTo>
                    <a:pt x="79134" y="50771"/>
                  </a:lnTo>
                  <a:lnTo>
                    <a:pt x="79134" y="49496"/>
                  </a:lnTo>
                  <a:lnTo>
                    <a:pt x="78970" y="49218"/>
                  </a:lnTo>
                  <a:lnTo>
                    <a:pt x="78528" y="48978"/>
                  </a:lnTo>
                  <a:lnTo>
                    <a:pt x="78742" y="48864"/>
                  </a:lnTo>
                  <a:lnTo>
                    <a:pt x="81002" y="48864"/>
                  </a:lnTo>
                  <a:lnTo>
                    <a:pt x="83212" y="49029"/>
                  </a:lnTo>
                  <a:lnTo>
                    <a:pt x="83389" y="48991"/>
                  </a:lnTo>
                  <a:lnTo>
                    <a:pt x="86028" y="47463"/>
                  </a:lnTo>
                  <a:cubicBezTo>
                    <a:pt x="87973" y="46023"/>
                    <a:pt x="88048" y="45910"/>
                    <a:pt x="88074" y="45847"/>
                  </a:cubicBezTo>
                  <a:cubicBezTo>
                    <a:pt x="88213" y="45657"/>
                    <a:pt x="88263" y="45569"/>
                    <a:pt x="86432" y="42362"/>
                  </a:cubicBezTo>
                  <a:lnTo>
                    <a:pt x="84399" y="40455"/>
                  </a:lnTo>
                  <a:lnTo>
                    <a:pt x="84033" y="38435"/>
                  </a:lnTo>
                  <a:lnTo>
                    <a:pt x="83553" y="34103"/>
                  </a:lnTo>
                  <a:lnTo>
                    <a:pt x="83010" y="33927"/>
                  </a:lnTo>
                  <a:lnTo>
                    <a:pt x="81078" y="36086"/>
                  </a:lnTo>
                  <a:lnTo>
                    <a:pt x="79576" y="35758"/>
                  </a:lnTo>
                  <a:lnTo>
                    <a:pt x="79310" y="34028"/>
                  </a:lnTo>
                  <a:lnTo>
                    <a:pt x="80055" y="32677"/>
                  </a:lnTo>
                  <a:lnTo>
                    <a:pt x="79866" y="32222"/>
                  </a:lnTo>
                  <a:lnTo>
                    <a:pt x="78212" y="31755"/>
                  </a:lnTo>
                  <a:lnTo>
                    <a:pt x="77164" y="30669"/>
                  </a:lnTo>
                  <a:lnTo>
                    <a:pt x="76937" y="30568"/>
                  </a:lnTo>
                  <a:lnTo>
                    <a:pt x="74070" y="30568"/>
                  </a:lnTo>
                  <a:lnTo>
                    <a:pt x="73199" y="30656"/>
                  </a:lnTo>
                  <a:lnTo>
                    <a:pt x="72921" y="30959"/>
                  </a:lnTo>
                  <a:lnTo>
                    <a:pt x="72845" y="33674"/>
                  </a:lnTo>
                  <a:lnTo>
                    <a:pt x="71583" y="35013"/>
                  </a:lnTo>
                  <a:lnTo>
                    <a:pt x="71545" y="35391"/>
                  </a:lnTo>
                  <a:lnTo>
                    <a:pt x="72290" y="36566"/>
                  </a:lnTo>
                  <a:lnTo>
                    <a:pt x="72492" y="38662"/>
                  </a:lnTo>
                  <a:lnTo>
                    <a:pt x="70535" y="40316"/>
                  </a:lnTo>
                  <a:lnTo>
                    <a:pt x="68615" y="40998"/>
                  </a:lnTo>
                  <a:lnTo>
                    <a:pt x="68401" y="41288"/>
                  </a:lnTo>
                  <a:lnTo>
                    <a:pt x="68401" y="44256"/>
                  </a:lnTo>
                  <a:lnTo>
                    <a:pt x="67555" y="44685"/>
                  </a:lnTo>
                  <a:lnTo>
                    <a:pt x="66380" y="43195"/>
                  </a:lnTo>
                  <a:lnTo>
                    <a:pt x="66974" y="40581"/>
                  </a:lnTo>
                  <a:lnTo>
                    <a:pt x="66822" y="40228"/>
                  </a:lnTo>
                  <a:lnTo>
                    <a:pt x="64676" y="39142"/>
                  </a:lnTo>
                  <a:lnTo>
                    <a:pt x="62453" y="37816"/>
                  </a:lnTo>
                  <a:lnTo>
                    <a:pt x="61443" y="36957"/>
                  </a:lnTo>
                  <a:lnTo>
                    <a:pt x="61241" y="36881"/>
                  </a:lnTo>
                  <a:lnTo>
                    <a:pt x="60509" y="36881"/>
                  </a:lnTo>
                  <a:lnTo>
                    <a:pt x="60307" y="34444"/>
                  </a:lnTo>
                  <a:lnTo>
                    <a:pt x="60686" y="32083"/>
                  </a:lnTo>
                  <a:lnTo>
                    <a:pt x="61456" y="30252"/>
                  </a:lnTo>
                  <a:cubicBezTo>
                    <a:pt x="61974" y="30050"/>
                    <a:pt x="62479" y="29823"/>
                    <a:pt x="62971" y="29558"/>
                  </a:cubicBezTo>
                  <a:cubicBezTo>
                    <a:pt x="63413" y="29330"/>
                    <a:pt x="63640" y="29229"/>
                    <a:pt x="63754" y="29179"/>
                  </a:cubicBezTo>
                  <a:cubicBezTo>
                    <a:pt x="63761" y="29180"/>
                    <a:pt x="63768" y="29180"/>
                    <a:pt x="63775" y="29180"/>
                  </a:cubicBezTo>
                  <a:cubicBezTo>
                    <a:pt x="63887" y="29180"/>
                    <a:pt x="64048" y="29086"/>
                    <a:pt x="64499" y="28813"/>
                  </a:cubicBezTo>
                  <a:lnTo>
                    <a:pt x="65029" y="28497"/>
                  </a:lnTo>
                  <a:cubicBezTo>
                    <a:pt x="66469" y="27638"/>
                    <a:pt x="66999" y="27323"/>
                    <a:pt x="67201" y="27171"/>
                  </a:cubicBezTo>
                  <a:lnTo>
                    <a:pt x="67214" y="27184"/>
                  </a:lnTo>
                  <a:lnTo>
                    <a:pt x="68792" y="25681"/>
                  </a:lnTo>
                  <a:lnTo>
                    <a:pt x="69992" y="24456"/>
                  </a:lnTo>
                  <a:lnTo>
                    <a:pt x="70737" y="24267"/>
                  </a:lnTo>
                  <a:lnTo>
                    <a:pt x="74083" y="24267"/>
                  </a:lnTo>
                  <a:lnTo>
                    <a:pt x="74399" y="23977"/>
                  </a:lnTo>
                  <a:lnTo>
                    <a:pt x="74550" y="21994"/>
                  </a:lnTo>
                  <a:lnTo>
                    <a:pt x="75548" y="20252"/>
                  </a:lnTo>
                  <a:lnTo>
                    <a:pt x="75573" y="20012"/>
                  </a:lnTo>
                  <a:lnTo>
                    <a:pt x="75106" y="18269"/>
                  </a:lnTo>
                  <a:lnTo>
                    <a:pt x="75005" y="18118"/>
                  </a:lnTo>
                  <a:lnTo>
                    <a:pt x="73363" y="16741"/>
                  </a:lnTo>
                  <a:lnTo>
                    <a:pt x="72883" y="16830"/>
                  </a:lnTo>
                  <a:lnTo>
                    <a:pt x="71873" y="18800"/>
                  </a:lnTo>
                  <a:lnTo>
                    <a:pt x="70320" y="19999"/>
                  </a:lnTo>
                  <a:lnTo>
                    <a:pt x="69676" y="20441"/>
                  </a:lnTo>
                  <a:lnTo>
                    <a:pt x="69676" y="18623"/>
                  </a:lnTo>
                  <a:lnTo>
                    <a:pt x="69929" y="17385"/>
                  </a:lnTo>
                  <a:lnTo>
                    <a:pt x="69411" y="17082"/>
                  </a:lnTo>
                  <a:lnTo>
                    <a:pt x="68691" y="17739"/>
                  </a:lnTo>
                  <a:lnTo>
                    <a:pt x="67896" y="15959"/>
                  </a:lnTo>
                  <a:lnTo>
                    <a:pt x="68918" y="14860"/>
                  </a:lnTo>
                  <a:lnTo>
                    <a:pt x="71002" y="10403"/>
                  </a:lnTo>
                  <a:lnTo>
                    <a:pt x="71873" y="10049"/>
                  </a:lnTo>
                  <a:lnTo>
                    <a:pt x="73767" y="8332"/>
                  </a:lnTo>
                  <a:lnTo>
                    <a:pt x="73691" y="7827"/>
                  </a:lnTo>
                  <a:lnTo>
                    <a:pt x="72896" y="7410"/>
                  </a:lnTo>
                  <a:lnTo>
                    <a:pt x="71785" y="7233"/>
                  </a:lnTo>
                  <a:lnTo>
                    <a:pt x="69373" y="7233"/>
                  </a:lnTo>
                  <a:lnTo>
                    <a:pt x="69057" y="7549"/>
                  </a:lnTo>
                  <a:lnTo>
                    <a:pt x="69057" y="9658"/>
                  </a:lnTo>
                  <a:lnTo>
                    <a:pt x="67037" y="12284"/>
                  </a:lnTo>
                  <a:lnTo>
                    <a:pt x="65294" y="14986"/>
                  </a:lnTo>
                  <a:lnTo>
                    <a:pt x="65294" y="15340"/>
                  </a:lnTo>
                  <a:lnTo>
                    <a:pt x="66077" y="16476"/>
                  </a:lnTo>
                  <a:lnTo>
                    <a:pt x="65762" y="18623"/>
                  </a:lnTo>
                  <a:lnTo>
                    <a:pt x="63375" y="19885"/>
                  </a:lnTo>
                  <a:lnTo>
                    <a:pt x="63375" y="18585"/>
                  </a:lnTo>
                  <a:lnTo>
                    <a:pt x="63085" y="18269"/>
                  </a:lnTo>
                  <a:lnTo>
                    <a:pt x="61342" y="18118"/>
                  </a:lnTo>
                  <a:lnTo>
                    <a:pt x="61128" y="18181"/>
                  </a:lnTo>
                  <a:lnTo>
                    <a:pt x="59890" y="19153"/>
                  </a:lnTo>
                  <a:lnTo>
                    <a:pt x="58223" y="16830"/>
                  </a:lnTo>
                  <a:lnTo>
                    <a:pt x="57971" y="16703"/>
                  </a:lnTo>
                  <a:lnTo>
                    <a:pt x="55799" y="16703"/>
                  </a:lnTo>
                  <a:lnTo>
                    <a:pt x="55521" y="16868"/>
                  </a:lnTo>
                  <a:lnTo>
                    <a:pt x="54827" y="18168"/>
                  </a:lnTo>
                  <a:lnTo>
                    <a:pt x="54435" y="18736"/>
                  </a:lnTo>
                  <a:lnTo>
                    <a:pt x="53652" y="16969"/>
                  </a:lnTo>
                  <a:lnTo>
                    <a:pt x="53261" y="16792"/>
                  </a:lnTo>
                  <a:cubicBezTo>
                    <a:pt x="53061" y="16867"/>
                    <a:pt x="52586" y="16997"/>
                    <a:pt x="52167" y="16997"/>
                  </a:cubicBezTo>
                  <a:cubicBezTo>
                    <a:pt x="51950" y="16997"/>
                    <a:pt x="51749" y="16962"/>
                    <a:pt x="51607" y="16868"/>
                  </a:cubicBezTo>
                  <a:cubicBezTo>
                    <a:pt x="51455" y="16767"/>
                    <a:pt x="51379" y="16590"/>
                    <a:pt x="51392" y="16426"/>
                  </a:cubicBezTo>
                  <a:cubicBezTo>
                    <a:pt x="51316" y="15112"/>
                    <a:pt x="51316" y="14986"/>
                    <a:pt x="51316" y="14974"/>
                  </a:cubicBezTo>
                  <a:lnTo>
                    <a:pt x="51215" y="14746"/>
                  </a:lnTo>
                  <a:lnTo>
                    <a:pt x="47945" y="11716"/>
                  </a:lnTo>
                  <a:lnTo>
                    <a:pt x="46922" y="11009"/>
                  </a:lnTo>
                  <a:lnTo>
                    <a:pt x="46682" y="10958"/>
                  </a:lnTo>
                  <a:lnTo>
                    <a:pt x="45142" y="11223"/>
                  </a:lnTo>
                  <a:lnTo>
                    <a:pt x="44435" y="9077"/>
                  </a:lnTo>
                  <a:lnTo>
                    <a:pt x="44233" y="8875"/>
                  </a:lnTo>
                  <a:lnTo>
                    <a:pt x="42806" y="8433"/>
                  </a:lnTo>
                  <a:lnTo>
                    <a:pt x="42679" y="8420"/>
                  </a:lnTo>
                  <a:lnTo>
                    <a:pt x="39182" y="8862"/>
                  </a:lnTo>
                  <a:lnTo>
                    <a:pt x="37262" y="8445"/>
                  </a:lnTo>
                  <a:lnTo>
                    <a:pt x="34649" y="6210"/>
                  </a:lnTo>
                  <a:lnTo>
                    <a:pt x="31075" y="4506"/>
                  </a:lnTo>
                  <a:lnTo>
                    <a:pt x="28499" y="2031"/>
                  </a:lnTo>
                  <a:lnTo>
                    <a:pt x="26365" y="263"/>
                  </a:lnTo>
                  <a:lnTo>
                    <a:pt x="26100" y="187"/>
                  </a:lnTo>
                  <a:lnTo>
                    <a:pt x="23524" y="756"/>
                  </a:lnTo>
                  <a:cubicBezTo>
                    <a:pt x="23360" y="465"/>
                    <a:pt x="23120" y="238"/>
                    <a:pt x="22817" y="124"/>
                  </a:cubicBezTo>
                  <a:cubicBezTo>
                    <a:pt x="22620" y="41"/>
                    <a:pt x="22402" y="0"/>
                    <a:pt x="22164" y="0"/>
                  </a:cubicBez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6"/>
            <p:cNvSpPr/>
            <p:nvPr/>
          </p:nvSpPr>
          <p:spPr>
            <a:xfrm>
              <a:off x="1940550" y="1654925"/>
              <a:ext cx="124725" cy="149650"/>
            </a:xfrm>
            <a:custGeom>
              <a:avLst/>
              <a:gdLst/>
              <a:ahLst/>
              <a:cxnLst/>
              <a:rect l="l" t="t" r="r" b="b"/>
              <a:pathLst>
                <a:path w="4989" h="5986" extrusionOk="0">
                  <a:moveTo>
                    <a:pt x="2425" y="0"/>
                  </a:moveTo>
                  <a:lnTo>
                    <a:pt x="1023" y="1200"/>
                  </a:lnTo>
                  <a:lnTo>
                    <a:pt x="1" y="3851"/>
                  </a:lnTo>
                  <a:lnTo>
                    <a:pt x="1" y="5985"/>
                  </a:lnTo>
                  <a:lnTo>
                    <a:pt x="2362" y="4104"/>
                  </a:lnTo>
                  <a:lnTo>
                    <a:pt x="3511" y="4887"/>
                  </a:lnTo>
                  <a:lnTo>
                    <a:pt x="4988" y="4419"/>
                  </a:lnTo>
                  <a:lnTo>
                    <a:pt x="3271" y="2210"/>
                  </a:lnTo>
                  <a:lnTo>
                    <a:pt x="242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6"/>
            <p:cNvSpPr/>
            <p:nvPr/>
          </p:nvSpPr>
          <p:spPr>
            <a:xfrm>
              <a:off x="1932650" y="1641650"/>
              <a:ext cx="145575" cy="179325"/>
            </a:xfrm>
            <a:custGeom>
              <a:avLst/>
              <a:gdLst/>
              <a:ahLst/>
              <a:cxnLst/>
              <a:rect l="l" t="t" r="r" b="b"/>
              <a:pathLst>
                <a:path w="5823" h="7173" extrusionOk="0">
                  <a:moveTo>
                    <a:pt x="2602" y="1049"/>
                  </a:moveTo>
                  <a:lnTo>
                    <a:pt x="3297" y="2842"/>
                  </a:lnTo>
                  <a:lnTo>
                    <a:pt x="4774" y="4774"/>
                  </a:lnTo>
                  <a:lnTo>
                    <a:pt x="3877" y="5064"/>
                  </a:lnTo>
                  <a:lnTo>
                    <a:pt x="2665" y="4231"/>
                  </a:lnTo>
                  <a:lnTo>
                    <a:pt x="632" y="5860"/>
                  </a:lnTo>
                  <a:lnTo>
                    <a:pt x="632" y="4433"/>
                  </a:lnTo>
                  <a:lnTo>
                    <a:pt x="1605" y="1907"/>
                  </a:lnTo>
                  <a:lnTo>
                    <a:pt x="2602" y="1049"/>
                  </a:lnTo>
                  <a:close/>
                  <a:moveTo>
                    <a:pt x="2880" y="1"/>
                  </a:moveTo>
                  <a:lnTo>
                    <a:pt x="1074" y="1541"/>
                  </a:lnTo>
                  <a:lnTo>
                    <a:pt x="26" y="4269"/>
                  </a:lnTo>
                  <a:lnTo>
                    <a:pt x="1" y="7173"/>
                  </a:lnTo>
                  <a:lnTo>
                    <a:pt x="1" y="7173"/>
                  </a:lnTo>
                  <a:lnTo>
                    <a:pt x="2703" y="5026"/>
                  </a:lnTo>
                  <a:lnTo>
                    <a:pt x="3776" y="5771"/>
                  </a:lnTo>
                  <a:lnTo>
                    <a:pt x="5822" y="5102"/>
                  </a:lnTo>
                  <a:lnTo>
                    <a:pt x="3865" y="2577"/>
                  </a:lnTo>
                  <a:lnTo>
                    <a:pt x="288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6"/>
            <p:cNvSpPr/>
            <p:nvPr/>
          </p:nvSpPr>
          <p:spPr>
            <a:xfrm>
              <a:off x="2019475" y="1292525"/>
              <a:ext cx="410075" cy="583375"/>
            </a:xfrm>
            <a:custGeom>
              <a:avLst/>
              <a:gdLst/>
              <a:ahLst/>
              <a:cxnLst/>
              <a:rect l="l" t="t" r="r" b="b"/>
              <a:pathLst>
                <a:path w="16403" h="23335" extrusionOk="0">
                  <a:moveTo>
                    <a:pt x="4129" y="0"/>
                  </a:moveTo>
                  <a:lnTo>
                    <a:pt x="1213" y="2122"/>
                  </a:lnTo>
                  <a:lnTo>
                    <a:pt x="0" y="4407"/>
                  </a:lnTo>
                  <a:lnTo>
                    <a:pt x="0" y="7248"/>
                  </a:lnTo>
                  <a:lnTo>
                    <a:pt x="2122" y="6857"/>
                  </a:lnTo>
                  <a:lnTo>
                    <a:pt x="4571" y="8347"/>
                  </a:lnTo>
                  <a:lnTo>
                    <a:pt x="6541" y="8827"/>
                  </a:lnTo>
                  <a:lnTo>
                    <a:pt x="7210" y="7576"/>
                  </a:lnTo>
                  <a:lnTo>
                    <a:pt x="8170" y="11339"/>
                  </a:lnTo>
                  <a:lnTo>
                    <a:pt x="9521" y="12842"/>
                  </a:lnTo>
                  <a:lnTo>
                    <a:pt x="8258" y="15052"/>
                  </a:lnTo>
                  <a:cubicBezTo>
                    <a:pt x="8258" y="15052"/>
                    <a:pt x="8978" y="16314"/>
                    <a:pt x="6996" y="16706"/>
                  </a:cubicBezTo>
                  <a:cubicBezTo>
                    <a:pt x="5026" y="17097"/>
                    <a:pt x="6364" y="16946"/>
                    <a:pt x="5026" y="17097"/>
                  </a:cubicBezTo>
                  <a:cubicBezTo>
                    <a:pt x="3688" y="17261"/>
                    <a:pt x="3688" y="17539"/>
                    <a:pt x="3688" y="17539"/>
                  </a:cubicBezTo>
                  <a:lnTo>
                    <a:pt x="4180" y="18915"/>
                  </a:lnTo>
                  <a:lnTo>
                    <a:pt x="6604" y="18915"/>
                  </a:lnTo>
                  <a:lnTo>
                    <a:pt x="7943" y="20810"/>
                  </a:lnTo>
                  <a:lnTo>
                    <a:pt x="9521" y="22539"/>
                  </a:lnTo>
                  <a:lnTo>
                    <a:pt x="11579" y="23335"/>
                  </a:lnTo>
                  <a:lnTo>
                    <a:pt x="10405" y="20532"/>
                  </a:lnTo>
                  <a:lnTo>
                    <a:pt x="12375" y="21693"/>
                  </a:lnTo>
                  <a:lnTo>
                    <a:pt x="13473" y="20115"/>
                  </a:lnTo>
                  <a:lnTo>
                    <a:pt x="12059" y="16794"/>
                  </a:lnTo>
                  <a:lnTo>
                    <a:pt x="12615" y="15923"/>
                  </a:lnTo>
                  <a:lnTo>
                    <a:pt x="14420" y="18360"/>
                  </a:lnTo>
                  <a:lnTo>
                    <a:pt x="15683" y="16794"/>
                  </a:lnTo>
                  <a:lnTo>
                    <a:pt x="16403" y="15052"/>
                  </a:lnTo>
                  <a:lnTo>
                    <a:pt x="12931" y="12135"/>
                  </a:lnTo>
                  <a:lnTo>
                    <a:pt x="14269" y="11630"/>
                  </a:lnTo>
                  <a:lnTo>
                    <a:pt x="13549" y="8195"/>
                  </a:lnTo>
                  <a:lnTo>
                    <a:pt x="12211" y="5821"/>
                  </a:lnTo>
                  <a:lnTo>
                    <a:pt x="10721" y="4963"/>
                  </a:lnTo>
                  <a:lnTo>
                    <a:pt x="9067" y="3624"/>
                  </a:lnTo>
                  <a:lnTo>
                    <a:pt x="10557" y="3069"/>
                  </a:lnTo>
                  <a:lnTo>
                    <a:pt x="10165" y="1414"/>
                  </a:lnTo>
                  <a:lnTo>
                    <a:pt x="7918" y="354"/>
                  </a:lnTo>
                  <a:lnTo>
                    <a:pt x="5670" y="1326"/>
                  </a:lnTo>
                  <a:lnTo>
                    <a:pt x="5165" y="2677"/>
                  </a:lnTo>
                  <a:lnTo>
                    <a:pt x="3814" y="4256"/>
                  </a:lnTo>
                  <a:lnTo>
                    <a:pt x="2993" y="3069"/>
                  </a:lnTo>
                  <a:lnTo>
                    <a:pt x="412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6"/>
            <p:cNvSpPr/>
            <p:nvPr/>
          </p:nvSpPr>
          <p:spPr>
            <a:xfrm>
              <a:off x="2011275" y="1270725"/>
              <a:ext cx="427750" cy="619075"/>
            </a:xfrm>
            <a:custGeom>
              <a:avLst/>
              <a:gdLst/>
              <a:ahLst/>
              <a:cxnLst/>
              <a:rect l="l" t="t" r="r" b="b"/>
              <a:pathLst>
                <a:path w="17110" h="24763" extrusionOk="0">
                  <a:moveTo>
                    <a:pt x="8246" y="1567"/>
                  </a:moveTo>
                  <a:lnTo>
                    <a:pt x="10228" y="2501"/>
                  </a:lnTo>
                  <a:lnTo>
                    <a:pt x="10518" y="3739"/>
                  </a:lnTo>
                  <a:lnTo>
                    <a:pt x="8763" y="4383"/>
                  </a:lnTo>
                  <a:lnTo>
                    <a:pt x="10885" y="6087"/>
                  </a:lnTo>
                  <a:lnTo>
                    <a:pt x="12311" y="6908"/>
                  </a:lnTo>
                  <a:lnTo>
                    <a:pt x="13587" y="9156"/>
                  </a:lnTo>
                  <a:lnTo>
                    <a:pt x="14231" y="12287"/>
                  </a:lnTo>
                  <a:lnTo>
                    <a:pt x="12640" y="12881"/>
                  </a:lnTo>
                  <a:lnTo>
                    <a:pt x="16340" y="15999"/>
                  </a:lnTo>
                  <a:lnTo>
                    <a:pt x="15733" y="17477"/>
                  </a:lnTo>
                  <a:lnTo>
                    <a:pt x="14761" y="18689"/>
                  </a:lnTo>
                  <a:lnTo>
                    <a:pt x="12918" y="16227"/>
                  </a:lnTo>
                  <a:lnTo>
                    <a:pt x="12021" y="17616"/>
                  </a:lnTo>
                  <a:lnTo>
                    <a:pt x="13448" y="20937"/>
                  </a:lnTo>
                  <a:lnTo>
                    <a:pt x="12615" y="22136"/>
                  </a:lnTo>
                  <a:lnTo>
                    <a:pt x="10076" y="20633"/>
                  </a:lnTo>
                  <a:lnTo>
                    <a:pt x="11339" y="23639"/>
                  </a:lnTo>
                  <a:lnTo>
                    <a:pt x="10051" y="23146"/>
                  </a:lnTo>
                  <a:lnTo>
                    <a:pt x="8549" y="21492"/>
                  </a:lnTo>
                  <a:lnTo>
                    <a:pt x="7109" y="19459"/>
                  </a:lnTo>
                  <a:lnTo>
                    <a:pt x="4748" y="19459"/>
                  </a:lnTo>
                  <a:lnTo>
                    <a:pt x="4407" y="18500"/>
                  </a:lnTo>
                  <a:cubicBezTo>
                    <a:pt x="4723" y="18373"/>
                    <a:pt x="5064" y="18297"/>
                    <a:pt x="5417" y="18272"/>
                  </a:cubicBezTo>
                  <a:cubicBezTo>
                    <a:pt x="6124" y="18196"/>
                    <a:pt x="6124" y="18196"/>
                    <a:pt x="6238" y="18146"/>
                  </a:cubicBezTo>
                  <a:cubicBezTo>
                    <a:pt x="6301" y="18121"/>
                    <a:pt x="6453" y="18070"/>
                    <a:pt x="7412" y="17881"/>
                  </a:cubicBezTo>
                  <a:cubicBezTo>
                    <a:pt x="8208" y="17717"/>
                    <a:pt x="8725" y="17401"/>
                    <a:pt x="8940" y="16934"/>
                  </a:cubicBezTo>
                  <a:cubicBezTo>
                    <a:pt x="9079" y="16618"/>
                    <a:pt x="9079" y="16265"/>
                    <a:pt x="8953" y="15936"/>
                  </a:cubicBezTo>
                  <a:lnTo>
                    <a:pt x="10253" y="13676"/>
                  </a:lnTo>
                  <a:lnTo>
                    <a:pt x="8801" y="12060"/>
                  </a:lnTo>
                  <a:lnTo>
                    <a:pt x="7652" y="7590"/>
                  </a:lnTo>
                  <a:lnTo>
                    <a:pt x="6718" y="9332"/>
                  </a:lnTo>
                  <a:lnTo>
                    <a:pt x="5026" y="8928"/>
                  </a:lnTo>
                  <a:lnTo>
                    <a:pt x="2513" y="7388"/>
                  </a:lnTo>
                  <a:lnTo>
                    <a:pt x="644" y="7741"/>
                  </a:lnTo>
                  <a:lnTo>
                    <a:pt x="644" y="5367"/>
                  </a:lnTo>
                  <a:lnTo>
                    <a:pt x="1793" y="3208"/>
                  </a:lnTo>
                  <a:lnTo>
                    <a:pt x="3801" y="1744"/>
                  </a:lnTo>
                  <a:lnTo>
                    <a:pt x="3801" y="1744"/>
                  </a:lnTo>
                  <a:lnTo>
                    <a:pt x="2980" y="3991"/>
                  </a:lnTo>
                  <a:lnTo>
                    <a:pt x="4129" y="5645"/>
                  </a:lnTo>
                  <a:lnTo>
                    <a:pt x="5745" y="3751"/>
                  </a:lnTo>
                  <a:lnTo>
                    <a:pt x="6263" y="2438"/>
                  </a:lnTo>
                  <a:lnTo>
                    <a:pt x="8246" y="1567"/>
                  </a:lnTo>
                  <a:close/>
                  <a:moveTo>
                    <a:pt x="5114" y="1"/>
                  </a:moveTo>
                  <a:lnTo>
                    <a:pt x="1288" y="2779"/>
                  </a:lnTo>
                  <a:lnTo>
                    <a:pt x="0" y="5203"/>
                  </a:lnTo>
                  <a:lnTo>
                    <a:pt x="0" y="8486"/>
                  </a:lnTo>
                  <a:lnTo>
                    <a:pt x="2374" y="8044"/>
                  </a:lnTo>
                  <a:lnTo>
                    <a:pt x="4723" y="9471"/>
                  </a:lnTo>
                  <a:lnTo>
                    <a:pt x="7021" y="10039"/>
                  </a:lnTo>
                  <a:lnTo>
                    <a:pt x="7425" y="9294"/>
                  </a:lnTo>
                  <a:lnTo>
                    <a:pt x="8208" y="12350"/>
                  </a:lnTo>
                  <a:lnTo>
                    <a:pt x="9458" y="13739"/>
                  </a:lnTo>
                  <a:lnTo>
                    <a:pt x="8321" y="15747"/>
                  </a:lnTo>
                  <a:lnTo>
                    <a:pt x="8233" y="15911"/>
                  </a:lnTo>
                  <a:lnTo>
                    <a:pt x="8309" y="16063"/>
                  </a:lnTo>
                  <a:cubicBezTo>
                    <a:pt x="8410" y="16252"/>
                    <a:pt x="8422" y="16467"/>
                    <a:pt x="8347" y="16669"/>
                  </a:cubicBezTo>
                  <a:cubicBezTo>
                    <a:pt x="8220" y="16946"/>
                    <a:pt x="7842" y="17148"/>
                    <a:pt x="7273" y="17262"/>
                  </a:cubicBezTo>
                  <a:cubicBezTo>
                    <a:pt x="6263" y="17464"/>
                    <a:pt x="6099" y="17527"/>
                    <a:pt x="6011" y="17565"/>
                  </a:cubicBezTo>
                  <a:cubicBezTo>
                    <a:pt x="5783" y="17603"/>
                    <a:pt x="5556" y="17641"/>
                    <a:pt x="5329" y="17654"/>
                  </a:cubicBezTo>
                  <a:cubicBezTo>
                    <a:pt x="4937" y="17704"/>
                    <a:pt x="3712" y="17843"/>
                    <a:pt x="3712" y="18411"/>
                  </a:cubicBezTo>
                  <a:lnTo>
                    <a:pt x="4293" y="20103"/>
                  </a:lnTo>
                  <a:lnTo>
                    <a:pt x="6793" y="20103"/>
                  </a:lnTo>
                  <a:lnTo>
                    <a:pt x="8056" y="21884"/>
                  </a:lnTo>
                  <a:lnTo>
                    <a:pt x="9685" y="23677"/>
                  </a:lnTo>
                  <a:lnTo>
                    <a:pt x="12488" y="24763"/>
                  </a:lnTo>
                  <a:lnTo>
                    <a:pt x="11390" y="22161"/>
                  </a:lnTo>
                  <a:lnTo>
                    <a:pt x="12791" y="22982"/>
                  </a:lnTo>
                  <a:lnTo>
                    <a:pt x="14168" y="20987"/>
                  </a:lnTo>
                  <a:lnTo>
                    <a:pt x="12741" y="17666"/>
                  </a:lnTo>
                  <a:lnTo>
                    <a:pt x="12968" y="17325"/>
                  </a:lnTo>
                  <a:lnTo>
                    <a:pt x="14748" y="19712"/>
                  </a:lnTo>
                  <a:lnTo>
                    <a:pt x="16264" y="17830"/>
                  </a:lnTo>
                  <a:lnTo>
                    <a:pt x="17110" y="15810"/>
                  </a:lnTo>
                  <a:lnTo>
                    <a:pt x="13877" y="13083"/>
                  </a:lnTo>
                  <a:lnTo>
                    <a:pt x="14963" y="12678"/>
                  </a:lnTo>
                  <a:lnTo>
                    <a:pt x="14193" y="8979"/>
                  </a:lnTo>
                  <a:lnTo>
                    <a:pt x="12779" y="6453"/>
                  </a:lnTo>
                  <a:lnTo>
                    <a:pt x="11238" y="5569"/>
                  </a:lnTo>
                  <a:lnTo>
                    <a:pt x="10013" y="4585"/>
                  </a:lnTo>
                  <a:lnTo>
                    <a:pt x="11263" y="4117"/>
                  </a:lnTo>
                  <a:lnTo>
                    <a:pt x="10771" y="2047"/>
                  </a:lnTo>
                  <a:lnTo>
                    <a:pt x="8258" y="860"/>
                  </a:lnTo>
                  <a:lnTo>
                    <a:pt x="5758" y="1958"/>
                  </a:lnTo>
                  <a:lnTo>
                    <a:pt x="5215" y="3372"/>
                  </a:lnTo>
                  <a:lnTo>
                    <a:pt x="4180" y="4597"/>
                  </a:lnTo>
                  <a:lnTo>
                    <a:pt x="3675" y="3890"/>
                  </a:lnTo>
                  <a:lnTo>
                    <a:pt x="511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6"/>
            <p:cNvSpPr/>
            <p:nvPr/>
          </p:nvSpPr>
          <p:spPr>
            <a:xfrm>
              <a:off x="2342725" y="2272700"/>
              <a:ext cx="102300" cy="109875"/>
            </a:xfrm>
            <a:custGeom>
              <a:avLst/>
              <a:gdLst/>
              <a:ahLst/>
              <a:cxnLst/>
              <a:rect l="l" t="t" r="r" b="b"/>
              <a:pathLst>
                <a:path w="4092" h="4395" extrusionOk="0">
                  <a:moveTo>
                    <a:pt x="112" y="2946"/>
                  </a:moveTo>
                  <a:cubicBezTo>
                    <a:pt x="41" y="2963"/>
                    <a:pt x="1" y="2986"/>
                    <a:pt x="1" y="3018"/>
                  </a:cubicBezTo>
                  <a:cubicBezTo>
                    <a:pt x="1" y="3026"/>
                    <a:pt x="3" y="3031"/>
                    <a:pt x="9" y="3031"/>
                  </a:cubicBezTo>
                  <a:cubicBezTo>
                    <a:pt x="25" y="3031"/>
                    <a:pt x="60" y="3000"/>
                    <a:pt x="112" y="2946"/>
                  </a:cubicBezTo>
                  <a:close/>
                  <a:moveTo>
                    <a:pt x="2337" y="0"/>
                  </a:moveTo>
                  <a:cubicBezTo>
                    <a:pt x="2337" y="0"/>
                    <a:pt x="576" y="2455"/>
                    <a:pt x="112" y="2946"/>
                  </a:cubicBezTo>
                  <a:lnTo>
                    <a:pt x="112" y="2946"/>
                  </a:lnTo>
                  <a:cubicBezTo>
                    <a:pt x="226" y="2918"/>
                    <a:pt x="419" y="2908"/>
                    <a:pt x="644" y="2908"/>
                  </a:cubicBezTo>
                  <a:cubicBezTo>
                    <a:pt x="1336" y="2908"/>
                    <a:pt x="2337" y="3005"/>
                    <a:pt x="2337" y="3005"/>
                  </a:cubicBezTo>
                  <a:lnTo>
                    <a:pt x="3145" y="4394"/>
                  </a:lnTo>
                  <a:lnTo>
                    <a:pt x="4092" y="3990"/>
                  </a:lnTo>
                  <a:lnTo>
                    <a:pt x="4092" y="2096"/>
                  </a:lnTo>
                  <a:lnTo>
                    <a:pt x="2438" y="1465"/>
                  </a:lnTo>
                  <a:lnTo>
                    <a:pt x="233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6"/>
            <p:cNvSpPr/>
            <p:nvPr/>
          </p:nvSpPr>
          <p:spPr>
            <a:xfrm>
              <a:off x="2334825" y="2250600"/>
              <a:ext cx="118400" cy="142075"/>
            </a:xfrm>
            <a:custGeom>
              <a:avLst/>
              <a:gdLst/>
              <a:ahLst/>
              <a:cxnLst/>
              <a:rect l="l" t="t" r="r" b="b"/>
              <a:pathLst>
                <a:path w="4736" h="5683" extrusionOk="0">
                  <a:moveTo>
                    <a:pt x="2387" y="1781"/>
                  </a:moveTo>
                  <a:lnTo>
                    <a:pt x="2450" y="2576"/>
                  </a:lnTo>
                  <a:lnTo>
                    <a:pt x="4079" y="3207"/>
                  </a:lnTo>
                  <a:lnTo>
                    <a:pt x="4079" y="4659"/>
                  </a:lnTo>
                  <a:lnTo>
                    <a:pt x="3587" y="4874"/>
                  </a:lnTo>
                  <a:lnTo>
                    <a:pt x="2829" y="3586"/>
                  </a:lnTo>
                  <a:lnTo>
                    <a:pt x="2665" y="3574"/>
                  </a:lnTo>
                  <a:cubicBezTo>
                    <a:pt x="1983" y="3510"/>
                    <a:pt x="1491" y="3473"/>
                    <a:pt x="1125" y="3473"/>
                  </a:cubicBezTo>
                  <a:lnTo>
                    <a:pt x="1137" y="3473"/>
                  </a:lnTo>
                  <a:cubicBezTo>
                    <a:pt x="1428" y="3106"/>
                    <a:pt x="1819" y="2576"/>
                    <a:pt x="2387" y="1781"/>
                  </a:cubicBezTo>
                  <a:close/>
                  <a:moveTo>
                    <a:pt x="2905" y="0"/>
                  </a:moveTo>
                  <a:lnTo>
                    <a:pt x="2400" y="707"/>
                  </a:lnTo>
                  <a:cubicBezTo>
                    <a:pt x="1541" y="1894"/>
                    <a:pt x="582" y="3195"/>
                    <a:pt x="253" y="3561"/>
                  </a:cubicBezTo>
                  <a:cubicBezTo>
                    <a:pt x="203" y="3574"/>
                    <a:pt x="165" y="3599"/>
                    <a:pt x="127" y="3637"/>
                  </a:cubicBezTo>
                  <a:lnTo>
                    <a:pt x="1" y="3763"/>
                  </a:lnTo>
                  <a:lnTo>
                    <a:pt x="1" y="4142"/>
                  </a:lnTo>
                  <a:lnTo>
                    <a:pt x="228" y="4218"/>
                  </a:lnTo>
                  <a:cubicBezTo>
                    <a:pt x="268" y="4227"/>
                    <a:pt x="302" y="4237"/>
                    <a:pt x="339" y="4237"/>
                  </a:cubicBezTo>
                  <a:cubicBezTo>
                    <a:pt x="396" y="4237"/>
                    <a:pt x="462" y="4214"/>
                    <a:pt x="569" y="4129"/>
                  </a:cubicBezTo>
                  <a:cubicBezTo>
                    <a:pt x="771" y="4117"/>
                    <a:pt x="974" y="4111"/>
                    <a:pt x="1176" y="4111"/>
                  </a:cubicBezTo>
                  <a:cubicBezTo>
                    <a:pt x="1605" y="4111"/>
                    <a:pt x="2034" y="4137"/>
                    <a:pt x="2463" y="4180"/>
                  </a:cubicBezTo>
                  <a:lnTo>
                    <a:pt x="3334" y="5682"/>
                  </a:lnTo>
                  <a:lnTo>
                    <a:pt x="4736" y="5076"/>
                  </a:lnTo>
                  <a:lnTo>
                    <a:pt x="4736" y="2753"/>
                  </a:lnTo>
                  <a:lnTo>
                    <a:pt x="3069" y="2121"/>
                  </a:lnTo>
                  <a:lnTo>
                    <a:pt x="290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6"/>
            <p:cNvSpPr/>
            <p:nvPr/>
          </p:nvSpPr>
          <p:spPr>
            <a:xfrm>
              <a:off x="1713900" y="3010725"/>
              <a:ext cx="224775" cy="69925"/>
            </a:xfrm>
            <a:custGeom>
              <a:avLst/>
              <a:gdLst/>
              <a:ahLst/>
              <a:cxnLst/>
              <a:rect l="l" t="t" r="r" b="b"/>
              <a:pathLst>
                <a:path w="8991" h="2797" extrusionOk="0">
                  <a:moveTo>
                    <a:pt x="1112" y="1"/>
                  </a:moveTo>
                  <a:lnTo>
                    <a:pt x="0" y="556"/>
                  </a:lnTo>
                  <a:lnTo>
                    <a:pt x="1112" y="834"/>
                  </a:lnTo>
                  <a:cubicBezTo>
                    <a:pt x="1112" y="834"/>
                    <a:pt x="3864" y="1125"/>
                    <a:pt x="4104" y="1125"/>
                  </a:cubicBezTo>
                  <a:cubicBezTo>
                    <a:pt x="4344" y="1125"/>
                    <a:pt x="6705" y="2110"/>
                    <a:pt x="6705" y="2110"/>
                  </a:cubicBezTo>
                  <a:cubicBezTo>
                    <a:pt x="6705" y="2110"/>
                    <a:pt x="5423" y="2797"/>
                    <a:pt x="5497" y="2797"/>
                  </a:cubicBezTo>
                  <a:cubicBezTo>
                    <a:pt x="5501" y="2797"/>
                    <a:pt x="5508" y="2795"/>
                    <a:pt x="5518" y="2791"/>
                  </a:cubicBezTo>
                  <a:cubicBezTo>
                    <a:pt x="5758" y="2716"/>
                    <a:pt x="8991" y="2463"/>
                    <a:pt x="8991" y="2463"/>
                  </a:cubicBezTo>
                  <a:lnTo>
                    <a:pt x="7892" y="1390"/>
                  </a:lnTo>
                  <a:lnTo>
                    <a:pt x="324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6"/>
            <p:cNvSpPr/>
            <p:nvPr/>
          </p:nvSpPr>
          <p:spPr>
            <a:xfrm>
              <a:off x="1691475" y="3002850"/>
              <a:ext cx="265200" cy="86825"/>
            </a:xfrm>
            <a:custGeom>
              <a:avLst/>
              <a:gdLst/>
              <a:ahLst/>
              <a:cxnLst/>
              <a:rect l="l" t="t" r="r" b="b"/>
              <a:pathLst>
                <a:path w="10608" h="3473" extrusionOk="0">
                  <a:moveTo>
                    <a:pt x="4079" y="644"/>
                  </a:moveTo>
                  <a:lnTo>
                    <a:pt x="8613" y="1995"/>
                  </a:lnTo>
                  <a:lnTo>
                    <a:pt x="9168" y="2526"/>
                  </a:lnTo>
                  <a:cubicBezTo>
                    <a:pt x="8764" y="2551"/>
                    <a:pt x="8310" y="2589"/>
                    <a:pt x="7880" y="2627"/>
                  </a:cubicBezTo>
                  <a:lnTo>
                    <a:pt x="8335" y="2387"/>
                  </a:lnTo>
                  <a:lnTo>
                    <a:pt x="7716" y="2134"/>
                  </a:lnTo>
                  <a:cubicBezTo>
                    <a:pt x="6112" y="1465"/>
                    <a:pt x="5191" y="1124"/>
                    <a:pt x="5001" y="1124"/>
                  </a:cubicBezTo>
                  <a:cubicBezTo>
                    <a:pt x="4824" y="1124"/>
                    <a:pt x="3095" y="947"/>
                    <a:pt x="2072" y="846"/>
                  </a:cubicBezTo>
                  <a:lnTo>
                    <a:pt x="1807" y="770"/>
                  </a:lnTo>
                  <a:lnTo>
                    <a:pt x="2072" y="644"/>
                  </a:lnTo>
                  <a:close/>
                  <a:moveTo>
                    <a:pt x="1933" y="0"/>
                  </a:moveTo>
                  <a:lnTo>
                    <a:pt x="1" y="973"/>
                  </a:lnTo>
                  <a:lnTo>
                    <a:pt x="1971" y="1465"/>
                  </a:lnTo>
                  <a:cubicBezTo>
                    <a:pt x="2438" y="1515"/>
                    <a:pt x="4749" y="1755"/>
                    <a:pt x="4976" y="1755"/>
                  </a:cubicBezTo>
                  <a:cubicBezTo>
                    <a:pt x="5127" y="1781"/>
                    <a:pt x="5974" y="2096"/>
                    <a:pt x="6857" y="2462"/>
                  </a:cubicBezTo>
                  <a:cubicBezTo>
                    <a:pt x="5974" y="2942"/>
                    <a:pt x="5986" y="2980"/>
                    <a:pt x="6100" y="3233"/>
                  </a:cubicBezTo>
                  <a:lnTo>
                    <a:pt x="6251" y="3473"/>
                  </a:lnTo>
                  <a:lnTo>
                    <a:pt x="6516" y="3410"/>
                  </a:lnTo>
                  <a:cubicBezTo>
                    <a:pt x="6706" y="3359"/>
                    <a:pt x="8411" y="3207"/>
                    <a:pt x="9913" y="3094"/>
                  </a:cubicBezTo>
                  <a:lnTo>
                    <a:pt x="10608" y="3043"/>
                  </a:lnTo>
                  <a:lnTo>
                    <a:pt x="8953" y="1427"/>
                  </a:lnTo>
                  <a:lnTo>
                    <a:pt x="4231" y="13"/>
                  </a:lnTo>
                  <a:lnTo>
                    <a:pt x="193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6"/>
            <p:cNvSpPr/>
            <p:nvPr/>
          </p:nvSpPr>
          <p:spPr>
            <a:xfrm>
              <a:off x="1938650" y="3067875"/>
              <a:ext cx="120300" cy="55275"/>
            </a:xfrm>
            <a:custGeom>
              <a:avLst/>
              <a:gdLst/>
              <a:ahLst/>
              <a:cxnLst/>
              <a:rect l="l" t="t" r="r" b="b"/>
              <a:pathLst>
                <a:path w="4812" h="2211" extrusionOk="0">
                  <a:moveTo>
                    <a:pt x="1807" y="0"/>
                  </a:moveTo>
                  <a:lnTo>
                    <a:pt x="1099" y="1036"/>
                  </a:lnTo>
                  <a:lnTo>
                    <a:pt x="1" y="2210"/>
                  </a:lnTo>
                  <a:lnTo>
                    <a:pt x="1" y="2210"/>
                  </a:lnTo>
                  <a:lnTo>
                    <a:pt x="2842" y="1743"/>
                  </a:lnTo>
                  <a:lnTo>
                    <a:pt x="4812" y="2210"/>
                  </a:lnTo>
                  <a:lnTo>
                    <a:pt x="4812" y="2210"/>
                  </a:lnTo>
                  <a:lnTo>
                    <a:pt x="4408" y="493"/>
                  </a:lnTo>
                  <a:lnTo>
                    <a:pt x="18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6"/>
            <p:cNvSpPr/>
            <p:nvPr/>
          </p:nvSpPr>
          <p:spPr>
            <a:xfrm>
              <a:off x="1916875" y="3059350"/>
              <a:ext cx="152175" cy="75475"/>
            </a:xfrm>
            <a:custGeom>
              <a:avLst/>
              <a:gdLst/>
              <a:ahLst/>
              <a:cxnLst/>
              <a:rect l="l" t="t" r="r" b="b"/>
              <a:pathLst>
                <a:path w="6087" h="3019" extrusionOk="0">
                  <a:moveTo>
                    <a:pt x="2829" y="695"/>
                  </a:moveTo>
                  <a:lnTo>
                    <a:pt x="5026" y="1099"/>
                  </a:lnTo>
                  <a:lnTo>
                    <a:pt x="5253" y="2122"/>
                  </a:lnTo>
                  <a:lnTo>
                    <a:pt x="5253" y="2122"/>
                  </a:lnTo>
                  <a:lnTo>
                    <a:pt x="3713" y="1756"/>
                  </a:lnTo>
                  <a:lnTo>
                    <a:pt x="1731" y="2084"/>
                  </a:lnTo>
                  <a:lnTo>
                    <a:pt x="2236" y="1541"/>
                  </a:lnTo>
                  <a:lnTo>
                    <a:pt x="2829" y="695"/>
                  </a:lnTo>
                  <a:close/>
                  <a:moveTo>
                    <a:pt x="2526" y="0"/>
                  </a:moveTo>
                  <a:lnTo>
                    <a:pt x="1743" y="1162"/>
                  </a:lnTo>
                  <a:lnTo>
                    <a:pt x="1" y="3018"/>
                  </a:lnTo>
                  <a:lnTo>
                    <a:pt x="3675" y="2400"/>
                  </a:lnTo>
                  <a:lnTo>
                    <a:pt x="6087" y="2980"/>
                  </a:lnTo>
                  <a:lnTo>
                    <a:pt x="5531" y="556"/>
                  </a:lnTo>
                  <a:lnTo>
                    <a:pt x="252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6"/>
            <p:cNvSpPr/>
            <p:nvPr/>
          </p:nvSpPr>
          <p:spPr>
            <a:xfrm>
              <a:off x="1843950" y="3121225"/>
              <a:ext cx="55275" cy="29075"/>
            </a:xfrm>
            <a:custGeom>
              <a:avLst/>
              <a:gdLst/>
              <a:ahLst/>
              <a:cxnLst/>
              <a:rect l="l" t="t" r="r" b="b"/>
              <a:pathLst>
                <a:path w="2211" h="1163" extrusionOk="0">
                  <a:moveTo>
                    <a:pt x="1" y="0"/>
                  </a:moveTo>
                  <a:lnTo>
                    <a:pt x="1226" y="1162"/>
                  </a:lnTo>
                  <a:lnTo>
                    <a:pt x="2211" y="278"/>
                  </a:lnTo>
                  <a:lnTo>
                    <a:pt x="165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6"/>
            <p:cNvSpPr/>
            <p:nvPr/>
          </p:nvSpPr>
          <p:spPr>
            <a:xfrm>
              <a:off x="1824375" y="3113325"/>
              <a:ext cx="88750" cy="47700"/>
            </a:xfrm>
            <a:custGeom>
              <a:avLst/>
              <a:gdLst/>
              <a:ahLst/>
              <a:cxnLst/>
              <a:rect l="l" t="t" r="r" b="b"/>
              <a:pathLst>
                <a:path w="3550" h="1908" extrusionOk="0">
                  <a:moveTo>
                    <a:pt x="2375" y="632"/>
                  </a:moveTo>
                  <a:lnTo>
                    <a:pt x="2438" y="670"/>
                  </a:lnTo>
                  <a:lnTo>
                    <a:pt x="2021" y="1049"/>
                  </a:lnTo>
                  <a:lnTo>
                    <a:pt x="1579" y="632"/>
                  </a:lnTo>
                  <a:close/>
                  <a:moveTo>
                    <a:pt x="1" y="1"/>
                  </a:moveTo>
                  <a:lnTo>
                    <a:pt x="1996" y="1907"/>
                  </a:lnTo>
                  <a:lnTo>
                    <a:pt x="3549" y="518"/>
                  </a:lnTo>
                  <a:lnTo>
                    <a:pt x="251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6"/>
            <p:cNvSpPr/>
            <p:nvPr/>
          </p:nvSpPr>
          <p:spPr>
            <a:xfrm>
              <a:off x="2090500" y="3105425"/>
              <a:ext cx="65050" cy="33175"/>
            </a:xfrm>
            <a:custGeom>
              <a:avLst/>
              <a:gdLst/>
              <a:ahLst/>
              <a:cxnLst/>
              <a:rect l="l" t="t" r="r" b="b"/>
              <a:pathLst>
                <a:path w="2602" h="1327" extrusionOk="0">
                  <a:moveTo>
                    <a:pt x="0" y="1"/>
                  </a:moveTo>
                  <a:lnTo>
                    <a:pt x="468" y="1327"/>
                  </a:lnTo>
                  <a:lnTo>
                    <a:pt x="2602" y="658"/>
                  </a:lnTo>
                  <a:lnTo>
                    <a:pt x="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6"/>
            <p:cNvSpPr/>
            <p:nvPr/>
          </p:nvSpPr>
          <p:spPr>
            <a:xfrm>
              <a:off x="2077875" y="3094075"/>
              <a:ext cx="106725" cy="54325"/>
            </a:xfrm>
            <a:custGeom>
              <a:avLst/>
              <a:gdLst/>
              <a:ahLst/>
              <a:cxnLst/>
              <a:rect l="l" t="t" r="r" b="b"/>
              <a:pathLst>
                <a:path w="4269" h="2173" extrusionOk="0">
                  <a:moveTo>
                    <a:pt x="998" y="910"/>
                  </a:moveTo>
                  <a:lnTo>
                    <a:pt x="1945" y="1137"/>
                  </a:lnTo>
                  <a:lnTo>
                    <a:pt x="1162" y="1377"/>
                  </a:lnTo>
                  <a:lnTo>
                    <a:pt x="998" y="910"/>
                  </a:lnTo>
                  <a:close/>
                  <a:moveTo>
                    <a:pt x="0" y="0"/>
                  </a:moveTo>
                  <a:lnTo>
                    <a:pt x="783" y="2172"/>
                  </a:lnTo>
                  <a:lnTo>
                    <a:pt x="4268" y="1086"/>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6" name="Google Shape;696;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600"/>
        <p:cNvGrpSpPr/>
        <p:nvPr/>
      </p:nvGrpSpPr>
      <p:grpSpPr>
        <a:xfrm>
          <a:off x="0" y="0"/>
          <a:ext cx="0" cy="0"/>
          <a:chOff x="0" y="0"/>
          <a:chExt cx="0" cy="0"/>
        </a:xfrm>
      </p:grpSpPr>
      <p:pic>
        <p:nvPicPr>
          <p:cNvPr id="1601" name="Google Shape;1601;p17"/>
          <p:cNvPicPr preferRelativeResize="0"/>
          <p:nvPr/>
        </p:nvPicPr>
        <p:blipFill>
          <a:blip r:embed="rId2">
            <a:alphaModFix amt="62000"/>
          </a:blip>
          <a:stretch>
            <a:fillRect/>
          </a:stretch>
        </p:blipFill>
        <p:spPr>
          <a:xfrm>
            <a:off x="2" y="0"/>
            <a:ext cx="9144003" cy="5143499"/>
          </a:xfrm>
          <a:prstGeom prst="rect">
            <a:avLst/>
          </a:prstGeom>
          <a:noFill/>
          <a:ln>
            <a:noFill/>
          </a:ln>
        </p:spPr>
      </p:pic>
      <p:grpSp>
        <p:nvGrpSpPr>
          <p:cNvPr id="1602" name="Google Shape;1602;p17"/>
          <p:cNvGrpSpPr/>
          <p:nvPr/>
        </p:nvGrpSpPr>
        <p:grpSpPr>
          <a:xfrm>
            <a:off x="713330" y="200208"/>
            <a:ext cx="7717340" cy="4590494"/>
            <a:chOff x="238125" y="732525"/>
            <a:chExt cx="7130500" cy="4241425"/>
          </a:xfrm>
        </p:grpSpPr>
        <p:sp>
          <p:nvSpPr>
            <p:cNvPr id="1603" name="Google Shape;1603;p17"/>
            <p:cNvSpPr/>
            <p:nvPr/>
          </p:nvSpPr>
          <p:spPr>
            <a:xfrm>
              <a:off x="3175800" y="1003350"/>
              <a:ext cx="3741725" cy="3331975"/>
            </a:xfrm>
            <a:custGeom>
              <a:avLst/>
              <a:gdLst/>
              <a:ahLst/>
              <a:cxnLst/>
              <a:rect l="l" t="t" r="r" b="b"/>
              <a:pathLst>
                <a:path w="149669" h="133279" extrusionOk="0">
                  <a:moveTo>
                    <a:pt x="81445" y="1"/>
                  </a:moveTo>
                  <a:lnTo>
                    <a:pt x="79450" y="1466"/>
                  </a:lnTo>
                  <a:lnTo>
                    <a:pt x="78288" y="3145"/>
                  </a:lnTo>
                  <a:lnTo>
                    <a:pt x="77341" y="834"/>
                  </a:lnTo>
                  <a:lnTo>
                    <a:pt x="75131" y="834"/>
                  </a:lnTo>
                  <a:lnTo>
                    <a:pt x="73868" y="2413"/>
                  </a:lnTo>
                  <a:lnTo>
                    <a:pt x="73161" y="4888"/>
                  </a:lnTo>
                  <a:lnTo>
                    <a:pt x="69891" y="7325"/>
                  </a:lnTo>
                  <a:lnTo>
                    <a:pt x="68313" y="10330"/>
                  </a:lnTo>
                  <a:lnTo>
                    <a:pt x="69474" y="11466"/>
                  </a:lnTo>
                  <a:lnTo>
                    <a:pt x="66318" y="13247"/>
                  </a:lnTo>
                  <a:lnTo>
                    <a:pt x="67782" y="14825"/>
                  </a:lnTo>
                  <a:lnTo>
                    <a:pt x="69790" y="15873"/>
                  </a:lnTo>
                  <a:lnTo>
                    <a:pt x="68729" y="16504"/>
                  </a:lnTo>
                  <a:lnTo>
                    <a:pt x="65888" y="14812"/>
                  </a:lnTo>
                  <a:lnTo>
                    <a:pt x="65257" y="16605"/>
                  </a:lnTo>
                  <a:lnTo>
                    <a:pt x="63994" y="17439"/>
                  </a:lnTo>
                  <a:lnTo>
                    <a:pt x="65358" y="21644"/>
                  </a:lnTo>
                  <a:lnTo>
                    <a:pt x="67050" y="21959"/>
                  </a:lnTo>
                  <a:lnTo>
                    <a:pt x="68199" y="22906"/>
                  </a:lnTo>
                  <a:cubicBezTo>
                    <a:pt x="67252" y="23336"/>
                    <a:pt x="65674" y="23651"/>
                    <a:pt x="65674" y="23651"/>
                  </a:cubicBezTo>
                  <a:lnTo>
                    <a:pt x="66419" y="25230"/>
                  </a:lnTo>
                  <a:lnTo>
                    <a:pt x="65358" y="26593"/>
                  </a:lnTo>
                  <a:lnTo>
                    <a:pt x="63577" y="25962"/>
                  </a:lnTo>
                  <a:lnTo>
                    <a:pt x="64625" y="23967"/>
                  </a:lnTo>
                  <a:lnTo>
                    <a:pt x="63262" y="20394"/>
                  </a:lnTo>
                  <a:lnTo>
                    <a:pt x="62214" y="17439"/>
                  </a:lnTo>
                  <a:lnTo>
                    <a:pt x="61368" y="15343"/>
                  </a:lnTo>
                  <a:lnTo>
                    <a:pt x="59688" y="14711"/>
                  </a:lnTo>
                  <a:lnTo>
                    <a:pt x="58842" y="18386"/>
                  </a:lnTo>
                  <a:lnTo>
                    <a:pt x="58792" y="21012"/>
                  </a:lnTo>
                  <a:lnTo>
                    <a:pt x="60951" y="22906"/>
                  </a:lnTo>
                  <a:lnTo>
                    <a:pt x="60951" y="24485"/>
                  </a:lnTo>
                  <a:lnTo>
                    <a:pt x="58009" y="23020"/>
                  </a:lnTo>
                  <a:lnTo>
                    <a:pt x="55319" y="22389"/>
                  </a:lnTo>
                  <a:lnTo>
                    <a:pt x="54978" y="23437"/>
                  </a:lnTo>
                  <a:lnTo>
                    <a:pt x="55547" y="24598"/>
                  </a:lnTo>
                  <a:lnTo>
                    <a:pt x="52516" y="25230"/>
                  </a:lnTo>
                  <a:lnTo>
                    <a:pt x="48526" y="27326"/>
                  </a:lnTo>
                  <a:lnTo>
                    <a:pt x="46632" y="29535"/>
                  </a:lnTo>
                  <a:lnTo>
                    <a:pt x="46114" y="26909"/>
                  </a:lnTo>
                  <a:lnTo>
                    <a:pt x="44852" y="26391"/>
                  </a:lnTo>
                  <a:lnTo>
                    <a:pt x="44536" y="29119"/>
                  </a:lnTo>
                  <a:lnTo>
                    <a:pt x="42326" y="30381"/>
                  </a:lnTo>
                  <a:lnTo>
                    <a:pt x="43488" y="32162"/>
                  </a:lnTo>
                  <a:lnTo>
                    <a:pt x="41379" y="32061"/>
                  </a:lnTo>
                  <a:lnTo>
                    <a:pt x="40647" y="33223"/>
                  </a:lnTo>
                  <a:lnTo>
                    <a:pt x="39169" y="30381"/>
                  </a:lnTo>
                  <a:lnTo>
                    <a:pt x="37490" y="29119"/>
                  </a:lnTo>
                  <a:lnTo>
                    <a:pt x="37490" y="29119"/>
                  </a:lnTo>
                  <a:lnTo>
                    <a:pt x="40748" y="29750"/>
                  </a:lnTo>
                  <a:lnTo>
                    <a:pt x="42225" y="28803"/>
                  </a:lnTo>
                  <a:lnTo>
                    <a:pt x="41379" y="26593"/>
                  </a:lnTo>
                  <a:lnTo>
                    <a:pt x="37806" y="24699"/>
                  </a:lnTo>
                  <a:lnTo>
                    <a:pt x="35078" y="23538"/>
                  </a:lnTo>
                  <a:lnTo>
                    <a:pt x="32654" y="22906"/>
                  </a:lnTo>
                  <a:lnTo>
                    <a:pt x="29181" y="24068"/>
                  </a:lnTo>
                  <a:lnTo>
                    <a:pt x="25292" y="28172"/>
                  </a:lnTo>
                  <a:lnTo>
                    <a:pt x="22767" y="31745"/>
                  </a:lnTo>
                  <a:lnTo>
                    <a:pt x="21403" y="34586"/>
                  </a:lnTo>
                  <a:lnTo>
                    <a:pt x="18878" y="37112"/>
                  </a:lnTo>
                  <a:lnTo>
                    <a:pt x="18082" y="38892"/>
                  </a:lnTo>
                  <a:lnTo>
                    <a:pt x="19130" y="42680"/>
                  </a:lnTo>
                  <a:lnTo>
                    <a:pt x="20923" y="42364"/>
                  </a:lnTo>
                  <a:lnTo>
                    <a:pt x="22186" y="40786"/>
                  </a:lnTo>
                  <a:lnTo>
                    <a:pt x="23651" y="43311"/>
                  </a:lnTo>
                  <a:lnTo>
                    <a:pt x="23449" y="44776"/>
                  </a:lnTo>
                  <a:lnTo>
                    <a:pt x="26441" y="45092"/>
                  </a:lnTo>
                  <a:cubicBezTo>
                    <a:pt x="26441" y="45092"/>
                    <a:pt x="28058" y="42882"/>
                    <a:pt x="28058" y="42566"/>
                  </a:cubicBezTo>
                  <a:cubicBezTo>
                    <a:pt x="28058" y="42251"/>
                    <a:pt x="28487" y="40256"/>
                    <a:pt x="28487" y="40256"/>
                  </a:cubicBezTo>
                  <a:lnTo>
                    <a:pt x="26909" y="37932"/>
                  </a:lnTo>
                  <a:lnTo>
                    <a:pt x="27111" y="35622"/>
                  </a:lnTo>
                  <a:lnTo>
                    <a:pt x="28904" y="34157"/>
                  </a:lnTo>
                  <a:lnTo>
                    <a:pt x="29535" y="32364"/>
                  </a:lnTo>
                  <a:lnTo>
                    <a:pt x="30899" y="31202"/>
                  </a:lnTo>
                  <a:lnTo>
                    <a:pt x="32376" y="32263"/>
                  </a:lnTo>
                  <a:lnTo>
                    <a:pt x="29535" y="35836"/>
                  </a:lnTo>
                  <a:lnTo>
                    <a:pt x="30684" y="39309"/>
                  </a:lnTo>
                  <a:lnTo>
                    <a:pt x="32477" y="39523"/>
                  </a:lnTo>
                  <a:lnTo>
                    <a:pt x="35002" y="38778"/>
                  </a:lnTo>
                  <a:lnTo>
                    <a:pt x="36467" y="39725"/>
                  </a:lnTo>
                  <a:lnTo>
                    <a:pt x="34257" y="41089"/>
                  </a:lnTo>
                  <a:lnTo>
                    <a:pt x="31416" y="41203"/>
                  </a:lnTo>
                  <a:lnTo>
                    <a:pt x="31101" y="42983"/>
                  </a:lnTo>
                  <a:lnTo>
                    <a:pt x="29952" y="44360"/>
                  </a:lnTo>
                  <a:lnTo>
                    <a:pt x="29219" y="46822"/>
                  </a:lnTo>
                  <a:lnTo>
                    <a:pt x="25532" y="47504"/>
                  </a:lnTo>
                  <a:lnTo>
                    <a:pt x="21555" y="47504"/>
                  </a:lnTo>
                  <a:lnTo>
                    <a:pt x="22287" y="45092"/>
                  </a:lnTo>
                  <a:lnTo>
                    <a:pt x="21239" y="43880"/>
                  </a:lnTo>
                  <a:lnTo>
                    <a:pt x="19976" y="45382"/>
                  </a:lnTo>
                  <a:lnTo>
                    <a:pt x="19762" y="48072"/>
                  </a:lnTo>
                  <a:lnTo>
                    <a:pt x="17022" y="49208"/>
                  </a:lnTo>
                  <a:lnTo>
                    <a:pt x="16075" y="52618"/>
                  </a:lnTo>
                  <a:lnTo>
                    <a:pt x="14294" y="54448"/>
                  </a:lnTo>
                  <a:lnTo>
                    <a:pt x="12716" y="54448"/>
                  </a:lnTo>
                  <a:lnTo>
                    <a:pt x="10822" y="54764"/>
                  </a:lnTo>
                  <a:lnTo>
                    <a:pt x="12501" y="55648"/>
                  </a:lnTo>
                  <a:lnTo>
                    <a:pt x="13448" y="57681"/>
                  </a:lnTo>
                  <a:lnTo>
                    <a:pt x="11971" y="59209"/>
                  </a:lnTo>
                  <a:lnTo>
                    <a:pt x="8460" y="58780"/>
                  </a:lnTo>
                  <a:lnTo>
                    <a:pt x="6087" y="60017"/>
                  </a:lnTo>
                  <a:lnTo>
                    <a:pt x="6087" y="65484"/>
                  </a:lnTo>
                  <a:lnTo>
                    <a:pt x="8612" y="66217"/>
                  </a:lnTo>
                  <a:lnTo>
                    <a:pt x="9723" y="67164"/>
                  </a:lnTo>
                  <a:lnTo>
                    <a:pt x="11150" y="66318"/>
                  </a:lnTo>
                  <a:lnTo>
                    <a:pt x="13233" y="66431"/>
                  </a:lnTo>
                  <a:lnTo>
                    <a:pt x="15115" y="63691"/>
                  </a:lnTo>
                  <a:lnTo>
                    <a:pt x="16176" y="61797"/>
                  </a:lnTo>
                  <a:lnTo>
                    <a:pt x="17123" y="61381"/>
                  </a:lnTo>
                  <a:lnTo>
                    <a:pt x="17438" y="59600"/>
                  </a:lnTo>
                  <a:lnTo>
                    <a:pt x="19850" y="60232"/>
                  </a:lnTo>
                  <a:lnTo>
                    <a:pt x="21226" y="59487"/>
                  </a:lnTo>
                  <a:lnTo>
                    <a:pt x="22805" y="59487"/>
                  </a:lnTo>
                  <a:lnTo>
                    <a:pt x="24699" y="61595"/>
                  </a:lnTo>
                  <a:lnTo>
                    <a:pt x="26113" y="62909"/>
                  </a:lnTo>
                  <a:lnTo>
                    <a:pt x="26896" y="64222"/>
                  </a:lnTo>
                  <a:lnTo>
                    <a:pt x="26896" y="65484"/>
                  </a:lnTo>
                  <a:lnTo>
                    <a:pt x="28159" y="64752"/>
                  </a:lnTo>
                  <a:lnTo>
                    <a:pt x="28159" y="62959"/>
                  </a:lnTo>
                  <a:lnTo>
                    <a:pt x="29421" y="63376"/>
                  </a:lnTo>
                  <a:lnTo>
                    <a:pt x="29787" y="62542"/>
                  </a:lnTo>
                  <a:lnTo>
                    <a:pt x="27035" y="60964"/>
                  </a:lnTo>
                  <a:lnTo>
                    <a:pt x="24661" y="58653"/>
                  </a:lnTo>
                  <a:lnTo>
                    <a:pt x="25103" y="57075"/>
                  </a:lnTo>
                  <a:lnTo>
                    <a:pt x="27527" y="58754"/>
                  </a:lnTo>
                  <a:lnTo>
                    <a:pt x="30368" y="61595"/>
                  </a:lnTo>
                  <a:lnTo>
                    <a:pt x="31846" y="65383"/>
                  </a:lnTo>
                  <a:lnTo>
                    <a:pt x="33525" y="66671"/>
                  </a:lnTo>
                  <a:lnTo>
                    <a:pt x="34889" y="65383"/>
                  </a:lnTo>
                  <a:lnTo>
                    <a:pt x="33740" y="64020"/>
                  </a:lnTo>
                  <a:lnTo>
                    <a:pt x="35002" y="62643"/>
                  </a:lnTo>
                  <a:lnTo>
                    <a:pt x="36366" y="62441"/>
                  </a:lnTo>
                  <a:lnTo>
                    <a:pt x="37945" y="62126"/>
                  </a:lnTo>
                  <a:lnTo>
                    <a:pt x="37831" y="59701"/>
                  </a:lnTo>
                  <a:lnTo>
                    <a:pt x="39409" y="56343"/>
                  </a:lnTo>
                  <a:lnTo>
                    <a:pt x="41101" y="55913"/>
                  </a:lnTo>
                  <a:lnTo>
                    <a:pt x="41733" y="58237"/>
                  </a:lnTo>
                  <a:lnTo>
                    <a:pt x="43627" y="58237"/>
                  </a:lnTo>
                  <a:lnTo>
                    <a:pt x="43513" y="56759"/>
                  </a:lnTo>
                  <a:lnTo>
                    <a:pt x="45407" y="55547"/>
                  </a:lnTo>
                  <a:lnTo>
                    <a:pt x="44776" y="57466"/>
                  </a:lnTo>
                  <a:lnTo>
                    <a:pt x="47402" y="60168"/>
                  </a:lnTo>
                  <a:lnTo>
                    <a:pt x="49195" y="61507"/>
                  </a:lnTo>
                  <a:lnTo>
                    <a:pt x="45306" y="62340"/>
                  </a:lnTo>
                  <a:lnTo>
                    <a:pt x="42149" y="61494"/>
                  </a:lnTo>
                  <a:lnTo>
                    <a:pt x="39624" y="62126"/>
                  </a:lnTo>
                  <a:lnTo>
                    <a:pt x="38147" y="62972"/>
                  </a:lnTo>
                  <a:lnTo>
                    <a:pt x="37099" y="65497"/>
                  </a:lnTo>
                  <a:lnTo>
                    <a:pt x="38892" y="66671"/>
                  </a:lnTo>
                  <a:lnTo>
                    <a:pt x="41619" y="67366"/>
                  </a:lnTo>
                  <a:lnTo>
                    <a:pt x="44031" y="66002"/>
                  </a:lnTo>
                  <a:lnTo>
                    <a:pt x="44978" y="67366"/>
                  </a:lnTo>
                  <a:lnTo>
                    <a:pt x="44144" y="70523"/>
                  </a:lnTo>
                  <a:lnTo>
                    <a:pt x="41404" y="71785"/>
                  </a:lnTo>
                  <a:lnTo>
                    <a:pt x="38046" y="72316"/>
                  </a:lnTo>
                  <a:lnTo>
                    <a:pt x="32578" y="70737"/>
                  </a:lnTo>
                  <a:lnTo>
                    <a:pt x="30684" y="71053"/>
                  </a:lnTo>
                  <a:lnTo>
                    <a:pt x="29005" y="72518"/>
                  </a:lnTo>
                  <a:lnTo>
                    <a:pt x="26441" y="70422"/>
                  </a:lnTo>
                  <a:lnTo>
                    <a:pt x="23966" y="69891"/>
                  </a:lnTo>
                  <a:lnTo>
                    <a:pt x="23600" y="67139"/>
                  </a:lnTo>
                  <a:lnTo>
                    <a:pt x="22186" y="66823"/>
                  </a:lnTo>
                  <a:lnTo>
                    <a:pt x="20077" y="67164"/>
                  </a:lnTo>
                  <a:lnTo>
                    <a:pt x="15948" y="67139"/>
                  </a:lnTo>
                  <a:lnTo>
                    <a:pt x="11554" y="68742"/>
                  </a:lnTo>
                  <a:lnTo>
                    <a:pt x="10291" y="68111"/>
                  </a:lnTo>
                  <a:lnTo>
                    <a:pt x="8511" y="69891"/>
                  </a:lnTo>
                  <a:lnTo>
                    <a:pt x="6718" y="71785"/>
                  </a:lnTo>
                  <a:lnTo>
                    <a:pt x="6087" y="73793"/>
                  </a:lnTo>
                  <a:lnTo>
                    <a:pt x="3460" y="75687"/>
                  </a:lnTo>
                  <a:lnTo>
                    <a:pt x="1048" y="79564"/>
                  </a:lnTo>
                  <a:lnTo>
                    <a:pt x="0" y="82089"/>
                  </a:lnTo>
                  <a:lnTo>
                    <a:pt x="518" y="84501"/>
                  </a:lnTo>
                  <a:lnTo>
                    <a:pt x="0" y="87342"/>
                  </a:lnTo>
                  <a:lnTo>
                    <a:pt x="834" y="90814"/>
                  </a:lnTo>
                  <a:lnTo>
                    <a:pt x="3258" y="93340"/>
                  </a:lnTo>
                  <a:lnTo>
                    <a:pt x="5038" y="95234"/>
                  </a:lnTo>
                  <a:lnTo>
                    <a:pt x="8094" y="97027"/>
                  </a:lnTo>
                  <a:lnTo>
                    <a:pt x="10822" y="96711"/>
                  </a:lnTo>
                  <a:lnTo>
                    <a:pt x="13347" y="96711"/>
                  </a:lnTo>
                  <a:lnTo>
                    <a:pt x="16075" y="95335"/>
                  </a:lnTo>
                  <a:lnTo>
                    <a:pt x="18398" y="95600"/>
                  </a:lnTo>
                  <a:lnTo>
                    <a:pt x="19345" y="97203"/>
                  </a:lnTo>
                  <a:lnTo>
                    <a:pt x="22186" y="97052"/>
                  </a:lnTo>
                  <a:lnTo>
                    <a:pt x="23335" y="98921"/>
                  </a:lnTo>
                  <a:lnTo>
                    <a:pt x="22918" y="103012"/>
                  </a:lnTo>
                  <a:lnTo>
                    <a:pt x="25040" y="106169"/>
                  </a:lnTo>
                  <a:lnTo>
                    <a:pt x="25646" y="109325"/>
                  </a:lnTo>
                  <a:lnTo>
                    <a:pt x="25646" y="112166"/>
                  </a:lnTo>
                  <a:lnTo>
                    <a:pt x="23752" y="114793"/>
                  </a:lnTo>
                  <a:lnTo>
                    <a:pt x="23752" y="117205"/>
                  </a:lnTo>
                  <a:lnTo>
                    <a:pt x="25646" y="119945"/>
                  </a:lnTo>
                  <a:lnTo>
                    <a:pt x="25646" y="123505"/>
                  </a:lnTo>
                  <a:lnTo>
                    <a:pt x="27641" y="126132"/>
                  </a:lnTo>
                  <a:lnTo>
                    <a:pt x="28752" y="128228"/>
                  </a:lnTo>
                  <a:lnTo>
                    <a:pt x="29143" y="130539"/>
                  </a:lnTo>
                  <a:lnTo>
                    <a:pt x="30899" y="133279"/>
                  </a:lnTo>
                  <a:lnTo>
                    <a:pt x="35419" y="133279"/>
                  </a:lnTo>
                  <a:lnTo>
                    <a:pt x="37945" y="131385"/>
                  </a:lnTo>
                  <a:lnTo>
                    <a:pt x="39624" y="129541"/>
                  </a:lnTo>
                  <a:lnTo>
                    <a:pt x="42149" y="126675"/>
                  </a:lnTo>
                  <a:lnTo>
                    <a:pt x="42781" y="123808"/>
                  </a:lnTo>
                  <a:lnTo>
                    <a:pt x="44258" y="123808"/>
                  </a:lnTo>
                  <a:lnTo>
                    <a:pt x="44574" y="119705"/>
                  </a:lnTo>
                  <a:lnTo>
                    <a:pt x="44574" y="118442"/>
                  </a:lnTo>
                  <a:lnTo>
                    <a:pt x="48678" y="115285"/>
                  </a:lnTo>
                  <a:lnTo>
                    <a:pt x="50256" y="112874"/>
                  </a:lnTo>
                  <a:lnTo>
                    <a:pt x="50256" y="110260"/>
                  </a:lnTo>
                  <a:lnTo>
                    <a:pt x="49410" y="108265"/>
                  </a:lnTo>
                  <a:lnTo>
                    <a:pt x="49460" y="105954"/>
                  </a:lnTo>
                  <a:lnTo>
                    <a:pt x="48905" y="104477"/>
                  </a:lnTo>
                  <a:lnTo>
                    <a:pt x="51683" y="101951"/>
                  </a:lnTo>
                  <a:lnTo>
                    <a:pt x="54334" y="99009"/>
                  </a:lnTo>
                  <a:lnTo>
                    <a:pt x="57592" y="97014"/>
                  </a:lnTo>
                  <a:cubicBezTo>
                    <a:pt x="57592" y="97014"/>
                    <a:pt x="59070" y="94388"/>
                    <a:pt x="59070" y="93958"/>
                  </a:cubicBezTo>
                  <a:cubicBezTo>
                    <a:pt x="59070" y="93542"/>
                    <a:pt x="59916" y="91433"/>
                    <a:pt x="59916" y="91433"/>
                  </a:cubicBezTo>
                  <a:lnTo>
                    <a:pt x="59398" y="89754"/>
                  </a:lnTo>
                  <a:lnTo>
                    <a:pt x="57921" y="90498"/>
                  </a:lnTo>
                  <a:lnTo>
                    <a:pt x="54132" y="91016"/>
                  </a:lnTo>
                  <a:lnTo>
                    <a:pt x="52870" y="91648"/>
                  </a:lnTo>
                  <a:lnTo>
                    <a:pt x="52238" y="89754"/>
                  </a:lnTo>
                  <a:lnTo>
                    <a:pt x="51721" y="88604"/>
                  </a:lnTo>
                  <a:lnTo>
                    <a:pt x="49612" y="86597"/>
                  </a:lnTo>
                  <a:lnTo>
                    <a:pt x="48248" y="85650"/>
                  </a:lnTo>
                  <a:lnTo>
                    <a:pt x="46139" y="80826"/>
                  </a:lnTo>
                  <a:lnTo>
                    <a:pt x="45306" y="79665"/>
                  </a:lnTo>
                  <a:lnTo>
                    <a:pt x="44258" y="76823"/>
                  </a:lnTo>
                  <a:lnTo>
                    <a:pt x="43513" y="75561"/>
                  </a:lnTo>
                  <a:lnTo>
                    <a:pt x="44675" y="75144"/>
                  </a:lnTo>
                  <a:lnTo>
                    <a:pt x="47200" y="78617"/>
                  </a:lnTo>
                  <a:lnTo>
                    <a:pt x="48665" y="80927"/>
                  </a:lnTo>
                  <a:lnTo>
                    <a:pt x="49511" y="83339"/>
                  </a:lnTo>
                  <a:lnTo>
                    <a:pt x="51506" y="84917"/>
                  </a:lnTo>
                  <a:lnTo>
                    <a:pt x="52769" y="87973"/>
                  </a:lnTo>
                  <a:lnTo>
                    <a:pt x="53299" y="89438"/>
                  </a:lnTo>
                  <a:lnTo>
                    <a:pt x="56771" y="87859"/>
                  </a:lnTo>
                  <a:lnTo>
                    <a:pt x="60560" y="87026"/>
                  </a:lnTo>
                  <a:lnTo>
                    <a:pt x="64449" y="85018"/>
                  </a:lnTo>
                  <a:lnTo>
                    <a:pt x="65585" y="82922"/>
                  </a:lnTo>
                  <a:lnTo>
                    <a:pt x="66431" y="80814"/>
                  </a:lnTo>
                  <a:lnTo>
                    <a:pt x="64853" y="79235"/>
                  </a:lnTo>
                  <a:lnTo>
                    <a:pt x="63476" y="77771"/>
                  </a:lnTo>
                  <a:lnTo>
                    <a:pt x="61065" y="78503"/>
                  </a:lnTo>
                  <a:lnTo>
                    <a:pt x="58956" y="78604"/>
                  </a:lnTo>
                  <a:lnTo>
                    <a:pt x="57693" y="76293"/>
                  </a:lnTo>
                  <a:lnTo>
                    <a:pt x="55799" y="74740"/>
                  </a:lnTo>
                  <a:lnTo>
                    <a:pt x="56746" y="73149"/>
                  </a:lnTo>
                  <a:lnTo>
                    <a:pt x="59587" y="75460"/>
                  </a:lnTo>
                  <a:lnTo>
                    <a:pt x="61696" y="76609"/>
                  </a:lnTo>
                  <a:lnTo>
                    <a:pt x="63476" y="76722"/>
                  </a:lnTo>
                  <a:lnTo>
                    <a:pt x="65269" y="77669"/>
                  </a:lnTo>
                  <a:lnTo>
                    <a:pt x="67997" y="78086"/>
                  </a:lnTo>
                  <a:lnTo>
                    <a:pt x="71368" y="77669"/>
                  </a:lnTo>
                  <a:lnTo>
                    <a:pt x="73995" y="79564"/>
                  </a:lnTo>
                  <a:lnTo>
                    <a:pt x="75358" y="81874"/>
                  </a:lnTo>
                  <a:lnTo>
                    <a:pt x="76621" y="82076"/>
                  </a:lnTo>
                  <a:lnTo>
                    <a:pt x="77884" y="80612"/>
                  </a:lnTo>
                  <a:lnTo>
                    <a:pt x="78515" y="83137"/>
                  </a:lnTo>
                  <a:lnTo>
                    <a:pt x="79147" y="85864"/>
                  </a:lnTo>
                  <a:lnTo>
                    <a:pt x="80510" y="88806"/>
                  </a:lnTo>
                  <a:lnTo>
                    <a:pt x="81988" y="92178"/>
                  </a:lnTo>
                  <a:lnTo>
                    <a:pt x="82505" y="94072"/>
                  </a:lnTo>
                  <a:lnTo>
                    <a:pt x="84298" y="91231"/>
                  </a:lnTo>
                  <a:lnTo>
                    <a:pt x="84298" y="88188"/>
                  </a:lnTo>
                  <a:lnTo>
                    <a:pt x="85245" y="86609"/>
                  </a:lnTo>
                  <a:lnTo>
                    <a:pt x="87291" y="84816"/>
                  </a:lnTo>
                  <a:lnTo>
                    <a:pt x="90322" y="82089"/>
                  </a:lnTo>
                  <a:lnTo>
                    <a:pt x="91622" y="80296"/>
                  </a:lnTo>
                  <a:lnTo>
                    <a:pt x="94375" y="79665"/>
                  </a:lnTo>
                  <a:lnTo>
                    <a:pt x="95120" y="82720"/>
                  </a:lnTo>
                  <a:lnTo>
                    <a:pt x="96913" y="83554"/>
                  </a:lnTo>
                  <a:lnTo>
                    <a:pt x="96913" y="86925"/>
                  </a:lnTo>
                  <a:lnTo>
                    <a:pt x="98857" y="85763"/>
                  </a:lnTo>
                  <a:lnTo>
                    <a:pt x="100701" y="89652"/>
                  </a:lnTo>
                  <a:lnTo>
                    <a:pt x="100701" y="93857"/>
                  </a:lnTo>
                  <a:lnTo>
                    <a:pt x="102696" y="94905"/>
                  </a:lnTo>
                  <a:lnTo>
                    <a:pt x="103694" y="97014"/>
                  </a:lnTo>
                  <a:lnTo>
                    <a:pt x="105133" y="98908"/>
                  </a:lnTo>
                  <a:lnTo>
                    <a:pt x="107179" y="99741"/>
                  </a:lnTo>
                  <a:lnTo>
                    <a:pt x="107179" y="99741"/>
                  </a:lnTo>
                  <a:lnTo>
                    <a:pt x="106560" y="97746"/>
                  </a:lnTo>
                  <a:lnTo>
                    <a:pt x="106257" y="96067"/>
                  </a:lnTo>
                  <a:lnTo>
                    <a:pt x="104577" y="94804"/>
                  </a:lnTo>
                  <a:lnTo>
                    <a:pt x="103428" y="93226"/>
                  </a:lnTo>
                  <a:lnTo>
                    <a:pt x="102797" y="91761"/>
                  </a:lnTo>
                  <a:lnTo>
                    <a:pt x="103113" y="89551"/>
                  </a:lnTo>
                  <a:lnTo>
                    <a:pt x="103845" y="88604"/>
                  </a:lnTo>
                  <a:lnTo>
                    <a:pt x="105537" y="90183"/>
                  </a:lnTo>
                  <a:lnTo>
                    <a:pt x="107217" y="91963"/>
                  </a:lnTo>
                  <a:lnTo>
                    <a:pt x="108050" y="92393"/>
                  </a:lnTo>
                  <a:cubicBezTo>
                    <a:pt x="108050" y="92393"/>
                    <a:pt x="110146" y="90814"/>
                    <a:pt x="110146" y="90498"/>
                  </a:cubicBezTo>
                  <a:lnTo>
                    <a:pt x="110146" y="86925"/>
                  </a:lnTo>
                  <a:lnTo>
                    <a:pt x="108252" y="85132"/>
                  </a:lnTo>
                  <a:lnTo>
                    <a:pt x="107469" y="83554"/>
                  </a:lnTo>
                  <a:cubicBezTo>
                    <a:pt x="107469" y="83554"/>
                    <a:pt x="107747" y="81975"/>
                    <a:pt x="108063" y="81773"/>
                  </a:cubicBezTo>
                  <a:cubicBezTo>
                    <a:pt x="108378" y="81559"/>
                    <a:pt x="110209" y="80927"/>
                    <a:pt x="110209" y="80927"/>
                  </a:cubicBezTo>
                  <a:lnTo>
                    <a:pt x="110752" y="82190"/>
                  </a:lnTo>
                  <a:lnTo>
                    <a:pt x="112646" y="80826"/>
                  </a:lnTo>
                  <a:lnTo>
                    <a:pt x="116434" y="78932"/>
                  </a:lnTo>
                  <a:lnTo>
                    <a:pt x="118177" y="75775"/>
                  </a:lnTo>
                  <a:lnTo>
                    <a:pt x="118960" y="73566"/>
                  </a:lnTo>
                  <a:lnTo>
                    <a:pt x="118960" y="69891"/>
                  </a:lnTo>
                  <a:lnTo>
                    <a:pt x="117520" y="66949"/>
                  </a:lnTo>
                  <a:lnTo>
                    <a:pt x="116093" y="65169"/>
                  </a:lnTo>
                  <a:lnTo>
                    <a:pt x="118278" y="63691"/>
                  </a:lnTo>
                  <a:lnTo>
                    <a:pt x="118947" y="63174"/>
                  </a:lnTo>
                  <a:lnTo>
                    <a:pt x="117280" y="62643"/>
                  </a:lnTo>
                  <a:lnTo>
                    <a:pt x="115816" y="63174"/>
                  </a:lnTo>
                  <a:lnTo>
                    <a:pt x="114868" y="62113"/>
                  </a:lnTo>
                  <a:lnTo>
                    <a:pt x="114237" y="61280"/>
                  </a:lnTo>
                  <a:lnTo>
                    <a:pt x="116030" y="60219"/>
                  </a:lnTo>
                  <a:lnTo>
                    <a:pt x="116876" y="58540"/>
                  </a:lnTo>
                  <a:lnTo>
                    <a:pt x="117924" y="59070"/>
                  </a:lnTo>
                  <a:lnTo>
                    <a:pt x="117394" y="60964"/>
                  </a:lnTo>
                  <a:lnTo>
                    <a:pt x="117394" y="60964"/>
                  </a:lnTo>
                  <a:lnTo>
                    <a:pt x="119086" y="60118"/>
                  </a:lnTo>
                  <a:lnTo>
                    <a:pt x="120235" y="61065"/>
                  </a:lnTo>
                  <a:lnTo>
                    <a:pt x="121182" y="62744"/>
                  </a:lnTo>
                  <a:lnTo>
                    <a:pt x="122129" y="63906"/>
                  </a:lnTo>
                  <a:lnTo>
                    <a:pt x="122129" y="65484"/>
                  </a:lnTo>
                  <a:lnTo>
                    <a:pt x="122975" y="66318"/>
                  </a:lnTo>
                  <a:lnTo>
                    <a:pt x="124806" y="64853"/>
                  </a:lnTo>
                  <a:lnTo>
                    <a:pt x="124263" y="62542"/>
                  </a:lnTo>
                  <a:lnTo>
                    <a:pt x="122621" y="60850"/>
                  </a:lnTo>
                  <a:lnTo>
                    <a:pt x="122116" y="59802"/>
                  </a:lnTo>
                  <a:lnTo>
                    <a:pt x="123594" y="58540"/>
                  </a:lnTo>
                  <a:lnTo>
                    <a:pt x="123707" y="55699"/>
                  </a:lnTo>
                  <a:lnTo>
                    <a:pt x="124970" y="54651"/>
                  </a:lnTo>
                  <a:lnTo>
                    <a:pt x="126233" y="55383"/>
                  </a:lnTo>
                  <a:lnTo>
                    <a:pt x="128127" y="52125"/>
                  </a:lnTo>
                  <a:lnTo>
                    <a:pt x="129705" y="47289"/>
                  </a:lnTo>
                  <a:lnTo>
                    <a:pt x="128544" y="44031"/>
                  </a:lnTo>
                  <a:lnTo>
                    <a:pt x="127811" y="41102"/>
                  </a:lnTo>
                  <a:lnTo>
                    <a:pt x="126132" y="39523"/>
                  </a:lnTo>
                  <a:lnTo>
                    <a:pt x="123922" y="38892"/>
                  </a:lnTo>
                  <a:lnTo>
                    <a:pt x="122558" y="38362"/>
                  </a:lnTo>
                  <a:lnTo>
                    <a:pt x="121498" y="37516"/>
                  </a:lnTo>
                  <a:lnTo>
                    <a:pt x="123606" y="33311"/>
                  </a:lnTo>
                  <a:lnTo>
                    <a:pt x="124440" y="30533"/>
                  </a:lnTo>
                  <a:lnTo>
                    <a:pt x="126650" y="29220"/>
                  </a:lnTo>
                  <a:lnTo>
                    <a:pt x="130021" y="29220"/>
                  </a:lnTo>
                  <a:lnTo>
                    <a:pt x="132332" y="28588"/>
                  </a:lnTo>
                  <a:lnTo>
                    <a:pt x="132231" y="28588"/>
                  </a:lnTo>
                  <a:lnTo>
                    <a:pt x="132231" y="23222"/>
                  </a:lnTo>
                  <a:lnTo>
                    <a:pt x="135072" y="21959"/>
                  </a:lnTo>
                  <a:lnTo>
                    <a:pt x="135804" y="23853"/>
                  </a:lnTo>
                  <a:lnTo>
                    <a:pt x="136650" y="21959"/>
                  </a:lnTo>
                  <a:lnTo>
                    <a:pt x="136650" y="20065"/>
                  </a:lnTo>
                  <a:lnTo>
                    <a:pt x="138115" y="20899"/>
                  </a:lnTo>
                  <a:lnTo>
                    <a:pt x="137433" y="24788"/>
                  </a:lnTo>
                  <a:lnTo>
                    <a:pt x="136006" y="30571"/>
                  </a:lnTo>
                  <a:lnTo>
                    <a:pt x="136006" y="33942"/>
                  </a:lnTo>
                  <a:lnTo>
                    <a:pt x="139428" y="38677"/>
                  </a:lnTo>
                  <a:lnTo>
                    <a:pt x="140426" y="42049"/>
                  </a:lnTo>
                  <a:lnTo>
                    <a:pt x="140426" y="43412"/>
                  </a:lnTo>
                  <a:lnTo>
                    <a:pt x="141688" y="42364"/>
                  </a:lnTo>
                  <a:lnTo>
                    <a:pt x="141688" y="38993"/>
                  </a:lnTo>
                  <a:lnTo>
                    <a:pt x="143166" y="35622"/>
                  </a:lnTo>
                  <a:lnTo>
                    <a:pt x="142370" y="32894"/>
                  </a:lnTo>
                  <a:lnTo>
                    <a:pt x="142244" y="31316"/>
                  </a:lnTo>
                  <a:lnTo>
                    <a:pt x="141966" y="29220"/>
                  </a:lnTo>
                  <a:lnTo>
                    <a:pt x="140085" y="27742"/>
                  </a:lnTo>
                  <a:lnTo>
                    <a:pt x="139782" y="24800"/>
                  </a:lnTo>
                  <a:lnTo>
                    <a:pt x="142522" y="23020"/>
                  </a:lnTo>
                  <a:lnTo>
                    <a:pt x="144832" y="23336"/>
                  </a:lnTo>
                  <a:lnTo>
                    <a:pt x="144832" y="20697"/>
                  </a:lnTo>
                  <a:lnTo>
                    <a:pt x="145881" y="18967"/>
                  </a:lnTo>
                  <a:lnTo>
                    <a:pt x="148090" y="17855"/>
                  </a:lnTo>
                  <a:lnTo>
                    <a:pt x="148936" y="17855"/>
                  </a:lnTo>
                  <a:lnTo>
                    <a:pt x="147573" y="14067"/>
                  </a:lnTo>
                  <a:lnTo>
                    <a:pt x="144315" y="12868"/>
                  </a:lnTo>
                  <a:lnTo>
                    <a:pt x="144832" y="10784"/>
                  </a:lnTo>
                  <a:lnTo>
                    <a:pt x="144517" y="8751"/>
                  </a:lnTo>
                  <a:lnTo>
                    <a:pt x="144315" y="7577"/>
                  </a:lnTo>
                  <a:lnTo>
                    <a:pt x="146310" y="8613"/>
                  </a:lnTo>
                  <a:lnTo>
                    <a:pt x="147674" y="7565"/>
                  </a:lnTo>
                  <a:lnTo>
                    <a:pt x="148936" y="8398"/>
                  </a:lnTo>
                  <a:lnTo>
                    <a:pt x="149669" y="6188"/>
                  </a:lnTo>
                  <a:lnTo>
                    <a:pt x="148406" y="4509"/>
                  </a:lnTo>
                  <a:lnTo>
                    <a:pt x="147775" y="2084"/>
                  </a:lnTo>
                  <a:lnTo>
                    <a:pt x="144201" y="1567"/>
                  </a:lnTo>
                  <a:lnTo>
                    <a:pt x="144201" y="3031"/>
                  </a:lnTo>
                  <a:lnTo>
                    <a:pt x="142623" y="2981"/>
                  </a:lnTo>
                  <a:lnTo>
                    <a:pt x="141890" y="2084"/>
                  </a:lnTo>
                  <a:lnTo>
                    <a:pt x="134440" y="2084"/>
                  </a:lnTo>
                  <a:lnTo>
                    <a:pt x="131069" y="2400"/>
                  </a:lnTo>
                  <a:lnTo>
                    <a:pt x="133493" y="4774"/>
                  </a:lnTo>
                  <a:lnTo>
                    <a:pt x="130867" y="4799"/>
                  </a:lnTo>
                  <a:lnTo>
                    <a:pt x="130337" y="3499"/>
                  </a:lnTo>
                  <a:lnTo>
                    <a:pt x="127294" y="4837"/>
                  </a:lnTo>
                  <a:lnTo>
                    <a:pt x="124654" y="6504"/>
                  </a:lnTo>
                  <a:lnTo>
                    <a:pt x="123076" y="6504"/>
                  </a:lnTo>
                  <a:lnTo>
                    <a:pt x="122028" y="4294"/>
                  </a:lnTo>
                  <a:lnTo>
                    <a:pt x="119503" y="3928"/>
                  </a:lnTo>
                  <a:lnTo>
                    <a:pt x="117407" y="5115"/>
                  </a:lnTo>
                  <a:lnTo>
                    <a:pt x="114149" y="4016"/>
                  </a:lnTo>
                  <a:lnTo>
                    <a:pt x="112040" y="3158"/>
                  </a:lnTo>
                  <a:lnTo>
                    <a:pt x="107835" y="3461"/>
                  </a:lnTo>
                  <a:lnTo>
                    <a:pt x="106055" y="4610"/>
                  </a:lnTo>
                  <a:lnTo>
                    <a:pt x="107204" y="7767"/>
                  </a:lnTo>
                  <a:lnTo>
                    <a:pt x="104792" y="7767"/>
                  </a:lnTo>
                  <a:lnTo>
                    <a:pt x="103529" y="7653"/>
                  </a:lnTo>
                  <a:lnTo>
                    <a:pt x="101951" y="8448"/>
                  </a:lnTo>
                  <a:lnTo>
                    <a:pt x="102898" y="10153"/>
                  </a:lnTo>
                  <a:lnTo>
                    <a:pt x="100587" y="9484"/>
                  </a:lnTo>
                  <a:lnTo>
                    <a:pt x="99741" y="6529"/>
                  </a:lnTo>
                  <a:lnTo>
                    <a:pt x="97115" y="4319"/>
                  </a:lnTo>
                  <a:lnTo>
                    <a:pt x="93327" y="4837"/>
                  </a:lnTo>
                  <a:lnTo>
                    <a:pt x="94173" y="7577"/>
                  </a:lnTo>
                  <a:lnTo>
                    <a:pt x="91016" y="7463"/>
                  </a:lnTo>
                  <a:lnTo>
                    <a:pt x="89968" y="6100"/>
                  </a:lnTo>
                  <a:lnTo>
                    <a:pt x="87758" y="7249"/>
                  </a:lnTo>
                  <a:lnTo>
                    <a:pt x="86066" y="7779"/>
                  </a:lnTo>
                  <a:lnTo>
                    <a:pt x="83541" y="10822"/>
                  </a:lnTo>
                  <a:lnTo>
                    <a:pt x="83023" y="8827"/>
                  </a:lnTo>
                  <a:lnTo>
                    <a:pt x="85233" y="5468"/>
                  </a:lnTo>
                  <a:lnTo>
                    <a:pt x="84601" y="2312"/>
                  </a:lnTo>
                  <a:lnTo>
                    <a:pt x="8144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7"/>
            <p:cNvSpPr/>
            <p:nvPr/>
          </p:nvSpPr>
          <p:spPr>
            <a:xfrm>
              <a:off x="3167575" y="993250"/>
              <a:ext cx="3759100" cy="3349975"/>
            </a:xfrm>
            <a:custGeom>
              <a:avLst/>
              <a:gdLst/>
              <a:ahLst/>
              <a:cxnLst/>
              <a:rect l="l" t="t" r="r" b="b"/>
              <a:pathLst>
                <a:path w="150364" h="133999" extrusionOk="0">
                  <a:moveTo>
                    <a:pt x="81786" y="784"/>
                  </a:moveTo>
                  <a:lnTo>
                    <a:pt x="84653" y="2892"/>
                  </a:lnTo>
                  <a:lnTo>
                    <a:pt x="85234" y="5797"/>
                  </a:lnTo>
                  <a:lnTo>
                    <a:pt x="83024" y="9168"/>
                  </a:lnTo>
                  <a:lnTo>
                    <a:pt x="83731" y="11895"/>
                  </a:lnTo>
                  <a:lnTo>
                    <a:pt x="86597" y="8448"/>
                  </a:lnTo>
                  <a:lnTo>
                    <a:pt x="88239" y="7931"/>
                  </a:lnTo>
                  <a:lnTo>
                    <a:pt x="90209" y="6895"/>
                  </a:lnTo>
                  <a:lnTo>
                    <a:pt x="91193" y="8171"/>
                  </a:lnTo>
                  <a:lnTo>
                    <a:pt x="94931" y="8297"/>
                  </a:lnTo>
                  <a:lnTo>
                    <a:pt x="94931" y="8297"/>
                  </a:lnTo>
                  <a:lnTo>
                    <a:pt x="94072" y="5494"/>
                  </a:lnTo>
                  <a:lnTo>
                    <a:pt x="97355" y="5039"/>
                  </a:lnTo>
                  <a:lnTo>
                    <a:pt x="99805" y="7110"/>
                  </a:lnTo>
                  <a:lnTo>
                    <a:pt x="100664" y="10140"/>
                  </a:lnTo>
                  <a:lnTo>
                    <a:pt x="103871" y="11075"/>
                  </a:lnTo>
                  <a:lnTo>
                    <a:pt x="102722" y="8991"/>
                  </a:lnTo>
                  <a:lnTo>
                    <a:pt x="103922" y="8385"/>
                  </a:lnTo>
                  <a:lnTo>
                    <a:pt x="105121" y="8486"/>
                  </a:lnTo>
                  <a:lnTo>
                    <a:pt x="107987" y="8486"/>
                  </a:lnTo>
                  <a:lnTo>
                    <a:pt x="106763" y="5153"/>
                  </a:lnTo>
                  <a:lnTo>
                    <a:pt x="108265" y="4180"/>
                  </a:lnTo>
                  <a:lnTo>
                    <a:pt x="112319" y="3890"/>
                  </a:lnTo>
                  <a:lnTo>
                    <a:pt x="114377" y="4723"/>
                  </a:lnTo>
                  <a:lnTo>
                    <a:pt x="117761" y="5860"/>
                  </a:lnTo>
                  <a:lnTo>
                    <a:pt x="119895" y="4673"/>
                  </a:lnTo>
                  <a:lnTo>
                    <a:pt x="122142" y="5001"/>
                  </a:lnTo>
                  <a:lnTo>
                    <a:pt x="123216" y="7236"/>
                  </a:lnTo>
                  <a:lnTo>
                    <a:pt x="125084" y="7236"/>
                  </a:lnTo>
                  <a:lnTo>
                    <a:pt x="127749" y="5544"/>
                  </a:lnTo>
                  <a:lnTo>
                    <a:pt x="130489" y="4332"/>
                  </a:lnTo>
                  <a:lnTo>
                    <a:pt x="130981" y="5532"/>
                  </a:lnTo>
                  <a:lnTo>
                    <a:pt x="134580" y="5494"/>
                  </a:lnTo>
                  <a:lnTo>
                    <a:pt x="132105" y="3069"/>
                  </a:lnTo>
                  <a:lnTo>
                    <a:pt x="134769" y="2817"/>
                  </a:lnTo>
                  <a:lnTo>
                    <a:pt x="142080" y="2817"/>
                  </a:lnTo>
                  <a:lnTo>
                    <a:pt x="142813" y="3713"/>
                  </a:lnTo>
                  <a:lnTo>
                    <a:pt x="144858" y="3776"/>
                  </a:lnTo>
                  <a:lnTo>
                    <a:pt x="144858" y="2337"/>
                  </a:lnTo>
                  <a:lnTo>
                    <a:pt x="147864" y="2779"/>
                  </a:lnTo>
                  <a:lnTo>
                    <a:pt x="148432" y="4989"/>
                  </a:lnTo>
                  <a:lnTo>
                    <a:pt x="149657" y="6643"/>
                  </a:lnTo>
                  <a:lnTo>
                    <a:pt x="149101" y="8309"/>
                  </a:lnTo>
                  <a:lnTo>
                    <a:pt x="147990" y="7564"/>
                  </a:lnTo>
                  <a:lnTo>
                    <a:pt x="146601" y="8638"/>
                  </a:lnTo>
                  <a:lnTo>
                    <a:pt x="144214" y="7400"/>
                  </a:lnTo>
                  <a:lnTo>
                    <a:pt x="144846" y="11163"/>
                  </a:lnTo>
                  <a:lnTo>
                    <a:pt x="144278" y="13461"/>
                  </a:lnTo>
                  <a:lnTo>
                    <a:pt x="147662" y="14724"/>
                  </a:lnTo>
                  <a:lnTo>
                    <a:pt x="148823" y="17944"/>
                  </a:lnTo>
                  <a:lnTo>
                    <a:pt x="148356" y="17944"/>
                  </a:lnTo>
                  <a:lnTo>
                    <a:pt x="145995" y="19118"/>
                  </a:lnTo>
                  <a:lnTo>
                    <a:pt x="144846" y="21012"/>
                  </a:lnTo>
                  <a:lnTo>
                    <a:pt x="144846" y="23373"/>
                  </a:lnTo>
                  <a:lnTo>
                    <a:pt x="142775" y="23096"/>
                  </a:lnTo>
                  <a:lnTo>
                    <a:pt x="139770" y="25040"/>
                  </a:lnTo>
                  <a:lnTo>
                    <a:pt x="140111" y="28311"/>
                  </a:lnTo>
                  <a:lnTo>
                    <a:pt x="141992" y="29788"/>
                  </a:lnTo>
                  <a:lnTo>
                    <a:pt x="142257" y="31745"/>
                  </a:lnTo>
                  <a:lnTo>
                    <a:pt x="142396" y="33387"/>
                  </a:lnTo>
                  <a:lnTo>
                    <a:pt x="143154" y="36000"/>
                  </a:lnTo>
                  <a:lnTo>
                    <a:pt x="141727" y="39271"/>
                  </a:lnTo>
                  <a:lnTo>
                    <a:pt x="141702" y="42604"/>
                  </a:lnTo>
                  <a:lnTo>
                    <a:pt x="141070" y="43135"/>
                  </a:lnTo>
                  <a:lnTo>
                    <a:pt x="141070" y="42440"/>
                  </a:lnTo>
                  <a:lnTo>
                    <a:pt x="140060" y="38993"/>
                  </a:lnTo>
                  <a:lnTo>
                    <a:pt x="136651" y="34245"/>
                  </a:lnTo>
                  <a:lnTo>
                    <a:pt x="136651" y="31025"/>
                  </a:lnTo>
                  <a:lnTo>
                    <a:pt x="138078" y="25255"/>
                  </a:lnTo>
                  <a:lnTo>
                    <a:pt x="138797" y="21151"/>
                  </a:lnTo>
                  <a:lnTo>
                    <a:pt x="136663" y="19939"/>
                  </a:lnTo>
                  <a:lnTo>
                    <a:pt x="136663" y="22300"/>
                  </a:lnTo>
                  <a:lnTo>
                    <a:pt x="136158" y="23437"/>
                  </a:lnTo>
                  <a:lnTo>
                    <a:pt x="135578" y="21947"/>
                  </a:lnTo>
                  <a:lnTo>
                    <a:pt x="132244" y="23424"/>
                  </a:lnTo>
                  <a:lnTo>
                    <a:pt x="132244" y="28765"/>
                  </a:lnTo>
                  <a:lnTo>
                    <a:pt x="130312" y="29295"/>
                  </a:lnTo>
                  <a:lnTo>
                    <a:pt x="126890" y="29295"/>
                  </a:lnTo>
                  <a:lnTo>
                    <a:pt x="124504" y="30722"/>
                  </a:lnTo>
                  <a:lnTo>
                    <a:pt x="123645" y="33576"/>
                  </a:lnTo>
                  <a:lnTo>
                    <a:pt x="121435" y="38008"/>
                  </a:lnTo>
                  <a:lnTo>
                    <a:pt x="122685" y="39006"/>
                  </a:lnTo>
                  <a:lnTo>
                    <a:pt x="124163" y="39586"/>
                  </a:lnTo>
                  <a:lnTo>
                    <a:pt x="126297" y="40193"/>
                  </a:lnTo>
                  <a:lnTo>
                    <a:pt x="127862" y="41657"/>
                  </a:lnTo>
                  <a:lnTo>
                    <a:pt x="128582" y="44549"/>
                  </a:lnTo>
                  <a:lnTo>
                    <a:pt x="129706" y="47706"/>
                  </a:lnTo>
                  <a:lnTo>
                    <a:pt x="128178" y="52403"/>
                  </a:lnTo>
                  <a:lnTo>
                    <a:pt x="126461" y="55358"/>
                  </a:lnTo>
                  <a:lnTo>
                    <a:pt x="125274" y="54676"/>
                  </a:lnTo>
                  <a:lnTo>
                    <a:pt x="123733" y="55951"/>
                  </a:lnTo>
                  <a:lnTo>
                    <a:pt x="123620" y="58792"/>
                  </a:lnTo>
                  <a:lnTo>
                    <a:pt x="122067" y="60118"/>
                  </a:lnTo>
                  <a:lnTo>
                    <a:pt x="122673" y="61393"/>
                  </a:lnTo>
                  <a:lnTo>
                    <a:pt x="124314" y="63098"/>
                  </a:lnTo>
                  <a:lnTo>
                    <a:pt x="124807" y="65131"/>
                  </a:lnTo>
                  <a:lnTo>
                    <a:pt x="123342" y="66305"/>
                  </a:lnTo>
                  <a:lnTo>
                    <a:pt x="122786" y="65750"/>
                  </a:lnTo>
                  <a:lnTo>
                    <a:pt x="122786" y="64196"/>
                  </a:lnTo>
                  <a:lnTo>
                    <a:pt x="121801" y="62997"/>
                  </a:lnTo>
                  <a:lnTo>
                    <a:pt x="120854" y="61317"/>
                  </a:lnTo>
                  <a:lnTo>
                    <a:pt x="119465" y="60143"/>
                  </a:lnTo>
                  <a:lnTo>
                    <a:pt x="118241" y="60762"/>
                  </a:lnTo>
                  <a:lnTo>
                    <a:pt x="118241" y="60762"/>
                  </a:lnTo>
                  <a:lnTo>
                    <a:pt x="118645" y="59297"/>
                  </a:lnTo>
                  <a:lnTo>
                    <a:pt x="117079" y="58514"/>
                  </a:lnTo>
                  <a:lnTo>
                    <a:pt x="116132" y="60396"/>
                  </a:lnTo>
                  <a:lnTo>
                    <a:pt x="114112" y="61583"/>
                  </a:lnTo>
                  <a:lnTo>
                    <a:pt x="114970" y="62719"/>
                  </a:lnTo>
                  <a:lnTo>
                    <a:pt x="116056" y="63931"/>
                  </a:lnTo>
                  <a:lnTo>
                    <a:pt x="117622" y="63376"/>
                  </a:lnTo>
                  <a:lnTo>
                    <a:pt x="118607" y="63691"/>
                  </a:lnTo>
                  <a:lnTo>
                    <a:pt x="115968" y="65497"/>
                  </a:lnTo>
                  <a:lnTo>
                    <a:pt x="117597" y="67530"/>
                  </a:lnTo>
                  <a:lnTo>
                    <a:pt x="119011" y="70371"/>
                  </a:lnTo>
                  <a:lnTo>
                    <a:pt x="119011" y="73919"/>
                  </a:lnTo>
                  <a:lnTo>
                    <a:pt x="118266" y="76028"/>
                  </a:lnTo>
                  <a:lnTo>
                    <a:pt x="116574" y="79096"/>
                  </a:lnTo>
                  <a:lnTo>
                    <a:pt x="112824" y="80978"/>
                  </a:lnTo>
                  <a:lnTo>
                    <a:pt x="111245" y="82114"/>
                  </a:lnTo>
                  <a:lnTo>
                    <a:pt x="110740" y="80940"/>
                  </a:lnTo>
                  <a:lnTo>
                    <a:pt x="110462" y="81041"/>
                  </a:lnTo>
                  <a:cubicBezTo>
                    <a:pt x="110159" y="81142"/>
                    <a:pt x="108594" y="81697"/>
                    <a:pt x="108253" y="81912"/>
                  </a:cubicBezTo>
                  <a:cubicBezTo>
                    <a:pt x="107886" y="82165"/>
                    <a:pt x="107634" y="83276"/>
                    <a:pt x="107520" y="83907"/>
                  </a:cubicBezTo>
                  <a:lnTo>
                    <a:pt x="107495" y="84008"/>
                  </a:lnTo>
                  <a:lnTo>
                    <a:pt x="108341" y="85688"/>
                  </a:lnTo>
                  <a:lnTo>
                    <a:pt x="110197" y="87468"/>
                  </a:lnTo>
                  <a:lnTo>
                    <a:pt x="110197" y="90852"/>
                  </a:lnTo>
                  <a:cubicBezTo>
                    <a:pt x="110046" y="91092"/>
                    <a:pt x="109174" y="91824"/>
                    <a:pt x="108379" y="92430"/>
                  </a:cubicBezTo>
                  <a:lnTo>
                    <a:pt x="107760" y="92115"/>
                  </a:lnTo>
                  <a:lnTo>
                    <a:pt x="106093" y="90360"/>
                  </a:lnTo>
                  <a:lnTo>
                    <a:pt x="104161" y="88541"/>
                  </a:lnTo>
                  <a:lnTo>
                    <a:pt x="103164" y="89829"/>
                  </a:lnTo>
                  <a:lnTo>
                    <a:pt x="102823" y="92203"/>
                  </a:lnTo>
                  <a:lnTo>
                    <a:pt x="103492" y="93756"/>
                  </a:lnTo>
                  <a:lnTo>
                    <a:pt x="104679" y="95398"/>
                  </a:lnTo>
                  <a:lnTo>
                    <a:pt x="106321" y="96648"/>
                  </a:lnTo>
                  <a:lnTo>
                    <a:pt x="106611" y="98239"/>
                  </a:lnTo>
                  <a:lnTo>
                    <a:pt x="107028" y="99602"/>
                  </a:lnTo>
                  <a:lnTo>
                    <a:pt x="105689" y="99047"/>
                  </a:lnTo>
                  <a:lnTo>
                    <a:pt x="104313" y="97254"/>
                  </a:lnTo>
                  <a:lnTo>
                    <a:pt x="103290" y="95082"/>
                  </a:lnTo>
                  <a:lnTo>
                    <a:pt x="101371" y="94072"/>
                  </a:lnTo>
                  <a:lnTo>
                    <a:pt x="101371" y="90056"/>
                  </a:lnTo>
                  <a:lnTo>
                    <a:pt x="99351" y="85725"/>
                  </a:lnTo>
                  <a:lnTo>
                    <a:pt x="97583" y="86773"/>
                  </a:lnTo>
                  <a:lnTo>
                    <a:pt x="97583" y="83756"/>
                  </a:lnTo>
                  <a:lnTo>
                    <a:pt x="95739" y="82897"/>
                  </a:lnTo>
                  <a:lnTo>
                    <a:pt x="94944" y="79690"/>
                  </a:lnTo>
                  <a:lnTo>
                    <a:pt x="91774" y="80422"/>
                  </a:lnTo>
                  <a:lnTo>
                    <a:pt x="90423" y="82278"/>
                  </a:lnTo>
                  <a:lnTo>
                    <a:pt x="87431" y="84980"/>
                  </a:lnTo>
                  <a:lnTo>
                    <a:pt x="85372" y="86773"/>
                  </a:lnTo>
                  <a:lnTo>
                    <a:pt x="84324" y="88503"/>
                  </a:lnTo>
                  <a:lnTo>
                    <a:pt x="84324" y="91546"/>
                  </a:lnTo>
                  <a:lnTo>
                    <a:pt x="82961" y="93706"/>
                  </a:lnTo>
                  <a:lnTo>
                    <a:pt x="82620" y="92456"/>
                  </a:lnTo>
                  <a:lnTo>
                    <a:pt x="81142" y="89084"/>
                  </a:lnTo>
                  <a:lnTo>
                    <a:pt x="79791" y="86180"/>
                  </a:lnTo>
                  <a:lnTo>
                    <a:pt x="79160" y="83465"/>
                  </a:lnTo>
                  <a:lnTo>
                    <a:pt x="78377" y="80359"/>
                  </a:lnTo>
                  <a:lnTo>
                    <a:pt x="76837" y="82152"/>
                  </a:lnTo>
                  <a:lnTo>
                    <a:pt x="75890" y="82000"/>
                  </a:lnTo>
                  <a:lnTo>
                    <a:pt x="74602" y="79803"/>
                  </a:lnTo>
                  <a:lnTo>
                    <a:pt x="71773" y="77745"/>
                  </a:lnTo>
                  <a:lnTo>
                    <a:pt x="68326" y="78175"/>
                  </a:lnTo>
                  <a:lnTo>
                    <a:pt x="65687" y="77770"/>
                  </a:lnTo>
                  <a:lnTo>
                    <a:pt x="63957" y="76849"/>
                  </a:lnTo>
                  <a:lnTo>
                    <a:pt x="62113" y="76710"/>
                  </a:lnTo>
                  <a:lnTo>
                    <a:pt x="60118" y="75624"/>
                  </a:lnTo>
                  <a:lnTo>
                    <a:pt x="56999" y="73086"/>
                  </a:lnTo>
                  <a:lnTo>
                    <a:pt x="55737" y="75232"/>
                  </a:lnTo>
                  <a:lnTo>
                    <a:pt x="57782" y="76912"/>
                  </a:lnTo>
                  <a:lnTo>
                    <a:pt x="59108" y="79349"/>
                  </a:lnTo>
                  <a:lnTo>
                    <a:pt x="61419" y="79235"/>
                  </a:lnTo>
                  <a:lnTo>
                    <a:pt x="63717" y="78541"/>
                  </a:lnTo>
                  <a:lnTo>
                    <a:pt x="64954" y="79879"/>
                  </a:lnTo>
                  <a:lnTo>
                    <a:pt x="66394" y="81306"/>
                  </a:lnTo>
                  <a:lnTo>
                    <a:pt x="65636" y="83187"/>
                  </a:lnTo>
                  <a:lnTo>
                    <a:pt x="64538" y="85208"/>
                  </a:lnTo>
                  <a:lnTo>
                    <a:pt x="60775" y="87140"/>
                  </a:lnTo>
                  <a:lnTo>
                    <a:pt x="57025" y="87973"/>
                  </a:lnTo>
                  <a:lnTo>
                    <a:pt x="53805" y="89425"/>
                  </a:lnTo>
                  <a:lnTo>
                    <a:pt x="53388" y="88263"/>
                  </a:lnTo>
                  <a:lnTo>
                    <a:pt x="52100" y="85132"/>
                  </a:lnTo>
                  <a:lnTo>
                    <a:pt x="50105" y="83554"/>
                  </a:lnTo>
                  <a:lnTo>
                    <a:pt x="49297" y="81230"/>
                  </a:lnTo>
                  <a:lnTo>
                    <a:pt x="47782" y="78831"/>
                  </a:lnTo>
                  <a:lnTo>
                    <a:pt x="45117" y="75169"/>
                  </a:lnTo>
                  <a:lnTo>
                    <a:pt x="43387" y="75801"/>
                  </a:lnTo>
                  <a:lnTo>
                    <a:pt x="44284" y="77341"/>
                  </a:lnTo>
                  <a:lnTo>
                    <a:pt x="45332" y="80182"/>
                  </a:lnTo>
                  <a:lnTo>
                    <a:pt x="46203" y="81382"/>
                  </a:lnTo>
                  <a:lnTo>
                    <a:pt x="48325" y="86281"/>
                  </a:lnTo>
                  <a:lnTo>
                    <a:pt x="49726" y="87241"/>
                  </a:lnTo>
                  <a:lnTo>
                    <a:pt x="51772" y="89198"/>
                  </a:lnTo>
                  <a:lnTo>
                    <a:pt x="52264" y="90271"/>
                  </a:lnTo>
                  <a:lnTo>
                    <a:pt x="53009" y="92506"/>
                  </a:lnTo>
                  <a:lnTo>
                    <a:pt x="54550" y="91736"/>
                  </a:lnTo>
                  <a:lnTo>
                    <a:pt x="58287" y="91218"/>
                  </a:lnTo>
                  <a:lnTo>
                    <a:pt x="59525" y="90612"/>
                  </a:lnTo>
                  <a:lnTo>
                    <a:pt x="59904" y="91837"/>
                  </a:lnTo>
                  <a:cubicBezTo>
                    <a:pt x="59664" y="92443"/>
                    <a:pt x="59070" y="93946"/>
                    <a:pt x="59070" y="94362"/>
                  </a:cubicBezTo>
                  <a:cubicBezTo>
                    <a:pt x="59045" y="94615"/>
                    <a:pt x="58338" y="96016"/>
                    <a:pt x="57681" y="97191"/>
                  </a:cubicBezTo>
                  <a:lnTo>
                    <a:pt x="54487" y="99148"/>
                  </a:lnTo>
                  <a:lnTo>
                    <a:pt x="51784" y="102128"/>
                  </a:lnTo>
                  <a:lnTo>
                    <a:pt x="48855" y="104792"/>
                  </a:lnTo>
                  <a:lnTo>
                    <a:pt x="49474" y="106408"/>
                  </a:lnTo>
                  <a:lnTo>
                    <a:pt x="49411" y="108719"/>
                  </a:lnTo>
                  <a:lnTo>
                    <a:pt x="50257" y="110727"/>
                  </a:lnTo>
                  <a:lnTo>
                    <a:pt x="50257" y="113189"/>
                  </a:lnTo>
                  <a:lnTo>
                    <a:pt x="48767" y="115487"/>
                  </a:lnTo>
                  <a:lnTo>
                    <a:pt x="44587" y="118694"/>
                  </a:lnTo>
                  <a:lnTo>
                    <a:pt x="44587" y="120096"/>
                  </a:lnTo>
                  <a:lnTo>
                    <a:pt x="44297" y="123897"/>
                  </a:lnTo>
                  <a:lnTo>
                    <a:pt x="42845" y="123897"/>
                  </a:lnTo>
                  <a:lnTo>
                    <a:pt x="42175" y="126927"/>
                  </a:lnTo>
                  <a:lnTo>
                    <a:pt x="39713" y="129730"/>
                  </a:lnTo>
                  <a:lnTo>
                    <a:pt x="38084" y="131536"/>
                  </a:lnTo>
                  <a:lnTo>
                    <a:pt x="35647" y="133367"/>
                  </a:lnTo>
                  <a:lnTo>
                    <a:pt x="31404" y="133367"/>
                  </a:lnTo>
                  <a:lnTo>
                    <a:pt x="29776" y="130842"/>
                  </a:lnTo>
                  <a:lnTo>
                    <a:pt x="29371" y="128581"/>
                  </a:lnTo>
                  <a:lnTo>
                    <a:pt x="28210" y="126334"/>
                  </a:lnTo>
                  <a:lnTo>
                    <a:pt x="26278" y="123796"/>
                  </a:lnTo>
                  <a:lnTo>
                    <a:pt x="26278" y="120222"/>
                  </a:lnTo>
                  <a:lnTo>
                    <a:pt x="24384" y="117495"/>
                  </a:lnTo>
                  <a:lnTo>
                    <a:pt x="24384" y="115285"/>
                  </a:lnTo>
                  <a:lnTo>
                    <a:pt x="26278" y="112659"/>
                  </a:lnTo>
                  <a:lnTo>
                    <a:pt x="26278" y="109654"/>
                  </a:lnTo>
                  <a:lnTo>
                    <a:pt x="25672" y="106509"/>
                  </a:lnTo>
                  <a:lnTo>
                    <a:pt x="23563" y="103340"/>
                  </a:lnTo>
                  <a:lnTo>
                    <a:pt x="23992" y="99262"/>
                  </a:lnTo>
                  <a:lnTo>
                    <a:pt x="22679" y="97140"/>
                  </a:lnTo>
                  <a:lnTo>
                    <a:pt x="19838" y="97279"/>
                  </a:lnTo>
                  <a:lnTo>
                    <a:pt x="18916" y="95701"/>
                  </a:lnTo>
                  <a:lnTo>
                    <a:pt x="16353" y="95410"/>
                  </a:lnTo>
                  <a:lnTo>
                    <a:pt x="13600" y="96787"/>
                  </a:lnTo>
                  <a:lnTo>
                    <a:pt x="11113" y="96787"/>
                  </a:lnTo>
                  <a:lnTo>
                    <a:pt x="8486" y="97090"/>
                  </a:lnTo>
                  <a:lnTo>
                    <a:pt x="5570" y="95385"/>
                  </a:lnTo>
                  <a:lnTo>
                    <a:pt x="1453" y="91067"/>
                  </a:lnTo>
                  <a:lnTo>
                    <a:pt x="645" y="87746"/>
                  </a:lnTo>
                  <a:lnTo>
                    <a:pt x="1175" y="84905"/>
                  </a:lnTo>
                  <a:lnTo>
                    <a:pt x="658" y="82518"/>
                  </a:lnTo>
                  <a:lnTo>
                    <a:pt x="1642" y="80132"/>
                  </a:lnTo>
                  <a:lnTo>
                    <a:pt x="4029" y="76306"/>
                  </a:lnTo>
                  <a:lnTo>
                    <a:pt x="6681" y="74386"/>
                  </a:lnTo>
                  <a:lnTo>
                    <a:pt x="7325" y="72353"/>
                  </a:lnTo>
                  <a:lnTo>
                    <a:pt x="9055" y="70523"/>
                  </a:lnTo>
                  <a:lnTo>
                    <a:pt x="10683" y="68894"/>
                  </a:lnTo>
                  <a:lnTo>
                    <a:pt x="11870" y="69487"/>
                  </a:lnTo>
                  <a:lnTo>
                    <a:pt x="16328" y="67858"/>
                  </a:lnTo>
                  <a:lnTo>
                    <a:pt x="20457" y="67871"/>
                  </a:lnTo>
                  <a:lnTo>
                    <a:pt x="22490" y="67543"/>
                  </a:lnTo>
                  <a:lnTo>
                    <a:pt x="23639" y="67795"/>
                  </a:lnTo>
                  <a:lnTo>
                    <a:pt x="24005" y="70560"/>
                  </a:lnTo>
                  <a:lnTo>
                    <a:pt x="26619" y="71116"/>
                  </a:lnTo>
                  <a:lnTo>
                    <a:pt x="29334" y="73338"/>
                  </a:lnTo>
                  <a:lnTo>
                    <a:pt x="31152" y="71747"/>
                  </a:lnTo>
                  <a:lnTo>
                    <a:pt x="32894" y="71457"/>
                  </a:lnTo>
                  <a:lnTo>
                    <a:pt x="38349" y="73035"/>
                  </a:lnTo>
                  <a:lnTo>
                    <a:pt x="41784" y="72505"/>
                  </a:lnTo>
                  <a:lnTo>
                    <a:pt x="44739" y="71154"/>
                  </a:lnTo>
                  <a:lnTo>
                    <a:pt x="45648" y="67719"/>
                  </a:lnTo>
                  <a:lnTo>
                    <a:pt x="44461" y="65989"/>
                  </a:lnTo>
                  <a:lnTo>
                    <a:pt x="41910" y="67442"/>
                  </a:lnTo>
                  <a:lnTo>
                    <a:pt x="39347" y="66785"/>
                  </a:lnTo>
                  <a:lnTo>
                    <a:pt x="37819" y="65762"/>
                  </a:lnTo>
                  <a:lnTo>
                    <a:pt x="38715" y="63590"/>
                  </a:lnTo>
                  <a:lnTo>
                    <a:pt x="40067" y="62820"/>
                  </a:lnTo>
                  <a:lnTo>
                    <a:pt x="42466" y="62227"/>
                  </a:lnTo>
                  <a:lnTo>
                    <a:pt x="45610" y="63073"/>
                  </a:lnTo>
                  <a:lnTo>
                    <a:pt x="50244" y="62075"/>
                  </a:lnTo>
                  <a:lnTo>
                    <a:pt x="47946" y="60345"/>
                  </a:lnTo>
                  <a:lnTo>
                    <a:pt x="45458" y="57782"/>
                  </a:lnTo>
                  <a:lnTo>
                    <a:pt x="46304" y="55206"/>
                  </a:lnTo>
                  <a:lnTo>
                    <a:pt x="43501" y="56999"/>
                  </a:lnTo>
                  <a:lnTo>
                    <a:pt x="43602" y="58312"/>
                  </a:lnTo>
                  <a:lnTo>
                    <a:pt x="42289" y="58312"/>
                  </a:lnTo>
                  <a:lnTo>
                    <a:pt x="41632" y="55938"/>
                  </a:lnTo>
                  <a:lnTo>
                    <a:pt x="39511" y="56469"/>
                  </a:lnTo>
                  <a:lnTo>
                    <a:pt x="37832" y="60042"/>
                  </a:lnTo>
                  <a:lnTo>
                    <a:pt x="37933" y="62265"/>
                  </a:lnTo>
                  <a:lnTo>
                    <a:pt x="36632" y="62530"/>
                  </a:lnTo>
                  <a:lnTo>
                    <a:pt x="35167" y="62757"/>
                  </a:lnTo>
                  <a:lnTo>
                    <a:pt x="33639" y="64398"/>
                  </a:lnTo>
                  <a:lnTo>
                    <a:pt x="34776" y="65750"/>
                  </a:lnTo>
                  <a:lnTo>
                    <a:pt x="33829" y="66659"/>
                  </a:lnTo>
                  <a:lnTo>
                    <a:pt x="32427" y="65585"/>
                  </a:lnTo>
                  <a:lnTo>
                    <a:pt x="30988" y="61886"/>
                  </a:lnTo>
                  <a:lnTo>
                    <a:pt x="28033" y="58893"/>
                  </a:lnTo>
                  <a:lnTo>
                    <a:pt x="25242" y="56974"/>
                  </a:lnTo>
                  <a:lnTo>
                    <a:pt x="24636" y="59146"/>
                  </a:lnTo>
                  <a:lnTo>
                    <a:pt x="27136" y="61595"/>
                  </a:lnTo>
                  <a:lnTo>
                    <a:pt x="29712" y="63085"/>
                  </a:lnTo>
                  <a:lnTo>
                    <a:pt x="29574" y="63401"/>
                  </a:lnTo>
                  <a:lnTo>
                    <a:pt x="28172" y="62921"/>
                  </a:lnTo>
                  <a:lnTo>
                    <a:pt x="28172" y="64967"/>
                  </a:lnTo>
                  <a:lnTo>
                    <a:pt x="27541" y="65333"/>
                  </a:lnTo>
                  <a:lnTo>
                    <a:pt x="27541" y="64537"/>
                  </a:lnTo>
                  <a:lnTo>
                    <a:pt x="26720" y="63148"/>
                  </a:lnTo>
                  <a:lnTo>
                    <a:pt x="25255" y="61785"/>
                  </a:lnTo>
                  <a:lnTo>
                    <a:pt x="23273" y="59575"/>
                  </a:lnTo>
                  <a:lnTo>
                    <a:pt x="21467" y="59575"/>
                  </a:lnTo>
                  <a:lnTo>
                    <a:pt x="20141" y="60295"/>
                  </a:lnTo>
                  <a:lnTo>
                    <a:pt x="17515" y="59600"/>
                  </a:lnTo>
                  <a:lnTo>
                    <a:pt x="17174" y="61557"/>
                  </a:lnTo>
                  <a:lnTo>
                    <a:pt x="16277" y="61949"/>
                  </a:lnTo>
                  <a:lnTo>
                    <a:pt x="15179" y="63919"/>
                  </a:lnTo>
                  <a:lnTo>
                    <a:pt x="13386" y="66507"/>
                  </a:lnTo>
                  <a:lnTo>
                    <a:pt x="11391" y="66406"/>
                  </a:lnTo>
                  <a:lnTo>
                    <a:pt x="10065" y="67176"/>
                  </a:lnTo>
                  <a:lnTo>
                    <a:pt x="9143" y="66381"/>
                  </a:lnTo>
                  <a:lnTo>
                    <a:pt x="6719" y="65649"/>
                  </a:lnTo>
                  <a:lnTo>
                    <a:pt x="6719" y="60610"/>
                  </a:lnTo>
                  <a:lnTo>
                    <a:pt x="8827" y="59499"/>
                  </a:lnTo>
                  <a:lnTo>
                    <a:pt x="12413" y="59954"/>
                  </a:lnTo>
                  <a:lnTo>
                    <a:pt x="14156" y="58148"/>
                  </a:lnTo>
                  <a:lnTo>
                    <a:pt x="13070" y="55825"/>
                  </a:lnTo>
                  <a:lnTo>
                    <a:pt x="12110" y="55320"/>
                  </a:lnTo>
                  <a:lnTo>
                    <a:pt x="13045" y="55168"/>
                  </a:lnTo>
                  <a:lnTo>
                    <a:pt x="14749" y="55168"/>
                  </a:lnTo>
                  <a:lnTo>
                    <a:pt x="16694" y="53186"/>
                  </a:lnTo>
                  <a:lnTo>
                    <a:pt x="17616" y="49840"/>
                  </a:lnTo>
                  <a:lnTo>
                    <a:pt x="20381" y="48691"/>
                  </a:lnTo>
                  <a:lnTo>
                    <a:pt x="20608" y="45913"/>
                  </a:lnTo>
                  <a:lnTo>
                    <a:pt x="21568" y="44764"/>
                  </a:lnTo>
                  <a:lnTo>
                    <a:pt x="22250" y="45559"/>
                  </a:lnTo>
                  <a:lnTo>
                    <a:pt x="21442" y="48211"/>
                  </a:lnTo>
                  <a:lnTo>
                    <a:pt x="25924" y="48211"/>
                  </a:lnTo>
                  <a:lnTo>
                    <a:pt x="29788" y="47504"/>
                  </a:lnTo>
                  <a:lnTo>
                    <a:pt x="30558" y="44915"/>
                  </a:lnTo>
                  <a:lnTo>
                    <a:pt x="31733" y="43539"/>
                  </a:lnTo>
                  <a:lnTo>
                    <a:pt x="32023" y="41910"/>
                  </a:lnTo>
                  <a:lnTo>
                    <a:pt x="34687" y="41821"/>
                  </a:lnTo>
                  <a:lnTo>
                    <a:pt x="37390" y="40129"/>
                  </a:lnTo>
                  <a:lnTo>
                    <a:pt x="35369" y="38841"/>
                  </a:lnTo>
                  <a:lnTo>
                    <a:pt x="32768" y="39599"/>
                  </a:lnTo>
                  <a:lnTo>
                    <a:pt x="31253" y="39422"/>
                  </a:lnTo>
                  <a:lnTo>
                    <a:pt x="30205" y="36303"/>
                  </a:lnTo>
                  <a:lnTo>
                    <a:pt x="33147" y="32604"/>
                  </a:lnTo>
                  <a:lnTo>
                    <a:pt x="31202" y="31215"/>
                  </a:lnTo>
                  <a:lnTo>
                    <a:pt x="29586" y="32591"/>
                  </a:lnTo>
                  <a:lnTo>
                    <a:pt x="28955" y="34372"/>
                  </a:lnTo>
                  <a:lnTo>
                    <a:pt x="27136" y="35874"/>
                  </a:lnTo>
                  <a:lnTo>
                    <a:pt x="26897" y="38425"/>
                  </a:lnTo>
                  <a:lnTo>
                    <a:pt x="28462" y="40723"/>
                  </a:lnTo>
                  <a:cubicBezTo>
                    <a:pt x="28361" y="41241"/>
                    <a:pt x="28071" y="42667"/>
                    <a:pt x="28071" y="42933"/>
                  </a:cubicBezTo>
                  <a:cubicBezTo>
                    <a:pt x="28008" y="43147"/>
                    <a:pt x="27288" y="44233"/>
                    <a:pt x="26619" y="45155"/>
                  </a:cubicBezTo>
                  <a:lnTo>
                    <a:pt x="24131" y="44902"/>
                  </a:lnTo>
                  <a:lnTo>
                    <a:pt x="24308" y="43640"/>
                  </a:lnTo>
                  <a:lnTo>
                    <a:pt x="22553" y="40622"/>
                  </a:lnTo>
                  <a:lnTo>
                    <a:pt x="21076" y="42465"/>
                  </a:lnTo>
                  <a:lnTo>
                    <a:pt x="19687" y="42718"/>
                  </a:lnTo>
                  <a:lnTo>
                    <a:pt x="18740" y="39321"/>
                  </a:lnTo>
                  <a:lnTo>
                    <a:pt x="19510" y="37680"/>
                  </a:lnTo>
                  <a:lnTo>
                    <a:pt x="21985" y="35205"/>
                  </a:lnTo>
                  <a:lnTo>
                    <a:pt x="23386" y="32326"/>
                  </a:lnTo>
                  <a:lnTo>
                    <a:pt x="25874" y="28790"/>
                  </a:lnTo>
                  <a:lnTo>
                    <a:pt x="29712" y="24750"/>
                  </a:lnTo>
                  <a:lnTo>
                    <a:pt x="33021" y="23639"/>
                  </a:lnTo>
                  <a:lnTo>
                    <a:pt x="35294" y="24232"/>
                  </a:lnTo>
                  <a:lnTo>
                    <a:pt x="38008" y="25381"/>
                  </a:lnTo>
                  <a:lnTo>
                    <a:pt x="41481" y="27212"/>
                  </a:lnTo>
                  <a:lnTo>
                    <a:pt x="42188" y="29068"/>
                  </a:lnTo>
                  <a:lnTo>
                    <a:pt x="41039" y="29813"/>
                  </a:lnTo>
                  <a:lnTo>
                    <a:pt x="36556" y="28942"/>
                  </a:lnTo>
                  <a:lnTo>
                    <a:pt x="39284" y="30975"/>
                  </a:lnTo>
                  <a:lnTo>
                    <a:pt x="40976" y="34245"/>
                  </a:lnTo>
                  <a:lnTo>
                    <a:pt x="41910" y="32781"/>
                  </a:lnTo>
                  <a:lnTo>
                    <a:pt x="44436" y="32907"/>
                  </a:lnTo>
                  <a:lnTo>
                    <a:pt x="43135" y="30886"/>
                  </a:lnTo>
                  <a:lnTo>
                    <a:pt x="45181" y="29712"/>
                  </a:lnTo>
                  <a:lnTo>
                    <a:pt x="45471" y="27237"/>
                  </a:lnTo>
                  <a:lnTo>
                    <a:pt x="46191" y="27528"/>
                  </a:lnTo>
                  <a:lnTo>
                    <a:pt x="46809" y="30634"/>
                  </a:lnTo>
                  <a:lnTo>
                    <a:pt x="49082" y="27982"/>
                  </a:lnTo>
                  <a:lnTo>
                    <a:pt x="52971" y="25924"/>
                  </a:lnTo>
                  <a:lnTo>
                    <a:pt x="56330" y="25217"/>
                  </a:lnTo>
                  <a:lnTo>
                    <a:pt x="55648" y="23815"/>
                  </a:lnTo>
                  <a:lnTo>
                    <a:pt x="55863" y="23159"/>
                  </a:lnTo>
                  <a:lnTo>
                    <a:pt x="58224" y="23714"/>
                  </a:lnTo>
                  <a:lnTo>
                    <a:pt x="61596" y="25406"/>
                  </a:lnTo>
                  <a:lnTo>
                    <a:pt x="61596" y="23171"/>
                  </a:lnTo>
                  <a:lnTo>
                    <a:pt x="59449" y="21277"/>
                  </a:lnTo>
                  <a:lnTo>
                    <a:pt x="59500" y="18828"/>
                  </a:lnTo>
                  <a:lnTo>
                    <a:pt x="60245" y="15532"/>
                  </a:lnTo>
                  <a:lnTo>
                    <a:pt x="61457" y="15987"/>
                  </a:lnTo>
                  <a:lnTo>
                    <a:pt x="62252" y="17944"/>
                  </a:lnTo>
                  <a:lnTo>
                    <a:pt x="63300" y="20899"/>
                  </a:lnTo>
                  <a:lnTo>
                    <a:pt x="64614" y="24333"/>
                  </a:lnTo>
                  <a:lnTo>
                    <a:pt x="63464" y="26530"/>
                  </a:lnTo>
                  <a:lnTo>
                    <a:pt x="65813" y="27364"/>
                  </a:lnTo>
                  <a:lnTo>
                    <a:pt x="67114" y="25659"/>
                  </a:lnTo>
                  <a:lnTo>
                    <a:pt x="66470" y="24270"/>
                  </a:lnTo>
                  <a:cubicBezTo>
                    <a:pt x="67215" y="24106"/>
                    <a:pt x="67947" y="23879"/>
                    <a:pt x="68667" y="23601"/>
                  </a:cubicBezTo>
                  <a:lnTo>
                    <a:pt x="69134" y="23386"/>
                  </a:lnTo>
                  <a:lnTo>
                    <a:pt x="67530" y="22060"/>
                  </a:lnTo>
                  <a:lnTo>
                    <a:pt x="65952" y="21770"/>
                  </a:lnTo>
                  <a:lnTo>
                    <a:pt x="64715" y="17982"/>
                  </a:lnTo>
                  <a:lnTo>
                    <a:pt x="65864" y="17211"/>
                  </a:lnTo>
                  <a:lnTo>
                    <a:pt x="66407" y="15696"/>
                  </a:lnTo>
                  <a:lnTo>
                    <a:pt x="69071" y="17275"/>
                  </a:lnTo>
                  <a:lnTo>
                    <a:pt x="70750" y="16252"/>
                  </a:lnTo>
                  <a:lnTo>
                    <a:pt x="68313" y="14964"/>
                  </a:lnTo>
                  <a:lnTo>
                    <a:pt x="67152" y="13726"/>
                  </a:lnTo>
                  <a:lnTo>
                    <a:pt x="70321" y="11946"/>
                  </a:lnTo>
                  <a:lnTo>
                    <a:pt x="69033" y="10683"/>
                  </a:lnTo>
                  <a:lnTo>
                    <a:pt x="70460" y="7943"/>
                  </a:lnTo>
                  <a:lnTo>
                    <a:pt x="73743" y="5481"/>
                  </a:lnTo>
                  <a:lnTo>
                    <a:pt x="74501" y="2968"/>
                  </a:lnTo>
                  <a:lnTo>
                    <a:pt x="75624" y="1554"/>
                  </a:lnTo>
                  <a:lnTo>
                    <a:pt x="77468" y="1554"/>
                  </a:lnTo>
                  <a:lnTo>
                    <a:pt x="78554" y="4206"/>
                  </a:lnTo>
                  <a:lnTo>
                    <a:pt x="80019" y="2097"/>
                  </a:lnTo>
                  <a:lnTo>
                    <a:pt x="81786" y="784"/>
                  </a:lnTo>
                  <a:close/>
                  <a:moveTo>
                    <a:pt x="81786" y="1"/>
                  </a:moveTo>
                  <a:lnTo>
                    <a:pt x="79614" y="1605"/>
                  </a:lnTo>
                  <a:lnTo>
                    <a:pt x="78705" y="2880"/>
                  </a:lnTo>
                  <a:lnTo>
                    <a:pt x="77910" y="910"/>
                  </a:lnTo>
                  <a:lnTo>
                    <a:pt x="75334" y="910"/>
                  </a:lnTo>
                  <a:lnTo>
                    <a:pt x="73983" y="2615"/>
                  </a:lnTo>
                  <a:lnTo>
                    <a:pt x="73213" y="5090"/>
                  </a:lnTo>
                  <a:lnTo>
                    <a:pt x="70043" y="7476"/>
                  </a:lnTo>
                  <a:lnTo>
                    <a:pt x="68263" y="10784"/>
                  </a:lnTo>
                  <a:lnTo>
                    <a:pt x="69286" y="11794"/>
                  </a:lnTo>
                  <a:lnTo>
                    <a:pt x="66154" y="13562"/>
                  </a:lnTo>
                  <a:lnTo>
                    <a:pt x="67897" y="15431"/>
                  </a:lnTo>
                  <a:lnTo>
                    <a:pt x="69475" y="16277"/>
                  </a:lnTo>
                  <a:lnTo>
                    <a:pt x="69071" y="16517"/>
                  </a:lnTo>
                  <a:lnTo>
                    <a:pt x="66066" y="14737"/>
                  </a:lnTo>
                  <a:lnTo>
                    <a:pt x="65346" y="16795"/>
                  </a:lnTo>
                  <a:lnTo>
                    <a:pt x="63970" y="17704"/>
                  </a:lnTo>
                  <a:lnTo>
                    <a:pt x="65472" y="22313"/>
                  </a:lnTo>
                  <a:lnTo>
                    <a:pt x="67253" y="22654"/>
                  </a:lnTo>
                  <a:lnTo>
                    <a:pt x="67934" y="23209"/>
                  </a:lnTo>
                  <a:cubicBezTo>
                    <a:pt x="67290" y="23411"/>
                    <a:pt x="66634" y="23588"/>
                    <a:pt x="65965" y="23727"/>
                  </a:cubicBezTo>
                  <a:lnTo>
                    <a:pt x="65573" y="23803"/>
                  </a:lnTo>
                  <a:lnTo>
                    <a:pt x="66394" y="25571"/>
                  </a:lnTo>
                  <a:lnTo>
                    <a:pt x="65611" y="26606"/>
                  </a:lnTo>
                  <a:lnTo>
                    <a:pt x="64386" y="26177"/>
                  </a:lnTo>
                  <a:lnTo>
                    <a:pt x="65333" y="24371"/>
                  </a:lnTo>
                  <a:lnTo>
                    <a:pt x="63906" y="20671"/>
                  </a:lnTo>
                  <a:lnTo>
                    <a:pt x="62858" y="17717"/>
                  </a:lnTo>
                  <a:lnTo>
                    <a:pt x="61962" y="15482"/>
                  </a:lnTo>
                  <a:lnTo>
                    <a:pt x="59815" y="14686"/>
                  </a:lnTo>
                  <a:lnTo>
                    <a:pt x="58894" y="18714"/>
                  </a:lnTo>
                  <a:lnTo>
                    <a:pt x="58830" y="21555"/>
                  </a:lnTo>
                  <a:lnTo>
                    <a:pt x="60990" y="23449"/>
                  </a:lnTo>
                  <a:lnTo>
                    <a:pt x="60990" y="24371"/>
                  </a:lnTo>
                  <a:lnTo>
                    <a:pt x="58502" y="23121"/>
                  </a:lnTo>
                  <a:lnTo>
                    <a:pt x="55459" y="22401"/>
                  </a:lnTo>
                  <a:lnTo>
                    <a:pt x="54992" y="23853"/>
                  </a:lnTo>
                  <a:lnTo>
                    <a:pt x="55434" y="24762"/>
                  </a:lnTo>
                  <a:lnTo>
                    <a:pt x="52807" y="25305"/>
                  </a:lnTo>
                  <a:lnTo>
                    <a:pt x="48729" y="27439"/>
                  </a:lnTo>
                  <a:lnTo>
                    <a:pt x="47176" y="29232"/>
                  </a:lnTo>
                  <a:lnTo>
                    <a:pt x="46746" y="27073"/>
                  </a:lnTo>
                  <a:lnTo>
                    <a:pt x="44941" y="26316"/>
                  </a:lnTo>
                  <a:lnTo>
                    <a:pt x="44600" y="29321"/>
                  </a:lnTo>
                  <a:lnTo>
                    <a:pt x="42238" y="30672"/>
                  </a:lnTo>
                  <a:lnTo>
                    <a:pt x="43249" y="32212"/>
                  </a:lnTo>
                  <a:lnTo>
                    <a:pt x="41582" y="32137"/>
                  </a:lnTo>
                  <a:lnTo>
                    <a:pt x="41039" y="32983"/>
                  </a:lnTo>
                  <a:lnTo>
                    <a:pt x="39814" y="30634"/>
                  </a:lnTo>
                  <a:lnTo>
                    <a:pt x="39145" y="30078"/>
                  </a:lnTo>
                  <a:lnTo>
                    <a:pt x="41178" y="30482"/>
                  </a:lnTo>
                  <a:lnTo>
                    <a:pt x="42971" y="29321"/>
                  </a:lnTo>
                  <a:lnTo>
                    <a:pt x="41999" y="26770"/>
                  </a:lnTo>
                  <a:lnTo>
                    <a:pt x="38299" y="24813"/>
                  </a:lnTo>
                  <a:lnTo>
                    <a:pt x="35496" y="23639"/>
                  </a:lnTo>
                  <a:lnTo>
                    <a:pt x="32983" y="22982"/>
                  </a:lnTo>
                  <a:lnTo>
                    <a:pt x="29359" y="24194"/>
                  </a:lnTo>
                  <a:lnTo>
                    <a:pt x="25381" y="28386"/>
                  </a:lnTo>
                  <a:lnTo>
                    <a:pt x="22831" y="32010"/>
                  </a:lnTo>
                  <a:lnTo>
                    <a:pt x="21492" y="34801"/>
                  </a:lnTo>
                  <a:lnTo>
                    <a:pt x="19005" y="37276"/>
                  </a:lnTo>
                  <a:lnTo>
                    <a:pt x="18058" y="39258"/>
                  </a:lnTo>
                  <a:lnTo>
                    <a:pt x="19219" y="43438"/>
                  </a:lnTo>
                  <a:lnTo>
                    <a:pt x="21404" y="43046"/>
                  </a:lnTo>
                  <a:lnTo>
                    <a:pt x="22452" y="41733"/>
                  </a:lnTo>
                  <a:lnTo>
                    <a:pt x="23639" y="43766"/>
                  </a:lnTo>
                  <a:lnTo>
                    <a:pt x="23399" y="45458"/>
                  </a:lnTo>
                  <a:lnTo>
                    <a:pt x="26909" y="45824"/>
                  </a:lnTo>
                  <a:lnTo>
                    <a:pt x="27010" y="45673"/>
                  </a:lnTo>
                  <a:cubicBezTo>
                    <a:pt x="28702" y="43387"/>
                    <a:pt x="28702" y="43072"/>
                    <a:pt x="28702" y="42970"/>
                  </a:cubicBezTo>
                  <a:cubicBezTo>
                    <a:pt x="28702" y="42794"/>
                    <a:pt x="28904" y="41683"/>
                    <a:pt x="29106" y="40723"/>
                  </a:cubicBezTo>
                  <a:lnTo>
                    <a:pt x="29144" y="40597"/>
                  </a:lnTo>
                  <a:lnTo>
                    <a:pt x="27566" y="38261"/>
                  </a:lnTo>
                  <a:lnTo>
                    <a:pt x="27743" y="36190"/>
                  </a:lnTo>
                  <a:lnTo>
                    <a:pt x="29498" y="34750"/>
                  </a:lnTo>
                  <a:lnTo>
                    <a:pt x="30129" y="32957"/>
                  </a:lnTo>
                  <a:lnTo>
                    <a:pt x="31240" y="32010"/>
                  </a:lnTo>
                  <a:lnTo>
                    <a:pt x="32238" y="32730"/>
                  </a:lnTo>
                  <a:lnTo>
                    <a:pt x="29510" y="36177"/>
                  </a:lnTo>
                  <a:lnTo>
                    <a:pt x="30773" y="39991"/>
                  </a:lnTo>
                  <a:lnTo>
                    <a:pt x="32831" y="40243"/>
                  </a:lnTo>
                  <a:lnTo>
                    <a:pt x="35281" y="39523"/>
                  </a:lnTo>
                  <a:lnTo>
                    <a:pt x="36203" y="40129"/>
                  </a:lnTo>
                  <a:lnTo>
                    <a:pt x="34498" y="41190"/>
                  </a:lnTo>
                  <a:lnTo>
                    <a:pt x="31493" y="41291"/>
                  </a:lnTo>
                  <a:lnTo>
                    <a:pt x="31139" y="43248"/>
                  </a:lnTo>
                  <a:lnTo>
                    <a:pt x="30041" y="44549"/>
                  </a:lnTo>
                  <a:lnTo>
                    <a:pt x="29296" y="46948"/>
                  </a:lnTo>
                  <a:lnTo>
                    <a:pt x="25861" y="47592"/>
                  </a:lnTo>
                  <a:lnTo>
                    <a:pt x="22288" y="47592"/>
                  </a:lnTo>
                  <a:lnTo>
                    <a:pt x="22957" y="45420"/>
                  </a:lnTo>
                  <a:lnTo>
                    <a:pt x="21543" y="43804"/>
                  </a:lnTo>
                  <a:lnTo>
                    <a:pt x="19990" y="45660"/>
                  </a:lnTo>
                  <a:lnTo>
                    <a:pt x="19775" y="48261"/>
                  </a:lnTo>
                  <a:lnTo>
                    <a:pt x="17085" y="49385"/>
                  </a:lnTo>
                  <a:lnTo>
                    <a:pt x="16113" y="52857"/>
                  </a:lnTo>
                  <a:lnTo>
                    <a:pt x="14484" y="54524"/>
                  </a:lnTo>
                  <a:lnTo>
                    <a:pt x="12982" y="54524"/>
                  </a:lnTo>
                  <a:lnTo>
                    <a:pt x="10178" y="55004"/>
                  </a:lnTo>
                  <a:lnTo>
                    <a:pt x="12590" y="56279"/>
                  </a:lnTo>
                  <a:lnTo>
                    <a:pt x="13398" y="58022"/>
                  </a:lnTo>
                  <a:lnTo>
                    <a:pt x="12186" y="59285"/>
                  </a:lnTo>
                  <a:lnTo>
                    <a:pt x="8714" y="58855"/>
                  </a:lnTo>
                  <a:lnTo>
                    <a:pt x="6100" y="60232"/>
                  </a:lnTo>
                  <a:lnTo>
                    <a:pt x="6100" y="66116"/>
                  </a:lnTo>
                  <a:lnTo>
                    <a:pt x="8777" y="66899"/>
                  </a:lnTo>
                  <a:lnTo>
                    <a:pt x="10002" y="67947"/>
                  </a:lnTo>
                  <a:lnTo>
                    <a:pt x="11555" y="67038"/>
                  </a:lnTo>
                  <a:lnTo>
                    <a:pt x="13714" y="67151"/>
                  </a:lnTo>
                  <a:lnTo>
                    <a:pt x="15709" y="64247"/>
                  </a:lnTo>
                  <a:lnTo>
                    <a:pt x="16719" y="62441"/>
                  </a:lnTo>
                  <a:lnTo>
                    <a:pt x="17729" y="61999"/>
                  </a:lnTo>
                  <a:lnTo>
                    <a:pt x="18020" y="60383"/>
                  </a:lnTo>
                  <a:lnTo>
                    <a:pt x="20229" y="60964"/>
                  </a:lnTo>
                  <a:lnTo>
                    <a:pt x="21631" y="60194"/>
                  </a:lnTo>
                  <a:lnTo>
                    <a:pt x="22982" y="60194"/>
                  </a:lnTo>
                  <a:lnTo>
                    <a:pt x="24800" y="62227"/>
                  </a:lnTo>
                  <a:lnTo>
                    <a:pt x="26202" y="63502"/>
                  </a:lnTo>
                  <a:lnTo>
                    <a:pt x="26909" y="64702"/>
                  </a:lnTo>
                  <a:lnTo>
                    <a:pt x="26909" y="66444"/>
                  </a:lnTo>
                  <a:lnTo>
                    <a:pt x="28803" y="65333"/>
                  </a:lnTo>
                  <a:lnTo>
                    <a:pt x="28803" y="63805"/>
                  </a:lnTo>
                  <a:lnTo>
                    <a:pt x="29927" y="64171"/>
                  </a:lnTo>
                  <a:lnTo>
                    <a:pt x="30521" y="62807"/>
                  </a:lnTo>
                  <a:lnTo>
                    <a:pt x="27553" y="61115"/>
                  </a:lnTo>
                  <a:lnTo>
                    <a:pt x="25343" y="58956"/>
                  </a:lnTo>
                  <a:lnTo>
                    <a:pt x="25609" y="57997"/>
                  </a:lnTo>
                  <a:lnTo>
                    <a:pt x="27629" y="59386"/>
                  </a:lnTo>
                  <a:lnTo>
                    <a:pt x="30432" y="62176"/>
                  </a:lnTo>
                  <a:lnTo>
                    <a:pt x="31910" y="65977"/>
                  </a:lnTo>
                  <a:lnTo>
                    <a:pt x="33879" y="67492"/>
                  </a:lnTo>
                  <a:lnTo>
                    <a:pt x="35660" y="65800"/>
                  </a:lnTo>
                  <a:lnTo>
                    <a:pt x="34498" y="64424"/>
                  </a:lnTo>
                  <a:lnTo>
                    <a:pt x="35496" y="63338"/>
                  </a:lnTo>
                  <a:lnTo>
                    <a:pt x="36758" y="63148"/>
                  </a:lnTo>
                  <a:lnTo>
                    <a:pt x="38602" y="62782"/>
                  </a:lnTo>
                  <a:lnTo>
                    <a:pt x="38488" y="60168"/>
                  </a:lnTo>
                  <a:lnTo>
                    <a:pt x="39966" y="57012"/>
                  </a:lnTo>
                  <a:lnTo>
                    <a:pt x="41203" y="56696"/>
                  </a:lnTo>
                  <a:lnTo>
                    <a:pt x="41809" y="58944"/>
                  </a:lnTo>
                  <a:lnTo>
                    <a:pt x="44284" y="58944"/>
                  </a:lnTo>
                  <a:lnTo>
                    <a:pt x="44158" y="57315"/>
                  </a:lnTo>
                  <a:lnTo>
                    <a:pt x="45155" y="56683"/>
                  </a:lnTo>
                  <a:lnTo>
                    <a:pt x="44739" y="57946"/>
                  </a:lnTo>
                  <a:lnTo>
                    <a:pt x="47529" y="60812"/>
                  </a:lnTo>
                  <a:lnTo>
                    <a:pt x="48767" y="61747"/>
                  </a:lnTo>
                  <a:lnTo>
                    <a:pt x="45635" y="62416"/>
                  </a:lnTo>
                  <a:lnTo>
                    <a:pt x="42478" y="61570"/>
                  </a:lnTo>
                  <a:lnTo>
                    <a:pt x="39877" y="62214"/>
                  </a:lnTo>
                  <a:lnTo>
                    <a:pt x="38223" y="63136"/>
                  </a:lnTo>
                  <a:lnTo>
                    <a:pt x="37036" y="66002"/>
                  </a:lnTo>
                  <a:lnTo>
                    <a:pt x="39044" y="67341"/>
                  </a:lnTo>
                  <a:lnTo>
                    <a:pt x="41999" y="68111"/>
                  </a:lnTo>
                  <a:lnTo>
                    <a:pt x="44284" y="66823"/>
                  </a:lnTo>
                  <a:lnTo>
                    <a:pt x="44979" y="67833"/>
                  </a:lnTo>
                  <a:lnTo>
                    <a:pt x="44208" y="70712"/>
                  </a:lnTo>
                  <a:lnTo>
                    <a:pt x="41658" y="71886"/>
                  </a:lnTo>
                  <a:lnTo>
                    <a:pt x="38400" y="72391"/>
                  </a:lnTo>
                  <a:lnTo>
                    <a:pt x="32932" y="70813"/>
                  </a:lnTo>
                  <a:lnTo>
                    <a:pt x="30887" y="71154"/>
                  </a:lnTo>
                  <a:lnTo>
                    <a:pt x="29334" y="72518"/>
                  </a:lnTo>
                  <a:lnTo>
                    <a:pt x="26922" y="70535"/>
                  </a:lnTo>
                  <a:lnTo>
                    <a:pt x="24586" y="70030"/>
                  </a:lnTo>
                  <a:lnTo>
                    <a:pt x="24207" y="67277"/>
                  </a:lnTo>
                  <a:lnTo>
                    <a:pt x="22515" y="66899"/>
                  </a:lnTo>
                  <a:lnTo>
                    <a:pt x="20406" y="67252"/>
                  </a:lnTo>
                  <a:lnTo>
                    <a:pt x="16227" y="67227"/>
                  </a:lnTo>
                  <a:lnTo>
                    <a:pt x="11908" y="68805"/>
                  </a:lnTo>
                  <a:lnTo>
                    <a:pt x="10570" y="68136"/>
                  </a:lnTo>
                  <a:lnTo>
                    <a:pt x="8613" y="70081"/>
                  </a:lnTo>
                  <a:lnTo>
                    <a:pt x="6782" y="72025"/>
                  </a:lnTo>
                  <a:lnTo>
                    <a:pt x="6163" y="73995"/>
                  </a:lnTo>
                  <a:lnTo>
                    <a:pt x="3612" y="75826"/>
                  </a:lnTo>
                  <a:lnTo>
                    <a:pt x="1087" y="79854"/>
                  </a:lnTo>
                  <a:lnTo>
                    <a:pt x="1" y="82468"/>
                  </a:lnTo>
                  <a:lnTo>
                    <a:pt x="531" y="84917"/>
                  </a:lnTo>
                  <a:lnTo>
                    <a:pt x="14" y="87758"/>
                  </a:lnTo>
                  <a:lnTo>
                    <a:pt x="885" y="91382"/>
                  </a:lnTo>
                  <a:lnTo>
                    <a:pt x="5140" y="95852"/>
                  </a:lnTo>
                  <a:lnTo>
                    <a:pt x="8347" y="97746"/>
                  </a:lnTo>
                  <a:lnTo>
                    <a:pt x="11151" y="97418"/>
                  </a:lnTo>
                  <a:lnTo>
                    <a:pt x="13752" y="97418"/>
                  </a:lnTo>
                  <a:lnTo>
                    <a:pt x="16467" y="96054"/>
                  </a:lnTo>
                  <a:lnTo>
                    <a:pt x="18525" y="96294"/>
                  </a:lnTo>
                  <a:lnTo>
                    <a:pt x="19497" y="97923"/>
                  </a:lnTo>
                  <a:lnTo>
                    <a:pt x="22338" y="97784"/>
                  </a:lnTo>
                  <a:lnTo>
                    <a:pt x="23336" y="99400"/>
                  </a:lnTo>
                  <a:lnTo>
                    <a:pt x="22906" y="103492"/>
                  </a:lnTo>
                  <a:lnTo>
                    <a:pt x="25066" y="106686"/>
                  </a:lnTo>
                  <a:lnTo>
                    <a:pt x="25659" y="109717"/>
                  </a:lnTo>
                  <a:lnTo>
                    <a:pt x="25659" y="112457"/>
                  </a:lnTo>
                  <a:lnTo>
                    <a:pt x="23765" y="115083"/>
                  </a:lnTo>
                  <a:lnTo>
                    <a:pt x="23765" y="117697"/>
                  </a:lnTo>
                  <a:lnTo>
                    <a:pt x="25659" y="120437"/>
                  </a:lnTo>
                  <a:lnTo>
                    <a:pt x="25659" y="124010"/>
                  </a:lnTo>
                  <a:lnTo>
                    <a:pt x="27692" y="126675"/>
                  </a:lnTo>
                  <a:lnTo>
                    <a:pt x="28778" y="128733"/>
                  </a:lnTo>
                  <a:lnTo>
                    <a:pt x="29157" y="130993"/>
                  </a:lnTo>
                  <a:lnTo>
                    <a:pt x="31051" y="133998"/>
                  </a:lnTo>
                  <a:lnTo>
                    <a:pt x="35849" y="133998"/>
                  </a:lnTo>
                  <a:lnTo>
                    <a:pt x="38501" y="132003"/>
                  </a:lnTo>
                  <a:lnTo>
                    <a:pt x="40193" y="130160"/>
                  </a:lnTo>
                  <a:lnTo>
                    <a:pt x="42769" y="127243"/>
                  </a:lnTo>
                  <a:lnTo>
                    <a:pt x="43362" y="124541"/>
                  </a:lnTo>
                  <a:lnTo>
                    <a:pt x="44865" y="124541"/>
                  </a:lnTo>
                  <a:lnTo>
                    <a:pt x="45206" y="120121"/>
                  </a:lnTo>
                  <a:lnTo>
                    <a:pt x="45206" y="119010"/>
                  </a:lnTo>
                  <a:lnTo>
                    <a:pt x="49183" y="115954"/>
                  </a:lnTo>
                  <a:lnTo>
                    <a:pt x="50888" y="113379"/>
                  </a:lnTo>
                  <a:lnTo>
                    <a:pt x="50888" y="110651"/>
                  </a:lnTo>
                  <a:lnTo>
                    <a:pt x="50042" y="108606"/>
                  </a:lnTo>
                  <a:lnTo>
                    <a:pt x="50092" y="106295"/>
                  </a:lnTo>
                  <a:lnTo>
                    <a:pt x="49600" y="104969"/>
                  </a:lnTo>
                  <a:lnTo>
                    <a:pt x="52239" y="102570"/>
                  </a:lnTo>
                  <a:lnTo>
                    <a:pt x="54853" y="99653"/>
                  </a:lnTo>
                  <a:lnTo>
                    <a:pt x="58149" y="97645"/>
                  </a:lnTo>
                  <a:lnTo>
                    <a:pt x="58186" y="97570"/>
                  </a:lnTo>
                  <a:cubicBezTo>
                    <a:pt x="58641" y="96761"/>
                    <a:pt x="59702" y="94817"/>
                    <a:pt x="59702" y="94362"/>
                  </a:cubicBezTo>
                  <a:cubicBezTo>
                    <a:pt x="59702" y="94148"/>
                    <a:pt x="60131" y="92948"/>
                    <a:pt x="60522" y="91963"/>
                  </a:cubicBezTo>
                  <a:lnTo>
                    <a:pt x="60573" y="91862"/>
                  </a:lnTo>
                  <a:lnTo>
                    <a:pt x="59904" y="89716"/>
                  </a:lnTo>
                  <a:lnTo>
                    <a:pt x="58149" y="90587"/>
                  </a:lnTo>
                  <a:lnTo>
                    <a:pt x="54411" y="91117"/>
                  </a:lnTo>
                  <a:lnTo>
                    <a:pt x="53375" y="91610"/>
                  </a:lnTo>
                  <a:lnTo>
                    <a:pt x="52858" y="90031"/>
                  </a:lnTo>
                  <a:lnTo>
                    <a:pt x="52327" y="88870"/>
                  </a:lnTo>
                  <a:lnTo>
                    <a:pt x="50118" y="86748"/>
                  </a:lnTo>
                  <a:lnTo>
                    <a:pt x="48830" y="85852"/>
                  </a:lnTo>
                  <a:lnTo>
                    <a:pt x="46772" y="81104"/>
                  </a:lnTo>
                  <a:lnTo>
                    <a:pt x="45913" y="79917"/>
                  </a:lnTo>
                  <a:lnTo>
                    <a:pt x="44852" y="77076"/>
                  </a:lnTo>
                  <a:lnTo>
                    <a:pt x="44309" y="76142"/>
                  </a:lnTo>
                  <a:lnTo>
                    <a:pt x="44890" y="75927"/>
                  </a:lnTo>
                  <a:lnTo>
                    <a:pt x="47264" y="79185"/>
                  </a:lnTo>
                  <a:lnTo>
                    <a:pt x="48716" y="81470"/>
                  </a:lnTo>
                  <a:lnTo>
                    <a:pt x="49562" y="83945"/>
                  </a:lnTo>
                  <a:lnTo>
                    <a:pt x="51570" y="85523"/>
                  </a:lnTo>
                  <a:lnTo>
                    <a:pt x="52795" y="88478"/>
                  </a:lnTo>
                  <a:lnTo>
                    <a:pt x="53439" y="90271"/>
                  </a:lnTo>
                  <a:lnTo>
                    <a:pt x="57189" y="88579"/>
                  </a:lnTo>
                  <a:lnTo>
                    <a:pt x="60939" y="87746"/>
                  </a:lnTo>
                  <a:lnTo>
                    <a:pt x="65005" y="85675"/>
                  </a:lnTo>
                  <a:lnTo>
                    <a:pt x="66230" y="83453"/>
                  </a:lnTo>
                  <a:lnTo>
                    <a:pt x="67139" y="81154"/>
                  </a:lnTo>
                  <a:lnTo>
                    <a:pt x="65422" y="79437"/>
                  </a:lnTo>
                  <a:lnTo>
                    <a:pt x="63932" y="77821"/>
                  </a:lnTo>
                  <a:lnTo>
                    <a:pt x="61356" y="78616"/>
                  </a:lnTo>
                  <a:lnTo>
                    <a:pt x="59487" y="78705"/>
                  </a:lnTo>
                  <a:lnTo>
                    <a:pt x="58325" y="76571"/>
                  </a:lnTo>
                  <a:lnTo>
                    <a:pt x="56570" y="75094"/>
                  </a:lnTo>
                  <a:lnTo>
                    <a:pt x="57189" y="74045"/>
                  </a:lnTo>
                  <a:lnTo>
                    <a:pt x="59790" y="76154"/>
                  </a:lnTo>
                  <a:lnTo>
                    <a:pt x="61886" y="77303"/>
                  </a:lnTo>
                  <a:lnTo>
                    <a:pt x="63742" y="77442"/>
                  </a:lnTo>
                  <a:lnTo>
                    <a:pt x="65472" y="78364"/>
                  </a:lnTo>
                  <a:lnTo>
                    <a:pt x="68351" y="78818"/>
                  </a:lnTo>
                  <a:lnTo>
                    <a:pt x="71634" y="78414"/>
                  </a:lnTo>
                  <a:lnTo>
                    <a:pt x="74109" y="80195"/>
                  </a:lnTo>
                  <a:lnTo>
                    <a:pt x="75511" y="82569"/>
                  </a:lnTo>
                  <a:lnTo>
                    <a:pt x="77089" y="82834"/>
                  </a:lnTo>
                  <a:lnTo>
                    <a:pt x="78074" y="81697"/>
                  </a:lnTo>
                  <a:lnTo>
                    <a:pt x="78541" y="83617"/>
                  </a:lnTo>
                  <a:lnTo>
                    <a:pt x="79173" y="86357"/>
                  </a:lnTo>
                  <a:lnTo>
                    <a:pt x="80562" y="89349"/>
                  </a:lnTo>
                  <a:lnTo>
                    <a:pt x="82014" y="92670"/>
                  </a:lnTo>
                  <a:lnTo>
                    <a:pt x="82721" y="95246"/>
                  </a:lnTo>
                  <a:lnTo>
                    <a:pt x="84930" y="91723"/>
                  </a:lnTo>
                  <a:lnTo>
                    <a:pt x="84930" y="88668"/>
                  </a:lnTo>
                  <a:lnTo>
                    <a:pt x="85802" y="87215"/>
                  </a:lnTo>
                  <a:lnTo>
                    <a:pt x="87822" y="85460"/>
                  </a:lnTo>
                  <a:lnTo>
                    <a:pt x="90840" y="82720"/>
                  </a:lnTo>
                  <a:lnTo>
                    <a:pt x="92115" y="80990"/>
                  </a:lnTo>
                  <a:lnTo>
                    <a:pt x="94451" y="80447"/>
                  </a:lnTo>
                  <a:lnTo>
                    <a:pt x="95158" y="83339"/>
                  </a:lnTo>
                  <a:lnTo>
                    <a:pt x="96914" y="84160"/>
                  </a:lnTo>
                  <a:lnTo>
                    <a:pt x="96914" y="87885"/>
                  </a:lnTo>
                  <a:lnTo>
                    <a:pt x="99035" y="86622"/>
                  </a:lnTo>
                  <a:lnTo>
                    <a:pt x="100702" y="90132"/>
                  </a:lnTo>
                  <a:lnTo>
                    <a:pt x="100702" y="94451"/>
                  </a:lnTo>
                  <a:lnTo>
                    <a:pt x="102772" y="95549"/>
                  </a:lnTo>
                  <a:lnTo>
                    <a:pt x="103720" y="97557"/>
                  </a:lnTo>
                  <a:lnTo>
                    <a:pt x="105247" y="99565"/>
                  </a:lnTo>
                  <a:lnTo>
                    <a:pt x="107975" y="100701"/>
                  </a:lnTo>
                  <a:lnTo>
                    <a:pt x="107192" y="98100"/>
                  </a:lnTo>
                  <a:lnTo>
                    <a:pt x="106864" y="96294"/>
                  </a:lnTo>
                  <a:lnTo>
                    <a:pt x="105121" y="94994"/>
                  </a:lnTo>
                  <a:lnTo>
                    <a:pt x="104023" y="93478"/>
                  </a:lnTo>
                  <a:lnTo>
                    <a:pt x="103442" y="92127"/>
                  </a:lnTo>
                  <a:lnTo>
                    <a:pt x="103732" y="90082"/>
                  </a:lnTo>
                  <a:lnTo>
                    <a:pt x="104212" y="89476"/>
                  </a:lnTo>
                  <a:lnTo>
                    <a:pt x="105626" y="90801"/>
                  </a:lnTo>
                  <a:lnTo>
                    <a:pt x="107306" y="92595"/>
                  </a:lnTo>
                  <a:lnTo>
                    <a:pt x="108417" y="93163"/>
                  </a:lnTo>
                  <a:lnTo>
                    <a:pt x="108568" y="93049"/>
                  </a:lnTo>
                  <a:cubicBezTo>
                    <a:pt x="110803" y="91382"/>
                    <a:pt x="110803" y="91041"/>
                    <a:pt x="110803" y="90902"/>
                  </a:cubicBezTo>
                  <a:lnTo>
                    <a:pt x="110803" y="87203"/>
                  </a:lnTo>
                  <a:lnTo>
                    <a:pt x="108846" y="85359"/>
                  </a:lnTo>
                  <a:lnTo>
                    <a:pt x="108139" y="83932"/>
                  </a:lnTo>
                  <a:cubicBezTo>
                    <a:pt x="108265" y="83238"/>
                    <a:pt x="108480" y="82556"/>
                    <a:pt x="108581" y="82455"/>
                  </a:cubicBezTo>
                  <a:cubicBezTo>
                    <a:pt x="108758" y="82341"/>
                    <a:pt x="109654" y="82000"/>
                    <a:pt x="110374" y="81748"/>
                  </a:cubicBezTo>
                  <a:lnTo>
                    <a:pt x="110967" y="83099"/>
                  </a:lnTo>
                  <a:lnTo>
                    <a:pt x="113139" y="81521"/>
                  </a:lnTo>
                  <a:lnTo>
                    <a:pt x="117016" y="79589"/>
                  </a:lnTo>
                  <a:lnTo>
                    <a:pt x="118821" y="76293"/>
                  </a:lnTo>
                  <a:lnTo>
                    <a:pt x="119604" y="74083"/>
                  </a:lnTo>
                  <a:lnTo>
                    <a:pt x="119630" y="70232"/>
                  </a:lnTo>
                  <a:lnTo>
                    <a:pt x="118140" y="67227"/>
                  </a:lnTo>
                  <a:lnTo>
                    <a:pt x="116890" y="65649"/>
                  </a:lnTo>
                  <a:lnTo>
                    <a:pt x="118809" y="64348"/>
                  </a:lnTo>
                  <a:lnTo>
                    <a:pt x="119958" y="63451"/>
                  </a:lnTo>
                  <a:lnTo>
                    <a:pt x="117622" y="62719"/>
                  </a:lnTo>
                  <a:lnTo>
                    <a:pt x="116258" y="63212"/>
                  </a:lnTo>
                  <a:lnTo>
                    <a:pt x="115475" y="62340"/>
                  </a:lnTo>
                  <a:lnTo>
                    <a:pt x="115059" y="61772"/>
                  </a:lnTo>
                  <a:lnTo>
                    <a:pt x="116624" y="60863"/>
                  </a:lnTo>
                  <a:lnTo>
                    <a:pt x="117369" y="59373"/>
                  </a:lnTo>
                  <a:lnTo>
                    <a:pt x="117900" y="59638"/>
                  </a:lnTo>
                  <a:lnTo>
                    <a:pt x="117256" y="61974"/>
                  </a:lnTo>
                  <a:lnTo>
                    <a:pt x="119390" y="60901"/>
                  </a:lnTo>
                  <a:lnTo>
                    <a:pt x="120337" y="61684"/>
                  </a:lnTo>
                  <a:lnTo>
                    <a:pt x="121284" y="63350"/>
                  </a:lnTo>
                  <a:lnTo>
                    <a:pt x="122168" y="64424"/>
                  </a:lnTo>
                  <a:lnTo>
                    <a:pt x="122168" y="66015"/>
                  </a:lnTo>
                  <a:lnTo>
                    <a:pt x="123291" y="67151"/>
                  </a:lnTo>
                  <a:lnTo>
                    <a:pt x="125501" y="65383"/>
                  </a:lnTo>
                  <a:lnTo>
                    <a:pt x="124882" y="62782"/>
                  </a:lnTo>
                  <a:lnTo>
                    <a:pt x="123216" y="61078"/>
                  </a:lnTo>
                  <a:lnTo>
                    <a:pt x="122837" y="60295"/>
                  </a:lnTo>
                  <a:lnTo>
                    <a:pt x="124238" y="59095"/>
                  </a:lnTo>
                  <a:lnTo>
                    <a:pt x="124352" y="56254"/>
                  </a:lnTo>
                  <a:lnTo>
                    <a:pt x="125337" y="55433"/>
                  </a:lnTo>
                  <a:lnTo>
                    <a:pt x="126688" y="56229"/>
                  </a:lnTo>
                  <a:lnTo>
                    <a:pt x="128734" y="52693"/>
                  </a:lnTo>
                  <a:lnTo>
                    <a:pt x="130363" y="47693"/>
                  </a:lnTo>
                  <a:lnTo>
                    <a:pt x="129176" y="44359"/>
                  </a:lnTo>
                  <a:lnTo>
                    <a:pt x="128418" y="41329"/>
                  </a:lnTo>
                  <a:lnTo>
                    <a:pt x="126625" y="39650"/>
                  </a:lnTo>
                  <a:lnTo>
                    <a:pt x="124365" y="39006"/>
                  </a:lnTo>
                  <a:lnTo>
                    <a:pt x="123039" y="38501"/>
                  </a:lnTo>
                  <a:lnTo>
                    <a:pt x="122231" y="37844"/>
                  </a:lnTo>
                  <a:lnTo>
                    <a:pt x="124238" y="33816"/>
                  </a:lnTo>
                  <a:lnTo>
                    <a:pt x="125047" y="31152"/>
                  </a:lnTo>
                  <a:lnTo>
                    <a:pt x="127067" y="29939"/>
                  </a:lnTo>
                  <a:lnTo>
                    <a:pt x="130350" y="29939"/>
                  </a:lnTo>
                  <a:lnTo>
                    <a:pt x="135009" y="28677"/>
                  </a:lnTo>
                  <a:lnTo>
                    <a:pt x="132875" y="28677"/>
                  </a:lnTo>
                  <a:lnTo>
                    <a:pt x="132875" y="23841"/>
                  </a:lnTo>
                  <a:lnTo>
                    <a:pt x="135224" y="22793"/>
                  </a:lnTo>
                  <a:lnTo>
                    <a:pt x="136108" y="25091"/>
                  </a:lnTo>
                  <a:lnTo>
                    <a:pt x="137257" y="22490"/>
                  </a:lnTo>
                  <a:lnTo>
                    <a:pt x="137282" y="21025"/>
                  </a:lnTo>
                  <a:lnTo>
                    <a:pt x="138090" y="21479"/>
                  </a:lnTo>
                  <a:lnTo>
                    <a:pt x="137446" y="25129"/>
                  </a:lnTo>
                  <a:lnTo>
                    <a:pt x="136032" y="30912"/>
                  </a:lnTo>
                  <a:lnTo>
                    <a:pt x="136019" y="34447"/>
                  </a:lnTo>
                  <a:lnTo>
                    <a:pt x="139467" y="39220"/>
                  </a:lnTo>
                  <a:lnTo>
                    <a:pt x="140452" y="42491"/>
                  </a:lnTo>
                  <a:lnTo>
                    <a:pt x="140452" y="44486"/>
                  </a:lnTo>
                  <a:lnTo>
                    <a:pt x="142346" y="42907"/>
                  </a:lnTo>
                  <a:lnTo>
                    <a:pt x="142346" y="39460"/>
                  </a:lnTo>
                  <a:lnTo>
                    <a:pt x="143836" y="36051"/>
                  </a:lnTo>
                  <a:lnTo>
                    <a:pt x="143028" y="33273"/>
                  </a:lnTo>
                  <a:lnTo>
                    <a:pt x="142901" y="31682"/>
                  </a:lnTo>
                  <a:lnTo>
                    <a:pt x="142598" y="29447"/>
                  </a:lnTo>
                  <a:lnTo>
                    <a:pt x="140742" y="27982"/>
                  </a:lnTo>
                  <a:lnTo>
                    <a:pt x="140464" y="25356"/>
                  </a:lnTo>
                  <a:lnTo>
                    <a:pt x="142939" y="23740"/>
                  </a:lnTo>
                  <a:lnTo>
                    <a:pt x="145502" y="24093"/>
                  </a:lnTo>
                  <a:lnTo>
                    <a:pt x="145502" y="21189"/>
                  </a:lnTo>
                  <a:lnTo>
                    <a:pt x="146462" y="19611"/>
                  </a:lnTo>
                  <a:lnTo>
                    <a:pt x="148508" y="18588"/>
                  </a:lnTo>
                  <a:lnTo>
                    <a:pt x="149732" y="18588"/>
                  </a:lnTo>
                  <a:lnTo>
                    <a:pt x="148141" y="14231"/>
                  </a:lnTo>
                  <a:lnTo>
                    <a:pt x="145010" y="13070"/>
                  </a:lnTo>
                  <a:lnTo>
                    <a:pt x="145490" y="11214"/>
                  </a:lnTo>
                  <a:lnTo>
                    <a:pt x="145161" y="9105"/>
                  </a:lnTo>
                  <a:lnTo>
                    <a:pt x="145060" y="8562"/>
                  </a:lnTo>
                  <a:lnTo>
                    <a:pt x="146664" y="9395"/>
                  </a:lnTo>
                  <a:lnTo>
                    <a:pt x="148015" y="8360"/>
                  </a:lnTo>
                  <a:lnTo>
                    <a:pt x="149442" y="9307"/>
                  </a:lnTo>
                  <a:lnTo>
                    <a:pt x="150364" y="6542"/>
                  </a:lnTo>
                  <a:lnTo>
                    <a:pt x="149038" y="4774"/>
                  </a:lnTo>
                  <a:lnTo>
                    <a:pt x="148369" y="2223"/>
                  </a:lnTo>
                  <a:lnTo>
                    <a:pt x="144227" y="1605"/>
                  </a:lnTo>
                  <a:lnTo>
                    <a:pt x="144227" y="3120"/>
                  </a:lnTo>
                  <a:lnTo>
                    <a:pt x="143116" y="3082"/>
                  </a:lnTo>
                  <a:lnTo>
                    <a:pt x="142384" y="2185"/>
                  </a:lnTo>
                  <a:lnTo>
                    <a:pt x="134744" y="2185"/>
                  </a:lnTo>
                  <a:lnTo>
                    <a:pt x="130704" y="2564"/>
                  </a:lnTo>
                  <a:lnTo>
                    <a:pt x="133065" y="4875"/>
                  </a:lnTo>
                  <a:lnTo>
                    <a:pt x="131411" y="4888"/>
                  </a:lnTo>
                  <a:lnTo>
                    <a:pt x="130842" y="3486"/>
                  </a:lnTo>
                  <a:lnTo>
                    <a:pt x="127458" y="4989"/>
                  </a:lnTo>
                  <a:lnTo>
                    <a:pt x="124908" y="6605"/>
                  </a:lnTo>
                  <a:lnTo>
                    <a:pt x="123620" y="6605"/>
                  </a:lnTo>
                  <a:lnTo>
                    <a:pt x="122584" y="4420"/>
                  </a:lnTo>
                  <a:lnTo>
                    <a:pt x="119781" y="4016"/>
                  </a:lnTo>
                  <a:lnTo>
                    <a:pt x="117710" y="5178"/>
                  </a:lnTo>
                  <a:lnTo>
                    <a:pt x="114604" y="4143"/>
                  </a:lnTo>
                  <a:lnTo>
                    <a:pt x="112432" y="3259"/>
                  </a:lnTo>
                  <a:lnTo>
                    <a:pt x="108076" y="3574"/>
                  </a:lnTo>
                  <a:lnTo>
                    <a:pt x="106005" y="4900"/>
                  </a:lnTo>
                  <a:lnTo>
                    <a:pt x="107091" y="7842"/>
                  </a:lnTo>
                  <a:lnTo>
                    <a:pt x="105146" y="7842"/>
                  </a:lnTo>
                  <a:lnTo>
                    <a:pt x="103795" y="7729"/>
                  </a:lnTo>
                  <a:lnTo>
                    <a:pt x="101851" y="8714"/>
                  </a:lnTo>
                  <a:lnTo>
                    <a:pt x="102583" y="10039"/>
                  </a:lnTo>
                  <a:lnTo>
                    <a:pt x="102583" y="10039"/>
                  </a:lnTo>
                  <a:lnTo>
                    <a:pt x="101169" y="9623"/>
                  </a:lnTo>
                  <a:lnTo>
                    <a:pt x="100348" y="6744"/>
                  </a:lnTo>
                  <a:lnTo>
                    <a:pt x="97545" y="4370"/>
                  </a:lnTo>
                  <a:lnTo>
                    <a:pt x="93252" y="4963"/>
                  </a:lnTo>
                  <a:lnTo>
                    <a:pt x="94072" y="7628"/>
                  </a:lnTo>
                  <a:lnTo>
                    <a:pt x="91509" y="7539"/>
                  </a:lnTo>
                  <a:lnTo>
                    <a:pt x="90385" y="6074"/>
                  </a:lnTo>
                  <a:lnTo>
                    <a:pt x="87999" y="7337"/>
                  </a:lnTo>
                  <a:lnTo>
                    <a:pt x="86231" y="7893"/>
                  </a:lnTo>
                  <a:lnTo>
                    <a:pt x="84034" y="10544"/>
                  </a:lnTo>
                  <a:lnTo>
                    <a:pt x="83706" y="9282"/>
                  </a:lnTo>
                  <a:lnTo>
                    <a:pt x="85915" y="5923"/>
                  </a:lnTo>
                  <a:lnTo>
                    <a:pt x="85234" y="2526"/>
                  </a:lnTo>
                  <a:lnTo>
                    <a:pt x="8178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7"/>
            <p:cNvSpPr/>
            <p:nvPr/>
          </p:nvSpPr>
          <p:spPr>
            <a:xfrm>
              <a:off x="4467225" y="3815075"/>
              <a:ext cx="177425" cy="289800"/>
            </a:xfrm>
            <a:custGeom>
              <a:avLst/>
              <a:gdLst/>
              <a:ahLst/>
              <a:cxnLst/>
              <a:rect l="l" t="t" r="r" b="b"/>
              <a:pathLst>
                <a:path w="7097" h="11592" extrusionOk="0">
                  <a:moveTo>
                    <a:pt x="5683" y="0"/>
                  </a:moveTo>
                  <a:lnTo>
                    <a:pt x="4572" y="1339"/>
                  </a:lnTo>
                  <a:lnTo>
                    <a:pt x="2602" y="2513"/>
                  </a:lnTo>
                  <a:lnTo>
                    <a:pt x="1023" y="3271"/>
                  </a:lnTo>
                  <a:lnTo>
                    <a:pt x="1415" y="5809"/>
                  </a:lnTo>
                  <a:lnTo>
                    <a:pt x="1023" y="7362"/>
                  </a:lnTo>
                  <a:lnTo>
                    <a:pt x="1" y="8524"/>
                  </a:lnTo>
                  <a:lnTo>
                    <a:pt x="556" y="10809"/>
                  </a:lnTo>
                  <a:lnTo>
                    <a:pt x="2134" y="11592"/>
                  </a:lnTo>
                  <a:lnTo>
                    <a:pt x="3864" y="9849"/>
                  </a:lnTo>
                  <a:lnTo>
                    <a:pt x="5203" y="6541"/>
                  </a:lnTo>
                  <a:lnTo>
                    <a:pt x="6226" y="3384"/>
                  </a:lnTo>
                  <a:lnTo>
                    <a:pt x="7097" y="1655"/>
                  </a:lnTo>
                  <a:lnTo>
                    <a:pt x="615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7"/>
            <p:cNvSpPr/>
            <p:nvPr/>
          </p:nvSpPr>
          <p:spPr>
            <a:xfrm>
              <a:off x="4458375" y="3806875"/>
              <a:ext cx="194800" cy="307475"/>
            </a:xfrm>
            <a:custGeom>
              <a:avLst/>
              <a:gdLst/>
              <a:ahLst/>
              <a:cxnLst/>
              <a:rect l="l" t="t" r="r" b="b"/>
              <a:pathLst>
                <a:path w="7792" h="12299" extrusionOk="0">
                  <a:moveTo>
                    <a:pt x="6327" y="644"/>
                  </a:moveTo>
                  <a:lnTo>
                    <a:pt x="7097" y="1995"/>
                  </a:lnTo>
                  <a:lnTo>
                    <a:pt x="6277" y="3611"/>
                  </a:lnTo>
                  <a:lnTo>
                    <a:pt x="5266" y="6756"/>
                  </a:lnTo>
                  <a:lnTo>
                    <a:pt x="3953" y="10001"/>
                  </a:lnTo>
                  <a:lnTo>
                    <a:pt x="2413" y="11529"/>
                  </a:lnTo>
                  <a:lnTo>
                    <a:pt x="1175" y="10910"/>
                  </a:lnTo>
                  <a:lnTo>
                    <a:pt x="695" y="8940"/>
                  </a:lnTo>
                  <a:lnTo>
                    <a:pt x="1668" y="7829"/>
                  </a:lnTo>
                  <a:lnTo>
                    <a:pt x="2097" y="6149"/>
                  </a:lnTo>
                  <a:lnTo>
                    <a:pt x="1731" y="3776"/>
                  </a:lnTo>
                  <a:lnTo>
                    <a:pt x="3120" y="3119"/>
                  </a:lnTo>
                  <a:lnTo>
                    <a:pt x="5090" y="1932"/>
                  </a:lnTo>
                  <a:lnTo>
                    <a:pt x="6176" y="644"/>
                  </a:lnTo>
                  <a:close/>
                  <a:moveTo>
                    <a:pt x="5873" y="0"/>
                  </a:moveTo>
                  <a:lnTo>
                    <a:pt x="4711" y="1427"/>
                  </a:lnTo>
                  <a:lnTo>
                    <a:pt x="2817" y="2563"/>
                  </a:lnTo>
                  <a:lnTo>
                    <a:pt x="1024" y="3409"/>
                  </a:lnTo>
                  <a:lnTo>
                    <a:pt x="1440" y="6124"/>
                  </a:lnTo>
                  <a:lnTo>
                    <a:pt x="1087" y="7538"/>
                  </a:lnTo>
                  <a:lnTo>
                    <a:pt x="1" y="8776"/>
                  </a:lnTo>
                  <a:lnTo>
                    <a:pt x="632" y="11352"/>
                  </a:lnTo>
                  <a:lnTo>
                    <a:pt x="2552" y="12299"/>
                  </a:lnTo>
                  <a:lnTo>
                    <a:pt x="4420" y="10405"/>
                  </a:lnTo>
                  <a:lnTo>
                    <a:pt x="5847" y="6958"/>
                  </a:lnTo>
                  <a:lnTo>
                    <a:pt x="6845" y="3851"/>
                  </a:lnTo>
                  <a:lnTo>
                    <a:pt x="7792" y="1970"/>
                  </a:lnTo>
                  <a:lnTo>
                    <a:pt x="668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7"/>
            <p:cNvSpPr/>
            <p:nvPr/>
          </p:nvSpPr>
          <p:spPr>
            <a:xfrm>
              <a:off x="5304725" y="3312525"/>
              <a:ext cx="45475" cy="78625"/>
            </a:xfrm>
            <a:custGeom>
              <a:avLst/>
              <a:gdLst/>
              <a:ahLst/>
              <a:cxnLst/>
              <a:rect l="l" t="t" r="r" b="b"/>
              <a:pathLst>
                <a:path w="1819" h="3145" extrusionOk="0">
                  <a:moveTo>
                    <a:pt x="480" y="0"/>
                  </a:moveTo>
                  <a:lnTo>
                    <a:pt x="0" y="1654"/>
                  </a:lnTo>
                  <a:lnTo>
                    <a:pt x="480" y="3144"/>
                  </a:lnTo>
                  <a:lnTo>
                    <a:pt x="1503" y="2753"/>
                  </a:lnTo>
                  <a:lnTo>
                    <a:pt x="1818" y="1566"/>
                  </a:lnTo>
                  <a:lnTo>
                    <a:pt x="48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7"/>
            <p:cNvSpPr/>
            <p:nvPr/>
          </p:nvSpPr>
          <p:spPr>
            <a:xfrm>
              <a:off x="5296500" y="3296100"/>
              <a:ext cx="62525" cy="105475"/>
            </a:xfrm>
            <a:custGeom>
              <a:avLst/>
              <a:gdLst/>
              <a:ahLst/>
              <a:cxnLst/>
              <a:rect l="l" t="t" r="r" b="b"/>
              <a:pathLst>
                <a:path w="2501" h="4219" extrusionOk="0">
                  <a:moveTo>
                    <a:pt x="948" y="1301"/>
                  </a:moveTo>
                  <a:lnTo>
                    <a:pt x="1806" y="2311"/>
                  </a:lnTo>
                  <a:lnTo>
                    <a:pt x="1567" y="3170"/>
                  </a:lnTo>
                  <a:lnTo>
                    <a:pt x="1011" y="3397"/>
                  </a:lnTo>
                  <a:lnTo>
                    <a:pt x="657" y="2299"/>
                  </a:lnTo>
                  <a:lnTo>
                    <a:pt x="948" y="1301"/>
                  </a:lnTo>
                  <a:close/>
                  <a:moveTo>
                    <a:pt x="670" y="1"/>
                  </a:moveTo>
                  <a:lnTo>
                    <a:pt x="1" y="2311"/>
                  </a:lnTo>
                  <a:lnTo>
                    <a:pt x="607" y="4218"/>
                  </a:lnTo>
                  <a:lnTo>
                    <a:pt x="2097" y="3650"/>
                  </a:lnTo>
                  <a:lnTo>
                    <a:pt x="2501" y="2147"/>
                  </a:lnTo>
                  <a:lnTo>
                    <a:pt x="67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7"/>
            <p:cNvSpPr/>
            <p:nvPr/>
          </p:nvSpPr>
          <p:spPr>
            <a:xfrm>
              <a:off x="5643750" y="3420800"/>
              <a:ext cx="232675" cy="252250"/>
            </a:xfrm>
            <a:custGeom>
              <a:avLst/>
              <a:gdLst/>
              <a:ahLst/>
              <a:cxnLst/>
              <a:rect l="l" t="t" r="r" b="b"/>
              <a:pathLst>
                <a:path w="9307" h="10090" extrusionOk="0">
                  <a:moveTo>
                    <a:pt x="1" y="0"/>
                  </a:moveTo>
                  <a:lnTo>
                    <a:pt x="948" y="1301"/>
                  </a:lnTo>
                  <a:lnTo>
                    <a:pt x="2337" y="1553"/>
                  </a:lnTo>
                  <a:cubicBezTo>
                    <a:pt x="2337" y="1553"/>
                    <a:pt x="3536" y="3852"/>
                    <a:pt x="3688" y="4091"/>
                  </a:cubicBezTo>
                  <a:cubicBezTo>
                    <a:pt x="3852" y="4331"/>
                    <a:pt x="5897" y="8233"/>
                    <a:pt x="5897" y="8233"/>
                  </a:cubicBezTo>
                  <a:lnTo>
                    <a:pt x="7804" y="10089"/>
                  </a:lnTo>
                  <a:lnTo>
                    <a:pt x="8587" y="10089"/>
                  </a:lnTo>
                  <a:lnTo>
                    <a:pt x="9307" y="8119"/>
                  </a:lnTo>
                  <a:lnTo>
                    <a:pt x="7880" y="5039"/>
                  </a:lnTo>
                  <a:lnTo>
                    <a:pt x="4647" y="1882"/>
                  </a:lnTo>
                  <a:lnTo>
                    <a:pt x="3473" y="1061"/>
                  </a:lnTo>
                  <a:lnTo>
                    <a:pt x="197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7"/>
            <p:cNvSpPr/>
            <p:nvPr/>
          </p:nvSpPr>
          <p:spPr>
            <a:xfrm>
              <a:off x="5628275" y="3412900"/>
              <a:ext cx="256350" cy="268025"/>
            </a:xfrm>
            <a:custGeom>
              <a:avLst/>
              <a:gdLst/>
              <a:ahLst/>
              <a:cxnLst/>
              <a:rect l="l" t="t" r="r" b="b"/>
              <a:pathLst>
                <a:path w="10254" h="10721" extrusionOk="0">
                  <a:moveTo>
                    <a:pt x="2488" y="632"/>
                  </a:moveTo>
                  <a:lnTo>
                    <a:pt x="5052" y="2438"/>
                  </a:lnTo>
                  <a:lnTo>
                    <a:pt x="8246" y="5544"/>
                  </a:lnTo>
                  <a:lnTo>
                    <a:pt x="9585" y="8448"/>
                  </a:lnTo>
                  <a:lnTo>
                    <a:pt x="9004" y="10090"/>
                  </a:lnTo>
                  <a:lnTo>
                    <a:pt x="8562" y="10090"/>
                  </a:lnTo>
                  <a:lnTo>
                    <a:pt x="6782" y="8360"/>
                  </a:lnTo>
                  <a:cubicBezTo>
                    <a:pt x="6478" y="7792"/>
                    <a:pt x="4723" y="4471"/>
                    <a:pt x="4572" y="4231"/>
                  </a:cubicBezTo>
                  <a:cubicBezTo>
                    <a:pt x="4458" y="4067"/>
                    <a:pt x="3688" y="2614"/>
                    <a:pt x="3233" y="1731"/>
                  </a:cubicBezTo>
                  <a:lnTo>
                    <a:pt x="3158" y="1592"/>
                  </a:lnTo>
                  <a:lnTo>
                    <a:pt x="1743" y="1327"/>
                  </a:lnTo>
                  <a:lnTo>
                    <a:pt x="1238" y="632"/>
                  </a:lnTo>
                  <a:close/>
                  <a:moveTo>
                    <a:pt x="1" y="1"/>
                  </a:moveTo>
                  <a:lnTo>
                    <a:pt x="1390" y="1907"/>
                  </a:lnTo>
                  <a:lnTo>
                    <a:pt x="2741" y="2160"/>
                  </a:lnTo>
                  <a:cubicBezTo>
                    <a:pt x="3019" y="2690"/>
                    <a:pt x="3903" y="4370"/>
                    <a:pt x="4041" y="4584"/>
                  </a:cubicBezTo>
                  <a:cubicBezTo>
                    <a:pt x="4155" y="4748"/>
                    <a:pt x="5430" y="7135"/>
                    <a:pt x="6251" y="8701"/>
                  </a:cubicBezTo>
                  <a:lnTo>
                    <a:pt x="8297" y="10721"/>
                  </a:lnTo>
                  <a:lnTo>
                    <a:pt x="9433" y="10721"/>
                  </a:lnTo>
                  <a:lnTo>
                    <a:pt x="10254" y="8423"/>
                  </a:lnTo>
                  <a:lnTo>
                    <a:pt x="8789" y="5228"/>
                  </a:lnTo>
                  <a:lnTo>
                    <a:pt x="5443" y="1945"/>
                  </a:lnTo>
                  <a:lnTo>
                    <a:pt x="269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7"/>
            <p:cNvSpPr/>
            <p:nvPr/>
          </p:nvSpPr>
          <p:spPr>
            <a:xfrm>
              <a:off x="5873550" y="3662925"/>
              <a:ext cx="284775" cy="73250"/>
            </a:xfrm>
            <a:custGeom>
              <a:avLst/>
              <a:gdLst/>
              <a:ahLst/>
              <a:cxnLst/>
              <a:rect l="l" t="t" r="r" b="b"/>
              <a:pathLst>
                <a:path w="11391" h="2930" extrusionOk="0">
                  <a:moveTo>
                    <a:pt x="1150" y="0"/>
                  </a:moveTo>
                  <a:lnTo>
                    <a:pt x="1" y="998"/>
                  </a:lnTo>
                  <a:lnTo>
                    <a:pt x="2324" y="2058"/>
                  </a:lnTo>
                  <a:lnTo>
                    <a:pt x="5696" y="2930"/>
                  </a:lnTo>
                  <a:lnTo>
                    <a:pt x="11391" y="2930"/>
                  </a:lnTo>
                  <a:lnTo>
                    <a:pt x="8082" y="1667"/>
                  </a:lnTo>
                  <a:lnTo>
                    <a:pt x="5708" y="1667"/>
                  </a:lnTo>
                  <a:lnTo>
                    <a:pt x="115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7"/>
            <p:cNvSpPr/>
            <p:nvPr/>
          </p:nvSpPr>
          <p:spPr>
            <a:xfrm>
              <a:off x="5859050" y="3654075"/>
              <a:ext cx="342200" cy="90000"/>
            </a:xfrm>
            <a:custGeom>
              <a:avLst/>
              <a:gdLst/>
              <a:ahLst/>
              <a:cxnLst/>
              <a:rect l="l" t="t" r="r" b="b"/>
              <a:pathLst>
                <a:path w="13688" h="3600" extrusionOk="0">
                  <a:moveTo>
                    <a:pt x="1806" y="720"/>
                  </a:moveTo>
                  <a:lnTo>
                    <a:pt x="6187" y="2311"/>
                  </a:lnTo>
                  <a:lnTo>
                    <a:pt x="8599" y="2337"/>
                  </a:lnTo>
                  <a:lnTo>
                    <a:pt x="10266" y="2968"/>
                  </a:lnTo>
                  <a:lnTo>
                    <a:pt x="6314" y="2968"/>
                  </a:lnTo>
                  <a:lnTo>
                    <a:pt x="3043" y="2122"/>
                  </a:lnTo>
                  <a:lnTo>
                    <a:pt x="1174" y="1263"/>
                  </a:lnTo>
                  <a:lnTo>
                    <a:pt x="1806" y="720"/>
                  </a:lnTo>
                  <a:close/>
                  <a:moveTo>
                    <a:pt x="1667" y="1"/>
                  </a:moveTo>
                  <a:lnTo>
                    <a:pt x="0" y="1428"/>
                  </a:lnTo>
                  <a:lnTo>
                    <a:pt x="2829" y="2715"/>
                  </a:lnTo>
                  <a:lnTo>
                    <a:pt x="6200" y="3587"/>
                  </a:lnTo>
                  <a:lnTo>
                    <a:pt x="13688" y="3599"/>
                  </a:lnTo>
                  <a:lnTo>
                    <a:pt x="8763" y="1731"/>
                  </a:lnTo>
                  <a:lnTo>
                    <a:pt x="6352" y="1705"/>
                  </a:lnTo>
                  <a:lnTo>
                    <a:pt x="166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7"/>
            <p:cNvSpPr/>
            <p:nvPr/>
          </p:nvSpPr>
          <p:spPr>
            <a:xfrm>
              <a:off x="6185775" y="3706475"/>
              <a:ext cx="137975" cy="31600"/>
            </a:xfrm>
            <a:custGeom>
              <a:avLst/>
              <a:gdLst/>
              <a:ahLst/>
              <a:cxnLst/>
              <a:rect l="l" t="t" r="r" b="b"/>
              <a:pathLst>
                <a:path w="5519" h="1264" extrusionOk="0">
                  <a:moveTo>
                    <a:pt x="3397" y="1"/>
                  </a:moveTo>
                  <a:lnTo>
                    <a:pt x="0" y="556"/>
                  </a:lnTo>
                  <a:lnTo>
                    <a:pt x="1818" y="1263"/>
                  </a:lnTo>
                  <a:lnTo>
                    <a:pt x="5518" y="556"/>
                  </a:lnTo>
                  <a:lnTo>
                    <a:pt x="339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7"/>
            <p:cNvSpPr/>
            <p:nvPr/>
          </p:nvSpPr>
          <p:spPr>
            <a:xfrm>
              <a:off x="6156100" y="3698600"/>
              <a:ext cx="203625" cy="47675"/>
            </a:xfrm>
            <a:custGeom>
              <a:avLst/>
              <a:gdLst/>
              <a:ahLst/>
              <a:cxnLst/>
              <a:rect l="l" t="t" r="r" b="b"/>
              <a:pathLst>
                <a:path w="8145" h="1907" extrusionOk="0">
                  <a:moveTo>
                    <a:pt x="4571" y="644"/>
                  </a:moveTo>
                  <a:lnTo>
                    <a:pt x="5278" y="821"/>
                  </a:lnTo>
                  <a:lnTo>
                    <a:pt x="3031" y="1250"/>
                  </a:lnTo>
                  <a:lnTo>
                    <a:pt x="2374" y="998"/>
                  </a:lnTo>
                  <a:lnTo>
                    <a:pt x="4571" y="644"/>
                  </a:lnTo>
                  <a:close/>
                  <a:moveTo>
                    <a:pt x="4596" y="0"/>
                  </a:moveTo>
                  <a:lnTo>
                    <a:pt x="0" y="745"/>
                  </a:lnTo>
                  <a:lnTo>
                    <a:pt x="2968" y="1907"/>
                  </a:lnTo>
                  <a:lnTo>
                    <a:pt x="8145" y="922"/>
                  </a:lnTo>
                  <a:lnTo>
                    <a:pt x="459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7"/>
            <p:cNvSpPr/>
            <p:nvPr/>
          </p:nvSpPr>
          <p:spPr>
            <a:xfrm>
              <a:off x="6158300" y="3493725"/>
              <a:ext cx="139875" cy="161950"/>
            </a:xfrm>
            <a:custGeom>
              <a:avLst/>
              <a:gdLst/>
              <a:ahLst/>
              <a:cxnLst/>
              <a:rect l="l" t="t" r="r" b="b"/>
              <a:pathLst>
                <a:path w="5595" h="6478" extrusionOk="0">
                  <a:moveTo>
                    <a:pt x="3864" y="0"/>
                  </a:moveTo>
                  <a:lnTo>
                    <a:pt x="632" y="1579"/>
                  </a:lnTo>
                  <a:lnTo>
                    <a:pt x="1" y="4925"/>
                  </a:lnTo>
                  <a:lnTo>
                    <a:pt x="1099" y="6478"/>
                  </a:lnTo>
                  <a:lnTo>
                    <a:pt x="1730" y="4420"/>
                  </a:lnTo>
                  <a:lnTo>
                    <a:pt x="3473" y="6225"/>
                  </a:lnTo>
                  <a:lnTo>
                    <a:pt x="3473" y="4331"/>
                  </a:lnTo>
                  <a:lnTo>
                    <a:pt x="2678" y="3510"/>
                  </a:lnTo>
                  <a:lnTo>
                    <a:pt x="4104" y="2765"/>
                  </a:lnTo>
                  <a:lnTo>
                    <a:pt x="1895" y="2765"/>
                  </a:lnTo>
                  <a:lnTo>
                    <a:pt x="5594" y="1023"/>
                  </a:lnTo>
                  <a:lnTo>
                    <a:pt x="386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7"/>
            <p:cNvSpPr/>
            <p:nvPr/>
          </p:nvSpPr>
          <p:spPr>
            <a:xfrm>
              <a:off x="6149775" y="3484875"/>
              <a:ext cx="165125" cy="188175"/>
            </a:xfrm>
            <a:custGeom>
              <a:avLst/>
              <a:gdLst/>
              <a:ahLst/>
              <a:cxnLst/>
              <a:rect l="l" t="t" r="r" b="b"/>
              <a:pathLst>
                <a:path w="6605" h="7527" extrusionOk="0">
                  <a:moveTo>
                    <a:pt x="4193" y="708"/>
                  </a:moveTo>
                  <a:lnTo>
                    <a:pt x="5266" y="1339"/>
                  </a:lnTo>
                  <a:lnTo>
                    <a:pt x="1023" y="3334"/>
                  </a:lnTo>
                  <a:lnTo>
                    <a:pt x="1023" y="3334"/>
                  </a:lnTo>
                  <a:lnTo>
                    <a:pt x="1251" y="2147"/>
                  </a:lnTo>
                  <a:lnTo>
                    <a:pt x="4193" y="708"/>
                  </a:lnTo>
                  <a:close/>
                  <a:moveTo>
                    <a:pt x="3157" y="3423"/>
                  </a:moveTo>
                  <a:lnTo>
                    <a:pt x="2501" y="3776"/>
                  </a:lnTo>
                  <a:lnTo>
                    <a:pt x="3486" y="4812"/>
                  </a:lnTo>
                  <a:lnTo>
                    <a:pt x="3486" y="5796"/>
                  </a:lnTo>
                  <a:lnTo>
                    <a:pt x="1933" y="4168"/>
                  </a:lnTo>
                  <a:lnTo>
                    <a:pt x="1326" y="6125"/>
                  </a:lnTo>
                  <a:lnTo>
                    <a:pt x="670" y="5203"/>
                  </a:lnTo>
                  <a:lnTo>
                    <a:pt x="1011" y="3423"/>
                  </a:lnTo>
                  <a:close/>
                  <a:moveTo>
                    <a:pt x="4218" y="1"/>
                  </a:moveTo>
                  <a:lnTo>
                    <a:pt x="683" y="1718"/>
                  </a:lnTo>
                  <a:lnTo>
                    <a:pt x="1" y="5354"/>
                  </a:lnTo>
                  <a:lnTo>
                    <a:pt x="1554" y="7526"/>
                  </a:lnTo>
                  <a:lnTo>
                    <a:pt x="2210" y="5392"/>
                  </a:lnTo>
                  <a:lnTo>
                    <a:pt x="4117" y="7375"/>
                  </a:lnTo>
                  <a:lnTo>
                    <a:pt x="4117" y="4572"/>
                  </a:lnTo>
                  <a:lnTo>
                    <a:pt x="3536" y="3953"/>
                  </a:lnTo>
                  <a:lnTo>
                    <a:pt x="5708" y="2804"/>
                  </a:lnTo>
                  <a:lnTo>
                    <a:pt x="3650" y="2804"/>
                  </a:lnTo>
                  <a:lnTo>
                    <a:pt x="6605" y="1415"/>
                  </a:lnTo>
                  <a:lnTo>
                    <a:pt x="421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7"/>
            <p:cNvSpPr/>
            <p:nvPr/>
          </p:nvSpPr>
          <p:spPr>
            <a:xfrm>
              <a:off x="5945525" y="3367450"/>
              <a:ext cx="213125" cy="254775"/>
            </a:xfrm>
            <a:custGeom>
              <a:avLst/>
              <a:gdLst/>
              <a:ahLst/>
              <a:cxnLst/>
              <a:rect l="l" t="t" r="r" b="b"/>
              <a:pathLst>
                <a:path w="8525" h="10191" extrusionOk="0">
                  <a:moveTo>
                    <a:pt x="6542" y="0"/>
                  </a:moveTo>
                  <a:lnTo>
                    <a:pt x="3941" y="3119"/>
                  </a:lnTo>
                  <a:lnTo>
                    <a:pt x="2817" y="5291"/>
                  </a:lnTo>
                  <a:lnTo>
                    <a:pt x="935" y="5291"/>
                  </a:lnTo>
                  <a:lnTo>
                    <a:pt x="1" y="6869"/>
                  </a:lnTo>
                  <a:lnTo>
                    <a:pt x="1491" y="9067"/>
                  </a:lnTo>
                  <a:lnTo>
                    <a:pt x="2817" y="9546"/>
                  </a:lnTo>
                  <a:lnTo>
                    <a:pt x="4686" y="9344"/>
                  </a:lnTo>
                  <a:lnTo>
                    <a:pt x="6049" y="10190"/>
                  </a:lnTo>
                  <a:lnTo>
                    <a:pt x="7363" y="6516"/>
                  </a:lnTo>
                  <a:lnTo>
                    <a:pt x="8524" y="4874"/>
                  </a:lnTo>
                  <a:lnTo>
                    <a:pt x="7653" y="3384"/>
                  </a:lnTo>
                  <a:lnTo>
                    <a:pt x="8512" y="2134"/>
                  </a:lnTo>
                  <a:lnTo>
                    <a:pt x="654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7"/>
            <p:cNvSpPr/>
            <p:nvPr/>
          </p:nvSpPr>
          <p:spPr>
            <a:xfrm>
              <a:off x="5936075" y="3355775"/>
              <a:ext cx="232350" cy="278450"/>
            </a:xfrm>
            <a:custGeom>
              <a:avLst/>
              <a:gdLst/>
              <a:ahLst/>
              <a:cxnLst/>
              <a:rect l="l" t="t" r="r" b="b"/>
              <a:pathLst>
                <a:path w="9294" h="11138" extrusionOk="0">
                  <a:moveTo>
                    <a:pt x="6932" y="947"/>
                  </a:moveTo>
                  <a:lnTo>
                    <a:pt x="8486" y="2627"/>
                  </a:lnTo>
                  <a:lnTo>
                    <a:pt x="7652" y="3839"/>
                  </a:lnTo>
                  <a:lnTo>
                    <a:pt x="8523" y="5329"/>
                  </a:lnTo>
                  <a:lnTo>
                    <a:pt x="7475" y="6806"/>
                  </a:lnTo>
                  <a:lnTo>
                    <a:pt x="6263" y="10190"/>
                  </a:lnTo>
                  <a:lnTo>
                    <a:pt x="5139" y="9496"/>
                  </a:lnTo>
                  <a:lnTo>
                    <a:pt x="3220" y="9685"/>
                  </a:lnTo>
                  <a:lnTo>
                    <a:pt x="2071" y="9281"/>
                  </a:lnTo>
                  <a:lnTo>
                    <a:pt x="745" y="7324"/>
                  </a:lnTo>
                  <a:lnTo>
                    <a:pt x="1490" y="6074"/>
                  </a:lnTo>
                  <a:lnTo>
                    <a:pt x="3384" y="6074"/>
                  </a:lnTo>
                  <a:lnTo>
                    <a:pt x="4584" y="3763"/>
                  </a:lnTo>
                  <a:lnTo>
                    <a:pt x="6932" y="947"/>
                  </a:lnTo>
                  <a:close/>
                  <a:moveTo>
                    <a:pt x="6907" y="0"/>
                  </a:moveTo>
                  <a:lnTo>
                    <a:pt x="4079" y="3397"/>
                  </a:lnTo>
                  <a:lnTo>
                    <a:pt x="3005" y="5442"/>
                  </a:lnTo>
                  <a:lnTo>
                    <a:pt x="1137" y="5442"/>
                  </a:lnTo>
                  <a:lnTo>
                    <a:pt x="0" y="7336"/>
                  </a:lnTo>
                  <a:lnTo>
                    <a:pt x="1667" y="9799"/>
                  </a:lnTo>
                  <a:lnTo>
                    <a:pt x="3157" y="10329"/>
                  </a:lnTo>
                  <a:lnTo>
                    <a:pt x="4988" y="10140"/>
                  </a:lnTo>
                  <a:lnTo>
                    <a:pt x="6591" y="11137"/>
                  </a:lnTo>
                  <a:lnTo>
                    <a:pt x="8018" y="7147"/>
                  </a:lnTo>
                  <a:lnTo>
                    <a:pt x="9281" y="5379"/>
                  </a:lnTo>
                  <a:lnTo>
                    <a:pt x="8397" y="3877"/>
                  </a:lnTo>
                  <a:lnTo>
                    <a:pt x="9294" y="2576"/>
                  </a:lnTo>
                  <a:lnTo>
                    <a:pt x="69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7"/>
            <p:cNvSpPr/>
            <p:nvPr/>
          </p:nvSpPr>
          <p:spPr>
            <a:xfrm>
              <a:off x="6429775" y="3529075"/>
              <a:ext cx="453650" cy="254450"/>
            </a:xfrm>
            <a:custGeom>
              <a:avLst/>
              <a:gdLst/>
              <a:ahLst/>
              <a:cxnLst/>
              <a:rect l="l" t="t" r="r" b="b"/>
              <a:pathLst>
                <a:path w="18146" h="10178" extrusionOk="0">
                  <a:moveTo>
                    <a:pt x="1794" y="0"/>
                  </a:moveTo>
                  <a:lnTo>
                    <a:pt x="1" y="745"/>
                  </a:lnTo>
                  <a:lnTo>
                    <a:pt x="1705" y="2576"/>
                  </a:lnTo>
                  <a:lnTo>
                    <a:pt x="2223" y="4496"/>
                  </a:lnTo>
                  <a:lnTo>
                    <a:pt x="4281" y="4496"/>
                  </a:lnTo>
                  <a:lnTo>
                    <a:pt x="5847" y="5039"/>
                  </a:lnTo>
                  <a:lnTo>
                    <a:pt x="5847" y="6705"/>
                  </a:lnTo>
                  <a:lnTo>
                    <a:pt x="8764" y="8915"/>
                  </a:lnTo>
                  <a:lnTo>
                    <a:pt x="11214" y="8915"/>
                  </a:lnTo>
                  <a:lnTo>
                    <a:pt x="12236" y="7412"/>
                  </a:lnTo>
                  <a:lnTo>
                    <a:pt x="14055" y="8120"/>
                  </a:lnTo>
                  <a:lnTo>
                    <a:pt x="15633" y="10178"/>
                  </a:lnTo>
                  <a:lnTo>
                    <a:pt x="18146" y="10178"/>
                  </a:lnTo>
                  <a:lnTo>
                    <a:pt x="14522" y="5443"/>
                  </a:lnTo>
                  <a:lnTo>
                    <a:pt x="10431" y="3157"/>
                  </a:lnTo>
                  <a:lnTo>
                    <a:pt x="5531" y="1819"/>
                  </a:lnTo>
                  <a:lnTo>
                    <a:pt x="3650" y="2652"/>
                  </a:lnTo>
                  <a:lnTo>
                    <a:pt x="3094" y="733"/>
                  </a:lnTo>
                  <a:lnTo>
                    <a:pt x="17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7"/>
            <p:cNvSpPr/>
            <p:nvPr/>
          </p:nvSpPr>
          <p:spPr>
            <a:xfrm>
              <a:off x="6416200" y="3519925"/>
              <a:ext cx="483325" cy="271500"/>
            </a:xfrm>
            <a:custGeom>
              <a:avLst/>
              <a:gdLst/>
              <a:ahLst/>
              <a:cxnLst/>
              <a:rect l="l" t="t" r="r" b="b"/>
              <a:pathLst>
                <a:path w="19333" h="10860" extrusionOk="0">
                  <a:moveTo>
                    <a:pt x="2312" y="707"/>
                  </a:moveTo>
                  <a:lnTo>
                    <a:pt x="3372" y="1313"/>
                  </a:lnTo>
                  <a:lnTo>
                    <a:pt x="3991" y="3447"/>
                  </a:lnTo>
                  <a:lnTo>
                    <a:pt x="6112" y="2513"/>
                  </a:lnTo>
                  <a:lnTo>
                    <a:pt x="10860" y="3814"/>
                  </a:lnTo>
                  <a:lnTo>
                    <a:pt x="14863" y="6061"/>
                  </a:lnTo>
                  <a:lnTo>
                    <a:pt x="18058" y="10228"/>
                  </a:lnTo>
                  <a:lnTo>
                    <a:pt x="16328" y="10228"/>
                  </a:lnTo>
                  <a:lnTo>
                    <a:pt x="14787" y="8233"/>
                  </a:lnTo>
                  <a:lnTo>
                    <a:pt x="12653" y="7400"/>
                  </a:lnTo>
                  <a:lnTo>
                    <a:pt x="11580" y="8965"/>
                  </a:lnTo>
                  <a:lnTo>
                    <a:pt x="9408" y="8965"/>
                  </a:lnTo>
                  <a:lnTo>
                    <a:pt x="6706" y="6920"/>
                  </a:lnTo>
                  <a:lnTo>
                    <a:pt x="6706" y="5177"/>
                  </a:lnTo>
                  <a:lnTo>
                    <a:pt x="4913" y="4571"/>
                  </a:lnTo>
                  <a:lnTo>
                    <a:pt x="3006" y="4546"/>
                  </a:lnTo>
                  <a:lnTo>
                    <a:pt x="2526" y="2778"/>
                  </a:lnTo>
                  <a:lnTo>
                    <a:pt x="1074" y="1225"/>
                  </a:lnTo>
                  <a:lnTo>
                    <a:pt x="2312" y="707"/>
                  </a:lnTo>
                  <a:close/>
                  <a:moveTo>
                    <a:pt x="2362" y="0"/>
                  </a:moveTo>
                  <a:lnTo>
                    <a:pt x="1" y="998"/>
                  </a:lnTo>
                  <a:lnTo>
                    <a:pt x="1958" y="3094"/>
                  </a:lnTo>
                  <a:lnTo>
                    <a:pt x="2526" y="5177"/>
                  </a:lnTo>
                  <a:lnTo>
                    <a:pt x="4761" y="5177"/>
                  </a:lnTo>
                  <a:lnTo>
                    <a:pt x="6074" y="5632"/>
                  </a:lnTo>
                  <a:lnTo>
                    <a:pt x="6074" y="7223"/>
                  </a:lnTo>
                  <a:lnTo>
                    <a:pt x="9206" y="9597"/>
                  </a:lnTo>
                  <a:lnTo>
                    <a:pt x="11921" y="9597"/>
                  </a:lnTo>
                  <a:lnTo>
                    <a:pt x="12906" y="8170"/>
                  </a:lnTo>
                  <a:lnTo>
                    <a:pt x="14396" y="8751"/>
                  </a:lnTo>
                  <a:lnTo>
                    <a:pt x="16025" y="10859"/>
                  </a:lnTo>
                  <a:lnTo>
                    <a:pt x="19333" y="10859"/>
                  </a:lnTo>
                  <a:lnTo>
                    <a:pt x="15317" y="5607"/>
                  </a:lnTo>
                  <a:lnTo>
                    <a:pt x="11125" y="3245"/>
                  </a:lnTo>
                  <a:lnTo>
                    <a:pt x="6049" y="1844"/>
                  </a:lnTo>
                  <a:lnTo>
                    <a:pt x="4395" y="2576"/>
                  </a:lnTo>
                  <a:lnTo>
                    <a:pt x="3903" y="884"/>
                  </a:lnTo>
                  <a:lnTo>
                    <a:pt x="236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7"/>
            <p:cNvSpPr/>
            <p:nvPr/>
          </p:nvSpPr>
          <p:spPr>
            <a:xfrm>
              <a:off x="5992575" y="3785400"/>
              <a:ext cx="867500" cy="764650"/>
            </a:xfrm>
            <a:custGeom>
              <a:avLst/>
              <a:gdLst/>
              <a:ahLst/>
              <a:cxnLst/>
              <a:rect l="l" t="t" r="r" b="b"/>
              <a:pathLst>
                <a:path w="34700" h="30586" extrusionOk="0">
                  <a:moveTo>
                    <a:pt x="18082" y="1"/>
                  </a:moveTo>
                  <a:lnTo>
                    <a:pt x="15494" y="2602"/>
                  </a:lnTo>
                  <a:lnTo>
                    <a:pt x="13953" y="3574"/>
                  </a:lnTo>
                  <a:lnTo>
                    <a:pt x="12577" y="3006"/>
                  </a:lnTo>
                  <a:lnTo>
                    <a:pt x="9976" y="5430"/>
                  </a:lnTo>
                  <a:lnTo>
                    <a:pt x="8195" y="7627"/>
                  </a:lnTo>
                  <a:lnTo>
                    <a:pt x="4950" y="9572"/>
                  </a:lnTo>
                  <a:lnTo>
                    <a:pt x="1617" y="10228"/>
                  </a:lnTo>
                  <a:lnTo>
                    <a:pt x="0" y="12779"/>
                  </a:lnTo>
                  <a:lnTo>
                    <a:pt x="0" y="15999"/>
                  </a:lnTo>
                  <a:lnTo>
                    <a:pt x="973" y="20835"/>
                  </a:lnTo>
                  <a:lnTo>
                    <a:pt x="480" y="22704"/>
                  </a:lnTo>
                  <a:lnTo>
                    <a:pt x="1857" y="24244"/>
                  </a:lnTo>
                  <a:lnTo>
                    <a:pt x="5481" y="23424"/>
                  </a:lnTo>
                  <a:lnTo>
                    <a:pt x="9408" y="22211"/>
                  </a:lnTo>
                  <a:lnTo>
                    <a:pt x="12223" y="20999"/>
                  </a:lnTo>
                  <a:lnTo>
                    <a:pt x="16214" y="21365"/>
                  </a:lnTo>
                  <a:lnTo>
                    <a:pt x="18070" y="24964"/>
                  </a:lnTo>
                  <a:lnTo>
                    <a:pt x="20103" y="23184"/>
                  </a:lnTo>
                  <a:lnTo>
                    <a:pt x="20911" y="26833"/>
                  </a:lnTo>
                  <a:cubicBezTo>
                    <a:pt x="20911" y="26833"/>
                    <a:pt x="21719" y="29421"/>
                    <a:pt x="22047" y="29421"/>
                  </a:cubicBezTo>
                  <a:cubicBezTo>
                    <a:pt x="22349" y="29421"/>
                    <a:pt x="23677" y="30586"/>
                    <a:pt x="24015" y="30586"/>
                  </a:cubicBezTo>
                  <a:cubicBezTo>
                    <a:pt x="24045" y="30586"/>
                    <a:pt x="24067" y="30577"/>
                    <a:pt x="24080" y="30558"/>
                  </a:cubicBezTo>
                  <a:cubicBezTo>
                    <a:pt x="24232" y="30318"/>
                    <a:pt x="25621" y="29990"/>
                    <a:pt x="25621" y="29990"/>
                  </a:cubicBezTo>
                  <a:lnTo>
                    <a:pt x="28133" y="30229"/>
                  </a:lnTo>
                  <a:cubicBezTo>
                    <a:pt x="28133" y="30229"/>
                    <a:pt x="30735" y="28045"/>
                    <a:pt x="30735" y="27729"/>
                  </a:cubicBezTo>
                  <a:cubicBezTo>
                    <a:pt x="30735" y="27401"/>
                    <a:pt x="32831" y="23348"/>
                    <a:pt x="32831" y="23348"/>
                  </a:cubicBezTo>
                  <a:lnTo>
                    <a:pt x="34371" y="19699"/>
                  </a:lnTo>
                  <a:lnTo>
                    <a:pt x="34700" y="14193"/>
                  </a:lnTo>
                  <a:lnTo>
                    <a:pt x="31303" y="8107"/>
                  </a:lnTo>
                  <a:lnTo>
                    <a:pt x="30078" y="5114"/>
                  </a:lnTo>
                  <a:lnTo>
                    <a:pt x="29434" y="3081"/>
                  </a:lnTo>
                  <a:lnTo>
                    <a:pt x="27654" y="1"/>
                  </a:lnTo>
                  <a:lnTo>
                    <a:pt x="26025" y="3410"/>
                  </a:lnTo>
                  <a:lnTo>
                    <a:pt x="26113" y="4950"/>
                  </a:lnTo>
                  <a:lnTo>
                    <a:pt x="24333" y="6251"/>
                  </a:lnTo>
                  <a:lnTo>
                    <a:pt x="21971" y="4054"/>
                  </a:lnTo>
                  <a:lnTo>
                    <a:pt x="22224" y="1301"/>
                  </a:lnTo>
                  <a:lnTo>
                    <a:pt x="1808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7"/>
            <p:cNvSpPr/>
            <p:nvPr/>
          </p:nvSpPr>
          <p:spPr>
            <a:xfrm>
              <a:off x="5985000" y="3768350"/>
              <a:ext cx="883600" cy="789850"/>
            </a:xfrm>
            <a:custGeom>
              <a:avLst/>
              <a:gdLst/>
              <a:ahLst/>
              <a:cxnLst/>
              <a:rect l="l" t="t" r="r" b="b"/>
              <a:pathLst>
                <a:path w="35344" h="31594" extrusionOk="0">
                  <a:moveTo>
                    <a:pt x="18474" y="1049"/>
                  </a:moveTo>
                  <a:lnTo>
                    <a:pt x="22186" y="2210"/>
                  </a:lnTo>
                  <a:lnTo>
                    <a:pt x="21946" y="4862"/>
                  </a:lnTo>
                  <a:lnTo>
                    <a:pt x="24598" y="7337"/>
                  </a:lnTo>
                  <a:lnTo>
                    <a:pt x="26732" y="5784"/>
                  </a:lnTo>
                  <a:lnTo>
                    <a:pt x="26643" y="4155"/>
                  </a:lnTo>
                  <a:lnTo>
                    <a:pt x="27969" y="1364"/>
                  </a:lnTo>
                  <a:lnTo>
                    <a:pt x="29447" y="3890"/>
                  </a:lnTo>
                  <a:lnTo>
                    <a:pt x="30091" y="5910"/>
                  </a:lnTo>
                  <a:lnTo>
                    <a:pt x="31315" y="8941"/>
                  </a:lnTo>
                  <a:lnTo>
                    <a:pt x="34674" y="14938"/>
                  </a:lnTo>
                  <a:lnTo>
                    <a:pt x="34359" y="20305"/>
                  </a:lnTo>
                  <a:lnTo>
                    <a:pt x="32856" y="23891"/>
                  </a:lnTo>
                  <a:cubicBezTo>
                    <a:pt x="31530" y="26442"/>
                    <a:pt x="30810" y="27932"/>
                    <a:pt x="30722" y="28336"/>
                  </a:cubicBezTo>
                  <a:cubicBezTo>
                    <a:pt x="30583" y="28601"/>
                    <a:pt x="29396" y="29687"/>
                    <a:pt x="28335" y="30596"/>
                  </a:cubicBezTo>
                  <a:lnTo>
                    <a:pt x="25898" y="30356"/>
                  </a:lnTo>
                  <a:lnTo>
                    <a:pt x="25848" y="30369"/>
                  </a:lnTo>
                  <a:cubicBezTo>
                    <a:pt x="25052" y="30558"/>
                    <a:pt x="24522" y="30747"/>
                    <a:pt x="24257" y="30937"/>
                  </a:cubicBezTo>
                  <a:cubicBezTo>
                    <a:pt x="23979" y="30773"/>
                    <a:pt x="23714" y="30596"/>
                    <a:pt x="23461" y="30406"/>
                  </a:cubicBezTo>
                  <a:cubicBezTo>
                    <a:pt x="22931" y="30028"/>
                    <a:pt x="22666" y="29851"/>
                    <a:pt x="22464" y="29800"/>
                  </a:cubicBezTo>
                  <a:cubicBezTo>
                    <a:pt x="22262" y="29560"/>
                    <a:pt x="21832" y="28411"/>
                    <a:pt x="21517" y="27439"/>
                  </a:cubicBezTo>
                  <a:lnTo>
                    <a:pt x="20595" y="23272"/>
                  </a:lnTo>
                  <a:lnTo>
                    <a:pt x="18474" y="25141"/>
                  </a:lnTo>
                  <a:lnTo>
                    <a:pt x="16706" y="21744"/>
                  </a:lnTo>
                  <a:lnTo>
                    <a:pt x="12463" y="21353"/>
                  </a:lnTo>
                  <a:lnTo>
                    <a:pt x="9610" y="22590"/>
                  </a:lnTo>
                  <a:lnTo>
                    <a:pt x="5708" y="23803"/>
                  </a:lnTo>
                  <a:lnTo>
                    <a:pt x="2261" y="24573"/>
                  </a:lnTo>
                  <a:lnTo>
                    <a:pt x="1124" y="23297"/>
                  </a:lnTo>
                  <a:lnTo>
                    <a:pt x="1591" y="21530"/>
                  </a:lnTo>
                  <a:lnTo>
                    <a:pt x="619" y="16681"/>
                  </a:lnTo>
                  <a:lnTo>
                    <a:pt x="619" y="13537"/>
                  </a:lnTo>
                  <a:lnTo>
                    <a:pt x="2109" y="11188"/>
                  </a:lnTo>
                  <a:lnTo>
                    <a:pt x="5316" y="10557"/>
                  </a:lnTo>
                  <a:lnTo>
                    <a:pt x="8662" y="8574"/>
                  </a:lnTo>
                  <a:lnTo>
                    <a:pt x="10493" y="6352"/>
                  </a:lnTo>
                  <a:lnTo>
                    <a:pt x="12943" y="4054"/>
                  </a:lnTo>
                  <a:lnTo>
                    <a:pt x="14282" y="4609"/>
                  </a:lnTo>
                  <a:lnTo>
                    <a:pt x="15961" y="3549"/>
                  </a:lnTo>
                  <a:lnTo>
                    <a:pt x="18474" y="1049"/>
                  </a:lnTo>
                  <a:close/>
                  <a:moveTo>
                    <a:pt x="27944" y="1"/>
                  </a:moveTo>
                  <a:lnTo>
                    <a:pt x="26025" y="4016"/>
                  </a:lnTo>
                  <a:lnTo>
                    <a:pt x="26100" y="5468"/>
                  </a:lnTo>
                  <a:lnTo>
                    <a:pt x="24674" y="6516"/>
                  </a:lnTo>
                  <a:lnTo>
                    <a:pt x="22615" y="4609"/>
                  </a:lnTo>
                  <a:lnTo>
                    <a:pt x="22868" y="1756"/>
                  </a:lnTo>
                  <a:lnTo>
                    <a:pt x="18310" y="316"/>
                  </a:lnTo>
                  <a:lnTo>
                    <a:pt x="15607" y="3018"/>
                  </a:lnTo>
                  <a:lnTo>
                    <a:pt x="14231" y="3890"/>
                  </a:lnTo>
                  <a:lnTo>
                    <a:pt x="12817" y="3309"/>
                  </a:lnTo>
                  <a:lnTo>
                    <a:pt x="10039" y="5910"/>
                  </a:lnTo>
                  <a:lnTo>
                    <a:pt x="8296" y="8057"/>
                  </a:lnTo>
                  <a:lnTo>
                    <a:pt x="5152" y="9951"/>
                  </a:lnTo>
                  <a:lnTo>
                    <a:pt x="1743" y="10633"/>
                  </a:lnTo>
                  <a:lnTo>
                    <a:pt x="0" y="13360"/>
                  </a:lnTo>
                  <a:lnTo>
                    <a:pt x="0" y="16744"/>
                  </a:lnTo>
                  <a:lnTo>
                    <a:pt x="947" y="21504"/>
                  </a:lnTo>
                  <a:lnTo>
                    <a:pt x="430" y="23462"/>
                  </a:lnTo>
                  <a:lnTo>
                    <a:pt x="2046" y="25267"/>
                  </a:lnTo>
                  <a:lnTo>
                    <a:pt x="5872" y="24409"/>
                  </a:lnTo>
                  <a:lnTo>
                    <a:pt x="9824" y="23184"/>
                  </a:lnTo>
                  <a:lnTo>
                    <a:pt x="12564" y="21997"/>
                  </a:lnTo>
                  <a:lnTo>
                    <a:pt x="16314" y="22338"/>
                  </a:lnTo>
                  <a:lnTo>
                    <a:pt x="18284" y="26151"/>
                  </a:lnTo>
                  <a:lnTo>
                    <a:pt x="20216" y="24459"/>
                  </a:lnTo>
                  <a:lnTo>
                    <a:pt x="20923" y="27616"/>
                  </a:lnTo>
                  <a:cubicBezTo>
                    <a:pt x="21795" y="30419"/>
                    <a:pt x="22136" y="30419"/>
                    <a:pt x="22325" y="30419"/>
                  </a:cubicBezTo>
                  <a:cubicBezTo>
                    <a:pt x="22590" y="30571"/>
                    <a:pt x="22855" y="30735"/>
                    <a:pt x="23095" y="30924"/>
                  </a:cubicBezTo>
                  <a:cubicBezTo>
                    <a:pt x="23752" y="31391"/>
                    <a:pt x="24067" y="31593"/>
                    <a:pt x="24320" y="31593"/>
                  </a:cubicBezTo>
                  <a:cubicBezTo>
                    <a:pt x="24345" y="31581"/>
                    <a:pt x="24383" y="31581"/>
                    <a:pt x="24421" y="31568"/>
                  </a:cubicBezTo>
                  <a:cubicBezTo>
                    <a:pt x="24509" y="31555"/>
                    <a:pt x="24598" y="31505"/>
                    <a:pt x="24648" y="31429"/>
                  </a:cubicBezTo>
                  <a:cubicBezTo>
                    <a:pt x="24749" y="31341"/>
                    <a:pt x="25355" y="31126"/>
                    <a:pt x="25962" y="30987"/>
                  </a:cubicBezTo>
                  <a:lnTo>
                    <a:pt x="28563" y="31240"/>
                  </a:lnTo>
                  <a:lnTo>
                    <a:pt x="28664" y="31151"/>
                  </a:lnTo>
                  <a:cubicBezTo>
                    <a:pt x="31366" y="28866"/>
                    <a:pt x="31366" y="28550"/>
                    <a:pt x="31366" y="28424"/>
                  </a:cubicBezTo>
                  <a:cubicBezTo>
                    <a:pt x="31416" y="28146"/>
                    <a:pt x="32464" y="26037"/>
                    <a:pt x="33449" y="24143"/>
                  </a:cubicBezTo>
                  <a:lnTo>
                    <a:pt x="34990" y="20494"/>
                  </a:lnTo>
                  <a:lnTo>
                    <a:pt x="35343" y="14787"/>
                  </a:lnTo>
                  <a:lnTo>
                    <a:pt x="31909" y="8663"/>
                  </a:lnTo>
                  <a:lnTo>
                    <a:pt x="30697" y="5683"/>
                  </a:lnTo>
                  <a:lnTo>
                    <a:pt x="30053" y="3662"/>
                  </a:lnTo>
                  <a:lnTo>
                    <a:pt x="2794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7"/>
            <p:cNvSpPr/>
            <p:nvPr/>
          </p:nvSpPr>
          <p:spPr>
            <a:xfrm>
              <a:off x="6575950" y="4616250"/>
              <a:ext cx="97550" cy="109575"/>
            </a:xfrm>
            <a:custGeom>
              <a:avLst/>
              <a:gdLst/>
              <a:ahLst/>
              <a:cxnLst/>
              <a:rect l="l" t="t" r="r" b="b"/>
              <a:pathLst>
                <a:path w="3902" h="4383" extrusionOk="0">
                  <a:moveTo>
                    <a:pt x="303" y="1"/>
                  </a:moveTo>
                  <a:lnTo>
                    <a:pt x="0" y="430"/>
                  </a:lnTo>
                  <a:lnTo>
                    <a:pt x="0" y="2955"/>
                  </a:lnTo>
                  <a:lnTo>
                    <a:pt x="1326" y="4382"/>
                  </a:lnTo>
                  <a:lnTo>
                    <a:pt x="3498" y="2753"/>
                  </a:lnTo>
                  <a:lnTo>
                    <a:pt x="3902" y="430"/>
                  </a:lnTo>
                  <a:lnTo>
                    <a:pt x="2273" y="1213"/>
                  </a:lnTo>
                  <a:lnTo>
                    <a:pt x="30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7"/>
            <p:cNvSpPr/>
            <p:nvPr/>
          </p:nvSpPr>
          <p:spPr>
            <a:xfrm>
              <a:off x="6568050" y="4609625"/>
              <a:ext cx="115875" cy="126600"/>
            </a:xfrm>
            <a:custGeom>
              <a:avLst/>
              <a:gdLst/>
              <a:ahLst/>
              <a:cxnLst/>
              <a:rect l="l" t="t" r="r" b="b"/>
              <a:pathLst>
                <a:path w="4635" h="5064" extrusionOk="0">
                  <a:moveTo>
                    <a:pt x="783" y="1"/>
                  </a:moveTo>
                  <a:lnTo>
                    <a:pt x="455" y="531"/>
                  </a:lnTo>
                  <a:lnTo>
                    <a:pt x="2564" y="1844"/>
                  </a:lnTo>
                  <a:lnTo>
                    <a:pt x="3814" y="1251"/>
                  </a:lnTo>
                  <a:lnTo>
                    <a:pt x="3536" y="2842"/>
                  </a:lnTo>
                  <a:lnTo>
                    <a:pt x="1680" y="4218"/>
                  </a:lnTo>
                  <a:lnTo>
                    <a:pt x="632" y="3094"/>
                  </a:lnTo>
                  <a:lnTo>
                    <a:pt x="632" y="695"/>
                  </a:lnTo>
                  <a:lnTo>
                    <a:pt x="0" y="695"/>
                  </a:lnTo>
                  <a:lnTo>
                    <a:pt x="0" y="3347"/>
                  </a:lnTo>
                  <a:lnTo>
                    <a:pt x="1592" y="5064"/>
                  </a:lnTo>
                  <a:lnTo>
                    <a:pt x="4104" y="3208"/>
                  </a:lnTo>
                  <a:lnTo>
                    <a:pt x="4635" y="139"/>
                  </a:lnTo>
                  <a:lnTo>
                    <a:pt x="2602" y="1124"/>
                  </a:lnTo>
                  <a:lnTo>
                    <a:pt x="78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7"/>
            <p:cNvSpPr/>
            <p:nvPr/>
          </p:nvSpPr>
          <p:spPr>
            <a:xfrm>
              <a:off x="6995150" y="4713800"/>
              <a:ext cx="195750" cy="190700"/>
            </a:xfrm>
            <a:custGeom>
              <a:avLst/>
              <a:gdLst/>
              <a:ahLst/>
              <a:cxnLst/>
              <a:rect l="l" t="t" r="r" b="b"/>
              <a:pathLst>
                <a:path w="7830" h="7628" extrusionOk="0">
                  <a:moveTo>
                    <a:pt x="6883" y="0"/>
                  </a:moveTo>
                  <a:lnTo>
                    <a:pt x="4648" y="1932"/>
                  </a:lnTo>
                  <a:lnTo>
                    <a:pt x="2615" y="2905"/>
                  </a:lnTo>
                  <a:lnTo>
                    <a:pt x="468" y="4660"/>
                  </a:lnTo>
                  <a:lnTo>
                    <a:pt x="1" y="5859"/>
                  </a:lnTo>
                  <a:lnTo>
                    <a:pt x="1958" y="7627"/>
                  </a:lnTo>
                  <a:lnTo>
                    <a:pt x="4471" y="4622"/>
                  </a:lnTo>
                  <a:lnTo>
                    <a:pt x="6921" y="2425"/>
                  </a:lnTo>
                  <a:lnTo>
                    <a:pt x="7830" y="1124"/>
                  </a:lnTo>
                  <a:lnTo>
                    <a:pt x="783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7"/>
            <p:cNvSpPr/>
            <p:nvPr/>
          </p:nvSpPr>
          <p:spPr>
            <a:xfrm>
              <a:off x="6985700" y="4705900"/>
              <a:ext cx="213100" cy="209650"/>
            </a:xfrm>
            <a:custGeom>
              <a:avLst/>
              <a:gdLst/>
              <a:ahLst/>
              <a:cxnLst/>
              <a:rect l="l" t="t" r="r" b="b"/>
              <a:pathLst>
                <a:path w="8524" h="8386" extrusionOk="0">
                  <a:moveTo>
                    <a:pt x="7905" y="632"/>
                  </a:moveTo>
                  <a:lnTo>
                    <a:pt x="7905" y="1339"/>
                  </a:lnTo>
                  <a:lnTo>
                    <a:pt x="7071" y="2526"/>
                  </a:lnTo>
                  <a:lnTo>
                    <a:pt x="4609" y="4736"/>
                  </a:lnTo>
                  <a:lnTo>
                    <a:pt x="2311" y="7489"/>
                  </a:lnTo>
                  <a:lnTo>
                    <a:pt x="758" y="6074"/>
                  </a:lnTo>
                  <a:lnTo>
                    <a:pt x="1111" y="5165"/>
                  </a:lnTo>
                  <a:lnTo>
                    <a:pt x="3169" y="3486"/>
                  </a:lnTo>
                  <a:lnTo>
                    <a:pt x="5165" y="2526"/>
                  </a:lnTo>
                  <a:lnTo>
                    <a:pt x="7387" y="632"/>
                  </a:lnTo>
                  <a:close/>
                  <a:moveTo>
                    <a:pt x="7147" y="1"/>
                  </a:moveTo>
                  <a:lnTo>
                    <a:pt x="4836" y="1971"/>
                  </a:lnTo>
                  <a:lnTo>
                    <a:pt x="2854" y="2943"/>
                  </a:lnTo>
                  <a:lnTo>
                    <a:pt x="568" y="4786"/>
                  </a:lnTo>
                  <a:lnTo>
                    <a:pt x="0" y="6251"/>
                  </a:lnTo>
                  <a:lnTo>
                    <a:pt x="2374" y="8385"/>
                  </a:lnTo>
                  <a:lnTo>
                    <a:pt x="5064" y="5165"/>
                  </a:lnTo>
                  <a:lnTo>
                    <a:pt x="7513" y="2981"/>
                  </a:lnTo>
                  <a:lnTo>
                    <a:pt x="8523" y="1541"/>
                  </a:lnTo>
                  <a:lnTo>
                    <a:pt x="852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7"/>
            <p:cNvSpPr/>
            <p:nvPr/>
          </p:nvSpPr>
          <p:spPr>
            <a:xfrm>
              <a:off x="7223700" y="4478300"/>
              <a:ext cx="126625" cy="235850"/>
            </a:xfrm>
            <a:custGeom>
              <a:avLst/>
              <a:gdLst/>
              <a:ahLst/>
              <a:cxnLst/>
              <a:rect l="l" t="t" r="r" b="b"/>
              <a:pathLst>
                <a:path w="5065" h="9434" extrusionOk="0">
                  <a:moveTo>
                    <a:pt x="607" y="1"/>
                  </a:moveTo>
                  <a:lnTo>
                    <a:pt x="1099" y="3334"/>
                  </a:lnTo>
                  <a:lnTo>
                    <a:pt x="1175" y="5557"/>
                  </a:lnTo>
                  <a:lnTo>
                    <a:pt x="266" y="5948"/>
                  </a:lnTo>
                  <a:lnTo>
                    <a:pt x="1087" y="7792"/>
                  </a:lnTo>
                  <a:cubicBezTo>
                    <a:pt x="1087" y="7792"/>
                    <a:pt x="1" y="8612"/>
                    <a:pt x="317" y="8827"/>
                  </a:cubicBezTo>
                  <a:cubicBezTo>
                    <a:pt x="569" y="9004"/>
                    <a:pt x="809" y="9206"/>
                    <a:pt x="1036" y="9433"/>
                  </a:cubicBezTo>
                  <a:lnTo>
                    <a:pt x="2640" y="7716"/>
                  </a:lnTo>
                  <a:lnTo>
                    <a:pt x="3448" y="5531"/>
                  </a:lnTo>
                  <a:lnTo>
                    <a:pt x="5064" y="5026"/>
                  </a:lnTo>
                  <a:lnTo>
                    <a:pt x="4092" y="4370"/>
                  </a:lnTo>
                  <a:lnTo>
                    <a:pt x="2791" y="4370"/>
                  </a:lnTo>
                  <a:lnTo>
                    <a:pt x="2665" y="733"/>
                  </a:lnTo>
                  <a:lnTo>
                    <a:pt x="60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7"/>
            <p:cNvSpPr/>
            <p:nvPr/>
          </p:nvSpPr>
          <p:spPr>
            <a:xfrm>
              <a:off x="7219600" y="4466625"/>
              <a:ext cx="149025" cy="258875"/>
            </a:xfrm>
            <a:custGeom>
              <a:avLst/>
              <a:gdLst/>
              <a:ahLst/>
              <a:cxnLst/>
              <a:rect l="l" t="t" r="r" b="b"/>
              <a:pathLst>
                <a:path w="5961" h="10355" extrusionOk="0">
                  <a:moveTo>
                    <a:pt x="1162" y="948"/>
                  </a:moveTo>
                  <a:lnTo>
                    <a:pt x="2526" y="1427"/>
                  </a:lnTo>
                  <a:lnTo>
                    <a:pt x="2652" y="5152"/>
                  </a:lnTo>
                  <a:lnTo>
                    <a:pt x="4155" y="5152"/>
                  </a:lnTo>
                  <a:lnTo>
                    <a:pt x="4509" y="5392"/>
                  </a:lnTo>
                  <a:lnTo>
                    <a:pt x="3372" y="5733"/>
                  </a:lnTo>
                  <a:lnTo>
                    <a:pt x="2539" y="8019"/>
                  </a:lnTo>
                  <a:lnTo>
                    <a:pt x="1188" y="9458"/>
                  </a:lnTo>
                  <a:cubicBezTo>
                    <a:pt x="1074" y="9344"/>
                    <a:pt x="922" y="9231"/>
                    <a:pt x="784" y="9117"/>
                  </a:cubicBezTo>
                  <a:cubicBezTo>
                    <a:pt x="973" y="8903"/>
                    <a:pt x="1200" y="8701"/>
                    <a:pt x="1440" y="8524"/>
                  </a:cubicBezTo>
                  <a:lnTo>
                    <a:pt x="1642" y="8360"/>
                  </a:lnTo>
                  <a:lnTo>
                    <a:pt x="847" y="6579"/>
                  </a:lnTo>
                  <a:lnTo>
                    <a:pt x="1667" y="6238"/>
                  </a:lnTo>
                  <a:lnTo>
                    <a:pt x="1566" y="3751"/>
                  </a:lnTo>
                  <a:lnTo>
                    <a:pt x="1162" y="948"/>
                  </a:lnTo>
                  <a:close/>
                  <a:moveTo>
                    <a:pt x="380" y="1"/>
                  </a:moveTo>
                  <a:lnTo>
                    <a:pt x="948" y="3814"/>
                  </a:lnTo>
                  <a:lnTo>
                    <a:pt x="1011" y="5822"/>
                  </a:lnTo>
                  <a:lnTo>
                    <a:pt x="1" y="6251"/>
                  </a:lnTo>
                  <a:lnTo>
                    <a:pt x="859" y="8158"/>
                  </a:lnTo>
                  <a:cubicBezTo>
                    <a:pt x="481" y="8473"/>
                    <a:pt x="114" y="8865"/>
                    <a:pt x="114" y="9193"/>
                  </a:cubicBezTo>
                  <a:cubicBezTo>
                    <a:pt x="114" y="9332"/>
                    <a:pt x="190" y="9471"/>
                    <a:pt x="304" y="9559"/>
                  </a:cubicBezTo>
                  <a:cubicBezTo>
                    <a:pt x="544" y="9723"/>
                    <a:pt x="771" y="9913"/>
                    <a:pt x="973" y="10127"/>
                  </a:cubicBezTo>
                  <a:lnTo>
                    <a:pt x="1200" y="10355"/>
                  </a:lnTo>
                  <a:lnTo>
                    <a:pt x="3044" y="8397"/>
                  </a:lnTo>
                  <a:lnTo>
                    <a:pt x="3852" y="6251"/>
                  </a:lnTo>
                  <a:lnTo>
                    <a:pt x="5961" y="5607"/>
                  </a:lnTo>
                  <a:lnTo>
                    <a:pt x="4357" y="4521"/>
                  </a:lnTo>
                  <a:lnTo>
                    <a:pt x="3258" y="4521"/>
                  </a:lnTo>
                  <a:lnTo>
                    <a:pt x="3132" y="973"/>
                  </a:lnTo>
                  <a:lnTo>
                    <a:pt x="38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7"/>
            <p:cNvSpPr/>
            <p:nvPr/>
          </p:nvSpPr>
          <p:spPr>
            <a:xfrm>
              <a:off x="6134625" y="2921400"/>
              <a:ext cx="43275" cy="96300"/>
            </a:xfrm>
            <a:custGeom>
              <a:avLst/>
              <a:gdLst/>
              <a:ahLst/>
              <a:cxnLst/>
              <a:rect l="l" t="t" r="r" b="b"/>
              <a:pathLst>
                <a:path w="1731" h="3852" extrusionOk="0">
                  <a:moveTo>
                    <a:pt x="1415" y="0"/>
                  </a:moveTo>
                  <a:lnTo>
                    <a:pt x="1" y="682"/>
                  </a:lnTo>
                  <a:lnTo>
                    <a:pt x="1" y="2627"/>
                  </a:lnTo>
                  <a:lnTo>
                    <a:pt x="1415" y="3852"/>
                  </a:lnTo>
                  <a:lnTo>
                    <a:pt x="1730" y="1920"/>
                  </a:lnTo>
                  <a:lnTo>
                    <a:pt x="141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7"/>
            <p:cNvSpPr/>
            <p:nvPr/>
          </p:nvSpPr>
          <p:spPr>
            <a:xfrm>
              <a:off x="6126725" y="2909725"/>
              <a:ext cx="59375" cy="122825"/>
            </a:xfrm>
            <a:custGeom>
              <a:avLst/>
              <a:gdLst/>
              <a:ahLst/>
              <a:cxnLst/>
              <a:rect l="l" t="t" r="r" b="b"/>
              <a:pathLst>
                <a:path w="2375" h="4913" extrusionOk="0">
                  <a:moveTo>
                    <a:pt x="1491" y="935"/>
                  </a:moveTo>
                  <a:lnTo>
                    <a:pt x="1731" y="2387"/>
                  </a:lnTo>
                  <a:lnTo>
                    <a:pt x="1516" y="3713"/>
                  </a:lnTo>
                  <a:lnTo>
                    <a:pt x="632" y="2955"/>
                  </a:lnTo>
                  <a:lnTo>
                    <a:pt x="632" y="1351"/>
                  </a:lnTo>
                  <a:lnTo>
                    <a:pt x="1491" y="935"/>
                  </a:lnTo>
                  <a:close/>
                  <a:moveTo>
                    <a:pt x="1983" y="0"/>
                  </a:moveTo>
                  <a:lnTo>
                    <a:pt x="1" y="960"/>
                  </a:lnTo>
                  <a:lnTo>
                    <a:pt x="1" y="3245"/>
                  </a:lnTo>
                  <a:lnTo>
                    <a:pt x="1958" y="4912"/>
                  </a:lnTo>
                  <a:lnTo>
                    <a:pt x="2375" y="2387"/>
                  </a:lnTo>
                  <a:lnTo>
                    <a:pt x="198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7"/>
            <p:cNvSpPr/>
            <p:nvPr/>
          </p:nvSpPr>
          <p:spPr>
            <a:xfrm>
              <a:off x="5917450" y="3060600"/>
              <a:ext cx="65350" cy="60650"/>
            </a:xfrm>
            <a:custGeom>
              <a:avLst/>
              <a:gdLst/>
              <a:ahLst/>
              <a:cxnLst/>
              <a:rect l="l" t="t" r="r" b="b"/>
              <a:pathLst>
                <a:path w="2614" h="2426" extrusionOk="0">
                  <a:moveTo>
                    <a:pt x="1099" y="1"/>
                  </a:moveTo>
                  <a:lnTo>
                    <a:pt x="0" y="1175"/>
                  </a:lnTo>
                  <a:lnTo>
                    <a:pt x="568" y="2425"/>
                  </a:lnTo>
                  <a:lnTo>
                    <a:pt x="1440" y="2425"/>
                  </a:lnTo>
                  <a:lnTo>
                    <a:pt x="2614" y="708"/>
                  </a:lnTo>
                  <a:lnTo>
                    <a:pt x="109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7"/>
            <p:cNvSpPr/>
            <p:nvPr/>
          </p:nvSpPr>
          <p:spPr>
            <a:xfrm>
              <a:off x="5908275" y="3050825"/>
              <a:ext cx="86225" cy="78325"/>
            </a:xfrm>
            <a:custGeom>
              <a:avLst/>
              <a:gdLst/>
              <a:ahLst/>
              <a:cxnLst/>
              <a:rect l="l" t="t" r="r" b="b"/>
              <a:pathLst>
                <a:path w="3449" h="3133" extrusionOk="0">
                  <a:moveTo>
                    <a:pt x="1541" y="771"/>
                  </a:moveTo>
                  <a:lnTo>
                    <a:pt x="2514" y="1225"/>
                  </a:lnTo>
                  <a:lnTo>
                    <a:pt x="1630" y="2501"/>
                  </a:lnTo>
                  <a:lnTo>
                    <a:pt x="1137" y="2501"/>
                  </a:lnTo>
                  <a:lnTo>
                    <a:pt x="746" y="1617"/>
                  </a:lnTo>
                  <a:lnTo>
                    <a:pt x="1541" y="771"/>
                  </a:lnTo>
                  <a:close/>
                  <a:moveTo>
                    <a:pt x="1390" y="1"/>
                  </a:moveTo>
                  <a:lnTo>
                    <a:pt x="1" y="1503"/>
                  </a:lnTo>
                  <a:lnTo>
                    <a:pt x="733" y="3132"/>
                  </a:lnTo>
                  <a:lnTo>
                    <a:pt x="1971" y="3132"/>
                  </a:lnTo>
                  <a:lnTo>
                    <a:pt x="3448" y="960"/>
                  </a:lnTo>
                  <a:lnTo>
                    <a:pt x="139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7"/>
            <p:cNvSpPr/>
            <p:nvPr/>
          </p:nvSpPr>
          <p:spPr>
            <a:xfrm>
              <a:off x="6168100" y="3083025"/>
              <a:ext cx="108300" cy="173650"/>
            </a:xfrm>
            <a:custGeom>
              <a:avLst/>
              <a:gdLst/>
              <a:ahLst/>
              <a:cxnLst/>
              <a:rect l="l" t="t" r="r" b="b"/>
              <a:pathLst>
                <a:path w="4332" h="6946" extrusionOk="0">
                  <a:moveTo>
                    <a:pt x="1578" y="0"/>
                  </a:moveTo>
                  <a:lnTo>
                    <a:pt x="707" y="1440"/>
                  </a:lnTo>
                  <a:lnTo>
                    <a:pt x="0" y="3132"/>
                  </a:lnTo>
                  <a:lnTo>
                    <a:pt x="783" y="5897"/>
                  </a:lnTo>
                  <a:lnTo>
                    <a:pt x="2399" y="5405"/>
                  </a:lnTo>
                  <a:lnTo>
                    <a:pt x="3472" y="6945"/>
                  </a:lnTo>
                  <a:lnTo>
                    <a:pt x="4331" y="5241"/>
                  </a:lnTo>
                  <a:lnTo>
                    <a:pt x="3472" y="3789"/>
                  </a:lnTo>
                  <a:lnTo>
                    <a:pt x="1818" y="2564"/>
                  </a:lnTo>
                  <a:lnTo>
                    <a:pt x="2399" y="1352"/>
                  </a:lnTo>
                  <a:lnTo>
                    <a:pt x="157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7"/>
            <p:cNvSpPr/>
            <p:nvPr/>
          </p:nvSpPr>
          <p:spPr>
            <a:xfrm>
              <a:off x="6159575" y="3067875"/>
              <a:ext cx="125650" cy="204275"/>
            </a:xfrm>
            <a:custGeom>
              <a:avLst/>
              <a:gdLst/>
              <a:ahLst/>
              <a:cxnLst/>
              <a:rect l="l" t="t" r="r" b="b"/>
              <a:pathLst>
                <a:path w="5026" h="8171" extrusionOk="0">
                  <a:moveTo>
                    <a:pt x="1932" y="1213"/>
                  </a:moveTo>
                  <a:lnTo>
                    <a:pt x="2399" y="1970"/>
                  </a:lnTo>
                  <a:lnTo>
                    <a:pt x="1768" y="3271"/>
                  </a:lnTo>
                  <a:lnTo>
                    <a:pt x="3574" y="4609"/>
                  </a:lnTo>
                  <a:lnTo>
                    <a:pt x="4319" y="5872"/>
                  </a:lnTo>
                  <a:lnTo>
                    <a:pt x="3763" y="6933"/>
                  </a:lnTo>
                  <a:lnTo>
                    <a:pt x="2866" y="5645"/>
                  </a:lnTo>
                  <a:lnTo>
                    <a:pt x="1351" y="6099"/>
                  </a:lnTo>
                  <a:lnTo>
                    <a:pt x="682" y="3763"/>
                  </a:lnTo>
                  <a:lnTo>
                    <a:pt x="1326" y="2197"/>
                  </a:lnTo>
                  <a:lnTo>
                    <a:pt x="1932" y="1213"/>
                  </a:lnTo>
                  <a:close/>
                  <a:moveTo>
                    <a:pt x="1907" y="0"/>
                  </a:moveTo>
                  <a:lnTo>
                    <a:pt x="758" y="1920"/>
                  </a:lnTo>
                  <a:lnTo>
                    <a:pt x="0" y="3725"/>
                  </a:lnTo>
                  <a:lnTo>
                    <a:pt x="909" y="6895"/>
                  </a:lnTo>
                  <a:lnTo>
                    <a:pt x="2614" y="6377"/>
                  </a:lnTo>
                  <a:lnTo>
                    <a:pt x="3851" y="8170"/>
                  </a:lnTo>
                  <a:lnTo>
                    <a:pt x="5026" y="5834"/>
                  </a:lnTo>
                  <a:lnTo>
                    <a:pt x="4079" y="4230"/>
                  </a:lnTo>
                  <a:lnTo>
                    <a:pt x="2551" y="3081"/>
                  </a:lnTo>
                  <a:lnTo>
                    <a:pt x="3094" y="1945"/>
                  </a:lnTo>
                  <a:lnTo>
                    <a:pt x="19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7"/>
            <p:cNvSpPr/>
            <p:nvPr/>
          </p:nvSpPr>
          <p:spPr>
            <a:xfrm>
              <a:off x="6241950" y="3244650"/>
              <a:ext cx="111475" cy="160375"/>
            </a:xfrm>
            <a:custGeom>
              <a:avLst/>
              <a:gdLst/>
              <a:ahLst/>
              <a:cxnLst/>
              <a:rect l="l" t="t" r="r" b="b"/>
              <a:pathLst>
                <a:path w="4459" h="6415" extrusionOk="0">
                  <a:moveTo>
                    <a:pt x="2248" y="0"/>
                  </a:moveTo>
                  <a:lnTo>
                    <a:pt x="1781" y="1693"/>
                  </a:lnTo>
                  <a:lnTo>
                    <a:pt x="2021" y="3069"/>
                  </a:lnTo>
                  <a:lnTo>
                    <a:pt x="518" y="3965"/>
                  </a:lnTo>
                  <a:lnTo>
                    <a:pt x="1" y="4281"/>
                  </a:lnTo>
                  <a:lnTo>
                    <a:pt x="1377" y="4912"/>
                  </a:lnTo>
                  <a:lnTo>
                    <a:pt x="2842" y="6415"/>
                  </a:lnTo>
                  <a:lnTo>
                    <a:pt x="4458" y="4912"/>
                  </a:lnTo>
                  <a:lnTo>
                    <a:pt x="3271" y="3208"/>
                  </a:lnTo>
                  <a:lnTo>
                    <a:pt x="3650" y="1541"/>
                  </a:lnTo>
                  <a:lnTo>
                    <a:pt x="224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7"/>
            <p:cNvSpPr/>
            <p:nvPr/>
          </p:nvSpPr>
          <p:spPr>
            <a:xfrm>
              <a:off x="6225225" y="3228550"/>
              <a:ext cx="138600" cy="187525"/>
            </a:xfrm>
            <a:custGeom>
              <a:avLst/>
              <a:gdLst/>
              <a:ahLst/>
              <a:cxnLst/>
              <a:rect l="l" t="t" r="r" b="b"/>
              <a:pathLst>
                <a:path w="5544" h="7501" extrusionOk="0">
                  <a:moveTo>
                    <a:pt x="3082" y="1276"/>
                  </a:moveTo>
                  <a:lnTo>
                    <a:pt x="3978" y="2273"/>
                  </a:lnTo>
                  <a:lnTo>
                    <a:pt x="3612" y="3915"/>
                  </a:lnTo>
                  <a:lnTo>
                    <a:pt x="4723" y="5519"/>
                  </a:lnTo>
                  <a:lnTo>
                    <a:pt x="3523" y="6617"/>
                  </a:lnTo>
                  <a:lnTo>
                    <a:pt x="2286" y="5342"/>
                  </a:lnTo>
                  <a:lnTo>
                    <a:pt x="1339" y="4887"/>
                  </a:lnTo>
                  <a:lnTo>
                    <a:pt x="3044" y="3877"/>
                  </a:lnTo>
                  <a:lnTo>
                    <a:pt x="2791" y="2362"/>
                  </a:lnTo>
                  <a:lnTo>
                    <a:pt x="3082" y="1276"/>
                  </a:lnTo>
                  <a:close/>
                  <a:moveTo>
                    <a:pt x="2766" y="1"/>
                  </a:moveTo>
                  <a:lnTo>
                    <a:pt x="2134" y="2324"/>
                  </a:lnTo>
                  <a:lnTo>
                    <a:pt x="2337" y="3549"/>
                  </a:lnTo>
                  <a:lnTo>
                    <a:pt x="1023" y="4344"/>
                  </a:lnTo>
                  <a:lnTo>
                    <a:pt x="1" y="4976"/>
                  </a:lnTo>
                  <a:lnTo>
                    <a:pt x="1857" y="5822"/>
                  </a:lnTo>
                  <a:lnTo>
                    <a:pt x="3498" y="7501"/>
                  </a:lnTo>
                  <a:lnTo>
                    <a:pt x="5544" y="5607"/>
                  </a:lnTo>
                  <a:lnTo>
                    <a:pt x="4281" y="3776"/>
                  </a:lnTo>
                  <a:lnTo>
                    <a:pt x="4660" y="2084"/>
                  </a:lnTo>
                  <a:lnTo>
                    <a:pt x="276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7"/>
            <p:cNvSpPr/>
            <p:nvPr/>
          </p:nvSpPr>
          <p:spPr>
            <a:xfrm>
              <a:off x="6323400" y="2434950"/>
              <a:ext cx="220375" cy="347575"/>
            </a:xfrm>
            <a:custGeom>
              <a:avLst/>
              <a:gdLst/>
              <a:ahLst/>
              <a:cxnLst/>
              <a:rect l="l" t="t" r="r" b="b"/>
              <a:pathLst>
                <a:path w="8815" h="13903" extrusionOk="0">
                  <a:moveTo>
                    <a:pt x="7766" y="0"/>
                  </a:moveTo>
                  <a:lnTo>
                    <a:pt x="6718" y="392"/>
                  </a:lnTo>
                  <a:lnTo>
                    <a:pt x="6301" y="2235"/>
                  </a:lnTo>
                  <a:lnTo>
                    <a:pt x="6150" y="4836"/>
                  </a:lnTo>
                  <a:lnTo>
                    <a:pt x="4433" y="5960"/>
                  </a:lnTo>
                  <a:lnTo>
                    <a:pt x="3877" y="7337"/>
                  </a:lnTo>
                  <a:lnTo>
                    <a:pt x="2248" y="7425"/>
                  </a:lnTo>
                  <a:lnTo>
                    <a:pt x="847" y="9104"/>
                  </a:lnTo>
                  <a:lnTo>
                    <a:pt x="1" y="10367"/>
                  </a:lnTo>
                  <a:lnTo>
                    <a:pt x="1187" y="12640"/>
                  </a:lnTo>
                  <a:lnTo>
                    <a:pt x="1932" y="13903"/>
                  </a:lnTo>
                  <a:lnTo>
                    <a:pt x="2652" y="11478"/>
                  </a:lnTo>
                  <a:lnTo>
                    <a:pt x="2248" y="10304"/>
                  </a:lnTo>
                  <a:lnTo>
                    <a:pt x="4256" y="9799"/>
                  </a:lnTo>
                  <a:lnTo>
                    <a:pt x="6011" y="9799"/>
                  </a:lnTo>
                  <a:lnTo>
                    <a:pt x="8814" y="7576"/>
                  </a:lnTo>
                  <a:lnTo>
                    <a:pt x="8499" y="4660"/>
                  </a:lnTo>
                  <a:lnTo>
                    <a:pt x="8814" y="2639"/>
                  </a:lnTo>
                  <a:lnTo>
                    <a:pt x="776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7"/>
            <p:cNvSpPr/>
            <p:nvPr/>
          </p:nvSpPr>
          <p:spPr>
            <a:xfrm>
              <a:off x="6314250" y="2424850"/>
              <a:ext cx="238050" cy="377575"/>
            </a:xfrm>
            <a:custGeom>
              <a:avLst/>
              <a:gdLst/>
              <a:ahLst/>
              <a:cxnLst/>
              <a:rect l="l" t="t" r="r" b="b"/>
              <a:pathLst>
                <a:path w="9522" h="15103" extrusionOk="0">
                  <a:moveTo>
                    <a:pt x="7955" y="808"/>
                  </a:moveTo>
                  <a:lnTo>
                    <a:pt x="8852" y="3069"/>
                  </a:lnTo>
                  <a:lnTo>
                    <a:pt x="8536" y="5051"/>
                  </a:lnTo>
                  <a:lnTo>
                    <a:pt x="8852" y="7842"/>
                  </a:lnTo>
                  <a:lnTo>
                    <a:pt x="6263" y="9887"/>
                  </a:lnTo>
                  <a:lnTo>
                    <a:pt x="4622" y="9887"/>
                  </a:lnTo>
                  <a:lnTo>
                    <a:pt x="2210" y="10493"/>
                  </a:lnTo>
                  <a:lnTo>
                    <a:pt x="2690" y="11895"/>
                  </a:lnTo>
                  <a:lnTo>
                    <a:pt x="2197" y="13536"/>
                  </a:lnTo>
                  <a:lnTo>
                    <a:pt x="1844" y="12905"/>
                  </a:lnTo>
                  <a:lnTo>
                    <a:pt x="733" y="10784"/>
                  </a:lnTo>
                  <a:lnTo>
                    <a:pt x="1478" y="9710"/>
                  </a:lnTo>
                  <a:lnTo>
                    <a:pt x="2778" y="8132"/>
                  </a:lnTo>
                  <a:lnTo>
                    <a:pt x="4470" y="8044"/>
                  </a:lnTo>
                  <a:lnTo>
                    <a:pt x="5064" y="6579"/>
                  </a:lnTo>
                  <a:lnTo>
                    <a:pt x="6819" y="5417"/>
                  </a:lnTo>
                  <a:lnTo>
                    <a:pt x="6983" y="2715"/>
                  </a:lnTo>
                  <a:lnTo>
                    <a:pt x="7349" y="1036"/>
                  </a:lnTo>
                  <a:lnTo>
                    <a:pt x="7955" y="808"/>
                  </a:lnTo>
                  <a:close/>
                  <a:moveTo>
                    <a:pt x="8309" y="0"/>
                  </a:moveTo>
                  <a:lnTo>
                    <a:pt x="6806" y="556"/>
                  </a:lnTo>
                  <a:lnTo>
                    <a:pt x="6364" y="2627"/>
                  </a:lnTo>
                  <a:lnTo>
                    <a:pt x="6200" y="5064"/>
                  </a:lnTo>
                  <a:lnTo>
                    <a:pt x="4546" y="6162"/>
                  </a:lnTo>
                  <a:lnTo>
                    <a:pt x="4028" y="7450"/>
                  </a:lnTo>
                  <a:lnTo>
                    <a:pt x="2463" y="7526"/>
                  </a:lnTo>
                  <a:lnTo>
                    <a:pt x="973" y="9319"/>
                  </a:lnTo>
                  <a:lnTo>
                    <a:pt x="0" y="10758"/>
                  </a:lnTo>
                  <a:lnTo>
                    <a:pt x="1276" y="13208"/>
                  </a:lnTo>
                  <a:lnTo>
                    <a:pt x="2387" y="15102"/>
                  </a:lnTo>
                  <a:lnTo>
                    <a:pt x="3347" y="11870"/>
                  </a:lnTo>
                  <a:lnTo>
                    <a:pt x="3031" y="10923"/>
                  </a:lnTo>
                  <a:lnTo>
                    <a:pt x="4660" y="10506"/>
                  </a:lnTo>
                  <a:lnTo>
                    <a:pt x="6491" y="10506"/>
                  </a:lnTo>
                  <a:lnTo>
                    <a:pt x="9521" y="8119"/>
                  </a:lnTo>
                  <a:lnTo>
                    <a:pt x="9180" y="5076"/>
                  </a:lnTo>
                  <a:lnTo>
                    <a:pt x="9509" y="3005"/>
                  </a:lnTo>
                  <a:lnTo>
                    <a:pt x="830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7"/>
            <p:cNvSpPr/>
            <p:nvPr/>
          </p:nvSpPr>
          <p:spPr>
            <a:xfrm>
              <a:off x="6470500" y="2285950"/>
              <a:ext cx="89675" cy="141450"/>
            </a:xfrm>
            <a:custGeom>
              <a:avLst/>
              <a:gdLst/>
              <a:ahLst/>
              <a:cxnLst/>
              <a:rect l="l" t="t" r="r" b="b"/>
              <a:pathLst>
                <a:path w="3587" h="5658" extrusionOk="0">
                  <a:moveTo>
                    <a:pt x="266" y="0"/>
                  </a:moveTo>
                  <a:lnTo>
                    <a:pt x="1" y="897"/>
                  </a:lnTo>
                  <a:lnTo>
                    <a:pt x="380" y="2677"/>
                  </a:lnTo>
                  <a:lnTo>
                    <a:pt x="76" y="3940"/>
                  </a:lnTo>
                  <a:lnTo>
                    <a:pt x="342" y="5657"/>
                  </a:lnTo>
                  <a:lnTo>
                    <a:pt x="2021" y="5657"/>
                  </a:lnTo>
                  <a:lnTo>
                    <a:pt x="1554" y="3801"/>
                  </a:lnTo>
                  <a:lnTo>
                    <a:pt x="1554" y="3801"/>
                  </a:lnTo>
                  <a:lnTo>
                    <a:pt x="2943" y="4420"/>
                  </a:lnTo>
                  <a:lnTo>
                    <a:pt x="3587" y="2677"/>
                  </a:lnTo>
                  <a:lnTo>
                    <a:pt x="3587" y="1566"/>
                  </a:lnTo>
                  <a:lnTo>
                    <a:pt x="1832" y="821"/>
                  </a:lnTo>
                  <a:lnTo>
                    <a:pt x="26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7"/>
            <p:cNvSpPr/>
            <p:nvPr/>
          </p:nvSpPr>
          <p:spPr>
            <a:xfrm>
              <a:off x="6462300" y="2274900"/>
              <a:ext cx="105775" cy="160375"/>
            </a:xfrm>
            <a:custGeom>
              <a:avLst/>
              <a:gdLst/>
              <a:ahLst/>
              <a:cxnLst/>
              <a:rect l="l" t="t" r="r" b="b"/>
              <a:pathLst>
                <a:path w="4231" h="6415" extrusionOk="0">
                  <a:moveTo>
                    <a:pt x="783" y="897"/>
                  </a:moveTo>
                  <a:lnTo>
                    <a:pt x="2033" y="1541"/>
                  </a:lnTo>
                  <a:lnTo>
                    <a:pt x="3599" y="2210"/>
                  </a:lnTo>
                  <a:lnTo>
                    <a:pt x="3599" y="3069"/>
                  </a:lnTo>
                  <a:lnTo>
                    <a:pt x="3094" y="4432"/>
                  </a:lnTo>
                  <a:lnTo>
                    <a:pt x="1427" y="3700"/>
                  </a:lnTo>
                  <a:lnTo>
                    <a:pt x="1945" y="5784"/>
                  </a:lnTo>
                  <a:lnTo>
                    <a:pt x="935" y="5784"/>
                  </a:lnTo>
                  <a:lnTo>
                    <a:pt x="733" y="4395"/>
                  </a:lnTo>
                  <a:lnTo>
                    <a:pt x="1036" y="3119"/>
                  </a:lnTo>
                  <a:lnTo>
                    <a:pt x="657" y="1352"/>
                  </a:lnTo>
                  <a:lnTo>
                    <a:pt x="783" y="897"/>
                  </a:lnTo>
                  <a:close/>
                  <a:moveTo>
                    <a:pt x="392" y="0"/>
                  </a:moveTo>
                  <a:lnTo>
                    <a:pt x="0" y="1326"/>
                  </a:lnTo>
                  <a:lnTo>
                    <a:pt x="379" y="3119"/>
                  </a:lnTo>
                  <a:lnTo>
                    <a:pt x="89" y="4369"/>
                  </a:lnTo>
                  <a:lnTo>
                    <a:pt x="404" y="6415"/>
                  </a:lnTo>
                  <a:lnTo>
                    <a:pt x="2753" y="6415"/>
                  </a:lnTo>
                  <a:lnTo>
                    <a:pt x="2336" y="4799"/>
                  </a:lnTo>
                  <a:lnTo>
                    <a:pt x="2336" y="4799"/>
                  </a:lnTo>
                  <a:lnTo>
                    <a:pt x="3448" y="5291"/>
                  </a:lnTo>
                  <a:lnTo>
                    <a:pt x="4205" y="3233"/>
                  </a:lnTo>
                  <a:lnTo>
                    <a:pt x="4230" y="1793"/>
                  </a:lnTo>
                  <a:lnTo>
                    <a:pt x="2299" y="985"/>
                  </a:lnTo>
                  <a:lnTo>
                    <a:pt x="39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7"/>
            <p:cNvSpPr/>
            <p:nvPr/>
          </p:nvSpPr>
          <p:spPr>
            <a:xfrm>
              <a:off x="6378950" y="1950375"/>
              <a:ext cx="126300" cy="303725"/>
            </a:xfrm>
            <a:custGeom>
              <a:avLst/>
              <a:gdLst/>
              <a:ahLst/>
              <a:cxnLst/>
              <a:rect l="l" t="t" r="r" b="b"/>
              <a:pathLst>
                <a:path w="5052" h="12149" extrusionOk="0">
                  <a:moveTo>
                    <a:pt x="708" y="1"/>
                  </a:moveTo>
                  <a:lnTo>
                    <a:pt x="1" y="1365"/>
                  </a:lnTo>
                  <a:lnTo>
                    <a:pt x="1428" y="5456"/>
                  </a:lnTo>
                  <a:lnTo>
                    <a:pt x="2211" y="7021"/>
                  </a:lnTo>
                  <a:lnTo>
                    <a:pt x="2211" y="8676"/>
                  </a:lnTo>
                  <a:lnTo>
                    <a:pt x="3271" y="12148"/>
                  </a:lnTo>
                  <a:lnTo>
                    <a:pt x="5052" y="12148"/>
                  </a:lnTo>
                  <a:lnTo>
                    <a:pt x="4168" y="8878"/>
                  </a:lnTo>
                  <a:lnTo>
                    <a:pt x="5052" y="8398"/>
                  </a:lnTo>
                  <a:lnTo>
                    <a:pt x="3360" y="5317"/>
                  </a:lnTo>
                  <a:lnTo>
                    <a:pt x="2185" y="2198"/>
                  </a:lnTo>
                  <a:lnTo>
                    <a:pt x="70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7"/>
            <p:cNvSpPr/>
            <p:nvPr/>
          </p:nvSpPr>
          <p:spPr>
            <a:xfrm>
              <a:off x="6370425" y="1934925"/>
              <a:ext cx="145575" cy="327050"/>
            </a:xfrm>
            <a:custGeom>
              <a:avLst/>
              <a:gdLst/>
              <a:ahLst/>
              <a:cxnLst/>
              <a:rect l="l" t="t" r="r" b="b"/>
              <a:pathLst>
                <a:path w="5823" h="13082" extrusionOk="0">
                  <a:moveTo>
                    <a:pt x="1074" y="1238"/>
                  </a:moveTo>
                  <a:lnTo>
                    <a:pt x="2249" y="2968"/>
                  </a:lnTo>
                  <a:lnTo>
                    <a:pt x="3423" y="6086"/>
                  </a:lnTo>
                  <a:lnTo>
                    <a:pt x="4963" y="8890"/>
                  </a:lnTo>
                  <a:lnTo>
                    <a:pt x="4143" y="9344"/>
                  </a:lnTo>
                  <a:lnTo>
                    <a:pt x="4976" y="12450"/>
                  </a:lnTo>
                  <a:lnTo>
                    <a:pt x="3852" y="12450"/>
                  </a:lnTo>
                  <a:lnTo>
                    <a:pt x="2867" y="9243"/>
                  </a:lnTo>
                  <a:lnTo>
                    <a:pt x="2867" y="7564"/>
                  </a:lnTo>
                  <a:lnTo>
                    <a:pt x="2072" y="5960"/>
                  </a:lnTo>
                  <a:lnTo>
                    <a:pt x="683" y="2008"/>
                  </a:lnTo>
                  <a:lnTo>
                    <a:pt x="1074" y="1238"/>
                  </a:lnTo>
                  <a:close/>
                  <a:moveTo>
                    <a:pt x="998" y="0"/>
                  </a:moveTo>
                  <a:lnTo>
                    <a:pt x="1" y="1957"/>
                  </a:lnTo>
                  <a:lnTo>
                    <a:pt x="1491" y="6213"/>
                  </a:lnTo>
                  <a:lnTo>
                    <a:pt x="2236" y="7715"/>
                  </a:lnTo>
                  <a:lnTo>
                    <a:pt x="2236" y="9294"/>
                  </a:lnTo>
                  <a:lnTo>
                    <a:pt x="3385" y="13082"/>
                  </a:lnTo>
                  <a:lnTo>
                    <a:pt x="5797" y="13082"/>
                  </a:lnTo>
                  <a:lnTo>
                    <a:pt x="4875" y="9660"/>
                  </a:lnTo>
                  <a:lnTo>
                    <a:pt x="5822" y="9142"/>
                  </a:lnTo>
                  <a:lnTo>
                    <a:pt x="3991" y="5834"/>
                  </a:lnTo>
                  <a:lnTo>
                    <a:pt x="2829" y="2715"/>
                  </a:lnTo>
                  <a:lnTo>
                    <a:pt x="99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7"/>
            <p:cNvSpPr/>
            <p:nvPr/>
          </p:nvSpPr>
          <p:spPr>
            <a:xfrm>
              <a:off x="5626075" y="893825"/>
              <a:ext cx="145875" cy="113350"/>
            </a:xfrm>
            <a:custGeom>
              <a:avLst/>
              <a:gdLst/>
              <a:ahLst/>
              <a:cxnLst/>
              <a:rect l="l" t="t" r="r" b="b"/>
              <a:pathLst>
                <a:path w="5835" h="4534" extrusionOk="0">
                  <a:moveTo>
                    <a:pt x="4142" y="0"/>
                  </a:moveTo>
                  <a:lnTo>
                    <a:pt x="2362" y="796"/>
                  </a:lnTo>
                  <a:lnTo>
                    <a:pt x="480" y="796"/>
                  </a:lnTo>
                  <a:lnTo>
                    <a:pt x="0" y="2425"/>
                  </a:lnTo>
                  <a:lnTo>
                    <a:pt x="2362" y="4533"/>
                  </a:lnTo>
                  <a:lnTo>
                    <a:pt x="4458" y="3334"/>
                  </a:lnTo>
                  <a:lnTo>
                    <a:pt x="5834" y="2273"/>
                  </a:lnTo>
                  <a:lnTo>
                    <a:pt x="5834" y="480"/>
                  </a:lnTo>
                  <a:lnTo>
                    <a:pt x="414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7"/>
            <p:cNvSpPr/>
            <p:nvPr/>
          </p:nvSpPr>
          <p:spPr>
            <a:xfrm>
              <a:off x="5617225" y="885625"/>
              <a:ext cx="162600" cy="131025"/>
            </a:xfrm>
            <a:custGeom>
              <a:avLst/>
              <a:gdLst/>
              <a:ahLst/>
              <a:cxnLst/>
              <a:rect l="l" t="t" r="r" b="b"/>
              <a:pathLst>
                <a:path w="6504" h="5241" extrusionOk="0">
                  <a:moveTo>
                    <a:pt x="4521" y="657"/>
                  </a:moveTo>
                  <a:lnTo>
                    <a:pt x="5872" y="1048"/>
                  </a:lnTo>
                  <a:lnTo>
                    <a:pt x="5872" y="2437"/>
                  </a:lnTo>
                  <a:lnTo>
                    <a:pt x="4660" y="3371"/>
                  </a:lnTo>
                  <a:lnTo>
                    <a:pt x="2766" y="4470"/>
                  </a:lnTo>
                  <a:lnTo>
                    <a:pt x="708" y="2652"/>
                  </a:lnTo>
                  <a:lnTo>
                    <a:pt x="1074" y="1452"/>
                  </a:lnTo>
                  <a:lnTo>
                    <a:pt x="2728" y="1452"/>
                  </a:lnTo>
                  <a:lnTo>
                    <a:pt x="4521" y="657"/>
                  </a:lnTo>
                  <a:close/>
                  <a:moveTo>
                    <a:pt x="4471" y="0"/>
                  </a:moveTo>
                  <a:lnTo>
                    <a:pt x="2653" y="821"/>
                  </a:lnTo>
                  <a:lnTo>
                    <a:pt x="607" y="821"/>
                  </a:lnTo>
                  <a:lnTo>
                    <a:pt x="1" y="2854"/>
                  </a:lnTo>
                  <a:lnTo>
                    <a:pt x="2678" y="5240"/>
                  </a:lnTo>
                  <a:lnTo>
                    <a:pt x="5001" y="3902"/>
                  </a:lnTo>
                  <a:lnTo>
                    <a:pt x="6504" y="2753"/>
                  </a:lnTo>
                  <a:lnTo>
                    <a:pt x="6504" y="581"/>
                  </a:lnTo>
                  <a:lnTo>
                    <a:pt x="447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7"/>
            <p:cNvSpPr/>
            <p:nvPr/>
          </p:nvSpPr>
          <p:spPr>
            <a:xfrm>
              <a:off x="5828725" y="897925"/>
              <a:ext cx="80850" cy="36650"/>
            </a:xfrm>
            <a:custGeom>
              <a:avLst/>
              <a:gdLst/>
              <a:ahLst/>
              <a:cxnLst/>
              <a:rect l="l" t="t" r="r" b="b"/>
              <a:pathLst>
                <a:path w="3234" h="1466" extrusionOk="0">
                  <a:moveTo>
                    <a:pt x="1" y="1"/>
                  </a:moveTo>
                  <a:lnTo>
                    <a:pt x="885" y="1465"/>
                  </a:lnTo>
                  <a:lnTo>
                    <a:pt x="3233" y="733"/>
                  </a:lnTo>
                  <a:lnTo>
                    <a:pt x="235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7"/>
            <p:cNvSpPr/>
            <p:nvPr/>
          </p:nvSpPr>
          <p:spPr>
            <a:xfrm>
              <a:off x="5814525" y="890350"/>
              <a:ext cx="111475" cy="53700"/>
            </a:xfrm>
            <a:custGeom>
              <a:avLst/>
              <a:gdLst/>
              <a:ahLst/>
              <a:cxnLst/>
              <a:rect l="l" t="t" r="r" b="b"/>
              <a:pathLst>
                <a:path w="4459" h="2148" extrusionOk="0">
                  <a:moveTo>
                    <a:pt x="2804" y="632"/>
                  </a:moveTo>
                  <a:lnTo>
                    <a:pt x="3157" y="922"/>
                  </a:lnTo>
                  <a:lnTo>
                    <a:pt x="1604" y="1402"/>
                  </a:lnTo>
                  <a:lnTo>
                    <a:pt x="1125" y="632"/>
                  </a:lnTo>
                  <a:close/>
                  <a:moveTo>
                    <a:pt x="1" y="0"/>
                  </a:moveTo>
                  <a:lnTo>
                    <a:pt x="1314" y="2147"/>
                  </a:lnTo>
                  <a:lnTo>
                    <a:pt x="4458" y="1175"/>
                  </a:lnTo>
                  <a:lnTo>
                    <a:pt x="303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7"/>
            <p:cNvSpPr/>
            <p:nvPr/>
          </p:nvSpPr>
          <p:spPr>
            <a:xfrm>
              <a:off x="5765925" y="1013475"/>
              <a:ext cx="80825" cy="48625"/>
            </a:xfrm>
            <a:custGeom>
              <a:avLst/>
              <a:gdLst/>
              <a:ahLst/>
              <a:cxnLst/>
              <a:rect l="l" t="t" r="r" b="b"/>
              <a:pathLst>
                <a:path w="3233" h="1945" extrusionOk="0">
                  <a:moveTo>
                    <a:pt x="0" y="0"/>
                  </a:moveTo>
                  <a:lnTo>
                    <a:pt x="871" y="1945"/>
                  </a:lnTo>
                  <a:lnTo>
                    <a:pt x="3233" y="972"/>
                  </a:lnTo>
                  <a:lnTo>
                    <a:pt x="1616" y="164"/>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7"/>
            <p:cNvSpPr/>
            <p:nvPr/>
          </p:nvSpPr>
          <p:spPr>
            <a:xfrm>
              <a:off x="5752975" y="1004300"/>
              <a:ext cx="113025" cy="68225"/>
            </a:xfrm>
            <a:custGeom>
              <a:avLst/>
              <a:gdLst/>
              <a:ahLst/>
              <a:cxnLst/>
              <a:rect l="l" t="t" r="r" b="b"/>
              <a:pathLst>
                <a:path w="4521" h="2729" extrusionOk="0">
                  <a:moveTo>
                    <a:pt x="1023" y="733"/>
                  </a:moveTo>
                  <a:lnTo>
                    <a:pt x="2046" y="847"/>
                  </a:lnTo>
                  <a:lnTo>
                    <a:pt x="2993" y="1314"/>
                  </a:lnTo>
                  <a:lnTo>
                    <a:pt x="1554" y="1908"/>
                  </a:lnTo>
                  <a:lnTo>
                    <a:pt x="1023" y="733"/>
                  </a:lnTo>
                  <a:close/>
                  <a:moveTo>
                    <a:pt x="0" y="1"/>
                  </a:moveTo>
                  <a:lnTo>
                    <a:pt x="1225" y="2728"/>
                  </a:lnTo>
                  <a:lnTo>
                    <a:pt x="4521" y="1365"/>
                  </a:lnTo>
                  <a:lnTo>
                    <a:pt x="2273" y="253"/>
                  </a:lnTo>
                  <a:lnTo>
                    <a:pt x="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7"/>
            <p:cNvSpPr/>
            <p:nvPr/>
          </p:nvSpPr>
          <p:spPr>
            <a:xfrm>
              <a:off x="4952100" y="890350"/>
              <a:ext cx="78950" cy="112725"/>
            </a:xfrm>
            <a:custGeom>
              <a:avLst/>
              <a:gdLst/>
              <a:ahLst/>
              <a:cxnLst/>
              <a:rect l="l" t="t" r="r" b="b"/>
              <a:pathLst>
                <a:path w="3158" h="4509" extrusionOk="0">
                  <a:moveTo>
                    <a:pt x="1" y="0"/>
                  </a:moveTo>
                  <a:lnTo>
                    <a:pt x="1" y="1882"/>
                  </a:lnTo>
                  <a:lnTo>
                    <a:pt x="960" y="4508"/>
                  </a:lnTo>
                  <a:lnTo>
                    <a:pt x="3157" y="2576"/>
                  </a:lnTo>
                  <a:lnTo>
                    <a:pt x="3157" y="1251"/>
                  </a:lnTo>
                  <a:lnTo>
                    <a:pt x="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7"/>
            <p:cNvSpPr/>
            <p:nvPr/>
          </p:nvSpPr>
          <p:spPr>
            <a:xfrm>
              <a:off x="4944200" y="878675"/>
              <a:ext cx="94750" cy="137975"/>
            </a:xfrm>
            <a:custGeom>
              <a:avLst/>
              <a:gdLst/>
              <a:ahLst/>
              <a:cxnLst/>
              <a:rect l="l" t="t" r="r" b="b"/>
              <a:pathLst>
                <a:path w="3790" h="5519" extrusionOk="0">
                  <a:moveTo>
                    <a:pt x="620" y="922"/>
                  </a:moveTo>
                  <a:lnTo>
                    <a:pt x="3145" y="1932"/>
                  </a:lnTo>
                  <a:lnTo>
                    <a:pt x="3145" y="2892"/>
                  </a:lnTo>
                  <a:lnTo>
                    <a:pt x="1415" y="4432"/>
                  </a:lnTo>
                  <a:lnTo>
                    <a:pt x="632" y="2298"/>
                  </a:lnTo>
                  <a:lnTo>
                    <a:pt x="620" y="922"/>
                  </a:lnTo>
                  <a:close/>
                  <a:moveTo>
                    <a:pt x="1" y="0"/>
                  </a:moveTo>
                  <a:lnTo>
                    <a:pt x="1" y="2349"/>
                  </a:lnTo>
                  <a:lnTo>
                    <a:pt x="1137" y="5518"/>
                  </a:lnTo>
                  <a:lnTo>
                    <a:pt x="3789" y="3182"/>
                  </a:lnTo>
                  <a:lnTo>
                    <a:pt x="3789" y="1503"/>
                  </a:lnTo>
                  <a:lnTo>
                    <a:pt x="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7"/>
            <p:cNvSpPr/>
            <p:nvPr/>
          </p:nvSpPr>
          <p:spPr>
            <a:xfrm>
              <a:off x="4770275" y="799125"/>
              <a:ext cx="164800" cy="161950"/>
            </a:xfrm>
            <a:custGeom>
              <a:avLst/>
              <a:gdLst/>
              <a:ahLst/>
              <a:cxnLst/>
              <a:rect l="l" t="t" r="r" b="b"/>
              <a:pathLst>
                <a:path w="6592" h="6478" extrusionOk="0">
                  <a:moveTo>
                    <a:pt x="1049" y="0"/>
                  </a:moveTo>
                  <a:lnTo>
                    <a:pt x="0" y="1856"/>
                  </a:lnTo>
                  <a:lnTo>
                    <a:pt x="948" y="4546"/>
                  </a:lnTo>
                  <a:lnTo>
                    <a:pt x="2539" y="6478"/>
                  </a:lnTo>
                  <a:lnTo>
                    <a:pt x="5064" y="6478"/>
                  </a:lnTo>
                  <a:lnTo>
                    <a:pt x="6592" y="6213"/>
                  </a:lnTo>
                  <a:lnTo>
                    <a:pt x="5695" y="3801"/>
                  </a:lnTo>
                  <a:lnTo>
                    <a:pt x="3296" y="2500"/>
                  </a:lnTo>
                  <a:lnTo>
                    <a:pt x="104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7"/>
            <p:cNvSpPr/>
            <p:nvPr/>
          </p:nvSpPr>
          <p:spPr>
            <a:xfrm>
              <a:off x="4761750" y="785550"/>
              <a:ext cx="184075" cy="183425"/>
            </a:xfrm>
            <a:custGeom>
              <a:avLst/>
              <a:gdLst/>
              <a:ahLst/>
              <a:cxnLst/>
              <a:rect l="l" t="t" r="r" b="b"/>
              <a:pathLst>
                <a:path w="7363" h="7337" extrusionOk="0">
                  <a:moveTo>
                    <a:pt x="1453" y="1074"/>
                  </a:moveTo>
                  <a:lnTo>
                    <a:pt x="3410" y="3245"/>
                  </a:lnTo>
                  <a:lnTo>
                    <a:pt x="5784" y="4559"/>
                  </a:lnTo>
                  <a:lnTo>
                    <a:pt x="6503" y="6516"/>
                  </a:lnTo>
                  <a:lnTo>
                    <a:pt x="5405" y="6705"/>
                  </a:lnTo>
                  <a:lnTo>
                    <a:pt x="3031" y="6705"/>
                  </a:lnTo>
                  <a:lnTo>
                    <a:pt x="1566" y="4937"/>
                  </a:lnTo>
                  <a:lnTo>
                    <a:pt x="695" y="2425"/>
                  </a:lnTo>
                  <a:lnTo>
                    <a:pt x="1453" y="1074"/>
                  </a:lnTo>
                  <a:close/>
                  <a:moveTo>
                    <a:pt x="1326" y="0"/>
                  </a:moveTo>
                  <a:lnTo>
                    <a:pt x="1" y="2374"/>
                  </a:lnTo>
                  <a:lnTo>
                    <a:pt x="985" y="5203"/>
                  </a:lnTo>
                  <a:lnTo>
                    <a:pt x="2728" y="7337"/>
                  </a:lnTo>
                  <a:lnTo>
                    <a:pt x="5468" y="7337"/>
                  </a:lnTo>
                  <a:lnTo>
                    <a:pt x="7362" y="7008"/>
                  </a:lnTo>
                  <a:lnTo>
                    <a:pt x="6289" y="4129"/>
                  </a:lnTo>
                  <a:lnTo>
                    <a:pt x="3839" y="2791"/>
                  </a:lnTo>
                  <a:lnTo>
                    <a:pt x="132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7"/>
            <p:cNvSpPr/>
            <p:nvPr/>
          </p:nvSpPr>
          <p:spPr>
            <a:xfrm>
              <a:off x="4392100" y="1174150"/>
              <a:ext cx="165750" cy="386075"/>
            </a:xfrm>
            <a:custGeom>
              <a:avLst/>
              <a:gdLst/>
              <a:ahLst/>
              <a:cxnLst/>
              <a:rect l="l" t="t" r="r" b="b"/>
              <a:pathLst>
                <a:path w="6630" h="15443" extrusionOk="0">
                  <a:moveTo>
                    <a:pt x="6629" y="0"/>
                  </a:moveTo>
                  <a:lnTo>
                    <a:pt x="4521" y="1036"/>
                  </a:lnTo>
                  <a:lnTo>
                    <a:pt x="2261" y="3056"/>
                  </a:lnTo>
                  <a:lnTo>
                    <a:pt x="0" y="6301"/>
                  </a:lnTo>
                  <a:lnTo>
                    <a:pt x="354" y="10594"/>
                  </a:lnTo>
                  <a:lnTo>
                    <a:pt x="51" y="12652"/>
                  </a:lnTo>
                  <a:lnTo>
                    <a:pt x="1288" y="15443"/>
                  </a:lnTo>
                  <a:lnTo>
                    <a:pt x="4357" y="15443"/>
                  </a:lnTo>
                  <a:lnTo>
                    <a:pt x="2425" y="11731"/>
                  </a:lnTo>
                  <a:lnTo>
                    <a:pt x="2955" y="7033"/>
                  </a:lnTo>
                  <a:lnTo>
                    <a:pt x="4634" y="4154"/>
                  </a:lnTo>
                  <a:lnTo>
                    <a:pt x="6629" y="1844"/>
                  </a:lnTo>
                  <a:lnTo>
                    <a:pt x="662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7"/>
            <p:cNvSpPr/>
            <p:nvPr/>
          </p:nvSpPr>
          <p:spPr>
            <a:xfrm>
              <a:off x="4383875" y="1161200"/>
              <a:ext cx="181875" cy="406925"/>
            </a:xfrm>
            <a:custGeom>
              <a:avLst/>
              <a:gdLst/>
              <a:ahLst/>
              <a:cxnLst/>
              <a:rect l="l" t="t" r="r" b="b"/>
              <a:pathLst>
                <a:path w="7275" h="16277" extrusionOk="0">
                  <a:moveTo>
                    <a:pt x="6643" y="1023"/>
                  </a:moveTo>
                  <a:lnTo>
                    <a:pt x="6643" y="2248"/>
                  </a:lnTo>
                  <a:lnTo>
                    <a:pt x="4686" y="4508"/>
                  </a:lnTo>
                  <a:lnTo>
                    <a:pt x="3006" y="7387"/>
                  </a:lnTo>
                  <a:lnTo>
                    <a:pt x="2425" y="12299"/>
                  </a:lnTo>
                  <a:lnTo>
                    <a:pt x="4168" y="15645"/>
                  </a:lnTo>
                  <a:lnTo>
                    <a:pt x="1819" y="15645"/>
                  </a:lnTo>
                  <a:lnTo>
                    <a:pt x="708" y="13120"/>
                  </a:lnTo>
                  <a:lnTo>
                    <a:pt x="999" y="11125"/>
                  </a:lnTo>
                  <a:lnTo>
                    <a:pt x="645" y="6895"/>
                  </a:lnTo>
                  <a:lnTo>
                    <a:pt x="2829" y="3789"/>
                  </a:lnTo>
                  <a:lnTo>
                    <a:pt x="5039" y="1806"/>
                  </a:lnTo>
                  <a:lnTo>
                    <a:pt x="6643" y="1023"/>
                  </a:lnTo>
                  <a:close/>
                  <a:moveTo>
                    <a:pt x="7274" y="0"/>
                  </a:moveTo>
                  <a:lnTo>
                    <a:pt x="4723" y="1263"/>
                  </a:lnTo>
                  <a:lnTo>
                    <a:pt x="2387" y="3347"/>
                  </a:lnTo>
                  <a:lnTo>
                    <a:pt x="1" y="6731"/>
                  </a:lnTo>
                  <a:lnTo>
                    <a:pt x="380" y="11112"/>
                  </a:lnTo>
                  <a:lnTo>
                    <a:pt x="64" y="13221"/>
                  </a:lnTo>
                  <a:lnTo>
                    <a:pt x="1415" y="16277"/>
                  </a:lnTo>
                  <a:lnTo>
                    <a:pt x="5203" y="16277"/>
                  </a:lnTo>
                  <a:lnTo>
                    <a:pt x="3069" y="12185"/>
                  </a:lnTo>
                  <a:lnTo>
                    <a:pt x="3587" y="7652"/>
                  </a:lnTo>
                  <a:lnTo>
                    <a:pt x="5203" y="4874"/>
                  </a:lnTo>
                  <a:lnTo>
                    <a:pt x="7274" y="2475"/>
                  </a:lnTo>
                  <a:lnTo>
                    <a:pt x="727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7"/>
            <p:cNvSpPr/>
            <p:nvPr/>
          </p:nvSpPr>
          <p:spPr>
            <a:xfrm>
              <a:off x="3327950" y="2153675"/>
              <a:ext cx="78950" cy="116200"/>
            </a:xfrm>
            <a:custGeom>
              <a:avLst/>
              <a:gdLst/>
              <a:ahLst/>
              <a:cxnLst/>
              <a:rect l="l" t="t" r="r" b="b"/>
              <a:pathLst>
                <a:path w="3158" h="4648" extrusionOk="0">
                  <a:moveTo>
                    <a:pt x="1288" y="1"/>
                  </a:moveTo>
                  <a:lnTo>
                    <a:pt x="1" y="1655"/>
                  </a:lnTo>
                  <a:lnTo>
                    <a:pt x="1" y="3069"/>
                  </a:lnTo>
                  <a:lnTo>
                    <a:pt x="1" y="3700"/>
                  </a:lnTo>
                  <a:lnTo>
                    <a:pt x="884" y="4647"/>
                  </a:lnTo>
                  <a:lnTo>
                    <a:pt x="2677" y="3915"/>
                  </a:lnTo>
                  <a:lnTo>
                    <a:pt x="3157" y="1731"/>
                  </a:lnTo>
                  <a:lnTo>
                    <a:pt x="3157" y="544"/>
                  </a:lnTo>
                  <a:lnTo>
                    <a:pt x="128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7"/>
            <p:cNvSpPr/>
            <p:nvPr/>
          </p:nvSpPr>
          <p:spPr>
            <a:xfrm>
              <a:off x="3320050" y="2144525"/>
              <a:ext cx="94725" cy="134825"/>
            </a:xfrm>
            <a:custGeom>
              <a:avLst/>
              <a:gdLst/>
              <a:ahLst/>
              <a:cxnLst/>
              <a:rect l="l" t="t" r="r" b="b"/>
              <a:pathLst>
                <a:path w="3789" h="5393" extrusionOk="0">
                  <a:moveTo>
                    <a:pt x="1718" y="720"/>
                  </a:moveTo>
                  <a:lnTo>
                    <a:pt x="3158" y="1150"/>
                  </a:lnTo>
                  <a:lnTo>
                    <a:pt x="3158" y="2059"/>
                  </a:lnTo>
                  <a:lnTo>
                    <a:pt x="2728" y="4054"/>
                  </a:lnTo>
                  <a:lnTo>
                    <a:pt x="1289" y="4647"/>
                  </a:lnTo>
                  <a:lnTo>
                    <a:pt x="632" y="3953"/>
                  </a:lnTo>
                  <a:lnTo>
                    <a:pt x="632" y="2122"/>
                  </a:lnTo>
                  <a:lnTo>
                    <a:pt x="1718" y="720"/>
                  </a:lnTo>
                  <a:close/>
                  <a:moveTo>
                    <a:pt x="1491" y="0"/>
                  </a:moveTo>
                  <a:lnTo>
                    <a:pt x="1" y="1907"/>
                  </a:lnTo>
                  <a:lnTo>
                    <a:pt x="1" y="4193"/>
                  </a:lnTo>
                  <a:lnTo>
                    <a:pt x="1125" y="5392"/>
                  </a:lnTo>
                  <a:lnTo>
                    <a:pt x="3271" y="4508"/>
                  </a:lnTo>
                  <a:lnTo>
                    <a:pt x="3789" y="2160"/>
                  </a:lnTo>
                  <a:lnTo>
                    <a:pt x="3789" y="682"/>
                  </a:lnTo>
                  <a:lnTo>
                    <a:pt x="149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7"/>
            <p:cNvSpPr/>
            <p:nvPr/>
          </p:nvSpPr>
          <p:spPr>
            <a:xfrm>
              <a:off x="3404025" y="2057075"/>
              <a:ext cx="144925" cy="252250"/>
            </a:xfrm>
            <a:custGeom>
              <a:avLst/>
              <a:gdLst/>
              <a:ahLst/>
              <a:cxnLst/>
              <a:rect l="l" t="t" r="r" b="b"/>
              <a:pathLst>
                <a:path w="5797" h="10090" extrusionOk="0">
                  <a:moveTo>
                    <a:pt x="2602" y="1"/>
                  </a:moveTo>
                  <a:lnTo>
                    <a:pt x="834" y="443"/>
                  </a:lnTo>
                  <a:lnTo>
                    <a:pt x="1" y="1680"/>
                  </a:lnTo>
                  <a:lnTo>
                    <a:pt x="2097" y="4408"/>
                  </a:lnTo>
                  <a:lnTo>
                    <a:pt x="2311" y="6201"/>
                  </a:lnTo>
                  <a:lnTo>
                    <a:pt x="746" y="7703"/>
                  </a:lnTo>
                  <a:lnTo>
                    <a:pt x="746" y="10090"/>
                  </a:lnTo>
                  <a:lnTo>
                    <a:pt x="5796" y="9155"/>
                  </a:lnTo>
                  <a:lnTo>
                    <a:pt x="5796" y="7564"/>
                  </a:lnTo>
                  <a:lnTo>
                    <a:pt x="4837" y="5266"/>
                  </a:lnTo>
                  <a:lnTo>
                    <a:pt x="2728" y="2753"/>
                  </a:lnTo>
                  <a:lnTo>
                    <a:pt x="3700" y="1213"/>
                  </a:lnTo>
                  <a:lnTo>
                    <a:pt x="260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7"/>
            <p:cNvSpPr/>
            <p:nvPr/>
          </p:nvSpPr>
          <p:spPr>
            <a:xfrm>
              <a:off x="3394250" y="2048250"/>
              <a:ext cx="162600" cy="270550"/>
            </a:xfrm>
            <a:custGeom>
              <a:avLst/>
              <a:gdLst/>
              <a:ahLst/>
              <a:cxnLst/>
              <a:rect l="l" t="t" r="r" b="b"/>
              <a:pathLst>
                <a:path w="6504" h="10822" extrusionOk="0">
                  <a:moveTo>
                    <a:pt x="2879" y="707"/>
                  </a:moveTo>
                  <a:lnTo>
                    <a:pt x="3687" y="1604"/>
                  </a:lnTo>
                  <a:lnTo>
                    <a:pt x="2728" y="3132"/>
                  </a:lnTo>
                  <a:lnTo>
                    <a:pt x="4950" y="5783"/>
                  </a:lnTo>
                  <a:lnTo>
                    <a:pt x="5872" y="7980"/>
                  </a:lnTo>
                  <a:lnTo>
                    <a:pt x="5872" y="9243"/>
                  </a:lnTo>
                  <a:lnTo>
                    <a:pt x="1452" y="10064"/>
                  </a:lnTo>
                  <a:lnTo>
                    <a:pt x="1452" y="8195"/>
                  </a:lnTo>
                  <a:lnTo>
                    <a:pt x="3031" y="6667"/>
                  </a:lnTo>
                  <a:lnTo>
                    <a:pt x="2791" y="4634"/>
                  </a:lnTo>
                  <a:lnTo>
                    <a:pt x="783" y="2008"/>
                  </a:lnTo>
                  <a:lnTo>
                    <a:pt x="1414" y="1061"/>
                  </a:lnTo>
                  <a:lnTo>
                    <a:pt x="2879" y="707"/>
                  </a:lnTo>
                  <a:close/>
                  <a:moveTo>
                    <a:pt x="3094" y="0"/>
                  </a:moveTo>
                  <a:lnTo>
                    <a:pt x="1023" y="505"/>
                  </a:lnTo>
                  <a:lnTo>
                    <a:pt x="0" y="2046"/>
                  </a:lnTo>
                  <a:lnTo>
                    <a:pt x="2172" y="4887"/>
                  </a:lnTo>
                  <a:lnTo>
                    <a:pt x="2361" y="6440"/>
                  </a:lnTo>
                  <a:lnTo>
                    <a:pt x="821" y="7917"/>
                  </a:lnTo>
                  <a:lnTo>
                    <a:pt x="821" y="10822"/>
                  </a:lnTo>
                  <a:lnTo>
                    <a:pt x="6503" y="9774"/>
                  </a:lnTo>
                  <a:lnTo>
                    <a:pt x="6503" y="7917"/>
                  </a:lnTo>
                  <a:lnTo>
                    <a:pt x="5506" y="5493"/>
                  </a:lnTo>
                  <a:lnTo>
                    <a:pt x="3498" y="3094"/>
                  </a:lnTo>
                  <a:lnTo>
                    <a:pt x="4470" y="1541"/>
                  </a:lnTo>
                  <a:lnTo>
                    <a:pt x="30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7"/>
            <p:cNvSpPr/>
            <p:nvPr/>
          </p:nvSpPr>
          <p:spPr>
            <a:xfrm>
              <a:off x="3658775" y="1084500"/>
              <a:ext cx="236775" cy="215300"/>
            </a:xfrm>
            <a:custGeom>
              <a:avLst/>
              <a:gdLst/>
              <a:ahLst/>
              <a:cxnLst/>
              <a:rect l="l" t="t" r="r" b="b"/>
              <a:pathLst>
                <a:path w="9471" h="8612" extrusionOk="0">
                  <a:moveTo>
                    <a:pt x="3498" y="0"/>
                  </a:moveTo>
                  <a:lnTo>
                    <a:pt x="1907" y="972"/>
                  </a:lnTo>
                  <a:lnTo>
                    <a:pt x="1907" y="1692"/>
                  </a:lnTo>
                  <a:lnTo>
                    <a:pt x="1" y="2273"/>
                  </a:lnTo>
                  <a:lnTo>
                    <a:pt x="2173" y="5026"/>
                  </a:lnTo>
                  <a:lnTo>
                    <a:pt x="3801" y="6162"/>
                  </a:lnTo>
                  <a:lnTo>
                    <a:pt x="3271" y="6970"/>
                  </a:lnTo>
                  <a:lnTo>
                    <a:pt x="5254" y="8612"/>
                  </a:lnTo>
                  <a:lnTo>
                    <a:pt x="6327" y="4028"/>
                  </a:lnTo>
                  <a:lnTo>
                    <a:pt x="7488" y="5278"/>
                  </a:lnTo>
                  <a:lnTo>
                    <a:pt x="7122" y="7046"/>
                  </a:lnTo>
                  <a:lnTo>
                    <a:pt x="8537" y="7046"/>
                  </a:lnTo>
                  <a:lnTo>
                    <a:pt x="9471" y="5177"/>
                  </a:lnTo>
                  <a:lnTo>
                    <a:pt x="6150" y="2513"/>
                  </a:lnTo>
                  <a:lnTo>
                    <a:pt x="349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7"/>
            <p:cNvSpPr/>
            <p:nvPr/>
          </p:nvSpPr>
          <p:spPr>
            <a:xfrm>
              <a:off x="3645200" y="1074400"/>
              <a:ext cx="260450" cy="239600"/>
            </a:xfrm>
            <a:custGeom>
              <a:avLst/>
              <a:gdLst/>
              <a:ahLst/>
              <a:cxnLst/>
              <a:rect l="l" t="t" r="r" b="b"/>
              <a:pathLst>
                <a:path w="10418" h="9584" extrusionOk="0">
                  <a:moveTo>
                    <a:pt x="4003" y="796"/>
                  </a:moveTo>
                  <a:lnTo>
                    <a:pt x="6491" y="3157"/>
                  </a:lnTo>
                  <a:lnTo>
                    <a:pt x="9610" y="5670"/>
                  </a:lnTo>
                  <a:lnTo>
                    <a:pt x="8878" y="7134"/>
                  </a:lnTo>
                  <a:lnTo>
                    <a:pt x="8057" y="7134"/>
                  </a:lnTo>
                  <a:lnTo>
                    <a:pt x="8372" y="5581"/>
                  </a:lnTo>
                  <a:lnTo>
                    <a:pt x="6693" y="3788"/>
                  </a:lnTo>
                  <a:lnTo>
                    <a:pt x="5607" y="8460"/>
                  </a:lnTo>
                  <a:lnTo>
                    <a:pt x="4231" y="7324"/>
                  </a:lnTo>
                  <a:lnTo>
                    <a:pt x="4774" y="6478"/>
                  </a:lnTo>
                  <a:lnTo>
                    <a:pt x="2943" y="5202"/>
                  </a:lnTo>
                  <a:lnTo>
                    <a:pt x="1074" y="2841"/>
                  </a:lnTo>
                  <a:lnTo>
                    <a:pt x="2779" y="2323"/>
                  </a:lnTo>
                  <a:lnTo>
                    <a:pt x="2779" y="1553"/>
                  </a:lnTo>
                  <a:lnTo>
                    <a:pt x="4003" y="796"/>
                  </a:lnTo>
                  <a:close/>
                  <a:moveTo>
                    <a:pt x="4092" y="0"/>
                  </a:moveTo>
                  <a:lnTo>
                    <a:pt x="2147" y="1200"/>
                  </a:lnTo>
                  <a:lnTo>
                    <a:pt x="2147" y="1856"/>
                  </a:lnTo>
                  <a:lnTo>
                    <a:pt x="1" y="2513"/>
                  </a:lnTo>
                  <a:lnTo>
                    <a:pt x="2476" y="5632"/>
                  </a:lnTo>
                  <a:lnTo>
                    <a:pt x="3915" y="6654"/>
                  </a:lnTo>
                  <a:lnTo>
                    <a:pt x="3397" y="7437"/>
                  </a:lnTo>
                  <a:lnTo>
                    <a:pt x="5986" y="9584"/>
                  </a:lnTo>
                  <a:lnTo>
                    <a:pt x="7047" y="5076"/>
                  </a:lnTo>
                  <a:lnTo>
                    <a:pt x="7691" y="5771"/>
                  </a:lnTo>
                  <a:lnTo>
                    <a:pt x="7274" y="7778"/>
                  </a:lnTo>
                  <a:lnTo>
                    <a:pt x="9269" y="7778"/>
                  </a:lnTo>
                  <a:lnTo>
                    <a:pt x="10418" y="5505"/>
                  </a:lnTo>
                  <a:lnTo>
                    <a:pt x="6908" y="2690"/>
                  </a:lnTo>
                  <a:lnTo>
                    <a:pt x="409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7"/>
            <p:cNvSpPr/>
            <p:nvPr/>
          </p:nvSpPr>
          <p:spPr>
            <a:xfrm>
              <a:off x="3780950" y="1045975"/>
              <a:ext cx="134825" cy="91250"/>
            </a:xfrm>
            <a:custGeom>
              <a:avLst/>
              <a:gdLst/>
              <a:ahLst/>
              <a:cxnLst/>
              <a:rect l="l" t="t" r="r" b="b"/>
              <a:pathLst>
                <a:path w="5393" h="3650" extrusionOk="0">
                  <a:moveTo>
                    <a:pt x="1175" y="1"/>
                  </a:moveTo>
                  <a:lnTo>
                    <a:pt x="0" y="1137"/>
                  </a:lnTo>
                  <a:lnTo>
                    <a:pt x="2235" y="2842"/>
                  </a:lnTo>
                  <a:lnTo>
                    <a:pt x="3612" y="3650"/>
                  </a:lnTo>
                  <a:lnTo>
                    <a:pt x="5392" y="1819"/>
                  </a:lnTo>
                  <a:lnTo>
                    <a:pt x="4584" y="329"/>
                  </a:lnTo>
                  <a:lnTo>
                    <a:pt x="3208" y="1"/>
                  </a:lnTo>
                  <a:lnTo>
                    <a:pt x="2703" y="1137"/>
                  </a:lnTo>
                  <a:lnTo>
                    <a:pt x="117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7"/>
            <p:cNvSpPr/>
            <p:nvPr/>
          </p:nvSpPr>
          <p:spPr>
            <a:xfrm>
              <a:off x="3768950" y="1035550"/>
              <a:ext cx="156600" cy="111475"/>
            </a:xfrm>
            <a:custGeom>
              <a:avLst/>
              <a:gdLst/>
              <a:ahLst/>
              <a:cxnLst/>
              <a:rect l="l" t="t" r="r" b="b"/>
              <a:pathLst>
                <a:path w="6264" h="4459" extrusionOk="0">
                  <a:moveTo>
                    <a:pt x="3864" y="784"/>
                  </a:moveTo>
                  <a:lnTo>
                    <a:pt x="4849" y="1011"/>
                  </a:lnTo>
                  <a:lnTo>
                    <a:pt x="5481" y="2185"/>
                  </a:lnTo>
                  <a:lnTo>
                    <a:pt x="4041" y="3663"/>
                  </a:lnTo>
                  <a:lnTo>
                    <a:pt x="2905" y="3006"/>
                  </a:lnTo>
                  <a:lnTo>
                    <a:pt x="960" y="1529"/>
                  </a:lnTo>
                  <a:lnTo>
                    <a:pt x="1680" y="834"/>
                  </a:lnTo>
                  <a:lnTo>
                    <a:pt x="3309" y="2046"/>
                  </a:lnTo>
                  <a:lnTo>
                    <a:pt x="3864" y="784"/>
                  </a:lnTo>
                  <a:close/>
                  <a:moveTo>
                    <a:pt x="1629" y="1"/>
                  </a:moveTo>
                  <a:lnTo>
                    <a:pt x="0" y="1579"/>
                  </a:lnTo>
                  <a:lnTo>
                    <a:pt x="2564" y="3524"/>
                  </a:lnTo>
                  <a:lnTo>
                    <a:pt x="4142" y="4458"/>
                  </a:lnTo>
                  <a:lnTo>
                    <a:pt x="6264" y="2299"/>
                  </a:lnTo>
                  <a:lnTo>
                    <a:pt x="5279" y="468"/>
                  </a:lnTo>
                  <a:lnTo>
                    <a:pt x="3511" y="51"/>
                  </a:lnTo>
                  <a:lnTo>
                    <a:pt x="3056" y="1062"/>
                  </a:lnTo>
                  <a:lnTo>
                    <a:pt x="162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7"/>
            <p:cNvSpPr/>
            <p:nvPr/>
          </p:nvSpPr>
          <p:spPr>
            <a:xfrm>
              <a:off x="3098775" y="1751200"/>
              <a:ext cx="166375" cy="133550"/>
            </a:xfrm>
            <a:custGeom>
              <a:avLst/>
              <a:gdLst/>
              <a:ahLst/>
              <a:cxnLst/>
              <a:rect l="l" t="t" r="r" b="b"/>
              <a:pathLst>
                <a:path w="6655" h="5342" extrusionOk="0">
                  <a:moveTo>
                    <a:pt x="5619" y="0"/>
                  </a:moveTo>
                  <a:lnTo>
                    <a:pt x="4205" y="985"/>
                  </a:lnTo>
                  <a:lnTo>
                    <a:pt x="2475" y="1869"/>
                  </a:lnTo>
                  <a:lnTo>
                    <a:pt x="1288" y="404"/>
                  </a:lnTo>
                  <a:lnTo>
                    <a:pt x="0" y="1856"/>
                  </a:lnTo>
                  <a:lnTo>
                    <a:pt x="341" y="2829"/>
                  </a:lnTo>
                  <a:lnTo>
                    <a:pt x="341" y="4028"/>
                  </a:lnTo>
                  <a:lnTo>
                    <a:pt x="2766" y="5341"/>
                  </a:lnTo>
                  <a:lnTo>
                    <a:pt x="4963" y="4369"/>
                  </a:lnTo>
                  <a:lnTo>
                    <a:pt x="6655" y="2854"/>
                  </a:lnTo>
                  <a:lnTo>
                    <a:pt x="6655" y="1515"/>
                  </a:lnTo>
                  <a:lnTo>
                    <a:pt x="561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7"/>
            <p:cNvSpPr/>
            <p:nvPr/>
          </p:nvSpPr>
          <p:spPr>
            <a:xfrm>
              <a:off x="3089925" y="1740150"/>
              <a:ext cx="182800" cy="153450"/>
            </a:xfrm>
            <a:custGeom>
              <a:avLst/>
              <a:gdLst/>
              <a:ahLst/>
              <a:cxnLst/>
              <a:rect l="l" t="t" r="r" b="b"/>
              <a:pathLst>
                <a:path w="7312" h="6138" extrusionOk="0">
                  <a:moveTo>
                    <a:pt x="5885" y="884"/>
                  </a:moveTo>
                  <a:lnTo>
                    <a:pt x="6693" y="2046"/>
                  </a:lnTo>
                  <a:lnTo>
                    <a:pt x="6693" y="3157"/>
                  </a:lnTo>
                  <a:lnTo>
                    <a:pt x="5140" y="4546"/>
                  </a:lnTo>
                  <a:lnTo>
                    <a:pt x="3132" y="5443"/>
                  </a:lnTo>
                  <a:lnTo>
                    <a:pt x="1011" y="4281"/>
                  </a:lnTo>
                  <a:lnTo>
                    <a:pt x="1011" y="3271"/>
                  </a:lnTo>
                  <a:lnTo>
                    <a:pt x="708" y="2374"/>
                  </a:lnTo>
                  <a:lnTo>
                    <a:pt x="1630" y="1339"/>
                  </a:lnTo>
                  <a:lnTo>
                    <a:pt x="2741" y="2715"/>
                  </a:lnTo>
                  <a:lnTo>
                    <a:pt x="4698" y="1705"/>
                  </a:lnTo>
                  <a:lnTo>
                    <a:pt x="5885" y="884"/>
                  </a:lnTo>
                  <a:close/>
                  <a:moveTo>
                    <a:pt x="6049" y="0"/>
                  </a:moveTo>
                  <a:lnTo>
                    <a:pt x="4395" y="1162"/>
                  </a:lnTo>
                  <a:lnTo>
                    <a:pt x="2918" y="1920"/>
                  </a:lnTo>
                  <a:lnTo>
                    <a:pt x="1655" y="366"/>
                  </a:lnTo>
                  <a:lnTo>
                    <a:pt x="1" y="2235"/>
                  </a:lnTo>
                  <a:lnTo>
                    <a:pt x="380" y="3334"/>
                  </a:lnTo>
                  <a:lnTo>
                    <a:pt x="380" y="4660"/>
                  </a:lnTo>
                  <a:lnTo>
                    <a:pt x="3094" y="6137"/>
                  </a:lnTo>
                  <a:lnTo>
                    <a:pt x="5443" y="5102"/>
                  </a:lnTo>
                  <a:lnTo>
                    <a:pt x="7312" y="3435"/>
                  </a:lnTo>
                  <a:lnTo>
                    <a:pt x="7312" y="1856"/>
                  </a:lnTo>
                  <a:lnTo>
                    <a:pt x="604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7"/>
            <p:cNvSpPr/>
            <p:nvPr/>
          </p:nvSpPr>
          <p:spPr>
            <a:xfrm>
              <a:off x="3793250" y="2636350"/>
              <a:ext cx="57175" cy="35700"/>
            </a:xfrm>
            <a:custGeom>
              <a:avLst/>
              <a:gdLst/>
              <a:ahLst/>
              <a:cxnLst/>
              <a:rect l="l" t="t" r="r" b="b"/>
              <a:pathLst>
                <a:path w="2287" h="1428" extrusionOk="0">
                  <a:moveTo>
                    <a:pt x="1743" y="0"/>
                  </a:moveTo>
                  <a:lnTo>
                    <a:pt x="1" y="480"/>
                  </a:lnTo>
                  <a:lnTo>
                    <a:pt x="2286" y="1427"/>
                  </a:lnTo>
                  <a:lnTo>
                    <a:pt x="2286" y="1427"/>
                  </a:lnTo>
                  <a:lnTo>
                    <a:pt x="174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7"/>
            <p:cNvSpPr/>
            <p:nvPr/>
          </p:nvSpPr>
          <p:spPr>
            <a:xfrm>
              <a:off x="3768950" y="2626875"/>
              <a:ext cx="95675" cy="59375"/>
            </a:xfrm>
            <a:custGeom>
              <a:avLst/>
              <a:gdLst/>
              <a:ahLst/>
              <a:cxnLst/>
              <a:rect l="l" t="t" r="r" b="b"/>
              <a:pathLst>
                <a:path w="3827" h="2375" extrusionOk="0">
                  <a:moveTo>
                    <a:pt x="2526" y="758"/>
                  </a:moveTo>
                  <a:lnTo>
                    <a:pt x="2703" y="1238"/>
                  </a:lnTo>
                  <a:lnTo>
                    <a:pt x="1958" y="922"/>
                  </a:lnTo>
                  <a:lnTo>
                    <a:pt x="2526" y="758"/>
                  </a:lnTo>
                  <a:close/>
                  <a:moveTo>
                    <a:pt x="2905" y="0"/>
                  </a:moveTo>
                  <a:lnTo>
                    <a:pt x="0" y="796"/>
                  </a:lnTo>
                  <a:lnTo>
                    <a:pt x="3826" y="2374"/>
                  </a:lnTo>
                  <a:lnTo>
                    <a:pt x="290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7"/>
            <p:cNvSpPr/>
            <p:nvPr/>
          </p:nvSpPr>
          <p:spPr>
            <a:xfrm>
              <a:off x="3702975" y="2517025"/>
              <a:ext cx="43275" cy="68200"/>
            </a:xfrm>
            <a:custGeom>
              <a:avLst/>
              <a:gdLst/>
              <a:ahLst/>
              <a:cxnLst/>
              <a:rect l="l" t="t" r="r" b="b"/>
              <a:pathLst>
                <a:path w="1731" h="2728" extrusionOk="0">
                  <a:moveTo>
                    <a:pt x="733" y="0"/>
                  </a:moveTo>
                  <a:cubicBezTo>
                    <a:pt x="493" y="164"/>
                    <a:pt x="0" y="1288"/>
                    <a:pt x="0" y="1288"/>
                  </a:cubicBezTo>
                  <a:lnTo>
                    <a:pt x="695" y="2728"/>
                  </a:lnTo>
                  <a:lnTo>
                    <a:pt x="1730" y="2728"/>
                  </a:lnTo>
                  <a:lnTo>
                    <a:pt x="73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7"/>
            <p:cNvSpPr/>
            <p:nvPr/>
          </p:nvSpPr>
          <p:spPr>
            <a:xfrm>
              <a:off x="3694450" y="2505025"/>
              <a:ext cx="62850" cy="88100"/>
            </a:xfrm>
            <a:custGeom>
              <a:avLst/>
              <a:gdLst/>
              <a:ahLst/>
              <a:cxnLst/>
              <a:rect l="l" t="t" r="r" b="b"/>
              <a:pathLst>
                <a:path w="2514" h="3524" extrusionOk="0">
                  <a:moveTo>
                    <a:pt x="973" y="1162"/>
                  </a:moveTo>
                  <a:lnTo>
                    <a:pt x="1604" y="2892"/>
                  </a:lnTo>
                  <a:lnTo>
                    <a:pt x="1225" y="2892"/>
                  </a:lnTo>
                  <a:lnTo>
                    <a:pt x="682" y="1756"/>
                  </a:lnTo>
                  <a:cubicBezTo>
                    <a:pt x="771" y="1554"/>
                    <a:pt x="884" y="1352"/>
                    <a:pt x="973" y="1162"/>
                  </a:cubicBezTo>
                  <a:close/>
                  <a:moveTo>
                    <a:pt x="1238" y="0"/>
                  </a:moveTo>
                  <a:lnTo>
                    <a:pt x="897" y="215"/>
                  </a:lnTo>
                  <a:cubicBezTo>
                    <a:pt x="619" y="405"/>
                    <a:pt x="253" y="1187"/>
                    <a:pt x="51" y="1642"/>
                  </a:cubicBezTo>
                  <a:lnTo>
                    <a:pt x="1" y="1768"/>
                  </a:lnTo>
                  <a:lnTo>
                    <a:pt x="834" y="3523"/>
                  </a:lnTo>
                  <a:lnTo>
                    <a:pt x="2513" y="3523"/>
                  </a:lnTo>
                  <a:lnTo>
                    <a:pt x="123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7"/>
            <p:cNvSpPr/>
            <p:nvPr/>
          </p:nvSpPr>
          <p:spPr>
            <a:xfrm>
              <a:off x="3696975" y="2570375"/>
              <a:ext cx="25275" cy="78000"/>
            </a:xfrm>
            <a:custGeom>
              <a:avLst/>
              <a:gdLst/>
              <a:ahLst/>
              <a:cxnLst/>
              <a:rect l="l" t="t" r="r" b="b"/>
              <a:pathLst>
                <a:path w="1011" h="3120" extrusionOk="0">
                  <a:moveTo>
                    <a:pt x="455" y="0"/>
                  </a:moveTo>
                  <a:lnTo>
                    <a:pt x="1" y="1402"/>
                  </a:lnTo>
                  <a:lnTo>
                    <a:pt x="581" y="3119"/>
                  </a:lnTo>
                  <a:lnTo>
                    <a:pt x="1011" y="3119"/>
                  </a:lnTo>
                  <a:lnTo>
                    <a:pt x="1011" y="278"/>
                  </a:lnTo>
                  <a:lnTo>
                    <a:pt x="45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7"/>
            <p:cNvSpPr/>
            <p:nvPr/>
          </p:nvSpPr>
          <p:spPr>
            <a:xfrm>
              <a:off x="3688775" y="2563750"/>
              <a:ext cx="43275" cy="92500"/>
            </a:xfrm>
            <a:custGeom>
              <a:avLst/>
              <a:gdLst/>
              <a:ahLst/>
              <a:cxnLst/>
              <a:rect l="l" t="t" r="r" b="b"/>
              <a:pathLst>
                <a:path w="1731" h="3700" extrusionOk="0">
                  <a:moveTo>
                    <a:pt x="1023" y="846"/>
                  </a:moveTo>
                  <a:lnTo>
                    <a:pt x="1074" y="871"/>
                  </a:lnTo>
                  <a:lnTo>
                    <a:pt x="1074" y="2765"/>
                  </a:lnTo>
                  <a:lnTo>
                    <a:pt x="695" y="1755"/>
                  </a:lnTo>
                  <a:lnTo>
                    <a:pt x="1023" y="846"/>
                  </a:lnTo>
                  <a:close/>
                  <a:moveTo>
                    <a:pt x="632" y="0"/>
                  </a:moveTo>
                  <a:lnTo>
                    <a:pt x="0" y="1755"/>
                  </a:lnTo>
                  <a:lnTo>
                    <a:pt x="720" y="3700"/>
                  </a:lnTo>
                  <a:lnTo>
                    <a:pt x="1730" y="3700"/>
                  </a:lnTo>
                  <a:lnTo>
                    <a:pt x="1730" y="493"/>
                  </a:lnTo>
                  <a:lnTo>
                    <a:pt x="63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7"/>
            <p:cNvSpPr/>
            <p:nvPr/>
          </p:nvSpPr>
          <p:spPr>
            <a:xfrm>
              <a:off x="4360850" y="1623350"/>
              <a:ext cx="47375" cy="27475"/>
            </a:xfrm>
            <a:custGeom>
              <a:avLst/>
              <a:gdLst/>
              <a:ahLst/>
              <a:cxnLst/>
              <a:rect l="l" t="t" r="r" b="b"/>
              <a:pathLst>
                <a:path w="1895" h="1099" extrusionOk="0">
                  <a:moveTo>
                    <a:pt x="0" y="0"/>
                  </a:moveTo>
                  <a:lnTo>
                    <a:pt x="556" y="1099"/>
                  </a:lnTo>
                  <a:lnTo>
                    <a:pt x="1326" y="947"/>
                  </a:lnTo>
                  <a:lnTo>
                    <a:pt x="18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7"/>
            <p:cNvSpPr/>
            <p:nvPr/>
          </p:nvSpPr>
          <p:spPr>
            <a:xfrm>
              <a:off x="4347900" y="1615450"/>
              <a:ext cx="74200" cy="44550"/>
            </a:xfrm>
            <a:custGeom>
              <a:avLst/>
              <a:gdLst/>
              <a:ahLst/>
              <a:cxnLst/>
              <a:rect l="l" t="t" r="r" b="b"/>
              <a:pathLst>
                <a:path w="2968" h="1782" extrusionOk="0">
                  <a:moveTo>
                    <a:pt x="1857" y="632"/>
                  </a:moveTo>
                  <a:lnTo>
                    <a:pt x="1642" y="973"/>
                  </a:lnTo>
                  <a:lnTo>
                    <a:pt x="1238" y="1061"/>
                  </a:lnTo>
                  <a:lnTo>
                    <a:pt x="1023" y="632"/>
                  </a:lnTo>
                  <a:close/>
                  <a:moveTo>
                    <a:pt x="0" y="1"/>
                  </a:moveTo>
                  <a:lnTo>
                    <a:pt x="897" y="1781"/>
                  </a:lnTo>
                  <a:lnTo>
                    <a:pt x="2046" y="1541"/>
                  </a:lnTo>
                  <a:lnTo>
                    <a:pt x="296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7"/>
            <p:cNvSpPr/>
            <p:nvPr/>
          </p:nvSpPr>
          <p:spPr>
            <a:xfrm>
              <a:off x="2445000" y="785850"/>
              <a:ext cx="922425" cy="1196450"/>
            </a:xfrm>
            <a:custGeom>
              <a:avLst/>
              <a:gdLst/>
              <a:ahLst/>
              <a:cxnLst/>
              <a:rect l="l" t="t" r="r" b="b"/>
              <a:pathLst>
                <a:path w="36897" h="47858" extrusionOk="0">
                  <a:moveTo>
                    <a:pt x="27288" y="1"/>
                  </a:moveTo>
                  <a:lnTo>
                    <a:pt x="21921" y="2324"/>
                  </a:lnTo>
                  <a:lnTo>
                    <a:pt x="20027" y="2375"/>
                  </a:lnTo>
                  <a:lnTo>
                    <a:pt x="19396" y="4067"/>
                  </a:lnTo>
                  <a:lnTo>
                    <a:pt x="20179" y="6378"/>
                  </a:lnTo>
                  <a:lnTo>
                    <a:pt x="18600" y="6378"/>
                  </a:lnTo>
                  <a:lnTo>
                    <a:pt x="18285" y="4016"/>
                  </a:lnTo>
                  <a:lnTo>
                    <a:pt x="17262" y="3625"/>
                  </a:lnTo>
                  <a:lnTo>
                    <a:pt x="16782" y="5203"/>
                  </a:lnTo>
                  <a:lnTo>
                    <a:pt x="15620" y="4850"/>
                  </a:lnTo>
                  <a:lnTo>
                    <a:pt x="15305" y="3006"/>
                  </a:lnTo>
                  <a:lnTo>
                    <a:pt x="13411" y="3322"/>
                  </a:lnTo>
                  <a:lnTo>
                    <a:pt x="11277" y="4105"/>
                  </a:lnTo>
                  <a:lnTo>
                    <a:pt x="9698" y="5683"/>
                  </a:lnTo>
                  <a:lnTo>
                    <a:pt x="7489" y="6163"/>
                  </a:lnTo>
                  <a:lnTo>
                    <a:pt x="6150" y="7893"/>
                  </a:lnTo>
                  <a:lnTo>
                    <a:pt x="6933" y="9080"/>
                  </a:lnTo>
                  <a:lnTo>
                    <a:pt x="5355" y="10418"/>
                  </a:lnTo>
                  <a:lnTo>
                    <a:pt x="2678" y="11529"/>
                  </a:lnTo>
                  <a:lnTo>
                    <a:pt x="784" y="11883"/>
                  </a:lnTo>
                  <a:lnTo>
                    <a:pt x="1251" y="13575"/>
                  </a:lnTo>
                  <a:lnTo>
                    <a:pt x="2678" y="13726"/>
                  </a:lnTo>
                  <a:lnTo>
                    <a:pt x="3069" y="14598"/>
                  </a:lnTo>
                  <a:lnTo>
                    <a:pt x="1" y="14838"/>
                  </a:lnTo>
                  <a:lnTo>
                    <a:pt x="1" y="16176"/>
                  </a:lnTo>
                  <a:lnTo>
                    <a:pt x="1731" y="17363"/>
                  </a:lnTo>
                  <a:cubicBezTo>
                    <a:pt x="1731" y="17363"/>
                    <a:pt x="1944" y="16942"/>
                    <a:pt x="2599" y="16942"/>
                  </a:cubicBezTo>
                  <a:cubicBezTo>
                    <a:pt x="2926" y="16942"/>
                    <a:pt x="3364" y="17047"/>
                    <a:pt x="3940" y="17363"/>
                  </a:cubicBezTo>
                  <a:cubicBezTo>
                    <a:pt x="5683" y="18310"/>
                    <a:pt x="5759" y="18310"/>
                    <a:pt x="5759" y="18310"/>
                  </a:cubicBezTo>
                  <a:lnTo>
                    <a:pt x="7337" y="21378"/>
                  </a:lnTo>
                  <a:lnTo>
                    <a:pt x="6946" y="25331"/>
                  </a:lnTo>
                  <a:lnTo>
                    <a:pt x="6946" y="29434"/>
                  </a:lnTo>
                  <a:lnTo>
                    <a:pt x="8436" y="29902"/>
                  </a:lnTo>
                  <a:lnTo>
                    <a:pt x="7615" y="31164"/>
                  </a:lnTo>
                  <a:lnTo>
                    <a:pt x="5683" y="30849"/>
                  </a:lnTo>
                  <a:lnTo>
                    <a:pt x="5683" y="33223"/>
                  </a:lnTo>
                  <a:lnTo>
                    <a:pt x="7173" y="34321"/>
                  </a:lnTo>
                  <a:lnTo>
                    <a:pt x="6074" y="36695"/>
                  </a:lnTo>
                  <a:lnTo>
                    <a:pt x="6541" y="40546"/>
                  </a:lnTo>
                  <a:lnTo>
                    <a:pt x="7135" y="43463"/>
                  </a:lnTo>
                  <a:lnTo>
                    <a:pt x="7627" y="46153"/>
                  </a:lnTo>
                  <a:lnTo>
                    <a:pt x="9218" y="45913"/>
                  </a:lnTo>
                  <a:lnTo>
                    <a:pt x="10885" y="47857"/>
                  </a:lnTo>
                  <a:lnTo>
                    <a:pt x="12186" y="45647"/>
                  </a:lnTo>
                  <a:lnTo>
                    <a:pt x="13310" y="42175"/>
                  </a:lnTo>
                  <a:lnTo>
                    <a:pt x="14812" y="39776"/>
                  </a:lnTo>
                  <a:lnTo>
                    <a:pt x="16946" y="39195"/>
                  </a:lnTo>
                  <a:lnTo>
                    <a:pt x="20103" y="37857"/>
                  </a:lnTo>
                  <a:lnTo>
                    <a:pt x="21770" y="35798"/>
                  </a:lnTo>
                  <a:lnTo>
                    <a:pt x="24762" y="35407"/>
                  </a:lnTo>
                  <a:lnTo>
                    <a:pt x="28462" y="33071"/>
                  </a:lnTo>
                  <a:lnTo>
                    <a:pt x="26480" y="32869"/>
                  </a:lnTo>
                  <a:lnTo>
                    <a:pt x="25545" y="32869"/>
                  </a:lnTo>
                  <a:lnTo>
                    <a:pt x="26480" y="30659"/>
                  </a:lnTo>
                  <a:lnTo>
                    <a:pt x="28462" y="32478"/>
                  </a:lnTo>
                  <a:lnTo>
                    <a:pt x="29232" y="30735"/>
                  </a:lnTo>
                  <a:lnTo>
                    <a:pt x="28538" y="28487"/>
                  </a:lnTo>
                  <a:lnTo>
                    <a:pt x="28538" y="28487"/>
                  </a:lnTo>
                  <a:cubicBezTo>
                    <a:pt x="28538" y="28487"/>
                    <a:pt x="28571" y="28497"/>
                    <a:pt x="28628" y="28497"/>
                  </a:cubicBezTo>
                  <a:cubicBezTo>
                    <a:pt x="28850" y="28497"/>
                    <a:pt x="29441" y="28361"/>
                    <a:pt x="29952" y="27048"/>
                  </a:cubicBezTo>
                  <a:cubicBezTo>
                    <a:pt x="30176" y="26473"/>
                    <a:pt x="30217" y="26354"/>
                    <a:pt x="30211" y="26354"/>
                  </a:cubicBezTo>
                  <a:lnTo>
                    <a:pt x="30211" y="26354"/>
                  </a:lnTo>
                  <a:cubicBezTo>
                    <a:pt x="30207" y="26354"/>
                    <a:pt x="30180" y="26414"/>
                    <a:pt x="30178" y="26414"/>
                  </a:cubicBezTo>
                  <a:cubicBezTo>
                    <a:pt x="30175" y="26414"/>
                    <a:pt x="30241" y="26250"/>
                    <a:pt x="30596" y="25381"/>
                  </a:cubicBezTo>
                  <a:cubicBezTo>
                    <a:pt x="31467" y="23260"/>
                    <a:pt x="31455" y="23247"/>
                    <a:pt x="31455" y="23247"/>
                  </a:cubicBezTo>
                  <a:cubicBezTo>
                    <a:pt x="31455" y="23247"/>
                    <a:pt x="32086" y="23007"/>
                    <a:pt x="31455" y="21593"/>
                  </a:cubicBezTo>
                  <a:cubicBezTo>
                    <a:pt x="30823" y="20179"/>
                    <a:pt x="29876" y="20722"/>
                    <a:pt x="30823" y="20166"/>
                  </a:cubicBezTo>
                  <a:lnTo>
                    <a:pt x="31770" y="19623"/>
                  </a:lnTo>
                  <a:lnTo>
                    <a:pt x="32642" y="19068"/>
                  </a:lnTo>
                  <a:lnTo>
                    <a:pt x="32250" y="16694"/>
                  </a:lnTo>
                  <a:lnTo>
                    <a:pt x="32642" y="14042"/>
                  </a:lnTo>
                  <a:lnTo>
                    <a:pt x="34611" y="11858"/>
                  </a:lnTo>
                  <a:lnTo>
                    <a:pt x="36354" y="9762"/>
                  </a:lnTo>
                  <a:lnTo>
                    <a:pt x="36897" y="8032"/>
                  </a:lnTo>
                  <a:lnTo>
                    <a:pt x="34851" y="7085"/>
                  </a:lnTo>
                  <a:lnTo>
                    <a:pt x="32566" y="7943"/>
                  </a:lnTo>
                  <a:lnTo>
                    <a:pt x="30280" y="10090"/>
                  </a:lnTo>
                  <a:lnTo>
                    <a:pt x="31770" y="7451"/>
                  </a:lnTo>
                  <a:lnTo>
                    <a:pt x="31859" y="7009"/>
                  </a:lnTo>
                  <a:lnTo>
                    <a:pt x="27439" y="7009"/>
                  </a:lnTo>
                  <a:lnTo>
                    <a:pt x="27351" y="5986"/>
                  </a:lnTo>
                  <a:lnTo>
                    <a:pt x="29232" y="5759"/>
                  </a:lnTo>
                  <a:lnTo>
                    <a:pt x="31859" y="5759"/>
                  </a:lnTo>
                  <a:lnTo>
                    <a:pt x="31543" y="3625"/>
                  </a:lnTo>
                  <a:lnTo>
                    <a:pt x="30672" y="1655"/>
                  </a:lnTo>
                  <a:lnTo>
                    <a:pt x="2728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7"/>
            <p:cNvSpPr/>
            <p:nvPr/>
          </p:nvSpPr>
          <p:spPr>
            <a:xfrm>
              <a:off x="2437100" y="777350"/>
              <a:ext cx="939800" cy="1218525"/>
            </a:xfrm>
            <a:custGeom>
              <a:avLst/>
              <a:gdLst/>
              <a:ahLst/>
              <a:cxnLst/>
              <a:rect l="l" t="t" r="r" b="b"/>
              <a:pathLst>
                <a:path w="37592" h="48741" extrusionOk="0">
                  <a:moveTo>
                    <a:pt x="26909" y="31530"/>
                  </a:moveTo>
                  <a:lnTo>
                    <a:pt x="28601" y="33070"/>
                  </a:lnTo>
                  <a:lnTo>
                    <a:pt x="26796" y="32893"/>
                  </a:lnTo>
                  <a:lnTo>
                    <a:pt x="26341" y="32893"/>
                  </a:lnTo>
                  <a:lnTo>
                    <a:pt x="26909" y="31530"/>
                  </a:lnTo>
                  <a:close/>
                  <a:moveTo>
                    <a:pt x="27591" y="682"/>
                  </a:moveTo>
                  <a:lnTo>
                    <a:pt x="30748" y="2222"/>
                  </a:lnTo>
                  <a:lnTo>
                    <a:pt x="31543" y="4053"/>
                  </a:lnTo>
                  <a:lnTo>
                    <a:pt x="31809" y="5783"/>
                  </a:lnTo>
                  <a:lnTo>
                    <a:pt x="29498" y="5783"/>
                  </a:lnTo>
                  <a:lnTo>
                    <a:pt x="27339" y="6048"/>
                  </a:lnTo>
                  <a:lnTo>
                    <a:pt x="27465" y="7665"/>
                  </a:lnTo>
                  <a:lnTo>
                    <a:pt x="31796" y="7665"/>
                  </a:lnTo>
                  <a:lnTo>
                    <a:pt x="29321" y="12059"/>
                  </a:lnTo>
                  <a:lnTo>
                    <a:pt x="33046" y="8574"/>
                  </a:lnTo>
                  <a:lnTo>
                    <a:pt x="35155" y="7778"/>
                  </a:lnTo>
                  <a:lnTo>
                    <a:pt x="36834" y="8548"/>
                  </a:lnTo>
                  <a:lnTo>
                    <a:pt x="36380" y="9963"/>
                  </a:lnTo>
                  <a:lnTo>
                    <a:pt x="34700" y="11996"/>
                  </a:lnTo>
                  <a:lnTo>
                    <a:pt x="32667" y="14256"/>
                  </a:lnTo>
                  <a:lnTo>
                    <a:pt x="32250" y="17059"/>
                  </a:lnTo>
                  <a:lnTo>
                    <a:pt x="32617" y="19269"/>
                  </a:lnTo>
                  <a:lnTo>
                    <a:pt x="31935" y="19698"/>
                  </a:lnTo>
                  <a:cubicBezTo>
                    <a:pt x="31922" y="19711"/>
                    <a:pt x="31834" y="19761"/>
                    <a:pt x="30988" y="20254"/>
                  </a:cubicBezTo>
                  <a:cubicBezTo>
                    <a:pt x="30584" y="20494"/>
                    <a:pt x="30432" y="20582"/>
                    <a:pt x="30432" y="20809"/>
                  </a:cubicBezTo>
                  <a:cubicBezTo>
                    <a:pt x="30445" y="20986"/>
                    <a:pt x="30558" y="21125"/>
                    <a:pt x="30710" y="21188"/>
                  </a:cubicBezTo>
                  <a:cubicBezTo>
                    <a:pt x="30887" y="21289"/>
                    <a:pt x="31215" y="21466"/>
                    <a:pt x="31480" y="22072"/>
                  </a:cubicBezTo>
                  <a:cubicBezTo>
                    <a:pt x="31872" y="22943"/>
                    <a:pt x="31733" y="23259"/>
                    <a:pt x="31657" y="23309"/>
                  </a:cubicBezTo>
                  <a:lnTo>
                    <a:pt x="31455" y="23385"/>
                  </a:lnTo>
                  <a:lnTo>
                    <a:pt x="31455" y="23537"/>
                  </a:lnTo>
                  <a:cubicBezTo>
                    <a:pt x="31404" y="23676"/>
                    <a:pt x="31228" y="24118"/>
                    <a:pt x="30609" y="25620"/>
                  </a:cubicBezTo>
                  <a:cubicBezTo>
                    <a:pt x="30432" y="26062"/>
                    <a:pt x="30319" y="26353"/>
                    <a:pt x="30243" y="26555"/>
                  </a:cubicBezTo>
                  <a:lnTo>
                    <a:pt x="30218" y="26618"/>
                  </a:lnTo>
                  <a:cubicBezTo>
                    <a:pt x="30218" y="26618"/>
                    <a:pt x="30218" y="26630"/>
                    <a:pt x="30218" y="26630"/>
                  </a:cubicBezTo>
                  <a:cubicBezTo>
                    <a:pt x="30205" y="26681"/>
                    <a:pt x="30154" y="26832"/>
                    <a:pt x="29978" y="27287"/>
                  </a:cubicBezTo>
                  <a:cubicBezTo>
                    <a:pt x="29498" y="28499"/>
                    <a:pt x="29018" y="28537"/>
                    <a:pt x="28955" y="28537"/>
                  </a:cubicBezTo>
                  <a:lnTo>
                    <a:pt x="28399" y="28373"/>
                  </a:lnTo>
                  <a:lnTo>
                    <a:pt x="28399" y="28373"/>
                  </a:lnTo>
                  <a:lnTo>
                    <a:pt x="29220" y="31062"/>
                  </a:lnTo>
                  <a:lnTo>
                    <a:pt x="28677" y="32287"/>
                  </a:lnTo>
                  <a:lnTo>
                    <a:pt x="26682" y="30469"/>
                  </a:lnTo>
                  <a:lnTo>
                    <a:pt x="25394" y="33525"/>
                  </a:lnTo>
                  <a:lnTo>
                    <a:pt x="26758" y="33525"/>
                  </a:lnTo>
                  <a:lnTo>
                    <a:pt x="27844" y="33626"/>
                  </a:lnTo>
                  <a:lnTo>
                    <a:pt x="24977" y="35431"/>
                  </a:lnTo>
                  <a:lnTo>
                    <a:pt x="21922" y="35835"/>
                  </a:lnTo>
                  <a:lnTo>
                    <a:pt x="20230" y="37931"/>
                  </a:lnTo>
                  <a:lnTo>
                    <a:pt x="17199" y="39232"/>
                  </a:lnTo>
                  <a:lnTo>
                    <a:pt x="14939" y="39838"/>
                  </a:lnTo>
                  <a:lnTo>
                    <a:pt x="13360" y="42351"/>
                  </a:lnTo>
                  <a:lnTo>
                    <a:pt x="12211" y="45861"/>
                  </a:lnTo>
                  <a:lnTo>
                    <a:pt x="11163" y="47654"/>
                  </a:lnTo>
                  <a:lnTo>
                    <a:pt x="9661" y="45874"/>
                  </a:lnTo>
                  <a:lnTo>
                    <a:pt x="8209" y="46101"/>
                  </a:lnTo>
                  <a:lnTo>
                    <a:pt x="7767" y="43715"/>
                  </a:lnTo>
                  <a:lnTo>
                    <a:pt x="7173" y="40823"/>
                  </a:lnTo>
                  <a:lnTo>
                    <a:pt x="6719" y="37048"/>
                  </a:lnTo>
                  <a:lnTo>
                    <a:pt x="7893" y="34535"/>
                  </a:lnTo>
                  <a:lnTo>
                    <a:pt x="6315" y="33373"/>
                  </a:lnTo>
                  <a:lnTo>
                    <a:pt x="6315" y="31542"/>
                  </a:lnTo>
                  <a:lnTo>
                    <a:pt x="8082" y="31833"/>
                  </a:lnTo>
                  <a:lnTo>
                    <a:pt x="9244" y="30040"/>
                  </a:lnTo>
                  <a:lnTo>
                    <a:pt x="7577" y="29509"/>
                  </a:lnTo>
                  <a:lnTo>
                    <a:pt x="7577" y="25671"/>
                  </a:lnTo>
                  <a:lnTo>
                    <a:pt x="7981" y="21643"/>
                  </a:lnTo>
                  <a:lnTo>
                    <a:pt x="6277" y="18309"/>
                  </a:lnTo>
                  <a:lnTo>
                    <a:pt x="6125" y="18309"/>
                  </a:lnTo>
                  <a:cubicBezTo>
                    <a:pt x="6024" y="18271"/>
                    <a:pt x="5645" y="18082"/>
                    <a:pt x="4408" y="17413"/>
                  </a:cubicBezTo>
                  <a:cubicBezTo>
                    <a:pt x="3845" y="17104"/>
                    <a:pt x="3347" y="16952"/>
                    <a:pt x="2915" y="16952"/>
                  </a:cubicBezTo>
                  <a:cubicBezTo>
                    <a:pt x="2746" y="16952"/>
                    <a:pt x="2587" y="16975"/>
                    <a:pt x="2438" y="17021"/>
                  </a:cubicBezTo>
                  <a:cubicBezTo>
                    <a:pt x="2274" y="17072"/>
                    <a:pt x="2122" y="17147"/>
                    <a:pt x="1983" y="17261"/>
                  </a:cubicBezTo>
                  <a:lnTo>
                    <a:pt x="620" y="16339"/>
                  </a:lnTo>
                  <a:lnTo>
                    <a:pt x="620" y="15455"/>
                  </a:lnTo>
                  <a:lnTo>
                    <a:pt x="3852" y="15203"/>
                  </a:lnTo>
                  <a:lnTo>
                    <a:pt x="3208" y="13763"/>
                  </a:lnTo>
                  <a:lnTo>
                    <a:pt x="1819" y="13612"/>
                  </a:lnTo>
                  <a:lnTo>
                    <a:pt x="1504" y="12450"/>
                  </a:lnTo>
                  <a:lnTo>
                    <a:pt x="3057" y="12160"/>
                  </a:lnTo>
                  <a:lnTo>
                    <a:pt x="5797" y="11036"/>
                  </a:lnTo>
                  <a:lnTo>
                    <a:pt x="7678" y="9470"/>
                  </a:lnTo>
                  <a:lnTo>
                    <a:pt x="6857" y="8233"/>
                  </a:lnTo>
                  <a:lnTo>
                    <a:pt x="7994" y="6781"/>
                  </a:lnTo>
                  <a:lnTo>
                    <a:pt x="10178" y="6301"/>
                  </a:lnTo>
                  <a:lnTo>
                    <a:pt x="11769" y="4710"/>
                  </a:lnTo>
                  <a:lnTo>
                    <a:pt x="13777" y="3965"/>
                  </a:lnTo>
                  <a:lnTo>
                    <a:pt x="15355" y="3712"/>
                  </a:lnTo>
                  <a:lnTo>
                    <a:pt x="15646" y="5430"/>
                  </a:lnTo>
                  <a:lnTo>
                    <a:pt x="17325" y="5935"/>
                  </a:lnTo>
                  <a:lnTo>
                    <a:pt x="17792" y="4382"/>
                  </a:lnTo>
                  <a:lnTo>
                    <a:pt x="18323" y="4584"/>
                  </a:lnTo>
                  <a:lnTo>
                    <a:pt x="18651" y="7033"/>
                  </a:lnTo>
                  <a:lnTo>
                    <a:pt x="20949" y="7033"/>
                  </a:lnTo>
                  <a:lnTo>
                    <a:pt x="20053" y="4407"/>
                  </a:lnTo>
                  <a:lnTo>
                    <a:pt x="20570" y="3031"/>
                  </a:lnTo>
                  <a:lnTo>
                    <a:pt x="22250" y="2980"/>
                  </a:lnTo>
                  <a:lnTo>
                    <a:pt x="27591" y="682"/>
                  </a:lnTo>
                  <a:close/>
                  <a:moveTo>
                    <a:pt x="27604" y="0"/>
                  </a:moveTo>
                  <a:lnTo>
                    <a:pt x="22161" y="2361"/>
                  </a:lnTo>
                  <a:lnTo>
                    <a:pt x="20116" y="2424"/>
                  </a:lnTo>
                  <a:lnTo>
                    <a:pt x="19371" y="4407"/>
                  </a:lnTo>
                  <a:lnTo>
                    <a:pt x="20053" y="6415"/>
                  </a:lnTo>
                  <a:lnTo>
                    <a:pt x="19194" y="6415"/>
                  </a:lnTo>
                  <a:lnTo>
                    <a:pt x="18891" y="4142"/>
                  </a:lnTo>
                  <a:lnTo>
                    <a:pt x="17376" y="3548"/>
                  </a:lnTo>
                  <a:lnTo>
                    <a:pt x="16896" y="5152"/>
                  </a:lnTo>
                  <a:lnTo>
                    <a:pt x="16214" y="4937"/>
                  </a:lnTo>
                  <a:lnTo>
                    <a:pt x="15861" y="2993"/>
                  </a:lnTo>
                  <a:lnTo>
                    <a:pt x="13600" y="3359"/>
                  </a:lnTo>
                  <a:lnTo>
                    <a:pt x="11479" y="4154"/>
                  </a:lnTo>
                  <a:lnTo>
                    <a:pt x="9850" y="5733"/>
                  </a:lnTo>
                  <a:lnTo>
                    <a:pt x="7628" y="6200"/>
                  </a:lnTo>
                  <a:lnTo>
                    <a:pt x="6075" y="8208"/>
                  </a:lnTo>
                  <a:lnTo>
                    <a:pt x="6832" y="9344"/>
                  </a:lnTo>
                  <a:lnTo>
                    <a:pt x="5506" y="10480"/>
                  </a:lnTo>
                  <a:lnTo>
                    <a:pt x="2905" y="11541"/>
                  </a:lnTo>
                  <a:lnTo>
                    <a:pt x="708" y="11958"/>
                  </a:lnTo>
                  <a:lnTo>
                    <a:pt x="1339" y="14193"/>
                  </a:lnTo>
                  <a:lnTo>
                    <a:pt x="2792" y="14344"/>
                  </a:lnTo>
                  <a:lnTo>
                    <a:pt x="2918" y="14635"/>
                  </a:lnTo>
                  <a:lnTo>
                    <a:pt x="1" y="14862"/>
                  </a:lnTo>
                  <a:lnTo>
                    <a:pt x="1" y="16655"/>
                  </a:lnTo>
                  <a:lnTo>
                    <a:pt x="2173" y="18132"/>
                  </a:lnTo>
                  <a:lnTo>
                    <a:pt x="2337" y="17817"/>
                  </a:lnTo>
                  <a:cubicBezTo>
                    <a:pt x="2400" y="17716"/>
                    <a:pt x="2514" y="17640"/>
                    <a:pt x="2627" y="17615"/>
                  </a:cubicBezTo>
                  <a:cubicBezTo>
                    <a:pt x="2703" y="17592"/>
                    <a:pt x="2796" y="17576"/>
                    <a:pt x="2911" y="17576"/>
                  </a:cubicBezTo>
                  <a:cubicBezTo>
                    <a:pt x="3180" y="17576"/>
                    <a:pt x="3565" y="17663"/>
                    <a:pt x="4105" y="17956"/>
                  </a:cubicBezTo>
                  <a:cubicBezTo>
                    <a:pt x="5153" y="18536"/>
                    <a:pt x="5620" y="18764"/>
                    <a:pt x="5847" y="18865"/>
                  </a:cubicBezTo>
                  <a:lnTo>
                    <a:pt x="7325" y="21756"/>
                  </a:lnTo>
                  <a:lnTo>
                    <a:pt x="6933" y="25645"/>
                  </a:lnTo>
                  <a:lnTo>
                    <a:pt x="6933" y="29976"/>
                  </a:lnTo>
                  <a:lnTo>
                    <a:pt x="8259" y="30393"/>
                  </a:lnTo>
                  <a:lnTo>
                    <a:pt x="7767" y="31138"/>
                  </a:lnTo>
                  <a:lnTo>
                    <a:pt x="5671" y="30785"/>
                  </a:lnTo>
                  <a:lnTo>
                    <a:pt x="5671" y="33689"/>
                  </a:lnTo>
                  <a:lnTo>
                    <a:pt x="7097" y="34737"/>
                  </a:lnTo>
                  <a:lnTo>
                    <a:pt x="6062" y="36947"/>
                  </a:lnTo>
                  <a:lnTo>
                    <a:pt x="6554" y="40924"/>
                  </a:lnTo>
                  <a:lnTo>
                    <a:pt x="7148" y="43828"/>
                  </a:lnTo>
                  <a:lnTo>
                    <a:pt x="7691" y="46808"/>
                  </a:lnTo>
                  <a:lnTo>
                    <a:pt x="9408" y="46556"/>
                  </a:lnTo>
                  <a:lnTo>
                    <a:pt x="11252" y="48740"/>
                  </a:lnTo>
                  <a:lnTo>
                    <a:pt x="12780" y="46152"/>
                  </a:lnTo>
                  <a:lnTo>
                    <a:pt x="13916" y="42654"/>
                  </a:lnTo>
                  <a:lnTo>
                    <a:pt x="15343" y="40381"/>
                  </a:lnTo>
                  <a:lnTo>
                    <a:pt x="17388" y="39826"/>
                  </a:lnTo>
                  <a:lnTo>
                    <a:pt x="20621" y="38449"/>
                  </a:lnTo>
                  <a:lnTo>
                    <a:pt x="22250" y="36429"/>
                  </a:lnTo>
                  <a:lnTo>
                    <a:pt x="25116" y="36050"/>
                  </a:lnTo>
                  <a:lnTo>
                    <a:pt x="29738" y="33184"/>
                  </a:lnTo>
                  <a:lnTo>
                    <a:pt x="29005" y="33108"/>
                  </a:lnTo>
                  <a:lnTo>
                    <a:pt x="29877" y="31100"/>
                  </a:lnTo>
                  <a:lnTo>
                    <a:pt x="29270" y="29105"/>
                  </a:lnTo>
                  <a:cubicBezTo>
                    <a:pt x="29637" y="28979"/>
                    <a:pt x="30142" y="28600"/>
                    <a:pt x="30558" y="27514"/>
                  </a:cubicBezTo>
                  <a:cubicBezTo>
                    <a:pt x="30659" y="27274"/>
                    <a:pt x="30748" y="27022"/>
                    <a:pt x="30824" y="26782"/>
                  </a:cubicBezTo>
                  <a:lnTo>
                    <a:pt x="31202" y="25847"/>
                  </a:lnTo>
                  <a:cubicBezTo>
                    <a:pt x="31720" y="24585"/>
                    <a:pt x="31935" y="24054"/>
                    <a:pt x="32036" y="23815"/>
                  </a:cubicBezTo>
                  <a:cubicBezTo>
                    <a:pt x="32149" y="23726"/>
                    <a:pt x="32238" y="23600"/>
                    <a:pt x="32288" y="23474"/>
                  </a:cubicBezTo>
                  <a:cubicBezTo>
                    <a:pt x="32452" y="23070"/>
                    <a:pt x="32389" y="22514"/>
                    <a:pt x="32074" y="21807"/>
                  </a:cubicBezTo>
                  <a:cubicBezTo>
                    <a:pt x="31910" y="21403"/>
                    <a:pt x="31644" y="21062"/>
                    <a:pt x="31303" y="20797"/>
                  </a:cubicBezTo>
                  <a:cubicBezTo>
                    <a:pt x="31834" y="20494"/>
                    <a:pt x="32112" y="20329"/>
                    <a:pt x="32250" y="20228"/>
                  </a:cubicBezTo>
                  <a:lnTo>
                    <a:pt x="32263" y="20241"/>
                  </a:lnTo>
                  <a:lnTo>
                    <a:pt x="33311" y="19572"/>
                  </a:lnTo>
                  <a:lnTo>
                    <a:pt x="32894" y="17046"/>
                  </a:lnTo>
                  <a:lnTo>
                    <a:pt x="33261" y="14534"/>
                  </a:lnTo>
                  <a:lnTo>
                    <a:pt x="35167" y="12412"/>
                  </a:lnTo>
                  <a:lnTo>
                    <a:pt x="36897" y="10329"/>
                  </a:lnTo>
                  <a:lnTo>
                    <a:pt x="37592" y="8220"/>
                  </a:lnTo>
                  <a:lnTo>
                    <a:pt x="35167" y="7096"/>
                  </a:lnTo>
                  <a:lnTo>
                    <a:pt x="32756" y="8018"/>
                  </a:lnTo>
                  <a:lnTo>
                    <a:pt x="31872" y="8801"/>
                  </a:lnTo>
                  <a:lnTo>
                    <a:pt x="32364" y="7942"/>
                  </a:lnTo>
                  <a:lnTo>
                    <a:pt x="32541" y="7046"/>
                  </a:lnTo>
                  <a:lnTo>
                    <a:pt x="28046" y="7046"/>
                  </a:lnTo>
                  <a:lnTo>
                    <a:pt x="28008" y="6604"/>
                  </a:lnTo>
                  <a:lnTo>
                    <a:pt x="29536" y="6415"/>
                  </a:lnTo>
                  <a:lnTo>
                    <a:pt x="32541" y="6415"/>
                  </a:lnTo>
                  <a:lnTo>
                    <a:pt x="32162" y="3927"/>
                  </a:lnTo>
                  <a:lnTo>
                    <a:pt x="31228" y="1768"/>
                  </a:lnTo>
                  <a:lnTo>
                    <a:pt x="2760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7"/>
            <p:cNvSpPr/>
            <p:nvPr/>
          </p:nvSpPr>
          <p:spPr>
            <a:xfrm>
              <a:off x="2067150" y="740400"/>
              <a:ext cx="667350" cy="530050"/>
            </a:xfrm>
            <a:custGeom>
              <a:avLst/>
              <a:gdLst/>
              <a:ahLst/>
              <a:cxnLst/>
              <a:rect l="l" t="t" r="r" b="b"/>
              <a:pathLst>
                <a:path w="26694" h="21202" extrusionOk="0">
                  <a:moveTo>
                    <a:pt x="19218" y="1"/>
                  </a:moveTo>
                  <a:lnTo>
                    <a:pt x="14635" y="556"/>
                  </a:lnTo>
                  <a:lnTo>
                    <a:pt x="11415" y="1895"/>
                  </a:lnTo>
                  <a:lnTo>
                    <a:pt x="10228" y="3157"/>
                  </a:lnTo>
                  <a:lnTo>
                    <a:pt x="12122" y="5165"/>
                  </a:lnTo>
                  <a:lnTo>
                    <a:pt x="14016" y="6100"/>
                  </a:lnTo>
                  <a:lnTo>
                    <a:pt x="11099" y="6163"/>
                  </a:lnTo>
                  <a:lnTo>
                    <a:pt x="9041" y="4660"/>
                  </a:lnTo>
                  <a:lnTo>
                    <a:pt x="8814" y="2766"/>
                  </a:lnTo>
                  <a:lnTo>
                    <a:pt x="7627" y="2286"/>
                  </a:lnTo>
                  <a:lnTo>
                    <a:pt x="5190" y="6706"/>
                  </a:lnTo>
                  <a:lnTo>
                    <a:pt x="4786" y="9711"/>
                  </a:lnTo>
                  <a:lnTo>
                    <a:pt x="5733" y="11756"/>
                  </a:lnTo>
                  <a:lnTo>
                    <a:pt x="7627" y="12236"/>
                  </a:lnTo>
                  <a:lnTo>
                    <a:pt x="8650" y="13688"/>
                  </a:lnTo>
                  <a:lnTo>
                    <a:pt x="6288" y="13082"/>
                  </a:lnTo>
                  <a:lnTo>
                    <a:pt x="5101" y="14509"/>
                  </a:lnTo>
                  <a:lnTo>
                    <a:pt x="2816" y="14509"/>
                  </a:lnTo>
                  <a:lnTo>
                    <a:pt x="1642" y="14004"/>
                  </a:lnTo>
                  <a:lnTo>
                    <a:pt x="417" y="12741"/>
                  </a:lnTo>
                  <a:cubicBezTo>
                    <a:pt x="177" y="12905"/>
                    <a:pt x="0" y="14332"/>
                    <a:pt x="0" y="14332"/>
                  </a:cubicBezTo>
                  <a:lnTo>
                    <a:pt x="1212" y="15822"/>
                  </a:lnTo>
                  <a:lnTo>
                    <a:pt x="631" y="18007"/>
                  </a:lnTo>
                  <a:lnTo>
                    <a:pt x="51" y="19459"/>
                  </a:lnTo>
                  <a:lnTo>
                    <a:pt x="3914" y="20494"/>
                  </a:lnTo>
                  <a:lnTo>
                    <a:pt x="6566" y="21201"/>
                  </a:lnTo>
                  <a:lnTo>
                    <a:pt x="7551" y="20810"/>
                  </a:lnTo>
                  <a:lnTo>
                    <a:pt x="7551" y="19232"/>
                  </a:lnTo>
                  <a:lnTo>
                    <a:pt x="5809" y="18689"/>
                  </a:lnTo>
                  <a:lnTo>
                    <a:pt x="3927" y="18032"/>
                  </a:lnTo>
                  <a:lnTo>
                    <a:pt x="3296" y="16403"/>
                  </a:lnTo>
                  <a:lnTo>
                    <a:pt x="4748" y="16138"/>
                  </a:lnTo>
                  <a:lnTo>
                    <a:pt x="7071" y="17653"/>
                  </a:lnTo>
                  <a:lnTo>
                    <a:pt x="9129" y="17653"/>
                  </a:lnTo>
                  <a:lnTo>
                    <a:pt x="11024" y="18348"/>
                  </a:lnTo>
                  <a:lnTo>
                    <a:pt x="11806" y="15140"/>
                  </a:lnTo>
                  <a:lnTo>
                    <a:pt x="13625" y="13398"/>
                  </a:lnTo>
                  <a:lnTo>
                    <a:pt x="15115" y="12224"/>
                  </a:lnTo>
                  <a:lnTo>
                    <a:pt x="15115" y="10405"/>
                  </a:lnTo>
                  <a:lnTo>
                    <a:pt x="18587" y="9231"/>
                  </a:lnTo>
                  <a:lnTo>
                    <a:pt x="21277" y="7728"/>
                  </a:lnTo>
                  <a:lnTo>
                    <a:pt x="23322" y="5986"/>
                  </a:lnTo>
                  <a:lnTo>
                    <a:pt x="25494" y="5216"/>
                  </a:lnTo>
                  <a:lnTo>
                    <a:pt x="26694" y="3322"/>
                  </a:lnTo>
                  <a:lnTo>
                    <a:pt x="25671" y="1390"/>
                  </a:lnTo>
                  <a:lnTo>
                    <a:pt x="2276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7"/>
            <p:cNvSpPr/>
            <p:nvPr/>
          </p:nvSpPr>
          <p:spPr>
            <a:xfrm>
              <a:off x="2057975" y="732525"/>
              <a:ext cx="685375" cy="546450"/>
            </a:xfrm>
            <a:custGeom>
              <a:avLst/>
              <a:gdLst/>
              <a:ahLst/>
              <a:cxnLst/>
              <a:rect l="l" t="t" r="r" b="b"/>
              <a:pathLst>
                <a:path w="27415" h="21858" extrusionOk="0">
                  <a:moveTo>
                    <a:pt x="23058" y="631"/>
                  </a:moveTo>
                  <a:lnTo>
                    <a:pt x="25811" y="1919"/>
                  </a:lnTo>
                  <a:lnTo>
                    <a:pt x="26682" y="3599"/>
                  </a:lnTo>
                  <a:lnTo>
                    <a:pt x="25646" y="5240"/>
                  </a:lnTo>
                  <a:lnTo>
                    <a:pt x="23576" y="5998"/>
                  </a:lnTo>
                  <a:lnTo>
                    <a:pt x="21480" y="7753"/>
                  </a:lnTo>
                  <a:lnTo>
                    <a:pt x="18853" y="9230"/>
                  </a:lnTo>
                  <a:lnTo>
                    <a:pt x="15166" y="10493"/>
                  </a:lnTo>
                  <a:lnTo>
                    <a:pt x="15166" y="12387"/>
                  </a:lnTo>
                  <a:lnTo>
                    <a:pt x="13764" y="13486"/>
                  </a:lnTo>
                  <a:lnTo>
                    <a:pt x="11883" y="15291"/>
                  </a:lnTo>
                  <a:lnTo>
                    <a:pt x="11163" y="18246"/>
                  </a:lnTo>
                  <a:lnTo>
                    <a:pt x="9597" y="17678"/>
                  </a:lnTo>
                  <a:lnTo>
                    <a:pt x="7539" y="17665"/>
                  </a:lnTo>
                  <a:lnTo>
                    <a:pt x="5191" y="16125"/>
                  </a:lnTo>
                  <a:lnTo>
                    <a:pt x="3233" y="16478"/>
                  </a:lnTo>
                  <a:lnTo>
                    <a:pt x="4067" y="18600"/>
                  </a:lnTo>
                  <a:lnTo>
                    <a:pt x="6087" y="19307"/>
                  </a:lnTo>
                  <a:lnTo>
                    <a:pt x="7602" y="19786"/>
                  </a:lnTo>
                  <a:lnTo>
                    <a:pt x="7602" y="20910"/>
                  </a:lnTo>
                  <a:lnTo>
                    <a:pt x="6921" y="21188"/>
                  </a:lnTo>
                  <a:lnTo>
                    <a:pt x="847" y="19559"/>
                  </a:lnTo>
                  <a:lnTo>
                    <a:pt x="1301" y="18398"/>
                  </a:lnTo>
                  <a:lnTo>
                    <a:pt x="1920" y="16062"/>
                  </a:lnTo>
                  <a:lnTo>
                    <a:pt x="695" y="14559"/>
                  </a:lnTo>
                  <a:cubicBezTo>
                    <a:pt x="733" y="14243"/>
                    <a:pt x="796" y="13915"/>
                    <a:pt x="872" y="13612"/>
                  </a:cubicBezTo>
                  <a:lnTo>
                    <a:pt x="1769" y="14534"/>
                  </a:lnTo>
                  <a:lnTo>
                    <a:pt x="3057" y="15114"/>
                  </a:lnTo>
                  <a:lnTo>
                    <a:pt x="5620" y="15140"/>
                  </a:lnTo>
                  <a:lnTo>
                    <a:pt x="6769" y="13751"/>
                  </a:lnTo>
                  <a:lnTo>
                    <a:pt x="9762" y="14521"/>
                  </a:lnTo>
                  <a:lnTo>
                    <a:pt x="8183" y="12261"/>
                  </a:lnTo>
                  <a:lnTo>
                    <a:pt x="6327" y="11794"/>
                  </a:lnTo>
                  <a:lnTo>
                    <a:pt x="5481" y="9963"/>
                  </a:lnTo>
                  <a:lnTo>
                    <a:pt x="5860" y="7122"/>
                  </a:lnTo>
                  <a:lnTo>
                    <a:pt x="8133" y="3005"/>
                  </a:lnTo>
                  <a:lnTo>
                    <a:pt x="8890" y="3296"/>
                  </a:lnTo>
                  <a:lnTo>
                    <a:pt x="9130" y="5152"/>
                  </a:lnTo>
                  <a:lnTo>
                    <a:pt x="11365" y="6793"/>
                  </a:lnTo>
                  <a:lnTo>
                    <a:pt x="15684" y="6692"/>
                  </a:lnTo>
                  <a:lnTo>
                    <a:pt x="12678" y="5228"/>
                  </a:lnTo>
                  <a:lnTo>
                    <a:pt x="11024" y="3472"/>
                  </a:lnTo>
                  <a:lnTo>
                    <a:pt x="11971" y="2475"/>
                  </a:lnTo>
                  <a:lnTo>
                    <a:pt x="15090" y="1174"/>
                  </a:lnTo>
                  <a:lnTo>
                    <a:pt x="19585" y="631"/>
                  </a:lnTo>
                  <a:close/>
                  <a:moveTo>
                    <a:pt x="19548" y="0"/>
                  </a:moveTo>
                  <a:lnTo>
                    <a:pt x="14977" y="556"/>
                  </a:lnTo>
                  <a:lnTo>
                    <a:pt x="11656" y="1919"/>
                  </a:lnTo>
                  <a:lnTo>
                    <a:pt x="10166" y="3472"/>
                  </a:lnTo>
                  <a:lnTo>
                    <a:pt x="12262" y="5695"/>
                  </a:lnTo>
                  <a:lnTo>
                    <a:pt x="13083" y="6124"/>
                  </a:lnTo>
                  <a:lnTo>
                    <a:pt x="11567" y="6162"/>
                  </a:lnTo>
                  <a:lnTo>
                    <a:pt x="9724" y="4798"/>
                  </a:lnTo>
                  <a:lnTo>
                    <a:pt x="9471" y="2854"/>
                  </a:lnTo>
                  <a:lnTo>
                    <a:pt x="7868" y="2210"/>
                  </a:lnTo>
                  <a:lnTo>
                    <a:pt x="5279" y="6869"/>
                  </a:lnTo>
                  <a:lnTo>
                    <a:pt x="4837" y="10064"/>
                  </a:lnTo>
                  <a:lnTo>
                    <a:pt x="5885" y="12337"/>
                  </a:lnTo>
                  <a:lnTo>
                    <a:pt x="7804" y="12816"/>
                  </a:lnTo>
                  <a:lnTo>
                    <a:pt x="8272" y="13486"/>
                  </a:lnTo>
                  <a:lnTo>
                    <a:pt x="6542" y="13044"/>
                  </a:lnTo>
                  <a:lnTo>
                    <a:pt x="5330" y="14508"/>
                  </a:lnTo>
                  <a:lnTo>
                    <a:pt x="3259" y="14508"/>
                  </a:lnTo>
                  <a:lnTo>
                    <a:pt x="2185" y="14054"/>
                  </a:lnTo>
                  <a:lnTo>
                    <a:pt x="822" y="12652"/>
                  </a:lnTo>
                  <a:lnTo>
                    <a:pt x="607" y="12791"/>
                  </a:lnTo>
                  <a:cubicBezTo>
                    <a:pt x="519" y="12854"/>
                    <a:pt x="253" y="13031"/>
                    <a:pt x="51" y="14609"/>
                  </a:cubicBezTo>
                  <a:lnTo>
                    <a:pt x="39" y="14748"/>
                  </a:lnTo>
                  <a:lnTo>
                    <a:pt x="1238" y="16213"/>
                  </a:lnTo>
                  <a:lnTo>
                    <a:pt x="708" y="18208"/>
                  </a:lnTo>
                  <a:lnTo>
                    <a:pt x="1" y="19989"/>
                  </a:lnTo>
                  <a:lnTo>
                    <a:pt x="6946" y="21857"/>
                  </a:lnTo>
                  <a:lnTo>
                    <a:pt x="8234" y="21340"/>
                  </a:lnTo>
                  <a:lnTo>
                    <a:pt x="8234" y="19319"/>
                  </a:lnTo>
                  <a:lnTo>
                    <a:pt x="6289" y="18701"/>
                  </a:lnTo>
                  <a:lnTo>
                    <a:pt x="4547" y="18094"/>
                  </a:lnTo>
                  <a:lnTo>
                    <a:pt x="4092" y="16958"/>
                  </a:lnTo>
                  <a:lnTo>
                    <a:pt x="5052" y="16781"/>
                  </a:lnTo>
                  <a:lnTo>
                    <a:pt x="7350" y="18284"/>
                  </a:lnTo>
                  <a:lnTo>
                    <a:pt x="9433" y="18284"/>
                  </a:lnTo>
                  <a:lnTo>
                    <a:pt x="11605" y="19079"/>
                  </a:lnTo>
                  <a:lnTo>
                    <a:pt x="12464" y="15620"/>
                  </a:lnTo>
                  <a:lnTo>
                    <a:pt x="14181" y="13953"/>
                  </a:lnTo>
                  <a:lnTo>
                    <a:pt x="15797" y="12690"/>
                  </a:lnTo>
                  <a:lnTo>
                    <a:pt x="15797" y="10948"/>
                  </a:lnTo>
                  <a:lnTo>
                    <a:pt x="19106" y="9811"/>
                  </a:lnTo>
                  <a:lnTo>
                    <a:pt x="21833" y="8283"/>
                  </a:lnTo>
                  <a:lnTo>
                    <a:pt x="23853" y="6579"/>
                  </a:lnTo>
                  <a:lnTo>
                    <a:pt x="26063" y="5783"/>
                  </a:lnTo>
                  <a:lnTo>
                    <a:pt x="27414" y="3637"/>
                  </a:lnTo>
                  <a:lnTo>
                    <a:pt x="26265" y="1452"/>
                  </a:lnTo>
                  <a:lnTo>
                    <a:pt x="2320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7"/>
            <p:cNvSpPr/>
            <p:nvPr/>
          </p:nvSpPr>
          <p:spPr>
            <a:xfrm>
              <a:off x="2007475" y="1152350"/>
              <a:ext cx="49275" cy="59075"/>
            </a:xfrm>
            <a:custGeom>
              <a:avLst/>
              <a:gdLst/>
              <a:ahLst/>
              <a:cxnLst/>
              <a:rect l="l" t="t" r="r" b="b"/>
              <a:pathLst>
                <a:path w="1971" h="2363" extrusionOk="0">
                  <a:moveTo>
                    <a:pt x="1339" y="1"/>
                  </a:moveTo>
                  <a:cubicBezTo>
                    <a:pt x="1023" y="241"/>
                    <a:pt x="1" y="1554"/>
                    <a:pt x="1" y="1554"/>
                  </a:cubicBezTo>
                  <a:lnTo>
                    <a:pt x="1339" y="2362"/>
                  </a:lnTo>
                  <a:lnTo>
                    <a:pt x="1970" y="1188"/>
                  </a:lnTo>
                  <a:lnTo>
                    <a:pt x="133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7"/>
            <p:cNvSpPr/>
            <p:nvPr/>
          </p:nvSpPr>
          <p:spPr>
            <a:xfrm>
              <a:off x="1995800" y="1140375"/>
              <a:ext cx="70100" cy="82100"/>
            </a:xfrm>
            <a:custGeom>
              <a:avLst/>
              <a:gdLst/>
              <a:ahLst/>
              <a:cxnLst/>
              <a:rect l="l" t="t" r="r" b="b"/>
              <a:pathLst>
                <a:path w="2804" h="3284" extrusionOk="0">
                  <a:moveTo>
                    <a:pt x="1730" y="998"/>
                  </a:moveTo>
                  <a:lnTo>
                    <a:pt x="2084" y="1667"/>
                  </a:lnTo>
                  <a:lnTo>
                    <a:pt x="1692" y="2399"/>
                  </a:lnTo>
                  <a:lnTo>
                    <a:pt x="935" y="1945"/>
                  </a:lnTo>
                  <a:cubicBezTo>
                    <a:pt x="1200" y="1629"/>
                    <a:pt x="1516" y="1250"/>
                    <a:pt x="1730" y="998"/>
                  </a:cubicBezTo>
                  <a:close/>
                  <a:moveTo>
                    <a:pt x="1920" y="0"/>
                  </a:moveTo>
                  <a:lnTo>
                    <a:pt x="1617" y="227"/>
                  </a:lnTo>
                  <a:cubicBezTo>
                    <a:pt x="1288" y="480"/>
                    <a:pt x="392" y="1616"/>
                    <a:pt x="228" y="1844"/>
                  </a:cubicBezTo>
                  <a:lnTo>
                    <a:pt x="0" y="2121"/>
                  </a:lnTo>
                  <a:lnTo>
                    <a:pt x="1932" y="3283"/>
                  </a:lnTo>
                  <a:lnTo>
                    <a:pt x="2804" y="1654"/>
                  </a:lnTo>
                  <a:lnTo>
                    <a:pt x="192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7"/>
            <p:cNvSpPr/>
            <p:nvPr/>
          </p:nvSpPr>
          <p:spPr>
            <a:xfrm>
              <a:off x="2092700" y="954125"/>
              <a:ext cx="54950" cy="101675"/>
            </a:xfrm>
            <a:custGeom>
              <a:avLst/>
              <a:gdLst/>
              <a:ahLst/>
              <a:cxnLst/>
              <a:rect l="l" t="t" r="r" b="b"/>
              <a:pathLst>
                <a:path w="2198" h="4067" extrusionOk="0">
                  <a:moveTo>
                    <a:pt x="1125" y="0"/>
                  </a:moveTo>
                  <a:lnTo>
                    <a:pt x="1" y="2096"/>
                  </a:lnTo>
                  <a:lnTo>
                    <a:pt x="455" y="4066"/>
                  </a:lnTo>
                  <a:lnTo>
                    <a:pt x="847" y="4066"/>
                  </a:lnTo>
                  <a:lnTo>
                    <a:pt x="847" y="2488"/>
                  </a:lnTo>
                  <a:lnTo>
                    <a:pt x="2198" y="1717"/>
                  </a:lnTo>
                  <a:lnTo>
                    <a:pt x="112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7"/>
            <p:cNvSpPr/>
            <p:nvPr/>
          </p:nvSpPr>
          <p:spPr>
            <a:xfrm>
              <a:off x="2084500" y="938325"/>
              <a:ext cx="73900" cy="125350"/>
            </a:xfrm>
            <a:custGeom>
              <a:avLst/>
              <a:gdLst/>
              <a:ahLst/>
              <a:cxnLst/>
              <a:rect l="l" t="t" r="r" b="b"/>
              <a:pathLst>
                <a:path w="2956" h="5014" extrusionOk="0">
                  <a:moveTo>
                    <a:pt x="1478" y="1263"/>
                  </a:moveTo>
                  <a:lnTo>
                    <a:pt x="2084" y="2236"/>
                  </a:lnTo>
                  <a:lnTo>
                    <a:pt x="859" y="2943"/>
                  </a:lnTo>
                  <a:lnTo>
                    <a:pt x="859" y="3637"/>
                  </a:lnTo>
                  <a:lnTo>
                    <a:pt x="670" y="2779"/>
                  </a:lnTo>
                  <a:lnTo>
                    <a:pt x="1478" y="1263"/>
                  </a:lnTo>
                  <a:close/>
                  <a:moveTo>
                    <a:pt x="1440" y="1"/>
                  </a:moveTo>
                  <a:lnTo>
                    <a:pt x="1" y="2690"/>
                  </a:lnTo>
                  <a:lnTo>
                    <a:pt x="531" y="5014"/>
                  </a:lnTo>
                  <a:lnTo>
                    <a:pt x="1491" y="5014"/>
                  </a:lnTo>
                  <a:lnTo>
                    <a:pt x="1491" y="3296"/>
                  </a:lnTo>
                  <a:lnTo>
                    <a:pt x="2955" y="2463"/>
                  </a:lnTo>
                  <a:lnTo>
                    <a:pt x="144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7"/>
            <p:cNvSpPr/>
            <p:nvPr/>
          </p:nvSpPr>
          <p:spPr>
            <a:xfrm>
              <a:off x="1999575" y="874575"/>
              <a:ext cx="83050" cy="141750"/>
            </a:xfrm>
            <a:custGeom>
              <a:avLst/>
              <a:gdLst/>
              <a:ahLst/>
              <a:cxnLst/>
              <a:rect l="l" t="t" r="r" b="b"/>
              <a:pathLst>
                <a:path w="3322" h="5670" extrusionOk="0">
                  <a:moveTo>
                    <a:pt x="796" y="0"/>
                  </a:moveTo>
                  <a:lnTo>
                    <a:pt x="796" y="1882"/>
                  </a:lnTo>
                  <a:lnTo>
                    <a:pt x="1" y="2601"/>
                  </a:lnTo>
                  <a:lnTo>
                    <a:pt x="1264" y="4407"/>
                  </a:lnTo>
                  <a:lnTo>
                    <a:pt x="1617" y="5670"/>
                  </a:lnTo>
                  <a:lnTo>
                    <a:pt x="3322" y="2286"/>
                  </a:lnTo>
                  <a:lnTo>
                    <a:pt x="3322" y="631"/>
                  </a:lnTo>
                  <a:lnTo>
                    <a:pt x="79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7"/>
            <p:cNvSpPr/>
            <p:nvPr/>
          </p:nvSpPr>
          <p:spPr>
            <a:xfrm>
              <a:off x="1989175" y="864475"/>
              <a:ext cx="101025" cy="173625"/>
            </a:xfrm>
            <a:custGeom>
              <a:avLst/>
              <a:gdLst/>
              <a:ahLst/>
              <a:cxnLst/>
              <a:rect l="l" t="t" r="r" b="b"/>
              <a:pathLst>
                <a:path w="4041" h="6945" extrusionOk="0">
                  <a:moveTo>
                    <a:pt x="1528" y="808"/>
                  </a:moveTo>
                  <a:lnTo>
                    <a:pt x="3422" y="1275"/>
                  </a:lnTo>
                  <a:lnTo>
                    <a:pt x="3422" y="2614"/>
                  </a:lnTo>
                  <a:lnTo>
                    <a:pt x="2109" y="5202"/>
                  </a:lnTo>
                  <a:lnTo>
                    <a:pt x="1970" y="4735"/>
                  </a:lnTo>
                  <a:lnTo>
                    <a:pt x="834" y="3043"/>
                  </a:lnTo>
                  <a:lnTo>
                    <a:pt x="1528" y="2437"/>
                  </a:lnTo>
                  <a:lnTo>
                    <a:pt x="1528" y="808"/>
                  </a:lnTo>
                  <a:close/>
                  <a:moveTo>
                    <a:pt x="884" y="0"/>
                  </a:moveTo>
                  <a:lnTo>
                    <a:pt x="884" y="2147"/>
                  </a:lnTo>
                  <a:lnTo>
                    <a:pt x="0" y="2955"/>
                  </a:lnTo>
                  <a:lnTo>
                    <a:pt x="1389" y="4950"/>
                  </a:lnTo>
                  <a:lnTo>
                    <a:pt x="1932" y="6945"/>
                  </a:lnTo>
                  <a:lnTo>
                    <a:pt x="4041" y="2765"/>
                  </a:lnTo>
                  <a:lnTo>
                    <a:pt x="4041" y="783"/>
                  </a:lnTo>
                  <a:lnTo>
                    <a:pt x="88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7"/>
            <p:cNvSpPr/>
            <p:nvPr/>
          </p:nvSpPr>
          <p:spPr>
            <a:xfrm>
              <a:off x="1924775" y="1047875"/>
              <a:ext cx="106400" cy="104500"/>
            </a:xfrm>
            <a:custGeom>
              <a:avLst/>
              <a:gdLst/>
              <a:ahLst/>
              <a:cxnLst/>
              <a:rect l="l" t="t" r="r" b="b"/>
              <a:pathLst>
                <a:path w="4256" h="4180" extrusionOk="0">
                  <a:moveTo>
                    <a:pt x="0" y="0"/>
                  </a:moveTo>
                  <a:lnTo>
                    <a:pt x="0" y="1894"/>
                  </a:lnTo>
                  <a:lnTo>
                    <a:pt x="1263" y="2690"/>
                  </a:lnTo>
                  <a:lnTo>
                    <a:pt x="947" y="4180"/>
                  </a:lnTo>
                  <a:cubicBezTo>
                    <a:pt x="947" y="4180"/>
                    <a:pt x="2481" y="3571"/>
                    <a:pt x="2595" y="3571"/>
                  </a:cubicBezTo>
                  <a:cubicBezTo>
                    <a:pt x="2599" y="3571"/>
                    <a:pt x="2601" y="3572"/>
                    <a:pt x="2601" y="3574"/>
                  </a:cubicBezTo>
                  <a:cubicBezTo>
                    <a:pt x="2601" y="3574"/>
                    <a:pt x="2602" y="3575"/>
                    <a:pt x="2602" y="3575"/>
                  </a:cubicBezTo>
                  <a:cubicBezTo>
                    <a:pt x="2638" y="3575"/>
                    <a:pt x="4256" y="1389"/>
                    <a:pt x="4256" y="1389"/>
                  </a:cubicBezTo>
                  <a:lnTo>
                    <a:pt x="3296" y="0"/>
                  </a:lnTo>
                  <a:lnTo>
                    <a:pt x="2147" y="796"/>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7"/>
            <p:cNvSpPr/>
            <p:nvPr/>
          </p:nvSpPr>
          <p:spPr>
            <a:xfrm>
              <a:off x="1916875" y="1036500"/>
              <a:ext cx="124100" cy="128500"/>
            </a:xfrm>
            <a:custGeom>
              <a:avLst/>
              <a:gdLst/>
              <a:ahLst/>
              <a:cxnLst/>
              <a:rect l="l" t="t" r="r" b="b"/>
              <a:pathLst>
                <a:path w="4964" h="5140" extrusionOk="0">
                  <a:moveTo>
                    <a:pt x="3524" y="897"/>
                  </a:moveTo>
                  <a:lnTo>
                    <a:pt x="4180" y="1844"/>
                  </a:lnTo>
                  <a:cubicBezTo>
                    <a:pt x="3675" y="2526"/>
                    <a:pt x="2968" y="3473"/>
                    <a:pt x="2753" y="3738"/>
                  </a:cubicBezTo>
                  <a:cubicBezTo>
                    <a:pt x="2577" y="3789"/>
                    <a:pt x="2261" y="3903"/>
                    <a:pt x="1693" y="4130"/>
                  </a:cubicBezTo>
                  <a:lnTo>
                    <a:pt x="1933" y="2981"/>
                  </a:lnTo>
                  <a:lnTo>
                    <a:pt x="632" y="2173"/>
                  </a:lnTo>
                  <a:lnTo>
                    <a:pt x="632" y="910"/>
                  </a:lnTo>
                  <a:lnTo>
                    <a:pt x="2501" y="1604"/>
                  </a:lnTo>
                  <a:lnTo>
                    <a:pt x="3524" y="897"/>
                  </a:lnTo>
                  <a:close/>
                  <a:moveTo>
                    <a:pt x="1" y="1"/>
                  </a:moveTo>
                  <a:lnTo>
                    <a:pt x="1" y="2526"/>
                  </a:lnTo>
                  <a:lnTo>
                    <a:pt x="1225" y="3284"/>
                  </a:lnTo>
                  <a:lnTo>
                    <a:pt x="834" y="5140"/>
                  </a:lnTo>
                  <a:lnTo>
                    <a:pt x="1377" y="4925"/>
                  </a:lnTo>
                  <a:cubicBezTo>
                    <a:pt x="1996" y="4685"/>
                    <a:pt x="2690" y="4420"/>
                    <a:pt x="2905" y="4344"/>
                  </a:cubicBezTo>
                  <a:cubicBezTo>
                    <a:pt x="2916" y="4347"/>
                    <a:pt x="2927" y="4348"/>
                    <a:pt x="2938" y="4348"/>
                  </a:cubicBezTo>
                  <a:cubicBezTo>
                    <a:pt x="3130" y="4348"/>
                    <a:pt x="3368" y="4002"/>
                    <a:pt x="4824" y="2021"/>
                  </a:cubicBezTo>
                  <a:lnTo>
                    <a:pt x="4963" y="1832"/>
                  </a:lnTo>
                  <a:lnTo>
                    <a:pt x="3688" y="13"/>
                  </a:lnTo>
                  <a:lnTo>
                    <a:pt x="2412" y="885"/>
                  </a:lnTo>
                  <a:lnTo>
                    <a:pt x="1"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7"/>
            <p:cNvSpPr/>
            <p:nvPr/>
          </p:nvSpPr>
          <p:spPr>
            <a:xfrm>
              <a:off x="1706650" y="1016300"/>
              <a:ext cx="192575" cy="136400"/>
            </a:xfrm>
            <a:custGeom>
              <a:avLst/>
              <a:gdLst/>
              <a:ahLst/>
              <a:cxnLst/>
              <a:rect l="l" t="t" r="r" b="b"/>
              <a:pathLst>
                <a:path w="7703" h="5456" extrusionOk="0">
                  <a:moveTo>
                    <a:pt x="2412" y="1"/>
                  </a:moveTo>
                  <a:lnTo>
                    <a:pt x="1616" y="518"/>
                  </a:lnTo>
                  <a:cubicBezTo>
                    <a:pt x="1376" y="594"/>
                    <a:pt x="0" y="2147"/>
                    <a:pt x="0" y="2147"/>
                  </a:cubicBezTo>
                  <a:lnTo>
                    <a:pt x="859" y="4029"/>
                  </a:lnTo>
                  <a:lnTo>
                    <a:pt x="1692" y="5456"/>
                  </a:lnTo>
                  <a:lnTo>
                    <a:pt x="4142" y="4849"/>
                  </a:lnTo>
                  <a:lnTo>
                    <a:pt x="5253" y="4269"/>
                  </a:lnTo>
                  <a:lnTo>
                    <a:pt x="7387" y="4837"/>
                  </a:lnTo>
                  <a:lnTo>
                    <a:pt x="7703" y="2652"/>
                  </a:lnTo>
                  <a:lnTo>
                    <a:pt x="6907" y="480"/>
                  </a:lnTo>
                  <a:lnTo>
                    <a:pt x="5013" y="1819"/>
                  </a:lnTo>
                  <a:lnTo>
                    <a:pt x="4520" y="2968"/>
                  </a:lnTo>
                  <a:lnTo>
                    <a:pt x="3043" y="2652"/>
                  </a:lnTo>
                  <a:lnTo>
                    <a:pt x="3043" y="1263"/>
                  </a:lnTo>
                  <a:lnTo>
                    <a:pt x="241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7"/>
            <p:cNvSpPr/>
            <p:nvPr/>
          </p:nvSpPr>
          <p:spPr>
            <a:xfrm>
              <a:off x="1697800" y="1004950"/>
              <a:ext cx="209625" cy="156600"/>
            </a:xfrm>
            <a:custGeom>
              <a:avLst/>
              <a:gdLst/>
              <a:ahLst/>
              <a:cxnLst/>
              <a:rect l="l" t="t" r="r" b="b"/>
              <a:pathLst>
                <a:path w="8385" h="6264" extrusionOk="0">
                  <a:moveTo>
                    <a:pt x="2652" y="909"/>
                  </a:moveTo>
                  <a:lnTo>
                    <a:pt x="3094" y="1793"/>
                  </a:lnTo>
                  <a:lnTo>
                    <a:pt x="3094" y="3359"/>
                  </a:lnTo>
                  <a:lnTo>
                    <a:pt x="5064" y="3788"/>
                  </a:lnTo>
                  <a:lnTo>
                    <a:pt x="5632" y="2475"/>
                  </a:lnTo>
                  <a:lnTo>
                    <a:pt x="7122" y="1427"/>
                  </a:lnTo>
                  <a:lnTo>
                    <a:pt x="7728" y="3132"/>
                  </a:lnTo>
                  <a:lnTo>
                    <a:pt x="7476" y="4887"/>
                  </a:lnTo>
                  <a:lnTo>
                    <a:pt x="5582" y="4382"/>
                  </a:lnTo>
                  <a:lnTo>
                    <a:pt x="4395" y="5000"/>
                  </a:lnTo>
                  <a:lnTo>
                    <a:pt x="2210" y="5531"/>
                  </a:lnTo>
                  <a:lnTo>
                    <a:pt x="1503" y="4356"/>
                  </a:lnTo>
                  <a:lnTo>
                    <a:pt x="733" y="2664"/>
                  </a:lnTo>
                  <a:cubicBezTo>
                    <a:pt x="1288" y="2033"/>
                    <a:pt x="1920" y="1364"/>
                    <a:pt x="2084" y="1263"/>
                  </a:cubicBezTo>
                  <a:lnTo>
                    <a:pt x="2652" y="909"/>
                  </a:lnTo>
                  <a:close/>
                  <a:moveTo>
                    <a:pt x="2917" y="0"/>
                  </a:moveTo>
                  <a:lnTo>
                    <a:pt x="1831" y="682"/>
                  </a:lnTo>
                  <a:cubicBezTo>
                    <a:pt x="1705" y="745"/>
                    <a:pt x="1352" y="1010"/>
                    <a:pt x="139" y="2387"/>
                  </a:cubicBezTo>
                  <a:lnTo>
                    <a:pt x="0" y="2551"/>
                  </a:lnTo>
                  <a:lnTo>
                    <a:pt x="947" y="4647"/>
                  </a:lnTo>
                  <a:lnTo>
                    <a:pt x="1907" y="6263"/>
                  </a:lnTo>
                  <a:lnTo>
                    <a:pt x="4584" y="5606"/>
                  </a:lnTo>
                  <a:lnTo>
                    <a:pt x="5645" y="5051"/>
                  </a:lnTo>
                  <a:lnTo>
                    <a:pt x="8006" y="5682"/>
                  </a:lnTo>
                  <a:lnTo>
                    <a:pt x="8385" y="3068"/>
                  </a:lnTo>
                  <a:lnTo>
                    <a:pt x="7438" y="429"/>
                  </a:lnTo>
                  <a:lnTo>
                    <a:pt x="5127" y="2058"/>
                  </a:lnTo>
                  <a:lnTo>
                    <a:pt x="4710" y="3043"/>
                  </a:lnTo>
                  <a:lnTo>
                    <a:pt x="3738" y="2841"/>
                  </a:lnTo>
                  <a:lnTo>
                    <a:pt x="3738" y="1642"/>
                  </a:lnTo>
                  <a:lnTo>
                    <a:pt x="291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7"/>
            <p:cNvSpPr/>
            <p:nvPr/>
          </p:nvSpPr>
          <p:spPr>
            <a:xfrm>
              <a:off x="1640975" y="919700"/>
              <a:ext cx="161975" cy="96625"/>
            </a:xfrm>
            <a:custGeom>
              <a:avLst/>
              <a:gdLst/>
              <a:ahLst/>
              <a:cxnLst/>
              <a:rect l="l" t="t" r="r" b="b"/>
              <a:pathLst>
                <a:path w="6479" h="3865" extrusionOk="0">
                  <a:moveTo>
                    <a:pt x="5203" y="1"/>
                  </a:moveTo>
                  <a:lnTo>
                    <a:pt x="3549" y="632"/>
                  </a:lnTo>
                  <a:lnTo>
                    <a:pt x="783" y="1819"/>
                  </a:lnTo>
                  <a:lnTo>
                    <a:pt x="1" y="3334"/>
                  </a:lnTo>
                  <a:lnTo>
                    <a:pt x="1579" y="3865"/>
                  </a:lnTo>
                  <a:lnTo>
                    <a:pt x="3157" y="3334"/>
                  </a:lnTo>
                  <a:lnTo>
                    <a:pt x="4572" y="3094"/>
                  </a:lnTo>
                  <a:lnTo>
                    <a:pt x="5759" y="1933"/>
                  </a:lnTo>
                  <a:lnTo>
                    <a:pt x="6478" y="708"/>
                  </a:lnTo>
                  <a:lnTo>
                    <a:pt x="520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7"/>
            <p:cNvSpPr/>
            <p:nvPr/>
          </p:nvSpPr>
          <p:spPr>
            <a:xfrm>
              <a:off x="1629625" y="910875"/>
              <a:ext cx="184375" cy="113650"/>
            </a:xfrm>
            <a:custGeom>
              <a:avLst/>
              <a:gdLst/>
              <a:ahLst/>
              <a:cxnLst/>
              <a:rect l="l" t="t" r="r" b="b"/>
              <a:pathLst>
                <a:path w="7375" h="4546" extrusionOk="0">
                  <a:moveTo>
                    <a:pt x="5632" y="707"/>
                  </a:moveTo>
                  <a:lnTo>
                    <a:pt x="6503" y="1175"/>
                  </a:lnTo>
                  <a:lnTo>
                    <a:pt x="5960" y="2084"/>
                  </a:lnTo>
                  <a:lnTo>
                    <a:pt x="4874" y="3144"/>
                  </a:lnTo>
                  <a:lnTo>
                    <a:pt x="3561" y="3372"/>
                  </a:lnTo>
                  <a:lnTo>
                    <a:pt x="2033" y="3877"/>
                  </a:lnTo>
                  <a:lnTo>
                    <a:pt x="909" y="3511"/>
                  </a:lnTo>
                  <a:lnTo>
                    <a:pt x="1477" y="2412"/>
                  </a:lnTo>
                  <a:lnTo>
                    <a:pt x="4116" y="1276"/>
                  </a:lnTo>
                  <a:lnTo>
                    <a:pt x="5632" y="707"/>
                  </a:lnTo>
                  <a:close/>
                  <a:moveTo>
                    <a:pt x="5682" y="0"/>
                  </a:moveTo>
                  <a:lnTo>
                    <a:pt x="3877" y="695"/>
                  </a:lnTo>
                  <a:lnTo>
                    <a:pt x="1010" y="1920"/>
                  </a:lnTo>
                  <a:lnTo>
                    <a:pt x="0" y="3877"/>
                  </a:lnTo>
                  <a:lnTo>
                    <a:pt x="2033" y="4546"/>
                  </a:lnTo>
                  <a:lnTo>
                    <a:pt x="3687" y="4003"/>
                  </a:lnTo>
                  <a:lnTo>
                    <a:pt x="5177" y="3750"/>
                  </a:lnTo>
                  <a:lnTo>
                    <a:pt x="6427" y="2513"/>
                  </a:lnTo>
                  <a:lnTo>
                    <a:pt x="7374" y="947"/>
                  </a:lnTo>
                  <a:lnTo>
                    <a:pt x="568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7"/>
            <p:cNvSpPr/>
            <p:nvPr/>
          </p:nvSpPr>
          <p:spPr>
            <a:xfrm>
              <a:off x="1843950" y="961050"/>
              <a:ext cx="72950" cy="40125"/>
            </a:xfrm>
            <a:custGeom>
              <a:avLst/>
              <a:gdLst/>
              <a:ahLst/>
              <a:cxnLst/>
              <a:rect l="l" t="t" r="r" b="b"/>
              <a:pathLst>
                <a:path w="2918" h="1605" extrusionOk="0">
                  <a:moveTo>
                    <a:pt x="392" y="1"/>
                  </a:moveTo>
                  <a:lnTo>
                    <a:pt x="1" y="594"/>
                  </a:lnTo>
                  <a:lnTo>
                    <a:pt x="1024" y="1605"/>
                  </a:lnTo>
                  <a:lnTo>
                    <a:pt x="2211" y="670"/>
                  </a:lnTo>
                  <a:lnTo>
                    <a:pt x="291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7"/>
            <p:cNvSpPr/>
            <p:nvPr/>
          </p:nvSpPr>
          <p:spPr>
            <a:xfrm>
              <a:off x="1833850" y="953475"/>
              <a:ext cx="102950" cy="58125"/>
            </a:xfrm>
            <a:custGeom>
              <a:avLst/>
              <a:gdLst/>
              <a:ahLst/>
              <a:cxnLst/>
              <a:rect l="l" t="t" r="r" b="b"/>
              <a:pathLst>
                <a:path w="4118" h="2325" extrusionOk="0">
                  <a:moveTo>
                    <a:pt x="2526" y="632"/>
                  </a:moveTo>
                  <a:lnTo>
                    <a:pt x="1453" y="1491"/>
                  </a:lnTo>
                  <a:lnTo>
                    <a:pt x="809" y="860"/>
                  </a:lnTo>
                  <a:lnTo>
                    <a:pt x="973" y="632"/>
                  </a:lnTo>
                  <a:close/>
                  <a:moveTo>
                    <a:pt x="632" y="1"/>
                  </a:moveTo>
                  <a:lnTo>
                    <a:pt x="1" y="948"/>
                  </a:lnTo>
                  <a:lnTo>
                    <a:pt x="1402" y="2324"/>
                  </a:lnTo>
                  <a:lnTo>
                    <a:pt x="2829" y="1213"/>
                  </a:lnTo>
                  <a:lnTo>
                    <a:pt x="411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7"/>
            <p:cNvSpPr/>
            <p:nvPr/>
          </p:nvSpPr>
          <p:spPr>
            <a:xfrm>
              <a:off x="1900150" y="882450"/>
              <a:ext cx="40425" cy="51500"/>
            </a:xfrm>
            <a:custGeom>
              <a:avLst/>
              <a:gdLst/>
              <a:ahLst/>
              <a:cxnLst/>
              <a:rect l="l" t="t" r="r" b="b"/>
              <a:pathLst>
                <a:path w="1617" h="2060" extrusionOk="0">
                  <a:moveTo>
                    <a:pt x="354" y="1"/>
                  </a:moveTo>
                  <a:lnTo>
                    <a:pt x="0" y="708"/>
                  </a:lnTo>
                  <a:lnTo>
                    <a:pt x="695" y="1137"/>
                  </a:lnTo>
                  <a:lnTo>
                    <a:pt x="1351" y="2059"/>
                  </a:lnTo>
                  <a:lnTo>
                    <a:pt x="1617" y="1339"/>
                  </a:lnTo>
                  <a:lnTo>
                    <a:pt x="1617" y="316"/>
                  </a:lnTo>
                  <a:lnTo>
                    <a:pt x="35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7"/>
            <p:cNvSpPr/>
            <p:nvPr/>
          </p:nvSpPr>
          <p:spPr>
            <a:xfrm>
              <a:off x="1889725" y="873000"/>
              <a:ext cx="58750" cy="77975"/>
            </a:xfrm>
            <a:custGeom>
              <a:avLst/>
              <a:gdLst/>
              <a:ahLst/>
              <a:cxnLst/>
              <a:rect l="l" t="t" r="r" b="b"/>
              <a:pathLst>
                <a:path w="2350" h="3119" extrusionOk="0">
                  <a:moveTo>
                    <a:pt x="948" y="745"/>
                  </a:moveTo>
                  <a:lnTo>
                    <a:pt x="1718" y="934"/>
                  </a:lnTo>
                  <a:lnTo>
                    <a:pt x="1718" y="1654"/>
                  </a:lnTo>
                  <a:lnTo>
                    <a:pt x="1680" y="1768"/>
                  </a:lnTo>
                  <a:lnTo>
                    <a:pt x="1364" y="1326"/>
                  </a:lnTo>
                  <a:lnTo>
                    <a:pt x="821" y="972"/>
                  </a:lnTo>
                  <a:lnTo>
                    <a:pt x="948" y="745"/>
                  </a:lnTo>
                  <a:close/>
                  <a:moveTo>
                    <a:pt x="607" y="0"/>
                  </a:moveTo>
                  <a:lnTo>
                    <a:pt x="1" y="1200"/>
                  </a:lnTo>
                  <a:lnTo>
                    <a:pt x="885" y="1755"/>
                  </a:lnTo>
                  <a:lnTo>
                    <a:pt x="1857" y="3119"/>
                  </a:lnTo>
                  <a:lnTo>
                    <a:pt x="2324" y="1818"/>
                  </a:lnTo>
                  <a:lnTo>
                    <a:pt x="2349" y="442"/>
                  </a:lnTo>
                  <a:lnTo>
                    <a:pt x="6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7"/>
            <p:cNvSpPr/>
            <p:nvPr/>
          </p:nvSpPr>
          <p:spPr>
            <a:xfrm>
              <a:off x="1439900" y="1099950"/>
              <a:ext cx="185325" cy="192275"/>
            </a:xfrm>
            <a:custGeom>
              <a:avLst/>
              <a:gdLst/>
              <a:ahLst/>
              <a:cxnLst/>
              <a:rect l="l" t="t" r="r" b="b"/>
              <a:pathLst>
                <a:path w="7413" h="7691" extrusionOk="0">
                  <a:moveTo>
                    <a:pt x="5682" y="1"/>
                  </a:moveTo>
                  <a:lnTo>
                    <a:pt x="3826" y="354"/>
                  </a:lnTo>
                  <a:cubicBezTo>
                    <a:pt x="3586" y="544"/>
                    <a:pt x="2374" y="834"/>
                    <a:pt x="2374" y="834"/>
                  </a:cubicBezTo>
                  <a:lnTo>
                    <a:pt x="2374" y="2337"/>
                  </a:lnTo>
                  <a:lnTo>
                    <a:pt x="1111" y="3991"/>
                  </a:lnTo>
                  <a:lnTo>
                    <a:pt x="0" y="4900"/>
                  </a:lnTo>
                  <a:lnTo>
                    <a:pt x="632" y="7691"/>
                  </a:lnTo>
                  <a:lnTo>
                    <a:pt x="2058" y="7691"/>
                  </a:lnTo>
                  <a:lnTo>
                    <a:pt x="4293" y="5254"/>
                  </a:lnTo>
                  <a:lnTo>
                    <a:pt x="5834" y="4622"/>
                  </a:lnTo>
                  <a:lnTo>
                    <a:pt x="7412" y="3650"/>
                  </a:lnTo>
                  <a:lnTo>
                    <a:pt x="7412" y="1705"/>
                  </a:lnTo>
                  <a:lnTo>
                    <a:pt x="6238" y="910"/>
                  </a:lnTo>
                  <a:lnTo>
                    <a:pt x="568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7"/>
            <p:cNvSpPr/>
            <p:nvPr/>
          </p:nvSpPr>
          <p:spPr>
            <a:xfrm>
              <a:off x="1431375" y="1091425"/>
              <a:ext cx="201725" cy="208700"/>
            </a:xfrm>
            <a:custGeom>
              <a:avLst/>
              <a:gdLst/>
              <a:ahLst/>
              <a:cxnLst/>
              <a:rect l="l" t="t" r="r" b="b"/>
              <a:pathLst>
                <a:path w="8069" h="8348" extrusionOk="0">
                  <a:moveTo>
                    <a:pt x="5859" y="708"/>
                  </a:moveTo>
                  <a:lnTo>
                    <a:pt x="6301" y="1428"/>
                  </a:lnTo>
                  <a:lnTo>
                    <a:pt x="7438" y="2223"/>
                  </a:lnTo>
                  <a:lnTo>
                    <a:pt x="7438" y="3814"/>
                  </a:lnTo>
                  <a:lnTo>
                    <a:pt x="6049" y="4673"/>
                  </a:lnTo>
                  <a:lnTo>
                    <a:pt x="4521" y="5304"/>
                  </a:lnTo>
                  <a:lnTo>
                    <a:pt x="2260" y="7716"/>
                  </a:lnTo>
                  <a:lnTo>
                    <a:pt x="1225" y="7716"/>
                  </a:lnTo>
                  <a:lnTo>
                    <a:pt x="695" y="5367"/>
                  </a:lnTo>
                  <a:lnTo>
                    <a:pt x="1642" y="4584"/>
                  </a:lnTo>
                  <a:lnTo>
                    <a:pt x="3018" y="2791"/>
                  </a:lnTo>
                  <a:lnTo>
                    <a:pt x="3018" y="1428"/>
                  </a:lnTo>
                  <a:cubicBezTo>
                    <a:pt x="3422" y="1327"/>
                    <a:pt x="4003" y="1163"/>
                    <a:pt x="4281" y="998"/>
                  </a:cubicBezTo>
                  <a:lnTo>
                    <a:pt x="5859" y="708"/>
                  </a:lnTo>
                  <a:close/>
                  <a:moveTo>
                    <a:pt x="6175" y="1"/>
                  </a:moveTo>
                  <a:lnTo>
                    <a:pt x="4117" y="380"/>
                  </a:lnTo>
                  <a:lnTo>
                    <a:pt x="4028" y="405"/>
                  </a:lnTo>
                  <a:lnTo>
                    <a:pt x="3965" y="443"/>
                  </a:lnTo>
                  <a:cubicBezTo>
                    <a:pt x="3851" y="544"/>
                    <a:pt x="3182" y="733"/>
                    <a:pt x="2639" y="872"/>
                  </a:cubicBezTo>
                  <a:lnTo>
                    <a:pt x="2399" y="923"/>
                  </a:lnTo>
                  <a:lnTo>
                    <a:pt x="2399" y="2564"/>
                  </a:lnTo>
                  <a:lnTo>
                    <a:pt x="1225" y="4105"/>
                  </a:lnTo>
                  <a:lnTo>
                    <a:pt x="0" y="5115"/>
                  </a:lnTo>
                  <a:lnTo>
                    <a:pt x="733" y="8347"/>
                  </a:lnTo>
                  <a:lnTo>
                    <a:pt x="2538" y="8347"/>
                  </a:lnTo>
                  <a:lnTo>
                    <a:pt x="4836" y="5847"/>
                  </a:lnTo>
                  <a:lnTo>
                    <a:pt x="6352" y="5228"/>
                  </a:lnTo>
                  <a:lnTo>
                    <a:pt x="8069" y="4168"/>
                  </a:lnTo>
                  <a:lnTo>
                    <a:pt x="8069" y="1870"/>
                  </a:lnTo>
                  <a:lnTo>
                    <a:pt x="6806" y="1024"/>
                  </a:lnTo>
                  <a:lnTo>
                    <a:pt x="617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7"/>
            <p:cNvSpPr/>
            <p:nvPr/>
          </p:nvSpPr>
          <p:spPr>
            <a:xfrm>
              <a:off x="1514700" y="1211400"/>
              <a:ext cx="329275" cy="270225"/>
            </a:xfrm>
            <a:custGeom>
              <a:avLst/>
              <a:gdLst/>
              <a:ahLst/>
              <a:cxnLst/>
              <a:rect l="l" t="t" r="r" b="b"/>
              <a:pathLst>
                <a:path w="13171" h="10809" extrusionOk="0">
                  <a:moveTo>
                    <a:pt x="12072" y="0"/>
                  </a:moveTo>
                  <a:lnTo>
                    <a:pt x="9623" y="480"/>
                  </a:lnTo>
                  <a:lnTo>
                    <a:pt x="8676" y="4180"/>
                  </a:lnTo>
                  <a:lnTo>
                    <a:pt x="7678" y="3536"/>
                  </a:lnTo>
                  <a:lnTo>
                    <a:pt x="8297" y="1503"/>
                  </a:lnTo>
                  <a:lnTo>
                    <a:pt x="4925" y="707"/>
                  </a:lnTo>
                  <a:lnTo>
                    <a:pt x="1440" y="1818"/>
                  </a:lnTo>
                  <a:lnTo>
                    <a:pt x="1074" y="2993"/>
                  </a:lnTo>
                  <a:lnTo>
                    <a:pt x="2791" y="3574"/>
                  </a:lnTo>
                  <a:lnTo>
                    <a:pt x="1" y="3940"/>
                  </a:lnTo>
                  <a:lnTo>
                    <a:pt x="1" y="6389"/>
                  </a:lnTo>
                  <a:lnTo>
                    <a:pt x="2842" y="6389"/>
                  </a:lnTo>
                  <a:lnTo>
                    <a:pt x="3549" y="6781"/>
                  </a:lnTo>
                  <a:lnTo>
                    <a:pt x="632" y="7021"/>
                  </a:lnTo>
                  <a:lnTo>
                    <a:pt x="1503" y="8637"/>
                  </a:lnTo>
                  <a:lnTo>
                    <a:pt x="1819" y="10177"/>
                  </a:lnTo>
                  <a:lnTo>
                    <a:pt x="4736" y="10177"/>
                  </a:lnTo>
                  <a:lnTo>
                    <a:pt x="6706" y="9142"/>
                  </a:lnTo>
                  <a:lnTo>
                    <a:pt x="8751" y="10809"/>
                  </a:lnTo>
                  <a:lnTo>
                    <a:pt x="10570" y="10089"/>
                  </a:lnTo>
                  <a:lnTo>
                    <a:pt x="11529" y="8789"/>
                  </a:lnTo>
                  <a:lnTo>
                    <a:pt x="10102" y="5695"/>
                  </a:lnTo>
                  <a:lnTo>
                    <a:pt x="11201" y="2614"/>
                  </a:lnTo>
                  <a:lnTo>
                    <a:pt x="13171" y="1111"/>
                  </a:lnTo>
                  <a:lnTo>
                    <a:pt x="1207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7"/>
            <p:cNvSpPr/>
            <p:nvPr/>
          </p:nvSpPr>
          <p:spPr>
            <a:xfrm>
              <a:off x="1506825" y="1202875"/>
              <a:ext cx="349150" cy="287600"/>
            </a:xfrm>
            <a:custGeom>
              <a:avLst/>
              <a:gdLst/>
              <a:ahLst/>
              <a:cxnLst/>
              <a:rect l="l" t="t" r="r" b="b"/>
              <a:pathLst>
                <a:path w="13966" h="11504" extrusionOk="0">
                  <a:moveTo>
                    <a:pt x="12274" y="682"/>
                  </a:moveTo>
                  <a:lnTo>
                    <a:pt x="13006" y="1414"/>
                  </a:lnTo>
                  <a:lnTo>
                    <a:pt x="11238" y="2766"/>
                  </a:lnTo>
                  <a:lnTo>
                    <a:pt x="10064" y="6061"/>
                  </a:lnTo>
                  <a:lnTo>
                    <a:pt x="11478" y="9092"/>
                  </a:lnTo>
                  <a:lnTo>
                    <a:pt x="10683" y="10178"/>
                  </a:lnTo>
                  <a:lnTo>
                    <a:pt x="9129" y="10784"/>
                  </a:lnTo>
                  <a:lnTo>
                    <a:pt x="7059" y="9117"/>
                  </a:lnTo>
                  <a:lnTo>
                    <a:pt x="4975" y="10203"/>
                  </a:lnTo>
                  <a:lnTo>
                    <a:pt x="2399" y="10203"/>
                  </a:lnTo>
                  <a:lnTo>
                    <a:pt x="2134" y="8915"/>
                  </a:lnTo>
                  <a:lnTo>
                    <a:pt x="1465" y="7640"/>
                  </a:lnTo>
                  <a:lnTo>
                    <a:pt x="4937" y="7349"/>
                  </a:lnTo>
                  <a:lnTo>
                    <a:pt x="3245" y="6415"/>
                  </a:lnTo>
                  <a:lnTo>
                    <a:pt x="644" y="6415"/>
                  </a:lnTo>
                  <a:lnTo>
                    <a:pt x="644" y="4559"/>
                  </a:lnTo>
                  <a:lnTo>
                    <a:pt x="4495" y="4053"/>
                  </a:lnTo>
                  <a:lnTo>
                    <a:pt x="1781" y="3132"/>
                  </a:lnTo>
                  <a:lnTo>
                    <a:pt x="2008" y="2399"/>
                  </a:lnTo>
                  <a:lnTo>
                    <a:pt x="5253" y="1377"/>
                  </a:lnTo>
                  <a:lnTo>
                    <a:pt x="8208" y="2071"/>
                  </a:lnTo>
                  <a:lnTo>
                    <a:pt x="7627" y="4003"/>
                  </a:lnTo>
                  <a:lnTo>
                    <a:pt x="9193" y="5026"/>
                  </a:lnTo>
                  <a:lnTo>
                    <a:pt x="10190" y="1086"/>
                  </a:lnTo>
                  <a:lnTo>
                    <a:pt x="12274" y="682"/>
                  </a:lnTo>
                  <a:close/>
                  <a:moveTo>
                    <a:pt x="12488" y="0"/>
                  </a:moveTo>
                  <a:lnTo>
                    <a:pt x="9685" y="543"/>
                  </a:lnTo>
                  <a:lnTo>
                    <a:pt x="8801" y="4016"/>
                  </a:lnTo>
                  <a:lnTo>
                    <a:pt x="8372" y="3738"/>
                  </a:lnTo>
                  <a:lnTo>
                    <a:pt x="9003" y="1616"/>
                  </a:lnTo>
                  <a:lnTo>
                    <a:pt x="5228" y="733"/>
                  </a:lnTo>
                  <a:lnTo>
                    <a:pt x="1503" y="1907"/>
                  </a:lnTo>
                  <a:lnTo>
                    <a:pt x="998" y="3536"/>
                  </a:lnTo>
                  <a:lnTo>
                    <a:pt x="1717" y="3788"/>
                  </a:lnTo>
                  <a:lnTo>
                    <a:pt x="0" y="4003"/>
                  </a:lnTo>
                  <a:lnTo>
                    <a:pt x="0" y="7046"/>
                  </a:lnTo>
                  <a:lnTo>
                    <a:pt x="1010" y="7046"/>
                  </a:lnTo>
                  <a:lnTo>
                    <a:pt x="442" y="7097"/>
                  </a:lnTo>
                  <a:lnTo>
                    <a:pt x="1515" y="9079"/>
                  </a:lnTo>
                  <a:lnTo>
                    <a:pt x="1882" y="10834"/>
                  </a:lnTo>
                  <a:lnTo>
                    <a:pt x="5127" y="10834"/>
                  </a:lnTo>
                  <a:lnTo>
                    <a:pt x="6983" y="9862"/>
                  </a:lnTo>
                  <a:lnTo>
                    <a:pt x="9016" y="11503"/>
                  </a:lnTo>
                  <a:lnTo>
                    <a:pt x="11087" y="10708"/>
                  </a:lnTo>
                  <a:lnTo>
                    <a:pt x="12210" y="9167"/>
                  </a:lnTo>
                  <a:lnTo>
                    <a:pt x="10758" y="6023"/>
                  </a:lnTo>
                  <a:lnTo>
                    <a:pt x="11781" y="3144"/>
                  </a:lnTo>
                  <a:lnTo>
                    <a:pt x="13966" y="1490"/>
                  </a:lnTo>
                  <a:lnTo>
                    <a:pt x="1248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7"/>
            <p:cNvSpPr/>
            <p:nvPr/>
          </p:nvSpPr>
          <p:spPr>
            <a:xfrm>
              <a:off x="1843950" y="1219275"/>
              <a:ext cx="96625" cy="163875"/>
            </a:xfrm>
            <a:custGeom>
              <a:avLst/>
              <a:gdLst/>
              <a:ahLst/>
              <a:cxnLst/>
              <a:rect l="l" t="t" r="r" b="b"/>
              <a:pathLst>
                <a:path w="3865" h="6555" extrusionOk="0">
                  <a:moveTo>
                    <a:pt x="2602" y="1"/>
                  </a:moveTo>
                  <a:lnTo>
                    <a:pt x="2046" y="1339"/>
                  </a:lnTo>
                  <a:lnTo>
                    <a:pt x="1466" y="3334"/>
                  </a:lnTo>
                  <a:lnTo>
                    <a:pt x="1024" y="1642"/>
                  </a:lnTo>
                  <a:lnTo>
                    <a:pt x="1" y="3246"/>
                  </a:lnTo>
                  <a:lnTo>
                    <a:pt x="392" y="5026"/>
                  </a:lnTo>
                  <a:lnTo>
                    <a:pt x="1024" y="6554"/>
                  </a:lnTo>
                  <a:lnTo>
                    <a:pt x="3057" y="5014"/>
                  </a:lnTo>
                  <a:lnTo>
                    <a:pt x="3865" y="3221"/>
                  </a:lnTo>
                  <a:lnTo>
                    <a:pt x="3865" y="1339"/>
                  </a:lnTo>
                  <a:lnTo>
                    <a:pt x="260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7"/>
            <p:cNvSpPr/>
            <p:nvPr/>
          </p:nvSpPr>
          <p:spPr>
            <a:xfrm>
              <a:off x="1835425" y="1205075"/>
              <a:ext cx="113050" cy="190700"/>
            </a:xfrm>
            <a:custGeom>
              <a:avLst/>
              <a:gdLst/>
              <a:ahLst/>
              <a:cxnLst/>
              <a:rect l="l" t="t" r="r" b="b"/>
              <a:pathLst>
                <a:path w="4522" h="7628" extrusionOk="0">
                  <a:moveTo>
                    <a:pt x="3044" y="1150"/>
                  </a:moveTo>
                  <a:lnTo>
                    <a:pt x="3890" y="2034"/>
                  </a:lnTo>
                  <a:lnTo>
                    <a:pt x="3890" y="3726"/>
                  </a:lnTo>
                  <a:lnTo>
                    <a:pt x="3145" y="5380"/>
                  </a:lnTo>
                  <a:lnTo>
                    <a:pt x="1503" y="6630"/>
                  </a:lnTo>
                  <a:lnTo>
                    <a:pt x="1049" y="5519"/>
                  </a:lnTo>
                  <a:lnTo>
                    <a:pt x="683" y="3877"/>
                  </a:lnTo>
                  <a:lnTo>
                    <a:pt x="1238" y="2981"/>
                  </a:lnTo>
                  <a:lnTo>
                    <a:pt x="1781" y="5089"/>
                  </a:lnTo>
                  <a:lnTo>
                    <a:pt x="2678" y="2034"/>
                  </a:lnTo>
                  <a:lnTo>
                    <a:pt x="3044" y="1150"/>
                  </a:lnTo>
                  <a:close/>
                  <a:moveTo>
                    <a:pt x="2842" y="1"/>
                  </a:moveTo>
                  <a:lnTo>
                    <a:pt x="2084" y="1819"/>
                  </a:lnTo>
                  <a:lnTo>
                    <a:pt x="1819" y="2715"/>
                  </a:lnTo>
                  <a:lnTo>
                    <a:pt x="1491" y="1427"/>
                  </a:lnTo>
                  <a:lnTo>
                    <a:pt x="1" y="3763"/>
                  </a:lnTo>
                  <a:lnTo>
                    <a:pt x="443" y="5708"/>
                  </a:lnTo>
                  <a:lnTo>
                    <a:pt x="1238" y="7627"/>
                  </a:lnTo>
                  <a:lnTo>
                    <a:pt x="3650" y="5784"/>
                  </a:lnTo>
                  <a:lnTo>
                    <a:pt x="4496" y="3915"/>
                  </a:lnTo>
                  <a:lnTo>
                    <a:pt x="4521" y="1781"/>
                  </a:lnTo>
                  <a:lnTo>
                    <a:pt x="284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7"/>
            <p:cNvSpPr/>
            <p:nvPr/>
          </p:nvSpPr>
          <p:spPr>
            <a:xfrm>
              <a:off x="1794700" y="1458875"/>
              <a:ext cx="74850" cy="69800"/>
            </a:xfrm>
            <a:custGeom>
              <a:avLst/>
              <a:gdLst/>
              <a:ahLst/>
              <a:cxnLst/>
              <a:rect l="l" t="t" r="r" b="b"/>
              <a:pathLst>
                <a:path w="2994" h="2792" extrusionOk="0">
                  <a:moveTo>
                    <a:pt x="1971" y="1"/>
                  </a:moveTo>
                  <a:lnTo>
                    <a:pt x="872" y="847"/>
                  </a:lnTo>
                  <a:lnTo>
                    <a:pt x="1" y="1465"/>
                  </a:lnTo>
                  <a:lnTo>
                    <a:pt x="1504" y="2791"/>
                  </a:lnTo>
                  <a:lnTo>
                    <a:pt x="2994" y="2791"/>
                  </a:lnTo>
                  <a:lnTo>
                    <a:pt x="1971"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7"/>
            <p:cNvSpPr/>
            <p:nvPr/>
          </p:nvSpPr>
          <p:spPr>
            <a:xfrm>
              <a:off x="1782075" y="1445925"/>
              <a:ext cx="98850" cy="90625"/>
            </a:xfrm>
            <a:custGeom>
              <a:avLst/>
              <a:gdLst/>
              <a:ahLst/>
              <a:cxnLst/>
              <a:rect l="l" t="t" r="r" b="b"/>
              <a:pathLst>
                <a:path w="3954" h="3625" extrusionOk="0">
                  <a:moveTo>
                    <a:pt x="2324" y="1024"/>
                  </a:moveTo>
                  <a:lnTo>
                    <a:pt x="3057" y="2994"/>
                  </a:lnTo>
                  <a:lnTo>
                    <a:pt x="2122" y="2994"/>
                  </a:lnTo>
                  <a:lnTo>
                    <a:pt x="1011" y="2009"/>
                  </a:lnTo>
                  <a:lnTo>
                    <a:pt x="2324" y="1024"/>
                  </a:lnTo>
                  <a:close/>
                  <a:moveTo>
                    <a:pt x="2627" y="1"/>
                  </a:moveTo>
                  <a:lnTo>
                    <a:pt x="1188" y="1112"/>
                  </a:lnTo>
                  <a:lnTo>
                    <a:pt x="1" y="1958"/>
                  </a:lnTo>
                  <a:lnTo>
                    <a:pt x="1882" y="3625"/>
                  </a:lnTo>
                  <a:lnTo>
                    <a:pt x="3953" y="3625"/>
                  </a:lnTo>
                  <a:lnTo>
                    <a:pt x="262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7"/>
            <p:cNvSpPr/>
            <p:nvPr/>
          </p:nvSpPr>
          <p:spPr>
            <a:xfrm>
              <a:off x="241275" y="1079650"/>
              <a:ext cx="2559200" cy="3887025"/>
            </a:xfrm>
            <a:custGeom>
              <a:avLst/>
              <a:gdLst/>
              <a:ahLst/>
              <a:cxnLst/>
              <a:rect l="l" t="t" r="r" b="b"/>
              <a:pathLst>
                <a:path w="102368" h="155481" extrusionOk="0">
                  <a:moveTo>
                    <a:pt x="22033" y="0"/>
                  </a:moveTo>
                  <a:cubicBezTo>
                    <a:pt x="21541" y="0"/>
                    <a:pt x="20848" y="207"/>
                    <a:pt x="19875" y="825"/>
                  </a:cubicBezTo>
                  <a:cubicBezTo>
                    <a:pt x="16958" y="2669"/>
                    <a:pt x="16718" y="2669"/>
                    <a:pt x="16718" y="2669"/>
                  </a:cubicBezTo>
                  <a:lnTo>
                    <a:pt x="14357" y="4096"/>
                  </a:lnTo>
                  <a:lnTo>
                    <a:pt x="14357" y="5043"/>
                  </a:lnTo>
                  <a:lnTo>
                    <a:pt x="15304" y="8351"/>
                  </a:lnTo>
                  <a:lnTo>
                    <a:pt x="15532" y="10056"/>
                  </a:lnTo>
                  <a:lnTo>
                    <a:pt x="13423" y="9450"/>
                  </a:lnTo>
                  <a:lnTo>
                    <a:pt x="12665" y="8869"/>
                  </a:lnTo>
                  <a:lnTo>
                    <a:pt x="10051" y="10043"/>
                  </a:lnTo>
                  <a:lnTo>
                    <a:pt x="9319" y="11584"/>
                  </a:lnTo>
                  <a:lnTo>
                    <a:pt x="9319" y="12606"/>
                  </a:lnTo>
                  <a:lnTo>
                    <a:pt x="11920" y="12998"/>
                  </a:lnTo>
                  <a:lnTo>
                    <a:pt x="13890" y="12846"/>
                  </a:lnTo>
                  <a:lnTo>
                    <a:pt x="13890" y="12846"/>
                  </a:lnTo>
                  <a:lnTo>
                    <a:pt x="12236" y="14854"/>
                  </a:lnTo>
                  <a:lnTo>
                    <a:pt x="9281" y="15447"/>
                  </a:lnTo>
                  <a:lnTo>
                    <a:pt x="7324" y="17884"/>
                  </a:lnTo>
                  <a:lnTo>
                    <a:pt x="5922" y="20094"/>
                  </a:lnTo>
                  <a:lnTo>
                    <a:pt x="6478" y="22228"/>
                  </a:lnTo>
                  <a:lnTo>
                    <a:pt x="7665" y="23491"/>
                  </a:lnTo>
                  <a:lnTo>
                    <a:pt x="9559" y="25069"/>
                  </a:lnTo>
                  <a:cubicBezTo>
                    <a:pt x="9559" y="25069"/>
                    <a:pt x="8448" y="26534"/>
                    <a:pt x="8372" y="26862"/>
                  </a:cubicBezTo>
                  <a:cubicBezTo>
                    <a:pt x="8296" y="27191"/>
                    <a:pt x="2841" y="30196"/>
                    <a:pt x="2841" y="30196"/>
                  </a:cubicBezTo>
                  <a:lnTo>
                    <a:pt x="0" y="31610"/>
                  </a:lnTo>
                  <a:lnTo>
                    <a:pt x="0" y="31610"/>
                  </a:lnTo>
                  <a:lnTo>
                    <a:pt x="4344" y="30903"/>
                  </a:lnTo>
                  <a:lnTo>
                    <a:pt x="10178" y="28529"/>
                  </a:lnTo>
                  <a:lnTo>
                    <a:pt x="12476" y="25852"/>
                  </a:lnTo>
                  <a:lnTo>
                    <a:pt x="14446" y="24110"/>
                  </a:lnTo>
                  <a:lnTo>
                    <a:pt x="16883" y="22380"/>
                  </a:lnTo>
                  <a:lnTo>
                    <a:pt x="15393" y="25132"/>
                  </a:lnTo>
                  <a:lnTo>
                    <a:pt x="17287" y="24741"/>
                  </a:lnTo>
                  <a:cubicBezTo>
                    <a:pt x="17287" y="24741"/>
                    <a:pt x="19648" y="24034"/>
                    <a:pt x="19812" y="23794"/>
                  </a:cubicBezTo>
                  <a:cubicBezTo>
                    <a:pt x="19818" y="23784"/>
                    <a:pt x="19832" y="23779"/>
                    <a:pt x="19854" y="23779"/>
                  </a:cubicBezTo>
                  <a:cubicBezTo>
                    <a:pt x="20342" y="23779"/>
                    <a:pt x="24610" y="26319"/>
                    <a:pt x="24610" y="26319"/>
                  </a:cubicBezTo>
                  <a:lnTo>
                    <a:pt x="26113" y="29085"/>
                  </a:lnTo>
                  <a:lnTo>
                    <a:pt x="26820" y="33100"/>
                  </a:lnTo>
                  <a:lnTo>
                    <a:pt x="26189" y="36105"/>
                  </a:lnTo>
                  <a:lnTo>
                    <a:pt x="25633" y="38151"/>
                  </a:lnTo>
                  <a:lnTo>
                    <a:pt x="26429" y="40045"/>
                  </a:lnTo>
                  <a:lnTo>
                    <a:pt x="27376" y="37040"/>
                  </a:lnTo>
                  <a:lnTo>
                    <a:pt x="28474" y="36105"/>
                  </a:lnTo>
                  <a:lnTo>
                    <a:pt x="29194" y="40512"/>
                  </a:lnTo>
                  <a:lnTo>
                    <a:pt x="30457" y="43505"/>
                  </a:lnTo>
                  <a:lnTo>
                    <a:pt x="28083" y="42015"/>
                  </a:lnTo>
                  <a:lnTo>
                    <a:pt x="27856" y="43505"/>
                  </a:lnTo>
                  <a:lnTo>
                    <a:pt x="29585" y="47293"/>
                  </a:lnTo>
                  <a:lnTo>
                    <a:pt x="29346" y="49894"/>
                  </a:lnTo>
                  <a:lnTo>
                    <a:pt x="28083" y="52419"/>
                  </a:lnTo>
                  <a:lnTo>
                    <a:pt x="27616" y="56763"/>
                  </a:lnTo>
                  <a:lnTo>
                    <a:pt x="27931" y="61258"/>
                  </a:lnTo>
                  <a:lnTo>
                    <a:pt x="29661" y="64011"/>
                  </a:lnTo>
                  <a:lnTo>
                    <a:pt x="31404" y="65198"/>
                  </a:lnTo>
                  <a:lnTo>
                    <a:pt x="32666" y="68670"/>
                  </a:lnTo>
                  <a:lnTo>
                    <a:pt x="33538" y="71713"/>
                  </a:lnTo>
                  <a:lnTo>
                    <a:pt x="34081" y="73708"/>
                  </a:lnTo>
                  <a:lnTo>
                    <a:pt x="36631" y="76398"/>
                  </a:lnTo>
                  <a:lnTo>
                    <a:pt x="36631" y="76398"/>
                  </a:lnTo>
                  <a:lnTo>
                    <a:pt x="36050" y="73241"/>
                  </a:lnTo>
                  <a:lnTo>
                    <a:pt x="34560" y="71347"/>
                  </a:lnTo>
                  <a:lnTo>
                    <a:pt x="33929" y="66852"/>
                  </a:lnTo>
                  <a:lnTo>
                    <a:pt x="35343" y="68506"/>
                  </a:lnTo>
                  <a:lnTo>
                    <a:pt x="36215" y="71713"/>
                  </a:lnTo>
                  <a:lnTo>
                    <a:pt x="38424" y="73784"/>
                  </a:lnTo>
                  <a:lnTo>
                    <a:pt x="40470" y="77332"/>
                  </a:lnTo>
                  <a:lnTo>
                    <a:pt x="40634" y="79618"/>
                  </a:lnTo>
                  <a:lnTo>
                    <a:pt x="42288" y="81436"/>
                  </a:lnTo>
                  <a:lnTo>
                    <a:pt x="46241" y="82623"/>
                  </a:lnTo>
                  <a:lnTo>
                    <a:pt x="49082" y="84113"/>
                  </a:lnTo>
                  <a:lnTo>
                    <a:pt x="49940" y="83557"/>
                  </a:lnTo>
                  <a:lnTo>
                    <a:pt x="52541" y="85616"/>
                  </a:lnTo>
                  <a:lnTo>
                    <a:pt x="55458" y="86247"/>
                  </a:lnTo>
                  <a:lnTo>
                    <a:pt x="57428" y="88457"/>
                  </a:lnTo>
                  <a:lnTo>
                    <a:pt x="58855" y="90035"/>
                  </a:lnTo>
                  <a:lnTo>
                    <a:pt x="61380" y="91373"/>
                  </a:lnTo>
                  <a:lnTo>
                    <a:pt x="62643" y="90275"/>
                  </a:lnTo>
                  <a:lnTo>
                    <a:pt x="64221" y="92081"/>
                  </a:lnTo>
                  <a:lnTo>
                    <a:pt x="63906" y="95553"/>
                  </a:lnTo>
                  <a:lnTo>
                    <a:pt x="62378" y="97346"/>
                  </a:lnTo>
                  <a:lnTo>
                    <a:pt x="61595" y="99644"/>
                  </a:lnTo>
                  <a:lnTo>
                    <a:pt x="61355" y="101854"/>
                  </a:lnTo>
                  <a:lnTo>
                    <a:pt x="60875" y="103028"/>
                  </a:lnTo>
                  <a:lnTo>
                    <a:pt x="63325" y="105629"/>
                  </a:lnTo>
                  <a:lnTo>
                    <a:pt x="65459" y="108862"/>
                  </a:lnTo>
                  <a:lnTo>
                    <a:pt x="67580" y="112170"/>
                  </a:lnTo>
                  <a:lnTo>
                    <a:pt x="69550" y="113281"/>
                  </a:lnTo>
                  <a:lnTo>
                    <a:pt x="70813" y="115011"/>
                  </a:lnTo>
                  <a:lnTo>
                    <a:pt x="71293" y="119746"/>
                  </a:lnTo>
                  <a:lnTo>
                    <a:pt x="71532" y="123610"/>
                  </a:lnTo>
                  <a:lnTo>
                    <a:pt x="71293" y="127562"/>
                  </a:lnTo>
                  <a:lnTo>
                    <a:pt x="71444" y="129608"/>
                  </a:lnTo>
                  <a:lnTo>
                    <a:pt x="70661" y="132765"/>
                  </a:lnTo>
                  <a:lnTo>
                    <a:pt x="70585" y="135214"/>
                  </a:lnTo>
                  <a:lnTo>
                    <a:pt x="70813" y="138220"/>
                  </a:lnTo>
                  <a:lnTo>
                    <a:pt x="72151" y="139167"/>
                  </a:lnTo>
                  <a:lnTo>
                    <a:pt x="70346" y="143334"/>
                  </a:lnTo>
                  <a:lnTo>
                    <a:pt x="71684" y="145392"/>
                  </a:lnTo>
                  <a:lnTo>
                    <a:pt x="72000" y="147210"/>
                  </a:lnTo>
                  <a:lnTo>
                    <a:pt x="73225" y="150998"/>
                  </a:lnTo>
                  <a:lnTo>
                    <a:pt x="75548" y="154344"/>
                  </a:lnTo>
                  <a:lnTo>
                    <a:pt x="77278" y="155481"/>
                  </a:lnTo>
                  <a:lnTo>
                    <a:pt x="80283" y="155481"/>
                  </a:lnTo>
                  <a:lnTo>
                    <a:pt x="81546" y="153991"/>
                  </a:lnTo>
                  <a:lnTo>
                    <a:pt x="78313" y="152248"/>
                  </a:lnTo>
                  <a:lnTo>
                    <a:pt x="77126" y="149331"/>
                  </a:lnTo>
                  <a:cubicBezTo>
                    <a:pt x="77126" y="149331"/>
                    <a:pt x="75864" y="148826"/>
                    <a:pt x="77050" y="147399"/>
                  </a:cubicBezTo>
                  <a:cubicBezTo>
                    <a:pt x="78237" y="145985"/>
                    <a:pt x="78237" y="145960"/>
                    <a:pt x="78237" y="145960"/>
                  </a:cubicBezTo>
                  <a:lnTo>
                    <a:pt x="78553" y="144925"/>
                  </a:lnTo>
                  <a:lnTo>
                    <a:pt x="76899" y="143738"/>
                  </a:lnTo>
                  <a:lnTo>
                    <a:pt x="77758" y="142083"/>
                  </a:lnTo>
                  <a:lnTo>
                    <a:pt x="78553" y="141528"/>
                  </a:lnTo>
                  <a:lnTo>
                    <a:pt x="78945" y="139318"/>
                  </a:lnTo>
                  <a:lnTo>
                    <a:pt x="78389" y="138055"/>
                  </a:lnTo>
                  <a:lnTo>
                    <a:pt x="78465" y="136957"/>
                  </a:lnTo>
                  <a:lnTo>
                    <a:pt x="79892" y="137108"/>
                  </a:lnTo>
                  <a:lnTo>
                    <a:pt x="79967" y="135530"/>
                  </a:lnTo>
                  <a:lnTo>
                    <a:pt x="79967" y="134962"/>
                  </a:lnTo>
                  <a:lnTo>
                    <a:pt x="81861" y="134406"/>
                  </a:lnTo>
                  <a:lnTo>
                    <a:pt x="83755" y="133926"/>
                  </a:lnTo>
                  <a:lnTo>
                    <a:pt x="83755" y="131805"/>
                  </a:lnTo>
                  <a:lnTo>
                    <a:pt x="83604" y="130542"/>
                  </a:lnTo>
                  <a:lnTo>
                    <a:pt x="83516" y="129595"/>
                  </a:lnTo>
                  <a:lnTo>
                    <a:pt x="86205" y="130063"/>
                  </a:lnTo>
                  <a:lnTo>
                    <a:pt x="87821" y="128484"/>
                  </a:lnTo>
                  <a:lnTo>
                    <a:pt x="89261" y="126047"/>
                  </a:lnTo>
                  <a:lnTo>
                    <a:pt x="90612" y="124065"/>
                  </a:lnTo>
                  <a:lnTo>
                    <a:pt x="91079" y="121312"/>
                  </a:lnTo>
                  <a:lnTo>
                    <a:pt x="93605" y="119570"/>
                  </a:lnTo>
                  <a:lnTo>
                    <a:pt x="96294" y="118155"/>
                  </a:lnTo>
                  <a:lnTo>
                    <a:pt x="97633" y="117360"/>
                  </a:lnTo>
                  <a:lnTo>
                    <a:pt x="98188" y="113572"/>
                  </a:lnTo>
                  <a:lnTo>
                    <a:pt x="99047" y="110415"/>
                  </a:lnTo>
                  <a:lnTo>
                    <a:pt x="99451" y="108445"/>
                  </a:lnTo>
                  <a:lnTo>
                    <a:pt x="101257" y="106160"/>
                  </a:lnTo>
                  <a:lnTo>
                    <a:pt x="102368" y="104190"/>
                  </a:lnTo>
                  <a:lnTo>
                    <a:pt x="101332" y="102296"/>
                  </a:lnTo>
                  <a:cubicBezTo>
                    <a:pt x="101332" y="102296"/>
                    <a:pt x="101888" y="102220"/>
                    <a:pt x="98655" y="100957"/>
                  </a:cubicBezTo>
                  <a:lnTo>
                    <a:pt x="95423" y="99695"/>
                  </a:lnTo>
                  <a:lnTo>
                    <a:pt x="93529" y="99379"/>
                  </a:lnTo>
                  <a:lnTo>
                    <a:pt x="91471" y="98596"/>
                  </a:lnTo>
                  <a:lnTo>
                    <a:pt x="89185" y="97649"/>
                  </a:lnTo>
                  <a:lnTo>
                    <a:pt x="88011" y="94884"/>
                  </a:lnTo>
                  <a:lnTo>
                    <a:pt x="86508" y="92750"/>
                  </a:lnTo>
                  <a:lnTo>
                    <a:pt x="83124" y="91651"/>
                  </a:lnTo>
                  <a:lnTo>
                    <a:pt x="80914" y="91411"/>
                  </a:lnTo>
                  <a:lnTo>
                    <a:pt x="78616" y="89202"/>
                  </a:lnTo>
                  <a:lnTo>
                    <a:pt x="76571" y="88015"/>
                  </a:lnTo>
                  <a:lnTo>
                    <a:pt x="74121" y="87787"/>
                  </a:lnTo>
                  <a:lnTo>
                    <a:pt x="71596" y="87156"/>
                  </a:lnTo>
                  <a:lnTo>
                    <a:pt x="68755" y="87232"/>
                  </a:lnTo>
                  <a:cubicBezTo>
                    <a:pt x="68755" y="87232"/>
                    <a:pt x="65522" y="88179"/>
                    <a:pt x="65446" y="88495"/>
                  </a:cubicBezTo>
                  <a:cubicBezTo>
                    <a:pt x="65358" y="88810"/>
                    <a:pt x="64903" y="90174"/>
                    <a:pt x="64903" y="90174"/>
                  </a:cubicBezTo>
                  <a:lnTo>
                    <a:pt x="63325" y="88911"/>
                  </a:lnTo>
                  <a:lnTo>
                    <a:pt x="61595" y="89467"/>
                  </a:lnTo>
                  <a:lnTo>
                    <a:pt x="59852" y="88596"/>
                  </a:lnTo>
                  <a:lnTo>
                    <a:pt x="58590" y="85994"/>
                  </a:lnTo>
                  <a:lnTo>
                    <a:pt x="59385" y="83949"/>
                  </a:lnTo>
                  <a:lnTo>
                    <a:pt x="57491" y="83317"/>
                  </a:lnTo>
                  <a:lnTo>
                    <a:pt x="54966" y="83002"/>
                  </a:lnTo>
                  <a:lnTo>
                    <a:pt x="55673" y="81032"/>
                  </a:lnTo>
                  <a:lnTo>
                    <a:pt x="56380" y="79643"/>
                  </a:lnTo>
                  <a:lnTo>
                    <a:pt x="56532" y="78507"/>
                  </a:lnTo>
                  <a:lnTo>
                    <a:pt x="53779" y="78507"/>
                  </a:lnTo>
                  <a:lnTo>
                    <a:pt x="52592" y="80476"/>
                  </a:lnTo>
                  <a:lnTo>
                    <a:pt x="49915" y="81423"/>
                  </a:lnTo>
                  <a:lnTo>
                    <a:pt x="47933" y="78747"/>
                  </a:lnTo>
                  <a:lnTo>
                    <a:pt x="47541" y="75160"/>
                  </a:lnTo>
                  <a:lnTo>
                    <a:pt x="48412" y="72218"/>
                  </a:lnTo>
                  <a:lnTo>
                    <a:pt x="51165" y="70173"/>
                  </a:lnTo>
                  <a:lnTo>
                    <a:pt x="54095" y="69769"/>
                  </a:lnTo>
                  <a:lnTo>
                    <a:pt x="55433" y="70880"/>
                  </a:lnTo>
                  <a:lnTo>
                    <a:pt x="56064" y="69693"/>
                  </a:lnTo>
                  <a:lnTo>
                    <a:pt x="58198" y="69693"/>
                  </a:lnTo>
                  <a:lnTo>
                    <a:pt x="60964" y="70552"/>
                  </a:lnTo>
                  <a:lnTo>
                    <a:pt x="61191" y="72521"/>
                  </a:lnTo>
                  <a:lnTo>
                    <a:pt x="62529" y="74567"/>
                  </a:lnTo>
                  <a:lnTo>
                    <a:pt x="62933" y="72484"/>
                  </a:lnTo>
                  <a:lnTo>
                    <a:pt x="62769" y="68759"/>
                  </a:lnTo>
                  <a:lnTo>
                    <a:pt x="63805" y="66852"/>
                  </a:lnTo>
                  <a:lnTo>
                    <a:pt x="66797" y="64806"/>
                  </a:lnTo>
                  <a:lnTo>
                    <a:pt x="68300" y="62281"/>
                  </a:lnTo>
                  <a:lnTo>
                    <a:pt x="69083" y="60248"/>
                  </a:lnTo>
                  <a:lnTo>
                    <a:pt x="71684" y="57697"/>
                  </a:lnTo>
                  <a:lnTo>
                    <a:pt x="73338" y="57697"/>
                  </a:lnTo>
                  <a:lnTo>
                    <a:pt x="74197" y="55412"/>
                  </a:lnTo>
                  <a:lnTo>
                    <a:pt x="76722" y="53758"/>
                  </a:lnTo>
                  <a:lnTo>
                    <a:pt x="77833" y="55488"/>
                  </a:lnTo>
                  <a:lnTo>
                    <a:pt x="79879" y="54187"/>
                  </a:lnTo>
                  <a:lnTo>
                    <a:pt x="83351" y="52748"/>
                  </a:lnTo>
                  <a:lnTo>
                    <a:pt x="82569" y="51876"/>
                  </a:lnTo>
                  <a:lnTo>
                    <a:pt x="79412" y="52104"/>
                  </a:lnTo>
                  <a:lnTo>
                    <a:pt x="78692" y="50525"/>
                  </a:lnTo>
                  <a:lnTo>
                    <a:pt x="78692" y="49187"/>
                  </a:lnTo>
                  <a:lnTo>
                    <a:pt x="77833" y="48707"/>
                  </a:lnTo>
                  <a:lnTo>
                    <a:pt x="76091" y="49502"/>
                  </a:lnTo>
                  <a:lnTo>
                    <a:pt x="78540" y="48240"/>
                  </a:lnTo>
                  <a:lnTo>
                    <a:pt x="80902" y="48240"/>
                  </a:lnTo>
                  <a:lnTo>
                    <a:pt x="83111" y="48391"/>
                  </a:lnTo>
                  <a:lnTo>
                    <a:pt x="85725" y="46901"/>
                  </a:lnTo>
                  <a:cubicBezTo>
                    <a:pt x="85725" y="46901"/>
                    <a:pt x="87619" y="45474"/>
                    <a:pt x="87695" y="45361"/>
                  </a:cubicBezTo>
                  <a:cubicBezTo>
                    <a:pt x="87771" y="45247"/>
                    <a:pt x="86041" y="42204"/>
                    <a:pt x="86041" y="42204"/>
                  </a:cubicBezTo>
                  <a:lnTo>
                    <a:pt x="83983" y="40297"/>
                  </a:lnTo>
                  <a:lnTo>
                    <a:pt x="83591" y="38151"/>
                  </a:lnTo>
                  <a:lnTo>
                    <a:pt x="83111" y="33820"/>
                  </a:lnTo>
                  <a:lnTo>
                    <a:pt x="81066" y="36105"/>
                  </a:lnTo>
                  <a:lnTo>
                    <a:pt x="79172" y="35701"/>
                  </a:lnTo>
                  <a:lnTo>
                    <a:pt x="78856" y="33656"/>
                  </a:lnTo>
                  <a:lnTo>
                    <a:pt x="79639" y="32203"/>
                  </a:lnTo>
                  <a:lnTo>
                    <a:pt x="77909" y="31724"/>
                  </a:lnTo>
                  <a:lnTo>
                    <a:pt x="76798" y="30575"/>
                  </a:lnTo>
                  <a:lnTo>
                    <a:pt x="73957" y="30575"/>
                  </a:lnTo>
                  <a:lnTo>
                    <a:pt x="73098" y="30650"/>
                  </a:lnTo>
                  <a:lnTo>
                    <a:pt x="73010" y="33491"/>
                  </a:lnTo>
                  <a:lnTo>
                    <a:pt x="71671" y="34918"/>
                  </a:lnTo>
                  <a:lnTo>
                    <a:pt x="72467" y="36156"/>
                  </a:lnTo>
                  <a:lnTo>
                    <a:pt x="72694" y="38479"/>
                  </a:lnTo>
                  <a:lnTo>
                    <a:pt x="70573" y="40285"/>
                  </a:lnTo>
                  <a:lnTo>
                    <a:pt x="68603" y="40979"/>
                  </a:lnTo>
                  <a:lnTo>
                    <a:pt x="68603" y="44136"/>
                  </a:lnTo>
                  <a:lnTo>
                    <a:pt x="67340" y="44767"/>
                  </a:lnTo>
                  <a:lnTo>
                    <a:pt x="65913" y="42962"/>
                  </a:lnTo>
                  <a:lnTo>
                    <a:pt x="66545" y="40196"/>
                  </a:lnTo>
                  <a:lnTo>
                    <a:pt x="64386" y="39098"/>
                  </a:lnTo>
                  <a:lnTo>
                    <a:pt x="62113" y="37747"/>
                  </a:lnTo>
                  <a:lnTo>
                    <a:pt x="61115" y="36888"/>
                  </a:lnTo>
                  <a:lnTo>
                    <a:pt x="60092" y="36888"/>
                  </a:lnTo>
                  <a:lnTo>
                    <a:pt x="59852" y="34123"/>
                  </a:lnTo>
                  <a:lnTo>
                    <a:pt x="60244" y="31686"/>
                  </a:lnTo>
                  <a:lnTo>
                    <a:pt x="61088" y="29679"/>
                  </a:lnTo>
                  <a:lnTo>
                    <a:pt x="61088" y="29679"/>
                  </a:lnTo>
                  <a:cubicBezTo>
                    <a:pt x="61170" y="29674"/>
                    <a:pt x="61518" y="29543"/>
                    <a:pt x="62694" y="28958"/>
                  </a:cubicBezTo>
                  <a:cubicBezTo>
                    <a:pt x="63454" y="28578"/>
                    <a:pt x="63639" y="28510"/>
                    <a:pt x="63679" y="28510"/>
                  </a:cubicBezTo>
                  <a:cubicBezTo>
                    <a:pt x="63702" y="28510"/>
                    <a:pt x="63680" y="28531"/>
                    <a:pt x="63688" y="28531"/>
                  </a:cubicBezTo>
                  <a:cubicBezTo>
                    <a:pt x="63704" y="28531"/>
                    <a:pt x="63843" y="28444"/>
                    <a:pt x="64739" y="27910"/>
                  </a:cubicBezTo>
                  <a:cubicBezTo>
                    <a:pt x="66873" y="26648"/>
                    <a:pt x="66873" y="26648"/>
                    <a:pt x="66873" y="26648"/>
                  </a:cubicBezTo>
                  <a:lnTo>
                    <a:pt x="68451" y="25145"/>
                  </a:lnTo>
                  <a:lnTo>
                    <a:pt x="69714" y="23870"/>
                  </a:lnTo>
                  <a:lnTo>
                    <a:pt x="70585" y="23642"/>
                  </a:lnTo>
                  <a:lnTo>
                    <a:pt x="73969" y="23642"/>
                  </a:lnTo>
                  <a:lnTo>
                    <a:pt x="74121" y="21597"/>
                  </a:lnTo>
                  <a:lnTo>
                    <a:pt x="75144" y="19779"/>
                  </a:lnTo>
                  <a:lnTo>
                    <a:pt x="74677" y="18049"/>
                  </a:lnTo>
                  <a:lnTo>
                    <a:pt x="73035" y="16660"/>
                  </a:lnTo>
                  <a:lnTo>
                    <a:pt x="71987" y="18693"/>
                  </a:lnTo>
                  <a:lnTo>
                    <a:pt x="70371" y="19943"/>
                  </a:lnTo>
                  <a:lnTo>
                    <a:pt x="69234" y="20726"/>
                  </a:lnTo>
                  <a:lnTo>
                    <a:pt x="69234" y="18276"/>
                  </a:lnTo>
                  <a:lnTo>
                    <a:pt x="69487" y="17013"/>
                  </a:lnTo>
                  <a:lnTo>
                    <a:pt x="69487" y="17013"/>
                  </a:lnTo>
                  <a:lnTo>
                    <a:pt x="68439" y="17960"/>
                  </a:lnTo>
                  <a:lnTo>
                    <a:pt x="67403" y="15599"/>
                  </a:lnTo>
                  <a:lnTo>
                    <a:pt x="68565" y="14336"/>
                  </a:lnTo>
                  <a:lnTo>
                    <a:pt x="69373" y="12594"/>
                  </a:lnTo>
                  <a:lnTo>
                    <a:pt x="70636" y="9841"/>
                  </a:lnTo>
                  <a:lnTo>
                    <a:pt x="71633" y="9450"/>
                  </a:lnTo>
                  <a:lnTo>
                    <a:pt x="73401" y="7783"/>
                  </a:lnTo>
                  <a:lnTo>
                    <a:pt x="72618" y="7379"/>
                  </a:lnTo>
                  <a:lnTo>
                    <a:pt x="71633" y="7240"/>
                  </a:lnTo>
                  <a:lnTo>
                    <a:pt x="69234" y="7240"/>
                  </a:lnTo>
                  <a:lnTo>
                    <a:pt x="69234" y="9450"/>
                  </a:lnTo>
                  <a:lnTo>
                    <a:pt x="67164" y="12152"/>
                  </a:lnTo>
                  <a:lnTo>
                    <a:pt x="65408" y="14854"/>
                  </a:lnTo>
                  <a:lnTo>
                    <a:pt x="66280" y="16091"/>
                  </a:lnTo>
                  <a:lnTo>
                    <a:pt x="65926" y="18516"/>
                  </a:lnTo>
                  <a:lnTo>
                    <a:pt x="62921" y="20094"/>
                  </a:lnTo>
                  <a:lnTo>
                    <a:pt x="62921" y="18276"/>
                  </a:lnTo>
                  <a:lnTo>
                    <a:pt x="61191" y="18124"/>
                  </a:lnTo>
                  <a:lnTo>
                    <a:pt x="59701" y="19299"/>
                  </a:lnTo>
                  <a:lnTo>
                    <a:pt x="57845" y="16698"/>
                  </a:lnTo>
                  <a:lnTo>
                    <a:pt x="55673" y="16698"/>
                  </a:lnTo>
                  <a:lnTo>
                    <a:pt x="54966" y="18049"/>
                  </a:lnTo>
                  <a:lnTo>
                    <a:pt x="54259" y="19071"/>
                  </a:lnTo>
                  <a:lnTo>
                    <a:pt x="53223" y="16786"/>
                  </a:lnTo>
                  <a:cubicBezTo>
                    <a:pt x="53223" y="16786"/>
                    <a:pt x="52623" y="16998"/>
                    <a:pt x="52038" y="16998"/>
                  </a:cubicBezTo>
                  <a:cubicBezTo>
                    <a:pt x="51500" y="16998"/>
                    <a:pt x="50974" y="16819"/>
                    <a:pt x="50938" y="16129"/>
                  </a:cubicBezTo>
                  <a:cubicBezTo>
                    <a:pt x="50862" y="14690"/>
                    <a:pt x="50862" y="14677"/>
                    <a:pt x="50862" y="14677"/>
                  </a:cubicBezTo>
                  <a:lnTo>
                    <a:pt x="47629" y="11672"/>
                  </a:lnTo>
                  <a:lnTo>
                    <a:pt x="46594" y="10952"/>
                  </a:lnTo>
                  <a:lnTo>
                    <a:pt x="44788" y="11268"/>
                  </a:lnTo>
                  <a:lnTo>
                    <a:pt x="43993" y="8869"/>
                  </a:lnTo>
                  <a:lnTo>
                    <a:pt x="42579" y="8427"/>
                  </a:lnTo>
                  <a:lnTo>
                    <a:pt x="39030" y="8869"/>
                  </a:lnTo>
                  <a:lnTo>
                    <a:pt x="36972" y="8427"/>
                  </a:lnTo>
                  <a:lnTo>
                    <a:pt x="34295" y="6141"/>
                  </a:lnTo>
                  <a:lnTo>
                    <a:pt x="30747" y="4462"/>
                  </a:lnTo>
                  <a:lnTo>
                    <a:pt x="28159" y="1962"/>
                  </a:lnTo>
                  <a:lnTo>
                    <a:pt x="26037" y="194"/>
                  </a:lnTo>
                  <a:lnTo>
                    <a:pt x="23196" y="825"/>
                  </a:lnTo>
                  <a:cubicBezTo>
                    <a:pt x="23196" y="825"/>
                    <a:pt x="23017" y="0"/>
                    <a:pt x="22033" y="0"/>
                  </a:cubicBez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7"/>
            <p:cNvSpPr/>
            <p:nvPr/>
          </p:nvSpPr>
          <p:spPr>
            <a:xfrm>
              <a:off x="238125" y="1071925"/>
              <a:ext cx="2568675" cy="3902025"/>
            </a:xfrm>
            <a:custGeom>
              <a:avLst/>
              <a:gdLst/>
              <a:ahLst/>
              <a:cxnLst/>
              <a:rect l="l" t="t" r="r" b="b"/>
              <a:pathLst>
                <a:path w="102747" h="156081" extrusionOk="0">
                  <a:moveTo>
                    <a:pt x="61468" y="29836"/>
                  </a:moveTo>
                  <a:cubicBezTo>
                    <a:pt x="61506" y="29899"/>
                    <a:pt x="61519" y="29962"/>
                    <a:pt x="61506" y="30025"/>
                  </a:cubicBezTo>
                  <a:lnTo>
                    <a:pt x="61342" y="29899"/>
                  </a:lnTo>
                  <a:lnTo>
                    <a:pt x="61468" y="29836"/>
                  </a:lnTo>
                  <a:close/>
                  <a:moveTo>
                    <a:pt x="101181" y="102504"/>
                  </a:moveTo>
                  <a:lnTo>
                    <a:pt x="101282" y="102542"/>
                  </a:lnTo>
                  <a:lnTo>
                    <a:pt x="101193" y="102718"/>
                  </a:lnTo>
                  <a:cubicBezTo>
                    <a:pt x="101155" y="102655"/>
                    <a:pt x="101143" y="102567"/>
                    <a:pt x="101181" y="102504"/>
                  </a:cubicBezTo>
                  <a:close/>
                  <a:moveTo>
                    <a:pt x="22159" y="618"/>
                  </a:moveTo>
                  <a:cubicBezTo>
                    <a:pt x="22328" y="618"/>
                    <a:pt x="22461" y="648"/>
                    <a:pt x="22565" y="692"/>
                  </a:cubicBezTo>
                  <a:cubicBezTo>
                    <a:pt x="22779" y="781"/>
                    <a:pt x="22943" y="970"/>
                    <a:pt x="23019" y="1198"/>
                  </a:cubicBezTo>
                  <a:lnTo>
                    <a:pt x="23385" y="1437"/>
                  </a:lnTo>
                  <a:lnTo>
                    <a:pt x="26075" y="844"/>
                  </a:lnTo>
                  <a:lnTo>
                    <a:pt x="28057" y="2498"/>
                  </a:lnTo>
                  <a:lnTo>
                    <a:pt x="30658" y="4998"/>
                  </a:lnTo>
                  <a:lnTo>
                    <a:pt x="34257" y="6716"/>
                  </a:lnTo>
                  <a:lnTo>
                    <a:pt x="36909" y="8976"/>
                  </a:lnTo>
                  <a:lnTo>
                    <a:pt x="37048" y="9052"/>
                  </a:lnTo>
                  <a:lnTo>
                    <a:pt x="39093" y="9481"/>
                  </a:lnTo>
                  <a:lnTo>
                    <a:pt x="39207" y="9481"/>
                  </a:lnTo>
                  <a:lnTo>
                    <a:pt x="42679" y="9052"/>
                  </a:lnTo>
                  <a:lnTo>
                    <a:pt x="43879" y="9430"/>
                  </a:lnTo>
                  <a:lnTo>
                    <a:pt x="44624" y="11678"/>
                  </a:lnTo>
                  <a:lnTo>
                    <a:pt x="44978" y="11893"/>
                  </a:lnTo>
                  <a:lnTo>
                    <a:pt x="46657" y="11590"/>
                  </a:lnTo>
                  <a:lnTo>
                    <a:pt x="47541" y="12208"/>
                  </a:lnTo>
                  <a:lnTo>
                    <a:pt x="50685" y="15125"/>
                  </a:lnTo>
                  <a:cubicBezTo>
                    <a:pt x="50698" y="15302"/>
                    <a:pt x="50710" y="15668"/>
                    <a:pt x="50761" y="16464"/>
                  </a:cubicBezTo>
                  <a:cubicBezTo>
                    <a:pt x="50761" y="16830"/>
                    <a:pt x="50937" y="17183"/>
                    <a:pt x="51253" y="17385"/>
                  </a:cubicBezTo>
                  <a:cubicBezTo>
                    <a:pt x="51517" y="17561"/>
                    <a:pt x="51851" y="17620"/>
                    <a:pt x="52180" y="17620"/>
                  </a:cubicBezTo>
                  <a:cubicBezTo>
                    <a:pt x="52561" y="17620"/>
                    <a:pt x="52935" y="17541"/>
                    <a:pt x="53185" y="17474"/>
                  </a:cubicBezTo>
                  <a:lnTo>
                    <a:pt x="54094" y="19507"/>
                  </a:lnTo>
                  <a:lnTo>
                    <a:pt x="54637" y="19557"/>
                  </a:lnTo>
                  <a:lnTo>
                    <a:pt x="55370" y="18497"/>
                  </a:lnTo>
                  <a:lnTo>
                    <a:pt x="55988" y="17322"/>
                  </a:lnTo>
                  <a:lnTo>
                    <a:pt x="57807" y="17322"/>
                  </a:lnTo>
                  <a:lnTo>
                    <a:pt x="59562" y="19784"/>
                  </a:lnTo>
                  <a:lnTo>
                    <a:pt x="60016" y="19848"/>
                  </a:lnTo>
                  <a:lnTo>
                    <a:pt x="61418" y="18762"/>
                  </a:lnTo>
                  <a:lnTo>
                    <a:pt x="62744" y="18875"/>
                  </a:lnTo>
                  <a:lnTo>
                    <a:pt x="62744" y="20403"/>
                  </a:lnTo>
                  <a:lnTo>
                    <a:pt x="63198" y="20681"/>
                  </a:lnTo>
                  <a:lnTo>
                    <a:pt x="66204" y="19103"/>
                  </a:lnTo>
                  <a:lnTo>
                    <a:pt x="66355" y="18875"/>
                  </a:lnTo>
                  <a:lnTo>
                    <a:pt x="66709" y="16451"/>
                  </a:lnTo>
                  <a:lnTo>
                    <a:pt x="66658" y="16224"/>
                  </a:lnTo>
                  <a:lnTo>
                    <a:pt x="65913" y="15150"/>
                  </a:lnTo>
                  <a:lnTo>
                    <a:pt x="67542" y="12650"/>
                  </a:lnTo>
                  <a:lnTo>
                    <a:pt x="69613" y="9961"/>
                  </a:lnTo>
                  <a:lnTo>
                    <a:pt x="69676" y="9771"/>
                  </a:lnTo>
                  <a:lnTo>
                    <a:pt x="69676" y="7877"/>
                  </a:lnTo>
                  <a:lnTo>
                    <a:pt x="71709" y="7877"/>
                  </a:lnTo>
                  <a:lnTo>
                    <a:pt x="72631" y="8004"/>
                  </a:lnTo>
                  <a:lnTo>
                    <a:pt x="72984" y="8180"/>
                  </a:lnTo>
                  <a:lnTo>
                    <a:pt x="71570" y="9493"/>
                  </a:lnTo>
                  <a:lnTo>
                    <a:pt x="70636" y="9872"/>
                  </a:lnTo>
                  <a:lnTo>
                    <a:pt x="70472" y="10024"/>
                  </a:lnTo>
                  <a:lnTo>
                    <a:pt x="68413" y="14469"/>
                  </a:lnTo>
                  <a:lnTo>
                    <a:pt x="67290" y="15693"/>
                  </a:lnTo>
                  <a:lnTo>
                    <a:pt x="67226" y="16034"/>
                  </a:lnTo>
                  <a:lnTo>
                    <a:pt x="68274" y="18408"/>
                  </a:lnTo>
                  <a:lnTo>
                    <a:pt x="68780" y="18509"/>
                  </a:lnTo>
                  <a:lnTo>
                    <a:pt x="69108" y="18206"/>
                  </a:lnTo>
                  <a:lnTo>
                    <a:pt x="69108" y="18206"/>
                  </a:lnTo>
                  <a:lnTo>
                    <a:pt x="69045" y="18522"/>
                  </a:lnTo>
                  <a:lnTo>
                    <a:pt x="69045" y="21035"/>
                  </a:lnTo>
                  <a:lnTo>
                    <a:pt x="69537" y="21287"/>
                  </a:lnTo>
                  <a:lnTo>
                    <a:pt x="70686" y="20504"/>
                  </a:lnTo>
                  <a:lnTo>
                    <a:pt x="72315" y="19254"/>
                  </a:lnTo>
                  <a:lnTo>
                    <a:pt x="73262" y="17474"/>
                  </a:lnTo>
                  <a:lnTo>
                    <a:pt x="74525" y="18534"/>
                  </a:lnTo>
                  <a:lnTo>
                    <a:pt x="74929" y="20050"/>
                  </a:lnTo>
                  <a:lnTo>
                    <a:pt x="73982" y="21742"/>
                  </a:lnTo>
                  <a:lnTo>
                    <a:pt x="73805" y="23636"/>
                  </a:lnTo>
                  <a:lnTo>
                    <a:pt x="70699" y="23636"/>
                  </a:lnTo>
                  <a:lnTo>
                    <a:pt x="69752" y="23863"/>
                  </a:lnTo>
                  <a:lnTo>
                    <a:pt x="69613" y="23951"/>
                  </a:lnTo>
                  <a:lnTo>
                    <a:pt x="68350" y="25227"/>
                  </a:lnTo>
                  <a:lnTo>
                    <a:pt x="66797" y="26704"/>
                  </a:lnTo>
                  <a:cubicBezTo>
                    <a:pt x="66721" y="26755"/>
                    <a:pt x="66368" y="26982"/>
                    <a:pt x="64701" y="27954"/>
                  </a:cubicBezTo>
                  <a:lnTo>
                    <a:pt x="64171" y="28270"/>
                  </a:lnTo>
                  <a:lnTo>
                    <a:pt x="63779" y="28510"/>
                  </a:lnTo>
                  <a:cubicBezTo>
                    <a:pt x="63602" y="28535"/>
                    <a:pt x="63299" y="28674"/>
                    <a:pt x="62668" y="28990"/>
                  </a:cubicBezTo>
                  <a:cubicBezTo>
                    <a:pt x="61443" y="29608"/>
                    <a:pt x="61216" y="29684"/>
                    <a:pt x="61178" y="29684"/>
                  </a:cubicBezTo>
                  <a:lnTo>
                    <a:pt x="61178" y="29785"/>
                  </a:lnTo>
                  <a:lnTo>
                    <a:pt x="61039" y="29684"/>
                  </a:lnTo>
                  <a:cubicBezTo>
                    <a:pt x="60938" y="29747"/>
                    <a:pt x="60875" y="29861"/>
                    <a:pt x="60862" y="29974"/>
                  </a:cubicBezTo>
                  <a:lnTo>
                    <a:pt x="60079" y="31868"/>
                  </a:lnTo>
                  <a:lnTo>
                    <a:pt x="59663" y="34381"/>
                  </a:lnTo>
                  <a:lnTo>
                    <a:pt x="59663" y="34457"/>
                  </a:lnTo>
                  <a:lnTo>
                    <a:pt x="59890" y="37222"/>
                  </a:lnTo>
                  <a:lnTo>
                    <a:pt x="60206" y="37500"/>
                  </a:lnTo>
                  <a:lnTo>
                    <a:pt x="61115" y="37500"/>
                  </a:lnTo>
                  <a:lnTo>
                    <a:pt x="62075" y="38321"/>
                  </a:lnTo>
                  <a:lnTo>
                    <a:pt x="64360" y="39685"/>
                  </a:lnTo>
                  <a:lnTo>
                    <a:pt x="66317" y="40669"/>
                  </a:lnTo>
                  <a:lnTo>
                    <a:pt x="65736" y="43195"/>
                  </a:lnTo>
                  <a:lnTo>
                    <a:pt x="65800" y="43460"/>
                  </a:lnTo>
                  <a:lnTo>
                    <a:pt x="67214" y="45278"/>
                  </a:lnTo>
                  <a:lnTo>
                    <a:pt x="67605" y="45354"/>
                  </a:lnTo>
                  <a:lnTo>
                    <a:pt x="68868" y="44723"/>
                  </a:lnTo>
                  <a:lnTo>
                    <a:pt x="69045" y="44445"/>
                  </a:lnTo>
                  <a:lnTo>
                    <a:pt x="69045" y="41516"/>
                  </a:lnTo>
                  <a:lnTo>
                    <a:pt x="70800" y="40884"/>
                  </a:lnTo>
                  <a:lnTo>
                    <a:pt x="73035" y="39028"/>
                  </a:lnTo>
                  <a:lnTo>
                    <a:pt x="73136" y="38750"/>
                  </a:lnTo>
                  <a:lnTo>
                    <a:pt x="72909" y="36414"/>
                  </a:lnTo>
                  <a:lnTo>
                    <a:pt x="72858" y="36275"/>
                  </a:lnTo>
                  <a:lnTo>
                    <a:pt x="72201" y="35253"/>
                  </a:lnTo>
                  <a:lnTo>
                    <a:pt x="73376" y="34015"/>
                  </a:lnTo>
                  <a:lnTo>
                    <a:pt x="73464" y="33800"/>
                  </a:lnTo>
                  <a:lnTo>
                    <a:pt x="73527" y="31250"/>
                  </a:lnTo>
                  <a:lnTo>
                    <a:pt x="74095" y="31199"/>
                  </a:lnTo>
                  <a:lnTo>
                    <a:pt x="76798" y="31199"/>
                  </a:lnTo>
                  <a:lnTo>
                    <a:pt x="77808" y="32247"/>
                  </a:lnTo>
                  <a:lnTo>
                    <a:pt x="77947" y="32323"/>
                  </a:lnTo>
                  <a:lnTo>
                    <a:pt x="79298" y="32702"/>
                  </a:lnTo>
                  <a:lnTo>
                    <a:pt x="78704" y="33813"/>
                  </a:lnTo>
                  <a:lnTo>
                    <a:pt x="78666" y="34015"/>
                  </a:lnTo>
                  <a:lnTo>
                    <a:pt x="78982" y="36061"/>
                  </a:lnTo>
                  <a:lnTo>
                    <a:pt x="79235" y="36326"/>
                  </a:lnTo>
                  <a:lnTo>
                    <a:pt x="81129" y="36730"/>
                  </a:lnTo>
                  <a:lnTo>
                    <a:pt x="81419" y="36629"/>
                  </a:lnTo>
                  <a:lnTo>
                    <a:pt x="82998" y="34861"/>
                  </a:lnTo>
                  <a:lnTo>
                    <a:pt x="83402" y="38523"/>
                  </a:lnTo>
                  <a:lnTo>
                    <a:pt x="83793" y="40657"/>
                  </a:lnTo>
                  <a:lnTo>
                    <a:pt x="83894" y="40834"/>
                  </a:lnTo>
                  <a:lnTo>
                    <a:pt x="85902" y="42715"/>
                  </a:lnTo>
                  <a:cubicBezTo>
                    <a:pt x="86558" y="43864"/>
                    <a:pt x="87253" y="45127"/>
                    <a:pt x="87455" y="45569"/>
                  </a:cubicBezTo>
                  <a:cubicBezTo>
                    <a:pt x="87152" y="45821"/>
                    <a:pt x="86369" y="46415"/>
                    <a:pt x="85687" y="46932"/>
                  </a:cubicBezTo>
                  <a:lnTo>
                    <a:pt x="83162" y="48385"/>
                  </a:lnTo>
                  <a:lnTo>
                    <a:pt x="81028" y="48220"/>
                  </a:lnTo>
                  <a:lnTo>
                    <a:pt x="78654" y="48220"/>
                  </a:lnTo>
                  <a:lnTo>
                    <a:pt x="78515" y="48258"/>
                  </a:lnTo>
                  <a:lnTo>
                    <a:pt x="76065" y="49521"/>
                  </a:lnTo>
                  <a:lnTo>
                    <a:pt x="76343" y="50089"/>
                  </a:lnTo>
                  <a:lnTo>
                    <a:pt x="77934" y="49369"/>
                  </a:lnTo>
                  <a:lnTo>
                    <a:pt x="78502" y="49685"/>
                  </a:lnTo>
                  <a:lnTo>
                    <a:pt x="78502" y="50834"/>
                  </a:lnTo>
                  <a:lnTo>
                    <a:pt x="79235" y="52539"/>
                  </a:lnTo>
                  <a:lnTo>
                    <a:pt x="79550" y="52728"/>
                  </a:lnTo>
                  <a:lnTo>
                    <a:pt x="82556" y="52514"/>
                  </a:lnTo>
                  <a:lnTo>
                    <a:pt x="82934" y="52930"/>
                  </a:lnTo>
                  <a:lnTo>
                    <a:pt x="79828" y="54231"/>
                  </a:lnTo>
                  <a:lnTo>
                    <a:pt x="78048" y="55355"/>
                  </a:lnTo>
                  <a:lnTo>
                    <a:pt x="77113" y="53890"/>
                  </a:lnTo>
                  <a:lnTo>
                    <a:pt x="76671" y="53802"/>
                  </a:lnTo>
                  <a:lnTo>
                    <a:pt x="74146" y="55456"/>
                  </a:lnTo>
                  <a:lnTo>
                    <a:pt x="74032" y="55607"/>
                  </a:lnTo>
                  <a:lnTo>
                    <a:pt x="73237" y="57691"/>
                  </a:lnTo>
                  <a:lnTo>
                    <a:pt x="71797" y="57691"/>
                  </a:lnTo>
                  <a:lnTo>
                    <a:pt x="71583" y="57779"/>
                  </a:lnTo>
                  <a:lnTo>
                    <a:pt x="68982" y="60330"/>
                  </a:lnTo>
                  <a:lnTo>
                    <a:pt x="68136" y="62426"/>
                  </a:lnTo>
                  <a:lnTo>
                    <a:pt x="66671" y="64888"/>
                  </a:lnTo>
                  <a:lnTo>
                    <a:pt x="63741" y="66908"/>
                  </a:lnTo>
                  <a:lnTo>
                    <a:pt x="63640" y="67009"/>
                  </a:lnTo>
                  <a:lnTo>
                    <a:pt x="62618" y="68916"/>
                  </a:lnTo>
                  <a:lnTo>
                    <a:pt x="62580" y="69068"/>
                  </a:lnTo>
                  <a:lnTo>
                    <a:pt x="62731" y="72767"/>
                  </a:lnTo>
                  <a:lnTo>
                    <a:pt x="62491" y="74043"/>
                  </a:lnTo>
                  <a:lnTo>
                    <a:pt x="61620" y="72717"/>
                  </a:lnTo>
                  <a:lnTo>
                    <a:pt x="61393" y="70823"/>
                  </a:lnTo>
                  <a:lnTo>
                    <a:pt x="61178" y="70558"/>
                  </a:lnTo>
                  <a:lnTo>
                    <a:pt x="58413" y="69686"/>
                  </a:lnTo>
                  <a:lnTo>
                    <a:pt x="56190" y="69674"/>
                  </a:lnTo>
                  <a:lnTo>
                    <a:pt x="55913" y="69838"/>
                  </a:lnTo>
                  <a:lnTo>
                    <a:pt x="55471" y="70684"/>
                  </a:lnTo>
                  <a:lnTo>
                    <a:pt x="54423" y="69838"/>
                  </a:lnTo>
                  <a:lnTo>
                    <a:pt x="54183" y="69762"/>
                  </a:lnTo>
                  <a:lnTo>
                    <a:pt x="51266" y="70166"/>
                  </a:lnTo>
                  <a:lnTo>
                    <a:pt x="51114" y="70229"/>
                  </a:lnTo>
                  <a:lnTo>
                    <a:pt x="48362" y="72287"/>
                  </a:lnTo>
                  <a:lnTo>
                    <a:pt x="48248" y="72452"/>
                  </a:lnTo>
                  <a:lnTo>
                    <a:pt x="47377" y="75381"/>
                  </a:lnTo>
                  <a:lnTo>
                    <a:pt x="47377" y="75507"/>
                  </a:lnTo>
                  <a:lnTo>
                    <a:pt x="47768" y="79093"/>
                  </a:lnTo>
                  <a:lnTo>
                    <a:pt x="47819" y="79245"/>
                  </a:lnTo>
                  <a:lnTo>
                    <a:pt x="49801" y="81934"/>
                  </a:lnTo>
                  <a:lnTo>
                    <a:pt x="50155" y="82048"/>
                  </a:lnTo>
                  <a:lnTo>
                    <a:pt x="52832" y="81101"/>
                  </a:lnTo>
                  <a:lnTo>
                    <a:pt x="52996" y="80962"/>
                  </a:lnTo>
                  <a:lnTo>
                    <a:pt x="54082" y="79144"/>
                  </a:lnTo>
                  <a:lnTo>
                    <a:pt x="56304" y="79144"/>
                  </a:lnTo>
                  <a:lnTo>
                    <a:pt x="56203" y="79876"/>
                  </a:lnTo>
                  <a:lnTo>
                    <a:pt x="55496" y="81240"/>
                  </a:lnTo>
                  <a:lnTo>
                    <a:pt x="54789" y="83210"/>
                  </a:lnTo>
                  <a:lnTo>
                    <a:pt x="55054" y="83639"/>
                  </a:lnTo>
                  <a:lnTo>
                    <a:pt x="57516" y="83930"/>
                  </a:lnTo>
                  <a:lnTo>
                    <a:pt x="59095" y="84460"/>
                  </a:lnTo>
                  <a:lnTo>
                    <a:pt x="58413" y="86202"/>
                  </a:lnTo>
                  <a:lnTo>
                    <a:pt x="58425" y="86455"/>
                  </a:lnTo>
                  <a:lnTo>
                    <a:pt x="59688" y="89056"/>
                  </a:lnTo>
                  <a:lnTo>
                    <a:pt x="59840" y="89195"/>
                  </a:lnTo>
                  <a:lnTo>
                    <a:pt x="61569" y="90066"/>
                  </a:lnTo>
                  <a:lnTo>
                    <a:pt x="61809" y="90079"/>
                  </a:lnTo>
                  <a:lnTo>
                    <a:pt x="63388" y="89586"/>
                  </a:lnTo>
                  <a:lnTo>
                    <a:pt x="64827" y="90735"/>
                  </a:lnTo>
                  <a:lnTo>
                    <a:pt x="65320" y="90597"/>
                  </a:lnTo>
                  <a:cubicBezTo>
                    <a:pt x="65345" y="90546"/>
                    <a:pt x="65749" y="89397"/>
                    <a:pt x="65863" y="88980"/>
                  </a:cubicBezTo>
                  <a:cubicBezTo>
                    <a:pt x="66166" y="88766"/>
                    <a:pt x="67656" y="88261"/>
                    <a:pt x="68944" y="87882"/>
                  </a:cubicBezTo>
                  <a:lnTo>
                    <a:pt x="71696" y="87806"/>
                  </a:lnTo>
                  <a:lnTo>
                    <a:pt x="74222" y="88437"/>
                  </a:lnTo>
                  <a:lnTo>
                    <a:pt x="76596" y="88665"/>
                  </a:lnTo>
                  <a:lnTo>
                    <a:pt x="78553" y="89788"/>
                  </a:lnTo>
                  <a:lnTo>
                    <a:pt x="80813" y="91973"/>
                  </a:lnTo>
                  <a:lnTo>
                    <a:pt x="81002" y="92061"/>
                  </a:lnTo>
                  <a:lnTo>
                    <a:pt x="83174" y="92289"/>
                  </a:lnTo>
                  <a:lnTo>
                    <a:pt x="86432" y="93362"/>
                  </a:lnTo>
                  <a:lnTo>
                    <a:pt x="87846" y="95370"/>
                  </a:lnTo>
                  <a:lnTo>
                    <a:pt x="89021" y="98097"/>
                  </a:lnTo>
                  <a:lnTo>
                    <a:pt x="89185" y="98274"/>
                  </a:lnTo>
                  <a:lnTo>
                    <a:pt x="91470" y="99221"/>
                  </a:lnTo>
                  <a:lnTo>
                    <a:pt x="93529" y="100016"/>
                  </a:lnTo>
                  <a:lnTo>
                    <a:pt x="95448" y="100345"/>
                  </a:lnTo>
                  <a:lnTo>
                    <a:pt x="98655" y="101595"/>
                  </a:lnTo>
                  <a:cubicBezTo>
                    <a:pt x="100625" y="102365"/>
                    <a:pt x="101092" y="102655"/>
                    <a:pt x="101193" y="102731"/>
                  </a:cubicBezTo>
                  <a:lnTo>
                    <a:pt x="101168" y="102782"/>
                  </a:lnTo>
                  <a:lnTo>
                    <a:pt x="102115" y="104524"/>
                  </a:lnTo>
                  <a:lnTo>
                    <a:pt x="101130" y="106305"/>
                  </a:lnTo>
                  <a:lnTo>
                    <a:pt x="99312" y="108590"/>
                  </a:lnTo>
                  <a:lnTo>
                    <a:pt x="99249" y="108716"/>
                  </a:lnTo>
                  <a:lnTo>
                    <a:pt x="98857" y="110673"/>
                  </a:lnTo>
                  <a:lnTo>
                    <a:pt x="97986" y="113855"/>
                  </a:lnTo>
                  <a:lnTo>
                    <a:pt x="97456" y="117492"/>
                  </a:lnTo>
                  <a:lnTo>
                    <a:pt x="96256" y="118199"/>
                  </a:lnTo>
                  <a:lnTo>
                    <a:pt x="93541" y="119639"/>
                  </a:lnTo>
                  <a:lnTo>
                    <a:pt x="91016" y="121369"/>
                  </a:lnTo>
                  <a:lnTo>
                    <a:pt x="90889" y="121583"/>
                  </a:lnTo>
                  <a:lnTo>
                    <a:pt x="90422" y="124260"/>
                  </a:lnTo>
                  <a:lnTo>
                    <a:pt x="89096" y="126192"/>
                  </a:lnTo>
                  <a:lnTo>
                    <a:pt x="87682" y="128604"/>
                  </a:lnTo>
                  <a:lnTo>
                    <a:pt x="86205" y="130031"/>
                  </a:lnTo>
                  <a:lnTo>
                    <a:pt x="83679" y="129589"/>
                  </a:lnTo>
                  <a:lnTo>
                    <a:pt x="83313" y="129930"/>
                  </a:lnTo>
                  <a:lnTo>
                    <a:pt x="83389" y="130889"/>
                  </a:lnTo>
                  <a:lnTo>
                    <a:pt x="83553" y="132114"/>
                  </a:lnTo>
                  <a:lnTo>
                    <a:pt x="83553" y="134008"/>
                  </a:lnTo>
                  <a:lnTo>
                    <a:pt x="81886" y="134412"/>
                  </a:lnTo>
                  <a:lnTo>
                    <a:pt x="79992" y="134968"/>
                  </a:lnTo>
                  <a:lnTo>
                    <a:pt x="79765" y="135271"/>
                  </a:lnTo>
                  <a:lnTo>
                    <a:pt x="79765" y="135801"/>
                  </a:lnTo>
                  <a:lnTo>
                    <a:pt x="79702" y="137039"/>
                  </a:lnTo>
                  <a:lnTo>
                    <a:pt x="78616" y="136912"/>
                  </a:lnTo>
                  <a:lnTo>
                    <a:pt x="78262" y="137215"/>
                  </a:lnTo>
                  <a:lnTo>
                    <a:pt x="78187" y="138314"/>
                  </a:lnTo>
                  <a:lnTo>
                    <a:pt x="78212" y="138465"/>
                  </a:lnTo>
                  <a:lnTo>
                    <a:pt x="78730" y="139640"/>
                  </a:lnTo>
                  <a:lnTo>
                    <a:pt x="78376" y="141622"/>
                  </a:lnTo>
                  <a:lnTo>
                    <a:pt x="77694" y="142102"/>
                  </a:lnTo>
                  <a:lnTo>
                    <a:pt x="77593" y="142216"/>
                  </a:lnTo>
                  <a:lnTo>
                    <a:pt x="76722" y="143882"/>
                  </a:lnTo>
                  <a:lnTo>
                    <a:pt x="76823" y="144274"/>
                  </a:lnTo>
                  <a:lnTo>
                    <a:pt x="78300" y="145335"/>
                  </a:lnTo>
                  <a:lnTo>
                    <a:pt x="78060" y="146105"/>
                  </a:lnTo>
                  <a:cubicBezTo>
                    <a:pt x="77997" y="146181"/>
                    <a:pt x="77757" y="146484"/>
                    <a:pt x="76924" y="147481"/>
                  </a:cubicBezTo>
                  <a:cubicBezTo>
                    <a:pt x="76444" y="148062"/>
                    <a:pt x="76255" y="148592"/>
                    <a:pt x="76381" y="149059"/>
                  </a:cubicBezTo>
                  <a:cubicBezTo>
                    <a:pt x="76469" y="149388"/>
                    <a:pt x="76697" y="149678"/>
                    <a:pt x="77000" y="149842"/>
                  </a:cubicBezTo>
                  <a:lnTo>
                    <a:pt x="78136" y="152646"/>
                  </a:lnTo>
                  <a:lnTo>
                    <a:pt x="78275" y="152810"/>
                  </a:lnTo>
                  <a:lnTo>
                    <a:pt x="81167" y="154363"/>
                  </a:lnTo>
                  <a:lnTo>
                    <a:pt x="80245" y="155449"/>
                  </a:lnTo>
                  <a:lnTo>
                    <a:pt x="77492" y="155449"/>
                  </a:lnTo>
                  <a:lnTo>
                    <a:pt x="75889" y="154401"/>
                  </a:lnTo>
                  <a:lnTo>
                    <a:pt x="73628" y="151130"/>
                  </a:lnTo>
                  <a:lnTo>
                    <a:pt x="72429" y="147443"/>
                  </a:lnTo>
                  <a:lnTo>
                    <a:pt x="72113" y="145625"/>
                  </a:lnTo>
                  <a:lnTo>
                    <a:pt x="70825" y="143605"/>
                  </a:lnTo>
                  <a:lnTo>
                    <a:pt x="72568" y="139577"/>
                  </a:lnTo>
                  <a:lnTo>
                    <a:pt x="72454" y="139198"/>
                  </a:lnTo>
                  <a:lnTo>
                    <a:pt x="71242" y="138327"/>
                  </a:lnTo>
                  <a:lnTo>
                    <a:pt x="71014" y="135523"/>
                  </a:lnTo>
                  <a:lnTo>
                    <a:pt x="71090" y="133112"/>
                  </a:lnTo>
                  <a:lnTo>
                    <a:pt x="71873" y="129993"/>
                  </a:lnTo>
                  <a:lnTo>
                    <a:pt x="71886" y="129892"/>
                  </a:lnTo>
                  <a:lnTo>
                    <a:pt x="71722" y="127884"/>
                  </a:lnTo>
                  <a:lnTo>
                    <a:pt x="71962" y="123907"/>
                  </a:lnTo>
                  <a:lnTo>
                    <a:pt x="71722" y="120030"/>
                  </a:lnTo>
                  <a:lnTo>
                    <a:pt x="71242" y="115295"/>
                  </a:lnTo>
                  <a:lnTo>
                    <a:pt x="71191" y="115131"/>
                  </a:lnTo>
                  <a:lnTo>
                    <a:pt x="69929" y="113401"/>
                  </a:lnTo>
                  <a:lnTo>
                    <a:pt x="67921" y="112252"/>
                  </a:lnTo>
                  <a:lnTo>
                    <a:pt x="65837" y="109007"/>
                  </a:lnTo>
                  <a:lnTo>
                    <a:pt x="63678" y="105724"/>
                  </a:lnTo>
                  <a:lnTo>
                    <a:pt x="61367" y="103274"/>
                  </a:lnTo>
                  <a:lnTo>
                    <a:pt x="61772" y="102277"/>
                  </a:lnTo>
                  <a:lnTo>
                    <a:pt x="62024" y="100029"/>
                  </a:lnTo>
                  <a:lnTo>
                    <a:pt x="62782" y="97832"/>
                  </a:lnTo>
                  <a:lnTo>
                    <a:pt x="64246" y="96051"/>
                  </a:lnTo>
                  <a:lnTo>
                    <a:pt x="64322" y="95887"/>
                  </a:lnTo>
                  <a:lnTo>
                    <a:pt x="64638" y="92415"/>
                  </a:lnTo>
                  <a:lnTo>
                    <a:pt x="64562" y="92175"/>
                  </a:lnTo>
                  <a:lnTo>
                    <a:pt x="62971" y="90369"/>
                  </a:lnTo>
                  <a:lnTo>
                    <a:pt x="62529" y="90344"/>
                  </a:lnTo>
                  <a:lnTo>
                    <a:pt x="61431" y="91304"/>
                  </a:lnTo>
                  <a:lnTo>
                    <a:pt x="59145" y="90091"/>
                  </a:lnTo>
                  <a:lnTo>
                    <a:pt x="55799" y="86341"/>
                  </a:lnTo>
                  <a:lnTo>
                    <a:pt x="55622" y="86253"/>
                  </a:lnTo>
                  <a:lnTo>
                    <a:pt x="52781" y="85634"/>
                  </a:lnTo>
                  <a:lnTo>
                    <a:pt x="50243" y="83626"/>
                  </a:lnTo>
                  <a:lnTo>
                    <a:pt x="49877" y="83614"/>
                  </a:lnTo>
                  <a:lnTo>
                    <a:pt x="49157" y="84068"/>
                  </a:lnTo>
                  <a:lnTo>
                    <a:pt x="46430" y="82629"/>
                  </a:lnTo>
                  <a:lnTo>
                    <a:pt x="42566" y="81467"/>
                  </a:lnTo>
                  <a:lnTo>
                    <a:pt x="41051" y="79801"/>
                  </a:lnTo>
                  <a:lnTo>
                    <a:pt x="40899" y="77629"/>
                  </a:lnTo>
                  <a:lnTo>
                    <a:pt x="40861" y="77490"/>
                  </a:lnTo>
                  <a:lnTo>
                    <a:pt x="38803" y="73942"/>
                  </a:lnTo>
                  <a:lnTo>
                    <a:pt x="36606" y="71858"/>
                  </a:lnTo>
                  <a:lnTo>
                    <a:pt x="35760" y="68739"/>
                  </a:lnTo>
                  <a:lnTo>
                    <a:pt x="34282" y="66959"/>
                  </a:lnTo>
                  <a:lnTo>
                    <a:pt x="33727" y="67199"/>
                  </a:lnTo>
                  <a:lnTo>
                    <a:pt x="34358" y="71694"/>
                  </a:lnTo>
                  <a:lnTo>
                    <a:pt x="34421" y="71858"/>
                  </a:lnTo>
                  <a:lnTo>
                    <a:pt x="35873" y="73689"/>
                  </a:lnTo>
                  <a:lnTo>
                    <a:pt x="36240" y="75722"/>
                  </a:lnTo>
                  <a:lnTo>
                    <a:pt x="36240" y="75722"/>
                  </a:lnTo>
                  <a:lnTo>
                    <a:pt x="34484" y="73866"/>
                  </a:lnTo>
                  <a:lnTo>
                    <a:pt x="33070" y="68878"/>
                  </a:lnTo>
                  <a:lnTo>
                    <a:pt x="31808" y="65406"/>
                  </a:lnTo>
                  <a:lnTo>
                    <a:pt x="31694" y="65242"/>
                  </a:lnTo>
                  <a:lnTo>
                    <a:pt x="30014" y="64093"/>
                  </a:lnTo>
                  <a:lnTo>
                    <a:pt x="28360" y="61454"/>
                  </a:lnTo>
                  <a:lnTo>
                    <a:pt x="28045" y="57097"/>
                  </a:lnTo>
                  <a:lnTo>
                    <a:pt x="28512" y="52817"/>
                  </a:lnTo>
                  <a:lnTo>
                    <a:pt x="29749" y="50354"/>
                  </a:lnTo>
                  <a:lnTo>
                    <a:pt x="30014" y="47627"/>
                  </a:lnTo>
                  <a:lnTo>
                    <a:pt x="29989" y="47475"/>
                  </a:lnTo>
                  <a:lnTo>
                    <a:pt x="28310" y="43776"/>
                  </a:lnTo>
                  <a:lnTo>
                    <a:pt x="28449" y="42841"/>
                  </a:lnTo>
                  <a:lnTo>
                    <a:pt x="30419" y="44079"/>
                  </a:lnTo>
                  <a:lnTo>
                    <a:pt x="30873" y="43700"/>
                  </a:lnTo>
                  <a:lnTo>
                    <a:pt x="29623" y="40733"/>
                  </a:lnTo>
                  <a:lnTo>
                    <a:pt x="28916" y="36364"/>
                  </a:lnTo>
                  <a:lnTo>
                    <a:pt x="28411" y="36174"/>
                  </a:lnTo>
                  <a:lnTo>
                    <a:pt x="27300" y="37109"/>
                  </a:lnTo>
                  <a:lnTo>
                    <a:pt x="27211" y="37260"/>
                  </a:lnTo>
                  <a:lnTo>
                    <a:pt x="26517" y="39432"/>
                  </a:lnTo>
                  <a:lnTo>
                    <a:pt x="26100" y="38435"/>
                  </a:lnTo>
                  <a:lnTo>
                    <a:pt x="26630" y="36477"/>
                  </a:lnTo>
                  <a:lnTo>
                    <a:pt x="27262" y="33472"/>
                  </a:lnTo>
                  <a:lnTo>
                    <a:pt x="27262" y="33358"/>
                  </a:lnTo>
                  <a:lnTo>
                    <a:pt x="26555" y="29330"/>
                  </a:lnTo>
                  <a:lnTo>
                    <a:pt x="25027" y="26477"/>
                  </a:lnTo>
                  <a:lnTo>
                    <a:pt x="24901" y="26363"/>
                  </a:lnTo>
                  <a:cubicBezTo>
                    <a:pt x="21319" y="24236"/>
                    <a:pt x="20275" y="23768"/>
                    <a:pt x="19914" y="23768"/>
                  </a:cubicBezTo>
                  <a:cubicBezTo>
                    <a:pt x="19779" y="23768"/>
                    <a:pt x="19739" y="23832"/>
                    <a:pt x="19698" y="23901"/>
                  </a:cubicBezTo>
                  <a:cubicBezTo>
                    <a:pt x="19521" y="24040"/>
                    <a:pt x="18322" y="24444"/>
                    <a:pt x="17337" y="24747"/>
                  </a:cubicBezTo>
                  <a:lnTo>
                    <a:pt x="16112" y="24999"/>
                  </a:lnTo>
                  <a:lnTo>
                    <a:pt x="17299" y="22840"/>
                  </a:lnTo>
                  <a:lnTo>
                    <a:pt x="16832" y="22436"/>
                  </a:lnTo>
                  <a:lnTo>
                    <a:pt x="14370" y="24191"/>
                  </a:lnTo>
                  <a:lnTo>
                    <a:pt x="12362" y="25959"/>
                  </a:lnTo>
                  <a:lnTo>
                    <a:pt x="10127" y="28573"/>
                  </a:lnTo>
                  <a:lnTo>
                    <a:pt x="4394" y="30896"/>
                  </a:lnTo>
                  <a:lnTo>
                    <a:pt x="2134" y="31262"/>
                  </a:lnTo>
                  <a:lnTo>
                    <a:pt x="3132" y="30770"/>
                  </a:lnTo>
                  <a:cubicBezTo>
                    <a:pt x="8687" y="27702"/>
                    <a:pt x="8763" y="27399"/>
                    <a:pt x="8801" y="27247"/>
                  </a:cubicBezTo>
                  <a:cubicBezTo>
                    <a:pt x="8852" y="27058"/>
                    <a:pt x="9432" y="26224"/>
                    <a:pt x="9937" y="25555"/>
                  </a:cubicBezTo>
                  <a:lnTo>
                    <a:pt x="9887" y="25126"/>
                  </a:lnTo>
                  <a:lnTo>
                    <a:pt x="8018" y="23573"/>
                  </a:lnTo>
                  <a:lnTo>
                    <a:pt x="6882" y="22373"/>
                  </a:lnTo>
                  <a:lnTo>
                    <a:pt x="6389" y="20454"/>
                  </a:lnTo>
                  <a:lnTo>
                    <a:pt x="7702" y="18396"/>
                  </a:lnTo>
                  <a:lnTo>
                    <a:pt x="9584" y="16034"/>
                  </a:lnTo>
                  <a:lnTo>
                    <a:pt x="12425" y="15466"/>
                  </a:lnTo>
                  <a:lnTo>
                    <a:pt x="12602" y="15365"/>
                  </a:lnTo>
                  <a:lnTo>
                    <a:pt x="14256" y="13332"/>
                  </a:lnTo>
                  <a:lnTo>
                    <a:pt x="13991" y="12814"/>
                  </a:lnTo>
                  <a:lnTo>
                    <a:pt x="12059" y="12979"/>
                  </a:lnTo>
                  <a:lnTo>
                    <a:pt x="9761" y="12625"/>
                  </a:lnTo>
                  <a:lnTo>
                    <a:pt x="9761" y="11943"/>
                  </a:lnTo>
                  <a:lnTo>
                    <a:pt x="10405" y="10579"/>
                  </a:lnTo>
                  <a:lnTo>
                    <a:pt x="12753" y="9531"/>
                  </a:lnTo>
                  <a:lnTo>
                    <a:pt x="13347" y="9999"/>
                  </a:lnTo>
                  <a:lnTo>
                    <a:pt x="15582" y="10655"/>
                  </a:lnTo>
                  <a:lnTo>
                    <a:pt x="15986" y="10302"/>
                  </a:lnTo>
                  <a:lnTo>
                    <a:pt x="15733" y="8572"/>
                  </a:lnTo>
                  <a:lnTo>
                    <a:pt x="14799" y="5301"/>
                  </a:lnTo>
                  <a:lnTo>
                    <a:pt x="14799" y="4582"/>
                  </a:lnTo>
                  <a:lnTo>
                    <a:pt x="16996" y="3268"/>
                  </a:lnTo>
                  <a:cubicBezTo>
                    <a:pt x="17249" y="3167"/>
                    <a:pt x="17943" y="2814"/>
                    <a:pt x="20178" y="1387"/>
                  </a:cubicBezTo>
                  <a:cubicBezTo>
                    <a:pt x="21117" y="797"/>
                    <a:pt x="21746" y="618"/>
                    <a:pt x="22159" y="618"/>
                  </a:cubicBezTo>
                  <a:close/>
                  <a:moveTo>
                    <a:pt x="22164" y="0"/>
                  </a:moveTo>
                  <a:cubicBezTo>
                    <a:pt x="21532" y="0"/>
                    <a:pt x="20754" y="291"/>
                    <a:pt x="19837" y="869"/>
                  </a:cubicBezTo>
                  <a:cubicBezTo>
                    <a:pt x="17274" y="2498"/>
                    <a:pt x="16819" y="2675"/>
                    <a:pt x="16781" y="2688"/>
                  </a:cubicBezTo>
                  <a:lnTo>
                    <a:pt x="14332" y="4127"/>
                  </a:lnTo>
                  <a:lnTo>
                    <a:pt x="14180" y="4392"/>
                  </a:lnTo>
                  <a:lnTo>
                    <a:pt x="14180" y="5339"/>
                  </a:lnTo>
                  <a:lnTo>
                    <a:pt x="15127" y="8698"/>
                  </a:lnTo>
                  <a:lnTo>
                    <a:pt x="15291" y="9923"/>
                  </a:lnTo>
                  <a:lnTo>
                    <a:pt x="13688" y="9468"/>
                  </a:lnTo>
                  <a:lnTo>
                    <a:pt x="12993" y="8925"/>
                  </a:lnTo>
                  <a:lnTo>
                    <a:pt x="12665" y="8875"/>
                  </a:lnTo>
                  <a:lnTo>
                    <a:pt x="10051" y="10062"/>
                  </a:lnTo>
                  <a:lnTo>
                    <a:pt x="9887" y="10213"/>
                  </a:lnTo>
                  <a:lnTo>
                    <a:pt x="9155" y="11754"/>
                  </a:lnTo>
                  <a:lnTo>
                    <a:pt x="9129" y="12915"/>
                  </a:lnTo>
                  <a:lnTo>
                    <a:pt x="9395" y="13231"/>
                  </a:lnTo>
                  <a:lnTo>
                    <a:pt x="11983" y="13623"/>
                  </a:lnTo>
                  <a:lnTo>
                    <a:pt x="12059" y="13623"/>
                  </a:lnTo>
                  <a:lnTo>
                    <a:pt x="13284" y="13521"/>
                  </a:lnTo>
                  <a:lnTo>
                    <a:pt x="12185" y="14873"/>
                  </a:lnTo>
                  <a:lnTo>
                    <a:pt x="9344" y="15441"/>
                  </a:lnTo>
                  <a:lnTo>
                    <a:pt x="9155" y="15554"/>
                  </a:lnTo>
                  <a:lnTo>
                    <a:pt x="7185" y="18029"/>
                  </a:lnTo>
                  <a:lnTo>
                    <a:pt x="5771" y="20239"/>
                  </a:lnTo>
                  <a:lnTo>
                    <a:pt x="5733" y="20479"/>
                  </a:lnTo>
                  <a:lnTo>
                    <a:pt x="6288" y="22613"/>
                  </a:lnTo>
                  <a:lnTo>
                    <a:pt x="6364" y="22752"/>
                  </a:lnTo>
                  <a:lnTo>
                    <a:pt x="7576" y="24040"/>
                  </a:lnTo>
                  <a:lnTo>
                    <a:pt x="9243" y="25416"/>
                  </a:lnTo>
                  <a:cubicBezTo>
                    <a:pt x="8877" y="25909"/>
                    <a:pt x="8334" y="26679"/>
                    <a:pt x="8208" y="27032"/>
                  </a:cubicBezTo>
                  <a:cubicBezTo>
                    <a:pt x="7841" y="27386"/>
                    <a:pt x="4874" y="29091"/>
                    <a:pt x="2841" y="30214"/>
                  </a:cubicBezTo>
                  <a:lnTo>
                    <a:pt x="0" y="31629"/>
                  </a:lnTo>
                  <a:lnTo>
                    <a:pt x="189" y="32222"/>
                  </a:lnTo>
                  <a:lnTo>
                    <a:pt x="4533" y="31515"/>
                  </a:lnTo>
                  <a:lnTo>
                    <a:pt x="10430" y="29128"/>
                  </a:lnTo>
                  <a:lnTo>
                    <a:pt x="10556" y="29040"/>
                  </a:lnTo>
                  <a:lnTo>
                    <a:pt x="12804" y="26388"/>
                  </a:lnTo>
                  <a:lnTo>
                    <a:pt x="14748" y="24684"/>
                  </a:lnTo>
                  <a:lnTo>
                    <a:pt x="16087" y="23737"/>
                  </a:lnTo>
                  <a:lnTo>
                    <a:pt x="15241" y="25302"/>
                  </a:lnTo>
                  <a:lnTo>
                    <a:pt x="15582" y="25757"/>
                  </a:lnTo>
                  <a:lnTo>
                    <a:pt x="17488" y="25366"/>
                  </a:lnTo>
                  <a:cubicBezTo>
                    <a:pt x="19180" y="24861"/>
                    <a:pt x="19787" y="24595"/>
                    <a:pt x="20026" y="24431"/>
                  </a:cubicBezTo>
                  <a:cubicBezTo>
                    <a:pt x="20544" y="24595"/>
                    <a:pt x="22628" y="25757"/>
                    <a:pt x="24496" y="26868"/>
                  </a:cubicBezTo>
                  <a:lnTo>
                    <a:pt x="25936" y="29507"/>
                  </a:lnTo>
                  <a:lnTo>
                    <a:pt x="26618" y="33409"/>
                  </a:lnTo>
                  <a:lnTo>
                    <a:pt x="26012" y="36338"/>
                  </a:lnTo>
                  <a:lnTo>
                    <a:pt x="25456" y="38384"/>
                  </a:lnTo>
                  <a:lnTo>
                    <a:pt x="25469" y="38586"/>
                  </a:lnTo>
                  <a:lnTo>
                    <a:pt x="26264" y="40480"/>
                  </a:lnTo>
                  <a:lnTo>
                    <a:pt x="26858" y="40455"/>
                  </a:lnTo>
                  <a:lnTo>
                    <a:pt x="27767" y="37538"/>
                  </a:lnTo>
                  <a:lnTo>
                    <a:pt x="28373" y="37033"/>
                  </a:lnTo>
                  <a:lnTo>
                    <a:pt x="29004" y="40884"/>
                  </a:lnTo>
                  <a:lnTo>
                    <a:pt x="29888" y="43018"/>
                  </a:lnTo>
                  <a:lnTo>
                    <a:pt x="28360" y="42058"/>
                  </a:lnTo>
                  <a:lnTo>
                    <a:pt x="27893" y="42273"/>
                  </a:lnTo>
                  <a:lnTo>
                    <a:pt x="27653" y="43763"/>
                  </a:lnTo>
                  <a:lnTo>
                    <a:pt x="27678" y="43953"/>
                  </a:lnTo>
                  <a:lnTo>
                    <a:pt x="29383" y="47652"/>
                  </a:lnTo>
                  <a:lnTo>
                    <a:pt x="29156" y="50114"/>
                  </a:lnTo>
                  <a:lnTo>
                    <a:pt x="27918" y="52589"/>
                  </a:lnTo>
                  <a:lnTo>
                    <a:pt x="27413" y="57085"/>
                  </a:lnTo>
                  <a:lnTo>
                    <a:pt x="27729" y="61580"/>
                  </a:lnTo>
                  <a:lnTo>
                    <a:pt x="27779" y="61719"/>
                  </a:lnTo>
                  <a:lnTo>
                    <a:pt x="29522" y="64484"/>
                  </a:lnTo>
                  <a:lnTo>
                    <a:pt x="31252" y="65696"/>
                  </a:lnTo>
                  <a:lnTo>
                    <a:pt x="32464" y="69030"/>
                  </a:lnTo>
                  <a:lnTo>
                    <a:pt x="33891" y="74080"/>
                  </a:lnTo>
                  <a:lnTo>
                    <a:pt x="33967" y="74219"/>
                  </a:lnTo>
                  <a:lnTo>
                    <a:pt x="36505" y="76896"/>
                  </a:lnTo>
                  <a:lnTo>
                    <a:pt x="37048" y="76631"/>
                  </a:lnTo>
                  <a:lnTo>
                    <a:pt x="36467" y="73474"/>
                  </a:lnTo>
                  <a:lnTo>
                    <a:pt x="36404" y="73335"/>
                  </a:lnTo>
                  <a:lnTo>
                    <a:pt x="34964" y="71505"/>
                  </a:lnTo>
                  <a:lnTo>
                    <a:pt x="34484" y="68171"/>
                  </a:lnTo>
                  <a:lnTo>
                    <a:pt x="34484" y="68171"/>
                  </a:lnTo>
                  <a:lnTo>
                    <a:pt x="35166" y="68954"/>
                  </a:lnTo>
                  <a:lnTo>
                    <a:pt x="36012" y="72098"/>
                  </a:lnTo>
                  <a:lnTo>
                    <a:pt x="36101" y="72237"/>
                  </a:lnTo>
                  <a:lnTo>
                    <a:pt x="38273" y="74295"/>
                  </a:lnTo>
                  <a:lnTo>
                    <a:pt x="40268" y="77730"/>
                  </a:lnTo>
                  <a:lnTo>
                    <a:pt x="40419" y="79939"/>
                  </a:lnTo>
                  <a:lnTo>
                    <a:pt x="40508" y="80141"/>
                  </a:lnTo>
                  <a:lnTo>
                    <a:pt x="42162" y="81947"/>
                  </a:lnTo>
                  <a:lnTo>
                    <a:pt x="42301" y="82035"/>
                  </a:lnTo>
                  <a:lnTo>
                    <a:pt x="46202" y="83197"/>
                  </a:lnTo>
                  <a:lnTo>
                    <a:pt x="49043" y="84700"/>
                  </a:lnTo>
                  <a:lnTo>
                    <a:pt x="49359" y="84687"/>
                  </a:lnTo>
                  <a:lnTo>
                    <a:pt x="50028" y="84245"/>
                  </a:lnTo>
                  <a:lnTo>
                    <a:pt x="52453" y="86165"/>
                  </a:lnTo>
                  <a:lnTo>
                    <a:pt x="52592" y="86228"/>
                  </a:lnTo>
                  <a:lnTo>
                    <a:pt x="55407" y="86834"/>
                  </a:lnTo>
                  <a:lnTo>
                    <a:pt x="58716" y="90546"/>
                  </a:lnTo>
                  <a:lnTo>
                    <a:pt x="61330" y="91960"/>
                  </a:lnTo>
                  <a:lnTo>
                    <a:pt x="61683" y="91910"/>
                  </a:lnTo>
                  <a:lnTo>
                    <a:pt x="62706" y="91013"/>
                  </a:lnTo>
                  <a:lnTo>
                    <a:pt x="63994" y="92491"/>
                  </a:lnTo>
                  <a:lnTo>
                    <a:pt x="63691" y="95723"/>
                  </a:lnTo>
                  <a:lnTo>
                    <a:pt x="62251" y="97466"/>
                  </a:lnTo>
                  <a:lnTo>
                    <a:pt x="61405" y="99840"/>
                  </a:lnTo>
                  <a:lnTo>
                    <a:pt x="61165" y="102074"/>
                  </a:lnTo>
                  <a:lnTo>
                    <a:pt x="60711" y="103224"/>
                  </a:lnTo>
                  <a:lnTo>
                    <a:pt x="60774" y="103552"/>
                  </a:lnTo>
                  <a:lnTo>
                    <a:pt x="63186" y="106115"/>
                  </a:lnTo>
                  <a:lnTo>
                    <a:pt x="65320" y="109335"/>
                  </a:lnTo>
                  <a:lnTo>
                    <a:pt x="67441" y="112656"/>
                  </a:lnTo>
                  <a:lnTo>
                    <a:pt x="67555" y="112757"/>
                  </a:lnTo>
                  <a:lnTo>
                    <a:pt x="69461" y="113818"/>
                  </a:lnTo>
                  <a:lnTo>
                    <a:pt x="70623" y="115421"/>
                  </a:lnTo>
                  <a:lnTo>
                    <a:pt x="71090" y="120055"/>
                  </a:lnTo>
                  <a:lnTo>
                    <a:pt x="71330" y="123881"/>
                  </a:lnTo>
                  <a:lnTo>
                    <a:pt x="71090" y="127871"/>
                  </a:lnTo>
                  <a:lnTo>
                    <a:pt x="71254" y="129866"/>
                  </a:lnTo>
                  <a:lnTo>
                    <a:pt x="70472" y="132973"/>
                  </a:lnTo>
                  <a:lnTo>
                    <a:pt x="70383" y="135511"/>
                  </a:lnTo>
                  <a:lnTo>
                    <a:pt x="70623" y="138516"/>
                  </a:lnTo>
                  <a:lnTo>
                    <a:pt x="70749" y="138743"/>
                  </a:lnTo>
                  <a:lnTo>
                    <a:pt x="71886" y="139539"/>
                  </a:lnTo>
                  <a:lnTo>
                    <a:pt x="70168" y="143491"/>
                  </a:lnTo>
                  <a:lnTo>
                    <a:pt x="70194" y="143794"/>
                  </a:lnTo>
                  <a:lnTo>
                    <a:pt x="71507" y="145789"/>
                  </a:lnTo>
                  <a:lnTo>
                    <a:pt x="71823" y="147582"/>
                  </a:lnTo>
                  <a:lnTo>
                    <a:pt x="73035" y="151370"/>
                  </a:lnTo>
                  <a:lnTo>
                    <a:pt x="75409" y="154805"/>
                  </a:lnTo>
                  <a:lnTo>
                    <a:pt x="77227" y="156030"/>
                  </a:lnTo>
                  <a:lnTo>
                    <a:pt x="77391" y="156080"/>
                  </a:lnTo>
                  <a:lnTo>
                    <a:pt x="80396" y="156080"/>
                  </a:lnTo>
                  <a:lnTo>
                    <a:pt x="80624" y="155966"/>
                  </a:lnTo>
                  <a:lnTo>
                    <a:pt x="81886" y="154476"/>
                  </a:lnTo>
                  <a:lnTo>
                    <a:pt x="81798" y="153984"/>
                  </a:lnTo>
                  <a:lnTo>
                    <a:pt x="78666" y="152305"/>
                  </a:lnTo>
                  <a:lnTo>
                    <a:pt x="77530" y="149501"/>
                  </a:lnTo>
                  <a:lnTo>
                    <a:pt x="77353" y="149325"/>
                  </a:lnTo>
                  <a:cubicBezTo>
                    <a:pt x="77176" y="149249"/>
                    <a:pt x="77038" y="149097"/>
                    <a:pt x="76974" y="148908"/>
                  </a:cubicBezTo>
                  <a:cubicBezTo>
                    <a:pt x="76911" y="148643"/>
                    <a:pt x="77063" y="148289"/>
                    <a:pt x="77391" y="147885"/>
                  </a:cubicBezTo>
                  <a:cubicBezTo>
                    <a:pt x="78363" y="146723"/>
                    <a:pt x="78591" y="146458"/>
                    <a:pt x="78641" y="146332"/>
                  </a:cubicBezTo>
                  <a:lnTo>
                    <a:pt x="78957" y="145309"/>
                  </a:lnTo>
                  <a:lnTo>
                    <a:pt x="78831" y="144956"/>
                  </a:lnTo>
                  <a:lnTo>
                    <a:pt x="77404" y="143933"/>
                  </a:lnTo>
                  <a:lnTo>
                    <a:pt x="78111" y="142582"/>
                  </a:lnTo>
                  <a:lnTo>
                    <a:pt x="78831" y="142077"/>
                  </a:lnTo>
                  <a:lnTo>
                    <a:pt x="78957" y="141862"/>
                  </a:lnTo>
                  <a:lnTo>
                    <a:pt x="79361" y="139652"/>
                  </a:lnTo>
                  <a:lnTo>
                    <a:pt x="79336" y="139476"/>
                  </a:lnTo>
                  <a:lnTo>
                    <a:pt x="78818" y="138289"/>
                  </a:lnTo>
                  <a:lnTo>
                    <a:pt x="78869" y="137582"/>
                  </a:lnTo>
                  <a:lnTo>
                    <a:pt x="79954" y="137708"/>
                  </a:lnTo>
                  <a:lnTo>
                    <a:pt x="80308" y="137417"/>
                  </a:lnTo>
                  <a:lnTo>
                    <a:pt x="80384" y="135814"/>
                  </a:lnTo>
                  <a:lnTo>
                    <a:pt x="80384" y="135498"/>
                  </a:lnTo>
                  <a:lnTo>
                    <a:pt x="82038" y="135018"/>
                  </a:lnTo>
                  <a:lnTo>
                    <a:pt x="83932" y="134551"/>
                  </a:lnTo>
                  <a:lnTo>
                    <a:pt x="84172" y="134235"/>
                  </a:lnTo>
                  <a:lnTo>
                    <a:pt x="84172" y="132076"/>
                  </a:lnTo>
                  <a:lnTo>
                    <a:pt x="84020" y="130826"/>
                  </a:lnTo>
                  <a:lnTo>
                    <a:pt x="83970" y="130283"/>
                  </a:lnTo>
                  <a:lnTo>
                    <a:pt x="86243" y="130675"/>
                  </a:lnTo>
                  <a:lnTo>
                    <a:pt x="86521" y="130586"/>
                  </a:lnTo>
                  <a:lnTo>
                    <a:pt x="88137" y="129008"/>
                  </a:lnTo>
                  <a:lnTo>
                    <a:pt x="89614" y="126520"/>
                  </a:lnTo>
                  <a:lnTo>
                    <a:pt x="90965" y="124551"/>
                  </a:lnTo>
                  <a:lnTo>
                    <a:pt x="91470" y="121798"/>
                  </a:lnTo>
                  <a:lnTo>
                    <a:pt x="93857" y="120156"/>
                  </a:lnTo>
                  <a:lnTo>
                    <a:pt x="96546" y="118742"/>
                  </a:lnTo>
                  <a:lnTo>
                    <a:pt x="97897" y="117947"/>
                  </a:lnTo>
                  <a:lnTo>
                    <a:pt x="98049" y="117719"/>
                  </a:lnTo>
                  <a:lnTo>
                    <a:pt x="98592" y="113982"/>
                  </a:lnTo>
                  <a:lnTo>
                    <a:pt x="99463" y="110800"/>
                  </a:lnTo>
                  <a:lnTo>
                    <a:pt x="99842" y="108906"/>
                  </a:lnTo>
                  <a:lnTo>
                    <a:pt x="101648" y="106645"/>
                  </a:lnTo>
                  <a:lnTo>
                    <a:pt x="102746" y="104676"/>
                  </a:lnTo>
                  <a:lnTo>
                    <a:pt x="102746" y="104373"/>
                  </a:lnTo>
                  <a:lnTo>
                    <a:pt x="101799" y="102617"/>
                  </a:lnTo>
                  <a:cubicBezTo>
                    <a:pt x="101824" y="102352"/>
                    <a:pt x="101774" y="102125"/>
                    <a:pt x="98882" y="100989"/>
                  </a:cubicBezTo>
                  <a:lnTo>
                    <a:pt x="95650" y="99726"/>
                  </a:lnTo>
                  <a:lnTo>
                    <a:pt x="93718" y="99410"/>
                  </a:lnTo>
                  <a:lnTo>
                    <a:pt x="91710" y="98627"/>
                  </a:lnTo>
                  <a:lnTo>
                    <a:pt x="89551" y="97731"/>
                  </a:lnTo>
                  <a:lnTo>
                    <a:pt x="88415" y="95092"/>
                  </a:lnTo>
                  <a:lnTo>
                    <a:pt x="86887" y="92907"/>
                  </a:lnTo>
                  <a:lnTo>
                    <a:pt x="86735" y="92794"/>
                  </a:lnTo>
                  <a:lnTo>
                    <a:pt x="83338" y="91682"/>
                  </a:lnTo>
                  <a:lnTo>
                    <a:pt x="81179" y="91455"/>
                  </a:lnTo>
                  <a:lnTo>
                    <a:pt x="78970" y="89321"/>
                  </a:lnTo>
                  <a:lnTo>
                    <a:pt x="76861" y="88084"/>
                  </a:lnTo>
                  <a:lnTo>
                    <a:pt x="74335" y="87819"/>
                  </a:lnTo>
                  <a:lnTo>
                    <a:pt x="71810" y="87187"/>
                  </a:lnTo>
                  <a:lnTo>
                    <a:pt x="71722" y="87175"/>
                  </a:lnTo>
                  <a:lnTo>
                    <a:pt x="68881" y="87263"/>
                  </a:lnTo>
                  <a:lnTo>
                    <a:pt x="68792" y="87276"/>
                  </a:lnTo>
                  <a:cubicBezTo>
                    <a:pt x="65395" y="88273"/>
                    <a:pt x="65320" y="88576"/>
                    <a:pt x="65269" y="88753"/>
                  </a:cubicBezTo>
                  <a:cubicBezTo>
                    <a:pt x="65219" y="88942"/>
                    <a:pt x="65029" y="89523"/>
                    <a:pt x="64878" y="89965"/>
                  </a:cubicBezTo>
                  <a:lnTo>
                    <a:pt x="63640" y="88993"/>
                  </a:lnTo>
                  <a:lnTo>
                    <a:pt x="63350" y="88930"/>
                  </a:lnTo>
                  <a:lnTo>
                    <a:pt x="61734" y="89448"/>
                  </a:lnTo>
                  <a:lnTo>
                    <a:pt x="60218" y="88690"/>
                  </a:lnTo>
                  <a:lnTo>
                    <a:pt x="59057" y="86303"/>
                  </a:lnTo>
                  <a:lnTo>
                    <a:pt x="59802" y="84384"/>
                  </a:lnTo>
                  <a:lnTo>
                    <a:pt x="59600" y="83967"/>
                  </a:lnTo>
                  <a:lnTo>
                    <a:pt x="57655" y="83311"/>
                  </a:lnTo>
                  <a:lnTo>
                    <a:pt x="55521" y="83046"/>
                  </a:lnTo>
                  <a:lnTo>
                    <a:pt x="56077" y="81480"/>
                  </a:lnTo>
                  <a:lnTo>
                    <a:pt x="56796" y="80104"/>
                  </a:lnTo>
                  <a:lnTo>
                    <a:pt x="56986" y="78853"/>
                  </a:lnTo>
                  <a:lnTo>
                    <a:pt x="56670" y="78500"/>
                  </a:lnTo>
                  <a:lnTo>
                    <a:pt x="53905" y="78500"/>
                  </a:lnTo>
                  <a:lnTo>
                    <a:pt x="53640" y="78651"/>
                  </a:lnTo>
                  <a:lnTo>
                    <a:pt x="52516" y="80533"/>
                  </a:lnTo>
                  <a:lnTo>
                    <a:pt x="50155" y="81366"/>
                  </a:lnTo>
                  <a:lnTo>
                    <a:pt x="48374" y="78942"/>
                  </a:lnTo>
                  <a:lnTo>
                    <a:pt x="47995" y="75495"/>
                  </a:lnTo>
                  <a:lnTo>
                    <a:pt x="48816" y="72717"/>
                  </a:lnTo>
                  <a:lnTo>
                    <a:pt x="51443" y="70772"/>
                  </a:lnTo>
                  <a:lnTo>
                    <a:pt x="54132" y="70393"/>
                  </a:lnTo>
                  <a:lnTo>
                    <a:pt x="55370" y="71416"/>
                  </a:lnTo>
                  <a:lnTo>
                    <a:pt x="55849" y="71315"/>
                  </a:lnTo>
                  <a:lnTo>
                    <a:pt x="56392" y="70305"/>
                  </a:lnTo>
                  <a:lnTo>
                    <a:pt x="58286" y="70305"/>
                  </a:lnTo>
                  <a:lnTo>
                    <a:pt x="60799" y="71088"/>
                  </a:lnTo>
                  <a:lnTo>
                    <a:pt x="61014" y="72856"/>
                  </a:lnTo>
                  <a:lnTo>
                    <a:pt x="61064" y="72995"/>
                  </a:lnTo>
                  <a:lnTo>
                    <a:pt x="62403" y="75040"/>
                  </a:lnTo>
                  <a:lnTo>
                    <a:pt x="62971" y="74926"/>
                  </a:lnTo>
                  <a:lnTo>
                    <a:pt x="63363" y="72843"/>
                  </a:lnTo>
                  <a:lnTo>
                    <a:pt x="63363" y="72767"/>
                  </a:lnTo>
                  <a:lnTo>
                    <a:pt x="63211" y="69131"/>
                  </a:lnTo>
                  <a:lnTo>
                    <a:pt x="64158" y="67376"/>
                  </a:lnTo>
                  <a:lnTo>
                    <a:pt x="67087" y="65355"/>
                  </a:lnTo>
                  <a:lnTo>
                    <a:pt x="68704" y="62691"/>
                  </a:lnTo>
                  <a:lnTo>
                    <a:pt x="69461" y="60721"/>
                  </a:lnTo>
                  <a:lnTo>
                    <a:pt x="71924" y="58322"/>
                  </a:lnTo>
                  <a:lnTo>
                    <a:pt x="73452" y="58322"/>
                  </a:lnTo>
                  <a:lnTo>
                    <a:pt x="73755" y="58107"/>
                  </a:lnTo>
                  <a:lnTo>
                    <a:pt x="74575" y="55923"/>
                  </a:lnTo>
                  <a:lnTo>
                    <a:pt x="76747" y="54496"/>
                  </a:lnTo>
                  <a:lnTo>
                    <a:pt x="77682" y="55961"/>
                  </a:lnTo>
                  <a:lnTo>
                    <a:pt x="78124" y="56062"/>
                  </a:lnTo>
                  <a:lnTo>
                    <a:pt x="80119" y="54786"/>
                  </a:lnTo>
                  <a:lnTo>
                    <a:pt x="83591" y="53347"/>
                  </a:lnTo>
                  <a:lnTo>
                    <a:pt x="83705" y="52855"/>
                  </a:lnTo>
                  <a:lnTo>
                    <a:pt x="82909" y="51983"/>
                  </a:lnTo>
                  <a:lnTo>
                    <a:pt x="82657" y="51870"/>
                  </a:lnTo>
                  <a:lnTo>
                    <a:pt x="79715" y="52084"/>
                  </a:lnTo>
                  <a:lnTo>
                    <a:pt x="79134" y="50771"/>
                  </a:lnTo>
                  <a:lnTo>
                    <a:pt x="79134" y="49496"/>
                  </a:lnTo>
                  <a:lnTo>
                    <a:pt x="78970" y="49218"/>
                  </a:lnTo>
                  <a:lnTo>
                    <a:pt x="78528" y="48978"/>
                  </a:lnTo>
                  <a:lnTo>
                    <a:pt x="78742" y="48864"/>
                  </a:lnTo>
                  <a:lnTo>
                    <a:pt x="81002" y="48864"/>
                  </a:lnTo>
                  <a:lnTo>
                    <a:pt x="83212" y="49029"/>
                  </a:lnTo>
                  <a:lnTo>
                    <a:pt x="83389" y="48991"/>
                  </a:lnTo>
                  <a:lnTo>
                    <a:pt x="86028" y="47463"/>
                  </a:lnTo>
                  <a:cubicBezTo>
                    <a:pt x="87973" y="46023"/>
                    <a:pt x="88048" y="45910"/>
                    <a:pt x="88074" y="45847"/>
                  </a:cubicBezTo>
                  <a:cubicBezTo>
                    <a:pt x="88213" y="45657"/>
                    <a:pt x="88263" y="45569"/>
                    <a:pt x="86432" y="42362"/>
                  </a:cubicBezTo>
                  <a:lnTo>
                    <a:pt x="84399" y="40455"/>
                  </a:lnTo>
                  <a:lnTo>
                    <a:pt x="84033" y="38435"/>
                  </a:lnTo>
                  <a:lnTo>
                    <a:pt x="83553" y="34103"/>
                  </a:lnTo>
                  <a:lnTo>
                    <a:pt x="83010" y="33927"/>
                  </a:lnTo>
                  <a:lnTo>
                    <a:pt x="81078" y="36086"/>
                  </a:lnTo>
                  <a:lnTo>
                    <a:pt x="79576" y="35758"/>
                  </a:lnTo>
                  <a:lnTo>
                    <a:pt x="79310" y="34028"/>
                  </a:lnTo>
                  <a:lnTo>
                    <a:pt x="80055" y="32677"/>
                  </a:lnTo>
                  <a:lnTo>
                    <a:pt x="79866" y="32222"/>
                  </a:lnTo>
                  <a:lnTo>
                    <a:pt x="78212" y="31755"/>
                  </a:lnTo>
                  <a:lnTo>
                    <a:pt x="77164" y="30669"/>
                  </a:lnTo>
                  <a:lnTo>
                    <a:pt x="76937" y="30568"/>
                  </a:lnTo>
                  <a:lnTo>
                    <a:pt x="74070" y="30568"/>
                  </a:lnTo>
                  <a:lnTo>
                    <a:pt x="73199" y="30656"/>
                  </a:lnTo>
                  <a:lnTo>
                    <a:pt x="72921" y="30959"/>
                  </a:lnTo>
                  <a:lnTo>
                    <a:pt x="72845" y="33674"/>
                  </a:lnTo>
                  <a:lnTo>
                    <a:pt x="71583" y="35013"/>
                  </a:lnTo>
                  <a:lnTo>
                    <a:pt x="71545" y="35391"/>
                  </a:lnTo>
                  <a:lnTo>
                    <a:pt x="72290" y="36566"/>
                  </a:lnTo>
                  <a:lnTo>
                    <a:pt x="72492" y="38662"/>
                  </a:lnTo>
                  <a:lnTo>
                    <a:pt x="70535" y="40316"/>
                  </a:lnTo>
                  <a:lnTo>
                    <a:pt x="68615" y="40998"/>
                  </a:lnTo>
                  <a:lnTo>
                    <a:pt x="68401" y="41288"/>
                  </a:lnTo>
                  <a:lnTo>
                    <a:pt x="68401" y="44256"/>
                  </a:lnTo>
                  <a:lnTo>
                    <a:pt x="67555" y="44685"/>
                  </a:lnTo>
                  <a:lnTo>
                    <a:pt x="66380" y="43195"/>
                  </a:lnTo>
                  <a:lnTo>
                    <a:pt x="66974" y="40581"/>
                  </a:lnTo>
                  <a:lnTo>
                    <a:pt x="66822" y="40228"/>
                  </a:lnTo>
                  <a:lnTo>
                    <a:pt x="64676" y="39142"/>
                  </a:lnTo>
                  <a:lnTo>
                    <a:pt x="62453" y="37816"/>
                  </a:lnTo>
                  <a:lnTo>
                    <a:pt x="61443" y="36957"/>
                  </a:lnTo>
                  <a:lnTo>
                    <a:pt x="61241" y="36881"/>
                  </a:lnTo>
                  <a:lnTo>
                    <a:pt x="60509" y="36881"/>
                  </a:lnTo>
                  <a:lnTo>
                    <a:pt x="60307" y="34444"/>
                  </a:lnTo>
                  <a:lnTo>
                    <a:pt x="60686" y="32083"/>
                  </a:lnTo>
                  <a:lnTo>
                    <a:pt x="61456" y="30252"/>
                  </a:lnTo>
                  <a:cubicBezTo>
                    <a:pt x="61974" y="30050"/>
                    <a:pt x="62479" y="29823"/>
                    <a:pt x="62971" y="29558"/>
                  </a:cubicBezTo>
                  <a:cubicBezTo>
                    <a:pt x="63413" y="29330"/>
                    <a:pt x="63640" y="29229"/>
                    <a:pt x="63754" y="29179"/>
                  </a:cubicBezTo>
                  <a:cubicBezTo>
                    <a:pt x="63761" y="29180"/>
                    <a:pt x="63768" y="29180"/>
                    <a:pt x="63775" y="29180"/>
                  </a:cubicBezTo>
                  <a:cubicBezTo>
                    <a:pt x="63887" y="29180"/>
                    <a:pt x="64048" y="29086"/>
                    <a:pt x="64499" y="28813"/>
                  </a:cubicBezTo>
                  <a:lnTo>
                    <a:pt x="65029" y="28497"/>
                  </a:lnTo>
                  <a:cubicBezTo>
                    <a:pt x="66469" y="27638"/>
                    <a:pt x="66999" y="27323"/>
                    <a:pt x="67201" y="27171"/>
                  </a:cubicBezTo>
                  <a:lnTo>
                    <a:pt x="67214" y="27184"/>
                  </a:lnTo>
                  <a:lnTo>
                    <a:pt x="68792" y="25681"/>
                  </a:lnTo>
                  <a:lnTo>
                    <a:pt x="69992" y="24456"/>
                  </a:lnTo>
                  <a:lnTo>
                    <a:pt x="70737" y="24267"/>
                  </a:lnTo>
                  <a:lnTo>
                    <a:pt x="74083" y="24267"/>
                  </a:lnTo>
                  <a:lnTo>
                    <a:pt x="74399" y="23977"/>
                  </a:lnTo>
                  <a:lnTo>
                    <a:pt x="74550" y="21994"/>
                  </a:lnTo>
                  <a:lnTo>
                    <a:pt x="75548" y="20252"/>
                  </a:lnTo>
                  <a:lnTo>
                    <a:pt x="75573" y="20012"/>
                  </a:lnTo>
                  <a:lnTo>
                    <a:pt x="75106" y="18269"/>
                  </a:lnTo>
                  <a:lnTo>
                    <a:pt x="75005" y="18118"/>
                  </a:lnTo>
                  <a:lnTo>
                    <a:pt x="73363" y="16741"/>
                  </a:lnTo>
                  <a:lnTo>
                    <a:pt x="72883" y="16830"/>
                  </a:lnTo>
                  <a:lnTo>
                    <a:pt x="71873" y="18800"/>
                  </a:lnTo>
                  <a:lnTo>
                    <a:pt x="70320" y="19999"/>
                  </a:lnTo>
                  <a:lnTo>
                    <a:pt x="69676" y="20441"/>
                  </a:lnTo>
                  <a:lnTo>
                    <a:pt x="69676" y="18623"/>
                  </a:lnTo>
                  <a:lnTo>
                    <a:pt x="69929" y="17385"/>
                  </a:lnTo>
                  <a:lnTo>
                    <a:pt x="69411" y="17082"/>
                  </a:lnTo>
                  <a:lnTo>
                    <a:pt x="68691" y="17739"/>
                  </a:lnTo>
                  <a:lnTo>
                    <a:pt x="67896" y="15959"/>
                  </a:lnTo>
                  <a:lnTo>
                    <a:pt x="68918" y="14860"/>
                  </a:lnTo>
                  <a:lnTo>
                    <a:pt x="71002" y="10403"/>
                  </a:lnTo>
                  <a:lnTo>
                    <a:pt x="71873" y="10049"/>
                  </a:lnTo>
                  <a:lnTo>
                    <a:pt x="73767" y="8332"/>
                  </a:lnTo>
                  <a:lnTo>
                    <a:pt x="73691" y="7827"/>
                  </a:lnTo>
                  <a:lnTo>
                    <a:pt x="72896" y="7410"/>
                  </a:lnTo>
                  <a:lnTo>
                    <a:pt x="71785" y="7233"/>
                  </a:lnTo>
                  <a:lnTo>
                    <a:pt x="69373" y="7233"/>
                  </a:lnTo>
                  <a:lnTo>
                    <a:pt x="69057" y="7549"/>
                  </a:lnTo>
                  <a:lnTo>
                    <a:pt x="69057" y="9658"/>
                  </a:lnTo>
                  <a:lnTo>
                    <a:pt x="67037" y="12284"/>
                  </a:lnTo>
                  <a:lnTo>
                    <a:pt x="65294" y="14986"/>
                  </a:lnTo>
                  <a:lnTo>
                    <a:pt x="65294" y="15340"/>
                  </a:lnTo>
                  <a:lnTo>
                    <a:pt x="66077" y="16476"/>
                  </a:lnTo>
                  <a:lnTo>
                    <a:pt x="65762" y="18623"/>
                  </a:lnTo>
                  <a:lnTo>
                    <a:pt x="63375" y="19885"/>
                  </a:lnTo>
                  <a:lnTo>
                    <a:pt x="63375" y="18585"/>
                  </a:lnTo>
                  <a:lnTo>
                    <a:pt x="63085" y="18269"/>
                  </a:lnTo>
                  <a:lnTo>
                    <a:pt x="61342" y="18118"/>
                  </a:lnTo>
                  <a:lnTo>
                    <a:pt x="61128" y="18181"/>
                  </a:lnTo>
                  <a:lnTo>
                    <a:pt x="59890" y="19153"/>
                  </a:lnTo>
                  <a:lnTo>
                    <a:pt x="58223" y="16830"/>
                  </a:lnTo>
                  <a:lnTo>
                    <a:pt x="57971" y="16703"/>
                  </a:lnTo>
                  <a:lnTo>
                    <a:pt x="55799" y="16703"/>
                  </a:lnTo>
                  <a:lnTo>
                    <a:pt x="55521" y="16868"/>
                  </a:lnTo>
                  <a:lnTo>
                    <a:pt x="54827" y="18168"/>
                  </a:lnTo>
                  <a:lnTo>
                    <a:pt x="54435" y="18736"/>
                  </a:lnTo>
                  <a:lnTo>
                    <a:pt x="53652" y="16969"/>
                  </a:lnTo>
                  <a:lnTo>
                    <a:pt x="53261" y="16792"/>
                  </a:lnTo>
                  <a:cubicBezTo>
                    <a:pt x="53061" y="16867"/>
                    <a:pt x="52586" y="16997"/>
                    <a:pt x="52167" y="16997"/>
                  </a:cubicBezTo>
                  <a:cubicBezTo>
                    <a:pt x="51950" y="16997"/>
                    <a:pt x="51749" y="16962"/>
                    <a:pt x="51607" y="16868"/>
                  </a:cubicBezTo>
                  <a:cubicBezTo>
                    <a:pt x="51455" y="16767"/>
                    <a:pt x="51379" y="16590"/>
                    <a:pt x="51392" y="16426"/>
                  </a:cubicBezTo>
                  <a:cubicBezTo>
                    <a:pt x="51316" y="15112"/>
                    <a:pt x="51316" y="14986"/>
                    <a:pt x="51316" y="14974"/>
                  </a:cubicBezTo>
                  <a:lnTo>
                    <a:pt x="51215" y="14746"/>
                  </a:lnTo>
                  <a:lnTo>
                    <a:pt x="47945" y="11716"/>
                  </a:lnTo>
                  <a:lnTo>
                    <a:pt x="46922" y="11009"/>
                  </a:lnTo>
                  <a:lnTo>
                    <a:pt x="46682" y="10958"/>
                  </a:lnTo>
                  <a:lnTo>
                    <a:pt x="45142" y="11223"/>
                  </a:lnTo>
                  <a:lnTo>
                    <a:pt x="44435" y="9077"/>
                  </a:lnTo>
                  <a:lnTo>
                    <a:pt x="44233" y="8875"/>
                  </a:lnTo>
                  <a:lnTo>
                    <a:pt x="42806" y="8433"/>
                  </a:lnTo>
                  <a:lnTo>
                    <a:pt x="42679" y="8420"/>
                  </a:lnTo>
                  <a:lnTo>
                    <a:pt x="39182" y="8862"/>
                  </a:lnTo>
                  <a:lnTo>
                    <a:pt x="37262" y="8445"/>
                  </a:lnTo>
                  <a:lnTo>
                    <a:pt x="34649" y="6210"/>
                  </a:lnTo>
                  <a:lnTo>
                    <a:pt x="31075" y="4506"/>
                  </a:lnTo>
                  <a:lnTo>
                    <a:pt x="28499" y="2031"/>
                  </a:lnTo>
                  <a:lnTo>
                    <a:pt x="26365" y="263"/>
                  </a:lnTo>
                  <a:lnTo>
                    <a:pt x="26100" y="187"/>
                  </a:lnTo>
                  <a:lnTo>
                    <a:pt x="23524" y="756"/>
                  </a:lnTo>
                  <a:cubicBezTo>
                    <a:pt x="23360" y="465"/>
                    <a:pt x="23120" y="238"/>
                    <a:pt x="22817" y="124"/>
                  </a:cubicBezTo>
                  <a:cubicBezTo>
                    <a:pt x="22620" y="41"/>
                    <a:pt x="22402" y="0"/>
                    <a:pt x="22164" y="0"/>
                  </a:cubicBez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7"/>
            <p:cNvSpPr/>
            <p:nvPr/>
          </p:nvSpPr>
          <p:spPr>
            <a:xfrm>
              <a:off x="1940550" y="1654925"/>
              <a:ext cx="124725" cy="149650"/>
            </a:xfrm>
            <a:custGeom>
              <a:avLst/>
              <a:gdLst/>
              <a:ahLst/>
              <a:cxnLst/>
              <a:rect l="l" t="t" r="r" b="b"/>
              <a:pathLst>
                <a:path w="4989" h="5986" extrusionOk="0">
                  <a:moveTo>
                    <a:pt x="2425" y="0"/>
                  </a:moveTo>
                  <a:lnTo>
                    <a:pt x="1023" y="1200"/>
                  </a:lnTo>
                  <a:lnTo>
                    <a:pt x="1" y="3851"/>
                  </a:lnTo>
                  <a:lnTo>
                    <a:pt x="1" y="5985"/>
                  </a:lnTo>
                  <a:lnTo>
                    <a:pt x="2362" y="4104"/>
                  </a:lnTo>
                  <a:lnTo>
                    <a:pt x="3511" y="4887"/>
                  </a:lnTo>
                  <a:lnTo>
                    <a:pt x="4988" y="4419"/>
                  </a:lnTo>
                  <a:lnTo>
                    <a:pt x="3271" y="2210"/>
                  </a:lnTo>
                  <a:lnTo>
                    <a:pt x="242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7"/>
            <p:cNvSpPr/>
            <p:nvPr/>
          </p:nvSpPr>
          <p:spPr>
            <a:xfrm>
              <a:off x="1932650" y="1641650"/>
              <a:ext cx="145575" cy="179325"/>
            </a:xfrm>
            <a:custGeom>
              <a:avLst/>
              <a:gdLst/>
              <a:ahLst/>
              <a:cxnLst/>
              <a:rect l="l" t="t" r="r" b="b"/>
              <a:pathLst>
                <a:path w="5823" h="7173" extrusionOk="0">
                  <a:moveTo>
                    <a:pt x="2602" y="1049"/>
                  </a:moveTo>
                  <a:lnTo>
                    <a:pt x="3297" y="2842"/>
                  </a:lnTo>
                  <a:lnTo>
                    <a:pt x="4774" y="4774"/>
                  </a:lnTo>
                  <a:lnTo>
                    <a:pt x="3877" y="5064"/>
                  </a:lnTo>
                  <a:lnTo>
                    <a:pt x="2665" y="4231"/>
                  </a:lnTo>
                  <a:lnTo>
                    <a:pt x="632" y="5860"/>
                  </a:lnTo>
                  <a:lnTo>
                    <a:pt x="632" y="4433"/>
                  </a:lnTo>
                  <a:lnTo>
                    <a:pt x="1605" y="1907"/>
                  </a:lnTo>
                  <a:lnTo>
                    <a:pt x="2602" y="1049"/>
                  </a:lnTo>
                  <a:close/>
                  <a:moveTo>
                    <a:pt x="2880" y="1"/>
                  </a:moveTo>
                  <a:lnTo>
                    <a:pt x="1074" y="1541"/>
                  </a:lnTo>
                  <a:lnTo>
                    <a:pt x="26" y="4269"/>
                  </a:lnTo>
                  <a:lnTo>
                    <a:pt x="1" y="7173"/>
                  </a:lnTo>
                  <a:lnTo>
                    <a:pt x="1" y="7173"/>
                  </a:lnTo>
                  <a:lnTo>
                    <a:pt x="2703" y="5026"/>
                  </a:lnTo>
                  <a:lnTo>
                    <a:pt x="3776" y="5771"/>
                  </a:lnTo>
                  <a:lnTo>
                    <a:pt x="5822" y="5102"/>
                  </a:lnTo>
                  <a:lnTo>
                    <a:pt x="3865" y="2577"/>
                  </a:lnTo>
                  <a:lnTo>
                    <a:pt x="288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7"/>
            <p:cNvSpPr/>
            <p:nvPr/>
          </p:nvSpPr>
          <p:spPr>
            <a:xfrm>
              <a:off x="2019475" y="1292525"/>
              <a:ext cx="410075" cy="583375"/>
            </a:xfrm>
            <a:custGeom>
              <a:avLst/>
              <a:gdLst/>
              <a:ahLst/>
              <a:cxnLst/>
              <a:rect l="l" t="t" r="r" b="b"/>
              <a:pathLst>
                <a:path w="16403" h="23335" extrusionOk="0">
                  <a:moveTo>
                    <a:pt x="4129" y="0"/>
                  </a:moveTo>
                  <a:lnTo>
                    <a:pt x="1213" y="2122"/>
                  </a:lnTo>
                  <a:lnTo>
                    <a:pt x="0" y="4407"/>
                  </a:lnTo>
                  <a:lnTo>
                    <a:pt x="0" y="7248"/>
                  </a:lnTo>
                  <a:lnTo>
                    <a:pt x="2122" y="6857"/>
                  </a:lnTo>
                  <a:lnTo>
                    <a:pt x="4571" y="8347"/>
                  </a:lnTo>
                  <a:lnTo>
                    <a:pt x="6541" y="8827"/>
                  </a:lnTo>
                  <a:lnTo>
                    <a:pt x="7210" y="7576"/>
                  </a:lnTo>
                  <a:lnTo>
                    <a:pt x="8170" y="11339"/>
                  </a:lnTo>
                  <a:lnTo>
                    <a:pt x="9521" y="12842"/>
                  </a:lnTo>
                  <a:lnTo>
                    <a:pt x="8258" y="15052"/>
                  </a:lnTo>
                  <a:cubicBezTo>
                    <a:pt x="8258" y="15052"/>
                    <a:pt x="8978" y="16314"/>
                    <a:pt x="6996" y="16706"/>
                  </a:cubicBezTo>
                  <a:cubicBezTo>
                    <a:pt x="5026" y="17097"/>
                    <a:pt x="6364" y="16946"/>
                    <a:pt x="5026" y="17097"/>
                  </a:cubicBezTo>
                  <a:cubicBezTo>
                    <a:pt x="3688" y="17261"/>
                    <a:pt x="3688" y="17539"/>
                    <a:pt x="3688" y="17539"/>
                  </a:cubicBezTo>
                  <a:lnTo>
                    <a:pt x="4180" y="18915"/>
                  </a:lnTo>
                  <a:lnTo>
                    <a:pt x="6604" y="18915"/>
                  </a:lnTo>
                  <a:lnTo>
                    <a:pt x="7943" y="20810"/>
                  </a:lnTo>
                  <a:lnTo>
                    <a:pt x="9521" y="22539"/>
                  </a:lnTo>
                  <a:lnTo>
                    <a:pt x="11579" y="23335"/>
                  </a:lnTo>
                  <a:lnTo>
                    <a:pt x="10405" y="20532"/>
                  </a:lnTo>
                  <a:lnTo>
                    <a:pt x="12375" y="21693"/>
                  </a:lnTo>
                  <a:lnTo>
                    <a:pt x="13473" y="20115"/>
                  </a:lnTo>
                  <a:lnTo>
                    <a:pt x="12059" y="16794"/>
                  </a:lnTo>
                  <a:lnTo>
                    <a:pt x="12615" y="15923"/>
                  </a:lnTo>
                  <a:lnTo>
                    <a:pt x="14420" y="18360"/>
                  </a:lnTo>
                  <a:lnTo>
                    <a:pt x="15683" y="16794"/>
                  </a:lnTo>
                  <a:lnTo>
                    <a:pt x="16403" y="15052"/>
                  </a:lnTo>
                  <a:lnTo>
                    <a:pt x="12931" y="12135"/>
                  </a:lnTo>
                  <a:lnTo>
                    <a:pt x="14269" y="11630"/>
                  </a:lnTo>
                  <a:lnTo>
                    <a:pt x="13549" y="8195"/>
                  </a:lnTo>
                  <a:lnTo>
                    <a:pt x="12211" y="5821"/>
                  </a:lnTo>
                  <a:lnTo>
                    <a:pt x="10721" y="4963"/>
                  </a:lnTo>
                  <a:lnTo>
                    <a:pt x="9067" y="3624"/>
                  </a:lnTo>
                  <a:lnTo>
                    <a:pt x="10557" y="3069"/>
                  </a:lnTo>
                  <a:lnTo>
                    <a:pt x="10165" y="1414"/>
                  </a:lnTo>
                  <a:lnTo>
                    <a:pt x="7918" y="354"/>
                  </a:lnTo>
                  <a:lnTo>
                    <a:pt x="5670" y="1326"/>
                  </a:lnTo>
                  <a:lnTo>
                    <a:pt x="5165" y="2677"/>
                  </a:lnTo>
                  <a:lnTo>
                    <a:pt x="3814" y="4256"/>
                  </a:lnTo>
                  <a:lnTo>
                    <a:pt x="2993" y="3069"/>
                  </a:lnTo>
                  <a:lnTo>
                    <a:pt x="412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7"/>
            <p:cNvSpPr/>
            <p:nvPr/>
          </p:nvSpPr>
          <p:spPr>
            <a:xfrm>
              <a:off x="2011275" y="1270725"/>
              <a:ext cx="427750" cy="619075"/>
            </a:xfrm>
            <a:custGeom>
              <a:avLst/>
              <a:gdLst/>
              <a:ahLst/>
              <a:cxnLst/>
              <a:rect l="l" t="t" r="r" b="b"/>
              <a:pathLst>
                <a:path w="17110" h="24763" extrusionOk="0">
                  <a:moveTo>
                    <a:pt x="8246" y="1567"/>
                  </a:moveTo>
                  <a:lnTo>
                    <a:pt x="10228" y="2501"/>
                  </a:lnTo>
                  <a:lnTo>
                    <a:pt x="10518" y="3739"/>
                  </a:lnTo>
                  <a:lnTo>
                    <a:pt x="8763" y="4383"/>
                  </a:lnTo>
                  <a:lnTo>
                    <a:pt x="10885" y="6087"/>
                  </a:lnTo>
                  <a:lnTo>
                    <a:pt x="12311" y="6908"/>
                  </a:lnTo>
                  <a:lnTo>
                    <a:pt x="13587" y="9156"/>
                  </a:lnTo>
                  <a:lnTo>
                    <a:pt x="14231" y="12287"/>
                  </a:lnTo>
                  <a:lnTo>
                    <a:pt x="12640" y="12881"/>
                  </a:lnTo>
                  <a:lnTo>
                    <a:pt x="16340" y="15999"/>
                  </a:lnTo>
                  <a:lnTo>
                    <a:pt x="15733" y="17477"/>
                  </a:lnTo>
                  <a:lnTo>
                    <a:pt x="14761" y="18689"/>
                  </a:lnTo>
                  <a:lnTo>
                    <a:pt x="12918" y="16227"/>
                  </a:lnTo>
                  <a:lnTo>
                    <a:pt x="12021" y="17616"/>
                  </a:lnTo>
                  <a:lnTo>
                    <a:pt x="13448" y="20937"/>
                  </a:lnTo>
                  <a:lnTo>
                    <a:pt x="12615" y="22136"/>
                  </a:lnTo>
                  <a:lnTo>
                    <a:pt x="10076" y="20633"/>
                  </a:lnTo>
                  <a:lnTo>
                    <a:pt x="11339" y="23639"/>
                  </a:lnTo>
                  <a:lnTo>
                    <a:pt x="10051" y="23146"/>
                  </a:lnTo>
                  <a:lnTo>
                    <a:pt x="8549" y="21492"/>
                  </a:lnTo>
                  <a:lnTo>
                    <a:pt x="7109" y="19459"/>
                  </a:lnTo>
                  <a:lnTo>
                    <a:pt x="4748" y="19459"/>
                  </a:lnTo>
                  <a:lnTo>
                    <a:pt x="4407" y="18500"/>
                  </a:lnTo>
                  <a:cubicBezTo>
                    <a:pt x="4723" y="18373"/>
                    <a:pt x="5064" y="18297"/>
                    <a:pt x="5417" y="18272"/>
                  </a:cubicBezTo>
                  <a:cubicBezTo>
                    <a:pt x="6124" y="18196"/>
                    <a:pt x="6124" y="18196"/>
                    <a:pt x="6238" y="18146"/>
                  </a:cubicBezTo>
                  <a:cubicBezTo>
                    <a:pt x="6301" y="18121"/>
                    <a:pt x="6453" y="18070"/>
                    <a:pt x="7412" y="17881"/>
                  </a:cubicBezTo>
                  <a:cubicBezTo>
                    <a:pt x="8208" y="17717"/>
                    <a:pt x="8725" y="17401"/>
                    <a:pt x="8940" y="16934"/>
                  </a:cubicBezTo>
                  <a:cubicBezTo>
                    <a:pt x="9079" y="16618"/>
                    <a:pt x="9079" y="16265"/>
                    <a:pt x="8953" y="15936"/>
                  </a:cubicBezTo>
                  <a:lnTo>
                    <a:pt x="10253" y="13676"/>
                  </a:lnTo>
                  <a:lnTo>
                    <a:pt x="8801" y="12060"/>
                  </a:lnTo>
                  <a:lnTo>
                    <a:pt x="7652" y="7590"/>
                  </a:lnTo>
                  <a:lnTo>
                    <a:pt x="6718" y="9332"/>
                  </a:lnTo>
                  <a:lnTo>
                    <a:pt x="5026" y="8928"/>
                  </a:lnTo>
                  <a:lnTo>
                    <a:pt x="2513" y="7388"/>
                  </a:lnTo>
                  <a:lnTo>
                    <a:pt x="644" y="7741"/>
                  </a:lnTo>
                  <a:lnTo>
                    <a:pt x="644" y="5367"/>
                  </a:lnTo>
                  <a:lnTo>
                    <a:pt x="1793" y="3208"/>
                  </a:lnTo>
                  <a:lnTo>
                    <a:pt x="3801" y="1744"/>
                  </a:lnTo>
                  <a:lnTo>
                    <a:pt x="3801" y="1744"/>
                  </a:lnTo>
                  <a:lnTo>
                    <a:pt x="2980" y="3991"/>
                  </a:lnTo>
                  <a:lnTo>
                    <a:pt x="4129" y="5645"/>
                  </a:lnTo>
                  <a:lnTo>
                    <a:pt x="5745" y="3751"/>
                  </a:lnTo>
                  <a:lnTo>
                    <a:pt x="6263" y="2438"/>
                  </a:lnTo>
                  <a:lnTo>
                    <a:pt x="8246" y="1567"/>
                  </a:lnTo>
                  <a:close/>
                  <a:moveTo>
                    <a:pt x="5114" y="1"/>
                  </a:moveTo>
                  <a:lnTo>
                    <a:pt x="1288" y="2779"/>
                  </a:lnTo>
                  <a:lnTo>
                    <a:pt x="0" y="5203"/>
                  </a:lnTo>
                  <a:lnTo>
                    <a:pt x="0" y="8486"/>
                  </a:lnTo>
                  <a:lnTo>
                    <a:pt x="2374" y="8044"/>
                  </a:lnTo>
                  <a:lnTo>
                    <a:pt x="4723" y="9471"/>
                  </a:lnTo>
                  <a:lnTo>
                    <a:pt x="7021" y="10039"/>
                  </a:lnTo>
                  <a:lnTo>
                    <a:pt x="7425" y="9294"/>
                  </a:lnTo>
                  <a:lnTo>
                    <a:pt x="8208" y="12350"/>
                  </a:lnTo>
                  <a:lnTo>
                    <a:pt x="9458" y="13739"/>
                  </a:lnTo>
                  <a:lnTo>
                    <a:pt x="8321" y="15747"/>
                  </a:lnTo>
                  <a:lnTo>
                    <a:pt x="8233" y="15911"/>
                  </a:lnTo>
                  <a:lnTo>
                    <a:pt x="8309" y="16063"/>
                  </a:lnTo>
                  <a:cubicBezTo>
                    <a:pt x="8410" y="16252"/>
                    <a:pt x="8422" y="16467"/>
                    <a:pt x="8347" y="16669"/>
                  </a:cubicBezTo>
                  <a:cubicBezTo>
                    <a:pt x="8220" y="16946"/>
                    <a:pt x="7842" y="17148"/>
                    <a:pt x="7273" y="17262"/>
                  </a:cubicBezTo>
                  <a:cubicBezTo>
                    <a:pt x="6263" y="17464"/>
                    <a:pt x="6099" y="17527"/>
                    <a:pt x="6011" y="17565"/>
                  </a:cubicBezTo>
                  <a:cubicBezTo>
                    <a:pt x="5783" y="17603"/>
                    <a:pt x="5556" y="17641"/>
                    <a:pt x="5329" y="17654"/>
                  </a:cubicBezTo>
                  <a:cubicBezTo>
                    <a:pt x="4937" y="17704"/>
                    <a:pt x="3712" y="17843"/>
                    <a:pt x="3712" y="18411"/>
                  </a:cubicBezTo>
                  <a:lnTo>
                    <a:pt x="4293" y="20103"/>
                  </a:lnTo>
                  <a:lnTo>
                    <a:pt x="6793" y="20103"/>
                  </a:lnTo>
                  <a:lnTo>
                    <a:pt x="8056" y="21884"/>
                  </a:lnTo>
                  <a:lnTo>
                    <a:pt x="9685" y="23677"/>
                  </a:lnTo>
                  <a:lnTo>
                    <a:pt x="12488" y="24763"/>
                  </a:lnTo>
                  <a:lnTo>
                    <a:pt x="11390" y="22161"/>
                  </a:lnTo>
                  <a:lnTo>
                    <a:pt x="12791" y="22982"/>
                  </a:lnTo>
                  <a:lnTo>
                    <a:pt x="14168" y="20987"/>
                  </a:lnTo>
                  <a:lnTo>
                    <a:pt x="12741" y="17666"/>
                  </a:lnTo>
                  <a:lnTo>
                    <a:pt x="12968" y="17325"/>
                  </a:lnTo>
                  <a:lnTo>
                    <a:pt x="14748" y="19712"/>
                  </a:lnTo>
                  <a:lnTo>
                    <a:pt x="16264" y="17830"/>
                  </a:lnTo>
                  <a:lnTo>
                    <a:pt x="17110" y="15810"/>
                  </a:lnTo>
                  <a:lnTo>
                    <a:pt x="13877" y="13083"/>
                  </a:lnTo>
                  <a:lnTo>
                    <a:pt x="14963" y="12678"/>
                  </a:lnTo>
                  <a:lnTo>
                    <a:pt x="14193" y="8979"/>
                  </a:lnTo>
                  <a:lnTo>
                    <a:pt x="12779" y="6453"/>
                  </a:lnTo>
                  <a:lnTo>
                    <a:pt x="11238" y="5569"/>
                  </a:lnTo>
                  <a:lnTo>
                    <a:pt x="10013" y="4585"/>
                  </a:lnTo>
                  <a:lnTo>
                    <a:pt x="11263" y="4117"/>
                  </a:lnTo>
                  <a:lnTo>
                    <a:pt x="10771" y="2047"/>
                  </a:lnTo>
                  <a:lnTo>
                    <a:pt x="8258" y="860"/>
                  </a:lnTo>
                  <a:lnTo>
                    <a:pt x="5758" y="1958"/>
                  </a:lnTo>
                  <a:lnTo>
                    <a:pt x="5215" y="3372"/>
                  </a:lnTo>
                  <a:lnTo>
                    <a:pt x="4180" y="4597"/>
                  </a:lnTo>
                  <a:lnTo>
                    <a:pt x="3675" y="3890"/>
                  </a:lnTo>
                  <a:lnTo>
                    <a:pt x="511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7"/>
            <p:cNvSpPr/>
            <p:nvPr/>
          </p:nvSpPr>
          <p:spPr>
            <a:xfrm>
              <a:off x="2342725" y="2272700"/>
              <a:ext cx="102300" cy="109875"/>
            </a:xfrm>
            <a:custGeom>
              <a:avLst/>
              <a:gdLst/>
              <a:ahLst/>
              <a:cxnLst/>
              <a:rect l="l" t="t" r="r" b="b"/>
              <a:pathLst>
                <a:path w="4092" h="4395" extrusionOk="0">
                  <a:moveTo>
                    <a:pt x="112" y="2946"/>
                  </a:moveTo>
                  <a:cubicBezTo>
                    <a:pt x="41" y="2963"/>
                    <a:pt x="1" y="2986"/>
                    <a:pt x="1" y="3018"/>
                  </a:cubicBezTo>
                  <a:cubicBezTo>
                    <a:pt x="1" y="3026"/>
                    <a:pt x="3" y="3031"/>
                    <a:pt x="9" y="3031"/>
                  </a:cubicBezTo>
                  <a:cubicBezTo>
                    <a:pt x="25" y="3031"/>
                    <a:pt x="60" y="3000"/>
                    <a:pt x="112" y="2946"/>
                  </a:cubicBezTo>
                  <a:close/>
                  <a:moveTo>
                    <a:pt x="2337" y="0"/>
                  </a:moveTo>
                  <a:cubicBezTo>
                    <a:pt x="2337" y="0"/>
                    <a:pt x="576" y="2455"/>
                    <a:pt x="112" y="2946"/>
                  </a:cubicBezTo>
                  <a:lnTo>
                    <a:pt x="112" y="2946"/>
                  </a:lnTo>
                  <a:cubicBezTo>
                    <a:pt x="226" y="2918"/>
                    <a:pt x="419" y="2908"/>
                    <a:pt x="644" y="2908"/>
                  </a:cubicBezTo>
                  <a:cubicBezTo>
                    <a:pt x="1336" y="2908"/>
                    <a:pt x="2337" y="3005"/>
                    <a:pt x="2337" y="3005"/>
                  </a:cubicBezTo>
                  <a:lnTo>
                    <a:pt x="3145" y="4394"/>
                  </a:lnTo>
                  <a:lnTo>
                    <a:pt x="4092" y="3990"/>
                  </a:lnTo>
                  <a:lnTo>
                    <a:pt x="4092" y="2096"/>
                  </a:lnTo>
                  <a:lnTo>
                    <a:pt x="2438" y="1465"/>
                  </a:lnTo>
                  <a:lnTo>
                    <a:pt x="233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7"/>
            <p:cNvSpPr/>
            <p:nvPr/>
          </p:nvSpPr>
          <p:spPr>
            <a:xfrm>
              <a:off x="2334825" y="2250600"/>
              <a:ext cx="118400" cy="142075"/>
            </a:xfrm>
            <a:custGeom>
              <a:avLst/>
              <a:gdLst/>
              <a:ahLst/>
              <a:cxnLst/>
              <a:rect l="l" t="t" r="r" b="b"/>
              <a:pathLst>
                <a:path w="4736" h="5683" extrusionOk="0">
                  <a:moveTo>
                    <a:pt x="2387" y="1781"/>
                  </a:moveTo>
                  <a:lnTo>
                    <a:pt x="2450" y="2576"/>
                  </a:lnTo>
                  <a:lnTo>
                    <a:pt x="4079" y="3207"/>
                  </a:lnTo>
                  <a:lnTo>
                    <a:pt x="4079" y="4659"/>
                  </a:lnTo>
                  <a:lnTo>
                    <a:pt x="3587" y="4874"/>
                  </a:lnTo>
                  <a:lnTo>
                    <a:pt x="2829" y="3586"/>
                  </a:lnTo>
                  <a:lnTo>
                    <a:pt x="2665" y="3574"/>
                  </a:lnTo>
                  <a:cubicBezTo>
                    <a:pt x="1983" y="3510"/>
                    <a:pt x="1491" y="3473"/>
                    <a:pt x="1125" y="3473"/>
                  </a:cubicBezTo>
                  <a:lnTo>
                    <a:pt x="1137" y="3473"/>
                  </a:lnTo>
                  <a:cubicBezTo>
                    <a:pt x="1428" y="3106"/>
                    <a:pt x="1819" y="2576"/>
                    <a:pt x="2387" y="1781"/>
                  </a:cubicBezTo>
                  <a:close/>
                  <a:moveTo>
                    <a:pt x="2905" y="0"/>
                  </a:moveTo>
                  <a:lnTo>
                    <a:pt x="2400" y="707"/>
                  </a:lnTo>
                  <a:cubicBezTo>
                    <a:pt x="1541" y="1894"/>
                    <a:pt x="582" y="3195"/>
                    <a:pt x="253" y="3561"/>
                  </a:cubicBezTo>
                  <a:cubicBezTo>
                    <a:pt x="203" y="3574"/>
                    <a:pt x="165" y="3599"/>
                    <a:pt x="127" y="3637"/>
                  </a:cubicBezTo>
                  <a:lnTo>
                    <a:pt x="1" y="3763"/>
                  </a:lnTo>
                  <a:lnTo>
                    <a:pt x="1" y="4142"/>
                  </a:lnTo>
                  <a:lnTo>
                    <a:pt x="228" y="4218"/>
                  </a:lnTo>
                  <a:cubicBezTo>
                    <a:pt x="268" y="4227"/>
                    <a:pt x="302" y="4237"/>
                    <a:pt x="339" y="4237"/>
                  </a:cubicBezTo>
                  <a:cubicBezTo>
                    <a:pt x="396" y="4237"/>
                    <a:pt x="462" y="4214"/>
                    <a:pt x="569" y="4129"/>
                  </a:cubicBezTo>
                  <a:cubicBezTo>
                    <a:pt x="771" y="4117"/>
                    <a:pt x="974" y="4111"/>
                    <a:pt x="1176" y="4111"/>
                  </a:cubicBezTo>
                  <a:cubicBezTo>
                    <a:pt x="1605" y="4111"/>
                    <a:pt x="2034" y="4137"/>
                    <a:pt x="2463" y="4180"/>
                  </a:cubicBezTo>
                  <a:lnTo>
                    <a:pt x="3334" y="5682"/>
                  </a:lnTo>
                  <a:lnTo>
                    <a:pt x="4736" y="5076"/>
                  </a:lnTo>
                  <a:lnTo>
                    <a:pt x="4736" y="2753"/>
                  </a:lnTo>
                  <a:lnTo>
                    <a:pt x="3069" y="2121"/>
                  </a:lnTo>
                  <a:lnTo>
                    <a:pt x="290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7"/>
            <p:cNvSpPr/>
            <p:nvPr/>
          </p:nvSpPr>
          <p:spPr>
            <a:xfrm>
              <a:off x="1713900" y="3010725"/>
              <a:ext cx="224775" cy="69925"/>
            </a:xfrm>
            <a:custGeom>
              <a:avLst/>
              <a:gdLst/>
              <a:ahLst/>
              <a:cxnLst/>
              <a:rect l="l" t="t" r="r" b="b"/>
              <a:pathLst>
                <a:path w="8991" h="2797" extrusionOk="0">
                  <a:moveTo>
                    <a:pt x="1112" y="1"/>
                  </a:moveTo>
                  <a:lnTo>
                    <a:pt x="0" y="556"/>
                  </a:lnTo>
                  <a:lnTo>
                    <a:pt x="1112" y="834"/>
                  </a:lnTo>
                  <a:cubicBezTo>
                    <a:pt x="1112" y="834"/>
                    <a:pt x="3864" y="1125"/>
                    <a:pt x="4104" y="1125"/>
                  </a:cubicBezTo>
                  <a:cubicBezTo>
                    <a:pt x="4344" y="1125"/>
                    <a:pt x="6705" y="2110"/>
                    <a:pt x="6705" y="2110"/>
                  </a:cubicBezTo>
                  <a:cubicBezTo>
                    <a:pt x="6705" y="2110"/>
                    <a:pt x="5423" y="2797"/>
                    <a:pt x="5497" y="2797"/>
                  </a:cubicBezTo>
                  <a:cubicBezTo>
                    <a:pt x="5501" y="2797"/>
                    <a:pt x="5508" y="2795"/>
                    <a:pt x="5518" y="2791"/>
                  </a:cubicBezTo>
                  <a:cubicBezTo>
                    <a:pt x="5758" y="2716"/>
                    <a:pt x="8991" y="2463"/>
                    <a:pt x="8991" y="2463"/>
                  </a:cubicBezTo>
                  <a:lnTo>
                    <a:pt x="7892" y="1390"/>
                  </a:lnTo>
                  <a:lnTo>
                    <a:pt x="324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7"/>
            <p:cNvSpPr/>
            <p:nvPr/>
          </p:nvSpPr>
          <p:spPr>
            <a:xfrm>
              <a:off x="1691475" y="3002850"/>
              <a:ext cx="265200" cy="86825"/>
            </a:xfrm>
            <a:custGeom>
              <a:avLst/>
              <a:gdLst/>
              <a:ahLst/>
              <a:cxnLst/>
              <a:rect l="l" t="t" r="r" b="b"/>
              <a:pathLst>
                <a:path w="10608" h="3473" extrusionOk="0">
                  <a:moveTo>
                    <a:pt x="4079" y="644"/>
                  </a:moveTo>
                  <a:lnTo>
                    <a:pt x="8613" y="1995"/>
                  </a:lnTo>
                  <a:lnTo>
                    <a:pt x="9168" y="2526"/>
                  </a:lnTo>
                  <a:cubicBezTo>
                    <a:pt x="8764" y="2551"/>
                    <a:pt x="8310" y="2589"/>
                    <a:pt x="7880" y="2627"/>
                  </a:cubicBezTo>
                  <a:lnTo>
                    <a:pt x="8335" y="2387"/>
                  </a:lnTo>
                  <a:lnTo>
                    <a:pt x="7716" y="2134"/>
                  </a:lnTo>
                  <a:cubicBezTo>
                    <a:pt x="6112" y="1465"/>
                    <a:pt x="5191" y="1124"/>
                    <a:pt x="5001" y="1124"/>
                  </a:cubicBezTo>
                  <a:cubicBezTo>
                    <a:pt x="4824" y="1124"/>
                    <a:pt x="3095" y="947"/>
                    <a:pt x="2072" y="846"/>
                  </a:cubicBezTo>
                  <a:lnTo>
                    <a:pt x="1807" y="770"/>
                  </a:lnTo>
                  <a:lnTo>
                    <a:pt x="2072" y="644"/>
                  </a:lnTo>
                  <a:close/>
                  <a:moveTo>
                    <a:pt x="1933" y="0"/>
                  </a:moveTo>
                  <a:lnTo>
                    <a:pt x="1" y="973"/>
                  </a:lnTo>
                  <a:lnTo>
                    <a:pt x="1971" y="1465"/>
                  </a:lnTo>
                  <a:cubicBezTo>
                    <a:pt x="2438" y="1515"/>
                    <a:pt x="4749" y="1755"/>
                    <a:pt x="4976" y="1755"/>
                  </a:cubicBezTo>
                  <a:cubicBezTo>
                    <a:pt x="5127" y="1781"/>
                    <a:pt x="5974" y="2096"/>
                    <a:pt x="6857" y="2462"/>
                  </a:cubicBezTo>
                  <a:cubicBezTo>
                    <a:pt x="5974" y="2942"/>
                    <a:pt x="5986" y="2980"/>
                    <a:pt x="6100" y="3233"/>
                  </a:cubicBezTo>
                  <a:lnTo>
                    <a:pt x="6251" y="3473"/>
                  </a:lnTo>
                  <a:lnTo>
                    <a:pt x="6516" y="3410"/>
                  </a:lnTo>
                  <a:cubicBezTo>
                    <a:pt x="6706" y="3359"/>
                    <a:pt x="8411" y="3207"/>
                    <a:pt x="9913" y="3094"/>
                  </a:cubicBezTo>
                  <a:lnTo>
                    <a:pt x="10608" y="3043"/>
                  </a:lnTo>
                  <a:lnTo>
                    <a:pt x="8953" y="1427"/>
                  </a:lnTo>
                  <a:lnTo>
                    <a:pt x="4231" y="13"/>
                  </a:lnTo>
                  <a:lnTo>
                    <a:pt x="193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7"/>
            <p:cNvSpPr/>
            <p:nvPr/>
          </p:nvSpPr>
          <p:spPr>
            <a:xfrm>
              <a:off x="1938650" y="3067875"/>
              <a:ext cx="120300" cy="55275"/>
            </a:xfrm>
            <a:custGeom>
              <a:avLst/>
              <a:gdLst/>
              <a:ahLst/>
              <a:cxnLst/>
              <a:rect l="l" t="t" r="r" b="b"/>
              <a:pathLst>
                <a:path w="4812" h="2211" extrusionOk="0">
                  <a:moveTo>
                    <a:pt x="1807" y="0"/>
                  </a:moveTo>
                  <a:lnTo>
                    <a:pt x="1099" y="1036"/>
                  </a:lnTo>
                  <a:lnTo>
                    <a:pt x="1" y="2210"/>
                  </a:lnTo>
                  <a:lnTo>
                    <a:pt x="1" y="2210"/>
                  </a:lnTo>
                  <a:lnTo>
                    <a:pt x="2842" y="1743"/>
                  </a:lnTo>
                  <a:lnTo>
                    <a:pt x="4812" y="2210"/>
                  </a:lnTo>
                  <a:lnTo>
                    <a:pt x="4812" y="2210"/>
                  </a:lnTo>
                  <a:lnTo>
                    <a:pt x="4408" y="493"/>
                  </a:lnTo>
                  <a:lnTo>
                    <a:pt x="18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7"/>
            <p:cNvSpPr/>
            <p:nvPr/>
          </p:nvSpPr>
          <p:spPr>
            <a:xfrm>
              <a:off x="1916875" y="3059350"/>
              <a:ext cx="152175" cy="75475"/>
            </a:xfrm>
            <a:custGeom>
              <a:avLst/>
              <a:gdLst/>
              <a:ahLst/>
              <a:cxnLst/>
              <a:rect l="l" t="t" r="r" b="b"/>
              <a:pathLst>
                <a:path w="6087" h="3019" extrusionOk="0">
                  <a:moveTo>
                    <a:pt x="2829" y="695"/>
                  </a:moveTo>
                  <a:lnTo>
                    <a:pt x="5026" y="1099"/>
                  </a:lnTo>
                  <a:lnTo>
                    <a:pt x="5253" y="2122"/>
                  </a:lnTo>
                  <a:lnTo>
                    <a:pt x="5253" y="2122"/>
                  </a:lnTo>
                  <a:lnTo>
                    <a:pt x="3713" y="1756"/>
                  </a:lnTo>
                  <a:lnTo>
                    <a:pt x="1731" y="2084"/>
                  </a:lnTo>
                  <a:lnTo>
                    <a:pt x="2236" y="1541"/>
                  </a:lnTo>
                  <a:lnTo>
                    <a:pt x="2829" y="695"/>
                  </a:lnTo>
                  <a:close/>
                  <a:moveTo>
                    <a:pt x="2526" y="0"/>
                  </a:moveTo>
                  <a:lnTo>
                    <a:pt x="1743" y="1162"/>
                  </a:lnTo>
                  <a:lnTo>
                    <a:pt x="1" y="3018"/>
                  </a:lnTo>
                  <a:lnTo>
                    <a:pt x="3675" y="2400"/>
                  </a:lnTo>
                  <a:lnTo>
                    <a:pt x="6087" y="2980"/>
                  </a:lnTo>
                  <a:lnTo>
                    <a:pt x="5531" y="556"/>
                  </a:lnTo>
                  <a:lnTo>
                    <a:pt x="252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7"/>
            <p:cNvSpPr/>
            <p:nvPr/>
          </p:nvSpPr>
          <p:spPr>
            <a:xfrm>
              <a:off x="1843950" y="3121225"/>
              <a:ext cx="55275" cy="29075"/>
            </a:xfrm>
            <a:custGeom>
              <a:avLst/>
              <a:gdLst/>
              <a:ahLst/>
              <a:cxnLst/>
              <a:rect l="l" t="t" r="r" b="b"/>
              <a:pathLst>
                <a:path w="2211" h="1163" extrusionOk="0">
                  <a:moveTo>
                    <a:pt x="1" y="0"/>
                  </a:moveTo>
                  <a:lnTo>
                    <a:pt x="1226" y="1162"/>
                  </a:lnTo>
                  <a:lnTo>
                    <a:pt x="2211" y="278"/>
                  </a:lnTo>
                  <a:lnTo>
                    <a:pt x="165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7"/>
            <p:cNvSpPr/>
            <p:nvPr/>
          </p:nvSpPr>
          <p:spPr>
            <a:xfrm>
              <a:off x="1824375" y="3113325"/>
              <a:ext cx="88750" cy="47700"/>
            </a:xfrm>
            <a:custGeom>
              <a:avLst/>
              <a:gdLst/>
              <a:ahLst/>
              <a:cxnLst/>
              <a:rect l="l" t="t" r="r" b="b"/>
              <a:pathLst>
                <a:path w="3550" h="1908" extrusionOk="0">
                  <a:moveTo>
                    <a:pt x="2375" y="632"/>
                  </a:moveTo>
                  <a:lnTo>
                    <a:pt x="2438" y="670"/>
                  </a:lnTo>
                  <a:lnTo>
                    <a:pt x="2021" y="1049"/>
                  </a:lnTo>
                  <a:lnTo>
                    <a:pt x="1579" y="632"/>
                  </a:lnTo>
                  <a:close/>
                  <a:moveTo>
                    <a:pt x="1" y="1"/>
                  </a:moveTo>
                  <a:lnTo>
                    <a:pt x="1996" y="1907"/>
                  </a:lnTo>
                  <a:lnTo>
                    <a:pt x="3549" y="518"/>
                  </a:lnTo>
                  <a:lnTo>
                    <a:pt x="251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7"/>
            <p:cNvSpPr/>
            <p:nvPr/>
          </p:nvSpPr>
          <p:spPr>
            <a:xfrm>
              <a:off x="2090500" y="3105425"/>
              <a:ext cx="65050" cy="33175"/>
            </a:xfrm>
            <a:custGeom>
              <a:avLst/>
              <a:gdLst/>
              <a:ahLst/>
              <a:cxnLst/>
              <a:rect l="l" t="t" r="r" b="b"/>
              <a:pathLst>
                <a:path w="2602" h="1327" extrusionOk="0">
                  <a:moveTo>
                    <a:pt x="0" y="1"/>
                  </a:moveTo>
                  <a:lnTo>
                    <a:pt x="468" y="1327"/>
                  </a:lnTo>
                  <a:lnTo>
                    <a:pt x="2602" y="658"/>
                  </a:lnTo>
                  <a:lnTo>
                    <a:pt x="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7"/>
            <p:cNvSpPr/>
            <p:nvPr/>
          </p:nvSpPr>
          <p:spPr>
            <a:xfrm>
              <a:off x="2077875" y="3094075"/>
              <a:ext cx="106725" cy="54325"/>
            </a:xfrm>
            <a:custGeom>
              <a:avLst/>
              <a:gdLst/>
              <a:ahLst/>
              <a:cxnLst/>
              <a:rect l="l" t="t" r="r" b="b"/>
              <a:pathLst>
                <a:path w="4269" h="2173" extrusionOk="0">
                  <a:moveTo>
                    <a:pt x="998" y="910"/>
                  </a:moveTo>
                  <a:lnTo>
                    <a:pt x="1945" y="1137"/>
                  </a:lnTo>
                  <a:lnTo>
                    <a:pt x="1162" y="1377"/>
                  </a:lnTo>
                  <a:lnTo>
                    <a:pt x="998" y="910"/>
                  </a:lnTo>
                  <a:close/>
                  <a:moveTo>
                    <a:pt x="0" y="0"/>
                  </a:moveTo>
                  <a:lnTo>
                    <a:pt x="783" y="2172"/>
                  </a:lnTo>
                  <a:lnTo>
                    <a:pt x="4268" y="1086"/>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7" name="Google Shape;1717;p17"/>
          <p:cNvSpPr txBox="1">
            <a:spLocks noGrp="1"/>
          </p:cNvSpPr>
          <p:nvPr>
            <p:ph type="title"/>
          </p:nvPr>
        </p:nvSpPr>
        <p:spPr>
          <a:xfrm>
            <a:off x="4842849" y="1246350"/>
            <a:ext cx="3237000" cy="1215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18" name="Google Shape;1718;p17"/>
          <p:cNvSpPr txBox="1">
            <a:spLocks noGrp="1"/>
          </p:cNvSpPr>
          <p:nvPr>
            <p:ph type="subTitle" idx="1"/>
          </p:nvPr>
        </p:nvSpPr>
        <p:spPr>
          <a:xfrm>
            <a:off x="4843002" y="2461650"/>
            <a:ext cx="3237000" cy="1435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62548914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848"/>
        <p:cNvGrpSpPr/>
        <p:nvPr/>
      </p:nvGrpSpPr>
      <p:grpSpPr>
        <a:xfrm>
          <a:off x="0" y="0"/>
          <a:ext cx="0" cy="0"/>
          <a:chOff x="0" y="0"/>
          <a:chExt cx="0" cy="0"/>
        </a:xfrm>
      </p:grpSpPr>
      <p:pic>
        <p:nvPicPr>
          <p:cNvPr id="1849" name="Google Shape;1849;p21"/>
          <p:cNvPicPr preferRelativeResize="0"/>
          <p:nvPr/>
        </p:nvPicPr>
        <p:blipFill>
          <a:blip r:embed="rId2">
            <a:alphaModFix amt="62000"/>
          </a:blip>
          <a:stretch>
            <a:fillRect/>
          </a:stretch>
        </p:blipFill>
        <p:spPr>
          <a:xfrm>
            <a:off x="2" y="0"/>
            <a:ext cx="9144003" cy="5143499"/>
          </a:xfrm>
          <a:prstGeom prst="rect">
            <a:avLst/>
          </a:prstGeom>
          <a:noFill/>
          <a:ln>
            <a:noFill/>
          </a:ln>
        </p:spPr>
      </p:pic>
      <p:sp>
        <p:nvSpPr>
          <p:cNvPr id="1850" name="Google Shape;1850;p21"/>
          <p:cNvSpPr txBox="1">
            <a:spLocks noGrp="1"/>
          </p:cNvSpPr>
          <p:nvPr>
            <p:ph type="title"/>
          </p:nvPr>
        </p:nvSpPr>
        <p:spPr>
          <a:xfrm>
            <a:off x="720000" y="445025"/>
            <a:ext cx="7704000" cy="1231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51" name="Google Shape;1851;p21"/>
          <p:cNvSpPr txBox="1">
            <a:spLocks noGrp="1"/>
          </p:cNvSpPr>
          <p:nvPr>
            <p:ph type="title" idx="2"/>
          </p:nvPr>
        </p:nvSpPr>
        <p:spPr>
          <a:xfrm>
            <a:off x="4222750" y="1758775"/>
            <a:ext cx="4201200" cy="5589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1"/>
              </a:buClr>
              <a:buSzPts val="2400"/>
              <a:buNone/>
              <a:defRPr sz="2400" b="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852" name="Google Shape;1852;p21"/>
          <p:cNvSpPr txBox="1">
            <a:spLocks noGrp="1"/>
          </p:cNvSpPr>
          <p:nvPr>
            <p:ph type="title" idx="3"/>
          </p:nvPr>
        </p:nvSpPr>
        <p:spPr>
          <a:xfrm>
            <a:off x="4222750" y="3208081"/>
            <a:ext cx="4201200" cy="5589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1"/>
              </a:buClr>
              <a:buSzPts val="2400"/>
              <a:buNone/>
              <a:defRPr sz="2400" b="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853" name="Google Shape;1853;p21"/>
          <p:cNvSpPr txBox="1">
            <a:spLocks noGrp="1"/>
          </p:cNvSpPr>
          <p:nvPr>
            <p:ph type="subTitle" idx="1"/>
          </p:nvPr>
        </p:nvSpPr>
        <p:spPr>
          <a:xfrm>
            <a:off x="4222750" y="3697050"/>
            <a:ext cx="4201200" cy="834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54" name="Google Shape;1854;p21"/>
          <p:cNvSpPr txBox="1">
            <a:spLocks noGrp="1"/>
          </p:cNvSpPr>
          <p:nvPr>
            <p:ph type="subTitle" idx="4"/>
          </p:nvPr>
        </p:nvSpPr>
        <p:spPr>
          <a:xfrm>
            <a:off x="4222750" y="2246400"/>
            <a:ext cx="4201200" cy="834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3810086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7"/>
        <p:cNvGrpSpPr/>
        <p:nvPr/>
      </p:nvGrpSpPr>
      <p:grpSpPr>
        <a:xfrm>
          <a:off x="0" y="0"/>
          <a:ext cx="0" cy="0"/>
          <a:chOff x="0" y="0"/>
          <a:chExt cx="0" cy="0"/>
        </a:xfrm>
      </p:grpSpPr>
      <p:pic>
        <p:nvPicPr>
          <p:cNvPr id="458" name="Google Shape;458;p5"/>
          <p:cNvPicPr preferRelativeResize="0"/>
          <p:nvPr/>
        </p:nvPicPr>
        <p:blipFill>
          <a:blip r:embed="rId2">
            <a:alphaModFix amt="62000"/>
          </a:blip>
          <a:stretch>
            <a:fillRect/>
          </a:stretch>
        </p:blipFill>
        <p:spPr>
          <a:xfrm>
            <a:off x="2" y="0"/>
            <a:ext cx="9144003" cy="5143499"/>
          </a:xfrm>
          <a:prstGeom prst="rect">
            <a:avLst/>
          </a:prstGeom>
          <a:noFill/>
          <a:ln>
            <a:noFill/>
          </a:ln>
        </p:spPr>
      </p:pic>
      <p:grpSp>
        <p:nvGrpSpPr>
          <p:cNvPr id="459" name="Google Shape;459;p5"/>
          <p:cNvGrpSpPr/>
          <p:nvPr/>
        </p:nvGrpSpPr>
        <p:grpSpPr>
          <a:xfrm>
            <a:off x="713330" y="200208"/>
            <a:ext cx="7717340" cy="4590494"/>
            <a:chOff x="238125" y="732525"/>
            <a:chExt cx="7130500" cy="4241425"/>
          </a:xfrm>
        </p:grpSpPr>
        <p:sp>
          <p:nvSpPr>
            <p:cNvPr id="460" name="Google Shape;460;p5"/>
            <p:cNvSpPr/>
            <p:nvPr/>
          </p:nvSpPr>
          <p:spPr>
            <a:xfrm>
              <a:off x="3175800" y="1003350"/>
              <a:ext cx="3741725" cy="3331975"/>
            </a:xfrm>
            <a:custGeom>
              <a:avLst/>
              <a:gdLst/>
              <a:ahLst/>
              <a:cxnLst/>
              <a:rect l="l" t="t" r="r" b="b"/>
              <a:pathLst>
                <a:path w="149669" h="133279" extrusionOk="0">
                  <a:moveTo>
                    <a:pt x="81445" y="1"/>
                  </a:moveTo>
                  <a:lnTo>
                    <a:pt x="79450" y="1466"/>
                  </a:lnTo>
                  <a:lnTo>
                    <a:pt x="78288" y="3145"/>
                  </a:lnTo>
                  <a:lnTo>
                    <a:pt x="77341" y="834"/>
                  </a:lnTo>
                  <a:lnTo>
                    <a:pt x="75131" y="834"/>
                  </a:lnTo>
                  <a:lnTo>
                    <a:pt x="73868" y="2413"/>
                  </a:lnTo>
                  <a:lnTo>
                    <a:pt x="73161" y="4888"/>
                  </a:lnTo>
                  <a:lnTo>
                    <a:pt x="69891" y="7325"/>
                  </a:lnTo>
                  <a:lnTo>
                    <a:pt x="68313" y="10330"/>
                  </a:lnTo>
                  <a:lnTo>
                    <a:pt x="69474" y="11466"/>
                  </a:lnTo>
                  <a:lnTo>
                    <a:pt x="66318" y="13247"/>
                  </a:lnTo>
                  <a:lnTo>
                    <a:pt x="67782" y="14825"/>
                  </a:lnTo>
                  <a:lnTo>
                    <a:pt x="69790" y="15873"/>
                  </a:lnTo>
                  <a:lnTo>
                    <a:pt x="68729" y="16504"/>
                  </a:lnTo>
                  <a:lnTo>
                    <a:pt x="65888" y="14812"/>
                  </a:lnTo>
                  <a:lnTo>
                    <a:pt x="65257" y="16605"/>
                  </a:lnTo>
                  <a:lnTo>
                    <a:pt x="63994" y="17439"/>
                  </a:lnTo>
                  <a:lnTo>
                    <a:pt x="65358" y="21644"/>
                  </a:lnTo>
                  <a:lnTo>
                    <a:pt x="67050" y="21959"/>
                  </a:lnTo>
                  <a:lnTo>
                    <a:pt x="68199" y="22906"/>
                  </a:lnTo>
                  <a:cubicBezTo>
                    <a:pt x="67252" y="23336"/>
                    <a:pt x="65674" y="23651"/>
                    <a:pt x="65674" y="23651"/>
                  </a:cubicBezTo>
                  <a:lnTo>
                    <a:pt x="66419" y="25230"/>
                  </a:lnTo>
                  <a:lnTo>
                    <a:pt x="65358" y="26593"/>
                  </a:lnTo>
                  <a:lnTo>
                    <a:pt x="63577" y="25962"/>
                  </a:lnTo>
                  <a:lnTo>
                    <a:pt x="64625" y="23967"/>
                  </a:lnTo>
                  <a:lnTo>
                    <a:pt x="63262" y="20394"/>
                  </a:lnTo>
                  <a:lnTo>
                    <a:pt x="62214" y="17439"/>
                  </a:lnTo>
                  <a:lnTo>
                    <a:pt x="61368" y="15343"/>
                  </a:lnTo>
                  <a:lnTo>
                    <a:pt x="59688" y="14711"/>
                  </a:lnTo>
                  <a:lnTo>
                    <a:pt x="58842" y="18386"/>
                  </a:lnTo>
                  <a:lnTo>
                    <a:pt x="58792" y="21012"/>
                  </a:lnTo>
                  <a:lnTo>
                    <a:pt x="60951" y="22906"/>
                  </a:lnTo>
                  <a:lnTo>
                    <a:pt x="60951" y="24485"/>
                  </a:lnTo>
                  <a:lnTo>
                    <a:pt x="58009" y="23020"/>
                  </a:lnTo>
                  <a:lnTo>
                    <a:pt x="55319" y="22389"/>
                  </a:lnTo>
                  <a:lnTo>
                    <a:pt x="54978" y="23437"/>
                  </a:lnTo>
                  <a:lnTo>
                    <a:pt x="55547" y="24598"/>
                  </a:lnTo>
                  <a:lnTo>
                    <a:pt x="52516" y="25230"/>
                  </a:lnTo>
                  <a:lnTo>
                    <a:pt x="48526" y="27326"/>
                  </a:lnTo>
                  <a:lnTo>
                    <a:pt x="46632" y="29535"/>
                  </a:lnTo>
                  <a:lnTo>
                    <a:pt x="46114" y="26909"/>
                  </a:lnTo>
                  <a:lnTo>
                    <a:pt x="44852" y="26391"/>
                  </a:lnTo>
                  <a:lnTo>
                    <a:pt x="44536" y="29119"/>
                  </a:lnTo>
                  <a:lnTo>
                    <a:pt x="42326" y="30381"/>
                  </a:lnTo>
                  <a:lnTo>
                    <a:pt x="43488" y="32162"/>
                  </a:lnTo>
                  <a:lnTo>
                    <a:pt x="41379" y="32061"/>
                  </a:lnTo>
                  <a:lnTo>
                    <a:pt x="40647" y="33223"/>
                  </a:lnTo>
                  <a:lnTo>
                    <a:pt x="39169" y="30381"/>
                  </a:lnTo>
                  <a:lnTo>
                    <a:pt x="37490" y="29119"/>
                  </a:lnTo>
                  <a:lnTo>
                    <a:pt x="37490" y="29119"/>
                  </a:lnTo>
                  <a:lnTo>
                    <a:pt x="40748" y="29750"/>
                  </a:lnTo>
                  <a:lnTo>
                    <a:pt x="42225" y="28803"/>
                  </a:lnTo>
                  <a:lnTo>
                    <a:pt x="41379" y="26593"/>
                  </a:lnTo>
                  <a:lnTo>
                    <a:pt x="37806" y="24699"/>
                  </a:lnTo>
                  <a:lnTo>
                    <a:pt x="35078" y="23538"/>
                  </a:lnTo>
                  <a:lnTo>
                    <a:pt x="32654" y="22906"/>
                  </a:lnTo>
                  <a:lnTo>
                    <a:pt x="29181" y="24068"/>
                  </a:lnTo>
                  <a:lnTo>
                    <a:pt x="25292" y="28172"/>
                  </a:lnTo>
                  <a:lnTo>
                    <a:pt x="22767" y="31745"/>
                  </a:lnTo>
                  <a:lnTo>
                    <a:pt x="21403" y="34586"/>
                  </a:lnTo>
                  <a:lnTo>
                    <a:pt x="18878" y="37112"/>
                  </a:lnTo>
                  <a:lnTo>
                    <a:pt x="18082" y="38892"/>
                  </a:lnTo>
                  <a:lnTo>
                    <a:pt x="19130" y="42680"/>
                  </a:lnTo>
                  <a:lnTo>
                    <a:pt x="20923" y="42364"/>
                  </a:lnTo>
                  <a:lnTo>
                    <a:pt x="22186" y="40786"/>
                  </a:lnTo>
                  <a:lnTo>
                    <a:pt x="23651" y="43311"/>
                  </a:lnTo>
                  <a:lnTo>
                    <a:pt x="23449" y="44776"/>
                  </a:lnTo>
                  <a:lnTo>
                    <a:pt x="26441" y="45092"/>
                  </a:lnTo>
                  <a:cubicBezTo>
                    <a:pt x="26441" y="45092"/>
                    <a:pt x="28058" y="42882"/>
                    <a:pt x="28058" y="42566"/>
                  </a:cubicBezTo>
                  <a:cubicBezTo>
                    <a:pt x="28058" y="42251"/>
                    <a:pt x="28487" y="40256"/>
                    <a:pt x="28487" y="40256"/>
                  </a:cubicBezTo>
                  <a:lnTo>
                    <a:pt x="26909" y="37932"/>
                  </a:lnTo>
                  <a:lnTo>
                    <a:pt x="27111" y="35622"/>
                  </a:lnTo>
                  <a:lnTo>
                    <a:pt x="28904" y="34157"/>
                  </a:lnTo>
                  <a:lnTo>
                    <a:pt x="29535" y="32364"/>
                  </a:lnTo>
                  <a:lnTo>
                    <a:pt x="30899" y="31202"/>
                  </a:lnTo>
                  <a:lnTo>
                    <a:pt x="32376" y="32263"/>
                  </a:lnTo>
                  <a:lnTo>
                    <a:pt x="29535" y="35836"/>
                  </a:lnTo>
                  <a:lnTo>
                    <a:pt x="30684" y="39309"/>
                  </a:lnTo>
                  <a:lnTo>
                    <a:pt x="32477" y="39523"/>
                  </a:lnTo>
                  <a:lnTo>
                    <a:pt x="35002" y="38778"/>
                  </a:lnTo>
                  <a:lnTo>
                    <a:pt x="36467" y="39725"/>
                  </a:lnTo>
                  <a:lnTo>
                    <a:pt x="34257" y="41089"/>
                  </a:lnTo>
                  <a:lnTo>
                    <a:pt x="31416" y="41203"/>
                  </a:lnTo>
                  <a:lnTo>
                    <a:pt x="31101" y="42983"/>
                  </a:lnTo>
                  <a:lnTo>
                    <a:pt x="29952" y="44360"/>
                  </a:lnTo>
                  <a:lnTo>
                    <a:pt x="29219" y="46822"/>
                  </a:lnTo>
                  <a:lnTo>
                    <a:pt x="25532" y="47504"/>
                  </a:lnTo>
                  <a:lnTo>
                    <a:pt x="21555" y="47504"/>
                  </a:lnTo>
                  <a:lnTo>
                    <a:pt x="22287" y="45092"/>
                  </a:lnTo>
                  <a:lnTo>
                    <a:pt x="21239" y="43880"/>
                  </a:lnTo>
                  <a:lnTo>
                    <a:pt x="19976" y="45382"/>
                  </a:lnTo>
                  <a:lnTo>
                    <a:pt x="19762" y="48072"/>
                  </a:lnTo>
                  <a:lnTo>
                    <a:pt x="17022" y="49208"/>
                  </a:lnTo>
                  <a:lnTo>
                    <a:pt x="16075" y="52618"/>
                  </a:lnTo>
                  <a:lnTo>
                    <a:pt x="14294" y="54448"/>
                  </a:lnTo>
                  <a:lnTo>
                    <a:pt x="12716" y="54448"/>
                  </a:lnTo>
                  <a:lnTo>
                    <a:pt x="10822" y="54764"/>
                  </a:lnTo>
                  <a:lnTo>
                    <a:pt x="12501" y="55648"/>
                  </a:lnTo>
                  <a:lnTo>
                    <a:pt x="13448" y="57681"/>
                  </a:lnTo>
                  <a:lnTo>
                    <a:pt x="11971" y="59209"/>
                  </a:lnTo>
                  <a:lnTo>
                    <a:pt x="8460" y="58780"/>
                  </a:lnTo>
                  <a:lnTo>
                    <a:pt x="6087" y="60017"/>
                  </a:lnTo>
                  <a:lnTo>
                    <a:pt x="6087" y="65484"/>
                  </a:lnTo>
                  <a:lnTo>
                    <a:pt x="8612" y="66217"/>
                  </a:lnTo>
                  <a:lnTo>
                    <a:pt x="9723" y="67164"/>
                  </a:lnTo>
                  <a:lnTo>
                    <a:pt x="11150" y="66318"/>
                  </a:lnTo>
                  <a:lnTo>
                    <a:pt x="13233" y="66431"/>
                  </a:lnTo>
                  <a:lnTo>
                    <a:pt x="15115" y="63691"/>
                  </a:lnTo>
                  <a:lnTo>
                    <a:pt x="16176" y="61797"/>
                  </a:lnTo>
                  <a:lnTo>
                    <a:pt x="17123" y="61381"/>
                  </a:lnTo>
                  <a:lnTo>
                    <a:pt x="17438" y="59600"/>
                  </a:lnTo>
                  <a:lnTo>
                    <a:pt x="19850" y="60232"/>
                  </a:lnTo>
                  <a:lnTo>
                    <a:pt x="21226" y="59487"/>
                  </a:lnTo>
                  <a:lnTo>
                    <a:pt x="22805" y="59487"/>
                  </a:lnTo>
                  <a:lnTo>
                    <a:pt x="24699" y="61595"/>
                  </a:lnTo>
                  <a:lnTo>
                    <a:pt x="26113" y="62909"/>
                  </a:lnTo>
                  <a:lnTo>
                    <a:pt x="26896" y="64222"/>
                  </a:lnTo>
                  <a:lnTo>
                    <a:pt x="26896" y="65484"/>
                  </a:lnTo>
                  <a:lnTo>
                    <a:pt x="28159" y="64752"/>
                  </a:lnTo>
                  <a:lnTo>
                    <a:pt x="28159" y="62959"/>
                  </a:lnTo>
                  <a:lnTo>
                    <a:pt x="29421" y="63376"/>
                  </a:lnTo>
                  <a:lnTo>
                    <a:pt x="29787" y="62542"/>
                  </a:lnTo>
                  <a:lnTo>
                    <a:pt x="27035" y="60964"/>
                  </a:lnTo>
                  <a:lnTo>
                    <a:pt x="24661" y="58653"/>
                  </a:lnTo>
                  <a:lnTo>
                    <a:pt x="25103" y="57075"/>
                  </a:lnTo>
                  <a:lnTo>
                    <a:pt x="27527" y="58754"/>
                  </a:lnTo>
                  <a:lnTo>
                    <a:pt x="30368" y="61595"/>
                  </a:lnTo>
                  <a:lnTo>
                    <a:pt x="31846" y="65383"/>
                  </a:lnTo>
                  <a:lnTo>
                    <a:pt x="33525" y="66671"/>
                  </a:lnTo>
                  <a:lnTo>
                    <a:pt x="34889" y="65383"/>
                  </a:lnTo>
                  <a:lnTo>
                    <a:pt x="33740" y="64020"/>
                  </a:lnTo>
                  <a:lnTo>
                    <a:pt x="35002" y="62643"/>
                  </a:lnTo>
                  <a:lnTo>
                    <a:pt x="36366" y="62441"/>
                  </a:lnTo>
                  <a:lnTo>
                    <a:pt x="37945" y="62126"/>
                  </a:lnTo>
                  <a:lnTo>
                    <a:pt x="37831" y="59701"/>
                  </a:lnTo>
                  <a:lnTo>
                    <a:pt x="39409" y="56343"/>
                  </a:lnTo>
                  <a:lnTo>
                    <a:pt x="41101" y="55913"/>
                  </a:lnTo>
                  <a:lnTo>
                    <a:pt x="41733" y="58237"/>
                  </a:lnTo>
                  <a:lnTo>
                    <a:pt x="43627" y="58237"/>
                  </a:lnTo>
                  <a:lnTo>
                    <a:pt x="43513" y="56759"/>
                  </a:lnTo>
                  <a:lnTo>
                    <a:pt x="45407" y="55547"/>
                  </a:lnTo>
                  <a:lnTo>
                    <a:pt x="44776" y="57466"/>
                  </a:lnTo>
                  <a:lnTo>
                    <a:pt x="47402" y="60168"/>
                  </a:lnTo>
                  <a:lnTo>
                    <a:pt x="49195" y="61507"/>
                  </a:lnTo>
                  <a:lnTo>
                    <a:pt x="45306" y="62340"/>
                  </a:lnTo>
                  <a:lnTo>
                    <a:pt x="42149" y="61494"/>
                  </a:lnTo>
                  <a:lnTo>
                    <a:pt x="39624" y="62126"/>
                  </a:lnTo>
                  <a:lnTo>
                    <a:pt x="38147" y="62972"/>
                  </a:lnTo>
                  <a:lnTo>
                    <a:pt x="37099" y="65497"/>
                  </a:lnTo>
                  <a:lnTo>
                    <a:pt x="38892" y="66671"/>
                  </a:lnTo>
                  <a:lnTo>
                    <a:pt x="41619" y="67366"/>
                  </a:lnTo>
                  <a:lnTo>
                    <a:pt x="44031" y="66002"/>
                  </a:lnTo>
                  <a:lnTo>
                    <a:pt x="44978" y="67366"/>
                  </a:lnTo>
                  <a:lnTo>
                    <a:pt x="44144" y="70523"/>
                  </a:lnTo>
                  <a:lnTo>
                    <a:pt x="41404" y="71785"/>
                  </a:lnTo>
                  <a:lnTo>
                    <a:pt x="38046" y="72316"/>
                  </a:lnTo>
                  <a:lnTo>
                    <a:pt x="32578" y="70737"/>
                  </a:lnTo>
                  <a:lnTo>
                    <a:pt x="30684" y="71053"/>
                  </a:lnTo>
                  <a:lnTo>
                    <a:pt x="29005" y="72518"/>
                  </a:lnTo>
                  <a:lnTo>
                    <a:pt x="26441" y="70422"/>
                  </a:lnTo>
                  <a:lnTo>
                    <a:pt x="23966" y="69891"/>
                  </a:lnTo>
                  <a:lnTo>
                    <a:pt x="23600" y="67139"/>
                  </a:lnTo>
                  <a:lnTo>
                    <a:pt x="22186" y="66823"/>
                  </a:lnTo>
                  <a:lnTo>
                    <a:pt x="20077" y="67164"/>
                  </a:lnTo>
                  <a:lnTo>
                    <a:pt x="15948" y="67139"/>
                  </a:lnTo>
                  <a:lnTo>
                    <a:pt x="11554" y="68742"/>
                  </a:lnTo>
                  <a:lnTo>
                    <a:pt x="10291" y="68111"/>
                  </a:lnTo>
                  <a:lnTo>
                    <a:pt x="8511" y="69891"/>
                  </a:lnTo>
                  <a:lnTo>
                    <a:pt x="6718" y="71785"/>
                  </a:lnTo>
                  <a:lnTo>
                    <a:pt x="6087" y="73793"/>
                  </a:lnTo>
                  <a:lnTo>
                    <a:pt x="3460" y="75687"/>
                  </a:lnTo>
                  <a:lnTo>
                    <a:pt x="1048" y="79564"/>
                  </a:lnTo>
                  <a:lnTo>
                    <a:pt x="0" y="82089"/>
                  </a:lnTo>
                  <a:lnTo>
                    <a:pt x="518" y="84501"/>
                  </a:lnTo>
                  <a:lnTo>
                    <a:pt x="0" y="87342"/>
                  </a:lnTo>
                  <a:lnTo>
                    <a:pt x="834" y="90814"/>
                  </a:lnTo>
                  <a:lnTo>
                    <a:pt x="3258" y="93340"/>
                  </a:lnTo>
                  <a:lnTo>
                    <a:pt x="5038" y="95234"/>
                  </a:lnTo>
                  <a:lnTo>
                    <a:pt x="8094" y="97027"/>
                  </a:lnTo>
                  <a:lnTo>
                    <a:pt x="10822" y="96711"/>
                  </a:lnTo>
                  <a:lnTo>
                    <a:pt x="13347" y="96711"/>
                  </a:lnTo>
                  <a:lnTo>
                    <a:pt x="16075" y="95335"/>
                  </a:lnTo>
                  <a:lnTo>
                    <a:pt x="18398" y="95600"/>
                  </a:lnTo>
                  <a:lnTo>
                    <a:pt x="19345" y="97203"/>
                  </a:lnTo>
                  <a:lnTo>
                    <a:pt x="22186" y="97052"/>
                  </a:lnTo>
                  <a:lnTo>
                    <a:pt x="23335" y="98921"/>
                  </a:lnTo>
                  <a:lnTo>
                    <a:pt x="22918" y="103012"/>
                  </a:lnTo>
                  <a:lnTo>
                    <a:pt x="25040" y="106169"/>
                  </a:lnTo>
                  <a:lnTo>
                    <a:pt x="25646" y="109325"/>
                  </a:lnTo>
                  <a:lnTo>
                    <a:pt x="25646" y="112166"/>
                  </a:lnTo>
                  <a:lnTo>
                    <a:pt x="23752" y="114793"/>
                  </a:lnTo>
                  <a:lnTo>
                    <a:pt x="23752" y="117205"/>
                  </a:lnTo>
                  <a:lnTo>
                    <a:pt x="25646" y="119945"/>
                  </a:lnTo>
                  <a:lnTo>
                    <a:pt x="25646" y="123505"/>
                  </a:lnTo>
                  <a:lnTo>
                    <a:pt x="27641" y="126132"/>
                  </a:lnTo>
                  <a:lnTo>
                    <a:pt x="28752" y="128228"/>
                  </a:lnTo>
                  <a:lnTo>
                    <a:pt x="29143" y="130539"/>
                  </a:lnTo>
                  <a:lnTo>
                    <a:pt x="30899" y="133279"/>
                  </a:lnTo>
                  <a:lnTo>
                    <a:pt x="35419" y="133279"/>
                  </a:lnTo>
                  <a:lnTo>
                    <a:pt x="37945" y="131385"/>
                  </a:lnTo>
                  <a:lnTo>
                    <a:pt x="39624" y="129541"/>
                  </a:lnTo>
                  <a:lnTo>
                    <a:pt x="42149" y="126675"/>
                  </a:lnTo>
                  <a:lnTo>
                    <a:pt x="42781" y="123808"/>
                  </a:lnTo>
                  <a:lnTo>
                    <a:pt x="44258" y="123808"/>
                  </a:lnTo>
                  <a:lnTo>
                    <a:pt x="44574" y="119705"/>
                  </a:lnTo>
                  <a:lnTo>
                    <a:pt x="44574" y="118442"/>
                  </a:lnTo>
                  <a:lnTo>
                    <a:pt x="48678" y="115285"/>
                  </a:lnTo>
                  <a:lnTo>
                    <a:pt x="50256" y="112874"/>
                  </a:lnTo>
                  <a:lnTo>
                    <a:pt x="50256" y="110260"/>
                  </a:lnTo>
                  <a:lnTo>
                    <a:pt x="49410" y="108265"/>
                  </a:lnTo>
                  <a:lnTo>
                    <a:pt x="49460" y="105954"/>
                  </a:lnTo>
                  <a:lnTo>
                    <a:pt x="48905" y="104477"/>
                  </a:lnTo>
                  <a:lnTo>
                    <a:pt x="51683" y="101951"/>
                  </a:lnTo>
                  <a:lnTo>
                    <a:pt x="54334" y="99009"/>
                  </a:lnTo>
                  <a:lnTo>
                    <a:pt x="57592" y="97014"/>
                  </a:lnTo>
                  <a:cubicBezTo>
                    <a:pt x="57592" y="97014"/>
                    <a:pt x="59070" y="94388"/>
                    <a:pt x="59070" y="93958"/>
                  </a:cubicBezTo>
                  <a:cubicBezTo>
                    <a:pt x="59070" y="93542"/>
                    <a:pt x="59916" y="91433"/>
                    <a:pt x="59916" y="91433"/>
                  </a:cubicBezTo>
                  <a:lnTo>
                    <a:pt x="59398" y="89754"/>
                  </a:lnTo>
                  <a:lnTo>
                    <a:pt x="57921" y="90498"/>
                  </a:lnTo>
                  <a:lnTo>
                    <a:pt x="54132" y="91016"/>
                  </a:lnTo>
                  <a:lnTo>
                    <a:pt x="52870" y="91648"/>
                  </a:lnTo>
                  <a:lnTo>
                    <a:pt x="52238" y="89754"/>
                  </a:lnTo>
                  <a:lnTo>
                    <a:pt x="51721" y="88604"/>
                  </a:lnTo>
                  <a:lnTo>
                    <a:pt x="49612" y="86597"/>
                  </a:lnTo>
                  <a:lnTo>
                    <a:pt x="48248" y="85650"/>
                  </a:lnTo>
                  <a:lnTo>
                    <a:pt x="46139" y="80826"/>
                  </a:lnTo>
                  <a:lnTo>
                    <a:pt x="45306" y="79665"/>
                  </a:lnTo>
                  <a:lnTo>
                    <a:pt x="44258" y="76823"/>
                  </a:lnTo>
                  <a:lnTo>
                    <a:pt x="43513" y="75561"/>
                  </a:lnTo>
                  <a:lnTo>
                    <a:pt x="44675" y="75144"/>
                  </a:lnTo>
                  <a:lnTo>
                    <a:pt x="47200" y="78617"/>
                  </a:lnTo>
                  <a:lnTo>
                    <a:pt x="48665" y="80927"/>
                  </a:lnTo>
                  <a:lnTo>
                    <a:pt x="49511" y="83339"/>
                  </a:lnTo>
                  <a:lnTo>
                    <a:pt x="51506" y="84917"/>
                  </a:lnTo>
                  <a:lnTo>
                    <a:pt x="52769" y="87973"/>
                  </a:lnTo>
                  <a:lnTo>
                    <a:pt x="53299" y="89438"/>
                  </a:lnTo>
                  <a:lnTo>
                    <a:pt x="56771" y="87859"/>
                  </a:lnTo>
                  <a:lnTo>
                    <a:pt x="60560" y="87026"/>
                  </a:lnTo>
                  <a:lnTo>
                    <a:pt x="64449" y="85018"/>
                  </a:lnTo>
                  <a:lnTo>
                    <a:pt x="65585" y="82922"/>
                  </a:lnTo>
                  <a:lnTo>
                    <a:pt x="66431" y="80814"/>
                  </a:lnTo>
                  <a:lnTo>
                    <a:pt x="64853" y="79235"/>
                  </a:lnTo>
                  <a:lnTo>
                    <a:pt x="63476" y="77771"/>
                  </a:lnTo>
                  <a:lnTo>
                    <a:pt x="61065" y="78503"/>
                  </a:lnTo>
                  <a:lnTo>
                    <a:pt x="58956" y="78604"/>
                  </a:lnTo>
                  <a:lnTo>
                    <a:pt x="57693" y="76293"/>
                  </a:lnTo>
                  <a:lnTo>
                    <a:pt x="55799" y="74740"/>
                  </a:lnTo>
                  <a:lnTo>
                    <a:pt x="56746" y="73149"/>
                  </a:lnTo>
                  <a:lnTo>
                    <a:pt x="59587" y="75460"/>
                  </a:lnTo>
                  <a:lnTo>
                    <a:pt x="61696" y="76609"/>
                  </a:lnTo>
                  <a:lnTo>
                    <a:pt x="63476" y="76722"/>
                  </a:lnTo>
                  <a:lnTo>
                    <a:pt x="65269" y="77669"/>
                  </a:lnTo>
                  <a:lnTo>
                    <a:pt x="67997" y="78086"/>
                  </a:lnTo>
                  <a:lnTo>
                    <a:pt x="71368" y="77669"/>
                  </a:lnTo>
                  <a:lnTo>
                    <a:pt x="73995" y="79564"/>
                  </a:lnTo>
                  <a:lnTo>
                    <a:pt x="75358" y="81874"/>
                  </a:lnTo>
                  <a:lnTo>
                    <a:pt x="76621" y="82076"/>
                  </a:lnTo>
                  <a:lnTo>
                    <a:pt x="77884" y="80612"/>
                  </a:lnTo>
                  <a:lnTo>
                    <a:pt x="78515" y="83137"/>
                  </a:lnTo>
                  <a:lnTo>
                    <a:pt x="79147" y="85864"/>
                  </a:lnTo>
                  <a:lnTo>
                    <a:pt x="80510" y="88806"/>
                  </a:lnTo>
                  <a:lnTo>
                    <a:pt x="81988" y="92178"/>
                  </a:lnTo>
                  <a:lnTo>
                    <a:pt x="82505" y="94072"/>
                  </a:lnTo>
                  <a:lnTo>
                    <a:pt x="84298" y="91231"/>
                  </a:lnTo>
                  <a:lnTo>
                    <a:pt x="84298" y="88188"/>
                  </a:lnTo>
                  <a:lnTo>
                    <a:pt x="85245" y="86609"/>
                  </a:lnTo>
                  <a:lnTo>
                    <a:pt x="87291" y="84816"/>
                  </a:lnTo>
                  <a:lnTo>
                    <a:pt x="90322" y="82089"/>
                  </a:lnTo>
                  <a:lnTo>
                    <a:pt x="91622" y="80296"/>
                  </a:lnTo>
                  <a:lnTo>
                    <a:pt x="94375" y="79665"/>
                  </a:lnTo>
                  <a:lnTo>
                    <a:pt x="95120" y="82720"/>
                  </a:lnTo>
                  <a:lnTo>
                    <a:pt x="96913" y="83554"/>
                  </a:lnTo>
                  <a:lnTo>
                    <a:pt x="96913" y="86925"/>
                  </a:lnTo>
                  <a:lnTo>
                    <a:pt x="98857" y="85763"/>
                  </a:lnTo>
                  <a:lnTo>
                    <a:pt x="100701" y="89652"/>
                  </a:lnTo>
                  <a:lnTo>
                    <a:pt x="100701" y="93857"/>
                  </a:lnTo>
                  <a:lnTo>
                    <a:pt x="102696" y="94905"/>
                  </a:lnTo>
                  <a:lnTo>
                    <a:pt x="103694" y="97014"/>
                  </a:lnTo>
                  <a:lnTo>
                    <a:pt x="105133" y="98908"/>
                  </a:lnTo>
                  <a:lnTo>
                    <a:pt x="107179" y="99741"/>
                  </a:lnTo>
                  <a:lnTo>
                    <a:pt x="107179" y="99741"/>
                  </a:lnTo>
                  <a:lnTo>
                    <a:pt x="106560" y="97746"/>
                  </a:lnTo>
                  <a:lnTo>
                    <a:pt x="106257" y="96067"/>
                  </a:lnTo>
                  <a:lnTo>
                    <a:pt x="104577" y="94804"/>
                  </a:lnTo>
                  <a:lnTo>
                    <a:pt x="103428" y="93226"/>
                  </a:lnTo>
                  <a:lnTo>
                    <a:pt x="102797" y="91761"/>
                  </a:lnTo>
                  <a:lnTo>
                    <a:pt x="103113" y="89551"/>
                  </a:lnTo>
                  <a:lnTo>
                    <a:pt x="103845" y="88604"/>
                  </a:lnTo>
                  <a:lnTo>
                    <a:pt x="105537" y="90183"/>
                  </a:lnTo>
                  <a:lnTo>
                    <a:pt x="107217" y="91963"/>
                  </a:lnTo>
                  <a:lnTo>
                    <a:pt x="108050" y="92393"/>
                  </a:lnTo>
                  <a:cubicBezTo>
                    <a:pt x="108050" y="92393"/>
                    <a:pt x="110146" y="90814"/>
                    <a:pt x="110146" y="90498"/>
                  </a:cubicBezTo>
                  <a:lnTo>
                    <a:pt x="110146" y="86925"/>
                  </a:lnTo>
                  <a:lnTo>
                    <a:pt x="108252" y="85132"/>
                  </a:lnTo>
                  <a:lnTo>
                    <a:pt x="107469" y="83554"/>
                  </a:lnTo>
                  <a:cubicBezTo>
                    <a:pt x="107469" y="83554"/>
                    <a:pt x="107747" y="81975"/>
                    <a:pt x="108063" y="81773"/>
                  </a:cubicBezTo>
                  <a:cubicBezTo>
                    <a:pt x="108378" y="81559"/>
                    <a:pt x="110209" y="80927"/>
                    <a:pt x="110209" y="80927"/>
                  </a:cubicBezTo>
                  <a:lnTo>
                    <a:pt x="110752" y="82190"/>
                  </a:lnTo>
                  <a:lnTo>
                    <a:pt x="112646" y="80826"/>
                  </a:lnTo>
                  <a:lnTo>
                    <a:pt x="116434" y="78932"/>
                  </a:lnTo>
                  <a:lnTo>
                    <a:pt x="118177" y="75775"/>
                  </a:lnTo>
                  <a:lnTo>
                    <a:pt x="118960" y="73566"/>
                  </a:lnTo>
                  <a:lnTo>
                    <a:pt x="118960" y="69891"/>
                  </a:lnTo>
                  <a:lnTo>
                    <a:pt x="117520" y="66949"/>
                  </a:lnTo>
                  <a:lnTo>
                    <a:pt x="116093" y="65169"/>
                  </a:lnTo>
                  <a:lnTo>
                    <a:pt x="118278" y="63691"/>
                  </a:lnTo>
                  <a:lnTo>
                    <a:pt x="118947" y="63174"/>
                  </a:lnTo>
                  <a:lnTo>
                    <a:pt x="117280" y="62643"/>
                  </a:lnTo>
                  <a:lnTo>
                    <a:pt x="115816" y="63174"/>
                  </a:lnTo>
                  <a:lnTo>
                    <a:pt x="114868" y="62113"/>
                  </a:lnTo>
                  <a:lnTo>
                    <a:pt x="114237" y="61280"/>
                  </a:lnTo>
                  <a:lnTo>
                    <a:pt x="116030" y="60219"/>
                  </a:lnTo>
                  <a:lnTo>
                    <a:pt x="116876" y="58540"/>
                  </a:lnTo>
                  <a:lnTo>
                    <a:pt x="117924" y="59070"/>
                  </a:lnTo>
                  <a:lnTo>
                    <a:pt x="117394" y="60964"/>
                  </a:lnTo>
                  <a:lnTo>
                    <a:pt x="117394" y="60964"/>
                  </a:lnTo>
                  <a:lnTo>
                    <a:pt x="119086" y="60118"/>
                  </a:lnTo>
                  <a:lnTo>
                    <a:pt x="120235" y="61065"/>
                  </a:lnTo>
                  <a:lnTo>
                    <a:pt x="121182" y="62744"/>
                  </a:lnTo>
                  <a:lnTo>
                    <a:pt x="122129" y="63906"/>
                  </a:lnTo>
                  <a:lnTo>
                    <a:pt x="122129" y="65484"/>
                  </a:lnTo>
                  <a:lnTo>
                    <a:pt x="122975" y="66318"/>
                  </a:lnTo>
                  <a:lnTo>
                    <a:pt x="124806" y="64853"/>
                  </a:lnTo>
                  <a:lnTo>
                    <a:pt x="124263" y="62542"/>
                  </a:lnTo>
                  <a:lnTo>
                    <a:pt x="122621" y="60850"/>
                  </a:lnTo>
                  <a:lnTo>
                    <a:pt x="122116" y="59802"/>
                  </a:lnTo>
                  <a:lnTo>
                    <a:pt x="123594" y="58540"/>
                  </a:lnTo>
                  <a:lnTo>
                    <a:pt x="123707" y="55699"/>
                  </a:lnTo>
                  <a:lnTo>
                    <a:pt x="124970" y="54651"/>
                  </a:lnTo>
                  <a:lnTo>
                    <a:pt x="126233" y="55383"/>
                  </a:lnTo>
                  <a:lnTo>
                    <a:pt x="128127" y="52125"/>
                  </a:lnTo>
                  <a:lnTo>
                    <a:pt x="129705" y="47289"/>
                  </a:lnTo>
                  <a:lnTo>
                    <a:pt x="128544" y="44031"/>
                  </a:lnTo>
                  <a:lnTo>
                    <a:pt x="127811" y="41102"/>
                  </a:lnTo>
                  <a:lnTo>
                    <a:pt x="126132" y="39523"/>
                  </a:lnTo>
                  <a:lnTo>
                    <a:pt x="123922" y="38892"/>
                  </a:lnTo>
                  <a:lnTo>
                    <a:pt x="122558" y="38362"/>
                  </a:lnTo>
                  <a:lnTo>
                    <a:pt x="121498" y="37516"/>
                  </a:lnTo>
                  <a:lnTo>
                    <a:pt x="123606" y="33311"/>
                  </a:lnTo>
                  <a:lnTo>
                    <a:pt x="124440" y="30533"/>
                  </a:lnTo>
                  <a:lnTo>
                    <a:pt x="126650" y="29220"/>
                  </a:lnTo>
                  <a:lnTo>
                    <a:pt x="130021" y="29220"/>
                  </a:lnTo>
                  <a:lnTo>
                    <a:pt x="132332" y="28588"/>
                  </a:lnTo>
                  <a:lnTo>
                    <a:pt x="132231" y="28588"/>
                  </a:lnTo>
                  <a:lnTo>
                    <a:pt x="132231" y="23222"/>
                  </a:lnTo>
                  <a:lnTo>
                    <a:pt x="135072" y="21959"/>
                  </a:lnTo>
                  <a:lnTo>
                    <a:pt x="135804" y="23853"/>
                  </a:lnTo>
                  <a:lnTo>
                    <a:pt x="136650" y="21959"/>
                  </a:lnTo>
                  <a:lnTo>
                    <a:pt x="136650" y="20065"/>
                  </a:lnTo>
                  <a:lnTo>
                    <a:pt x="138115" y="20899"/>
                  </a:lnTo>
                  <a:lnTo>
                    <a:pt x="137433" y="24788"/>
                  </a:lnTo>
                  <a:lnTo>
                    <a:pt x="136006" y="30571"/>
                  </a:lnTo>
                  <a:lnTo>
                    <a:pt x="136006" y="33942"/>
                  </a:lnTo>
                  <a:lnTo>
                    <a:pt x="139428" y="38677"/>
                  </a:lnTo>
                  <a:lnTo>
                    <a:pt x="140426" y="42049"/>
                  </a:lnTo>
                  <a:lnTo>
                    <a:pt x="140426" y="43412"/>
                  </a:lnTo>
                  <a:lnTo>
                    <a:pt x="141688" y="42364"/>
                  </a:lnTo>
                  <a:lnTo>
                    <a:pt x="141688" y="38993"/>
                  </a:lnTo>
                  <a:lnTo>
                    <a:pt x="143166" y="35622"/>
                  </a:lnTo>
                  <a:lnTo>
                    <a:pt x="142370" y="32894"/>
                  </a:lnTo>
                  <a:lnTo>
                    <a:pt x="142244" y="31316"/>
                  </a:lnTo>
                  <a:lnTo>
                    <a:pt x="141966" y="29220"/>
                  </a:lnTo>
                  <a:lnTo>
                    <a:pt x="140085" y="27742"/>
                  </a:lnTo>
                  <a:lnTo>
                    <a:pt x="139782" y="24800"/>
                  </a:lnTo>
                  <a:lnTo>
                    <a:pt x="142522" y="23020"/>
                  </a:lnTo>
                  <a:lnTo>
                    <a:pt x="144832" y="23336"/>
                  </a:lnTo>
                  <a:lnTo>
                    <a:pt x="144832" y="20697"/>
                  </a:lnTo>
                  <a:lnTo>
                    <a:pt x="145881" y="18967"/>
                  </a:lnTo>
                  <a:lnTo>
                    <a:pt x="148090" y="17855"/>
                  </a:lnTo>
                  <a:lnTo>
                    <a:pt x="148936" y="17855"/>
                  </a:lnTo>
                  <a:lnTo>
                    <a:pt x="147573" y="14067"/>
                  </a:lnTo>
                  <a:lnTo>
                    <a:pt x="144315" y="12868"/>
                  </a:lnTo>
                  <a:lnTo>
                    <a:pt x="144832" y="10784"/>
                  </a:lnTo>
                  <a:lnTo>
                    <a:pt x="144517" y="8751"/>
                  </a:lnTo>
                  <a:lnTo>
                    <a:pt x="144315" y="7577"/>
                  </a:lnTo>
                  <a:lnTo>
                    <a:pt x="146310" y="8613"/>
                  </a:lnTo>
                  <a:lnTo>
                    <a:pt x="147674" y="7565"/>
                  </a:lnTo>
                  <a:lnTo>
                    <a:pt x="148936" y="8398"/>
                  </a:lnTo>
                  <a:lnTo>
                    <a:pt x="149669" y="6188"/>
                  </a:lnTo>
                  <a:lnTo>
                    <a:pt x="148406" y="4509"/>
                  </a:lnTo>
                  <a:lnTo>
                    <a:pt x="147775" y="2084"/>
                  </a:lnTo>
                  <a:lnTo>
                    <a:pt x="144201" y="1567"/>
                  </a:lnTo>
                  <a:lnTo>
                    <a:pt x="144201" y="3031"/>
                  </a:lnTo>
                  <a:lnTo>
                    <a:pt x="142623" y="2981"/>
                  </a:lnTo>
                  <a:lnTo>
                    <a:pt x="141890" y="2084"/>
                  </a:lnTo>
                  <a:lnTo>
                    <a:pt x="134440" y="2084"/>
                  </a:lnTo>
                  <a:lnTo>
                    <a:pt x="131069" y="2400"/>
                  </a:lnTo>
                  <a:lnTo>
                    <a:pt x="133493" y="4774"/>
                  </a:lnTo>
                  <a:lnTo>
                    <a:pt x="130867" y="4799"/>
                  </a:lnTo>
                  <a:lnTo>
                    <a:pt x="130337" y="3499"/>
                  </a:lnTo>
                  <a:lnTo>
                    <a:pt x="127294" y="4837"/>
                  </a:lnTo>
                  <a:lnTo>
                    <a:pt x="124654" y="6504"/>
                  </a:lnTo>
                  <a:lnTo>
                    <a:pt x="123076" y="6504"/>
                  </a:lnTo>
                  <a:lnTo>
                    <a:pt x="122028" y="4294"/>
                  </a:lnTo>
                  <a:lnTo>
                    <a:pt x="119503" y="3928"/>
                  </a:lnTo>
                  <a:lnTo>
                    <a:pt x="117407" y="5115"/>
                  </a:lnTo>
                  <a:lnTo>
                    <a:pt x="114149" y="4016"/>
                  </a:lnTo>
                  <a:lnTo>
                    <a:pt x="112040" y="3158"/>
                  </a:lnTo>
                  <a:lnTo>
                    <a:pt x="107835" y="3461"/>
                  </a:lnTo>
                  <a:lnTo>
                    <a:pt x="106055" y="4610"/>
                  </a:lnTo>
                  <a:lnTo>
                    <a:pt x="107204" y="7767"/>
                  </a:lnTo>
                  <a:lnTo>
                    <a:pt x="104792" y="7767"/>
                  </a:lnTo>
                  <a:lnTo>
                    <a:pt x="103529" y="7653"/>
                  </a:lnTo>
                  <a:lnTo>
                    <a:pt x="101951" y="8448"/>
                  </a:lnTo>
                  <a:lnTo>
                    <a:pt x="102898" y="10153"/>
                  </a:lnTo>
                  <a:lnTo>
                    <a:pt x="100587" y="9484"/>
                  </a:lnTo>
                  <a:lnTo>
                    <a:pt x="99741" y="6529"/>
                  </a:lnTo>
                  <a:lnTo>
                    <a:pt x="97115" y="4319"/>
                  </a:lnTo>
                  <a:lnTo>
                    <a:pt x="93327" y="4837"/>
                  </a:lnTo>
                  <a:lnTo>
                    <a:pt x="94173" y="7577"/>
                  </a:lnTo>
                  <a:lnTo>
                    <a:pt x="91016" y="7463"/>
                  </a:lnTo>
                  <a:lnTo>
                    <a:pt x="89968" y="6100"/>
                  </a:lnTo>
                  <a:lnTo>
                    <a:pt x="87758" y="7249"/>
                  </a:lnTo>
                  <a:lnTo>
                    <a:pt x="86066" y="7779"/>
                  </a:lnTo>
                  <a:lnTo>
                    <a:pt x="83541" y="10822"/>
                  </a:lnTo>
                  <a:lnTo>
                    <a:pt x="83023" y="8827"/>
                  </a:lnTo>
                  <a:lnTo>
                    <a:pt x="85233" y="5468"/>
                  </a:lnTo>
                  <a:lnTo>
                    <a:pt x="84601" y="2312"/>
                  </a:lnTo>
                  <a:lnTo>
                    <a:pt x="8144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5"/>
            <p:cNvSpPr/>
            <p:nvPr/>
          </p:nvSpPr>
          <p:spPr>
            <a:xfrm>
              <a:off x="3167575" y="993250"/>
              <a:ext cx="3759100" cy="3349975"/>
            </a:xfrm>
            <a:custGeom>
              <a:avLst/>
              <a:gdLst/>
              <a:ahLst/>
              <a:cxnLst/>
              <a:rect l="l" t="t" r="r" b="b"/>
              <a:pathLst>
                <a:path w="150364" h="133999" extrusionOk="0">
                  <a:moveTo>
                    <a:pt x="81786" y="784"/>
                  </a:moveTo>
                  <a:lnTo>
                    <a:pt x="84653" y="2892"/>
                  </a:lnTo>
                  <a:lnTo>
                    <a:pt x="85234" y="5797"/>
                  </a:lnTo>
                  <a:lnTo>
                    <a:pt x="83024" y="9168"/>
                  </a:lnTo>
                  <a:lnTo>
                    <a:pt x="83731" y="11895"/>
                  </a:lnTo>
                  <a:lnTo>
                    <a:pt x="86597" y="8448"/>
                  </a:lnTo>
                  <a:lnTo>
                    <a:pt x="88239" y="7931"/>
                  </a:lnTo>
                  <a:lnTo>
                    <a:pt x="90209" y="6895"/>
                  </a:lnTo>
                  <a:lnTo>
                    <a:pt x="91193" y="8171"/>
                  </a:lnTo>
                  <a:lnTo>
                    <a:pt x="94931" y="8297"/>
                  </a:lnTo>
                  <a:lnTo>
                    <a:pt x="94931" y="8297"/>
                  </a:lnTo>
                  <a:lnTo>
                    <a:pt x="94072" y="5494"/>
                  </a:lnTo>
                  <a:lnTo>
                    <a:pt x="97355" y="5039"/>
                  </a:lnTo>
                  <a:lnTo>
                    <a:pt x="99805" y="7110"/>
                  </a:lnTo>
                  <a:lnTo>
                    <a:pt x="100664" y="10140"/>
                  </a:lnTo>
                  <a:lnTo>
                    <a:pt x="103871" y="11075"/>
                  </a:lnTo>
                  <a:lnTo>
                    <a:pt x="102722" y="8991"/>
                  </a:lnTo>
                  <a:lnTo>
                    <a:pt x="103922" y="8385"/>
                  </a:lnTo>
                  <a:lnTo>
                    <a:pt x="105121" y="8486"/>
                  </a:lnTo>
                  <a:lnTo>
                    <a:pt x="107987" y="8486"/>
                  </a:lnTo>
                  <a:lnTo>
                    <a:pt x="106763" y="5153"/>
                  </a:lnTo>
                  <a:lnTo>
                    <a:pt x="108265" y="4180"/>
                  </a:lnTo>
                  <a:lnTo>
                    <a:pt x="112319" y="3890"/>
                  </a:lnTo>
                  <a:lnTo>
                    <a:pt x="114377" y="4723"/>
                  </a:lnTo>
                  <a:lnTo>
                    <a:pt x="117761" y="5860"/>
                  </a:lnTo>
                  <a:lnTo>
                    <a:pt x="119895" y="4673"/>
                  </a:lnTo>
                  <a:lnTo>
                    <a:pt x="122142" y="5001"/>
                  </a:lnTo>
                  <a:lnTo>
                    <a:pt x="123216" y="7236"/>
                  </a:lnTo>
                  <a:lnTo>
                    <a:pt x="125084" y="7236"/>
                  </a:lnTo>
                  <a:lnTo>
                    <a:pt x="127749" y="5544"/>
                  </a:lnTo>
                  <a:lnTo>
                    <a:pt x="130489" y="4332"/>
                  </a:lnTo>
                  <a:lnTo>
                    <a:pt x="130981" y="5532"/>
                  </a:lnTo>
                  <a:lnTo>
                    <a:pt x="134580" y="5494"/>
                  </a:lnTo>
                  <a:lnTo>
                    <a:pt x="132105" y="3069"/>
                  </a:lnTo>
                  <a:lnTo>
                    <a:pt x="134769" y="2817"/>
                  </a:lnTo>
                  <a:lnTo>
                    <a:pt x="142080" y="2817"/>
                  </a:lnTo>
                  <a:lnTo>
                    <a:pt x="142813" y="3713"/>
                  </a:lnTo>
                  <a:lnTo>
                    <a:pt x="144858" y="3776"/>
                  </a:lnTo>
                  <a:lnTo>
                    <a:pt x="144858" y="2337"/>
                  </a:lnTo>
                  <a:lnTo>
                    <a:pt x="147864" y="2779"/>
                  </a:lnTo>
                  <a:lnTo>
                    <a:pt x="148432" y="4989"/>
                  </a:lnTo>
                  <a:lnTo>
                    <a:pt x="149657" y="6643"/>
                  </a:lnTo>
                  <a:lnTo>
                    <a:pt x="149101" y="8309"/>
                  </a:lnTo>
                  <a:lnTo>
                    <a:pt x="147990" y="7564"/>
                  </a:lnTo>
                  <a:lnTo>
                    <a:pt x="146601" y="8638"/>
                  </a:lnTo>
                  <a:lnTo>
                    <a:pt x="144214" y="7400"/>
                  </a:lnTo>
                  <a:lnTo>
                    <a:pt x="144846" y="11163"/>
                  </a:lnTo>
                  <a:lnTo>
                    <a:pt x="144278" y="13461"/>
                  </a:lnTo>
                  <a:lnTo>
                    <a:pt x="147662" y="14724"/>
                  </a:lnTo>
                  <a:lnTo>
                    <a:pt x="148823" y="17944"/>
                  </a:lnTo>
                  <a:lnTo>
                    <a:pt x="148356" y="17944"/>
                  </a:lnTo>
                  <a:lnTo>
                    <a:pt x="145995" y="19118"/>
                  </a:lnTo>
                  <a:lnTo>
                    <a:pt x="144846" y="21012"/>
                  </a:lnTo>
                  <a:lnTo>
                    <a:pt x="144846" y="23373"/>
                  </a:lnTo>
                  <a:lnTo>
                    <a:pt x="142775" y="23096"/>
                  </a:lnTo>
                  <a:lnTo>
                    <a:pt x="139770" y="25040"/>
                  </a:lnTo>
                  <a:lnTo>
                    <a:pt x="140111" y="28311"/>
                  </a:lnTo>
                  <a:lnTo>
                    <a:pt x="141992" y="29788"/>
                  </a:lnTo>
                  <a:lnTo>
                    <a:pt x="142257" y="31745"/>
                  </a:lnTo>
                  <a:lnTo>
                    <a:pt x="142396" y="33387"/>
                  </a:lnTo>
                  <a:lnTo>
                    <a:pt x="143154" y="36000"/>
                  </a:lnTo>
                  <a:lnTo>
                    <a:pt x="141727" y="39271"/>
                  </a:lnTo>
                  <a:lnTo>
                    <a:pt x="141702" y="42604"/>
                  </a:lnTo>
                  <a:lnTo>
                    <a:pt x="141070" y="43135"/>
                  </a:lnTo>
                  <a:lnTo>
                    <a:pt x="141070" y="42440"/>
                  </a:lnTo>
                  <a:lnTo>
                    <a:pt x="140060" y="38993"/>
                  </a:lnTo>
                  <a:lnTo>
                    <a:pt x="136651" y="34245"/>
                  </a:lnTo>
                  <a:lnTo>
                    <a:pt x="136651" y="31025"/>
                  </a:lnTo>
                  <a:lnTo>
                    <a:pt x="138078" y="25255"/>
                  </a:lnTo>
                  <a:lnTo>
                    <a:pt x="138797" y="21151"/>
                  </a:lnTo>
                  <a:lnTo>
                    <a:pt x="136663" y="19939"/>
                  </a:lnTo>
                  <a:lnTo>
                    <a:pt x="136663" y="22300"/>
                  </a:lnTo>
                  <a:lnTo>
                    <a:pt x="136158" y="23437"/>
                  </a:lnTo>
                  <a:lnTo>
                    <a:pt x="135578" y="21947"/>
                  </a:lnTo>
                  <a:lnTo>
                    <a:pt x="132244" y="23424"/>
                  </a:lnTo>
                  <a:lnTo>
                    <a:pt x="132244" y="28765"/>
                  </a:lnTo>
                  <a:lnTo>
                    <a:pt x="130312" y="29295"/>
                  </a:lnTo>
                  <a:lnTo>
                    <a:pt x="126890" y="29295"/>
                  </a:lnTo>
                  <a:lnTo>
                    <a:pt x="124504" y="30722"/>
                  </a:lnTo>
                  <a:lnTo>
                    <a:pt x="123645" y="33576"/>
                  </a:lnTo>
                  <a:lnTo>
                    <a:pt x="121435" y="38008"/>
                  </a:lnTo>
                  <a:lnTo>
                    <a:pt x="122685" y="39006"/>
                  </a:lnTo>
                  <a:lnTo>
                    <a:pt x="124163" y="39586"/>
                  </a:lnTo>
                  <a:lnTo>
                    <a:pt x="126297" y="40193"/>
                  </a:lnTo>
                  <a:lnTo>
                    <a:pt x="127862" y="41657"/>
                  </a:lnTo>
                  <a:lnTo>
                    <a:pt x="128582" y="44549"/>
                  </a:lnTo>
                  <a:lnTo>
                    <a:pt x="129706" y="47706"/>
                  </a:lnTo>
                  <a:lnTo>
                    <a:pt x="128178" y="52403"/>
                  </a:lnTo>
                  <a:lnTo>
                    <a:pt x="126461" y="55358"/>
                  </a:lnTo>
                  <a:lnTo>
                    <a:pt x="125274" y="54676"/>
                  </a:lnTo>
                  <a:lnTo>
                    <a:pt x="123733" y="55951"/>
                  </a:lnTo>
                  <a:lnTo>
                    <a:pt x="123620" y="58792"/>
                  </a:lnTo>
                  <a:lnTo>
                    <a:pt x="122067" y="60118"/>
                  </a:lnTo>
                  <a:lnTo>
                    <a:pt x="122673" y="61393"/>
                  </a:lnTo>
                  <a:lnTo>
                    <a:pt x="124314" y="63098"/>
                  </a:lnTo>
                  <a:lnTo>
                    <a:pt x="124807" y="65131"/>
                  </a:lnTo>
                  <a:lnTo>
                    <a:pt x="123342" y="66305"/>
                  </a:lnTo>
                  <a:lnTo>
                    <a:pt x="122786" y="65750"/>
                  </a:lnTo>
                  <a:lnTo>
                    <a:pt x="122786" y="64196"/>
                  </a:lnTo>
                  <a:lnTo>
                    <a:pt x="121801" y="62997"/>
                  </a:lnTo>
                  <a:lnTo>
                    <a:pt x="120854" y="61317"/>
                  </a:lnTo>
                  <a:lnTo>
                    <a:pt x="119465" y="60143"/>
                  </a:lnTo>
                  <a:lnTo>
                    <a:pt x="118241" y="60762"/>
                  </a:lnTo>
                  <a:lnTo>
                    <a:pt x="118241" y="60762"/>
                  </a:lnTo>
                  <a:lnTo>
                    <a:pt x="118645" y="59297"/>
                  </a:lnTo>
                  <a:lnTo>
                    <a:pt x="117079" y="58514"/>
                  </a:lnTo>
                  <a:lnTo>
                    <a:pt x="116132" y="60396"/>
                  </a:lnTo>
                  <a:lnTo>
                    <a:pt x="114112" y="61583"/>
                  </a:lnTo>
                  <a:lnTo>
                    <a:pt x="114970" y="62719"/>
                  </a:lnTo>
                  <a:lnTo>
                    <a:pt x="116056" y="63931"/>
                  </a:lnTo>
                  <a:lnTo>
                    <a:pt x="117622" y="63376"/>
                  </a:lnTo>
                  <a:lnTo>
                    <a:pt x="118607" y="63691"/>
                  </a:lnTo>
                  <a:lnTo>
                    <a:pt x="115968" y="65497"/>
                  </a:lnTo>
                  <a:lnTo>
                    <a:pt x="117597" y="67530"/>
                  </a:lnTo>
                  <a:lnTo>
                    <a:pt x="119011" y="70371"/>
                  </a:lnTo>
                  <a:lnTo>
                    <a:pt x="119011" y="73919"/>
                  </a:lnTo>
                  <a:lnTo>
                    <a:pt x="118266" y="76028"/>
                  </a:lnTo>
                  <a:lnTo>
                    <a:pt x="116574" y="79096"/>
                  </a:lnTo>
                  <a:lnTo>
                    <a:pt x="112824" y="80978"/>
                  </a:lnTo>
                  <a:lnTo>
                    <a:pt x="111245" y="82114"/>
                  </a:lnTo>
                  <a:lnTo>
                    <a:pt x="110740" y="80940"/>
                  </a:lnTo>
                  <a:lnTo>
                    <a:pt x="110462" y="81041"/>
                  </a:lnTo>
                  <a:cubicBezTo>
                    <a:pt x="110159" y="81142"/>
                    <a:pt x="108594" y="81697"/>
                    <a:pt x="108253" y="81912"/>
                  </a:cubicBezTo>
                  <a:cubicBezTo>
                    <a:pt x="107886" y="82165"/>
                    <a:pt x="107634" y="83276"/>
                    <a:pt x="107520" y="83907"/>
                  </a:cubicBezTo>
                  <a:lnTo>
                    <a:pt x="107495" y="84008"/>
                  </a:lnTo>
                  <a:lnTo>
                    <a:pt x="108341" y="85688"/>
                  </a:lnTo>
                  <a:lnTo>
                    <a:pt x="110197" y="87468"/>
                  </a:lnTo>
                  <a:lnTo>
                    <a:pt x="110197" y="90852"/>
                  </a:lnTo>
                  <a:cubicBezTo>
                    <a:pt x="110046" y="91092"/>
                    <a:pt x="109174" y="91824"/>
                    <a:pt x="108379" y="92430"/>
                  </a:cubicBezTo>
                  <a:lnTo>
                    <a:pt x="107760" y="92115"/>
                  </a:lnTo>
                  <a:lnTo>
                    <a:pt x="106093" y="90360"/>
                  </a:lnTo>
                  <a:lnTo>
                    <a:pt x="104161" y="88541"/>
                  </a:lnTo>
                  <a:lnTo>
                    <a:pt x="103164" y="89829"/>
                  </a:lnTo>
                  <a:lnTo>
                    <a:pt x="102823" y="92203"/>
                  </a:lnTo>
                  <a:lnTo>
                    <a:pt x="103492" y="93756"/>
                  </a:lnTo>
                  <a:lnTo>
                    <a:pt x="104679" y="95398"/>
                  </a:lnTo>
                  <a:lnTo>
                    <a:pt x="106321" y="96648"/>
                  </a:lnTo>
                  <a:lnTo>
                    <a:pt x="106611" y="98239"/>
                  </a:lnTo>
                  <a:lnTo>
                    <a:pt x="107028" y="99602"/>
                  </a:lnTo>
                  <a:lnTo>
                    <a:pt x="105689" y="99047"/>
                  </a:lnTo>
                  <a:lnTo>
                    <a:pt x="104313" y="97254"/>
                  </a:lnTo>
                  <a:lnTo>
                    <a:pt x="103290" y="95082"/>
                  </a:lnTo>
                  <a:lnTo>
                    <a:pt x="101371" y="94072"/>
                  </a:lnTo>
                  <a:lnTo>
                    <a:pt x="101371" y="90056"/>
                  </a:lnTo>
                  <a:lnTo>
                    <a:pt x="99351" y="85725"/>
                  </a:lnTo>
                  <a:lnTo>
                    <a:pt x="97583" y="86773"/>
                  </a:lnTo>
                  <a:lnTo>
                    <a:pt x="97583" y="83756"/>
                  </a:lnTo>
                  <a:lnTo>
                    <a:pt x="95739" y="82897"/>
                  </a:lnTo>
                  <a:lnTo>
                    <a:pt x="94944" y="79690"/>
                  </a:lnTo>
                  <a:lnTo>
                    <a:pt x="91774" y="80422"/>
                  </a:lnTo>
                  <a:lnTo>
                    <a:pt x="90423" y="82278"/>
                  </a:lnTo>
                  <a:lnTo>
                    <a:pt x="87431" y="84980"/>
                  </a:lnTo>
                  <a:lnTo>
                    <a:pt x="85372" y="86773"/>
                  </a:lnTo>
                  <a:lnTo>
                    <a:pt x="84324" y="88503"/>
                  </a:lnTo>
                  <a:lnTo>
                    <a:pt x="84324" y="91546"/>
                  </a:lnTo>
                  <a:lnTo>
                    <a:pt x="82961" y="93706"/>
                  </a:lnTo>
                  <a:lnTo>
                    <a:pt x="82620" y="92456"/>
                  </a:lnTo>
                  <a:lnTo>
                    <a:pt x="81142" y="89084"/>
                  </a:lnTo>
                  <a:lnTo>
                    <a:pt x="79791" y="86180"/>
                  </a:lnTo>
                  <a:lnTo>
                    <a:pt x="79160" y="83465"/>
                  </a:lnTo>
                  <a:lnTo>
                    <a:pt x="78377" y="80359"/>
                  </a:lnTo>
                  <a:lnTo>
                    <a:pt x="76837" y="82152"/>
                  </a:lnTo>
                  <a:lnTo>
                    <a:pt x="75890" y="82000"/>
                  </a:lnTo>
                  <a:lnTo>
                    <a:pt x="74602" y="79803"/>
                  </a:lnTo>
                  <a:lnTo>
                    <a:pt x="71773" y="77745"/>
                  </a:lnTo>
                  <a:lnTo>
                    <a:pt x="68326" y="78175"/>
                  </a:lnTo>
                  <a:lnTo>
                    <a:pt x="65687" y="77770"/>
                  </a:lnTo>
                  <a:lnTo>
                    <a:pt x="63957" y="76849"/>
                  </a:lnTo>
                  <a:lnTo>
                    <a:pt x="62113" y="76710"/>
                  </a:lnTo>
                  <a:lnTo>
                    <a:pt x="60118" y="75624"/>
                  </a:lnTo>
                  <a:lnTo>
                    <a:pt x="56999" y="73086"/>
                  </a:lnTo>
                  <a:lnTo>
                    <a:pt x="55737" y="75232"/>
                  </a:lnTo>
                  <a:lnTo>
                    <a:pt x="57782" y="76912"/>
                  </a:lnTo>
                  <a:lnTo>
                    <a:pt x="59108" y="79349"/>
                  </a:lnTo>
                  <a:lnTo>
                    <a:pt x="61419" y="79235"/>
                  </a:lnTo>
                  <a:lnTo>
                    <a:pt x="63717" y="78541"/>
                  </a:lnTo>
                  <a:lnTo>
                    <a:pt x="64954" y="79879"/>
                  </a:lnTo>
                  <a:lnTo>
                    <a:pt x="66394" y="81306"/>
                  </a:lnTo>
                  <a:lnTo>
                    <a:pt x="65636" y="83187"/>
                  </a:lnTo>
                  <a:lnTo>
                    <a:pt x="64538" y="85208"/>
                  </a:lnTo>
                  <a:lnTo>
                    <a:pt x="60775" y="87140"/>
                  </a:lnTo>
                  <a:lnTo>
                    <a:pt x="57025" y="87973"/>
                  </a:lnTo>
                  <a:lnTo>
                    <a:pt x="53805" y="89425"/>
                  </a:lnTo>
                  <a:lnTo>
                    <a:pt x="53388" y="88263"/>
                  </a:lnTo>
                  <a:lnTo>
                    <a:pt x="52100" y="85132"/>
                  </a:lnTo>
                  <a:lnTo>
                    <a:pt x="50105" y="83554"/>
                  </a:lnTo>
                  <a:lnTo>
                    <a:pt x="49297" y="81230"/>
                  </a:lnTo>
                  <a:lnTo>
                    <a:pt x="47782" y="78831"/>
                  </a:lnTo>
                  <a:lnTo>
                    <a:pt x="45117" y="75169"/>
                  </a:lnTo>
                  <a:lnTo>
                    <a:pt x="43387" y="75801"/>
                  </a:lnTo>
                  <a:lnTo>
                    <a:pt x="44284" y="77341"/>
                  </a:lnTo>
                  <a:lnTo>
                    <a:pt x="45332" y="80182"/>
                  </a:lnTo>
                  <a:lnTo>
                    <a:pt x="46203" y="81382"/>
                  </a:lnTo>
                  <a:lnTo>
                    <a:pt x="48325" y="86281"/>
                  </a:lnTo>
                  <a:lnTo>
                    <a:pt x="49726" y="87241"/>
                  </a:lnTo>
                  <a:lnTo>
                    <a:pt x="51772" y="89198"/>
                  </a:lnTo>
                  <a:lnTo>
                    <a:pt x="52264" y="90271"/>
                  </a:lnTo>
                  <a:lnTo>
                    <a:pt x="53009" y="92506"/>
                  </a:lnTo>
                  <a:lnTo>
                    <a:pt x="54550" y="91736"/>
                  </a:lnTo>
                  <a:lnTo>
                    <a:pt x="58287" y="91218"/>
                  </a:lnTo>
                  <a:lnTo>
                    <a:pt x="59525" y="90612"/>
                  </a:lnTo>
                  <a:lnTo>
                    <a:pt x="59904" y="91837"/>
                  </a:lnTo>
                  <a:cubicBezTo>
                    <a:pt x="59664" y="92443"/>
                    <a:pt x="59070" y="93946"/>
                    <a:pt x="59070" y="94362"/>
                  </a:cubicBezTo>
                  <a:cubicBezTo>
                    <a:pt x="59045" y="94615"/>
                    <a:pt x="58338" y="96016"/>
                    <a:pt x="57681" y="97191"/>
                  </a:cubicBezTo>
                  <a:lnTo>
                    <a:pt x="54487" y="99148"/>
                  </a:lnTo>
                  <a:lnTo>
                    <a:pt x="51784" y="102128"/>
                  </a:lnTo>
                  <a:lnTo>
                    <a:pt x="48855" y="104792"/>
                  </a:lnTo>
                  <a:lnTo>
                    <a:pt x="49474" y="106408"/>
                  </a:lnTo>
                  <a:lnTo>
                    <a:pt x="49411" y="108719"/>
                  </a:lnTo>
                  <a:lnTo>
                    <a:pt x="50257" y="110727"/>
                  </a:lnTo>
                  <a:lnTo>
                    <a:pt x="50257" y="113189"/>
                  </a:lnTo>
                  <a:lnTo>
                    <a:pt x="48767" y="115487"/>
                  </a:lnTo>
                  <a:lnTo>
                    <a:pt x="44587" y="118694"/>
                  </a:lnTo>
                  <a:lnTo>
                    <a:pt x="44587" y="120096"/>
                  </a:lnTo>
                  <a:lnTo>
                    <a:pt x="44297" y="123897"/>
                  </a:lnTo>
                  <a:lnTo>
                    <a:pt x="42845" y="123897"/>
                  </a:lnTo>
                  <a:lnTo>
                    <a:pt x="42175" y="126927"/>
                  </a:lnTo>
                  <a:lnTo>
                    <a:pt x="39713" y="129730"/>
                  </a:lnTo>
                  <a:lnTo>
                    <a:pt x="38084" y="131536"/>
                  </a:lnTo>
                  <a:lnTo>
                    <a:pt x="35647" y="133367"/>
                  </a:lnTo>
                  <a:lnTo>
                    <a:pt x="31404" y="133367"/>
                  </a:lnTo>
                  <a:lnTo>
                    <a:pt x="29776" y="130842"/>
                  </a:lnTo>
                  <a:lnTo>
                    <a:pt x="29371" y="128581"/>
                  </a:lnTo>
                  <a:lnTo>
                    <a:pt x="28210" y="126334"/>
                  </a:lnTo>
                  <a:lnTo>
                    <a:pt x="26278" y="123796"/>
                  </a:lnTo>
                  <a:lnTo>
                    <a:pt x="26278" y="120222"/>
                  </a:lnTo>
                  <a:lnTo>
                    <a:pt x="24384" y="117495"/>
                  </a:lnTo>
                  <a:lnTo>
                    <a:pt x="24384" y="115285"/>
                  </a:lnTo>
                  <a:lnTo>
                    <a:pt x="26278" y="112659"/>
                  </a:lnTo>
                  <a:lnTo>
                    <a:pt x="26278" y="109654"/>
                  </a:lnTo>
                  <a:lnTo>
                    <a:pt x="25672" y="106509"/>
                  </a:lnTo>
                  <a:lnTo>
                    <a:pt x="23563" y="103340"/>
                  </a:lnTo>
                  <a:lnTo>
                    <a:pt x="23992" y="99262"/>
                  </a:lnTo>
                  <a:lnTo>
                    <a:pt x="22679" y="97140"/>
                  </a:lnTo>
                  <a:lnTo>
                    <a:pt x="19838" y="97279"/>
                  </a:lnTo>
                  <a:lnTo>
                    <a:pt x="18916" y="95701"/>
                  </a:lnTo>
                  <a:lnTo>
                    <a:pt x="16353" y="95410"/>
                  </a:lnTo>
                  <a:lnTo>
                    <a:pt x="13600" y="96787"/>
                  </a:lnTo>
                  <a:lnTo>
                    <a:pt x="11113" y="96787"/>
                  </a:lnTo>
                  <a:lnTo>
                    <a:pt x="8486" y="97090"/>
                  </a:lnTo>
                  <a:lnTo>
                    <a:pt x="5570" y="95385"/>
                  </a:lnTo>
                  <a:lnTo>
                    <a:pt x="1453" y="91067"/>
                  </a:lnTo>
                  <a:lnTo>
                    <a:pt x="645" y="87746"/>
                  </a:lnTo>
                  <a:lnTo>
                    <a:pt x="1175" y="84905"/>
                  </a:lnTo>
                  <a:lnTo>
                    <a:pt x="658" y="82518"/>
                  </a:lnTo>
                  <a:lnTo>
                    <a:pt x="1642" y="80132"/>
                  </a:lnTo>
                  <a:lnTo>
                    <a:pt x="4029" y="76306"/>
                  </a:lnTo>
                  <a:lnTo>
                    <a:pt x="6681" y="74386"/>
                  </a:lnTo>
                  <a:lnTo>
                    <a:pt x="7325" y="72353"/>
                  </a:lnTo>
                  <a:lnTo>
                    <a:pt x="9055" y="70523"/>
                  </a:lnTo>
                  <a:lnTo>
                    <a:pt x="10683" y="68894"/>
                  </a:lnTo>
                  <a:lnTo>
                    <a:pt x="11870" y="69487"/>
                  </a:lnTo>
                  <a:lnTo>
                    <a:pt x="16328" y="67858"/>
                  </a:lnTo>
                  <a:lnTo>
                    <a:pt x="20457" y="67871"/>
                  </a:lnTo>
                  <a:lnTo>
                    <a:pt x="22490" y="67543"/>
                  </a:lnTo>
                  <a:lnTo>
                    <a:pt x="23639" y="67795"/>
                  </a:lnTo>
                  <a:lnTo>
                    <a:pt x="24005" y="70560"/>
                  </a:lnTo>
                  <a:lnTo>
                    <a:pt x="26619" y="71116"/>
                  </a:lnTo>
                  <a:lnTo>
                    <a:pt x="29334" y="73338"/>
                  </a:lnTo>
                  <a:lnTo>
                    <a:pt x="31152" y="71747"/>
                  </a:lnTo>
                  <a:lnTo>
                    <a:pt x="32894" y="71457"/>
                  </a:lnTo>
                  <a:lnTo>
                    <a:pt x="38349" y="73035"/>
                  </a:lnTo>
                  <a:lnTo>
                    <a:pt x="41784" y="72505"/>
                  </a:lnTo>
                  <a:lnTo>
                    <a:pt x="44739" y="71154"/>
                  </a:lnTo>
                  <a:lnTo>
                    <a:pt x="45648" y="67719"/>
                  </a:lnTo>
                  <a:lnTo>
                    <a:pt x="44461" y="65989"/>
                  </a:lnTo>
                  <a:lnTo>
                    <a:pt x="41910" y="67442"/>
                  </a:lnTo>
                  <a:lnTo>
                    <a:pt x="39347" y="66785"/>
                  </a:lnTo>
                  <a:lnTo>
                    <a:pt x="37819" y="65762"/>
                  </a:lnTo>
                  <a:lnTo>
                    <a:pt x="38715" y="63590"/>
                  </a:lnTo>
                  <a:lnTo>
                    <a:pt x="40067" y="62820"/>
                  </a:lnTo>
                  <a:lnTo>
                    <a:pt x="42466" y="62227"/>
                  </a:lnTo>
                  <a:lnTo>
                    <a:pt x="45610" y="63073"/>
                  </a:lnTo>
                  <a:lnTo>
                    <a:pt x="50244" y="62075"/>
                  </a:lnTo>
                  <a:lnTo>
                    <a:pt x="47946" y="60345"/>
                  </a:lnTo>
                  <a:lnTo>
                    <a:pt x="45458" y="57782"/>
                  </a:lnTo>
                  <a:lnTo>
                    <a:pt x="46304" y="55206"/>
                  </a:lnTo>
                  <a:lnTo>
                    <a:pt x="43501" y="56999"/>
                  </a:lnTo>
                  <a:lnTo>
                    <a:pt x="43602" y="58312"/>
                  </a:lnTo>
                  <a:lnTo>
                    <a:pt x="42289" y="58312"/>
                  </a:lnTo>
                  <a:lnTo>
                    <a:pt x="41632" y="55938"/>
                  </a:lnTo>
                  <a:lnTo>
                    <a:pt x="39511" y="56469"/>
                  </a:lnTo>
                  <a:lnTo>
                    <a:pt x="37832" y="60042"/>
                  </a:lnTo>
                  <a:lnTo>
                    <a:pt x="37933" y="62265"/>
                  </a:lnTo>
                  <a:lnTo>
                    <a:pt x="36632" y="62530"/>
                  </a:lnTo>
                  <a:lnTo>
                    <a:pt x="35167" y="62757"/>
                  </a:lnTo>
                  <a:lnTo>
                    <a:pt x="33639" y="64398"/>
                  </a:lnTo>
                  <a:lnTo>
                    <a:pt x="34776" y="65750"/>
                  </a:lnTo>
                  <a:lnTo>
                    <a:pt x="33829" y="66659"/>
                  </a:lnTo>
                  <a:lnTo>
                    <a:pt x="32427" y="65585"/>
                  </a:lnTo>
                  <a:lnTo>
                    <a:pt x="30988" y="61886"/>
                  </a:lnTo>
                  <a:lnTo>
                    <a:pt x="28033" y="58893"/>
                  </a:lnTo>
                  <a:lnTo>
                    <a:pt x="25242" y="56974"/>
                  </a:lnTo>
                  <a:lnTo>
                    <a:pt x="24636" y="59146"/>
                  </a:lnTo>
                  <a:lnTo>
                    <a:pt x="27136" y="61595"/>
                  </a:lnTo>
                  <a:lnTo>
                    <a:pt x="29712" y="63085"/>
                  </a:lnTo>
                  <a:lnTo>
                    <a:pt x="29574" y="63401"/>
                  </a:lnTo>
                  <a:lnTo>
                    <a:pt x="28172" y="62921"/>
                  </a:lnTo>
                  <a:lnTo>
                    <a:pt x="28172" y="64967"/>
                  </a:lnTo>
                  <a:lnTo>
                    <a:pt x="27541" y="65333"/>
                  </a:lnTo>
                  <a:lnTo>
                    <a:pt x="27541" y="64537"/>
                  </a:lnTo>
                  <a:lnTo>
                    <a:pt x="26720" y="63148"/>
                  </a:lnTo>
                  <a:lnTo>
                    <a:pt x="25255" y="61785"/>
                  </a:lnTo>
                  <a:lnTo>
                    <a:pt x="23273" y="59575"/>
                  </a:lnTo>
                  <a:lnTo>
                    <a:pt x="21467" y="59575"/>
                  </a:lnTo>
                  <a:lnTo>
                    <a:pt x="20141" y="60295"/>
                  </a:lnTo>
                  <a:lnTo>
                    <a:pt x="17515" y="59600"/>
                  </a:lnTo>
                  <a:lnTo>
                    <a:pt x="17174" y="61557"/>
                  </a:lnTo>
                  <a:lnTo>
                    <a:pt x="16277" y="61949"/>
                  </a:lnTo>
                  <a:lnTo>
                    <a:pt x="15179" y="63919"/>
                  </a:lnTo>
                  <a:lnTo>
                    <a:pt x="13386" y="66507"/>
                  </a:lnTo>
                  <a:lnTo>
                    <a:pt x="11391" y="66406"/>
                  </a:lnTo>
                  <a:lnTo>
                    <a:pt x="10065" y="67176"/>
                  </a:lnTo>
                  <a:lnTo>
                    <a:pt x="9143" y="66381"/>
                  </a:lnTo>
                  <a:lnTo>
                    <a:pt x="6719" y="65649"/>
                  </a:lnTo>
                  <a:lnTo>
                    <a:pt x="6719" y="60610"/>
                  </a:lnTo>
                  <a:lnTo>
                    <a:pt x="8827" y="59499"/>
                  </a:lnTo>
                  <a:lnTo>
                    <a:pt x="12413" y="59954"/>
                  </a:lnTo>
                  <a:lnTo>
                    <a:pt x="14156" y="58148"/>
                  </a:lnTo>
                  <a:lnTo>
                    <a:pt x="13070" y="55825"/>
                  </a:lnTo>
                  <a:lnTo>
                    <a:pt x="12110" y="55320"/>
                  </a:lnTo>
                  <a:lnTo>
                    <a:pt x="13045" y="55168"/>
                  </a:lnTo>
                  <a:lnTo>
                    <a:pt x="14749" y="55168"/>
                  </a:lnTo>
                  <a:lnTo>
                    <a:pt x="16694" y="53186"/>
                  </a:lnTo>
                  <a:lnTo>
                    <a:pt x="17616" y="49840"/>
                  </a:lnTo>
                  <a:lnTo>
                    <a:pt x="20381" y="48691"/>
                  </a:lnTo>
                  <a:lnTo>
                    <a:pt x="20608" y="45913"/>
                  </a:lnTo>
                  <a:lnTo>
                    <a:pt x="21568" y="44764"/>
                  </a:lnTo>
                  <a:lnTo>
                    <a:pt x="22250" y="45559"/>
                  </a:lnTo>
                  <a:lnTo>
                    <a:pt x="21442" y="48211"/>
                  </a:lnTo>
                  <a:lnTo>
                    <a:pt x="25924" y="48211"/>
                  </a:lnTo>
                  <a:lnTo>
                    <a:pt x="29788" y="47504"/>
                  </a:lnTo>
                  <a:lnTo>
                    <a:pt x="30558" y="44915"/>
                  </a:lnTo>
                  <a:lnTo>
                    <a:pt x="31733" y="43539"/>
                  </a:lnTo>
                  <a:lnTo>
                    <a:pt x="32023" y="41910"/>
                  </a:lnTo>
                  <a:lnTo>
                    <a:pt x="34687" y="41821"/>
                  </a:lnTo>
                  <a:lnTo>
                    <a:pt x="37390" y="40129"/>
                  </a:lnTo>
                  <a:lnTo>
                    <a:pt x="35369" y="38841"/>
                  </a:lnTo>
                  <a:lnTo>
                    <a:pt x="32768" y="39599"/>
                  </a:lnTo>
                  <a:lnTo>
                    <a:pt x="31253" y="39422"/>
                  </a:lnTo>
                  <a:lnTo>
                    <a:pt x="30205" y="36303"/>
                  </a:lnTo>
                  <a:lnTo>
                    <a:pt x="33147" y="32604"/>
                  </a:lnTo>
                  <a:lnTo>
                    <a:pt x="31202" y="31215"/>
                  </a:lnTo>
                  <a:lnTo>
                    <a:pt x="29586" y="32591"/>
                  </a:lnTo>
                  <a:lnTo>
                    <a:pt x="28955" y="34372"/>
                  </a:lnTo>
                  <a:lnTo>
                    <a:pt x="27136" y="35874"/>
                  </a:lnTo>
                  <a:lnTo>
                    <a:pt x="26897" y="38425"/>
                  </a:lnTo>
                  <a:lnTo>
                    <a:pt x="28462" y="40723"/>
                  </a:lnTo>
                  <a:cubicBezTo>
                    <a:pt x="28361" y="41241"/>
                    <a:pt x="28071" y="42667"/>
                    <a:pt x="28071" y="42933"/>
                  </a:cubicBezTo>
                  <a:cubicBezTo>
                    <a:pt x="28008" y="43147"/>
                    <a:pt x="27288" y="44233"/>
                    <a:pt x="26619" y="45155"/>
                  </a:cubicBezTo>
                  <a:lnTo>
                    <a:pt x="24131" y="44902"/>
                  </a:lnTo>
                  <a:lnTo>
                    <a:pt x="24308" y="43640"/>
                  </a:lnTo>
                  <a:lnTo>
                    <a:pt x="22553" y="40622"/>
                  </a:lnTo>
                  <a:lnTo>
                    <a:pt x="21076" y="42465"/>
                  </a:lnTo>
                  <a:lnTo>
                    <a:pt x="19687" y="42718"/>
                  </a:lnTo>
                  <a:lnTo>
                    <a:pt x="18740" y="39321"/>
                  </a:lnTo>
                  <a:lnTo>
                    <a:pt x="19510" y="37680"/>
                  </a:lnTo>
                  <a:lnTo>
                    <a:pt x="21985" y="35205"/>
                  </a:lnTo>
                  <a:lnTo>
                    <a:pt x="23386" y="32326"/>
                  </a:lnTo>
                  <a:lnTo>
                    <a:pt x="25874" y="28790"/>
                  </a:lnTo>
                  <a:lnTo>
                    <a:pt x="29712" y="24750"/>
                  </a:lnTo>
                  <a:lnTo>
                    <a:pt x="33021" y="23639"/>
                  </a:lnTo>
                  <a:lnTo>
                    <a:pt x="35294" y="24232"/>
                  </a:lnTo>
                  <a:lnTo>
                    <a:pt x="38008" y="25381"/>
                  </a:lnTo>
                  <a:lnTo>
                    <a:pt x="41481" y="27212"/>
                  </a:lnTo>
                  <a:lnTo>
                    <a:pt x="42188" y="29068"/>
                  </a:lnTo>
                  <a:lnTo>
                    <a:pt x="41039" y="29813"/>
                  </a:lnTo>
                  <a:lnTo>
                    <a:pt x="36556" y="28942"/>
                  </a:lnTo>
                  <a:lnTo>
                    <a:pt x="39284" y="30975"/>
                  </a:lnTo>
                  <a:lnTo>
                    <a:pt x="40976" y="34245"/>
                  </a:lnTo>
                  <a:lnTo>
                    <a:pt x="41910" y="32781"/>
                  </a:lnTo>
                  <a:lnTo>
                    <a:pt x="44436" y="32907"/>
                  </a:lnTo>
                  <a:lnTo>
                    <a:pt x="43135" y="30886"/>
                  </a:lnTo>
                  <a:lnTo>
                    <a:pt x="45181" y="29712"/>
                  </a:lnTo>
                  <a:lnTo>
                    <a:pt x="45471" y="27237"/>
                  </a:lnTo>
                  <a:lnTo>
                    <a:pt x="46191" y="27528"/>
                  </a:lnTo>
                  <a:lnTo>
                    <a:pt x="46809" y="30634"/>
                  </a:lnTo>
                  <a:lnTo>
                    <a:pt x="49082" y="27982"/>
                  </a:lnTo>
                  <a:lnTo>
                    <a:pt x="52971" y="25924"/>
                  </a:lnTo>
                  <a:lnTo>
                    <a:pt x="56330" y="25217"/>
                  </a:lnTo>
                  <a:lnTo>
                    <a:pt x="55648" y="23815"/>
                  </a:lnTo>
                  <a:lnTo>
                    <a:pt x="55863" y="23159"/>
                  </a:lnTo>
                  <a:lnTo>
                    <a:pt x="58224" y="23714"/>
                  </a:lnTo>
                  <a:lnTo>
                    <a:pt x="61596" y="25406"/>
                  </a:lnTo>
                  <a:lnTo>
                    <a:pt x="61596" y="23171"/>
                  </a:lnTo>
                  <a:lnTo>
                    <a:pt x="59449" y="21277"/>
                  </a:lnTo>
                  <a:lnTo>
                    <a:pt x="59500" y="18828"/>
                  </a:lnTo>
                  <a:lnTo>
                    <a:pt x="60245" y="15532"/>
                  </a:lnTo>
                  <a:lnTo>
                    <a:pt x="61457" y="15987"/>
                  </a:lnTo>
                  <a:lnTo>
                    <a:pt x="62252" y="17944"/>
                  </a:lnTo>
                  <a:lnTo>
                    <a:pt x="63300" y="20899"/>
                  </a:lnTo>
                  <a:lnTo>
                    <a:pt x="64614" y="24333"/>
                  </a:lnTo>
                  <a:lnTo>
                    <a:pt x="63464" y="26530"/>
                  </a:lnTo>
                  <a:lnTo>
                    <a:pt x="65813" y="27364"/>
                  </a:lnTo>
                  <a:lnTo>
                    <a:pt x="67114" y="25659"/>
                  </a:lnTo>
                  <a:lnTo>
                    <a:pt x="66470" y="24270"/>
                  </a:lnTo>
                  <a:cubicBezTo>
                    <a:pt x="67215" y="24106"/>
                    <a:pt x="67947" y="23879"/>
                    <a:pt x="68667" y="23601"/>
                  </a:cubicBezTo>
                  <a:lnTo>
                    <a:pt x="69134" y="23386"/>
                  </a:lnTo>
                  <a:lnTo>
                    <a:pt x="67530" y="22060"/>
                  </a:lnTo>
                  <a:lnTo>
                    <a:pt x="65952" y="21770"/>
                  </a:lnTo>
                  <a:lnTo>
                    <a:pt x="64715" y="17982"/>
                  </a:lnTo>
                  <a:lnTo>
                    <a:pt x="65864" y="17211"/>
                  </a:lnTo>
                  <a:lnTo>
                    <a:pt x="66407" y="15696"/>
                  </a:lnTo>
                  <a:lnTo>
                    <a:pt x="69071" y="17275"/>
                  </a:lnTo>
                  <a:lnTo>
                    <a:pt x="70750" y="16252"/>
                  </a:lnTo>
                  <a:lnTo>
                    <a:pt x="68313" y="14964"/>
                  </a:lnTo>
                  <a:lnTo>
                    <a:pt x="67152" y="13726"/>
                  </a:lnTo>
                  <a:lnTo>
                    <a:pt x="70321" y="11946"/>
                  </a:lnTo>
                  <a:lnTo>
                    <a:pt x="69033" y="10683"/>
                  </a:lnTo>
                  <a:lnTo>
                    <a:pt x="70460" y="7943"/>
                  </a:lnTo>
                  <a:lnTo>
                    <a:pt x="73743" y="5481"/>
                  </a:lnTo>
                  <a:lnTo>
                    <a:pt x="74501" y="2968"/>
                  </a:lnTo>
                  <a:lnTo>
                    <a:pt x="75624" y="1554"/>
                  </a:lnTo>
                  <a:lnTo>
                    <a:pt x="77468" y="1554"/>
                  </a:lnTo>
                  <a:lnTo>
                    <a:pt x="78554" y="4206"/>
                  </a:lnTo>
                  <a:lnTo>
                    <a:pt x="80019" y="2097"/>
                  </a:lnTo>
                  <a:lnTo>
                    <a:pt x="81786" y="784"/>
                  </a:lnTo>
                  <a:close/>
                  <a:moveTo>
                    <a:pt x="81786" y="1"/>
                  </a:moveTo>
                  <a:lnTo>
                    <a:pt x="79614" y="1605"/>
                  </a:lnTo>
                  <a:lnTo>
                    <a:pt x="78705" y="2880"/>
                  </a:lnTo>
                  <a:lnTo>
                    <a:pt x="77910" y="910"/>
                  </a:lnTo>
                  <a:lnTo>
                    <a:pt x="75334" y="910"/>
                  </a:lnTo>
                  <a:lnTo>
                    <a:pt x="73983" y="2615"/>
                  </a:lnTo>
                  <a:lnTo>
                    <a:pt x="73213" y="5090"/>
                  </a:lnTo>
                  <a:lnTo>
                    <a:pt x="70043" y="7476"/>
                  </a:lnTo>
                  <a:lnTo>
                    <a:pt x="68263" y="10784"/>
                  </a:lnTo>
                  <a:lnTo>
                    <a:pt x="69286" y="11794"/>
                  </a:lnTo>
                  <a:lnTo>
                    <a:pt x="66154" y="13562"/>
                  </a:lnTo>
                  <a:lnTo>
                    <a:pt x="67897" y="15431"/>
                  </a:lnTo>
                  <a:lnTo>
                    <a:pt x="69475" y="16277"/>
                  </a:lnTo>
                  <a:lnTo>
                    <a:pt x="69071" y="16517"/>
                  </a:lnTo>
                  <a:lnTo>
                    <a:pt x="66066" y="14737"/>
                  </a:lnTo>
                  <a:lnTo>
                    <a:pt x="65346" y="16795"/>
                  </a:lnTo>
                  <a:lnTo>
                    <a:pt x="63970" y="17704"/>
                  </a:lnTo>
                  <a:lnTo>
                    <a:pt x="65472" y="22313"/>
                  </a:lnTo>
                  <a:lnTo>
                    <a:pt x="67253" y="22654"/>
                  </a:lnTo>
                  <a:lnTo>
                    <a:pt x="67934" y="23209"/>
                  </a:lnTo>
                  <a:cubicBezTo>
                    <a:pt x="67290" y="23411"/>
                    <a:pt x="66634" y="23588"/>
                    <a:pt x="65965" y="23727"/>
                  </a:cubicBezTo>
                  <a:lnTo>
                    <a:pt x="65573" y="23803"/>
                  </a:lnTo>
                  <a:lnTo>
                    <a:pt x="66394" y="25571"/>
                  </a:lnTo>
                  <a:lnTo>
                    <a:pt x="65611" y="26606"/>
                  </a:lnTo>
                  <a:lnTo>
                    <a:pt x="64386" y="26177"/>
                  </a:lnTo>
                  <a:lnTo>
                    <a:pt x="65333" y="24371"/>
                  </a:lnTo>
                  <a:lnTo>
                    <a:pt x="63906" y="20671"/>
                  </a:lnTo>
                  <a:lnTo>
                    <a:pt x="62858" y="17717"/>
                  </a:lnTo>
                  <a:lnTo>
                    <a:pt x="61962" y="15482"/>
                  </a:lnTo>
                  <a:lnTo>
                    <a:pt x="59815" y="14686"/>
                  </a:lnTo>
                  <a:lnTo>
                    <a:pt x="58894" y="18714"/>
                  </a:lnTo>
                  <a:lnTo>
                    <a:pt x="58830" y="21555"/>
                  </a:lnTo>
                  <a:lnTo>
                    <a:pt x="60990" y="23449"/>
                  </a:lnTo>
                  <a:lnTo>
                    <a:pt x="60990" y="24371"/>
                  </a:lnTo>
                  <a:lnTo>
                    <a:pt x="58502" y="23121"/>
                  </a:lnTo>
                  <a:lnTo>
                    <a:pt x="55459" y="22401"/>
                  </a:lnTo>
                  <a:lnTo>
                    <a:pt x="54992" y="23853"/>
                  </a:lnTo>
                  <a:lnTo>
                    <a:pt x="55434" y="24762"/>
                  </a:lnTo>
                  <a:lnTo>
                    <a:pt x="52807" y="25305"/>
                  </a:lnTo>
                  <a:lnTo>
                    <a:pt x="48729" y="27439"/>
                  </a:lnTo>
                  <a:lnTo>
                    <a:pt x="47176" y="29232"/>
                  </a:lnTo>
                  <a:lnTo>
                    <a:pt x="46746" y="27073"/>
                  </a:lnTo>
                  <a:lnTo>
                    <a:pt x="44941" y="26316"/>
                  </a:lnTo>
                  <a:lnTo>
                    <a:pt x="44600" y="29321"/>
                  </a:lnTo>
                  <a:lnTo>
                    <a:pt x="42238" y="30672"/>
                  </a:lnTo>
                  <a:lnTo>
                    <a:pt x="43249" y="32212"/>
                  </a:lnTo>
                  <a:lnTo>
                    <a:pt x="41582" y="32137"/>
                  </a:lnTo>
                  <a:lnTo>
                    <a:pt x="41039" y="32983"/>
                  </a:lnTo>
                  <a:lnTo>
                    <a:pt x="39814" y="30634"/>
                  </a:lnTo>
                  <a:lnTo>
                    <a:pt x="39145" y="30078"/>
                  </a:lnTo>
                  <a:lnTo>
                    <a:pt x="41178" y="30482"/>
                  </a:lnTo>
                  <a:lnTo>
                    <a:pt x="42971" y="29321"/>
                  </a:lnTo>
                  <a:lnTo>
                    <a:pt x="41999" y="26770"/>
                  </a:lnTo>
                  <a:lnTo>
                    <a:pt x="38299" y="24813"/>
                  </a:lnTo>
                  <a:lnTo>
                    <a:pt x="35496" y="23639"/>
                  </a:lnTo>
                  <a:lnTo>
                    <a:pt x="32983" y="22982"/>
                  </a:lnTo>
                  <a:lnTo>
                    <a:pt x="29359" y="24194"/>
                  </a:lnTo>
                  <a:lnTo>
                    <a:pt x="25381" y="28386"/>
                  </a:lnTo>
                  <a:lnTo>
                    <a:pt x="22831" y="32010"/>
                  </a:lnTo>
                  <a:lnTo>
                    <a:pt x="21492" y="34801"/>
                  </a:lnTo>
                  <a:lnTo>
                    <a:pt x="19005" y="37276"/>
                  </a:lnTo>
                  <a:lnTo>
                    <a:pt x="18058" y="39258"/>
                  </a:lnTo>
                  <a:lnTo>
                    <a:pt x="19219" y="43438"/>
                  </a:lnTo>
                  <a:lnTo>
                    <a:pt x="21404" y="43046"/>
                  </a:lnTo>
                  <a:lnTo>
                    <a:pt x="22452" y="41733"/>
                  </a:lnTo>
                  <a:lnTo>
                    <a:pt x="23639" y="43766"/>
                  </a:lnTo>
                  <a:lnTo>
                    <a:pt x="23399" y="45458"/>
                  </a:lnTo>
                  <a:lnTo>
                    <a:pt x="26909" y="45824"/>
                  </a:lnTo>
                  <a:lnTo>
                    <a:pt x="27010" y="45673"/>
                  </a:lnTo>
                  <a:cubicBezTo>
                    <a:pt x="28702" y="43387"/>
                    <a:pt x="28702" y="43072"/>
                    <a:pt x="28702" y="42970"/>
                  </a:cubicBezTo>
                  <a:cubicBezTo>
                    <a:pt x="28702" y="42794"/>
                    <a:pt x="28904" y="41683"/>
                    <a:pt x="29106" y="40723"/>
                  </a:cubicBezTo>
                  <a:lnTo>
                    <a:pt x="29144" y="40597"/>
                  </a:lnTo>
                  <a:lnTo>
                    <a:pt x="27566" y="38261"/>
                  </a:lnTo>
                  <a:lnTo>
                    <a:pt x="27743" y="36190"/>
                  </a:lnTo>
                  <a:lnTo>
                    <a:pt x="29498" y="34750"/>
                  </a:lnTo>
                  <a:lnTo>
                    <a:pt x="30129" y="32957"/>
                  </a:lnTo>
                  <a:lnTo>
                    <a:pt x="31240" y="32010"/>
                  </a:lnTo>
                  <a:lnTo>
                    <a:pt x="32238" y="32730"/>
                  </a:lnTo>
                  <a:lnTo>
                    <a:pt x="29510" y="36177"/>
                  </a:lnTo>
                  <a:lnTo>
                    <a:pt x="30773" y="39991"/>
                  </a:lnTo>
                  <a:lnTo>
                    <a:pt x="32831" y="40243"/>
                  </a:lnTo>
                  <a:lnTo>
                    <a:pt x="35281" y="39523"/>
                  </a:lnTo>
                  <a:lnTo>
                    <a:pt x="36203" y="40129"/>
                  </a:lnTo>
                  <a:lnTo>
                    <a:pt x="34498" y="41190"/>
                  </a:lnTo>
                  <a:lnTo>
                    <a:pt x="31493" y="41291"/>
                  </a:lnTo>
                  <a:lnTo>
                    <a:pt x="31139" y="43248"/>
                  </a:lnTo>
                  <a:lnTo>
                    <a:pt x="30041" y="44549"/>
                  </a:lnTo>
                  <a:lnTo>
                    <a:pt x="29296" y="46948"/>
                  </a:lnTo>
                  <a:lnTo>
                    <a:pt x="25861" y="47592"/>
                  </a:lnTo>
                  <a:lnTo>
                    <a:pt x="22288" y="47592"/>
                  </a:lnTo>
                  <a:lnTo>
                    <a:pt x="22957" y="45420"/>
                  </a:lnTo>
                  <a:lnTo>
                    <a:pt x="21543" y="43804"/>
                  </a:lnTo>
                  <a:lnTo>
                    <a:pt x="19990" y="45660"/>
                  </a:lnTo>
                  <a:lnTo>
                    <a:pt x="19775" y="48261"/>
                  </a:lnTo>
                  <a:lnTo>
                    <a:pt x="17085" y="49385"/>
                  </a:lnTo>
                  <a:lnTo>
                    <a:pt x="16113" y="52857"/>
                  </a:lnTo>
                  <a:lnTo>
                    <a:pt x="14484" y="54524"/>
                  </a:lnTo>
                  <a:lnTo>
                    <a:pt x="12982" y="54524"/>
                  </a:lnTo>
                  <a:lnTo>
                    <a:pt x="10178" y="55004"/>
                  </a:lnTo>
                  <a:lnTo>
                    <a:pt x="12590" y="56279"/>
                  </a:lnTo>
                  <a:lnTo>
                    <a:pt x="13398" y="58022"/>
                  </a:lnTo>
                  <a:lnTo>
                    <a:pt x="12186" y="59285"/>
                  </a:lnTo>
                  <a:lnTo>
                    <a:pt x="8714" y="58855"/>
                  </a:lnTo>
                  <a:lnTo>
                    <a:pt x="6100" y="60232"/>
                  </a:lnTo>
                  <a:lnTo>
                    <a:pt x="6100" y="66116"/>
                  </a:lnTo>
                  <a:lnTo>
                    <a:pt x="8777" y="66899"/>
                  </a:lnTo>
                  <a:lnTo>
                    <a:pt x="10002" y="67947"/>
                  </a:lnTo>
                  <a:lnTo>
                    <a:pt x="11555" y="67038"/>
                  </a:lnTo>
                  <a:lnTo>
                    <a:pt x="13714" y="67151"/>
                  </a:lnTo>
                  <a:lnTo>
                    <a:pt x="15709" y="64247"/>
                  </a:lnTo>
                  <a:lnTo>
                    <a:pt x="16719" y="62441"/>
                  </a:lnTo>
                  <a:lnTo>
                    <a:pt x="17729" y="61999"/>
                  </a:lnTo>
                  <a:lnTo>
                    <a:pt x="18020" y="60383"/>
                  </a:lnTo>
                  <a:lnTo>
                    <a:pt x="20229" y="60964"/>
                  </a:lnTo>
                  <a:lnTo>
                    <a:pt x="21631" y="60194"/>
                  </a:lnTo>
                  <a:lnTo>
                    <a:pt x="22982" y="60194"/>
                  </a:lnTo>
                  <a:lnTo>
                    <a:pt x="24800" y="62227"/>
                  </a:lnTo>
                  <a:lnTo>
                    <a:pt x="26202" y="63502"/>
                  </a:lnTo>
                  <a:lnTo>
                    <a:pt x="26909" y="64702"/>
                  </a:lnTo>
                  <a:lnTo>
                    <a:pt x="26909" y="66444"/>
                  </a:lnTo>
                  <a:lnTo>
                    <a:pt x="28803" y="65333"/>
                  </a:lnTo>
                  <a:lnTo>
                    <a:pt x="28803" y="63805"/>
                  </a:lnTo>
                  <a:lnTo>
                    <a:pt x="29927" y="64171"/>
                  </a:lnTo>
                  <a:lnTo>
                    <a:pt x="30521" y="62807"/>
                  </a:lnTo>
                  <a:lnTo>
                    <a:pt x="27553" y="61115"/>
                  </a:lnTo>
                  <a:lnTo>
                    <a:pt x="25343" y="58956"/>
                  </a:lnTo>
                  <a:lnTo>
                    <a:pt x="25609" y="57997"/>
                  </a:lnTo>
                  <a:lnTo>
                    <a:pt x="27629" y="59386"/>
                  </a:lnTo>
                  <a:lnTo>
                    <a:pt x="30432" y="62176"/>
                  </a:lnTo>
                  <a:lnTo>
                    <a:pt x="31910" y="65977"/>
                  </a:lnTo>
                  <a:lnTo>
                    <a:pt x="33879" y="67492"/>
                  </a:lnTo>
                  <a:lnTo>
                    <a:pt x="35660" y="65800"/>
                  </a:lnTo>
                  <a:lnTo>
                    <a:pt x="34498" y="64424"/>
                  </a:lnTo>
                  <a:lnTo>
                    <a:pt x="35496" y="63338"/>
                  </a:lnTo>
                  <a:lnTo>
                    <a:pt x="36758" y="63148"/>
                  </a:lnTo>
                  <a:lnTo>
                    <a:pt x="38602" y="62782"/>
                  </a:lnTo>
                  <a:lnTo>
                    <a:pt x="38488" y="60168"/>
                  </a:lnTo>
                  <a:lnTo>
                    <a:pt x="39966" y="57012"/>
                  </a:lnTo>
                  <a:lnTo>
                    <a:pt x="41203" y="56696"/>
                  </a:lnTo>
                  <a:lnTo>
                    <a:pt x="41809" y="58944"/>
                  </a:lnTo>
                  <a:lnTo>
                    <a:pt x="44284" y="58944"/>
                  </a:lnTo>
                  <a:lnTo>
                    <a:pt x="44158" y="57315"/>
                  </a:lnTo>
                  <a:lnTo>
                    <a:pt x="45155" y="56683"/>
                  </a:lnTo>
                  <a:lnTo>
                    <a:pt x="44739" y="57946"/>
                  </a:lnTo>
                  <a:lnTo>
                    <a:pt x="47529" y="60812"/>
                  </a:lnTo>
                  <a:lnTo>
                    <a:pt x="48767" y="61747"/>
                  </a:lnTo>
                  <a:lnTo>
                    <a:pt x="45635" y="62416"/>
                  </a:lnTo>
                  <a:lnTo>
                    <a:pt x="42478" y="61570"/>
                  </a:lnTo>
                  <a:lnTo>
                    <a:pt x="39877" y="62214"/>
                  </a:lnTo>
                  <a:lnTo>
                    <a:pt x="38223" y="63136"/>
                  </a:lnTo>
                  <a:lnTo>
                    <a:pt x="37036" y="66002"/>
                  </a:lnTo>
                  <a:lnTo>
                    <a:pt x="39044" y="67341"/>
                  </a:lnTo>
                  <a:lnTo>
                    <a:pt x="41999" y="68111"/>
                  </a:lnTo>
                  <a:lnTo>
                    <a:pt x="44284" y="66823"/>
                  </a:lnTo>
                  <a:lnTo>
                    <a:pt x="44979" y="67833"/>
                  </a:lnTo>
                  <a:lnTo>
                    <a:pt x="44208" y="70712"/>
                  </a:lnTo>
                  <a:lnTo>
                    <a:pt x="41658" y="71886"/>
                  </a:lnTo>
                  <a:lnTo>
                    <a:pt x="38400" y="72391"/>
                  </a:lnTo>
                  <a:lnTo>
                    <a:pt x="32932" y="70813"/>
                  </a:lnTo>
                  <a:lnTo>
                    <a:pt x="30887" y="71154"/>
                  </a:lnTo>
                  <a:lnTo>
                    <a:pt x="29334" y="72518"/>
                  </a:lnTo>
                  <a:lnTo>
                    <a:pt x="26922" y="70535"/>
                  </a:lnTo>
                  <a:lnTo>
                    <a:pt x="24586" y="70030"/>
                  </a:lnTo>
                  <a:lnTo>
                    <a:pt x="24207" y="67277"/>
                  </a:lnTo>
                  <a:lnTo>
                    <a:pt x="22515" y="66899"/>
                  </a:lnTo>
                  <a:lnTo>
                    <a:pt x="20406" y="67252"/>
                  </a:lnTo>
                  <a:lnTo>
                    <a:pt x="16227" y="67227"/>
                  </a:lnTo>
                  <a:lnTo>
                    <a:pt x="11908" y="68805"/>
                  </a:lnTo>
                  <a:lnTo>
                    <a:pt x="10570" y="68136"/>
                  </a:lnTo>
                  <a:lnTo>
                    <a:pt x="8613" y="70081"/>
                  </a:lnTo>
                  <a:lnTo>
                    <a:pt x="6782" y="72025"/>
                  </a:lnTo>
                  <a:lnTo>
                    <a:pt x="6163" y="73995"/>
                  </a:lnTo>
                  <a:lnTo>
                    <a:pt x="3612" y="75826"/>
                  </a:lnTo>
                  <a:lnTo>
                    <a:pt x="1087" y="79854"/>
                  </a:lnTo>
                  <a:lnTo>
                    <a:pt x="1" y="82468"/>
                  </a:lnTo>
                  <a:lnTo>
                    <a:pt x="531" y="84917"/>
                  </a:lnTo>
                  <a:lnTo>
                    <a:pt x="14" y="87758"/>
                  </a:lnTo>
                  <a:lnTo>
                    <a:pt x="885" y="91382"/>
                  </a:lnTo>
                  <a:lnTo>
                    <a:pt x="5140" y="95852"/>
                  </a:lnTo>
                  <a:lnTo>
                    <a:pt x="8347" y="97746"/>
                  </a:lnTo>
                  <a:lnTo>
                    <a:pt x="11151" y="97418"/>
                  </a:lnTo>
                  <a:lnTo>
                    <a:pt x="13752" y="97418"/>
                  </a:lnTo>
                  <a:lnTo>
                    <a:pt x="16467" y="96054"/>
                  </a:lnTo>
                  <a:lnTo>
                    <a:pt x="18525" y="96294"/>
                  </a:lnTo>
                  <a:lnTo>
                    <a:pt x="19497" y="97923"/>
                  </a:lnTo>
                  <a:lnTo>
                    <a:pt x="22338" y="97784"/>
                  </a:lnTo>
                  <a:lnTo>
                    <a:pt x="23336" y="99400"/>
                  </a:lnTo>
                  <a:lnTo>
                    <a:pt x="22906" y="103492"/>
                  </a:lnTo>
                  <a:lnTo>
                    <a:pt x="25066" y="106686"/>
                  </a:lnTo>
                  <a:lnTo>
                    <a:pt x="25659" y="109717"/>
                  </a:lnTo>
                  <a:lnTo>
                    <a:pt x="25659" y="112457"/>
                  </a:lnTo>
                  <a:lnTo>
                    <a:pt x="23765" y="115083"/>
                  </a:lnTo>
                  <a:lnTo>
                    <a:pt x="23765" y="117697"/>
                  </a:lnTo>
                  <a:lnTo>
                    <a:pt x="25659" y="120437"/>
                  </a:lnTo>
                  <a:lnTo>
                    <a:pt x="25659" y="124010"/>
                  </a:lnTo>
                  <a:lnTo>
                    <a:pt x="27692" y="126675"/>
                  </a:lnTo>
                  <a:lnTo>
                    <a:pt x="28778" y="128733"/>
                  </a:lnTo>
                  <a:lnTo>
                    <a:pt x="29157" y="130993"/>
                  </a:lnTo>
                  <a:lnTo>
                    <a:pt x="31051" y="133998"/>
                  </a:lnTo>
                  <a:lnTo>
                    <a:pt x="35849" y="133998"/>
                  </a:lnTo>
                  <a:lnTo>
                    <a:pt x="38501" y="132003"/>
                  </a:lnTo>
                  <a:lnTo>
                    <a:pt x="40193" y="130160"/>
                  </a:lnTo>
                  <a:lnTo>
                    <a:pt x="42769" y="127243"/>
                  </a:lnTo>
                  <a:lnTo>
                    <a:pt x="43362" y="124541"/>
                  </a:lnTo>
                  <a:lnTo>
                    <a:pt x="44865" y="124541"/>
                  </a:lnTo>
                  <a:lnTo>
                    <a:pt x="45206" y="120121"/>
                  </a:lnTo>
                  <a:lnTo>
                    <a:pt x="45206" y="119010"/>
                  </a:lnTo>
                  <a:lnTo>
                    <a:pt x="49183" y="115954"/>
                  </a:lnTo>
                  <a:lnTo>
                    <a:pt x="50888" y="113379"/>
                  </a:lnTo>
                  <a:lnTo>
                    <a:pt x="50888" y="110651"/>
                  </a:lnTo>
                  <a:lnTo>
                    <a:pt x="50042" y="108606"/>
                  </a:lnTo>
                  <a:lnTo>
                    <a:pt x="50092" y="106295"/>
                  </a:lnTo>
                  <a:lnTo>
                    <a:pt x="49600" y="104969"/>
                  </a:lnTo>
                  <a:lnTo>
                    <a:pt x="52239" y="102570"/>
                  </a:lnTo>
                  <a:lnTo>
                    <a:pt x="54853" y="99653"/>
                  </a:lnTo>
                  <a:lnTo>
                    <a:pt x="58149" y="97645"/>
                  </a:lnTo>
                  <a:lnTo>
                    <a:pt x="58186" y="97570"/>
                  </a:lnTo>
                  <a:cubicBezTo>
                    <a:pt x="58641" y="96761"/>
                    <a:pt x="59702" y="94817"/>
                    <a:pt x="59702" y="94362"/>
                  </a:cubicBezTo>
                  <a:cubicBezTo>
                    <a:pt x="59702" y="94148"/>
                    <a:pt x="60131" y="92948"/>
                    <a:pt x="60522" y="91963"/>
                  </a:cubicBezTo>
                  <a:lnTo>
                    <a:pt x="60573" y="91862"/>
                  </a:lnTo>
                  <a:lnTo>
                    <a:pt x="59904" y="89716"/>
                  </a:lnTo>
                  <a:lnTo>
                    <a:pt x="58149" y="90587"/>
                  </a:lnTo>
                  <a:lnTo>
                    <a:pt x="54411" y="91117"/>
                  </a:lnTo>
                  <a:lnTo>
                    <a:pt x="53375" y="91610"/>
                  </a:lnTo>
                  <a:lnTo>
                    <a:pt x="52858" y="90031"/>
                  </a:lnTo>
                  <a:lnTo>
                    <a:pt x="52327" y="88870"/>
                  </a:lnTo>
                  <a:lnTo>
                    <a:pt x="50118" y="86748"/>
                  </a:lnTo>
                  <a:lnTo>
                    <a:pt x="48830" y="85852"/>
                  </a:lnTo>
                  <a:lnTo>
                    <a:pt x="46772" y="81104"/>
                  </a:lnTo>
                  <a:lnTo>
                    <a:pt x="45913" y="79917"/>
                  </a:lnTo>
                  <a:lnTo>
                    <a:pt x="44852" y="77076"/>
                  </a:lnTo>
                  <a:lnTo>
                    <a:pt x="44309" y="76142"/>
                  </a:lnTo>
                  <a:lnTo>
                    <a:pt x="44890" y="75927"/>
                  </a:lnTo>
                  <a:lnTo>
                    <a:pt x="47264" y="79185"/>
                  </a:lnTo>
                  <a:lnTo>
                    <a:pt x="48716" y="81470"/>
                  </a:lnTo>
                  <a:lnTo>
                    <a:pt x="49562" y="83945"/>
                  </a:lnTo>
                  <a:lnTo>
                    <a:pt x="51570" y="85523"/>
                  </a:lnTo>
                  <a:lnTo>
                    <a:pt x="52795" y="88478"/>
                  </a:lnTo>
                  <a:lnTo>
                    <a:pt x="53439" y="90271"/>
                  </a:lnTo>
                  <a:lnTo>
                    <a:pt x="57189" y="88579"/>
                  </a:lnTo>
                  <a:lnTo>
                    <a:pt x="60939" y="87746"/>
                  </a:lnTo>
                  <a:lnTo>
                    <a:pt x="65005" y="85675"/>
                  </a:lnTo>
                  <a:lnTo>
                    <a:pt x="66230" y="83453"/>
                  </a:lnTo>
                  <a:lnTo>
                    <a:pt x="67139" y="81154"/>
                  </a:lnTo>
                  <a:lnTo>
                    <a:pt x="65422" y="79437"/>
                  </a:lnTo>
                  <a:lnTo>
                    <a:pt x="63932" y="77821"/>
                  </a:lnTo>
                  <a:lnTo>
                    <a:pt x="61356" y="78616"/>
                  </a:lnTo>
                  <a:lnTo>
                    <a:pt x="59487" y="78705"/>
                  </a:lnTo>
                  <a:lnTo>
                    <a:pt x="58325" y="76571"/>
                  </a:lnTo>
                  <a:lnTo>
                    <a:pt x="56570" y="75094"/>
                  </a:lnTo>
                  <a:lnTo>
                    <a:pt x="57189" y="74045"/>
                  </a:lnTo>
                  <a:lnTo>
                    <a:pt x="59790" y="76154"/>
                  </a:lnTo>
                  <a:lnTo>
                    <a:pt x="61886" y="77303"/>
                  </a:lnTo>
                  <a:lnTo>
                    <a:pt x="63742" y="77442"/>
                  </a:lnTo>
                  <a:lnTo>
                    <a:pt x="65472" y="78364"/>
                  </a:lnTo>
                  <a:lnTo>
                    <a:pt x="68351" y="78818"/>
                  </a:lnTo>
                  <a:lnTo>
                    <a:pt x="71634" y="78414"/>
                  </a:lnTo>
                  <a:lnTo>
                    <a:pt x="74109" y="80195"/>
                  </a:lnTo>
                  <a:lnTo>
                    <a:pt x="75511" y="82569"/>
                  </a:lnTo>
                  <a:lnTo>
                    <a:pt x="77089" y="82834"/>
                  </a:lnTo>
                  <a:lnTo>
                    <a:pt x="78074" y="81697"/>
                  </a:lnTo>
                  <a:lnTo>
                    <a:pt x="78541" y="83617"/>
                  </a:lnTo>
                  <a:lnTo>
                    <a:pt x="79173" y="86357"/>
                  </a:lnTo>
                  <a:lnTo>
                    <a:pt x="80562" y="89349"/>
                  </a:lnTo>
                  <a:lnTo>
                    <a:pt x="82014" y="92670"/>
                  </a:lnTo>
                  <a:lnTo>
                    <a:pt x="82721" y="95246"/>
                  </a:lnTo>
                  <a:lnTo>
                    <a:pt x="84930" y="91723"/>
                  </a:lnTo>
                  <a:lnTo>
                    <a:pt x="84930" y="88668"/>
                  </a:lnTo>
                  <a:lnTo>
                    <a:pt x="85802" y="87215"/>
                  </a:lnTo>
                  <a:lnTo>
                    <a:pt x="87822" y="85460"/>
                  </a:lnTo>
                  <a:lnTo>
                    <a:pt x="90840" y="82720"/>
                  </a:lnTo>
                  <a:lnTo>
                    <a:pt x="92115" y="80990"/>
                  </a:lnTo>
                  <a:lnTo>
                    <a:pt x="94451" y="80447"/>
                  </a:lnTo>
                  <a:lnTo>
                    <a:pt x="95158" y="83339"/>
                  </a:lnTo>
                  <a:lnTo>
                    <a:pt x="96914" y="84160"/>
                  </a:lnTo>
                  <a:lnTo>
                    <a:pt x="96914" y="87885"/>
                  </a:lnTo>
                  <a:lnTo>
                    <a:pt x="99035" y="86622"/>
                  </a:lnTo>
                  <a:lnTo>
                    <a:pt x="100702" y="90132"/>
                  </a:lnTo>
                  <a:lnTo>
                    <a:pt x="100702" y="94451"/>
                  </a:lnTo>
                  <a:lnTo>
                    <a:pt x="102772" y="95549"/>
                  </a:lnTo>
                  <a:lnTo>
                    <a:pt x="103720" y="97557"/>
                  </a:lnTo>
                  <a:lnTo>
                    <a:pt x="105247" y="99565"/>
                  </a:lnTo>
                  <a:lnTo>
                    <a:pt x="107975" y="100701"/>
                  </a:lnTo>
                  <a:lnTo>
                    <a:pt x="107192" y="98100"/>
                  </a:lnTo>
                  <a:lnTo>
                    <a:pt x="106864" y="96294"/>
                  </a:lnTo>
                  <a:lnTo>
                    <a:pt x="105121" y="94994"/>
                  </a:lnTo>
                  <a:lnTo>
                    <a:pt x="104023" y="93478"/>
                  </a:lnTo>
                  <a:lnTo>
                    <a:pt x="103442" y="92127"/>
                  </a:lnTo>
                  <a:lnTo>
                    <a:pt x="103732" y="90082"/>
                  </a:lnTo>
                  <a:lnTo>
                    <a:pt x="104212" y="89476"/>
                  </a:lnTo>
                  <a:lnTo>
                    <a:pt x="105626" y="90801"/>
                  </a:lnTo>
                  <a:lnTo>
                    <a:pt x="107306" y="92595"/>
                  </a:lnTo>
                  <a:lnTo>
                    <a:pt x="108417" y="93163"/>
                  </a:lnTo>
                  <a:lnTo>
                    <a:pt x="108568" y="93049"/>
                  </a:lnTo>
                  <a:cubicBezTo>
                    <a:pt x="110803" y="91382"/>
                    <a:pt x="110803" y="91041"/>
                    <a:pt x="110803" y="90902"/>
                  </a:cubicBezTo>
                  <a:lnTo>
                    <a:pt x="110803" y="87203"/>
                  </a:lnTo>
                  <a:lnTo>
                    <a:pt x="108846" y="85359"/>
                  </a:lnTo>
                  <a:lnTo>
                    <a:pt x="108139" y="83932"/>
                  </a:lnTo>
                  <a:cubicBezTo>
                    <a:pt x="108265" y="83238"/>
                    <a:pt x="108480" y="82556"/>
                    <a:pt x="108581" y="82455"/>
                  </a:cubicBezTo>
                  <a:cubicBezTo>
                    <a:pt x="108758" y="82341"/>
                    <a:pt x="109654" y="82000"/>
                    <a:pt x="110374" y="81748"/>
                  </a:cubicBezTo>
                  <a:lnTo>
                    <a:pt x="110967" y="83099"/>
                  </a:lnTo>
                  <a:lnTo>
                    <a:pt x="113139" y="81521"/>
                  </a:lnTo>
                  <a:lnTo>
                    <a:pt x="117016" y="79589"/>
                  </a:lnTo>
                  <a:lnTo>
                    <a:pt x="118821" y="76293"/>
                  </a:lnTo>
                  <a:lnTo>
                    <a:pt x="119604" y="74083"/>
                  </a:lnTo>
                  <a:lnTo>
                    <a:pt x="119630" y="70232"/>
                  </a:lnTo>
                  <a:lnTo>
                    <a:pt x="118140" y="67227"/>
                  </a:lnTo>
                  <a:lnTo>
                    <a:pt x="116890" y="65649"/>
                  </a:lnTo>
                  <a:lnTo>
                    <a:pt x="118809" y="64348"/>
                  </a:lnTo>
                  <a:lnTo>
                    <a:pt x="119958" y="63451"/>
                  </a:lnTo>
                  <a:lnTo>
                    <a:pt x="117622" y="62719"/>
                  </a:lnTo>
                  <a:lnTo>
                    <a:pt x="116258" y="63212"/>
                  </a:lnTo>
                  <a:lnTo>
                    <a:pt x="115475" y="62340"/>
                  </a:lnTo>
                  <a:lnTo>
                    <a:pt x="115059" y="61772"/>
                  </a:lnTo>
                  <a:lnTo>
                    <a:pt x="116624" y="60863"/>
                  </a:lnTo>
                  <a:lnTo>
                    <a:pt x="117369" y="59373"/>
                  </a:lnTo>
                  <a:lnTo>
                    <a:pt x="117900" y="59638"/>
                  </a:lnTo>
                  <a:lnTo>
                    <a:pt x="117256" y="61974"/>
                  </a:lnTo>
                  <a:lnTo>
                    <a:pt x="119390" y="60901"/>
                  </a:lnTo>
                  <a:lnTo>
                    <a:pt x="120337" y="61684"/>
                  </a:lnTo>
                  <a:lnTo>
                    <a:pt x="121284" y="63350"/>
                  </a:lnTo>
                  <a:lnTo>
                    <a:pt x="122168" y="64424"/>
                  </a:lnTo>
                  <a:lnTo>
                    <a:pt x="122168" y="66015"/>
                  </a:lnTo>
                  <a:lnTo>
                    <a:pt x="123291" y="67151"/>
                  </a:lnTo>
                  <a:lnTo>
                    <a:pt x="125501" y="65383"/>
                  </a:lnTo>
                  <a:lnTo>
                    <a:pt x="124882" y="62782"/>
                  </a:lnTo>
                  <a:lnTo>
                    <a:pt x="123216" y="61078"/>
                  </a:lnTo>
                  <a:lnTo>
                    <a:pt x="122837" y="60295"/>
                  </a:lnTo>
                  <a:lnTo>
                    <a:pt x="124238" y="59095"/>
                  </a:lnTo>
                  <a:lnTo>
                    <a:pt x="124352" y="56254"/>
                  </a:lnTo>
                  <a:lnTo>
                    <a:pt x="125337" y="55433"/>
                  </a:lnTo>
                  <a:lnTo>
                    <a:pt x="126688" y="56229"/>
                  </a:lnTo>
                  <a:lnTo>
                    <a:pt x="128734" y="52693"/>
                  </a:lnTo>
                  <a:lnTo>
                    <a:pt x="130363" y="47693"/>
                  </a:lnTo>
                  <a:lnTo>
                    <a:pt x="129176" y="44359"/>
                  </a:lnTo>
                  <a:lnTo>
                    <a:pt x="128418" y="41329"/>
                  </a:lnTo>
                  <a:lnTo>
                    <a:pt x="126625" y="39650"/>
                  </a:lnTo>
                  <a:lnTo>
                    <a:pt x="124365" y="39006"/>
                  </a:lnTo>
                  <a:lnTo>
                    <a:pt x="123039" y="38501"/>
                  </a:lnTo>
                  <a:lnTo>
                    <a:pt x="122231" y="37844"/>
                  </a:lnTo>
                  <a:lnTo>
                    <a:pt x="124238" y="33816"/>
                  </a:lnTo>
                  <a:lnTo>
                    <a:pt x="125047" y="31152"/>
                  </a:lnTo>
                  <a:lnTo>
                    <a:pt x="127067" y="29939"/>
                  </a:lnTo>
                  <a:lnTo>
                    <a:pt x="130350" y="29939"/>
                  </a:lnTo>
                  <a:lnTo>
                    <a:pt x="135009" y="28677"/>
                  </a:lnTo>
                  <a:lnTo>
                    <a:pt x="132875" y="28677"/>
                  </a:lnTo>
                  <a:lnTo>
                    <a:pt x="132875" y="23841"/>
                  </a:lnTo>
                  <a:lnTo>
                    <a:pt x="135224" y="22793"/>
                  </a:lnTo>
                  <a:lnTo>
                    <a:pt x="136108" y="25091"/>
                  </a:lnTo>
                  <a:lnTo>
                    <a:pt x="137257" y="22490"/>
                  </a:lnTo>
                  <a:lnTo>
                    <a:pt x="137282" y="21025"/>
                  </a:lnTo>
                  <a:lnTo>
                    <a:pt x="138090" y="21479"/>
                  </a:lnTo>
                  <a:lnTo>
                    <a:pt x="137446" y="25129"/>
                  </a:lnTo>
                  <a:lnTo>
                    <a:pt x="136032" y="30912"/>
                  </a:lnTo>
                  <a:lnTo>
                    <a:pt x="136019" y="34447"/>
                  </a:lnTo>
                  <a:lnTo>
                    <a:pt x="139467" y="39220"/>
                  </a:lnTo>
                  <a:lnTo>
                    <a:pt x="140452" y="42491"/>
                  </a:lnTo>
                  <a:lnTo>
                    <a:pt x="140452" y="44486"/>
                  </a:lnTo>
                  <a:lnTo>
                    <a:pt x="142346" y="42907"/>
                  </a:lnTo>
                  <a:lnTo>
                    <a:pt x="142346" y="39460"/>
                  </a:lnTo>
                  <a:lnTo>
                    <a:pt x="143836" y="36051"/>
                  </a:lnTo>
                  <a:lnTo>
                    <a:pt x="143028" y="33273"/>
                  </a:lnTo>
                  <a:lnTo>
                    <a:pt x="142901" y="31682"/>
                  </a:lnTo>
                  <a:lnTo>
                    <a:pt x="142598" y="29447"/>
                  </a:lnTo>
                  <a:lnTo>
                    <a:pt x="140742" y="27982"/>
                  </a:lnTo>
                  <a:lnTo>
                    <a:pt x="140464" y="25356"/>
                  </a:lnTo>
                  <a:lnTo>
                    <a:pt x="142939" y="23740"/>
                  </a:lnTo>
                  <a:lnTo>
                    <a:pt x="145502" y="24093"/>
                  </a:lnTo>
                  <a:lnTo>
                    <a:pt x="145502" y="21189"/>
                  </a:lnTo>
                  <a:lnTo>
                    <a:pt x="146462" y="19611"/>
                  </a:lnTo>
                  <a:lnTo>
                    <a:pt x="148508" y="18588"/>
                  </a:lnTo>
                  <a:lnTo>
                    <a:pt x="149732" y="18588"/>
                  </a:lnTo>
                  <a:lnTo>
                    <a:pt x="148141" y="14231"/>
                  </a:lnTo>
                  <a:lnTo>
                    <a:pt x="145010" y="13070"/>
                  </a:lnTo>
                  <a:lnTo>
                    <a:pt x="145490" y="11214"/>
                  </a:lnTo>
                  <a:lnTo>
                    <a:pt x="145161" y="9105"/>
                  </a:lnTo>
                  <a:lnTo>
                    <a:pt x="145060" y="8562"/>
                  </a:lnTo>
                  <a:lnTo>
                    <a:pt x="146664" y="9395"/>
                  </a:lnTo>
                  <a:lnTo>
                    <a:pt x="148015" y="8360"/>
                  </a:lnTo>
                  <a:lnTo>
                    <a:pt x="149442" y="9307"/>
                  </a:lnTo>
                  <a:lnTo>
                    <a:pt x="150364" y="6542"/>
                  </a:lnTo>
                  <a:lnTo>
                    <a:pt x="149038" y="4774"/>
                  </a:lnTo>
                  <a:lnTo>
                    <a:pt x="148369" y="2223"/>
                  </a:lnTo>
                  <a:lnTo>
                    <a:pt x="144227" y="1605"/>
                  </a:lnTo>
                  <a:lnTo>
                    <a:pt x="144227" y="3120"/>
                  </a:lnTo>
                  <a:lnTo>
                    <a:pt x="143116" y="3082"/>
                  </a:lnTo>
                  <a:lnTo>
                    <a:pt x="142384" y="2185"/>
                  </a:lnTo>
                  <a:lnTo>
                    <a:pt x="134744" y="2185"/>
                  </a:lnTo>
                  <a:lnTo>
                    <a:pt x="130704" y="2564"/>
                  </a:lnTo>
                  <a:lnTo>
                    <a:pt x="133065" y="4875"/>
                  </a:lnTo>
                  <a:lnTo>
                    <a:pt x="131411" y="4888"/>
                  </a:lnTo>
                  <a:lnTo>
                    <a:pt x="130842" y="3486"/>
                  </a:lnTo>
                  <a:lnTo>
                    <a:pt x="127458" y="4989"/>
                  </a:lnTo>
                  <a:lnTo>
                    <a:pt x="124908" y="6605"/>
                  </a:lnTo>
                  <a:lnTo>
                    <a:pt x="123620" y="6605"/>
                  </a:lnTo>
                  <a:lnTo>
                    <a:pt x="122584" y="4420"/>
                  </a:lnTo>
                  <a:lnTo>
                    <a:pt x="119781" y="4016"/>
                  </a:lnTo>
                  <a:lnTo>
                    <a:pt x="117710" y="5178"/>
                  </a:lnTo>
                  <a:lnTo>
                    <a:pt x="114604" y="4143"/>
                  </a:lnTo>
                  <a:lnTo>
                    <a:pt x="112432" y="3259"/>
                  </a:lnTo>
                  <a:lnTo>
                    <a:pt x="108076" y="3574"/>
                  </a:lnTo>
                  <a:lnTo>
                    <a:pt x="106005" y="4900"/>
                  </a:lnTo>
                  <a:lnTo>
                    <a:pt x="107091" y="7842"/>
                  </a:lnTo>
                  <a:lnTo>
                    <a:pt x="105146" y="7842"/>
                  </a:lnTo>
                  <a:lnTo>
                    <a:pt x="103795" y="7729"/>
                  </a:lnTo>
                  <a:lnTo>
                    <a:pt x="101851" y="8714"/>
                  </a:lnTo>
                  <a:lnTo>
                    <a:pt x="102583" y="10039"/>
                  </a:lnTo>
                  <a:lnTo>
                    <a:pt x="102583" y="10039"/>
                  </a:lnTo>
                  <a:lnTo>
                    <a:pt x="101169" y="9623"/>
                  </a:lnTo>
                  <a:lnTo>
                    <a:pt x="100348" y="6744"/>
                  </a:lnTo>
                  <a:lnTo>
                    <a:pt x="97545" y="4370"/>
                  </a:lnTo>
                  <a:lnTo>
                    <a:pt x="93252" y="4963"/>
                  </a:lnTo>
                  <a:lnTo>
                    <a:pt x="94072" y="7628"/>
                  </a:lnTo>
                  <a:lnTo>
                    <a:pt x="91509" y="7539"/>
                  </a:lnTo>
                  <a:lnTo>
                    <a:pt x="90385" y="6074"/>
                  </a:lnTo>
                  <a:lnTo>
                    <a:pt x="87999" y="7337"/>
                  </a:lnTo>
                  <a:lnTo>
                    <a:pt x="86231" y="7893"/>
                  </a:lnTo>
                  <a:lnTo>
                    <a:pt x="84034" y="10544"/>
                  </a:lnTo>
                  <a:lnTo>
                    <a:pt x="83706" y="9282"/>
                  </a:lnTo>
                  <a:lnTo>
                    <a:pt x="85915" y="5923"/>
                  </a:lnTo>
                  <a:lnTo>
                    <a:pt x="85234" y="2526"/>
                  </a:lnTo>
                  <a:lnTo>
                    <a:pt x="8178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
            <p:cNvSpPr/>
            <p:nvPr/>
          </p:nvSpPr>
          <p:spPr>
            <a:xfrm>
              <a:off x="4467225" y="3815075"/>
              <a:ext cx="177425" cy="289800"/>
            </a:xfrm>
            <a:custGeom>
              <a:avLst/>
              <a:gdLst/>
              <a:ahLst/>
              <a:cxnLst/>
              <a:rect l="l" t="t" r="r" b="b"/>
              <a:pathLst>
                <a:path w="7097" h="11592" extrusionOk="0">
                  <a:moveTo>
                    <a:pt x="5683" y="0"/>
                  </a:moveTo>
                  <a:lnTo>
                    <a:pt x="4572" y="1339"/>
                  </a:lnTo>
                  <a:lnTo>
                    <a:pt x="2602" y="2513"/>
                  </a:lnTo>
                  <a:lnTo>
                    <a:pt x="1023" y="3271"/>
                  </a:lnTo>
                  <a:lnTo>
                    <a:pt x="1415" y="5809"/>
                  </a:lnTo>
                  <a:lnTo>
                    <a:pt x="1023" y="7362"/>
                  </a:lnTo>
                  <a:lnTo>
                    <a:pt x="1" y="8524"/>
                  </a:lnTo>
                  <a:lnTo>
                    <a:pt x="556" y="10809"/>
                  </a:lnTo>
                  <a:lnTo>
                    <a:pt x="2134" y="11592"/>
                  </a:lnTo>
                  <a:lnTo>
                    <a:pt x="3864" y="9849"/>
                  </a:lnTo>
                  <a:lnTo>
                    <a:pt x="5203" y="6541"/>
                  </a:lnTo>
                  <a:lnTo>
                    <a:pt x="6226" y="3384"/>
                  </a:lnTo>
                  <a:lnTo>
                    <a:pt x="7097" y="1655"/>
                  </a:lnTo>
                  <a:lnTo>
                    <a:pt x="615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
            <p:cNvSpPr/>
            <p:nvPr/>
          </p:nvSpPr>
          <p:spPr>
            <a:xfrm>
              <a:off x="4458375" y="3806875"/>
              <a:ext cx="194800" cy="307475"/>
            </a:xfrm>
            <a:custGeom>
              <a:avLst/>
              <a:gdLst/>
              <a:ahLst/>
              <a:cxnLst/>
              <a:rect l="l" t="t" r="r" b="b"/>
              <a:pathLst>
                <a:path w="7792" h="12299" extrusionOk="0">
                  <a:moveTo>
                    <a:pt x="6327" y="644"/>
                  </a:moveTo>
                  <a:lnTo>
                    <a:pt x="7097" y="1995"/>
                  </a:lnTo>
                  <a:lnTo>
                    <a:pt x="6277" y="3611"/>
                  </a:lnTo>
                  <a:lnTo>
                    <a:pt x="5266" y="6756"/>
                  </a:lnTo>
                  <a:lnTo>
                    <a:pt x="3953" y="10001"/>
                  </a:lnTo>
                  <a:lnTo>
                    <a:pt x="2413" y="11529"/>
                  </a:lnTo>
                  <a:lnTo>
                    <a:pt x="1175" y="10910"/>
                  </a:lnTo>
                  <a:lnTo>
                    <a:pt x="695" y="8940"/>
                  </a:lnTo>
                  <a:lnTo>
                    <a:pt x="1668" y="7829"/>
                  </a:lnTo>
                  <a:lnTo>
                    <a:pt x="2097" y="6149"/>
                  </a:lnTo>
                  <a:lnTo>
                    <a:pt x="1731" y="3776"/>
                  </a:lnTo>
                  <a:lnTo>
                    <a:pt x="3120" y="3119"/>
                  </a:lnTo>
                  <a:lnTo>
                    <a:pt x="5090" y="1932"/>
                  </a:lnTo>
                  <a:lnTo>
                    <a:pt x="6176" y="644"/>
                  </a:lnTo>
                  <a:close/>
                  <a:moveTo>
                    <a:pt x="5873" y="0"/>
                  </a:moveTo>
                  <a:lnTo>
                    <a:pt x="4711" y="1427"/>
                  </a:lnTo>
                  <a:lnTo>
                    <a:pt x="2817" y="2563"/>
                  </a:lnTo>
                  <a:lnTo>
                    <a:pt x="1024" y="3409"/>
                  </a:lnTo>
                  <a:lnTo>
                    <a:pt x="1440" y="6124"/>
                  </a:lnTo>
                  <a:lnTo>
                    <a:pt x="1087" y="7538"/>
                  </a:lnTo>
                  <a:lnTo>
                    <a:pt x="1" y="8776"/>
                  </a:lnTo>
                  <a:lnTo>
                    <a:pt x="632" y="11352"/>
                  </a:lnTo>
                  <a:lnTo>
                    <a:pt x="2552" y="12299"/>
                  </a:lnTo>
                  <a:lnTo>
                    <a:pt x="4420" y="10405"/>
                  </a:lnTo>
                  <a:lnTo>
                    <a:pt x="5847" y="6958"/>
                  </a:lnTo>
                  <a:lnTo>
                    <a:pt x="6845" y="3851"/>
                  </a:lnTo>
                  <a:lnTo>
                    <a:pt x="7792" y="1970"/>
                  </a:lnTo>
                  <a:lnTo>
                    <a:pt x="668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5"/>
            <p:cNvSpPr/>
            <p:nvPr/>
          </p:nvSpPr>
          <p:spPr>
            <a:xfrm>
              <a:off x="5304725" y="3312525"/>
              <a:ext cx="45475" cy="78625"/>
            </a:xfrm>
            <a:custGeom>
              <a:avLst/>
              <a:gdLst/>
              <a:ahLst/>
              <a:cxnLst/>
              <a:rect l="l" t="t" r="r" b="b"/>
              <a:pathLst>
                <a:path w="1819" h="3145" extrusionOk="0">
                  <a:moveTo>
                    <a:pt x="480" y="0"/>
                  </a:moveTo>
                  <a:lnTo>
                    <a:pt x="0" y="1654"/>
                  </a:lnTo>
                  <a:lnTo>
                    <a:pt x="480" y="3144"/>
                  </a:lnTo>
                  <a:lnTo>
                    <a:pt x="1503" y="2753"/>
                  </a:lnTo>
                  <a:lnTo>
                    <a:pt x="1818" y="1566"/>
                  </a:lnTo>
                  <a:lnTo>
                    <a:pt x="48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5"/>
            <p:cNvSpPr/>
            <p:nvPr/>
          </p:nvSpPr>
          <p:spPr>
            <a:xfrm>
              <a:off x="5296500" y="3296100"/>
              <a:ext cx="62525" cy="105475"/>
            </a:xfrm>
            <a:custGeom>
              <a:avLst/>
              <a:gdLst/>
              <a:ahLst/>
              <a:cxnLst/>
              <a:rect l="l" t="t" r="r" b="b"/>
              <a:pathLst>
                <a:path w="2501" h="4219" extrusionOk="0">
                  <a:moveTo>
                    <a:pt x="948" y="1301"/>
                  </a:moveTo>
                  <a:lnTo>
                    <a:pt x="1806" y="2311"/>
                  </a:lnTo>
                  <a:lnTo>
                    <a:pt x="1567" y="3170"/>
                  </a:lnTo>
                  <a:lnTo>
                    <a:pt x="1011" y="3397"/>
                  </a:lnTo>
                  <a:lnTo>
                    <a:pt x="657" y="2299"/>
                  </a:lnTo>
                  <a:lnTo>
                    <a:pt x="948" y="1301"/>
                  </a:lnTo>
                  <a:close/>
                  <a:moveTo>
                    <a:pt x="670" y="1"/>
                  </a:moveTo>
                  <a:lnTo>
                    <a:pt x="1" y="2311"/>
                  </a:lnTo>
                  <a:lnTo>
                    <a:pt x="607" y="4218"/>
                  </a:lnTo>
                  <a:lnTo>
                    <a:pt x="2097" y="3650"/>
                  </a:lnTo>
                  <a:lnTo>
                    <a:pt x="2501" y="2147"/>
                  </a:lnTo>
                  <a:lnTo>
                    <a:pt x="67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5"/>
            <p:cNvSpPr/>
            <p:nvPr/>
          </p:nvSpPr>
          <p:spPr>
            <a:xfrm>
              <a:off x="5643750" y="3420800"/>
              <a:ext cx="232675" cy="252250"/>
            </a:xfrm>
            <a:custGeom>
              <a:avLst/>
              <a:gdLst/>
              <a:ahLst/>
              <a:cxnLst/>
              <a:rect l="l" t="t" r="r" b="b"/>
              <a:pathLst>
                <a:path w="9307" h="10090" extrusionOk="0">
                  <a:moveTo>
                    <a:pt x="1" y="0"/>
                  </a:moveTo>
                  <a:lnTo>
                    <a:pt x="948" y="1301"/>
                  </a:lnTo>
                  <a:lnTo>
                    <a:pt x="2337" y="1553"/>
                  </a:lnTo>
                  <a:cubicBezTo>
                    <a:pt x="2337" y="1553"/>
                    <a:pt x="3536" y="3852"/>
                    <a:pt x="3688" y="4091"/>
                  </a:cubicBezTo>
                  <a:cubicBezTo>
                    <a:pt x="3852" y="4331"/>
                    <a:pt x="5897" y="8233"/>
                    <a:pt x="5897" y="8233"/>
                  </a:cubicBezTo>
                  <a:lnTo>
                    <a:pt x="7804" y="10089"/>
                  </a:lnTo>
                  <a:lnTo>
                    <a:pt x="8587" y="10089"/>
                  </a:lnTo>
                  <a:lnTo>
                    <a:pt x="9307" y="8119"/>
                  </a:lnTo>
                  <a:lnTo>
                    <a:pt x="7880" y="5039"/>
                  </a:lnTo>
                  <a:lnTo>
                    <a:pt x="4647" y="1882"/>
                  </a:lnTo>
                  <a:lnTo>
                    <a:pt x="3473" y="1061"/>
                  </a:lnTo>
                  <a:lnTo>
                    <a:pt x="197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5"/>
            <p:cNvSpPr/>
            <p:nvPr/>
          </p:nvSpPr>
          <p:spPr>
            <a:xfrm>
              <a:off x="5628275" y="3412900"/>
              <a:ext cx="256350" cy="268025"/>
            </a:xfrm>
            <a:custGeom>
              <a:avLst/>
              <a:gdLst/>
              <a:ahLst/>
              <a:cxnLst/>
              <a:rect l="l" t="t" r="r" b="b"/>
              <a:pathLst>
                <a:path w="10254" h="10721" extrusionOk="0">
                  <a:moveTo>
                    <a:pt x="2488" y="632"/>
                  </a:moveTo>
                  <a:lnTo>
                    <a:pt x="5052" y="2438"/>
                  </a:lnTo>
                  <a:lnTo>
                    <a:pt x="8246" y="5544"/>
                  </a:lnTo>
                  <a:lnTo>
                    <a:pt x="9585" y="8448"/>
                  </a:lnTo>
                  <a:lnTo>
                    <a:pt x="9004" y="10090"/>
                  </a:lnTo>
                  <a:lnTo>
                    <a:pt x="8562" y="10090"/>
                  </a:lnTo>
                  <a:lnTo>
                    <a:pt x="6782" y="8360"/>
                  </a:lnTo>
                  <a:cubicBezTo>
                    <a:pt x="6478" y="7792"/>
                    <a:pt x="4723" y="4471"/>
                    <a:pt x="4572" y="4231"/>
                  </a:cubicBezTo>
                  <a:cubicBezTo>
                    <a:pt x="4458" y="4067"/>
                    <a:pt x="3688" y="2614"/>
                    <a:pt x="3233" y="1731"/>
                  </a:cubicBezTo>
                  <a:lnTo>
                    <a:pt x="3158" y="1592"/>
                  </a:lnTo>
                  <a:lnTo>
                    <a:pt x="1743" y="1327"/>
                  </a:lnTo>
                  <a:lnTo>
                    <a:pt x="1238" y="632"/>
                  </a:lnTo>
                  <a:close/>
                  <a:moveTo>
                    <a:pt x="1" y="1"/>
                  </a:moveTo>
                  <a:lnTo>
                    <a:pt x="1390" y="1907"/>
                  </a:lnTo>
                  <a:lnTo>
                    <a:pt x="2741" y="2160"/>
                  </a:lnTo>
                  <a:cubicBezTo>
                    <a:pt x="3019" y="2690"/>
                    <a:pt x="3903" y="4370"/>
                    <a:pt x="4041" y="4584"/>
                  </a:cubicBezTo>
                  <a:cubicBezTo>
                    <a:pt x="4155" y="4748"/>
                    <a:pt x="5430" y="7135"/>
                    <a:pt x="6251" y="8701"/>
                  </a:cubicBezTo>
                  <a:lnTo>
                    <a:pt x="8297" y="10721"/>
                  </a:lnTo>
                  <a:lnTo>
                    <a:pt x="9433" y="10721"/>
                  </a:lnTo>
                  <a:lnTo>
                    <a:pt x="10254" y="8423"/>
                  </a:lnTo>
                  <a:lnTo>
                    <a:pt x="8789" y="5228"/>
                  </a:lnTo>
                  <a:lnTo>
                    <a:pt x="5443" y="1945"/>
                  </a:lnTo>
                  <a:lnTo>
                    <a:pt x="269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5"/>
            <p:cNvSpPr/>
            <p:nvPr/>
          </p:nvSpPr>
          <p:spPr>
            <a:xfrm>
              <a:off x="5873550" y="3662925"/>
              <a:ext cx="284775" cy="73250"/>
            </a:xfrm>
            <a:custGeom>
              <a:avLst/>
              <a:gdLst/>
              <a:ahLst/>
              <a:cxnLst/>
              <a:rect l="l" t="t" r="r" b="b"/>
              <a:pathLst>
                <a:path w="11391" h="2930" extrusionOk="0">
                  <a:moveTo>
                    <a:pt x="1150" y="0"/>
                  </a:moveTo>
                  <a:lnTo>
                    <a:pt x="1" y="998"/>
                  </a:lnTo>
                  <a:lnTo>
                    <a:pt x="2324" y="2058"/>
                  </a:lnTo>
                  <a:lnTo>
                    <a:pt x="5696" y="2930"/>
                  </a:lnTo>
                  <a:lnTo>
                    <a:pt x="11391" y="2930"/>
                  </a:lnTo>
                  <a:lnTo>
                    <a:pt x="8082" y="1667"/>
                  </a:lnTo>
                  <a:lnTo>
                    <a:pt x="5708" y="1667"/>
                  </a:lnTo>
                  <a:lnTo>
                    <a:pt x="115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5"/>
            <p:cNvSpPr/>
            <p:nvPr/>
          </p:nvSpPr>
          <p:spPr>
            <a:xfrm>
              <a:off x="5859050" y="3654075"/>
              <a:ext cx="342200" cy="90000"/>
            </a:xfrm>
            <a:custGeom>
              <a:avLst/>
              <a:gdLst/>
              <a:ahLst/>
              <a:cxnLst/>
              <a:rect l="l" t="t" r="r" b="b"/>
              <a:pathLst>
                <a:path w="13688" h="3600" extrusionOk="0">
                  <a:moveTo>
                    <a:pt x="1806" y="720"/>
                  </a:moveTo>
                  <a:lnTo>
                    <a:pt x="6187" y="2311"/>
                  </a:lnTo>
                  <a:lnTo>
                    <a:pt x="8599" y="2337"/>
                  </a:lnTo>
                  <a:lnTo>
                    <a:pt x="10266" y="2968"/>
                  </a:lnTo>
                  <a:lnTo>
                    <a:pt x="6314" y="2968"/>
                  </a:lnTo>
                  <a:lnTo>
                    <a:pt x="3043" y="2122"/>
                  </a:lnTo>
                  <a:lnTo>
                    <a:pt x="1174" y="1263"/>
                  </a:lnTo>
                  <a:lnTo>
                    <a:pt x="1806" y="720"/>
                  </a:lnTo>
                  <a:close/>
                  <a:moveTo>
                    <a:pt x="1667" y="1"/>
                  </a:moveTo>
                  <a:lnTo>
                    <a:pt x="0" y="1428"/>
                  </a:lnTo>
                  <a:lnTo>
                    <a:pt x="2829" y="2715"/>
                  </a:lnTo>
                  <a:lnTo>
                    <a:pt x="6200" y="3587"/>
                  </a:lnTo>
                  <a:lnTo>
                    <a:pt x="13688" y="3599"/>
                  </a:lnTo>
                  <a:lnTo>
                    <a:pt x="8763" y="1731"/>
                  </a:lnTo>
                  <a:lnTo>
                    <a:pt x="6352" y="1705"/>
                  </a:lnTo>
                  <a:lnTo>
                    <a:pt x="166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5"/>
            <p:cNvSpPr/>
            <p:nvPr/>
          </p:nvSpPr>
          <p:spPr>
            <a:xfrm>
              <a:off x="6185775" y="3706475"/>
              <a:ext cx="137975" cy="31600"/>
            </a:xfrm>
            <a:custGeom>
              <a:avLst/>
              <a:gdLst/>
              <a:ahLst/>
              <a:cxnLst/>
              <a:rect l="l" t="t" r="r" b="b"/>
              <a:pathLst>
                <a:path w="5519" h="1264" extrusionOk="0">
                  <a:moveTo>
                    <a:pt x="3397" y="1"/>
                  </a:moveTo>
                  <a:lnTo>
                    <a:pt x="0" y="556"/>
                  </a:lnTo>
                  <a:lnTo>
                    <a:pt x="1818" y="1263"/>
                  </a:lnTo>
                  <a:lnTo>
                    <a:pt x="5518" y="556"/>
                  </a:lnTo>
                  <a:lnTo>
                    <a:pt x="339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5"/>
            <p:cNvSpPr/>
            <p:nvPr/>
          </p:nvSpPr>
          <p:spPr>
            <a:xfrm>
              <a:off x="6156100" y="3698600"/>
              <a:ext cx="203625" cy="47675"/>
            </a:xfrm>
            <a:custGeom>
              <a:avLst/>
              <a:gdLst/>
              <a:ahLst/>
              <a:cxnLst/>
              <a:rect l="l" t="t" r="r" b="b"/>
              <a:pathLst>
                <a:path w="8145" h="1907" extrusionOk="0">
                  <a:moveTo>
                    <a:pt x="4571" y="644"/>
                  </a:moveTo>
                  <a:lnTo>
                    <a:pt x="5278" y="821"/>
                  </a:lnTo>
                  <a:lnTo>
                    <a:pt x="3031" y="1250"/>
                  </a:lnTo>
                  <a:lnTo>
                    <a:pt x="2374" y="998"/>
                  </a:lnTo>
                  <a:lnTo>
                    <a:pt x="4571" y="644"/>
                  </a:lnTo>
                  <a:close/>
                  <a:moveTo>
                    <a:pt x="4596" y="0"/>
                  </a:moveTo>
                  <a:lnTo>
                    <a:pt x="0" y="745"/>
                  </a:lnTo>
                  <a:lnTo>
                    <a:pt x="2968" y="1907"/>
                  </a:lnTo>
                  <a:lnTo>
                    <a:pt x="8145" y="922"/>
                  </a:lnTo>
                  <a:lnTo>
                    <a:pt x="459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5"/>
            <p:cNvSpPr/>
            <p:nvPr/>
          </p:nvSpPr>
          <p:spPr>
            <a:xfrm>
              <a:off x="6158300" y="3493725"/>
              <a:ext cx="139875" cy="161950"/>
            </a:xfrm>
            <a:custGeom>
              <a:avLst/>
              <a:gdLst/>
              <a:ahLst/>
              <a:cxnLst/>
              <a:rect l="l" t="t" r="r" b="b"/>
              <a:pathLst>
                <a:path w="5595" h="6478" extrusionOk="0">
                  <a:moveTo>
                    <a:pt x="3864" y="0"/>
                  </a:moveTo>
                  <a:lnTo>
                    <a:pt x="632" y="1579"/>
                  </a:lnTo>
                  <a:lnTo>
                    <a:pt x="1" y="4925"/>
                  </a:lnTo>
                  <a:lnTo>
                    <a:pt x="1099" y="6478"/>
                  </a:lnTo>
                  <a:lnTo>
                    <a:pt x="1730" y="4420"/>
                  </a:lnTo>
                  <a:lnTo>
                    <a:pt x="3473" y="6225"/>
                  </a:lnTo>
                  <a:lnTo>
                    <a:pt x="3473" y="4331"/>
                  </a:lnTo>
                  <a:lnTo>
                    <a:pt x="2678" y="3510"/>
                  </a:lnTo>
                  <a:lnTo>
                    <a:pt x="4104" y="2765"/>
                  </a:lnTo>
                  <a:lnTo>
                    <a:pt x="1895" y="2765"/>
                  </a:lnTo>
                  <a:lnTo>
                    <a:pt x="5594" y="1023"/>
                  </a:lnTo>
                  <a:lnTo>
                    <a:pt x="386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5"/>
            <p:cNvSpPr/>
            <p:nvPr/>
          </p:nvSpPr>
          <p:spPr>
            <a:xfrm>
              <a:off x="6149775" y="3484875"/>
              <a:ext cx="165125" cy="188175"/>
            </a:xfrm>
            <a:custGeom>
              <a:avLst/>
              <a:gdLst/>
              <a:ahLst/>
              <a:cxnLst/>
              <a:rect l="l" t="t" r="r" b="b"/>
              <a:pathLst>
                <a:path w="6605" h="7527" extrusionOk="0">
                  <a:moveTo>
                    <a:pt x="4193" y="708"/>
                  </a:moveTo>
                  <a:lnTo>
                    <a:pt x="5266" y="1339"/>
                  </a:lnTo>
                  <a:lnTo>
                    <a:pt x="1023" y="3334"/>
                  </a:lnTo>
                  <a:lnTo>
                    <a:pt x="1023" y="3334"/>
                  </a:lnTo>
                  <a:lnTo>
                    <a:pt x="1251" y="2147"/>
                  </a:lnTo>
                  <a:lnTo>
                    <a:pt x="4193" y="708"/>
                  </a:lnTo>
                  <a:close/>
                  <a:moveTo>
                    <a:pt x="3157" y="3423"/>
                  </a:moveTo>
                  <a:lnTo>
                    <a:pt x="2501" y="3776"/>
                  </a:lnTo>
                  <a:lnTo>
                    <a:pt x="3486" y="4812"/>
                  </a:lnTo>
                  <a:lnTo>
                    <a:pt x="3486" y="5796"/>
                  </a:lnTo>
                  <a:lnTo>
                    <a:pt x="1933" y="4168"/>
                  </a:lnTo>
                  <a:lnTo>
                    <a:pt x="1326" y="6125"/>
                  </a:lnTo>
                  <a:lnTo>
                    <a:pt x="670" y="5203"/>
                  </a:lnTo>
                  <a:lnTo>
                    <a:pt x="1011" y="3423"/>
                  </a:lnTo>
                  <a:close/>
                  <a:moveTo>
                    <a:pt x="4218" y="1"/>
                  </a:moveTo>
                  <a:lnTo>
                    <a:pt x="683" y="1718"/>
                  </a:lnTo>
                  <a:lnTo>
                    <a:pt x="1" y="5354"/>
                  </a:lnTo>
                  <a:lnTo>
                    <a:pt x="1554" y="7526"/>
                  </a:lnTo>
                  <a:lnTo>
                    <a:pt x="2210" y="5392"/>
                  </a:lnTo>
                  <a:lnTo>
                    <a:pt x="4117" y="7375"/>
                  </a:lnTo>
                  <a:lnTo>
                    <a:pt x="4117" y="4572"/>
                  </a:lnTo>
                  <a:lnTo>
                    <a:pt x="3536" y="3953"/>
                  </a:lnTo>
                  <a:lnTo>
                    <a:pt x="5708" y="2804"/>
                  </a:lnTo>
                  <a:lnTo>
                    <a:pt x="3650" y="2804"/>
                  </a:lnTo>
                  <a:lnTo>
                    <a:pt x="6605" y="1415"/>
                  </a:lnTo>
                  <a:lnTo>
                    <a:pt x="421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5"/>
            <p:cNvSpPr/>
            <p:nvPr/>
          </p:nvSpPr>
          <p:spPr>
            <a:xfrm>
              <a:off x="5945525" y="3367450"/>
              <a:ext cx="213125" cy="254775"/>
            </a:xfrm>
            <a:custGeom>
              <a:avLst/>
              <a:gdLst/>
              <a:ahLst/>
              <a:cxnLst/>
              <a:rect l="l" t="t" r="r" b="b"/>
              <a:pathLst>
                <a:path w="8525" h="10191" extrusionOk="0">
                  <a:moveTo>
                    <a:pt x="6542" y="0"/>
                  </a:moveTo>
                  <a:lnTo>
                    <a:pt x="3941" y="3119"/>
                  </a:lnTo>
                  <a:lnTo>
                    <a:pt x="2817" y="5291"/>
                  </a:lnTo>
                  <a:lnTo>
                    <a:pt x="935" y="5291"/>
                  </a:lnTo>
                  <a:lnTo>
                    <a:pt x="1" y="6869"/>
                  </a:lnTo>
                  <a:lnTo>
                    <a:pt x="1491" y="9067"/>
                  </a:lnTo>
                  <a:lnTo>
                    <a:pt x="2817" y="9546"/>
                  </a:lnTo>
                  <a:lnTo>
                    <a:pt x="4686" y="9344"/>
                  </a:lnTo>
                  <a:lnTo>
                    <a:pt x="6049" y="10190"/>
                  </a:lnTo>
                  <a:lnTo>
                    <a:pt x="7363" y="6516"/>
                  </a:lnTo>
                  <a:lnTo>
                    <a:pt x="8524" y="4874"/>
                  </a:lnTo>
                  <a:lnTo>
                    <a:pt x="7653" y="3384"/>
                  </a:lnTo>
                  <a:lnTo>
                    <a:pt x="8512" y="2134"/>
                  </a:lnTo>
                  <a:lnTo>
                    <a:pt x="654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5"/>
            <p:cNvSpPr/>
            <p:nvPr/>
          </p:nvSpPr>
          <p:spPr>
            <a:xfrm>
              <a:off x="5936075" y="3355775"/>
              <a:ext cx="232350" cy="278450"/>
            </a:xfrm>
            <a:custGeom>
              <a:avLst/>
              <a:gdLst/>
              <a:ahLst/>
              <a:cxnLst/>
              <a:rect l="l" t="t" r="r" b="b"/>
              <a:pathLst>
                <a:path w="9294" h="11138" extrusionOk="0">
                  <a:moveTo>
                    <a:pt x="6932" y="947"/>
                  </a:moveTo>
                  <a:lnTo>
                    <a:pt x="8486" y="2627"/>
                  </a:lnTo>
                  <a:lnTo>
                    <a:pt x="7652" y="3839"/>
                  </a:lnTo>
                  <a:lnTo>
                    <a:pt x="8523" y="5329"/>
                  </a:lnTo>
                  <a:lnTo>
                    <a:pt x="7475" y="6806"/>
                  </a:lnTo>
                  <a:lnTo>
                    <a:pt x="6263" y="10190"/>
                  </a:lnTo>
                  <a:lnTo>
                    <a:pt x="5139" y="9496"/>
                  </a:lnTo>
                  <a:lnTo>
                    <a:pt x="3220" y="9685"/>
                  </a:lnTo>
                  <a:lnTo>
                    <a:pt x="2071" y="9281"/>
                  </a:lnTo>
                  <a:lnTo>
                    <a:pt x="745" y="7324"/>
                  </a:lnTo>
                  <a:lnTo>
                    <a:pt x="1490" y="6074"/>
                  </a:lnTo>
                  <a:lnTo>
                    <a:pt x="3384" y="6074"/>
                  </a:lnTo>
                  <a:lnTo>
                    <a:pt x="4584" y="3763"/>
                  </a:lnTo>
                  <a:lnTo>
                    <a:pt x="6932" y="947"/>
                  </a:lnTo>
                  <a:close/>
                  <a:moveTo>
                    <a:pt x="6907" y="0"/>
                  </a:moveTo>
                  <a:lnTo>
                    <a:pt x="4079" y="3397"/>
                  </a:lnTo>
                  <a:lnTo>
                    <a:pt x="3005" y="5442"/>
                  </a:lnTo>
                  <a:lnTo>
                    <a:pt x="1137" y="5442"/>
                  </a:lnTo>
                  <a:lnTo>
                    <a:pt x="0" y="7336"/>
                  </a:lnTo>
                  <a:lnTo>
                    <a:pt x="1667" y="9799"/>
                  </a:lnTo>
                  <a:lnTo>
                    <a:pt x="3157" y="10329"/>
                  </a:lnTo>
                  <a:lnTo>
                    <a:pt x="4988" y="10140"/>
                  </a:lnTo>
                  <a:lnTo>
                    <a:pt x="6591" y="11137"/>
                  </a:lnTo>
                  <a:lnTo>
                    <a:pt x="8018" y="7147"/>
                  </a:lnTo>
                  <a:lnTo>
                    <a:pt x="9281" y="5379"/>
                  </a:lnTo>
                  <a:lnTo>
                    <a:pt x="8397" y="3877"/>
                  </a:lnTo>
                  <a:lnTo>
                    <a:pt x="9294" y="2576"/>
                  </a:lnTo>
                  <a:lnTo>
                    <a:pt x="69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5"/>
            <p:cNvSpPr/>
            <p:nvPr/>
          </p:nvSpPr>
          <p:spPr>
            <a:xfrm>
              <a:off x="6429775" y="3529075"/>
              <a:ext cx="453650" cy="254450"/>
            </a:xfrm>
            <a:custGeom>
              <a:avLst/>
              <a:gdLst/>
              <a:ahLst/>
              <a:cxnLst/>
              <a:rect l="l" t="t" r="r" b="b"/>
              <a:pathLst>
                <a:path w="18146" h="10178" extrusionOk="0">
                  <a:moveTo>
                    <a:pt x="1794" y="0"/>
                  </a:moveTo>
                  <a:lnTo>
                    <a:pt x="1" y="745"/>
                  </a:lnTo>
                  <a:lnTo>
                    <a:pt x="1705" y="2576"/>
                  </a:lnTo>
                  <a:lnTo>
                    <a:pt x="2223" y="4496"/>
                  </a:lnTo>
                  <a:lnTo>
                    <a:pt x="4281" y="4496"/>
                  </a:lnTo>
                  <a:lnTo>
                    <a:pt x="5847" y="5039"/>
                  </a:lnTo>
                  <a:lnTo>
                    <a:pt x="5847" y="6705"/>
                  </a:lnTo>
                  <a:lnTo>
                    <a:pt x="8764" y="8915"/>
                  </a:lnTo>
                  <a:lnTo>
                    <a:pt x="11214" y="8915"/>
                  </a:lnTo>
                  <a:lnTo>
                    <a:pt x="12236" y="7412"/>
                  </a:lnTo>
                  <a:lnTo>
                    <a:pt x="14055" y="8120"/>
                  </a:lnTo>
                  <a:lnTo>
                    <a:pt x="15633" y="10178"/>
                  </a:lnTo>
                  <a:lnTo>
                    <a:pt x="18146" y="10178"/>
                  </a:lnTo>
                  <a:lnTo>
                    <a:pt x="14522" y="5443"/>
                  </a:lnTo>
                  <a:lnTo>
                    <a:pt x="10431" y="3157"/>
                  </a:lnTo>
                  <a:lnTo>
                    <a:pt x="5531" y="1819"/>
                  </a:lnTo>
                  <a:lnTo>
                    <a:pt x="3650" y="2652"/>
                  </a:lnTo>
                  <a:lnTo>
                    <a:pt x="3094" y="733"/>
                  </a:lnTo>
                  <a:lnTo>
                    <a:pt x="17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5"/>
            <p:cNvSpPr/>
            <p:nvPr/>
          </p:nvSpPr>
          <p:spPr>
            <a:xfrm>
              <a:off x="6416200" y="3519925"/>
              <a:ext cx="483325" cy="271500"/>
            </a:xfrm>
            <a:custGeom>
              <a:avLst/>
              <a:gdLst/>
              <a:ahLst/>
              <a:cxnLst/>
              <a:rect l="l" t="t" r="r" b="b"/>
              <a:pathLst>
                <a:path w="19333" h="10860" extrusionOk="0">
                  <a:moveTo>
                    <a:pt x="2312" y="707"/>
                  </a:moveTo>
                  <a:lnTo>
                    <a:pt x="3372" y="1313"/>
                  </a:lnTo>
                  <a:lnTo>
                    <a:pt x="3991" y="3447"/>
                  </a:lnTo>
                  <a:lnTo>
                    <a:pt x="6112" y="2513"/>
                  </a:lnTo>
                  <a:lnTo>
                    <a:pt x="10860" y="3814"/>
                  </a:lnTo>
                  <a:lnTo>
                    <a:pt x="14863" y="6061"/>
                  </a:lnTo>
                  <a:lnTo>
                    <a:pt x="18058" y="10228"/>
                  </a:lnTo>
                  <a:lnTo>
                    <a:pt x="16328" y="10228"/>
                  </a:lnTo>
                  <a:lnTo>
                    <a:pt x="14787" y="8233"/>
                  </a:lnTo>
                  <a:lnTo>
                    <a:pt x="12653" y="7400"/>
                  </a:lnTo>
                  <a:lnTo>
                    <a:pt x="11580" y="8965"/>
                  </a:lnTo>
                  <a:lnTo>
                    <a:pt x="9408" y="8965"/>
                  </a:lnTo>
                  <a:lnTo>
                    <a:pt x="6706" y="6920"/>
                  </a:lnTo>
                  <a:lnTo>
                    <a:pt x="6706" y="5177"/>
                  </a:lnTo>
                  <a:lnTo>
                    <a:pt x="4913" y="4571"/>
                  </a:lnTo>
                  <a:lnTo>
                    <a:pt x="3006" y="4546"/>
                  </a:lnTo>
                  <a:lnTo>
                    <a:pt x="2526" y="2778"/>
                  </a:lnTo>
                  <a:lnTo>
                    <a:pt x="1074" y="1225"/>
                  </a:lnTo>
                  <a:lnTo>
                    <a:pt x="2312" y="707"/>
                  </a:lnTo>
                  <a:close/>
                  <a:moveTo>
                    <a:pt x="2362" y="0"/>
                  </a:moveTo>
                  <a:lnTo>
                    <a:pt x="1" y="998"/>
                  </a:lnTo>
                  <a:lnTo>
                    <a:pt x="1958" y="3094"/>
                  </a:lnTo>
                  <a:lnTo>
                    <a:pt x="2526" y="5177"/>
                  </a:lnTo>
                  <a:lnTo>
                    <a:pt x="4761" y="5177"/>
                  </a:lnTo>
                  <a:lnTo>
                    <a:pt x="6074" y="5632"/>
                  </a:lnTo>
                  <a:lnTo>
                    <a:pt x="6074" y="7223"/>
                  </a:lnTo>
                  <a:lnTo>
                    <a:pt x="9206" y="9597"/>
                  </a:lnTo>
                  <a:lnTo>
                    <a:pt x="11921" y="9597"/>
                  </a:lnTo>
                  <a:lnTo>
                    <a:pt x="12906" y="8170"/>
                  </a:lnTo>
                  <a:lnTo>
                    <a:pt x="14396" y="8751"/>
                  </a:lnTo>
                  <a:lnTo>
                    <a:pt x="16025" y="10859"/>
                  </a:lnTo>
                  <a:lnTo>
                    <a:pt x="19333" y="10859"/>
                  </a:lnTo>
                  <a:lnTo>
                    <a:pt x="15317" y="5607"/>
                  </a:lnTo>
                  <a:lnTo>
                    <a:pt x="11125" y="3245"/>
                  </a:lnTo>
                  <a:lnTo>
                    <a:pt x="6049" y="1844"/>
                  </a:lnTo>
                  <a:lnTo>
                    <a:pt x="4395" y="2576"/>
                  </a:lnTo>
                  <a:lnTo>
                    <a:pt x="3903" y="884"/>
                  </a:lnTo>
                  <a:lnTo>
                    <a:pt x="236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5"/>
            <p:cNvSpPr/>
            <p:nvPr/>
          </p:nvSpPr>
          <p:spPr>
            <a:xfrm>
              <a:off x="5992575" y="3785400"/>
              <a:ext cx="867500" cy="764650"/>
            </a:xfrm>
            <a:custGeom>
              <a:avLst/>
              <a:gdLst/>
              <a:ahLst/>
              <a:cxnLst/>
              <a:rect l="l" t="t" r="r" b="b"/>
              <a:pathLst>
                <a:path w="34700" h="30586" extrusionOk="0">
                  <a:moveTo>
                    <a:pt x="18082" y="1"/>
                  </a:moveTo>
                  <a:lnTo>
                    <a:pt x="15494" y="2602"/>
                  </a:lnTo>
                  <a:lnTo>
                    <a:pt x="13953" y="3574"/>
                  </a:lnTo>
                  <a:lnTo>
                    <a:pt x="12577" y="3006"/>
                  </a:lnTo>
                  <a:lnTo>
                    <a:pt x="9976" y="5430"/>
                  </a:lnTo>
                  <a:lnTo>
                    <a:pt x="8195" y="7627"/>
                  </a:lnTo>
                  <a:lnTo>
                    <a:pt x="4950" y="9572"/>
                  </a:lnTo>
                  <a:lnTo>
                    <a:pt x="1617" y="10228"/>
                  </a:lnTo>
                  <a:lnTo>
                    <a:pt x="0" y="12779"/>
                  </a:lnTo>
                  <a:lnTo>
                    <a:pt x="0" y="15999"/>
                  </a:lnTo>
                  <a:lnTo>
                    <a:pt x="973" y="20835"/>
                  </a:lnTo>
                  <a:lnTo>
                    <a:pt x="480" y="22704"/>
                  </a:lnTo>
                  <a:lnTo>
                    <a:pt x="1857" y="24244"/>
                  </a:lnTo>
                  <a:lnTo>
                    <a:pt x="5481" y="23424"/>
                  </a:lnTo>
                  <a:lnTo>
                    <a:pt x="9408" y="22211"/>
                  </a:lnTo>
                  <a:lnTo>
                    <a:pt x="12223" y="20999"/>
                  </a:lnTo>
                  <a:lnTo>
                    <a:pt x="16214" y="21365"/>
                  </a:lnTo>
                  <a:lnTo>
                    <a:pt x="18070" y="24964"/>
                  </a:lnTo>
                  <a:lnTo>
                    <a:pt x="20103" y="23184"/>
                  </a:lnTo>
                  <a:lnTo>
                    <a:pt x="20911" y="26833"/>
                  </a:lnTo>
                  <a:cubicBezTo>
                    <a:pt x="20911" y="26833"/>
                    <a:pt x="21719" y="29421"/>
                    <a:pt x="22047" y="29421"/>
                  </a:cubicBezTo>
                  <a:cubicBezTo>
                    <a:pt x="22349" y="29421"/>
                    <a:pt x="23677" y="30586"/>
                    <a:pt x="24015" y="30586"/>
                  </a:cubicBezTo>
                  <a:cubicBezTo>
                    <a:pt x="24045" y="30586"/>
                    <a:pt x="24067" y="30577"/>
                    <a:pt x="24080" y="30558"/>
                  </a:cubicBezTo>
                  <a:cubicBezTo>
                    <a:pt x="24232" y="30318"/>
                    <a:pt x="25621" y="29990"/>
                    <a:pt x="25621" y="29990"/>
                  </a:cubicBezTo>
                  <a:lnTo>
                    <a:pt x="28133" y="30229"/>
                  </a:lnTo>
                  <a:cubicBezTo>
                    <a:pt x="28133" y="30229"/>
                    <a:pt x="30735" y="28045"/>
                    <a:pt x="30735" y="27729"/>
                  </a:cubicBezTo>
                  <a:cubicBezTo>
                    <a:pt x="30735" y="27401"/>
                    <a:pt x="32831" y="23348"/>
                    <a:pt x="32831" y="23348"/>
                  </a:cubicBezTo>
                  <a:lnTo>
                    <a:pt x="34371" y="19699"/>
                  </a:lnTo>
                  <a:lnTo>
                    <a:pt x="34700" y="14193"/>
                  </a:lnTo>
                  <a:lnTo>
                    <a:pt x="31303" y="8107"/>
                  </a:lnTo>
                  <a:lnTo>
                    <a:pt x="30078" y="5114"/>
                  </a:lnTo>
                  <a:lnTo>
                    <a:pt x="29434" y="3081"/>
                  </a:lnTo>
                  <a:lnTo>
                    <a:pt x="27654" y="1"/>
                  </a:lnTo>
                  <a:lnTo>
                    <a:pt x="26025" y="3410"/>
                  </a:lnTo>
                  <a:lnTo>
                    <a:pt x="26113" y="4950"/>
                  </a:lnTo>
                  <a:lnTo>
                    <a:pt x="24333" y="6251"/>
                  </a:lnTo>
                  <a:lnTo>
                    <a:pt x="21971" y="4054"/>
                  </a:lnTo>
                  <a:lnTo>
                    <a:pt x="22224" y="1301"/>
                  </a:lnTo>
                  <a:lnTo>
                    <a:pt x="1808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5"/>
            <p:cNvSpPr/>
            <p:nvPr/>
          </p:nvSpPr>
          <p:spPr>
            <a:xfrm>
              <a:off x="5985000" y="3768350"/>
              <a:ext cx="883600" cy="789850"/>
            </a:xfrm>
            <a:custGeom>
              <a:avLst/>
              <a:gdLst/>
              <a:ahLst/>
              <a:cxnLst/>
              <a:rect l="l" t="t" r="r" b="b"/>
              <a:pathLst>
                <a:path w="35344" h="31594" extrusionOk="0">
                  <a:moveTo>
                    <a:pt x="18474" y="1049"/>
                  </a:moveTo>
                  <a:lnTo>
                    <a:pt x="22186" y="2210"/>
                  </a:lnTo>
                  <a:lnTo>
                    <a:pt x="21946" y="4862"/>
                  </a:lnTo>
                  <a:lnTo>
                    <a:pt x="24598" y="7337"/>
                  </a:lnTo>
                  <a:lnTo>
                    <a:pt x="26732" y="5784"/>
                  </a:lnTo>
                  <a:lnTo>
                    <a:pt x="26643" y="4155"/>
                  </a:lnTo>
                  <a:lnTo>
                    <a:pt x="27969" y="1364"/>
                  </a:lnTo>
                  <a:lnTo>
                    <a:pt x="29447" y="3890"/>
                  </a:lnTo>
                  <a:lnTo>
                    <a:pt x="30091" y="5910"/>
                  </a:lnTo>
                  <a:lnTo>
                    <a:pt x="31315" y="8941"/>
                  </a:lnTo>
                  <a:lnTo>
                    <a:pt x="34674" y="14938"/>
                  </a:lnTo>
                  <a:lnTo>
                    <a:pt x="34359" y="20305"/>
                  </a:lnTo>
                  <a:lnTo>
                    <a:pt x="32856" y="23891"/>
                  </a:lnTo>
                  <a:cubicBezTo>
                    <a:pt x="31530" y="26442"/>
                    <a:pt x="30810" y="27932"/>
                    <a:pt x="30722" y="28336"/>
                  </a:cubicBezTo>
                  <a:cubicBezTo>
                    <a:pt x="30583" y="28601"/>
                    <a:pt x="29396" y="29687"/>
                    <a:pt x="28335" y="30596"/>
                  </a:cubicBezTo>
                  <a:lnTo>
                    <a:pt x="25898" y="30356"/>
                  </a:lnTo>
                  <a:lnTo>
                    <a:pt x="25848" y="30369"/>
                  </a:lnTo>
                  <a:cubicBezTo>
                    <a:pt x="25052" y="30558"/>
                    <a:pt x="24522" y="30747"/>
                    <a:pt x="24257" y="30937"/>
                  </a:cubicBezTo>
                  <a:cubicBezTo>
                    <a:pt x="23979" y="30773"/>
                    <a:pt x="23714" y="30596"/>
                    <a:pt x="23461" y="30406"/>
                  </a:cubicBezTo>
                  <a:cubicBezTo>
                    <a:pt x="22931" y="30028"/>
                    <a:pt x="22666" y="29851"/>
                    <a:pt x="22464" y="29800"/>
                  </a:cubicBezTo>
                  <a:cubicBezTo>
                    <a:pt x="22262" y="29560"/>
                    <a:pt x="21832" y="28411"/>
                    <a:pt x="21517" y="27439"/>
                  </a:cubicBezTo>
                  <a:lnTo>
                    <a:pt x="20595" y="23272"/>
                  </a:lnTo>
                  <a:lnTo>
                    <a:pt x="18474" y="25141"/>
                  </a:lnTo>
                  <a:lnTo>
                    <a:pt x="16706" y="21744"/>
                  </a:lnTo>
                  <a:lnTo>
                    <a:pt x="12463" y="21353"/>
                  </a:lnTo>
                  <a:lnTo>
                    <a:pt x="9610" y="22590"/>
                  </a:lnTo>
                  <a:lnTo>
                    <a:pt x="5708" y="23803"/>
                  </a:lnTo>
                  <a:lnTo>
                    <a:pt x="2261" y="24573"/>
                  </a:lnTo>
                  <a:lnTo>
                    <a:pt x="1124" y="23297"/>
                  </a:lnTo>
                  <a:lnTo>
                    <a:pt x="1591" y="21530"/>
                  </a:lnTo>
                  <a:lnTo>
                    <a:pt x="619" y="16681"/>
                  </a:lnTo>
                  <a:lnTo>
                    <a:pt x="619" y="13537"/>
                  </a:lnTo>
                  <a:lnTo>
                    <a:pt x="2109" y="11188"/>
                  </a:lnTo>
                  <a:lnTo>
                    <a:pt x="5316" y="10557"/>
                  </a:lnTo>
                  <a:lnTo>
                    <a:pt x="8662" y="8574"/>
                  </a:lnTo>
                  <a:lnTo>
                    <a:pt x="10493" y="6352"/>
                  </a:lnTo>
                  <a:lnTo>
                    <a:pt x="12943" y="4054"/>
                  </a:lnTo>
                  <a:lnTo>
                    <a:pt x="14282" y="4609"/>
                  </a:lnTo>
                  <a:lnTo>
                    <a:pt x="15961" y="3549"/>
                  </a:lnTo>
                  <a:lnTo>
                    <a:pt x="18474" y="1049"/>
                  </a:lnTo>
                  <a:close/>
                  <a:moveTo>
                    <a:pt x="27944" y="1"/>
                  </a:moveTo>
                  <a:lnTo>
                    <a:pt x="26025" y="4016"/>
                  </a:lnTo>
                  <a:lnTo>
                    <a:pt x="26100" y="5468"/>
                  </a:lnTo>
                  <a:lnTo>
                    <a:pt x="24674" y="6516"/>
                  </a:lnTo>
                  <a:lnTo>
                    <a:pt x="22615" y="4609"/>
                  </a:lnTo>
                  <a:lnTo>
                    <a:pt x="22868" y="1756"/>
                  </a:lnTo>
                  <a:lnTo>
                    <a:pt x="18310" y="316"/>
                  </a:lnTo>
                  <a:lnTo>
                    <a:pt x="15607" y="3018"/>
                  </a:lnTo>
                  <a:lnTo>
                    <a:pt x="14231" y="3890"/>
                  </a:lnTo>
                  <a:lnTo>
                    <a:pt x="12817" y="3309"/>
                  </a:lnTo>
                  <a:lnTo>
                    <a:pt x="10039" y="5910"/>
                  </a:lnTo>
                  <a:lnTo>
                    <a:pt x="8296" y="8057"/>
                  </a:lnTo>
                  <a:lnTo>
                    <a:pt x="5152" y="9951"/>
                  </a:lnTo>
                  <a:lnTo>
                    <a:pt x="1743" y="10633"/>
                  </a:lnTo>
                  <a:lnTo>
                    <a:pt x="0" y="13360"/>
                  </a:lnTo>
                  <a:lnTo>
                    <a:pt x="0" y="16744"/>
                  </a:lnTo>
                  <a:lnTo>
                    <a:pt x="947" y="21504"/>
                  </a:lnTo>
                  <a:lnTo>
                    <a:pt x="430" y="23462"/>
                  </a:lnTo>
                  <a:lnTo>
                    <a:pt x="2046" y="25267"/>
                  </a:lnTo>
                  <a:lnTo>
                    <a:pt x="5872" y="24409"/>
                  </a:lnTo>
                  <a:lnTo>
                    <a:pt x="9824" y="23184"/>
                  </a:lnTo>
                  <a:lnTo>
                    <a:pt x="12564" y="21997"/>
                  </a:lnTo>
                  <a:lnTo>
                    <a:pt x="16314" y="22338"/>
                  </a:lnTo>
                  <a:lnTo>
                    <a:pt x="18284" y="26151"/>
                  </a:lnTo>
                  <a:lnTo>
                    <a:pt x="20216" y="24459"/>
                  </a:lnTo>
                  <a:lnTo>
                    <a:pt x="20923" y="27616"/>
                  </a:lnTo>
                  <a:cubicBezTo>
                    <a:pt x="21795" y="30419"/>
                    <a:pt x="22136" y="30419"/>
                    <a:pt x="22325" y="30419"/>
                  </a:cubicBezTo>
                  <a:cubicBezTo>
                    <a:pt x="22590" y="30571"/>
                    <a:pt x="22855" y="30735"/>
                    <a:pt x="23095" y="30924"/>
                  </a:cubicBezTo>
                  <a:cubicBezTo>
                    <a:pt x="23752" y="31391"/>
                    <a:pt x="24067" y="31593"/>
                    <a:pt x="24320" y="31593"/>
                  </a:cubicBezTo>
                  <a:cubicBezTo>
                    <a:pt x="24345" y="31581"/>
                    <a:pt x="24383" y="31581"/>
                    <a:pt x="24421" y="31568"/>
                  </a:cubicBezTo>
                  <a:cubicBezTo>
                    <a:pt x="24509" y="31555"/>
                    <a:pt x="24598" y="31505"/>
                    <a:pt x="24648" y="31429"/>
                  </a:cubicBezTo>
                  <a:cubicBezTo>
                    <a:pt x="24749" y="31341"/>
                    <a:pt x="25355" y="31126"/>
                    <a:pt x="25962" y="30987"/>
                  </a:cubicBezTo>
                  <a:lnTo>
                    <a:pt x="28563" y="31240"/>
                  </a:lnTo>
                  <a:lnTo>
                    <a:pt x="28664" y="31151"/>
                  </a:lnTo>
                  <a:cubicBezTo>
                    <a:pt x="31366" y="28866"/>
                    <a:pt x="31366" y="28550"/>
                    <a:pt x="31366" y="28424"/>
                  </a:cubicBezTo>
                  <a:cubicBezTo>
                    <a:pt x="31416" y="28146"/>
                    <a:pt x="32464" y="26037"/>
                    <a:pt x="33449" y="24143"/>
                  </a:cubicBezTo>
                  <a:lnTo>
                    <a:pt x="34990" y="20494"/>
                  </a:lnTo>
                  <a:lnTo>
                    <a:pt x="35343" y="14787"/>
                  </a:lnTo>
                  <a:lnTo>
                    <a:pt x="31909" y="8663"/>
                  </a:lnTo>
                  <a:lnTo>
                    <a:pt x="30697" y="5683"/>
                  </a:lnTo>
                  <a:lnTo>
                    <a:pt x="30053" y="3662"/>
                  </a:lnTo>
                  <a:lnTo>
                    <a:pt x="2794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5"/>
            <p:cNvSpPr/>
            <p:nvPr/>
          </p:nvSpPr>
          <p:spPr>
            <a:xfrm>
              <a:off x="6575950" y="4616250"/>
              <a:ext cx="97550" cy="109575"/>
            </a:xfrm>
            <a:custGeom>
              <a:avLst/>
              <a:gdLst/>
              <a:ahLst/>
              <a:cxnLst/>
              <a:rect l="l" t="t" r="r" b="b"/>
              <a:pathLst>
                <a:path w="3902" h="4383" extrusionOk="0">
                  <a:moveTo>
                    <a:pt x="303" y="1"/>
                  </a:moveTo>
                  <a:lnTo>
                    <a:pt x="0" y="430"/>
                  </a:lnTo>
                  <a:lnTo>
                    <a:pt x="0" y="2955"/>
                  </a:lnTo>
                  <a:lnTo>
                    <a:pt x="1326" y="4382"/>
                  </a:lnTo>
                  <a:lnTo>
                    <a:pt x="3498" y="2753"/>
                  </a:lnTo>
                  <a:lnTo>
                    <a:pt x="3902" y="430"/>
                  </a:lnTo>
                  <a:lnTo>
                    <a:pt x="2273" y="1213"/>
                  </a:lnTo>
                  <a:lnTo>
                    <a:pt x="30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5"/>
            <p:cNvSpPr/>
            <p:nvPr/>
          </p:nvSpPr>
          <p:spPr>
            <a:xfrm>
              <a:off x="6568050" y="4609625"/>
              <a:ext cx="115875" cy="126600"/>
            </a:xfrm>
            <a:custGeom>
              <a:avLst/>
              <a:gdLst/>
              <a:ahLst/>
              <a:cxnLst/>
              <a:rect l="l" t="t" r="r" b="b"/>
              <a:pathLst>
                <a:path w="4635" h="5064" extrusionOk="0">
                  <a:moveTo>
                    <a:pt x="783" y="1"/>
                  </a:moveTo>
                  <a:lnTo>
                    <a:pt x="455" y="531"/>
                  </a:lnTo>
                  <a:lnTo>
                    <a:pt x="2564" y="1844"/>
                  </a:lnTo>
                  <a:lnTo>
                    <a:pt x="3814" y="1251"/>
                  </a:lnTo>
                  <a:lnTo>
                    <a:pt x="3536" y="2842"/>
                  </a:lnTo>
                  <a:lnTo>
                    <a:pt x="1680" y="4218"/>
                  </a:lnTo>
                  <a:lnTo>
                    <a:pt x="632" y="3094"/>
                  </a:lnTo>
                  <a:lnTo>
                    <a:pt x="632" y="695"/>
                  </a:lnTo>
                  <a:lnTo>
                    <a:pt x="0" y="695"/>
                  </a:lnTo>
                  <a:lnTo>
                    <a:pt x="0" y="3347"/>
                  </a:lnTo>
                  <a:lnTo>
                    <a:pt x="1592" y="5064"/>
                  </a:lnTo>
                  <a:lnTo>
                    <a:pt x="4104" y="3208"/>
                  </a:lnTo>
                  <a:lnTo>
                    <a:pt x="4635" y="139"/>
                  </a:lnTo>
                  <a:lnTo>
                    <a:pt x="2602" y="1124"/>
                  </a:lnTo>
                  <a:lnTo>
                    <a:pt x="78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5"/>
            <p:cNvSpPr/>
            <p:nvPr/>
          </p:nvSpPr>
          <p:spPr>
            <a:xfrm>
              <a:off x="6995150" y="4713800"/>
              <a:ext cx="195750" cy="190700"/>
            </a:xfrm>
            <a:custGeom>
              <a:avLst/>
              <a:gdLst/>
              <a:ahLst/>
              <a:cxnLst/>
              <a:rect l="l" t="t" r="r" b="b"/>
              <a:pathLst>
                <a:path w="7830" h="7628" extrusionOk="0">
                  <a:moveTo>
                    <a:pt x="6883" y="0"/>
                  </a:moveTo>
                  <a:lnTo>
                    <a:pt x="4648" y="1932"/>
                  </a:lnTo>
                  <a:lnTo>
                    <a:pt x="2615" y="2905"/>
                  </a:lnTo>
                  <a:lnTo>
                    <a:pt x="468" y="4660"/>
                  </a:lnTo>
                  <a:lnTo>
                    <a:pt x="1" y="5859"/>
                  </a:lnTo>
                  <a:lnTo>
                    <a:pt x="1958" y="7627"/>
                  </a:lnTo>
                  <a:lnTo>
                    <a:pt x="4471" y="4622"/>
                  </a:lnTo>
                  <a:lnTo>
                    <a:pt x="6921" y="2425"/>
                  </a:lnTo>
                  <a:lnTo>
                    <a:pt x="7830" y="1124"/>
                  </a:lnTo>
                  <a:lnTo>
                    <a:pt x="783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5"/>
            <p:cNvSpPr/>
            <p:nvPr/>
          </p:nvSpPr>
          <p:spPr>
            <a:xfrm>
              <a:off x="6985700" y="4705900"/>
              <a:ext cx="213100" cy="209650"/>
            </a:xfrm>
            <a:custGeom>
              <a:avLst/>
              <a:gdLst/>
              <a:ahLst/>
              <a:cxnLst/>
              <a:rect l="l" t="t" r="r" b="b"/>
              <a:pathLst>
                <a:path w="8524" h="8386" extrusionOk="0">
                  <a:moveTo>
                    <a:pt x="7905" y="632"/>
                  </a:moveTo>
                  <a:lnTo>
                    <a:pt x="7905" y="1339"/>
                  </a:lnTo>
                  <a:lnTo>
                    <a:pt x="7071" y="2526"/>
                  </a:lnTo>
                  <a:lnTo>
                    <a:pt x="4609" y="4736"/>
                  </a:lnTo>
                  <a:lnTo>
                    <a:pt x="2311" y="7489"/>
                  </a:lnTo>
                  <a:lnTo>
                    <a:pt x="758" y="6074"/>
                  </a:lnTo>
                  <a:lnTo>
                    <a:pt x="1111" y="5165"/>
                  </a:lnTo>
                  <a:lnTo>
                    <a:pt x="3169" y="3486"/>
                  </a:lnTo>
                  <a:lnTo>
                    <a:pt x="5165" y="2526"/>
                  </a:lnTo>
                  <a:lnTo>
                    <a:pt x="7387" y="632"/>
                  </a:lnTo>
                  <a:close/>
                  <a:moveTo>
                    <a:pt x="7147" y="1"/>
                  </a:moveTo>
                  <a:lnTo>
                    <a:pt x="4836" y="1971"/>
                  </a:lnTo>
                  <a:lnTo>
                    <a:pt x="2854" y="2943"/>
                  </a:lnTo>
                  <a:lnTo>
                    <a:pt x="568" y="4786"/>
                  </a:lnTo>
                  <a:lnTo>
                    <a:pt x="0" y="6251"/>
                  </a:lnTo>
                  <a:lnTo>
                    <a:pt x="2374" y="8385"/>
                  </a:lnTo>
                  <a:lnTo>
                    <a:pt x="5064" y="5165"/>
                  </a:lnTo>
                  <a:lnTo>
                    <a:pt x="7513" y="2981"/>
                  </a:lnTo>
                  <a:lnTo>
                    <a:pt x="8523" y="1541"/>
                  </a:lnTo>
                  <a:lnTo>
                    <a:pt x="852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5"/>
            <p:cNvSpPr/>
            <p:nvPr/>
          </p:nvSpPr>
          <p:spPr>
            <a:xfrm>
              <a:off x="7223700" y="4478300"/>
              <a:ext cx="126625" cy="235850"/>
            </a:xfrm>
            <a:custGeom>
              <a:avLst/>
              <a:gdLst/>
              <a:ahLst/>
              <a:cxnLst/>
              <a:rect l="l" t="t" r="r" b="b"/>
              <a:pathLst>
                <a:path w="5065" h="9434" extrusionOk="0">
                  <a:moveTo>
                    <a:pt x="607" y="1"/>
                  </a:moveTo>
                  <a:lnTo>
                    <a:pt x="1099" y="3334"/>
                  </a:lnTo>
                  <a:lnTo>
                    <a:pt x="1175" y="5557"/>
                  </a:lnTo>
                  <a:lnTo>
                    <a:pt x="266" y="5948"/>
                  </a:lnTo>
                  <a:lnTo>
                    <a:pt x="1087" y="7792"/>
                  </a:lnTo>
                  <a:cubicBezTo>
                    <a:pt x="1087" y="7792"/>
                    <a:pt x="1" y="8612"/>
                    <a:pt x="317" y="8827"/>
                  </a:cubicBezTo>
                  <a:cubicBezTo>
                    <a:pt x="569" y="9004"/>
                    <a:pt x="809" y="9206"/>
                    <a:pt x="1036" y="9433"/>
                  </a:cubicBezTo>
                  <a:lnTo>
                    <a:pt x="2640" y="7716"/>
                  </a:lnTo>
                  <a:lnTo>
                    <a:pt x="3448" y="5531"/>
                  </a:lnTo>
                  <a:lnTo>
                    <a:pt x="5064" y="5026"/>
                  </a:lnTo>
                  <a:lnTo>
                    <a:pt x="4092" y="4370"/>
                  </a:lnTo>
                  <a:lnTo>
                    <a:pt x="2791" y="4370"/>
                  </a:lnTo>
                  <a:lnTo>
                    <a:pt x="2665" y="733"/>
                  </a:lnTo>
                  <a:lnTo>
                    <a:pt x="60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5"/>
            <p:cNvSpPr/>
            <p:nvPr/>
          </p:nvSpPr>
          <p:spPr>
            <a:xfrm>
              <a:off x="7219600" y="4466625"/>
              <a:ext cx="149025" cy="258875"/>
            </a:xfrm>
            <a:custGeom>
              <a:avLst/>
              <a:gdLst/>
              <a:ahLst/>
              <a:cxnLst/>
              <a:rect l="l" t="t" r="r" b="b"/>
              <a:pathLst>
                <a:path w="5961" h="10355" extrusionOk="0">
                  <a:moveTo>
                    <a:pt x="1162" y="948"/>
                  </a:moveTo>
                  <a:lnTo>
                    <a:pt x="2526" y="1427"/>
                  </a:lnTo>
                  <a:lnTo>
                    <a:pt x="2652" y="5152"/>
                  </a:lnTo>
                  <a:lnTo>
                    <a:pt x="4155" y="5152"/>
                  </a:lnTo>
                  <a:lnTo>
                    <a:pt x="4509" y="5392"/>
                  </a:lnTo>
                  <a:lnTo>
                    <a:pt x="3372" y="5733"/>
                  </a:lnTo>
                  <a:lnTo>
                    <a:pt x="2539" y="8019"/>
                  </a:lnTo>
                  <a:lnTo>
                    <a:pt x="1188" y="9458"/>
                  </a:lnTo>
                  <a:cubicBezTo>
                    <a:pt x="1074" y="9344"/>
                    <a:pt x="922" y="9231"/>
                    <a:pt x="784" y="9117"/>
                  </a:cubicBezTo>
                  <a:cubicBezTo>
                    <a:pt x="973" y="8903"/>
                    <a:pt x="1200" y="8701"/>
                    <a:pt x="1440" y="8524"/>
                  </a:cubicBezTo>
                  <a:lnTo>
                    <a:pt x="1642" y="8360"/>
                  </a:lnTo>
                  <a:lnTo>
                    <a:pt x="847" y="6579"/>
                  </a:lnTo>
                  <a:lnTo>
                    <a:pt x="1667" y="6238"/>
                  </a:lnTo>
                  <a:lnTo>
                    <a:pt x="1566" y="3751"/>
                  </a:lnTo>
                  <a:lnTo>
                    <a:pt x="1162" y="948"/>
                  </a:lnTo>
                  <a:close/>
                  <a:moveTo>
                    <a:pt x="380" y="1"/>
                  </a:moveTo>
                  <a:lnTo>
                    <a:pt x="948" y="3814"/>
                  </a:lnTo>
                  <a:lnTo>
                    <a:pt x="1011" y="5822"/>
                  </a:lnTo>
                  <a:lnTo>
                    <a:pt x="1" y="6251"/>
                  </a:lnTo>
                  <a:lnTo>
                    <a:pt x="859" y="8158"/>
                  </a:lnTo>
                  <a:cubicBezTo>
                    <a:pt x="481" y="8473"/>
                    <a:pt x="114" y="8865"/>
                    <a:pt x="114" y="9193"/>
                  </a:cubicBezTo>
                  <a:cubicBezTo>
                    <a:pt x="114" y="9332"/>
                    <a:pt x="190" y="9471"/>
                    <a:pt x="304" y="9559"/>
                  </a:cubicBezTo>
                  <a:cubicBezTo>
                    <a:pt x="544" y="9723"/>
                    <a:pt x="771" y="9913"/>
                    <a:pt x="973" y="10127"/>
                  </a:cubicBezTo>
                  <a:lnTo>
                    <a:pt x="1200" y="10355"/>
                  </a:lnTo>
                  <a:lnTo>
                    <a:pt x="3044" y="8397"/>
                  </a:lnTo>
                  <a:lnTo>
                    <a:pt x="3852" y="6251"/>
                  </a:lnTo>
                  <a:lnTo>
                    <a:pt x="5961" y="5607"/>
                  </a:lnTo>
                  <a:lnTo>
                    <a:pt x="4357" y="4521"/>
                  </a:lnTo>
                  <a:lnTo>
                    <a:pt x="3258" y="4521"/>
                  </a:lnTo>
                  <a:lnTo>
                    <a:pt x="3132" y="973"/>
                  </a:lnTo>
                  <a:lnTo>
                    <a:pt x="38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5"/>
            <p:cNvSpPr/>
            <p:nvPr/>
          </p:nvSpPr>
          <p:spPr>
            <a:xfrm>
              <a:off x="6134625" y="2921400"/>
              <a:ext cx="43275" cy="96300"/>
            </a:xfrm>
            <a:custGeom>
              <a:avLst/>
              <a:gdLst/>
              <a:ahLst/>
              <a:cxnLst/>
              <a:rect l="l" t="t" r="r" b="b"/>
              <a:pathLst>
                <a:path w="1731" h="3852" extrusionOk="0">
                  <a:moveTo>
                    <a:pt x="1415" y="0"/>
                  </a:moveTo>
                  <a:lnTo>
                    <a:pt x="1" y="682"/>
                  </a:lnTo>
                  <a:lnTo>
                    <a:pt x="1" y="2627"/>
                  </a:lnTo>
                  <a:lnTo>
                    <a:pt x="1415" y="3852"/>
                  </a:lnTo>
                  <a:lnTo>
                    <a:pt x="1730" y="1920"/>
                  </a:lnTo>
                  <a:lnTo>
                    <a:pt x="141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5"/>
            <p:cNvSpPr/>
            <p:nvPr/>
          </p:nvSpPr>
          <p:spPr>
            <a:xfrm>
              <a:off x="6126725" y="2909725"/>
              <a:ext cx="59375" cy="122825"/>
            </a:xfrm>
            <a:custGeom>
              <a:avLst/>
              <a:gdLst/>
              <a:ahLst/>
              <a:cxnLst/>
              <a:rect l="l" t="t" r="r" b="b"/>
              <a:pathLst>
                <a:path w="2375" h="4913" extrusionOk="0">
                  <a:moveTo>
                    <a:pt x="1491" y="935"/>
                  </a:moveTo>
                  <a:lnTo>
                    <a:pt x="1731" y="2387"/>
                  </a:lnTo>
                  <a:lnTo>
                    <a:pt x="1516" y="3713"/>
                  </a:lnTo>
                  <a:lnTo>
                    <a:pt x="632" y="2955"/>
                  </a:lnTo>
                  <a:lnTo>
                    <a:pt x="632" y="1351"/>
                  </a:lnTo>
                  <a:lnTo>
                    <a:pt x="1491" y="935"/>
                  </a:lnTo>
                  <a:close/>
                  <a:moveTo>
                    <a:pt x="1983" y="0"/>
                  </a:moveTo>
                  <a:lnTo>
                    <a:pt x="1" y="960"/>
                  </a:lnTo>
                  <a:lnTo>
                    <a:pt x="1" y="3245"/>
                  </a:lnTo>
                  <a:lnTo>
                    <a:pt x="1958" y="4912"/>
                  </a:lnTo>
                  <a:lnTo>
                    <a:pt x="2375" y="2387"/>
                  </a:lnTo>
                  <a:lnTo>
                    <a:pt x="198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5"/>
            <p:cNvSpPr/>
            <p:nvPr/>
          </p:nvSpPr>
          <p:spPr>
            <a:xfrm>
              <a:off x="5917450" y="3060600"/>
              <a:ext cx="65350" cy="60650"/>
            </a:xfrm>
            <a:custGeom>
              <a:avLst/>
              <a:gdLst/>
              <a:ahLst/>
              <a:cxnLst/>
              <a:rect l="l" t="t" r="r" b="b"/>
              <a:pathLst>
                <a:path w="2614" h="2426" extrusionOk="0">
                  <a:moveTo>
                    <a:pt x="1099" y="1"/>
                  </a:moveTo>
                  <a:lnTo>
                    <a:pt x="0" y="1175"/>
                  </a:lnTo>
                  <a:lnTo>
                    <a:pt x="568" y="2425"/>
                  </a:lnTo>
                  <a:lnTo>
                    <a:pt x="1440" y="2425"/>
                  </a:lnTo>
                  <a:lnTo>
                    <a:pt x="2614" y="708"/>
                  </a:lnTo>
                  <a:lnTo>
                    <a:pt x="109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5"/>
            <p:cNvSpPr/>
            <p:nvPr/>
          </p:nvSpPr>
          <p:spPr>
            <a:xfrm>
              <a:off x="5908275" y="3050825"/>
              <a:ext cx="86225" cy="78325"/>
            </a:xfrm>
            <a:custGeom>
              <a:avLst/>
              <a:gdLst/>
              <a:ahLst/>
              <a:cxnLst/>
              <a:rect l="l" t="t" r="r" b="b"/>
              <a:pathLst>
                <a:path w="3449" h="3133" extrusionOk="0">
                  <a:moveTo>
                    <a:pt x="1541" y="771"/>
                  </a:moveTo>
                  <a:lnTo>
                    <a:pt x="2514" y="1225"/>
                  </a:lnTo>
                  <a:lnTo>
                    <a:pt x="1630" y="2501"/>
                  </a:lnTo>
                  <a:lnTo>
                    <a:pt x="1137" y="2501"/>
                  </a:lnTo>
                  <a:lnTo>
                    <a:pt x="746" y="1617"/>
                  </a:lnTo>
                  <a:lnTo>
                    <a:pt x="1541" y="771"/>
                  </a:lnTo>
                  <a:close/>
                  <a:moveTo>
                    <a:pt x="1390" y="1"/>
                  </a:moveTo>
                  <a:lnTo>
                    <a:pt x="1" y="1503"/>
                  </a:lnTo>
                  <a:lnTo>
                    <a:pt x="733" y="3132"/>
                  </a:lnTo>
                  <a:lnTo>
                    <a:pt x="1971" y="3132"/>
                  </a:lnTo>
                  <a:lnTo>
                    <a:pt x="3448" y="960"/>
                  </a:lnTo>
                  <a:lnTo>
                    <a:pt x="139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5"/>
            <p:cNvSpPr/>
            <p:nvPr/>
          </p:nvSpPr>
          <p:spPr>
            <a:xfrm>
              <a:off x="6168100" y="3083025"/>
              <a:ext cx="108300" cy="173650"/>
            </a:xfrm>
            <a:custGeom>
              <a:avLst/>
              <a:gdLst/>
              <a:ahLst/>
              <a:cxnLst/>
              <a:rect l="l" t="t" r="r" b="b"/>
              <a:pathLst>
                <a:path w="4332" h="6946" extrusionOk="0">
                  <a:moveTo>
                    <a:pt x="1578" y="0"/>
                  </a:moveTo>
                  <a:lnTo>
                    <a:pt x="707" y="1440"/>
                  </a:lnTo>
                  <a:lnTo>
                    <a:pt x="0" y="3132"/>
                  </a:lnTo>
                  <a:lnTo>
                    <a:pt x="783" y="5897"/>
                  </a:lnTo>
                  <a:lnTo>
                    <a:pt x="2399" y="5405"/>
                  </a:lnTo>
                  <a:lnTo>
                    <a:pt x="3472" y="6945"/>
                  </a:lnTo>
                  <a:lnTo>
                    <a:pt x="4331" y="5241"/>
                  </a:lnTo>
                  <a:lnTo>
                    <a:pt x="3472" y="3789"/>
                  </a:lnTo>
                  <a:lnTo>
                    <a:pt x="1818" y="2564"/>
                  </a:lnTo>
                  <a:lnTo>
                    <a:pt x="2399" y="1352"/>
                  </a:lnTo>
                  <a:lnTo>
                    <a:pt x="157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5"/>
            <p:cNvSpPr/>
            <p:nvPr/>
          </p:nvSpPr>
          <p:spPr>
            <a:xfrm>
              <a:off x="6159575" y="3067875"/>
              <a:ext cx="125650" cy="204275"/>
            </a:xfrm>
            <a:custGeom>
              <a:avLst/>
              <a:gdLst/>
              <a:ahLst/>
              <a:cxnLst/>
              <a:rect l="l" t="t" r="r" b="b"/>
              <a:pathLst>
                <a:path w="5026" h="8171" extrusionOk="0">
                  <a:moveTo>
                    <a:pt x="1932" y="1213"/>
                  </a:moveTo>
                  <a:lnTo>
                    <a:pt x="2399" y="1970"/>
                  </a:lnTo>
                  <a:lnTo>
                    <a:pt x="1768" y="3271"/>
                  </a:lnTo>
                  <a:lnTo>
                    <a:pt x="3574" y="4609"/>
                  </a:lnTo>
                  <a:lnTo>
                    <a:pt x="4319" y="5872"/>
                  </a:lnTo>
                  <a:lnTo>
                    <a:pt x="3763" y="6933"/>
                  </a:lnTo>
                  <a:lnTo>
                    <a:pt x="2866" y="5645"/>
                  </a:lnTo>
                  <a:lnTo>
                    <a:pt x="1351" y="6099"/>
                  </a:lnTo>
                  <a:lnTo>
                    <a:pt x="682" y="3763"/>
                  </a:lnTo>
                  <a:lnTo>
                    <a:pt x="1326" y="2197"/>
                  </a:lnTo>
                  <a:lnTo>
                    <a:pt x="1932" y="1213"/>
                  </a:lnTo>
                  <a:close/>
                  <a:moveTo>
                    <a:pt x="1907" y="0"/>
                  </a:moveTo>
                  <a:lnTo>
                    <a:pt x="758" y="1920"/>
                  </a:lnTo>
                  <a:lnTo>
                    <a:pt x="0" y="3725"/>
                  </a:lnTo>
                  <a:lnTo>
                    <a:pt x="909" y="6895"/>
                  </a:lnTo>
                  <a:lnTo>
                    <a:pt x="2614" y="6377"/>
                  </a:lnTo>
                  <a:lnTo>
                    <a:pt x="3851" y="8170"/>
                  </a:lnTo>
                  <a:lnTo>
                    <a:pt x="5026" y="5834"/>
                  </a:lnTo>
                  <a:lnTo>
                    <a:pt x="4079" y="4230"/>
                  </a:lnTo>
                  <a:lnTo>
                    <a:pt x="2551" y="3081"/>
                  </a:lnTo>
                  <a:lnTo>
                    <a:pt x="3094" y="1945"/>
                  </a:lnTo>
                  <a:lnTo>
                    <a:pt x="19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5"/>
            <p:cNvSpPr/>
            <p:nvPr/>
          </p:nvSpPr>
          <p:spPr>
            <a:xfrm>
              <a:off x="6241950" y="3244650"/>
              <a:ext cx="111475" cy="160375"/>
            </a:xfrm>
            <a:custGeom>
              <a:avLst/>
              <a:gdLst/>
              <a:ahLst/>
              <a:cxnLst/>
              <a:rect l="l" t="t" r="r" b="b"/>
              <a:pathLst>
                <a:path w="4459" h="6415" extrusionOk="0">
                  <a:moveTo>
                    <a:pt x="2248" y="0"/>
                  </a:moveTo>
                  <a:lnTo>
                    <a:pt x="1781" y="1693"/>
                  </a:lnTo>
                  <a:lnTo>
                    <a:pt x="2021" y="3069"/>
                  </a:lnTo>
                  <a:lnTo>
                    <a:pt x="518" y="3965"/>
                  </a:lnTo>
                  <a:lnTo>
                    <a:pt x="1" y="4281"/>
                  </a:lnTo>
                  <a:lnTo>
                    <a:pt x="1377" y="4912"/>
                  </a:lnTo>
                  <a:lnTo>
                    <a:pt x="2842" y="6415"/>
                  </a:lnTo>
                  <a:lnTo>
                    <a:pt x="4458" y="4912"/>
                  </a:lnTo>
                  <a:lnTo>
                    <a:pt x="3271" y="3208"/>
                  </a:lnTo>
                  <a:lnTo>
                    <a:pt x="3650" y="1541"/>
                  </a:lnTo>
                  <a:lnTo>
                    <a:pt x="224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5"/>
            <p:cNvSpPr/>
            <p:nvPr/>
          </p:nvSpPr>
          <p:spPr>
            <a:xfrm>
              <a:off x="6225225" y="3228550"/>
              <a:ext cx="138600" cy="187525"/>
            </a:xfrm>
            <a:custGeom>
              <a:avLst/>
              <a:gdLst/>
              <a:ahLst/>
              <a:cxnLst/>
              <a:rect l="l" t="t" r="r" b="b"/>
              <a:pathLst>
                <a:path w="5544" h="7501" extrusionOk="0">
                  <a:moveTo>
                    <a:pt x="3082" y="1276"/>
                  </a:moveTo>
                  <a:lnTo>
                    <a:pt x="3978" y="2273"/>
                  </a:lnTo>
                  <a:lnTo>
                    <a:pt x="3612" y="3915"/>
                  </a:lnTo>
                  <a:lnTo>
                    <a:pt x="4723" y="5519"/>
                  </a:lnTo>
                  <a:lnTo>
                    <a:pt x="3523" y="6617"/>
                  </a:lnTo>
                  <a:lnTo>
                    <a:pt x="2286" y="5342"/>
                  </a:lnTo>
                  <a:lnTo>
                    <a:pt x="1339" y="4887"/>
                  </a:lnTo>
                  <a:lnTo>
                    <a:pt x="3044" y="3877"/>
                  </a:lnTo>
                  <a:lnTo>
                    <a:pt x="2791" y="2362"/>
                  </a:lnTo>
                  <a:lnTo>
                    <a:pt x="3082" y="1276"/>
                  </a:lnTo>
                  <a:close/>
                  <a:moveTo>
                    <a:pt x="2766" y="1"/>
                  </a:moveTo>
                  <a:lnTo>
                    <a:pt x="2134" y="2324"/>
                  </a:lnTo>
                  <a:lnTo>
                    <a:pt x="2337" y="3549"/>
                  </a:lnTo>
                  <a:lnTo>
                    <a:pt x="1023" y="4344"/>
                  </a:lnTo>
                  <a:lnTo>
                    <a:pt x="1" y="4976"/>
                  </a:lnTo>
                  <a:lnTo>
                    <a:pt x="1857" y="5822"/>
                  </a:lnTo>
                  <a:lnTo>
                    <a:pt x="3498" y="7501"/>
                  </a:lnTo>
                  <a:lnTo>
                    <a:pt x="5544" y="5607"/>
                  </a:lnTo>
                  <a:lnTo>
                    <a:pt x="4281" y="3776"/>
                  </a:lnTo>
                  <a:lnTo>
                    <a:pt x="4660" y="2084"/>
                  </a:lnTo>
                  <a:lnTo>
                    <a:pt x="276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5"/>
            <p:cNvSpPr/>
            <p:nvPr/>
          </p:nvSpPr>
          <p:spPr>
            <a:xfrm>
              <a:off x="6323400" y="2434950"/>
              <a:ext cx="220375" cy="347575"/>
            </a:xfrm>
            <a:custGeom>
              <a:avLst/>
              <a:gdLst/>
              <a:ahLst/>
              <a:cxnLst/>
              <a:rect l="l" t="t" r="r" b="b"/>
              <a:pathLst>
                <a:path w="8815" h="13903" extrusionOk="0">
                  <a:moveTo>
                    <a:pt x="7766" y="0"/>
                  </a:moveTo>
                  <a:lnTo>
                    <a:pt x="6718" y="392"/>
                  </a:lnTo>
                  <a:lnTo>
                    <a:pt x="6301" y="2235"/>
                  </a:lnTo>
                  <a:lnTo>
                    <a:pt x="6150" y="4836"/>
                  </a:lnTo>
                  <a:lnTo>
                    <a:pt x="4433" y="5960"/>
                  </a:lnTo>
                  <a:lnTo>
                    <a:pt x="3877" y="7337"/>
                  </a:lnTo>
                  <a:lnTo>
                    <a:pt x="2248" y="7425"/>
                  </a:lnTo>
                  <a:lnTo>
                    <a:pt x="847" y="9104"/>
                  </a:lnTo>
                  <a:lnTo>
                    <a:pt x="1" y="10367"/>
                  </a:lnTo>
                  <a:lnTo>
                    <a:pt x="1187" y="12640"/>
                  </a:lnTo>
                  <a:lnTo>
                    <a:pt x="1932" y="13903"/>
                  </a:lnTo>
                  <a:lnTo>
                    <a:pt x="2652" y="11478"/>
                  </a:lnTo>
                  <a:lnTo>
                    <a:pt x="2248" y="10304"/>
                  </a:lnTo>
                  <a:lnTo>
                    <a:pt x="4256" y="9799"/>
                  </a:lnTo>
                  <a:lnTo>
                    <a:pt x="6011" y="9799"/>
                  </a:lnTo>
                  <a:lnTo>
                    <a:pt x="8814" y="7576"/>
                  </a:lnTo>
                  <a:lnTo>
                    <a:pt x="8499" y="4660"/>
                  </a:lnTo>
                  <a:lnTo>
                    <a:pt x="8814" y="2639"/>
                  </a:lnTo>
                  <a:lnTo>
                    <a:pt x="776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5"/>
            <p:cNvSpPr/>
            <p:nvPr/>
          </p:nvSpPr>
          <p:spPr>
            <a:xfrm>
              <a:off x="6314250" y="2424850"/>
              <a:ext cx="238050" cy="377575"/>
            </a:xfrm>
            <a:custGeom>
              <a:avLst/>
              <a:gdLst/>
              <a:ahLst/>
              <a:cxnLst/>
              <a:rect l="l" t="t" r="r" b="b"/>
              <a:pathLst>
                <a:path w="9522" h="15103" extrusionOk="0">
                  <a:moveTo>
                    <a:pt x="7955" y="808"/>
                  </a:moveTo>
                  <a:lnTo>
                    <a:pt x="8852" y="3069"/>
                  </a:lnTo>
                  <a:lnTo>
                    <a:pt x="8536" y="5051"/>
                  </a:lnTo>
                  <a:lnTo>
                    <a:pt x="8852" y="7842"/>
                  </a:lnTo>
                  <a:lnTo>
                    <a:pt x="6263" y="9887"/>
                  </a:lnTo>
                  <a:lnTo>
                    <a:pt x="4622" y="9887"/>
                  </a:lnTo>
                  <a:lnTo>
                    <a:pt x="2210" y="10493"/>
                  </a:lnTo>
                  <a:lnTo>
                    <a:pt x="2690" y="11895"/>
                  </a:lnTo>
                  <a:lnTo>
                    <a:pt x="2197" y="13536"/>
                  </a:lnTo>
                  <a:lnTo>
                    <a:pt x="1844" y="12905"/>
                  </a:lnTo>
                  <a:lnTo>
                    <a:pt x="733" y="10784"/>
                  </a:lnTo>
                  <a:lnTo>
                    <a:pt x="1478" y="9710"/>
                  </a:lnTo>
                  <a:lnTo>
                    <a:pt x="2778" y="8132"/>
                  </a:lnTo>
                  <a:lnTo>
                    <a:pt x="4470" y="8044"/>
                  </a:lnTo>
                  <a:lnTo>
                    <a:pt x="5064" y="6579"/>
                  </a:lnTo>
                  <a:lnTo>
                    <a:pt x="6819" y="5417"/>
                  </a:lnTo>
                  <a:lnTo>
                    <a:pt x="6983" y="2715"/>
                  </a:lnTo>
                  <a:lnTo>
                    <a:pt x="7349" y="1036"/>
                  </a:lnTo>
                  <a:lnTo>
                    <a:pt x="7955" y="808"/>
                  </a:lnTo>
                  <a:close/>
                  <a:moveTo>
                    <a:pt x="8309" y="0"/>
                  </a:moveTo>
                  <a:lnTo>
                    <a:pt x="6806" y="556"/>
                  </a:lnTo>
                  <a:lnTo>
                    <a:pt x="6364" y="2627"/>
                  </a:lnTo>
                  <a:lnTo>
                    <a:pt x="6200" y="5064"/>
                  </a:lnTo>
                  <a:lnTo>
                    <a:pt x="4546" y="6162"/>
                  </a:lnTo>
                  <a:lnTo>
                    <a:pt x="4028" y="7450"/>
                  </a:lnTo>
                  <a:lnTo>
                    <a:pt x="2463" y="7526"/>
                  </a:lnTo>
                  <a:lnTo>
                    <a:pt x="973" y="9319"/>
                  </a:lnTo>
                  <a:lnTo>
                    <a:pt x="0" y="10758"/>
                  </a:lnTo>
                  <a:lnTo>
                    <a:pt x="1276" y="13208"/>
                  </a:lnTo>
                  <a:lnTo>
                    <a:pt x="2387" y="15102"/>
                  </a:lnTo>
                  <a:lnTo>
                    <a:pt x="3347" y="11870"/>
                  </a:lnTo>
                  <a:lnTo>
                    <a:pt x="3031" y="10923"/>
                  </a:lnTo>
                  <a:lnTo>
                    <a:pt x="4660" y="10506"/>
                  </a:lnTo>
                  <a:lnTo>
                    <a:pt x="6491" y="10506"/>
                  </a:lnTo>
                  <a:lnTo>
                    <a:pt x="9521" y="8119"/>
                  </a:lnTo>
                  <a:lnTo>
                    <a:pt x="9180" y="5076"/>
                  </a:lnTo>
                  <a:lnTo>
                    <a:pt x="9509" y="3005"/>
                  </a:lnTo>
                  <a:lnTo>
                    <a:pt x="830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5"/>
            <p:cNvSpPr/>
            <p:nvPr/>
          </p:nvSpPr>
          <p:spPr>
            <a:xfrm>
              <a:off x="6470500" y="2285950"/>
              <a:ext cx="89675" cy="141450"/>
            </a:xfrm>
            <a:custGeom>
              <a:avLst/>
              <a:gdLst/>
              <a:ahLst/>
              <a:cxnLst/>
              <a:rect l="l" t="t" r="r" b="b"/>
              <a:pathLst>
                <a:path w="3587" h="5658" extrusionOk="0">
                  <a:moveTo>
                    <a:pt x="266" y="0"/>
                  </a:moveTo>
                  <a:lnTo>
                    <a:pt x="1" y="897"/>
                  </a:lnTo>
                  <a:lnTo>
                    <a:pt x="380" y="2677"/>
                  </a:lnTo>
                  <a:lnTo>
                    <a:pt x="76" y="3940"/>
                  </a:lnTo>
                  <a:lnTo>
                    <a:pt x="342" y="5657"/>
                  </a:lnTo>
                  <a:lnTo>
                    <a:pt x="2021" y="5657"/>
                  </a:lnTo>
                  <a:lnTo>
                    <a:pt x="1554" y="3801"/>
                  </a:lnTo>
                  <a:lnTo>
                    <a:pt x="1554" y="3801"/>
                  </a:lnTo>
                  <a:lnTo>
                    <a:pt x="2943" y="4420"/>
                  </a:lnTo>
                  <a:lnTo>
                    <a:pt x="3587" y="2677"/>
                  </a:lnTo>
                  <a:lnTo>
                    <a:pt x="3587" y="1566"/>
                  </a:lnTo>
                  <a:lnTo>
                    <a:pt x="1832" y="821"/>
                  </a:lnTo>
                  <a:lnTo>
                    <a:pt x="26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5"/>
            <p:cNvSpPr/>
            <p:nvPr/>
          </p:nvSpPr>
          <p:spPr>
            <a:xfrm>
              <a:off x="6462300" y="2274900"/>
              <a:ext cx="105775" cy="160375"/>
            </a:xfrm>
            <a:custGeom>
              <a:avLst/>
              <a:gdLst/>
              <a:ahLst/>
              <a:cxnLst/>
              <a:rect l="l" t="t" r="r" b="b"/>
              <a:pathLst>
                <a:path w="4231" h="6415" extrusionOk="0">
                  <a:moveTo>
                    <a:pt x="783" y="897"/>
                  </a:moveTo>
                  <a:lnTo>
                    <a:pt x="2033" y="1541"/>
                  </a:lnTo>
                  <a:lnTo>
                    <a:pt x="3599" y="2210"/>
                  </a:lnTo>
                  <a:lnTo>
                    <a:pt x="3599" y="3069"/>
                  </a:lnTo>
                  <a:lnTo>
                    <a:pt x="3094" y="4432"/>
                  </a:lnTo>
                  <a:lnTo>
                    <a:pt x="1427" y="3700"/>
                  </a:lnTo>
                  <a:lnTo>
                    <a:pt x="1945" y="5784"/>
                  </a:lnTo>
                  <a:lnTo>
                    <a:pt x="935" y="5784"/>
                  </a:lnTo>
                  <a:lnTo>
                    <a:pt x="733" y="4395"/>
                  </a:lnTo>
                  <a:lnTo>
                    <a:pt x="1036" y="3119"/>
                  </a:lnTo>
                  <a:lnTo>
                    <a:pt x="657" y="1352"/>
                  </a:lnTo>
                  <a:lnTo>
                    <a:pt x="783" y="897"/>
                  </a:lnTo>
                  <a:close/>
                  <a:moveTo>
                    <a:pt x="392" y="0"/>
                  </a:moveTo>
                  <a:lnTo>
                    <a:pt x="0" y="1326"/>
                  </a:lnTo>
                  <a:lnTo>
                    <a:pt x="379" y="3119"/>
                  </a:lnTo>
                  <a:lnTo>
                    <a:pt x="89" y="4369"/>
                  </a:lnTo>
                  <a:lnTo>
                    <a:pt x="404" y="6415"/>
                  </a:lnTo>
                  <a:lnTo>
                    <a:pt x="2753" y="6415"/>
                  </a:lnTo>
                  <a:lnTo>
                    <a:pt x="2336" y="4799"/>
                  </a:lnTo>
                  <a:lnTo>
                    <a:pt x="2336" y="4799"/>
                  </a:lnTo>
                  <a:lnTo>
                    <a:pt x="3448" y="5291"/>
                  </a:lnTo>
                  <a:lnTo>
                    <a:pt x="4205" y="3233"/>
                  </a:lnTo>
                  <a:lnTo>
                    <a:pt x="4230" y="1793"/>
                  </a:lnTo>
                  <a:lnTo>
                    <a:pt x="2299" y="985"/>
                  </a:lnTo>
                  <a:lnTo>
                    <a:pt x="39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5"/>
            <p:cNvSpPr/>
            <p:nvPr/>
          </p:nvSpPr>
          <p:spPr>
            <a:xfrm>
              <a:off x="6378950" y="1950375"/>
              <a:ext cx="126300" cy="303725"/>
            </a:xfrm>
            <a:custGeom>
              <a:avLst/>
              <a:gdLst/>
              <a:ahLst/>
              <a:cxnLst/>
              <a:rect l="l" t="t" r="r" b="b"/>
              <a:pathLst>
                <a:path w="5052" h="12149" extrusionOk="0">
                  <a:moveTo>
                    <a:pt x="708" y="1"/>
                  </a:moveTo>
                  <a:lnTo>
                    <a:pt x="1" y="1365"/>
                  </a:lnTo>
                  <a:lnTo>
                    <a:pt x="1428" y="5456"/>
                  </a:lnTo>
                  <a:lnTo>
                    <a:pt x="2211" y="7021"/>
                  </a:lnTo>
                  <a:lnTo>
                    <a:pt x="2211" y="8676"/>
                  </a:lnTo>
                  <a:lnTo>
                    <a:pt x="3271" y="12148"/>
                  </a:lnTo>
                  <a:lnTo>
                    <a:pt x="5052" y="12148"/>
                  </a:lnTo>
                  <a:lnTo>
                    <a:pt x="4168" y="8878"/>
                  </a:lnTo>
                  <a:lnTo>
                    <a:pt x="5052" y="8398"/>
                  </a:lnTo>
                  <a:lnTo>
                    <a:pt x="3360" y="5317"/>
                  </a:lnTo>
                  <a:lnTo>
                    <a:pt x="2185" y="2198"/>
                  </a:lnTo>
                  <a:lnTo>
                    <a:pt x="70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5"/>
            <p:cNvSpPr/>
            <p:nvPr/>
          </p:nvSpPr>
          <p:spPr>
            <a:xfrm>
              <a:off x="6370425" y="1934925"/>
              <a:ext cx="145575" cy="327050"/>
            </a:xfrm>
            <a:custGeom>
              <a:avLst/>
              <a:gdLst/>
              <a:ahLst/>
              <a:cxnLst/>
              <a:rect l="l" t="t" r="r" b="b"/>
              <a:pathLst>
                <a:path w="5823" h="13082" extrusionOk="0">
                  <a:moveTo>
                    <a:pt x="1074" y="1238"/>
                  </a:moveTo>
                  <a:lnTo>
                    <a:pt x="2249" y="2968"/>
                  </a:lnTo>
                  <a:lnTo>
                    <a:pt x="3423" y="6086"/>
                  </a:lnTo>
                  <a:lnTo>
                    <a:pt x="4963" y="8890"/>
                  </a:lnTo>
                  <a:lnTo>
                    <a:pt x="4143" y="9344"/>
                  </a:lnTo>
                  <a:lnTo>
                    <a:pt x="4976" y="12450"/>
                  </a:lnTo>
                  <a:lnTo>
                    <a:pt x="3852" y="12450"/>
                  </a:lnTo>
                  <a:lnTo>
                    <a:pt x="2867" y="9243"/>
                  </a:lnTo>
                  <a:lnTo>
                    <a:pt x="2867" y="7564"/>
                  </a:lnTo>
                  <a:lnTo>
                    <a:pt x="2072" y="5960"/>
                  </a:lnTo>
                  <a:lnTo>
                    <a:pt x="683" y="2008"/>
                  </a:lnTo>
                  <a:lnTo>
                    <a:pt x="1074" y="1238"/>
                  </a:lnTo>
                  <a:close/>
                  <a:moveTo>
                    <a:pt x="998" y="0"/>
                  </a:moveTo>
                  <a:lnTo>
                    <a:pt x="1" y="1957"/>
                  </a:lnTo>
                  <a:lnTo>
                    <a:pt x="1491" y="6213"/>
                  </a:lnTo>
                  <a:lnTo>
                    <a:pt x="2236" y="7715"/>
                  </a:lnTo>
                  <a:lnTo>
                    <a:pt x="2236" y="9294"/>
                  </a:lnTo>
                  <a:lnTo>
                    <a:pt x="3385" y="13082"/>
                  </a:lnTo>
                  <a:lnTo>
                    <a:pt x="5797" y="13082"/>
                  </a:lnTo>
                  <a:lnTo>
                    <a:pt x="4875" y="9660"/>
                  </a:lnTo>
                  <a:lnTo>
                    <a:pt x="5822" y="9142"/>
                  </a:lnTo>
                  <a:lnTo>
                    <a:pt x="3991" y="5834"/>
                  </a:lnTo>
                  <a:lnTo>
                    <a:pt x="2829" y="2715"/>
                  </a:lnTo>
                  <a:lnTo>
                    <a:pt x="99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5"/>
            <p:cNvSpPr/>
            <p:nvPr/>
          </p:nvSpPr>
          <p:spPr>
            <a:xfrm>
              <a:off x="5626075" y="893825"/>
              <a:ext cx="145875" cy="113350"/>
            </a:xfrm>
            <a:custGeom>
              <a:avLst/>
              <a:gdLst/>
              <a:ahLst/>
              <a:cxnLst/>
              <a:rect l="l" t="t" r="r" b="b"/>
              <a:pathLst>
                <a:path w="5835" h="4534" extrusionOk="0">
                  <a:moveTo>
                    <a:pt x="4142" y="0"/>
                  </a:moveTo>
                  <a:lnTo>
                    <a:pt x="2362" y="796"/>
                  </a:lnTo>
                  <a:lnTo>
                    <a:pt x="480" y="796"/>
                  </a:lnTo>
                  <a:lnTo>
                    <a:pt x="0" y="2425"/>
                  </a:lnTo>
                  <a:lnTo>
                    <a:pt x="2362" y="4533"/>
                  </a:lnTo>
                  <a:lnTo>
                    <a:pt x="4458" y="3334"/>
                  </a:lnTo>
                  <a:lnTo>
                    <a:pt x="5834" y="2273"/>
                  </a:lnTo>
                  <a:lnTo>
                    <a:pt x="5834" y="480"/>
                  </a:lnTo>
                  <a:lnTo>
                    <a:pt x="414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5"/>
            <p:cNvSpPr/>
            <p:nvPr/>
          </p:nvSpPr>
          <p:spPr>
            <a:xfrm>
              <a:off x="5617225" y="885625"/>
              <a:ext cx="162600" cy="131025"/>
            </a:xfrm>
            <a:custGeom>
              <a:avLst/>
              <a:gdLst/>
              <a:ahLst/>
              <a:cxnLst/>
              <a:rect l="l" t="t" r="r" b="b"/>
              <a:pathLst>
                <a:path w="6504" h="5241" extrusionOk="0">
                  <a:moveTo>
                    <a:pt x="4521" y="657"/>
                  </a:moveTo>
                  <a:lnTo>
                    <a:pt x="5872" y="1048"/>
                  </a:lnTo>
                  <a:lnTo>
                    <a:pt x="5872" y="2437"/>
                  </a:lnTo>
                  <a:lnTo>
                    <a:pt x="4660" y="3371"/>
                  </a:lnTo>
                  <a:lnTo>
                    <a:pt x="2766" y="4470"/>
                  </a:lnTo>
                  <a:lnTo>
                    <a:pt x="708" y="2652"/>
                  </a:lnTo>
                  <a:lnTo>
                    <a:pt x="1074" y="1452"/>
                  </a:lnTo>
                  <a:lnTo>
                    <a:pt x="2728" y="1452"/>
                  </a:lnTo>
                  <a:lnTo>
                    <a:pt x="4521" y="657"/>
                  </a:lnTo>
                  <a:close/>
                  <a:moveTo>
                    <a:pt x="4471" y="0"/>
                  </a:moveTo>
                  <a:lnTo>
                    <a:pt x="2653" y="821"/>
                  </a:lnTo>
                  <a:lnTo>
                    <a:pt x="607" y="821"/>
                  </a:lnTo>
                  <a:lnTo>
                    <a:pt x="1" y="2854"/>
                  </a:lnTo>
                  <a:lnTo>
                    <a:pt x="2678" y="5240"/>
                  </a:lnTo>
                  <a:lnTo>
                    <a:pt x="5001" y="3902"/>
                  </a:lnTo>
                  <a:lnTo>
                    <a:pt x="6504" y="2753"/>
                  </a:lnTo>
                  <a:lnTo>
                    <a:pt x="6504" y="581"/>
                  </a:lnTo>
                  <a:lnTo>
                    <a:pt x="447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5"/>
            <p:cNvSpPr/>
            <p:nvPr/>
          </p:nvSpPr>
          <p:spPr>
            <a:xfrm>
              <a:off x="5828725" y="897925"/>
              <a:ext cx="80850" cy="36650"/>
            </a:xfrm>
            <a:custGeom>
              <a:avLst/>
              <a:gdLst/>
              <a:ahLst/>
              <a:cxnLst/>
              <a:rect l="l" t="t" r="r" b="b"/>
              <a:pathLst>
                <a:path w="3234" h="1466" extrusionOk="0">
                  <a:moveTo>
                    <a:pt x="1" y="1"/>
                  </a:moveTo>
                  <a:lnTo>
                    <a:pt x="885" y="1465"/>
                  </a:lnTo>
                  <a:lnTo>
                    <a:pt x="3233" y="733"/>
                  </a:lnTo>
                  <a:lnTo>
                    <a:pt x="235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5"/>
            <p:cNvSpPr/>
            <p:nvPr/>
          </p:nvSpPr>
          <p:spPr>
            <a:xfrm>
              <a:off x="5814525" y="890350"/>
              <a:ext cx="111475" cy="53700"/>
            </a:xfrm>
            <a:custGeom>
              <a:avLst/>
              <a:gdLst/>
              <a:ahLst/>
              <a:cxnLst/>
              <a:rect l="l" t="t" r="r" b="b"/>
              <a:pathLst>
                <a:path w="4459" h="2148" extrusionOk="0">
                  <a:moveTo>
                    <a:pt x="2804" y="632"/>
                  </a:moveTo>
                  <a:lnTo>
                    <a:pt x="3157" y="922"/>
                  </a:lnTo>
                  <a:lnTo>
                    <a:pt x="1604" y="1402"/>
                  </a:lnTo>
                  <a:lnTo>
                    <a:pt x="1125" y="632"/>
                  </a:lnTo>
                  <a:close/>
                  <a:moveTo>
                    <a:pt x="1" y="0"/>
                  </a:moveTo>
                  <a:lnTo>
                    <a:pt x="1314" y="2147"/>
                  </a:lnTo>
                  <a:lnTo>
                    <a:pt x="4458" y="1175"/>
                  </a:lnTo>
                  <a:lnTo>
                    <a:pt x="303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5"/>
            <p:cNvSpPr/>
            <p:nvPr/>
          </p:nvSpPr>
          <p:spPr>
            <a:xfrm>
              <a:off x="5765925" y="1013475"/>
              <a:ext cx="80825" cy="48625"/>
            </a:xfrm>
            <a:custGeom>
              <a:avLst/>
              <a:gdLst/>
              <a:ahLst/>
              <a:cxnLst/>
              <a:rect l="l" t="t" r="r" b="b"/>
              <a:pathLst>
                <a:path w="3233" h="1945" extrusionOk="0">
                  <a:moveTo>
                    <a:pt x="0" y="0"/>
                  </a:moveTo>
                  <a:lnTo>
                    <a:pt x="871" y="1945"/>
                  </a:lnTo>
                  <a:lnTo>
                    <a:pt x="3233" y="972"/>
                  </a:lnTo>
                  <a:lnTo>
                    <a:pt x="1616" y="164"/>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5"/>
            <p:cNvSpPr/>
            <p:nvPr/>
          </p:nvSpPr>
          <p:spPr>
            <a:xfrm>
              <a:off x="5752975" y="1004300"/>
              <a:ext cx="113025" cy="68225"/>
            </a:xfrm>
            <a:custGeom>
              <a:avLst/>
              <a:gdLst/>
              <a:ahLst/>
              <a:cxnLst/>
              <a:rect l="l" t="t" r="r" b="b"/>
              <a:pathLst>
                <a:path w="4521" h="2729" extrusionOk="0">
                  <a:moveTo>
                    <a:pt x="1023" y="733"/>
                  </a:moveTo>
                  <a:lnTo>
                    <a:pt x="2046" y="847"/>
                  </a:lnTo>
                  <a:lnTo>
                    <a:pt x="2993" y="1314"/>
                  </a:lnTo>
                  <a:lnTo>
                    <a:pt x="1554" y="1908"/>
                  </a:lnTo>
                  <a:lnTo>
                    <a:pt x="1023" y="733"/>
                  </a:lnTo>
                  <a:close/>
                  <a:moveTo>
                    <a:pt x="0" y="1"/>
                  </a:moveTo>
                  <a:lnTo>
                    <a:pt x="1225" y="2728"/>
                  </a:lnTo>
                  <a:lnTo>
                    <a:pt x="4521" y="1365"/>
                  </a:lnTo>
                  <a:lnTo>
                    <a:pt x="2273" y="253"/>
                  </a:lnTo>
                  <a:lnTo>
                    <a:pt x="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5"/>
            <p:cNvSpPr/>
            <p:nvPr/>
          </p:nvSpPr>
          <p:spPr>
            <a:xfrm>
              <a:off x="4952100" y="890350"/>
              <a:ext cx="78950" cy="112725"/>
            </a:xfrm>
            <a:custGeom>
              <a:avLst/>
              <a:gdLst/>
              <a:ahLst/>
              <a:cxnLst/>
              <a:rect l="l" t="t" r="r" b="b"/>
              <a:pathLst>
                <a:path w="3158" h="4509" extrusionOk="0">
                  <a:moveTo>
                    <a:pt x="1" y="0"/>
                  </a:moveTo>
                  <a:lnTo>
                    <a:pt x="1" y="1882"/>
                  </a:lnTo>
                  <a:lnTo>
                    <a:pt x="960" y="4508"/>
                  </a:lnTo>
                  <a:lnTo>
                    <a:pt x="3157" y="2576"/>
                  </a:lnTo>
                  <a:lnTo>
                    <a:pt x="3157" y="1251"/>
                  </a:lnTo>
                  <a:lnTo>
                    <a:pt x="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5"/>
            <p:cNvSpPr/>
            <p:nvPr/>
          </p:nvSpPr>
          <p:spPr>
            <a:xfrm>
              <a:off x="4944200" y="878675"/>
              <a:ext cx="94750" cy="137975"/>
            </a:xfrm>
            <a:custGeom>
              <a:avLst/>
              <a:gdLst/>
              <a:ahLst/>
              <a:cxnLst/>
              <a:rect l="l" t="t" r="r" b="b"/>
              <a:pathLst>
                <a:path w="3790" h="5519" extrusionOk="0">
                  <a:moveTo>
                    <a:pt x="620" y="922"/>
                  </a:moveTo>
                  <a:lnTo>
                    <a:pt x="3145" y="1932"/>
                  </a:lnTo>
                  <a:lnTo>
                    <a:pt x="3145" y="2892"/>
                  </a:lnTo>
                  <a:lnTo>
                    <a:pt x="1415" y="4432"/>
                  </a:lnTo>
                  <a:lnTo>
                    <a:pt x="632" y="2298"/>
                  </a:lnTo>
                  <a:lnTo>
                    <a:pt x="620" y="922"/>
                  </a:lnTo>
                  <a:close/>
                  <a:moveTo>
                    <a:pt x="1" y="0"/>
                  </a:moveTo>
                  <a:lnTo>
                    <a:pt x="1" y="2349"/>
                  </a:lnTo>
                  <a:lnTo>
                    <a:pt x="1137" y="5518"/>
                  </a:lnTo>
                  <a:lnTo>
                    <a:pt x="3789" y="3182"/>
                  </a:lnTo>
                  <a:lnTo>
                    <a:pt x="3789" y="1503"/>
                  </a:lnTo>
                  <a:lnTo>
                    <a:pt x="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5"/>
            <p:cNvSpPr/>
            <p:nvPr/>
          </p:nvSpPr>
          <p:spPr>
            <a:xfrm>
              <a:off x="4770275" y="799125"/>
              <a:ext cx="164800" cy="161950"/>
            </a:xfrm>
            <a:custGeom>
              <a:avLst/>
              <a:gdLst/>
              <a:ahLst/>
              <a:cxnLst/>
              <a:rect l="l" t="t" r="r" b="b"/>
              <a:pathLst>
                <a:path w="6592" h="6478" extrusionOk="0">
                  <a:moveTo>
                    <a:pt x="1049" y="0"/>
                  </a:moveTo>
                  <a:lnTo>
                    <a:pt x="0" y="1856"/>
                  </a:lnTo>
                  <a:lnTo>
                    <a:pt x="948" y="4546"/>
                  </a:lnTo>
                  <a:lnTo>
                    <a:pt x="2539" y="6478"/>
                  </a:lnTo>
                  <a:lnTo>
                    <a:pt x="5064" y="6478"/>
                  </a:lnTo>
                  <a:lnTo>
                    <a:pt x="6592" y="6213"/>
                  </a:lnTo>
                  <a:lnTo>
                    <a:pt x="5695" y="3801"/>
                  </a:lnTo>
                  <a:lnTo>
                    <a:pt x="3296" y="2500"/>
                  </a:lnTo>
                  <a:lnTo>
                    <a:pt x="104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5"/>
            <p:cNvSpPr/>
            <p:nvPr/>
          </p:nvSpPr>
          <p:spPr>
            <a:xfrm>
              <a:off x="4761750" y="785550"/>
              <a:ext cx="184075" cy="183425"/>
            </a:xfrm>
            <a:custGeom>
              <a:avLst/>
              <a:gdLst/>
              <a:ahLst/>
              <a:cxnLst/>
              <a:rect l="l" t="t" r="r" b="b"/>
              <a:pathLst>
                <a:path w="7363" h="7337" extrusionOk="0">
                  <a:moveTo>
                    <a:pt x="1453" y="1074"/>
                  </a:moveTo>
                  <a:lnTo>
                    <a:pt x="3410" y="3245"/>
                  </a:lnTo>
                  <a:lnTo>
                    <a:pt x="5784" y="4559"/>
                  </a:lnTo>
                  <a:lnTo>
                    <a:pt x="6503" y="6516"/>
                  </a:lnTo>
                  <a:lnTo>
                    <a:pt x="5405" y="6705"/>
                  </a:lnTo>
                  <a:lnTo>
                    <a:pt x="3031" y="6705"/>
                  </a:lnTo>
                  <a:lnTo>
                    <a:pt x="1566" y="4937"/>
                  </a:lnTo>
                  <a:lnTo>
                    <a:pt x="695" y="2425"/>
                  </a:lnTo>
                  <a:lnTo>
                    <a:pt x="1453" y="1074"/>
                  </a:lnTo>
                  <a:close/>
                  <a:moveTo>
                    <a:pt x="1326" y="0"/>
                  </a:moveTo>
                  <a:lnTo>
                    <a:pt x="1" y="2374"/>
                  </a:lnTo>
                  <a:lnTo>
                    <a:pt x="985" y="5203"/>
                  </a:lnTo>
                  <a:lnTo>
                    <a:pt x="2728" y="7337"/>
                  </a:lnTo>
                  <a:lnTo>
                    <a:pt x="5468" y="7337"/>
                  </a:lnTo>
                  <a:lnTo>
                    <a:pt x="7362" y="7008"/>
                  </a:lnTo>
                  <a:lnTo>
                    <a:pt x="6289" y="4129"/>
                  </a:lnTo>
                  <a:lnTo>
                    <a:pt x="3839" y="2791"/>
                  </a:lnTo>
                  <a:lnTo>
                    <a:pt x="132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5"/>
            <p:cNvSpPr/>
            <p:nvPr/>
          </p:nvSpPr>
          <p:spPr>
            <a:xfrm>
              <a:off x="4392100" y="1174150"/>
              <a:ext cx="165750" cy="386075"/>
            </a:xfrm>
            <a:custGeom>
              <a:avLst/>
              <a:gdLst/>
              <a:ahLst/>
              <a:cxnLst/>
              <a:rect l="l" t="t" r="r" b="b"/>
              <a:pathLst>
                <a:path w="6630" h="15443" extrusionOk="0">
                  <a:moveTo>
                    <a:pt x="6629" y="0"/>
                  </a:moveTo>
                  <a:lnTo>
                    <a:pt x="4521" y="1036"/>
                  </a:lnTo>
                  <a:lnTo>
                    <a:pt x="2261" y="3056"/>
                  </a:lnTo>
                  <a:lnTo>
                    <a:pt x="0" y="6301"/>
                  </a:lnTo>
                  <a:lnTo>
                    <a:pt x="354" y="10594"/>
                  </a:lnTo>
                  <a:lnTo>
                    <a:pt x="51" y="12652"/>
                  </a:lnTo>
                  <a:lnTo>
                    <a:pt x="1288" y="15443"/>
                  </a:lnTo>
                  <a:lnTo>
                    <a:pt x="4357" y="15443"/>
                  </a:lnTo>
                  <a:lnTo>
                    <a:pt x="2425" y="11731"/>
                  </a:lnTo>
                  <a:lnTo>
                    <a:pt x="2955" y="7033"/>
                  </a:lnTo>
                  <a:lnTo>
                    <a:pt x="4634" y="4154"/>
                  </a:lnTo>
                  <a:lnTo>
                    <a:pt x="6629" y="1844"/>
                  </a:lnTo>
                  <a:lnTo>
                    <a:pt x="662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5"/>
            <p:cNvSpPr/>
            <p:nvPr/>
          </p:nvSpPr>
          <p:spPr>
            <a:xfrm>
              <a:off x="4383875" y="1161200"/>
              <a:ext cx="181875" cy="406925"/>
            </a:xfrm>
            <a:custGeom>
              <a:avLst/>
              <a:gdLst/>
              <a:ahLst/>
              <a:cxnLst/>
              <a:rect l="l" t="t" r="r" b="b"/>
              <a:pathLst>
                <a:path w="7275" h="16277" extrusionOk="0">
                  <a:moveTo>
                    <a:pt x="6643" y="1023"/>
                  </a:moveTo>
                  <a:lnTo>
                    <a:pt x="6643" y="2248"/>
                  </a:lnTo>
                  <a:lnTo>
                    <a:pt x="4686" y="4508"/>
                  </a:lnTo>
                  <a:lnTo>
                    <a:pt x="3006" y="7387"/>
                  </a:lnTo>
                  <a:lnTo>
                    <a:pt x="2425" y="12299"/>
                  </a:lnTo>
                  <a:lnTo>
                    <a:pt x="4168" y="15645"/>
                  </a:lnTo>
                  <a:lnTo>
                    <a:pt x="1819" y="15645"/>
                  </a:lnTo>
                  <a:lnTo>
                    <a:pt x="708" y="13120"/>
                  </a:lnTo>
                  <a:lnTo>
                    <a:pt x="999" y="11125"/>
                  </a:lnTo>
                  <a:lnTo>
                    <a:pt x="645" y="6895"/>
                  </a:lnTo>
                  <a:lnTo>
                    <a:pt x="2829" y="3789"/>
                  </a:lnTo>
                  <a:lnTo>
                    <a:pt x="5039" y="1806"/>
                  </a:lnTo>
                  <a:lnTo>
                    <a:pt x="6643" y="1023"/>
                  </a:lnTo>
                  <a:close/>
                  <a:moveTo>
                    <a:pt x="7274" y="0"/>
                  </a:moveTo>
                  <a:lnTo>
                    <a:pt x="4723" y="1263"/>
                  </a:lnTo>
                  <a:lnTo>
                    <a:pt x="2387" y="3347"/>
                  </a:lnTo>
                  <a:lnTo>
                    <a:pt x="1" y="6731"/>
                  </a:lnTo>
                  <a:lnTo>
                    <a:pt x="380" y="11112"/>
                  </a:lnTo>
                  <a:lnTo>
                    <a:pt x="64" y="13221"/>
                  </a:lnTo>
                  <a:lnTo>
                    <a:pt x="1415" y="16277"/>
                  </a:lnTo>
                  <a:lnTo>
                    <a:pt x="5203" y="16277"/>
                  </a:lnTo>
                  <a:lnTo>
                    <a:pt x="3069" y="12185"/>
                  </a:lnTo>
                  <a:lnTo>
                    <a:pt x="3587" y="7652"/>
                  </a:lnTo>
                  <a:lnTo>
                    <a:pt x="5203" y="4874"/>
                  </a:lnTo>
                  <a:lnTo>
                    <a:pt x="7274" y="2475"/>
                  </a:lnTo>
                  <a:lnTo>
                    <a:pt x="727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5"/>
            <p:cNvSpPr/>
            <p:nvPr/>
          </p:nvSpPr>
          <p:spPr>
            <a:xfrm>
              <a:off x="3327950" y="2153675"/>
              <a:ext cx="78950" cy="116200"/>
            </a:xfrm>
            <a:custGeom>
              <a:avLst/>
              <a:gdLst/>
              <a:ahLst/>
              <a:cxnLst/>
              <a:rect l="l" t="t" r="r" b="b"/>
              <a:pathLst>
                <a:path w="3158" h="4648" extrusionOk="0">
                  <a:moveTo>
                    <a:pt x="1288" y="1"/>
                  </a:moveTo>
                  <a:lnTo>
                    <a:pt x="1" y="1655"/>
                  </a:lnTo>
                  <a:lnTo>
                    <a:pt x="1" y="3069"/>
                  </a:lnTo>
                  <a:lnTo>
                    <a:pt x="1" y="3700"/>
                  </a:lnTo>
                  <a:lnTo>
                    <a:pt x="884" y="4647"/>
                  </a:lnTo>
                  <a:lnTo>
                    <a:pt x="2677" y="3915"/>
                  </a:lnTo>
                  <a:lnTo>
                    <a:pt x="3157" y="1731"/>
                  </a:lnTo>
                  <a:lnTo>
                    <a:pt x="3157" y="544"/>
                  </a:lnTo>
                  <a:lnTo>
                    <a:pt x="128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5"/>
            <p:cNvSpPr/>
            <p:nvPr/>
          </p:nvSpPr>
          <p:spPr>
            <a:xfrm>
              <a:off x="3320050" y="2144525"/>
              <a:ext cx="94725" cy="134825"/>
            </a:xfrm>
            <a:custGeom>
              <a:avLst/>
              <a:gdLst/>
              <a:ahLst/>
              <a:cxnLst/>
              <a:rect l="l" t="t" r="r" b="b"/>
              <a:pathLst>
                <a:path w="3789" h="5393" extrusionOk="0">
                  <a:moveTo>
                    <a:pt x="1718" y="720"/>
                  </a:moveTo>
                  <a:lnTo>
                    <a:pt x="3158" y="1150"/>
                  </a:lnTo>
                  <a:lnTo>
                    <a:pt x="3158" y="2059"/>
                  </a:lnTo>
                  <a:lnTo>
                    <a:pt x="2728" y="4054"/>
                  </a:lnTo>
                  <a:lnTo>
                    <a:pt x="1289" y="4647"/>
                  </a:lnTo>
                  <a:lnTo>
                    <a:pt x="632" y="3953"/>
                  </a:lnTo>
                  <a:lnTo>
                    <a:pt x="632" y="2122"/>
                  </a:lnTo>
                  <a:lnTo>
                    <a:pt x="1718" y="720"/>
                  </a:lnTo>
                  <a:close/>
                  <a:moveTo>
                    <a:pt x="1491" y="0"/>
                  </a:moveTo>
                  <a:lnTo>
                    <a:pt x="1" y="1907"/>
                  </a:lnTo>
                  <a:lnTo>
                    <a:pt x="1" y="4193"/>
                  </a:lnTo>
                  <a:lnTo>
                    <a:pt x="1125" y="5392"/>
                  </a:lnTo>
                  <a:lnTo>
                    <a:pt x="3271" y="4508"/>
                  </a:lnTo>
                  <a:lnTo>
                    <a:pt x="3789" y="2160"/>
                  </a:lnTo>
                  <a:lnTo>
                    <a:pt x="3789" y="682"/>
                  </a:lnTo>
                  <a:lnTo>
                    <a:pt x="149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5"/>
            <p:cNvSpPr/>
            <p:nvPr/>
          </p:nvSpPr>
          <p:spPr>
            <a:xfrm>
              <a:off x="3404025" y="2057075"/>
              <a:ext cx="144925" cy="252250"/>
            </a:xfrm>
            <a:custGeom>
              <a:avLst/>
              <a:gdLst/>
              <a:ahLst/>
              <a:cxnLst/>
              <a:rect l="l" t="t" r="r" b="b"/>
              <a:pathLst>
                <a:path w="5797" h="10090" extrusionOk="0">
                  <a:moveTo>
                    <a:pt x="2602" y="1"/>
                  </a:moveTo>
                  <a:lnTo>
                    <a:pt x="834" y="443"/>
                  </a:lnTo>
                  <a:lnTo>
                    <a:pt x="1" y="1680"/>
                  </a:lnTo>
                  <a:lnTo>
                    <a:pt x="2097" y="4408"/>
                  </a:lnTo>
                  <a:lnTo>
                    <a:pt x="2311" y="6201"/>
                  </a:lnTo>
                  <a:lnTo>
                    <a:pt x="746" y="7703"/>
                  </a:lnTo>
                  <a:lnTo>
                    <a:pt x="746" y="10090"/>
                  </a:lnTo>
                  <a:lnTo>
                    <a:pt x="5796" y="9155"/>
                  </a:lnTo>
                  <a:lnTo>
                    <a:pt x="5796" y="7564"/>
                  </a:lnTo>
                  <a:lnTo>
                    <a:pt x="4837" y="5266"/>
                  </a:lnTo>
                  <a:lnTo>
                    <a:pt x="2728" y="2753"/>
                  </a:lnTo>
                  <a:lnTo>
                    <a:pt x="3700" y="1213"/>
                  </a:lnTo>
                  <a:lnTo>
                    <a:pt x="260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5"/>
            <p:cNvSpPr/>
            <p:nvPr/>
          </p:nvSpPr>
          <p:spPr>
            <a:xfrm>
              <a:off x="3394250" y="2048250"/>
              <a:ext cx="162600" cy="270550"/>
            </a:xfrm>
            <a:custGeom>
              <a:avLst/>
              <a:gdLst/>
              <a:ahLst/>
              <a:cxnLst/>
              <a:rect l="l" t="t" r="r" b="b"/>
              <a:pathLst>
                <a:path w="6504" h="10822" extrusionOk="0">
                  <a:moveTo>
                    <a:pt x="2879" y="707"/>
                  </a:moveTo>
                  <a:lnTo>
                    <a:pt x="3687" y="1604"/>
                  </a:lnTo>
                  <a:lnTo>
                    <a:pt x="2728" y="3132"/>
                  </a:lnTo>
                  <a:lnTo>
                    <a:pt x="4950" y="5783"/>
                  </a:lnTo>
                  <a:lnTo>
                    <a:pt x="5872" y="7980"/>
                  </a:lnTo>
                  <a:lnTo>
                    <a:pt x="5872" y="9243"/>
                  </a:lnTo>
                  <a:lnTo>
                    <a:pt x="1452" y="10064"/>
                  </a:lnTo>
                  <a:lnTo>
                    <a:pt x="1452" y="8195"/>
                  </a:lnTo>
                  <a:lnTo>
                    <a:pt x="3031" y="6667"/>
                  </a:lnTo>
                  <a:lnTo>
                    <a:pt x="2791" y="4634"/>
                  </a:lnTo>
                  <a:lnTo>
                    <a:pt x="783" y="2008"/>
                  </a:lnTo>
                  <a:lnTo>
                    <a:pt x="1414" y="1061"/>
                  </a:lnTo>
                  <a:lnTo>
                    <a:pt x="2879" y="707"/>
                  </a:lnTo>
                  <a:close/>
                  <a:moveTo>
                    <a:pt x="3094" y="0"/>
                  </a:moveTo>
                  <a:lnTo>
                    <a:pt x="1023" y="505"/>
                  </a:lnTo>
                  <a:lnTo>
                    <a:pt x="0" y="2046"/>
                  </a:lnTo>
                  <a:lnTo>
                    <a:pt x="2172" y="4887"/>
                  </a:lnTo>
                  <a:lnTo>
                    <a:pt x="2361" y="6440"/>
                  </a:lnTo>
                  <a:lnTo>
                    <a:pt x="821" y="7917"/>
                  </a:lnTo>
                  <a:lnTo>
                    <a:pt x="821" y="10822"/>
                  </a:lnTo>
                  <a:lnTo>
                    <a:pt x="6503" y="9774"/>
                  </a:lnTo>
                  <a:lnTo>
                    <a:pt x="6503" y="7917"/>
                  </a:lnTo>
                  <a:lnTo>
                    <a:pt x="5506" y="5493"/>
                  </a:lnTo>
                  <a:lnTo>
                    <a:pt x="3498" y="3094"/>
                  </a:lnTo>
                  <a:lnTo>
                    <a:pt x="4470" y="1541"/>
                  </a:lnTo>
                  <a:lnTo>
                    <a:pt x="30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5"/>
            <p:cNvSpPr/>
            <p:nvPr/>
          </p:nvSpPr>
          <p:spPr>
            <a:xfrm>
              <a:off x="3658775" y="1084500"/>
              <a:ext cx="236775" cy="215300"/>
            </a:xfrm>
            <a:custGeom>
              <a:avLst/>
              <a:gdLst/>
              <a:ahLst/>
              <a:cxnLst/>
              <a:rect l="l" t="t" r="r" b="b"/>
              <a:pathLst>
                <a:path w="9471" h="8612" extrusionOk="0">
                  <a:moveTo>
                    <a:pt x="3498" y="0"/>
                  </a:moveTo>
                  <a:lnTo>
                    <a:pt x="1907" y="972"/>
                  </a:lnTo>
                  <a:lnTo>
                    <a:pt x="1907" y="1692"/>
                  </a:lnTo>
                  <a:lnTo>
                    <a:pt x="1" y="2273"/>
                  </a:lnTo>
                  <a:lnTo>
                    <a:pt x="2173" y="5026"/>
                  </a:lnTo>
                  <a:lnTo>
                    <a:pt x="3801" y="6162"/>
                  </a:lnTo>
                  <a:lnTo>
                    <a:pt x="3271" y="6970"/>
                  </a:lnTo>
                  <a:lnTo>
                    <a:pt x="5254" y="8612"/>
                  </a:lnTo>
                  <a:lnTo>
                    <a:pt x="6327" y="4028"/>
                  </a:lnTo>
                  <a:lnTo>
                    <a:pt x="7488" y="5278"/>
                  </a:lnTo>
                  <a:lnTo>
                    <a:pt x="7122" y="7046"/>
                  </a:lnTo>
                  <a:lnTo>
                    <a:pt x="8537" y="7046"/>
                  </a:lnTo>
                  <a:lnTo>
                    <a:pt x="9471" y="5177"/>
                  </a:lnTo>
                  <a:lnTo>
                    <a:pt x="6150" y="2513"/>
                  </a:lnTo>
                  <a:lnTo>
                    <a:pt x="349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5"/>
            <p:cNvSpPr/>
            <p:nvPr/>
          </p:nvSpPr>
          <p:spPr>
            <a:xfrm>
              <a:off x="3645200" y="1074400"/>
              <a:ext cx="260450" cy="239600"/>
            </a:xfrm>
            <a:custGeom>
              <a:avLst/>
              <a:gdLst/>
              <a:ahLst/>
              <a:cxnLst/>
              <a:rect l="l" t="t" r="r" b="b"/>
              <a:pathLst>
                <a:path w="10418" h="9584" extrusionOk="0">
                  <a:moveTo>
                    <a:pt x="4003" y="796"/>
                  </a:moveTo>
                  <a:lnTo>
                    <a:pt x="6491" y="3157"/>
                  </a:lnTo>
                  <a:lnTo>
                    <a:pt x="9610" y="5670"/>
                  </a:lnTo>
                  <a:lnTo>
                    <a:pt x="8878" y="7134"/>
                  </a:lnTo>
                  <a:lnTo>
                    <a:pt x="8057" y="7134"/>
                  </a:lnTo>
                  <a:lnTo>
                    <a:pt x="8372" y="5581"/>
                  </a:lnTo>
                  <a:lnTo>
                    <a:pt x="6693" y="3788"/>
                  </a:lnTo>
                  <a:lnTo>
                    <a:pt x="5607" y="8460"/>
                  </a:lnTo>
                  <a:lnTo>
                    <a:pt x="4231" y="7324"/>
                  </a:lnTo>
                  <a:lnTo>
                    <a:pt x="4774" y="6478"/>
                  </a:lnTo>
                  <a:lnTo>
                    <a:pt x="2943" y="5202"/>
                  </a:lnTo>
                  <a:lnTo>
                    <a:pt x="1074" y="2841"/>
                  </a:lnTo>
                  <a:lnTo>
                    <a:pt x="2779" y="2323"/>
                  </a:lnTo>
                  <a:lnTo>
                    <a:pt x="2779" y="1553"/>
                  </a:lnTo>
                  <a:lnTo>
                    <a:pt x="4003" y="796"/>
                  </a:lnTo>
                  <a:close/>
                  <a:moveTo>
                    <a:pt x="4092" y="0"/>
                  </a:moveTo>
                  <a:lnTo>
                    <a:pt x="2147" y="1200"/>
                  </a:lnTo>
                  <a:lnTo>
                    <a:pt x="2147" y="1856"/>
                  </a:lnTo>
                  <a:lnTo>
                    <a:pt x="1" y="2513"/>
                  </a:lnTo>
                  <a:lnTo>
                    <a:pt x="2476" y="5632"/>
                  </a:lnTo>
                  <a:lnTo>
                    <a:pt x="3915" y="6654"/>
                  </a:lnTo>
                  <a:lnTo>
                    <a:pt x="3397" y="7437"/>
                  </a:lnTo>
                  <a:lnTo>
                    <a:pt x="5986" y="9584"/>
                  </a:lnTo>
                  <a:lnTo>
                    <a:pt x="7047" y="5076"/>
                  </a:lnTo>
                  <a:lnTo>
                    <a:pt x="7691" y="5771"/>
                  </a:lnTo>
                  <a:lnTo>
                    <a:pt x="7274" y="7778"/>
                  </a:lnTo>
                  <a:lnTo>
                    <a:pt x="9269" y="7778"/>
                  </a:lnTo>
                  <a:lnTo>
                    <a:pt x="10418" y="5505"/>
                  </a:lnTo>
                  <a:lnTo>
                    <a:pt x="6908" y="2690"/>
                  </a:lnTo>
                  <a:lnTo>
                    <a:pt x="409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5"/>
            <p:cNvSpPr/>
            <p:nvPr/>
          </p:nvSpPr>
          <p:spPr>
            <a:xfrm>
              <a:off x="3780950" y="1045975"/>
              <a:ext cx="134825" cy="91250"/>
            </a:xfrm>
            <a:custGeom>
              <a:avLst/>
              <a:gdLst/>
              <a:ahLst/>
              <a:cxnLst/>
              <a:rect l="l" t="t" r="r" b="b"/>
              <a:pathLst>
                <a:path w="5393" h="3650" extrusionOk="0">
                  <a:moveTo>
                    <a:pt x="1175" y="1"/>
                  </a:moveTo>
                  <a:lnTo>
                    <a:pt x="0" y="1137"/>
                  </a:lnTo>
                  <a:lnTo>
                    <a:pt x="2235" y="2842"/>
                  </a:lnTo>
                  <a:lnTo>
                    <a:pt x="3612" y="3650"/>
                  </a:lnTo>
                  <a:lnTo>
                    <a:pt x="5392" y="1819"/>
                  </a:lnTo>
                  <a:lnTo>
                    <a:pt x="4584" y="329"/>
                  </a:lnTo>
                  <a:lnTo>
                    <a:pt x="3208" y="1"/>
                  </a:lnTo>
                  <a:lnTo>
                    <a:pt x="2703" y="1137"/>
                  </a:lnTo>
                  <a:lnTo>
                    <a:pt x="117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5"/>
            <p:cNvSpPr/>
            <p:nvPr/>
          </p:nvSpPr>
          <p:spPr>
            <a:xfrm>
              <a:off x="3768950" y="1035550"/>
              <a:ext cx="156600" cy="111475"/>
            </a:xfrm>
            <a:custGeom>
              <a:avLst/>
              <a:gdLst/>
              <a:ahLst/>
              <a:cxnLst/>
              <a:rect l="l" t="t" r="r" b="b"/>
              <a:pathLst>
                <a:path w="6264" h="4459" extrusionOk="0">
                  <a:moveTo>
                    <a:pt x="3864" y="784"/>
                  </a:moveTo>
                  <a:lnTo>
                    <a:pt x="4849" y="1011"/>
                  </a:lnTo>
                  <a:lnTo>
                    <a:pt x="5481" y="2185"/>
                  </a:lnTo>
                  <a:lnTo>
                    <a:pt x="4041" y="3663"/>
                  </a:lnTo>
                  <a:lnTo>
                    <a:pt x="2905" y="3006"/>
                  </a:lnTo>
                  <a:lnTo>
                    <a:pt x="960" y="1529"/>
                  </a:lnTo>
                  <a:lnTo>
                    <a:pt x="1680" y="834"/>
                  </a:lnTo>
                  <a:lnTo>
                    <a:pt x="3309" y="2046"/>
                  </a:lnTo>
                  <a:lnTo>
                    <a:pt x="3864" y="784"/>
                  </a:lnTo>
                  <a:close/>
                  <a:moveTo>
                    <a:pt x="1629" y="1"/>
                  </a:moveTo>
                  <a:lnTo>
                    <a:pt x="0" y="1579"/>
                  </a:lnTo>
                  <a:lnTo>
                    <a:pt x="2564" y="3524"/>
                  </a:lnTo>
                  <a:lnTo>
                    <a:pt x="4142" y="4458"/>
                  </a:lnTo>
                  <a:lnTo>
                    <a:pt x="6264" y="2299"/>
                  </a:lnTo>
                  <a:lnTo>
                    <a:pt x="5279" y="468"/>
                  </a:lnTo>
                  <a:lnTo>
                    <a:pt x="3511" y="51"/>
                  </a:lnTo>
                  <a:lnTo>
                    <a:pt x="3056" y="1062"/>
                  </a:lnTo>
                  <a:lnTo>
                    <a:pt x="162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5"/>
            <p:cNvSpPr/>
            <p:nvPr/>
          </p:nvSpPr>
          <p:spPr>
            <a:xfrm>
              <a:off x="3098775" y="1751200"/>
              <a:ext cx="166375" cy="133550"/>
            </a:xfrm>
            <a:custGeom>
              <a:avLst/>
              <a:gdLst/>
              <a:ahLst/>
              <a:cxnLst/>
              <a:rect l="l" t="t" r="r" b="b"/>
              <a:pathLst>
                <a:path w="6655" h="5342" extrusionOk="0">
                  <a:moveTo>
                    <a:pt x="5619" y="0"/>
                  </a:moveTo>
                  <a:lnTo>
                    <a:pt x="4205" y="985"/>
                  </a:lnTo>
                  <a:lnTo>
                    <a:pt x="2475" y="1869"/>
                  </a:lnTo>
                  <a:lnTo>
                    <a:pt x="1288" y="404"/>
                  </a:lnTo>
                  <a:lnTo>
                    <a:pt x="0" y="1856"/>
                  </a:lnTo>
                  <a:lnTo>
                    <a:pt x="341" y="2829"/>
                  </a:lnTo>
                  <a:lnTo>
                    <a:pt x="341" y="4028"/>
                  </a:lnTo>
                  <a:lnTo>
                    <a:pt x="2766" y="5341"/>
                  </a:lnTo>
                  <a:lnTo>
                    <a:pt x="4963" y="4369"/>
                  </a:lnTo>
                  <a:lnTo>
                    <a:pt x="6655" y="2854"/>
                  </a:lnTo>
                  <a:lnTo>
                    <a:pt x="6655" y="1515"/>
                  </a:lnTo>
                  <a:lnTo>
                    <a:pt x="561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
            <p:cNvSpPr/>
            <p:nvPr/>
          </p:nvSpPr>
          <p:spPr>
            <a:xfrm>
              <a:off x="3089925" y="1740150"/>
              <a:ext cx="182800" cy="153450"/>
            </a:xfrm>
            <a:custGeom>
              <a:avLst/>
              <a:gdLst/>
              <a:ahLst/>
              <a:cxnLst/>
              <a:rect l="l" t="t" r="r" b="b"/>
              <a:pathLst>
                <a:path w="7312" h="6138" extrusionOk="0">
                  <a:moveTo>
                    <a:pt x="5885" y="884"/>
                  </a:moveTo>
                  <a:lnTo>
                    <a:pt x="6693" y="2046"/>
                  </a:lnTo>
                  <a:lnTo>
                    <a:pt x="6693" y="3157"/>
                  </a:lnTo>
                  <a:lnTo>
                    <a:pt x="5140" y="4546"/>
                  </a:lnTo>
                  <a:lnTo>
                    <a:pt x="3132" y="5443"/>
                  </a:lnTo>
                  <a:lnTo>
                    <a:pt x="1011" y="4281"/>
                  </a:lnTo>
                  <a:lnTo>
                    <a:pt x="1011" y="3271"/>
                  </a:lnTo>
                  <a:lnTo>
                    <a:pt x="708" y="2374"/>
                  </a:lnTo>
                  <a:lnTo>
                    <a:pt x="1630" y="1339"/>
                  </a:lnTo>
                  <a:lnTo>
                    <a:pt x="2741" y="2715"/>
                  </a:lnTo>
                  <a:lnTo>
                    <a:pt x="4698" y="1705"/>
                  </a:lnTo>
                  <a:lnTo>
                    <a:pt x="5885" y="884"/>
                  </a:lnTo>
                  <a:close/>
                  <a:moveTo>
                    <a:pt x="6049" y="0"/>
                  </a:moveTo>
                  <a:lnTo>
                    <a:pt x="4395" y="1162"/>
                  </a:lnTo>
                  <a:lnTo>
                    <a:pt x="2918" y="1920"/>
                  </a:lnTo>
                  <a:lnTo>
                    <a:pt x="1655" y="366"/>
                  </a:lnTo>
                  <a:lnTo>
                    <a:pt x="1" y="2235"/>
                  </a:lnTo>
                  <a:lnTo>
                    <a:pt x="380" y="3334"/>
                  </a:lnTo>
                  <a:lnTo>
                    <a:pt x="380" y="4660"/>
                  </a:lnTo>
                  <a:lnTo>
                    <a:pt x="3094" y="6137"/>
                  </a:lnTo>
                  <a:lnTo>
                    <a:pt x="5443" y="5102"/>
                  </a:lnTo>
                  <a:lnTo>
                    <a:pt x="7312" y="3435"/>
                  </a:lnTo>
                  <a:lnTo>
                    <a:pt x="7312" y="1856"/>
                  </a:lnTo>
                  <a:lnTo>
                    <a:pt x="604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5"/>
            <p:cNvSpPr/>
            <p:nvPr/>
          </p:nvSpPr>
          <p:spPr>
            <a:xfrm>
              <a:off x="3793250" y="2636350"/>
              <a:ext cx="57175" cy="35700"/>
            </a:xfrm>
            <a:custGeom>
              <a:avLst/>
              <a:gdLst/>
              <a:ahLst/>
              <a:cxnLst/>
              <a:rect l="l" t="t" r="r" b="b"/>
              <a:pathLst>
                <a:path w="2287" h="1428" extrusionOk="0">
                  <a:moveTo>
                    <a:pt x="1743" y="0"/>
                  </a:moveTo>
                  <a:lnTo>
                    <a:pt x="1" y="480"/>
                  </a:lnTo>
                  <a:lnTo>
                    <a:pt x="2286" y="1427"/>
                  </a:lnTo>
                  <a:lnTo>
                    <a:pt x="2286" y="1427"/>
                  </a:lnTo>
                  <a:lnTo>
                    <a:pt x="174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5"/>
            <p:cNvSpPr/>
            <p:nvPr/>
          </p:nvSpPr>
          <p:spPr>
            <a:xfrm>
              <a:off x="3768950" y="2626875"/>
              <a:ext cx="95675" cy="59375"/>
            </a:xfrm>
            <a:custGeom>
              <a:avLst/>
              <a:gdLst/>
              <a:ahLst/>
              <a:cxnLst/>
              <a:rect l="l" t="t" r="r" b="b"/>
              <a:pathLst>
                <a:path w="3827" h="2375" extrusionOk="0">
                  <a:moveTo>
                    <a:pt x="2526" y="758"/>
                  </a:moveTo>
                  <a:lnTo>
                    <a:pt x="2703" y="1238"/>
                  </a:lnTo>
                  <a:lnTo>
                    <a:pt x="1958" y="922"/>
                  </a:lnTo>
                  <a:lnTo>
                    <a:pt x="2526" y="758"/>
                  </a:lnTo>
                  <a:close/>
                  <a:moveTo>
                    <a:pt x="2905" y="0"/>
                  </a:moveTo>
                  <a:lnTo>
                    <a:pt x="0" y="796"/>
                  </a:lnTo>
                  <a:lnTo>
                    <a:pt x="3826" y="2374"/>
                  </a:lnTo>
                  <a:lnTo>
                    <a:pt x="290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5"/>
            <p:cNvSpPr/>
            <p:nvPr/>
          </p:nvSpPr>
          <p:spPr>
            <a:xfrm>
              <a:off x="3702975" y="2517025"/>
              <a:ext cx="43275" cy="68200"/>
            </a:xfrm>
            <a:custGeom>
              <a:avLst/>
              <a:gdLst/>
              <a:ahLst/>
              <a:cxnLst/>
              <a:rect l="l" t="t" r="r" b="b"/>
              <a:pathLst>
                <a:path w="1731" h="2728" extrusionOk="0">
                  <a:moveTo>
                    <a:pt x="733" y="0"/>
                  </a:moveTo>
                  <a:cubicBezTo>
                    <a:pt x="493" y="164"/>
                    <a:pt x="0" y="1288"/>
                    <a:pt x="0" y="1288"/>
                  </a:cubicBezTo>
                  <a:lnTo>
                    <a:pt x="695" y="2728"/>
                  </a:lnTo>
                  <a:lnTo>
                    <a:pt x="1730" y="2728"/>
                  </a:lnTo>
                  <a:lnTo>
                    <a:pt x="73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5"/>
            <p:cNvSpPr/>
            <p:nvPr/>
          </p:nvSpPr>
          <p:spPr>
            <a:xfrm>
              <a:off x="3694450" y="2505025"/>
              <a:ext cx="62850" cy="88100"/>
            </a:xfrm>
            <a:custGeom>
              <a:avLst/>
              <a:gdLst/>
              <a:ahLst/>
              <a:cxnLst/>
              <a:rect l="l" t="t" r="r" b="b"/>
              <a:pathLst>
                <a:path w="2514" h="3524" extrusionOk="0">
                  <a:moveTo>
                    <a:pt x="973" y="1162"/>
                  </a:moveTo>
                  <a:lnTo>
                    <a:pt x="1604" y="2892"/>
                  </a:lnTo>
                  <a:lnTo>
                    <a:pt x="1225" y="2892"/>
                  </a:lnTo>
                  <a:lnTo>
                    <a:pt x="682" y="1756"/>
                  </a:lnTo>
                  <a:cubicBezTo>
                    <a:pt x="771" y="1554"/>
                    <a:pt x="884" y="1352"/>
                    <a:pt x="973" y="1162"/>
                  </a:cubicBezTo>
                  <a:close/>
                  <a:moveTo>
                    <a:pt x="1238" y="0"/>
                  </a:moveTo>
                  <a:lnTo>
                    <a:pt x="897" y="215"/>
                  </a:lnTo>
                  <a:cubicBezTo>
                    <a:pt x="619" y="405"/>
                    <a:pt x="253" y="1187"/>
                    <a:pt x="51" y="1642"/>
                  </a:cubicBezTo>
                  <a:lnTo>
                    <a:pt x="1" y="1768"/>
                  </a:lnTo>
                  <a:lnTo>
                    <a:pt x="834" y="3523"/>
                  </a:lnTo>
                  <a:lnTo>
                    <a:pt x="2513" y="3523"/>
                  </a:lnTo>
                  <a:lnTo>
                    <a:pt x="123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5"/>
            <p:cNvSpPr/>
            <p:nvPr/>
          </p:nvSpPr>
          <p:spPr>
            <a:xfrm>
              <a:off x="3696975" y="2570375"/>
              <a:ext cx="25275" cy="78000"/>
            </a:xfrm>
            <a:custGeom>
              <a:avLst/>
              <a:gdLst/>
              <a:ahLst/>
              <a:cxnLst/>
              <a:rect l="l" t="t" r="r" b="b"/>
              <a:pathLst>
                <a:path w="1011" h="3120" extrusionOk="0">
                  <a:moveTo>
                    <a:pt x="455" y="0"/>
                  </a:moveTo>
                  <a:lnTo>
                    <a:pt x="1" y="1402"/>
                  </a:lnTo>
                  <a:lnTo>
                    <a:pt x="581" y="3119"/>
                  </a:lnTo>
                  <a:lnTo>
                    <a:pt x="1011" y="3119"/>
                  </a:lnTo>
                  <a:lnTo>
                    <a:pt x="1011" y="278"/>
                  </a:lnTo>
                  <a:lnTo>
                    <a:pt x="45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5"/>
            <p:cNvSpPr/>
            <p:nvPr/>
          </p:nvSpPr>
          <p:spPr>
            <a:xfrm>
              <a:off x="3688775" y="2563750"/>
              <a:ext cx="43275" cy="92500"/>
            </a:xfrm>
            <a:custGeom>
              <a:avLst/>
              <a:gdLst/>
              <a:ahLst/>
              <a:cxnLst/>
              <a:rect l="l" t="t" r="r" b="b"/>
              <a:pathLst>
                <a:path w="1731" h="3700" extrusionOk="0">
                  <a:moveTo>
                    <a:pt x="1023" y="846"/>
                  </a:moveTo>
                  <a:lnTo>
                    <a:pt x="1074" y="871"/>
                  </a:lnTo>
                  <a:lnTo>
                    <a:pt x="1074" y="2765"/>
                  </a:lnTo>
                  <a:lnTo>
                    <a:pt x="695" y="1755"/>
                  </a:lnTo>
                  <a:lnTo>
                    <a:pt x="1023" y="846"/>
                  </a:lnTo>
                  <a:close/>
                  <a:moveTo>
                    <a:pt x="632" y="0"/>
                  </a:moveTo>
                  <a:lnTo>
                    <a:pt x="0" y="1755"/>
                  </a:lnTo>
                  <a:lnTo>
                    <a:pt x="720" y="3700"/>
                  </a:lnTo>
                  <a:lnTo>
                    <a:pt x="1730" y="3700"/>
                  </a:lnTo>
                  <a:lnTo>
                    <a:pt x="1730" y="493"/>
                  </a:lnTo>
                  <a:lnTo>
                    <a:pt x="63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5"/>
            <p:cNvSpPr/>
            <p:nvPr/>
          </p:nvSpPr>
          <p:spPr>
            <a:xfrm>
              <a:off x="4360850" y="1623350"/>
              <a:ext cx="47375" cy="27475"/>
            </a:xfrm>
            <a:custGeom>
              <a:avLst/>
              <a:gdLst/>
              <a:ahLst/>
              <a:cxnLst/>
              <a:rect l="l" t="t" r="r" b="b"/>
              <a:pathLst>
                <a:path w="1895" h="1099" extrusionOk="0">
                  <a:moveTo>
                    <a:pt x="0" y="0"/>
                  </a:moveTo>
                  <a:lnTo>
                    <a:pt x="556" y="1099"/>
                  </a:lnTo>
                  <a:lnTo>
                    <a:pt x="1326" y="947"/>
                  </a:lnTo>
                  <a:lnTo>
                    <a:pt x="18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5"/>
            <p:cNvSpPr/>
            <p:nvPr/>
          </p:nvSpPr>
          <p:spPr>
            <a:xfrm>
              <a:off x="4347900" y="1615450"/>
              <a:ext cx="74200" cy="44550"/>
            </a:xfrm>
            <a:custGeom>
              <a:avLst/>
              <a:gdLst/>
              <a:ahLst/>
              <a:cxnLst/>
              <a:rect l="l" t="t" r="r" b="b"/>
              <a:pathLst>
                <a:path w="2968" h="1782" extrusionOk="0">
                  <a:moveTo>
                    <a:pt x="1857" y="632"/>
                  </a:moveTo>
                  <a:lnTo>
                    <a:pt x="1642" y="973"/>
                  </a:lnTo>
                  <a:lnTo>
                    <a:pt x="1238" y="1061"/>
                  </a:lnTo>
                  <a:lnTo>
                    <a:pt x="1023" y="632"/>
                  </a:lnTo>
                  <a:close/>
                  <a:moveTo>
                    <a:pt x="0" y="1"/>
                  </a:moveTo>
                  <a:lnTo>
                    <a:pt x="897" y="1781"/>
                  </a:lnTo>
                  <a:lnTo>
                    <a:pt x="2046" y="1541"/>
                  </a:lnTo>
                  <a:lnTo>
                    <a:pt x="296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5"/>
            <p:cNvSpPr/>
            <p:nvPr/>
          </p:nvSpPr>
          <p:spPr>
            <a:xfrm>
              <a:off x="2445000" y="785850"/>
              <a:ext cx="922425" cy="1196450"/>
            </a:xfrm>
            <a:custGeom>
              <a:avLst/>
              <a:gdLst/>
              <a:ahLst/>
              <a:cxnLst/>
              <a:rect l="l" t="t" r="r" b="b"/>
              <a:pathLst>
                <a:path w="36897" h="47858" extrusionOk="0">
                  <a:moveTo>
                    <a:pt x="27288" y="1"/>
                  </a:moveTo>
                  <a:lnTo>
                    <a:pt x="21921" y="2324"/>
                  </a:lnTo>
                  <a:lnTo>
                    <a:pt x="20027" y="2375"/>
                  </a:lnTo>
                  <a:lnTo>
                    <a:pt x="19396" y="4067"/>
                  </a:lnTo>
                  <a:lnTo>
                    <a:pt x="20179" y="6378"/>
                  </a:lnTo>
                  <a:lnTo>
                    <a:pt x="18600" y="6378"/>
                  </a:lnTo>
                  <a:lnTo>
                    <a:pt x="18285" y="4016"/>
                  </a:lnTo>
                  <a:lnTo>
                    <a:pt x="17262" y="3625"/>
                  </a:lnTo>
                  <a:lnTo>
                    <a:pt x="16782" y="5203"/>
                  </a:lnTo>
                  <a:lnTo>
                    <a:pt x="15620" y="4850"/>
                  </a:lnTo>
                  <a:lnTo>
                    <a:pt x="15305" y="3006"/>
                  </a:lnTo>
                  <a:lnTo>
                    <a:pt x="13411" y="3322"/>
                  </a:lnTo>
                  <a:lnTo>
                    <a:pt x="11277" y="4105"/>
                  </a:lnTo>
                  <a:lnTo>
                    <a:pt x="9698" y="5683"/>
                  </a:lnTo>
                  <a:lnTo>
                    <a:pt x="7489" y="6163"/>
                  </a:lnTo>
                  <a:lnTo>
                    <a:pt x="6150" y="7893"/>
                  </a:lnTo>
                  <a:lnTo>
                    <a:pt x="6933" y="9080"/>
                  </a:lnTo>
                  <a:lnTo>
                    <a:pt x="5355" y="10418"/>
                  </a:lnTo>
                  <a:lnTo>
                    <a:pt x="2678" y="11529"/>
                  </a:lnTo>
                  <a:lnTo>
                    <a:pt x="784" y="11883"/>
                  </a:lnTo>
                  <a:lnTo>
                    <a:pt x="1251" y="13575"/>
                  </a:lnTo>
                  <a:lnTo>
                    <a:pt x="2678" y="13726"/>
                  </a:lnTo>
                  <a:lnTo>
                    <a:pt x="3069" y="14598"/>
                  </a:lnTo>
                  <a:lnTo>
                    <a:pt x="1" y="14838"/>
                  </a:lnTo>
                  <a:lnTo>
                    <a:pt x="1" y="16176"/>
                  </a:lnTo>
                  <a:lnTo>
                    <a:pt x="1731" y="17363"/>
                  </a:lnTo>
                  <a:cubicBezTo>
                    <a:pt x="1731" y="17363"/>
                    <a:pt x="1944" y="16942"/>
                    <a:pt x="2599" y="16942"/>
                  </a:cubicBezTo>
                  <a:cubicBezTo>
                    <a:pt x="2926" y="16942"/>
                    <a:pt x="3364" y="17047"/>
                    <a:pt x="3940" y="17363"/>
                  </a:cubicBezTo>
                  <a:cubicBezTo>
                    <a:pt x="5683" y="18310"/>
                    <a:pt x="5759" y="18310"/>
                    <a:pt x="5759" y="18310"/>
                  </a:cubicBezTo>
                  <a:lnTo>
                    <a:pt x="7337" y="21378"/>
                  </a:lnTo>
                  <a:lnTo>
                    <a:pt x="6946" y="25331"/>
                  </a:lnTo>
                  <a:lnTo>
                    <a:pt x="6946" y="29434"/>
                  </a:lnTo>
                  <a:lnTo>
                    <a:pt x="8436" y="29902"/>
                  </a:lnTo>
                  <a:lnTo>
                    <a:pt x="7615" y="31164"/>
                  </a:lnTo>
                  <a:lnTo>
                    <a:pt x="5683" y="30849"/>
                  </a:lnTo>
                  <a:lnTo>
                    <a:pt x="5683" y="33223"/>
                  </a:lnTo>
                  <a:lnTo>
                    <a:pt x="7173" y="34321"/>
                  </a:lnTo>
                  <a:lnTo>
                    <a:pt x="6074" y="36695"/>
                  </a:lnTo>
                  <a:lnTo>
                    <a:pt x="6541" y="40546"/>
                  </a:lnTo>
                  <a:lnTo>
                    <a:pt x="7135" y="43463"/>
                  </a:lnTo>
                  <a:lnTo>
                    <a:pt x="7627" y="46153"/>
                  </a:lnTo>
                  <a:lnTo>
                    <a:pt x="9218" y="45913"/>
                  </a:lnTo>
                  <a:lnTo>
                    <a:pt x="10885" y="47857"/>
                  </a:lnTo>
                  <a:lnTo>
                    <a:pt x="12186" y="45647"/>
                  </a:lnTo>
                  <a:lnTo>
                    <a:pt x="13310" y="42175"/>
                  </a:lnTo>
                  <a:lnTo>
                    <a:pt x="14812" y="39776"/>
                  </a:lnTo>
                  <a:lnTo>
                    <a:pt x="16946" y="39195"/>
                  </a:lnTo>
                  <a:lnTo>
                    <a:pt x="20103" y="37857"/>
                  </a:lnTo>
                  <a:lnTo>
                    <a:pt x="21770" y="35798"/>
                  </a:lnTo>
                  <a:lnTo>
                    <a:pt x="24762" y="35407"/>
                  </a:lnTo>
                  <a:lnTo>
                    <a:pt x="28462" y="33071"/>
                  </a:lnTo>
                  <a:lnTo>
                    <a:pt x="26480" y="32869"/>
                  </a:lnTo>
                  <a:lnTo>
                    <a:pt x="25545" y="32869"/>
                  </a:lnTo>
                  <a:lnTo>
                    <a:pt x="26480" y="30659"/>
                  </a:lnTo>
                  <a:lnTo>
                    <a:pt x="28462" y="32478"/>
                  </a:lnTo>
                  <a:lnTo>
                    <a:pt x="29232" y="30735"/>
                  </a:lnTo>
                  <a:lnTo>
                    <a:pt x="28538" y="28487"/>
                  </a:lnTo>
                  <a:lnTo>
                    <a:pt x="28538" y="28487"/>
                  </a:lnTo>
                  <a:cubicBezTo>
                    <a:pt x="28538" y="28487"/>
                    <a:pt x="28571" y="28497"/>
                    <a:pt x="28628" y="28497"/>
                  </a:cubicBezTo>
                  <a:cubicBezTo>
                    <a:pt x="28850" y="28497"/>
                    <a:pt x="29441" y="28361"/>
                    <a:pt x="29952" y="27048"/>
                  </a:cubicBezTo>
                  <a:cubicBezTo>
                    <a:pt x="30176" y="26473"/>
                    <a:pt x="30217" y="26354"/>
                    <a:pt x="30211" y="26354"/>
                  </a:cubicBezTo>
                  <a:lnTo>
                    <a:pt x="30211" y="26354"/>
                  </a:lnTo>
                  <a:cubicBezTo>
                    <a:pt x="30207" y="26354"/>
                    <a:pt x="30180" y="26414"/>
                    <a:pt x="30178" y="26414"/>
                  </a:cubicBezTo>
                  <a:cubicBezTo>
                    <a:pt x="30175" y="26414"/>
                    <a:pt x="30241" y="26250"/>
                    <a:pt x="30596" y="25381"/>
                  </a:cubicBezTo>
                  <a:cubicBezTo>
                    <a:pt x="31467" y="23260"/>
                    <a:pt x="31455" y="23247"/>
                    <a:pt x="31455" y="23247"/>
                  </a:cubicBezTo>
                  <a:cubicBezTo>
                    <a:pt x="31455" y="23247"/>
                    <a:pt x="32086" y="23007"/>
                    <a:pt x="31455" y="21593"/>
                  </a:cubicBezTo>
                  <a:cubicBezTo>
                    <a:pt x="30823" y="20179"/>
                    <a:pt x="29876" y="20722"/>
                    <a:pt x="30823" y="20166"/>
                  </a:cubicBezTo>
                  <a:lnTo>
                    <a:pt x="31770" y="19623"/>
                  </a:lnTo>
                  <a:lnTo>
                    <a:pt x="32642" y="19068"/>
                  </a:lnTo>
                  <a:lnTo>
                    <a:pt x="32250" y="16694"/>
                  </a:lnTo>
                  <a:lnTo>
                    <a:pt x="32642" y="14042"/>
                  </a:lnTo>
                  <a:lnTo>
                    <a:pt x="34611" y="11858"/>
                  </a:lnTo>
                  <a:lnTo>
                    <a:pt x="36354" y="9762"/>
                  </a:lnTo>
                  <a:lnTo>
                    <a:pt x="36897" y="8032"/>
                  </a:lnTo>
                  <a:lnTo>
                    <a:pt x="34851" y="7085"/>
                  </a:lnTo>
                  <a:lnTo>
                    <a:pt x="32566" y="7943"/>
                  </a:lnTo>
                  <a:lnTo>
                    <a:pt x="30280" y="10090"/>
                  </a:lnTo>
                  <a:lnTo>
                    <a:pt x="31770" y="7451"/>
                  </a:lnTo>
                  <a:lnTo>
                    <a:pt x="31859" y="7009"/>
                  </a:lnTo>
                  <a:lnTo>
                    <a:pt x="27439" y="7009"/>
                  </a:lnTo>
                  <a:lnTo>
                    <a:pt x="27351" y="5986"/>
                  </a:lnTo>
                  <a:lnTo>
                    <a:pt x="29232" y="5759"/>
                  </a:lnTo>
                  <a:lnTo>
                    <a:pt x="31859" y="5759"/>
                  </a:lnTo>
                  <a:lnTo>
                    <a:pt x="31543" y="3625"/>
                  </a:lnTo>
                  <a:lnTo>
                    <a:pt x="30672" y="1655"/>
                  </a:lnTo>
                  <a:lnTo>
                    <a:pt x="2728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5"/>
            <p:cNvSpPr/>
            <p:nvPr/>
          </p:nvSpPr>
          <p:spPr>
            <a:xfrm>
              <a:off x="2437100" y="777350"/>
              <a:ext cx="939800" cy="1218525"/>
            </a:xfrm>
            <a:custGeom>
              <a:avLst/>
              <a:gdLst/>
              <a:ahLst/>
              <a:cxnLst/>
              <a:rect l="l" t="t" r="r" b="b"/>
              <a:pathLst>
                <a:path w="37592" h="48741" extrusionOk="0">
                  <a:moveTo>
                    <a:pt x="26909" y="31530"/>
                  </a:moveTo>
                  <a:lnTo>
                    <a:pt x="28601" y="33070"/>
                  </a:lnTo>
                  <a:lnTo>
                    <a:pt x="26796" y="32893"/>
                  </a:lnTo>
                  <a:lnTo>
                    <a:pt x="26341" y="32893"/>
                  </a:lnTo>
                  <a:lnTo>
                    <a:pt x="26909" y="31530"/>
                  </a:lnTo>
                  <a:close/>
                  <a:moveTo>
                    <a:pt x="27591" y="682"/>
                  </a:moveTo>
                  <a:lnTo>
                    <a:pt x="30748" y="2222"/>
                  </a:lnTo>
                  <a:lnTo>
                    <a:pt x="31543" y="4053"/>
                  </a:lnTo>
                  <a:lnTo>
                    <a:pt x="31809" y="5783"/>
                  </a:lnTo>
                  <a:lnTo>
                    <a:pt x="29498" y="5783"/>
                  </a:lnTo>
                  <a:lnTo>
                    <a:pt x="27339" y="6048"/>
                  </a:lnTo>
                  <a:lnTo>
                    <a:pt x="27465" y="7665"/>
                  </a:lnTo>
                  <a:lnTo>
                    <a:pt x="31796" y="7665"/>
                  </a:lnTo>
                  <a:lnTo>
                    <a:pt x="29321" y="12059"/>
                  </a:lnTo>
                  <a:lnTo>
                    <a:pt x="33046" y="8574"/>
                  </a:lnTo>
                  <a:lnTo>
                    <a:pt x="35155" y="7778"/>
                  </a:lnTo>
                  <a:lnTo>
                    <a:pt x="36834" y="8548"/>
                  </a:lnTo>
                  <a:lnTo>
                    <a:pt x="36380" y="9963"/>
                  </a:lnTo>
                  <a:lnTo>
                    <a:pt x="34700" y="11996"/>
                  </a:lnTo>
                  <a:lnTo>
                    <a:pt x="32667" y="14256"/>
                  </a:lnTo>
                  <a:lnTo>
                    <a:pt x="32250" y="17059"/>
                  </a:lnTo>
                  <a:lnTo>
                    <a:pt x="32617" y="19269"/>
                  </a:lnTo>
                  <a:lnTo>
                    <a:pt x="31935" y="19698"/>
                  </a:lnTo>
                  <a:cubicBezTo>
                    <a:pt x="31922" y="19711"/>
                    <a:pt x="31834" y="19761"/>
                    <a:pt x="30988" y="20254"/>
                  </a:cubicBezTo>
                  <a:cubicBezTo>
                    <a:pt x="30584" y="20494"/>
                    <a:pt x="30432" y="20582"/>
                    <a:pt x="30432" y="20809"/>
                  </a:cubicBezTo>
                  <a:cubicBezTo>
                    <a:pt x="30445" y="20986"/>
                    <a:pt x="30558" y="21125"/>
                    <a:pt x="30710" y="21188"/>
                  </a:cubicBezTo>
                  <a:cubicBezTo>
                    <a:pt x="30887" y="21289"/>
                    <a:pt x="31215" y="21466"/>
                    <a:pt x="31480" y="22072"/>
                  </a:cubicBezTo>
                  <a:cubicBezTo>
                    <a:pt x="31872" y="22943"/>
                    <a:pt x="31733" y="23259"/>
                    <a:pt x="31657" y="23309"/>
                  </a:cubicBezTo>
                  <a:lnTo>
                    <a:pt x="31455" y="23385"/>
                  </a:lnTo>
                  <a:lnTo>
                    <a:pt x="31455" y="23537"/>
                  </a:lnTo>
                  <a:cubicBezTo>
                    <a:pt x="31404" y="23676"/>
                    <a:pt x="31228" y="24118"/>
                    <a:pt x="30609" y="25620"/>
                  </a:cubicBezTo>
                  <a:cubicBezTo>
                    <a:pt x="30432" y="26062"/>
                    <a:pt x="30319" y="26353"/>
                    <a:pt x="30243" y="26555"/>
                  </a:cubicBezTo>
                  <a:lnTo>
                    <a:pt x="30218" y="26618"/>
                  </a:lnTo>
                  <a:cubicBezTo>
                    <a:pt x="30218" y="26618"/>
                    <a:pt x="30218" y="26630"/>
                    <a:pt x="30218" y="26630"/>
                  </a:cubicBezTo>
                  <a:cubicBezTo>
                    <a:pt x="30205" y="26681"/>
                    <a:pt x="30154" y="26832"/>
                    <a:pt x="29978" y="27287"/>
                  </a:cubicBezTo>
                  <a:cubicBezTo>
                    <a:pt x="29498" y="28499"/>
                    <a:pt x="29018" y="28537"/>
                    <a:pt x="28955" y="28537"/>
                  </a:cubicBezTo>
                  <a:lnTo>
                    <a:pt x="28399" y="28373"/>
                  </a:lnTo>
                  <a:lnTo>
                    <a:pt x="28399" y="28373"/>
                  </a:lnTo>
                  <a:lnTo>
                    <a:pt x="29220" y="31062"/>
                  </a:lnTo>
                  <a:lnTo>
                    <a:pt x="28677" y="32287"/>
                  </a:lnTo>
                  <a:lnTo>
                    <a:pt x="26682" y="30469"/>
                  </a:lnTo>
                  <a:lnTo>
                    <a:pt x="25394" y="33525"/>
                  </a:lnTo>
                  <a:lnTo>
                    <a:pt x="26758" y="33525"/>
                  </a:lnTo>
                  <a:lnTo>
                    <a:pt x="27844" y="33626"/>
                  </a:lnTo>
                  <a:lnTo>
                    <a:pt x="24977" y="35431"/>
                  </a:lnTo>
                  <a:lnTo>
                    <a:pt x="21922" y="35835"/>
                  </a:lnTo>
                  <a:lnTo>
                    <a:pt x="20230" y="37931"/>
                  </a:lnTo>
                  <a:lnTo>
                    <a:pt x="17199" y="39232"/>
                  </a:lnTo>
                  <a:lnTo>
                    <a:pt x="14939" y="39838"/>
                  </a:lnTo>
                  <a:lnTo>
                    <a:pt x="13360" y="42351"/>
                  </a:lnTo>
                  <a:lnTo>
                    <a:pt x="12211" y="45861"/>
                  </a:lnTo>
                  <a:lnTo>
                    <a:pt x="11163" y="47654"/>
                  </a:lnTo>
                  <a:lnTo>
                    <a:pt x="9661" y="45874"/>
                  </a:lnTo>
                  <a:lnTo>
                    <a:pt x="8209" y="46101"/>
                  </a:lnTo>
                  <a:lnTo>
                    <a:pt x="7767" y="43715"/>
                  </a:lnTo>
                  <a:lnTo>
                    <a:pt x="7173" y="40823"/>
                  </a:lnTo>
                  <a:lnTo>
                    <a:pt x="6719" y="37048"/>
                  </a:lnTo>
                  <a:lnTo>
                    <a:pt x="7893" y="34535"/>
                  </a:lnTo>
                  <a:lnTo>
                    <a:pt x="6315" y="33373"/>
                  </a:lnTo>
                  <a:lnTo>
                    <a:pt x="6315" y="31542"/>
                  </a:lnTo>
                  <a:lnTo>
                    <a:pt x="8082" y="31833"/>
                  </a:lnTo>
                  <a:lnTo>
                    <a:pt x="9244" y="30040"/>
                  </a:lnTo>
                  <a:lnTo>
                    <a:pt x="7577" y="29509"/>
                  </a:lnTo>
                  <a:lnTo>
                    <a:pt x="7577" y="25671"/>
                  </a:lnTo>
                  <a:lnTo>
                    <a:pt x="7981" y="21643"/>
                  </a:lnTo>
                  <a:lnTo>
                    <a:pt x="6277" y="18309"/>
                  </a:lnTo>
                  <a:lnTo>
                    <a:pt x="6125" y="18309"/>
                  </a:lnTo>
                  <a:cubicBezTo>
                    <a:pt x="6024" y="18271"/>
                    <a:pt x="5645" y="18082"/>
                    <a:pt x="4408" y="17413"/>
                  </a:cubicBezTo>
                  <a:cubicBezTo>
                    <a:pt x="3845" y="17104"/>
                    <a:pt x="3347" y="16952"/>
                    <a:pt x="2915" y="16952"/>
                  </a:cubicBezTo>
                  <a:cubicBezTo>
                    <a:pt x="2746" y="16952"/>
                    <a:pt x="2587" y="16975"/>
                    <a:pt x="2438" y="17021"/>
                  </a:cubicBezTo>
                  <a:cubicBezTo>
                    <a:pt x="2274" y="17072"/>
                    <a:pt x="2122" y="17147"/>
                    <a:pt x="1983" y="17261"/>
                  </a:cubicBezTo>
                  <a:lnTo>
                    <a:pt x="620" y="16339"/>
                  </a:lnTo>
                  <a:lnTo>
                    <a:pt x="620" y="15455"/>
                  </a:lnTo>
                  <a:lnTo>
                    <a:pt x="3852" y="15203"/>
                  </a:lnTo>
                  <a:lnTo>
                    <a:pt x="3208" y="13763"/>
                  </a:lnTo>
                  <a:lnTo>
                    <a:pt x="1819" y="13612"/>
                  </a:lnTo>
                  <a:lnTo>
                    <a:pt x="1504" y="12450"/>
                  </a:lnTo>
                  <a:lnTo>
                    <a:pt x="3057" y="12160"/>
                  </a:lnTo>
                  <a:lnTo>
                    <a:pt x="5797" y="11036"/>
                  </a:lnTo>
                  <a:lnTo>
                    <a:pt x="7678" y="9470"/>
                  </a:lnTo>
                  <a:lnTo>
                    <a:pt x="6857" y="8233"/>
                  </a:lnTo>
                  <a:lnTo>
                    <a:pt x="7994" y="6781"/>
                  </a:lnTo>
                  <a:lnTo>
                    <a:pt x="10178" y="6301"/>
                  </a:lnTo>
                  <a:lnTo>
                    <a:pt x="11769" y="4710"/>
                  </a:lnTo>
                  <a:lnTo>
                    <a:pt x="13777" y="3965"/>
                  </a:lnTo>
                  <a:lnTo>
                    <a:pt x="15355" y="3712"/>
                  </a:lnTo>
                  <a:lnTo>
                    <a:pt x="15646" y="5430"/>
                  </a:lnTo>
                  <a:lnTo>
                    <a:pt x="17325" y="5935"/>
                  </a:lnTo>
                  <a:lnTo>
                    <a:pt x="17792" y="4382"/>
                  </a:lnTo>
                  <a:lnTo>
                    <a:pt x="18323" y="4584"/>
                  </a:lnTo>
                  <a:lnTo>
                    <a:pt x="18651" y="7033"/>
                  </a:lnTo>
                  <a:lnTo>
                    <a:pt x="20949" y="7033"/>
                  </a:lnTo>
                  <a:lnTo>
                    <a:pt x="20053" y="4407"/>
                  </a:lnTo>
                  <a:lnTo>
                    <a:pt x="20570" y="3031"/>
                  </a:lnTo>
                  <a:lnTo>
                    <a:pt x="22250" y="2980"/>
                  </a:lnTo>
                  <a:lnTo>
                    <a:pt x="27591" y="682"/>
                  </a:lnTo>
                  <a:close/>
                  <a:moveTo>
                    <a:pt x="27604" y="0"/>
                  </a:moveTo>
                  <a:lnTo>
                    <a:pt x="22161" y="2361"/>
                  </a:lnTo>
                  <a:lnTo>
                    <a:pt x="20116" y="2424"/>
                  </a:lnTo>
                  <a:lnTo>
                    <a:pt x="19371" y="4407"/>
                  </a:lnTo>
                  <a:lnTo>
                    <a:pt x="20053" y="6415"/>
                  </a:lnTo>
                  <a:lnTo>
                    <a:pt x="19194" y="6415"/>
                  </a:lnTo>
                  <a:lnTo>
                    <a:pt x="18891" y="4142"/>
                  </a:lnTo>
                  <a:lnTo>
                    <a:pt x="17376" y="3548"/>
                  </a:lnTo>
                  <a:lnTo>
                    <a:pt x="16896" y="5152"/>
                  </a:lnTo>
                  <a:lnTo>
                    <a:pt x="16214" y="4937"/>
                  </a:lnTo>
                  <a:lnTo>
                    <a:pt x="15861" y="2993"/>
                  </a:lnTo>
                  <a:lnTo>
                    <a:pt x="13600" y="3359"/>
                  </a:lnTo>
                  <a:lnTo>
                    <a:pt x="11479" y="4154"/>
                  </a:lnTo>
                  <a:lnTo>
                    <a:pt x="9850" y="5733"/>
                  </a:lnTo>
                  <a:lnTo>
                    <a:pt x="7628" y="6200"/>
                  </a:lnTo>
                  <a:lnTo>
                    <a:pt x="6075" y="8208"/>
                  </a:lnTo>
                  <a:lnTo>
                    <a:pt x="6832" y="9344"/>
                  </a:lnTo>
                  <a:lnTo>
                    <a:pt x="5506" y="10480"/>
                  </a:lnTo>
                  <a:lnTo>
                    <a:pt x="2905" y="11541"/>
                  </a:lnTo>
                  <a:lnTo>
                    <a:pt x="708" y="11958"/>
                  </a:lnTo>
                  <a:lnTo>
                    <a:pt x="1339" y="14193"/>
                  </a:lnTo>
                  <a:lnTo>
                    <a:pt x="2792" y="14344"/>
                  </a:lnTo>
                  <a:lnTo>
                    <a:pt x="2918" y="14635"/>
                  </a:lnTo>
                  <a:lnTo>
                    <a:pt x="1" y="14862"/>
                  </a:lnTo>
                  <a:lnTo>
                    <a:pt x="1" y="16655"/>
                  </a:lnTo>
                  <a:lnTo>
                    <a:pt x="2173" y="18132"/>
                  </a:lnTo>
                  <a:lnTo>
                    <a:pt x="2337" y="17817"/>
                  </a:lnTo>
                  <a:cubicBezTo>
                    <a:pt x="2400" y="17716"/>
                    <a:pt x="2514" y="17640"/>
                    <a:pt x="2627" y="17615"/>
                  </a:cubicBezTo>
                  <a:cubicBezTo>
                    <a:pt x="2703" y="17592"/>
                    <a:pt x="2796" y="17576"/>
                    <a:pt x="2911" y="17576"/>
                  </a:cubicBezTo>
                  <a:cubicBezTo>
                    <a:pt x="3180" y="17576"/>
                    <a:pt x="3565" y="17663"/>
                    <a:pt x="4105" y="17956"/>
                  </a:cubicBezTo>
                  <a:cubicBezTo>
                    <a:pt x="5153" y="18536"/>
                    <a:pt x="5620" y="18764"/>
                    <a:pt x="5847" y="18865"/>
                  </a:cubicBezTo>
                  <a:lnTo>
                    <a:pt x="7325" y="21756"/>
                  </a:lnTo>
                  <a:lnTo>
                    <a:pt x="6933" y="25645"/>
                  </a:lnTo>
                  <a:lnTo>
                    <a:pt x="6933" y="29976"/>
                  </a:lnTo>
                  <a:lnTo>
                    <a:pt x="8259" y="30393"/>
                  </a:lnTo>
                  <a:lnTo>
                    <a:pt x="7767" y="31138"/>
                  </a:lnTo>
                  <a:lnTo>
                    <a:pt x="5671" y="30785"/>
                  </a:lnTo>
                  <a:lnTo>
                    <a:pt x="5671" y="33689"/>
                  </a:lnTo>
                  <a:lnTo>
                    <a:pt x="7097" y="34737"/>
                  </a:lnTo>
                  <a:lnTo>
                    <a:pt x="6062" y="36947"/>
                  </a:lnTo>
                  <a:lnTo>
                    <a:pt x="6554" y="40924"/>
                  </a:lnTo>
                  <a:lnTo>
                    <a:pt x="7148" y="43828"/>
                  </a:lnTo>
                  <a:lnTo>
                    <a:pt x="7691" y="46808"/>
                  </a:lnTo>
                  <a:lnTo>
                    <a:pt x="9408" y="46556"/>
                  </a:lnTo>
                  <a:lnTo>
                    <a:pt x="11252" y="48740"/>
                  </a:lnTo>
                  <a:lnTo>
                    <a:pt x="12780" y="46152"/>
                  </a:lnTo>
                  <a:lnTo>
                    <a:pt x="13916" y="42654"/>
                  </a:lnTo>
                  <a:lnTo>
                    <a:pt x="15343" y="40381"/>
                  </a:lnTo>
                  <a:lnTo>
                    <a:pt x="17388" y="39826"/>
                  </a:lnTo>
                  <a:lnTo>
                    <a:pt x="20621" y="38449"/>
                  </a:lnTo>
                  <a:lnTo>
                    <a:pt x="22250" y="36429"/>
                  </a:lnTo>
                  <a:lnTo>
                    <a:pt x="25116" y="36050"/>
                  </a:lnTo>
                  <a:lnTo>
                    <a:pt x="29738" y="33184"/>
                  </a:lnTo>
                  <a:lnTo>
                    <a:pt x="29005" y="33108"/>
                  </a:lnTo>
                  <a:lnTo>
                    <a:pt x="29877" y="31100"/>
                  </a:lnTo>
                  <a:lnTo>
                    <a:pt x="29270" y="29105"/>
                  </a:lnTo>
                  <a:cubicBezTo>
                    <a:pt x="29637" y="28979"/>
                    <a:pt x="30142" y="28600"/>
                    <a:pt x="30558" y="27514"/>
                  </a:cubicBezTo>
                  <a:cubicBezTo>
                    <a:pt x="30659" y="27274"/>
                    <a:pt x="30748" y="27022"/>
                    <a:pt x="30824" y="26782"/>
                  </a:cubicBezTo>
                  <a:lnTo>
                    <a:pt x="31202" y="25847"/>
                  </a:lnTo>
                  <a:cubicBezTo>
                    <a:pt x="31720" y="24585"/>
                    <a:pt x="31935" y="24054"/>
                    <a:pt x="32036" y="23815"/>
                  </a:cubicBezTo>
                  <a:cubicBezTo>
                    <a:pt x="32149" y="23726"/>
                    <a:pt x="32238" y="23600"/>
                    <a:pt x="32288" y="23474"/>
                  </a:cubicBezTo>
                  <a:cubicBezTo>
                    <a:pt x="32452" y="23070"/>
                    <a:pt x="32389" y="22514"/>
                    <a:pt x="32074" y="21807"/>
                  </a:cubicBezTo>
                  <a:cubicBezTo>
                    <a:pt x="31910" y="21403"/>
                    <a:pt x="31644" y="21062"/>
                    <a:pt x="31303" y="20797"/>
                  </a:cubicBezTo>
                  <a:cubicBezTo>
                    <a:pt x="31834" y="20494"/>
                    <a:pt x="32112" y="20329"/>
                    <a:pt x="32250" y="20228"/>
                  </a:cubicBezTo>
                  <a:lnTo>
                    <a:pt x="32263" y="20241"/>
                  </a:lnTo>
                  <a:lnTo>
                    <a:pt x="33311" y="19572"/>
                  </a:lnTo>
                  <a:lnTo>
                    <a:pt x="32894" y="17046"/>
                  </a:lnTo>
                  <a:lnTo>
                    <a:pt x="33261" y="14534"/>
                  </a:lnTo>
                  <a:lnTo>
                    <a:pt x="35167" y="12412"/>
                  </a:lnTo>
                  <a:lnTo>
                    <a:pt x="36897" y="10329"/>
                  </a:lnTo>
                  <a:lnTo>
                    <a:pt x="37592" y="8220"/>
                  </a:lnTo>
                  <a:lnTo>
                    <a:pt x="35167" y="7096"/>
                  </a:lnTo>
                  <a:lnTo>
                    <a:pt x="32756" y="8018"/>
                  </a:lnTo>
                  <a:lnTo>
                    <a:pt x="31872" y="8801"/>
                  </a:lnTo>
                  <a:lnTo>
                    <a:pt x="32364" y="7942"/>
                  </a:lnTo>
                  <a:lnTo>
                    <a:pt x="32541" y="7046"/>
                  </a:lnTo>
                  <a:lnTo>
                    <a:pt x="28046" y="7046"/>
                  </a:lnTo>
                  <a:lnTo>
                    <a:pt x="28008" y="6604"/>
                  </a:lnTo>
                  <a:lnTo>
                    <a:pt x="29536" y="6415"/>
                  </a:lnTo>
                  <a:lnTo>
                    <a:pt x="32541" y="6415"/>
                  </a:lnTo>
                  <a:lnTo>
                    <a:pt x="32162" y="3927"/>
                  </a:lnTo>
                  <a:lnTo>
                    <a:pt x="31228" y="1768"/>
                  </a:lnTo>
                  <a:lnTo>
                    <a:pt x="2760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5"/>
            <p:cNvSpPr/>
            <p:nvPr/>
          </p:nvSpPr>
          <p:spPr>
            <a:xfrm>
              <a:off x="2067150" y="740400"/>
              <a:ext cx="667350" cy="530050"/>
            </a:xfrm>
            <a:custGeom>
              <a:avLst/>
              <a:gdLst/>
              <a:ahLst/>
              <a:cxnLst/>
              <a:rect l="l" t="t" r="r" b="b"/>
              <a:pathLst>
                <a:path w="26694" h="21202" extrusionOk="0">
                  <a:moveTo>
                    <a:pt x="19218" y="1"/>
                  </a:moveTo>
                  <a:lnTo>
                    <a:pt x="14635" y="556"/>
                  </a:lnTo>
                  <a:lnTo>
                    <a:pt x="11415" y="1895"/>
                  </a:lnTo>
                  <a:lnTo>
                    <a:pt x="10228" y="3157"/>
                  </a:lnTo>
                  <a:lnTo>
                    <a:pt x="12122" y="5165"/>
                  </a:lnTo>
                  <a:lnTo>
                    <a:pt x="14016" y="6100"/>
                  </a:lnTo>
                  <a:lnTo>
                    <a:pt x="11099" y="6163"/>
                  </a:lnTo>
                  <a:lnTo>
                    <a:pt x="9041" y="4660"/>
                  </a:lnTo>
                  <a:lnTo>
                    <a:pt x="8814" y="2766"/>
                  </a:lnTo>
                  <a:lnTo>
                    <a:pt x="7627" y="2286"/>
                  </a:lnTo>
                  <a:lnTo>
                    <a:pt x="5190" y="6706"/>
                  </a:lnTo>
                  <a:lnTo>
                    <a:pt x="4786" y="9711"/>
                  </a:lnTo>
                  <a:lnTo>
                    <a:pt x="5733" y="11756"/>
                  </a:lnTo>
                  <a:lnTo>
                    <a:pt x="7627" y="12236"/>
                  </a:lnTo>
                  <a:lnTo>
                    <a:pt x="8650" y="13688"/>
                  </a:lnTo>
                  <a:lnTo>
                    <a:pt x="6288" y="13082"/>
                  </a:lnTo>
                  <a:lnTo>
                    <a:pt x="5101" y="14509"/>
                  </a:lnTo>
                  <a:lnTo>
                    <a:pt x="2816" y="14509"/>
                  </a:lnTo>
                  <a:lnTo>
                    <a:pt x="1642" y="14004"/>
                  </a:lnTo>
                  <a:lnTo>
                    <a:pt x="417" y="12741"/>
                  </a:lnTo>
                  <a:cubicBezTo>
                    <a:pt x="177" y="12905"/>
                    <a:pt x="0" y="14332"/>
                    <a:pt x="0" y="14332"/>
                  </a:cubicBezTo>
                  <a:lnTo>
                    <a:pt x="1212" y="15822"/>
                  </a:lnTo>
                  <a:lnTo>
                    <a:pt x="631" y="18007"/>
                  </a:lnTo>
                  <a:lnTo>
                    <a:pt x="51" y="19459"/>
                  </a:lnTo>
                  <a:lnTo>
                    <a:pt x="3914" y="20494"/>
                  </a:lnTo>
                  <a:lnTo>
                    <a:pt x="6566" y="21201"/>
                  </a:lnTo>
                  <a:lnTo>
                    <a:pt x="7551" y="20810"/>
                  </a:lnTo>
                  <a:lnTo>
                    <a:pt x="7551" y="19232"/>
                  </a:lnTo>
                  <a:lnTo>
                    <a:pt x="5809" y="18689"/>
                  </a:lnTo>
                  <a:lnTo>
                    <a:pt x="3927" y="18032"/>
                  </a:lnTo>
                  <a:lnTo>
                    <a:pt x="3296" y="16403"/>
                  </a:lnTo>
                  <a:lnTo>
                    <a:pt x="4748" y="16138"/>
                  </a:lnTo>
                  <a:lnTo>
                    <a:pt x="7071" y="17653"/>
                  </a:lnTo>
                  <a:lnTo>
                    <a:pt x="9129" y="17653"/>
                  </a:lnTo>
                  <a:lnTo>
                    <a:pt x="11024" y="18348"/>
                  </a:lnTo>
                  <a:lnTo>
                    <a:pt x="11806" y="15140"/>
                  </a:lnTo>
                  <a:lnTo>
                    <a:pt x="13625" y="13398"/>
                  </a:lnTo>
                  <a:lnTo>
                    <a:pt x="15115" y="12224"/>
                  </a:lnTo>
                  <a:lnTo>
                    <a:pt x="15115" y="10405"/>
                  </a:lnTo>
                  <a:lnTo>
                    <a:pt x="18587" y="9231"/>
                  </a:lnTo>
                  <a:lnTo>
                    <a:pt x="21277" y="7728"/>
                  </a:lnTo>
                  <a:lnTo>
                    <a:pt x="23322" y="5986"/>
                  </a:lnTo>
                  <a:lnTo>
                    <a:pt x="25494" y="5216"/>
                  </a:lnTo>
                  <a:lnTo>
                    <a:pt x="26694" y="3322"/>
                  </a:lnTo>
                  <a:lnTo>
                    <a:pt x="25671" y="1390"/>
                  </a:lnTo>
                  <a:lnTo>
                    <a:pt x="2276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5"/>
            <p:cNvSpPr/>
            <p:nvPr/>
          </p:nvSpPr>
          <p:spPr>
            <a:xfrm>
              <a:off x="2057975" y="732525"/>
              <a:ext cx="685375" cy="546450"/>
            </a:xfrm>
            <a:custGeom>
              <a:avLst/>
              <a:gdLst/>
              <a:ahLst/>
              <a:cxnLst/>
              <a:rect l="l" t="t" r="r" b="b"/>
              <a:pathLst>
                <a:path w="27415" h="21858" extrusionOk="0">
                  <a:moveTo>
                    <a:pt x="23058" y="631"/>
                  </a:moveTo>
                  <a:lnTo>
                    <a:pt x="25811" y="1919"/>
                  </a:lnTo>
                  <a:lnTo>
                    <a:pt x="26682" y="3599"/>
                  </a:lnTo>
                  <a:lnTo>
                    <a:pt x="25646" y="5240"/>
                  </a:lnTo>
                  <a:lnTo>
                    <a:pt x="23576" y="5998"/>
                  </a:lnTo>
                  <a:lnTo>
                    <a:pt x="21480" y="7753"/>
                  </a:lnTo>
                  <a:lnTo>
                    <a:pt x="18853" y="9230"/>
                  </a:lnTo>
                  <a:lnTo>
                    <a:pt x="15166" y="10493"/>
                  </a:lnTo>
                  <a:lnTo>
                    <a:pt x="15166" y="12387"/>
                  </a:lnTo>
                  <a:lnTo>
                    <a:pt x="13764" y="13486"/>
                  </a:lnTo>
                  <a:lnTo>
                    <a:pt x="11883" y="15291"/>
                  </a:lnTo>
                  <a:lnTo>
                    <a:pt x="11163" y="18246"/>
                  </a:lnTo>
                  <a:lnTo>
                    <a:pt x="9597" y="17678"/>
                  </a:lnTo>
                  <a:lnTo>
                    <a:pt x="7539" y="17665"/>
                  </a:lnTo>
                  <a:lnTo>
                    <a:pt x="5191" y="16125"/>
                  </a:lnTo>
                  <a:lnTo>
                    <a:pt x="3233" y="16478"/>
                  </a:lnTo>
                  <a:lnTo>
                    <a:pt x="4067" y="18600"/>
                  </a:lnTo>
                  <a:lnTo>
                    <a:pt x="6087" y="19307"/>
                  </a:lnTo>
                  <a:lnTo>
                    <a:pt x="7602" y="19786"/>
                  </a:lnTo>
                  <a:lnTo>
                    <a:pt x="7602" y="20910"/>
                  </a:lnTo>
                  <a:lnTo>
                    <a:pt x="6921" y="21188"/>
                  </a:lnTo>
                  <a:lnTo>
                    <a:pt x="847" y="19559"/>
                  </a:lnTo>
                  <a:lnTo>
                    <a:pt x="1301" y="18398"/>
                  </a:lnTo>
                  <a:lnTo>
                    <a:pt x="1920" y="16062"/>
                  </a:lnTo>
                  <a:lnTo>
                    <a:pt x="695" y="14559"/>
                  </a:lnTo>
                  <a:cubicBezTo>
                    <a:pt x="733" y="14243"/>
                    <a:pt x="796" y="13915"/>
                    <a:pt x="872" y="13612"/>
                  </a:cubicBezTo>
                  <a:lnTo>
                    <a:pt x="1769" y="14534"/>
                  </a:lnTo>
                  <a:lnTo>
                    <a:pt x="3057" y="15114"/>
                  </a:lnTo>
                  <a:lnTo>
                    <a:pt x="5620" y="15140"/>
                  </a:lnTo>
                  <a:lnTo>
                    <a:pt x="6769" y="13751"/>
                  </a:lnTo>
                  <a:lnTo>
                    <a:pt x="9762" y="14521"/>
                  </a:lnTo>
                  <a:lnTo>
                    <a:pt x="8183" y="12261"/>
                  </a:lnTo>
                  <a:lnTo>
                    <a:pt x="6327" y="11794"/>
                  </a:lnTo>
                  <a:lnTo>
                    <a:pt x="5481" y="9963"/>
                  </a:lnTo>
                  <a:lnTo>
                    <a:pt x="5860" y="7122"/>
                  </a:lnTo>
                  <a:lnTo>
                    <a:pt x="8133" y="3005"/>
                  </a:lnTo>
                  <a:lnTo>
                    <a:pt x="8890" y="3296"/>
                  </a:lnTo>
                  <a:lnTo>
                    <a:pt x="9130" y="5152"/>
                  </a:lnTo>
                  <a:lnTo>
                    <a:pt x="11365" y="6793"/>
                  </a:lnTo>
                  <a:lnTo>
                    <a:pt x="15684" y="6692"/>
                  </a:lnTo>
                  <a:lnTo>
                    <a:pt x="12678" y="5228"/>
                  </a:lnTo>
                  <a:lnTo>
                    <a:pt x="11024" y="3472"/>
                  </a:lnTo>
                  <a:lnTo>
                    <a:pt x="11971" y="2475"/>
                  </a:lnTo>
                  <a:lnTo>
                    <a:pt x="15090" y="1174"/>
                  </a:lnTo>
                  <a:lnTo>
                    <a:pt x="19585" y="631"/>
                  </a:lnTo>
                  <a:close/>
                  <a:moveTo>
                    <a:pt x="19548" y="0"/>
                  </a:moveTo>
                  <a:lnTo>
                    <a:pt x="14977" y="556"/>
                  </a:lnTo>
                  <a:lnTo>
                    <a:pt x="11656" y="1919"/>
                  </a:lnTo>
                  <a:lnTo>
                    <a:pt x="10166" y="3472"/>
                  </a:lnTo>
                  <a:lnTo>
                    <a:pt x="12262" y="5695"/>
                  </a:lnTo>
                  <a:lnTo>
                    <a:pt x="13083" y="6124"/>
                  </a:lnTo>
                  <a:lnTo>
                    <a:pt x="11567" y="6162"/>
                  </a:lnTo>
                  <a:lnTo>
                    <a:pt x="9724" y="4798"/>
                  </a:lnTo>
                  <a:lnTo>
                    <a:pt x="9471" y="2854"/>
                  </a:lnTo>
                  <a:lnTo>
                    <a:pt x="7868" y="2210"/>
                  </a:lnTo>
                  <a:lnTo>
                    <a:pt x="5279" y="6869"/>
                  </a:lnTo>
                  <a:lnTo>
                    <a:pt x="4837" y="10064"/>
                  </a:lnTo>
                  <a:lnTo>
                    <a:pt x="5885" y="12337"/>
                  </a:lnTo>
                  <a:lnTo>
                    <a:pt x="7804" y="12816"/>
                  </a:lnTo>
                  <a:lnTo>
                    <a:pt x="8272" y="13486"/>
                  </a:lnTo>
                  <a:lnTo>
                    <a:pt x="6542" y="13044"/>
                  </a:lnTo>
                  <a:lnTo>
                    <a:pt x="5330" y="14508"/>
                  </a:lnTo>
                  <a:lnTo>
                    <a:pt x="3259" y="14508"/>
                  </a:lnTo>
                  <a:lnTo>
                    <a:pt x="2185" y="14054"/>
                  </a:lnTo>
                  <a:lnTo>
                    <a:pt x="822" y="12652"/>
                  </a:lnTo>
                  <a:lnTo>
                    <a:pt x="607" y="12791"/>
                  </a:lnTo>
                  <a:cubicBezTo>
                    <a:pt x="519" y="12854"/>
                    <a:pt x="253" y="13031"/>
                    <a:pt x="51" y="14609"/>
                  </a:cubicBezTo>
                  <a:lnTo>
                    <a:pt x="39" y="14748"/>
                  </a:lnTo>
                  <a:lnTo>
                    <a:pt x="1238" y="16213"/>
                  </a:lnTo>
                  <a:lnTo>
                    <a:pt x="708" y="18208"/>
                  </a:lnTo>
                  <a:lnTo>
                    <a:pt x="1" y="19989"/>
                  </a:lnTo>
                  <a:lnTo>
                    <a:pt x="6946" y="21857"/>
                  </a:lnTo>
                  <a:lnTo>
                    <a:pt x="8234" y="21340"/>
                  </a:lnTo>
                  <a:lnTo>
                    <a:pt x="8234" y="19319"/>
                  </a:lnTo>
                  <a:lnTo>
                    <a:pt x="6289" y="18701"/>
                  </a:lnTo>
                  <a:lnTo>
                    <a:pt x="4547" y="18094"/>
                  </a:lnTo>
                  <a:lnTo>
                    <a:pt x="4092" y="16958"/>
                  </a:lnTo>
                  <a:lnTo>
                    <a:pt x="5052" y="16781"/>
                  </a:lnTo>
                  <a:lnTo>
                    <a:pt x="7350" y="18284"/>
                  </a:lnTo>
                  <a:lnTo>
                    <a:pt x="9433" y="18284"/>
                  </a:lnTo>
                  <a:lnTo>
                    <a:pt x="11605" y="19079"/>
                  </a:lnTo>
                  <a:lnTo>
                    <a:pt x="12464" y="15620"/>
                  </a:lnTo>
                  <a:lnTo>
                    <a:pt x="14181" y="13953"/>
                  </a:lnTo>
                  <a:lnTo>
                    <a:pt x="15797" y="12690"/>
                  </a:lnTo>
                  <a:lnTo>
                    <a:pt x="15797" y="10948"/>
                  </a:lnTo>
                  <a:lnTo>
                    <a:pt x="19106" y="9811"/>
                  </a:lnTo>
                  <a:lnTo>
                    <a:pt x="21833" y="8283"/>
                  </a:lnTo>
                  <a:lnTo>
                    <a:pt x="23853" y="6579"/>
                  </a:lnTo>
                  <a:lnTo>
                    <a:pt x="26063" y="5783"/>
                  </a:lnTo>
                  <a:lnTo>
                    <a:pt x="27414" y="3637"/>
                  </a:lnTo>
                  <a:lnTo>
                    <a:pt x="26265" y="1452"/>
                  </a:lnTo>
                  <a:lnTo>
                    <a:pt x="2320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5"/>
            <p:cNvSpPr/>
            <p:nvPr/>
          </p:nvSpPr>
          <p:spPr>
            <a:xfrm>
              <a:off x="2007475" y="1152350"/>
              <a:ext cx="49275" cy="59075"/>
            </a:xfrm>
            <a:custGeom>
              <a:avLst/>
              <a:gdLst/>
              <a:ahLst/>
              <a:cxnLst/>
              <a:rect l="l" t="t" r="r" b="b"/>
              <a:pathLst>
                <a:path w="1971" h="2363" extrusionOk="0">
                  <a:moveTo>
                    <a:pt x="1339" y="1"/>
                  </a:moveTo>
                  <a:cubicBezTo>
                    <a:pt x="1023" y="241"/>
                    <a:pt x="1" y="1554"/>
                    <a:pt x="1" y="1554"/>
                  </a:cubicBezTo>
                  <a:lnTo>
                    <a:pt x="1339" y="2362"/>
                  </a:lnTo>
                  <a:lnTo>
                    <a:pt x="1970" y="1188"/>
                  </a:lnTo>
                  <a:lnTo>
                    <a:pt x="133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5"/>
            <p:cNvSpPr/>
            <p:nvPr/>
          </p:nvSpPr>
          <p:spPr>
            <a:xfrm>
              <a:off x="1995800" y="1140375"/>
              <a:ext cx="70100" cy="82100"/>
            </a:xfrm>
            <a:custGeom>
              <a:avLst/>
              <a:gdLst/>
              <a:ahLst/>
              <a:cxnLst/>
              <a:rect l="l" t="t" r="r" b="b"/>
              <a:pathLst>
                <a:path w="2804" h="3284" extrusionOk="0">
                  <a:moveTo>
                    <a:pt x="1730" y="998"/>
                  </a:moveTo>
                  <a:lnTo>
                    <a:pt x="2084" y="1667"/>
                  </a:lnTo>
                  <a:lnTo>
                    <a:pt x="1692" y="2399"/>
                  </a:lnTo>
                  <a:lnTo>
                    <a:pt x="935" y="1945"/>
                  </a:lnTo>
                  <a:cubicBezTo>
                    <a:pt x="1200" y="1629"/>
                    <a:pt x="1516" y="1250"/>
                    <a:pt x="1730" y="998"/>
                  </a:cubicBezTo>
                  <a:close/>
                  <a:moveTo>
                    <a:pt x="1920" y="0"/>
                  </a:moveTo>
                  <a:lnTo>
                    <a:pt x="1617" y="227"/>
                  </a:lnTo>
                  <a:cubicBezTo>
                    <a:pt x="1288" y="480"/>
                    <a:pt x="392" y="1616"/>
                    <a:pt x="228" y="1844"/>
                  </a:cubicBezTo>
                  <a:lnTo>
                    <a:pt x="0" y="2121"/>
                  </a:lnTo>
                  <a:lnTo>
                    <a:pt x="1932" y="3283"/>
                  </a:lnTo>
                  <a:lnTo>
                    <a:pt x="2804" y="1654"/>
                  </a:lnTo>
                  <a:lnTo>
                    <a:pt x="192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
            <p:cNvSpPr/>
            <p:nvPr/>
          </p:nvSpPr>
          <p:spPr>
            <a:xfrm>
              <a:off x="2092700" y="954125"/>
              <a:ext cx="54950" cy="101675"/>
            </a:xfrm>
            <a:custGeom>
              <a:avLst/>
              <a:gdLst/>
              <a:ahLst/>
              <a:cxnLst/>
              <a:rect l="l" t="t" r="r" b="b"/>
              <a:pathLst>
                <a:path w="2198" h="4067" extrusionOk="0">
                  <a:moveTo>
                    <a:pt x="1125" y="0"/>
                  </a:moveTo>
                  <a:lnTo>
                    <a:pt x="1" y="2096"/>
                  </a:lnTo>
                  <a:lnTo>
                    <a:pt x="455" y="4066"/>
                  </a:lnTo>
                  <a:lnTo>
                    <a:pt x="847" y="4066"/>
                  </a:lnTo>
                  <a:lnTo>
                    <a:pt x="847" y="2488"/>
                  </a:lnTo>
                  <a:lnTo>
                    <a:pt x="2198" y="1717"/>
                  </a:lnTo>
                  <a:lnTo>
                    <a:pt x="112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5"/>
            <p:cNvSpPr/>
            <p:nvPr/>
          </p:nvSpPr>
          <p:spPr>
            <a:xfrm>
              <a:off x="2084500" y="938325"/>
              <a:ext cx="73900" cy="125350"/>
            </a:xfrm>
            <a:custGeom>
              <a:avLst/>
              <a:gdLst/>
              <a:ahLst/>
              <a:cxnLst/>
              <a:rect l="l" t="t" r="r" b="b"/>
              <a:pathLst>
                <a:path w="2956" h="5014" extrusionOk="0">
                  <a:moveTo>
                    <a:pt x="1478" y="1263"/>
                  </a:moveTo>
                  <a:lnTo>
                    <a:pt x="2084" y="2236"/>
                  </a:lnTo>
                  <a:lnTo>
                    <a:pt x="859" y="2943"/>
                  </a:lnTo>
                  <a:lnTo>
                    <a:pt x="859" y="3637"/>
                  </a:lnTo>
                  <a:lnTo>
                    <a:pt x="670" y="2779"/>
                  </a:lnTo>
                  <a:lnTo>
                    <a:pt x="1478" y="1263"/>
                  </a:lnTo>
                  <a:close/>
                  <a:moveTo>
                    <a:pt x="1440" y="1"/>
                  </a:moveTo>
                  <a:lnTo>
                    <a:pt x="1" y="2690"/>
                  </a:lnTo>
                  <a:lnTo>
                    <a:pt x="531" y="5014"/>
                  </a:lnTo>
                  <a:lnTo>
                    <a:pt x="1491" y="5014"/>
                  </a:lnTo>
                  <a:lnTo>
                    <a:pt x="1491" y="3296"/>
                  </a:lnTo>
                  <a:lnTo>
                    <a:pt x="2955" y="2463"/>
                  </a:lnTo>
                  <a:lnTo>
                    <a:pt x="144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5"/>
            <p:cNvSpPr/>
            <p:nvPr/>
          </p:nvSpPr>
          <p:spPr>
            <a:xfrm>
              <a:off x="1999575" y="874575"/>
              <a:ext cx="83050" cy="141750"/>
            </a:xfrm>
            <a:custGeom>
              <a:avLst/>
              <a:gdLst/>
              <a:ahLst/>
              <a:cxnLst/>
              <a:rect l="l" t="t" r="r" b="b"/>
              <a:pathLst>
                <a:path w="3322" h="5670" extrusionOk="0">
                  <a:moveTo>
                    <a:pt x="796" y="0"/>
                  </a:moveTo>
                  <a:lnTo>
                    <a:pt x="796" y="1882"/>
                  </a:lnTo>
                  <a:lnTo>
                    <a:pt x="1" y="2601"/>
                  </a:lnTo>
                  <a:lnTo>
                    <a:pt x="1264" y="4407"/>
                  </a:lnTo>
                  <a:lnTo>
                    <a:pt x="1617" y="5670"/>
                  </a:lnTo>
                  <a:lnTo>
                    <a:pt x="3322" y="2286"/>
                  </a:lnTo>
                  <a:lnTo>
                    <a:pt x="3322" y="631"/>
                  </a:lnTo>
                  <a:lnTo>
                    <a:pt x="79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5"/>
            <p:cNvSpPr/>
            <p:nvPr/>
          </p:nvSpPr>
          <p:spPr>
            <a:xfrm>
              <a:off x="1989175" y="864475"/>
              <a:ext cx="101025" cy="173625"/>
            </a:xfrm>
            <a:custGeom>
              <a:avLst/>
              <a:gdLst/>
              <a:ahLst/>
              <a:cxnLst/>
              <a:rect l="l" t="t" r="r" b="b"/>
              <a:pathLst>
                <a:path w="4041" h="6945" extrusionOk="0">
                  <a:moveTo>
                    <a:pt x="1528" y="808"/>
                  </a:moveTo>
                  <a:lnTo>
                    <a:pt x="3422" y="1275"/>
                  </a:lnTo>
                  <a:lnTo>
                    <a:pt x="3422" y="2614"/>
                  </a:lnTo>
                  <a:lnTo>
                    <a:pt x="2109" y="5202"/>
                  </a:lnTo>
                  <a:lnTo>
                    <a:pt x="1970" y="4735"/>
                  </a:lnTo>
                  <a:lnTo>
                    <a:pt x="834" y="3043"/>
                  </a:lnTo>
                  <a:lnTo>
                    <a:pt x="1528" y="2437"/>
                  </a:lnTo>
                  <a:lnTo>
                    <a:pt x="1528" y="808"/>
                  </a:lnTo>
                  <a:close/>
                  <a:moveTo>
                    <a:pt x="884" y="0"/>
                  </a:moveTo>
                  <a:lnTo>
                    <a:pt x="884" y="2147"/>
                  </a:lnTo>
                  <a:lnTo>
                    <a:pt x="0" y="2955"/>
                  </a:lnTo>
                  <a:lnTo>
                    <a:pt x="1389" y="4950"/>
                  </a:lnTo>
                  <a:lnTo>
                    <a:pt x="1932" y="6945"/>
                  </a:lnTo>
                  <a:lnTo>
                    <a:pt x="4041" y="2765"/>
                  </a:lnTo>
                  <a:lnTo>
                    <a:pt x="4041" y="783"/>
                  </a:lnTo>
                  <a:lnTo>
                    <a:pt x="88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5"/>
            <p:cNvSpPr/>
            <p:nvPr/>
          </p:nvSpPr>
          <p:spPr>
            <a:xfrm>
              <a:off x="1924775" y="1047875"/>
              <a:ext cx="106400" cy="104500"/>
            </a:xfrm>
            <a:custGeom>
              <a:avLst/>
              <a:gdLst/>
              <a:ahLst/>
              <a:cxnLst/>
              <a:rect l="l" t="t" r="r" b="b"/>
              <a:pathLst>
                <a:path w="4256" h="4180" extrusionOk="0">
                  <a:moveTo>
                    <a:pt x="0" y="0"/>
                  </a:moveTo>
                  <a:lnTo>
                    <a:pt x="0" y="1894"/>
                  </a:lnTo>
                  <a:lnTo>
                    <a:pt x="1263" y="2690"/>
                  </a:lnTo>
                  <a:lnTo>
                    <a:pt x="947" y="4180"/>
                  </a:lnTo>
                  <a:cubicBezTo>
                    <a:pt x="947" y="4180"/>
                    <a:pt x="2481" y="3571"/>
                    <a:pt x="2595" y="3571"/>
                  </a:cubicBezTo>
                  <a:cubicBezTo>
                    <a:pt x="2599" y="3571"/>
                    <a:pt x="2601" y="3572"/>
                    <a:pt x="2601" y="3574"/>
                  </a:cubicBezTo>
                  <a:cubicBezTo>
                    <a:pt x="2601" y="3574"/>
                    <a:pt x="2602" y="3575"/>
                    <a:pt x="2602" y="3575"/>
                  </a:cubicBezTo>
                  <a:cubicBezTo>
                    <a:pt x="2638" y="3575"/>
                    <a:pt x="4256" y="1389"/>
                    <a:pt x="4256" y="1389"/>
                  </a:cubicBezTo>
                  <a:lnTo>
                    <a:pt x="3296" y="0"/>
                  </a:lnTo>
                  <a:lnTo>
                    <a:pt x="2147" y="796"/>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5"/>
            <p:cNvSpPr/>
            <p:nvPr/>
          </p:nvSpPr>
          <p:spPr>
            <a:xfrm>
              <a:off x="1916875" y="1036500"/>
              <a:ext cx="124100" cy="128500"/>
            </a:xfrm>
            <a:custGeom>
              <a:avLst/>
              <a:gdLst/>
              <a:ahLst/>
              <a:cxnLst/>
              <a:rect l="l" t="t" r="r" b="b"/>
              <a:pathLst>
                <a:path w="4964" h="5140" extrusionOk="0">
                  <a:moveTo>
                    <a:pt x="3524" y="897"/>
                  </a:moveTo>
                  <a:lnTo>
                    <a:pt x="4180" y="1844"/>
                  </a:lnTo>
                  <a:cubicBezTo>
                    <a:pt x="3675" y="2526"/>
                    <a:pt x="2968" y="3473"/>
                    <a:pt x="2753" y="3738"/>
                  </a:cubicBezTo>
                  <a:cubicBezTo>
                    <a:pt x="2577" y="3789"/>
                    <a:pt x="2261" y="3903"/>
                    <a:pt x="1693" y="4130"/>
                  </a:cubicBezTo>
                  <a:lnTo>
                    <a:pt x="1933" y="2981"/>
                  </a:lnTo>
                  <a:lnTo>
                    <a:pt x="632" y="2173"/>
                  </a:lnTo>
                  <a:lnTo>
                    <a:pt x="632" y="910"/>
                  </a:lnTo>
                  <a:lnTo>
                    <a:pt x="2501" y="1604"/>
                  </a:lnTo>
                  <a:lnTo>
                    <a:pt x="3524" y="897"/>
                  </a:lnTo>
                  <a:close/>
                  <a:moveTo>
                    <a:pt x="1" y="1"/>
                  </a:moveTo>
                  <a:lnTo>
                    <a:pt x="1" y="2526"/>
                  </a:lnTo>
                  <a:lnTo>
                    <a:pt x="1225" y="3284"/>
                  </a:lnTo>
                  <a:lnTo>
                    <a:pt x="834" y="5140"/>
                  </a:lnTo>
                  <a:lnTo>
                    <a:pt x="1377" y="4925"/>
                  </a:lnTo>
                  <a:cubicBezTo>
                    <a:pt x="1996" y="4685"/>
                    <a:pt x="2690" y="4420"/>
                    <a:pt x="2905" y="4344"/>
                  </a:cubicBezTo>
                  <a:cubicBezTo>
                    <a:pt x="2916" y="4347"/>
                    <a:pt x="2927" y="4348"/>
                    <a:pt x="2938" y="4348"/>
                  </a:cubicBezTo>
                  <a:cubicBezTo>
                    <a:pt x="3130" y="4348"/>
                    <a:pt x="3368" y="4002"/>
                    <a:pt x="4824" y="2021"/>
                  </a:cubicBezTo>
                  <a:lnTo>
                    <a:pt x="4963" y="1832"/>
                  </a:lnTo>
                  <a:lnTo>
                    <a:pt x="3688" y="13"/>
                  </a:lnTo>
                  <a:lnTo>
                    <a:pt x="2412" y="885"/>
                  </a:lnTo>
                  <a:lnTo>
                    <a:pt x="1"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5"/>
            <p:cNvSpPr/>
            <p:nvPr/>
          </p:nvSpPr>
          <p:spPr>
            <a:xfrm>
              <a:off x="1706650" y="1016300"/>
              <a:ext cx="192575" cy="136400"/>
            </a:xfrm>
            <a:custGeom>
              <a:avLst/>
              <a:gdLst/>
              <a:ahLst/>
              <a:cxnLst/>
              <a:rect l="l" t="t" r="r" b="b"/>
              <a:pathLst>
                <a:path w="7703" h="5456" extrusionOk="0">
                  <a:moveTo>
                    <a:pt x="2412" y="1"/>
                  </a:moveTo>
                  <a:lnTo>
                    <a:pt x="1616" y="518"/>
                  </a:lnTo>
                  <a:cubicBezTo>
                    <a:pt x="1376" y="594"/>
                    <a:pt x="0" y="2147"/>
                    <a:pt x="0" y="2147"/>
                  </a:cubicBezTo>
                  <a:lnTo>
                    <a:pt x="859" y="4029"/>
                  </a:lnTo>
                  <a:lnTo>
                    <a:pt x="1692" y="5456"/>
                  </a:lnTo>
                  <a:lnTo>
                    <a:pt x="4142" y="4849"/>
                  </a:lnTo>
                  <a:lnTo>
                    <a:pt x="5253" y="4269"/>
                  </a:lnTo>
                  <a:lnTo>
                    <a:pt x="7387" y="4837"/>
                  </a:lnTo>
                  <a:lnTo>
                    <a:pt x="7703" y="2652"/>
                  </a:lnTo>
                  <a:lnTo>
                    <a:pt x="6907" y="480"/>
                  </a:lnTo>
                  <a:lnTo>
                    <a:pt x="5013" y="1819"/>
                  </a:lnTo>
                  <a:lnTo>
                    <a:pt x="4520" y="2968"/>
                  </a:lnTo>
                  <a:lnTo>
                    <a:pt x="3043" y="2652"/>
                  </a:lnTo>
                  <a:lnTo>
                    <a:pt x="3043" y="1263"/>
                  </a:lnTo>
                  <a:lnTo>
                    <a:pt x="241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5"/>
            <p:cNvSpPr/>
            <p:nvPr/>
          </p:nvSpPr>
          <p:spPr>
            <a:xfrm>
              <a:off x="1697800" y="1004950"/>
              <a:ext cx="209625" cy="156600"/>
            </a:xfrm>
            <a:custGeom>
              <a:avLst/>
              <a:gdLst/>
              <a:ahLst/>
              <a:cxnLst/>
              <a:rect l="l" t="t" r="r" b="b"/>
              <a:pathLst>
                <a:path w="8385" h="6264" extrusionOk="0">
                  <a:moveTo>
                    <a:pt x="2652" y="909"/>
                  </a:moveTo>
                  <a:lnTo>
                    <a:pt x="3094" y="1793"/>
                  </a:lnTo>
                  <a:lnTo>
                    <a:pt x="3094" y="3359"/>
                  </a:lnTo>
                  <a:lnTo>
                    <a:pt x="5064" y="3788"/>
                  </a:lnTo>
                  <a:lnTo>
                    <a:pt x="5632" y="2475"/>
                  </a:lnTo>
                  <a:lnTo>
                    <a:pt x="7122" y="1427"/>
                  </a:lnTo>
                  <a:lnTo>
                    <a:pt x="7728" y="3132"/>
                  </a:lnTo>
                  <a:lnTo>
                    <a:pt x="7476" y="4887"/>
                  </a:lnTo>
                  <a:lnTo>
                    <a:pt x="5582" y="4382"/>
                  </a:lnTo>
                  <a:lnTo>
                    <a:pt x="4395" y="5000"/>
                  </a:lnTo>
                  <a:lnTo>
                    <a:pt x="2210" y="5531"/>
                  </a:lnTo>
                  <a:lnTo>
                    <a:pt x="1503" y="4356"/>
                  </a:lnTo>
                  <a:lnTo>
                    <a:pt x="733" y="2664"/>
                  </a:lnTo>
                  <a:cubicBezTo>
                    <a:pt x="1288" y="2033"/>
                    <a:pt x="1920" y="1364"/>
                    <a:pt x="2084" y="1263"/>
                  </a:cubicBezTo>
                  <a:lnTo>
                    <a:pt x="2652" y="909"/>
                  </a:lnTo>
                  <a:close/>
                  <a:moveTo>
                    <a:pt x="2917" y="0"/>
                  </a:moveTo>
                  <a:lnTo>
                    <a:pt x="1831" y="682"/>
                  </a:lnTo>
                  <a:cubicBezTo>
                    <a:pt x="1705" y="745"/>
                    <a:pt x="1352" y="1010"/>
                    <a:pt x="139" y="2387"/>
                  </a:cubicBezTo>
                  <a:lnTo>
                    <a:pt x="0" y="2551"/>
                  </a:lnTo>
                  <a:lnTo>
                    <a:pt x="947" y="4647"/>
                  </a:lnTo>
                  <a:lnTo>
                    <a:pt x="1907" y="6263"/>
                  </a:lnTo>
                  <a:lnTo>
                    <a:pt x="4584" y="5606"/>
                  </a:lnTo>
                  <a:lnTo>
                    <a:pt x="5645" y="5051"/>
                  </a:lnTo>
                  <a:lnTo>
                    <a:pt x="8006" y="5682"/>
                  </a:lnTo>
                  <a:lnTo>
                    <a:pt x="8385" y="3068"/>
                  </a:lnTo>
                  <a:lnTo>
                    <a:pt x="7438" y="429"/>
                  </a:lnTo>
                  <a:lnTo>
                    <a:pt x="5127" y="2058"/>
                  </a:lnTo>
                  <a:lnTo>
                    <a:pt x="4710" y="3043"/>
                  </a:lnTo>
                  <a:lnTo>
                    <a:pt x="3738" y="2841"/>
                  </a:lnTo>
                  <a:lnTo>
                    <a:pt x="3738" y="1642"/>
                  </a:lnTo>
                  <a:lnTo>
                    <a:pt x="291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5"/>
            <p:cNvSpPr/>
            <p:nvPr/>
          </p:nvSpPr>
          <p:spPr>
            <a:xfrm>
              <a:off x="1640975" y="919700"/>
              <a:ext cx="161975" cy="96625"/>
            </a:xfrm>
            <a:custGeom>
              <a:avLst/>
              <a:gdLst/>
              <a:ahLst/>
              <a:cxnLst/>
              <a:rect l="l" t="t" r="r" b="b"/>
              <a:pathLst>
                <a:path w="6479" h="3865" extrusionOk="0">
                  <a:moveTo>
                    <a:pt x="5203" y="1"/>
                  </a:moveTo>
                  <a:lnTo>
                    <a:pt x="3549" y="632"/>
                  </a:lnTo>
                  <a:lnTo>
                    <a:pt x="783" y="1819"/>
                  </a:lnTo>
                  <a:lnTo>
                    <a:pt x="1" y="3334"/>
                  </a:lnTo>
                  <a:lnTo>
                    <a:pt x="1579" y="3865"/>
                  </a:lnTo>
                  <a:lnTo>
                    <a:pt x="3157" y="3334"/>
                  </a:lnTo>
                  <a:lnTo>
                    <a:pt x="4572" y="3094"/>
                  </a:lnTo>
                  <a:lnTo>
                    <a:pt x="5759" y="1933"/>
                  </a:lnTo>
                  <a:lnTo>
                    <a:pt x="6478" y="708"/>
                  </a:lnTo>
                  <a:lnTo>
                    <a:pt x="520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
            <p:cNvSpPr/>
            <p:nvPr/>
          </p:nvSpPr>
          <p:spPr>
            <a:xfrm>
              <a:off x="1629625" y="910875"/>
              <a:ext cx="184375" cy="113650"/>
            </a:xfrm>
            <a:custGeom>
              <a:avLst/>
              <a:gdLst/>
              <a:ahLst/>
              <a:cxnLst/>
              <a:rect l="l" t="t" r="r" b="b"/>
              <a:pathLst>
                <a:path w="7375" h="4546" extrusionOk="0">
                  <a:moveTo>
                    <a:pt x="5632" y="707"/>
                  </a:moveTo>
                  <a:lnTo>
                    <a:pt x="6503" y="1175"/>
                  </a:lnTo>
                  <a:lnTo>
                    <a:pt x="5960" y="2084"/>
                  </a:lnTo>
                  <a:lnTo>
                    <a:pt x="4874" y="3144"/>
                  </a:lnTo>
                  <a:lnTo>
                    <a:pt x="3561" y="3372"/>
                  </a:lnTo>
                  <a:lnTo>
                    <a:pt x="2033" y="3877"/>
                  </a:lnTo>
                  <a:lnTo>
                    <a:pt x="909" y="3511"/>
                  </a:lnTo>
                  <a:lnTo>
                    <a:pt x="1477" y="2412"/>
                  </a:lnTo>
                  <a:lnTo>
                    <a:pt x="4116" y="1276"/>
                  </a:lnTo>
                  <a:lnTo>
                    <a:pt x="5632" y="707"/>
                  </a:lnTo>
                  <a:close/>
                  <a:moveTo>
                    <a:pt x="5682" y="0"/>
                  </a:moveTo>
                  <a:lnTo>
                    <a:pt x="3877" y="695"/>
                  </a:lnTo>
                  <a:lnTo>
                    <a:pt x="1010" y="1920"/>
                  </a:lnTo>
                  <a:lnTo>
                    <a:pt x="0" y="3877"/>
                  </a:lnTo>
                  <a:lnTo>
                    <a:pt x="2033" y="4546"/>
                  </a:lnTo>
                  <a:lnTo>
                    <a:pt x="3687" y="4003"/>
                  </a:lnTo>
                  <a:lnTo>
                    <a:pt x="5177" y="3750"/>
                  </a:lnTo>
                  <a:lnTo>
                    <a:pt x="6427" y="2513"/>
                  </a:lnTo>
                  <a:lnTo>
                    <a:pt x="7374" y="947"/>
                  </a:lnTo>
                  <a:lnTo>
                    <a:pt x="568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5"/>
            <p:cNvSpPr/>
            <p:nvPr/>
          </p:nvSpPr>
          <p:spPr>
            <a:xfrm>
              <a:off x="1843950" y="961050"/>
              <a:ext cx="72950" cy="40125"/>
            </a:xfrm>
            <a:custGeom>
              <a:avLst/>
              <a:gdLst/>
              <a:ahLst/>
              <a:cxnLst/>
              <a:rect l="l" t="t" r="r" b="b"/>
              <a:pathLst>
                <a:path w="2918" h="1605" extrusionOk="0">
                  <a:moveTo>
                    <a:pt x="392" y="1"/>
                  </a:moveTo>
                  <a:lnTo>
                    <a:pt x="1" y="594"/>
                  </a:lnTo>
                  <a:lnTo>
                    <a:pt x="1024" y="1605"/>
                  </a:lnTo>
                  <a:lnTo>
                    <a:pt x="2211" y="670"/>
                  </a:lnTo>
                  <a:lnTo>
                    <a:pt x="291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5"/>
            <p:cNvSpPr/>
            <p:nvPr/>
          </p:nvSpPr>
          <p:spPr>
            <a:xfrm>
              <a:off x="1833850" y="953475"/>
              <a:ext cx="102950" cy="58125"/>
            </a:xfrm>
            <a:custGeom>
              <a:avLst/>
              <a:gdLst/>
              <a:ahLst/>
              <a:cxnLst/>
              <a:rect l="l" t="t" r="r" b="b"/>
              <a:pathLst>
                <a:path w="4118" h="2325" extrusionOk="0">
                  <a:moveTo>
                    <a:pt x="2526" y="632"/>
                  </a:moveTo>
                  <a:lnTo>
                    <a:pt x="1453" y="1491"/>
                  </a:lnTo>
                  <a:lnTo>
                    <a:pt x="809" y="860"/>
                  </a:lnTo>
                  <a:lnTo>
                    <a:pt x="973" y="632"/>
                  </a:lnTo>
                  <a:close/>
                  <a:moveTo>
                    <a:pt x="632" y="1"/>
                  </a:moveTo>
                  <a:lnTo>
                    <a:pt x="1" y="948"/>
                  </a:lnTo>
                  <a:lnTo>
                    <a:pt x="1402" y="2324"/>
                  </a:lnTo>
                  <a:lnTo>
                    <a:pt x="2829" y="1213"/>
                  </a:lnTo>
                  <a:lnTo>
                    <a:pt x="411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5"/>
            <p:cNvSpPr/>
            <p:nvPr/>
          </p:nvSpPr>
          <p:spPr>
            <a:xfrm>
              <a:off x="1900150" y="882450"/>
              <a:ext cx="40425" cy="51500"/>
            </a:xfrm>
            <a:custGeom>
              <a:avLst/>
              <a:gdLst/>
              <a:ahLst/>
              <a:cxnLst/>
              <a:rect l="l" t="t" r="r" b="b"/>
              <a:pathLst>
                <a:path w="1617" h="2060" extrusionOk="0">
                  <a:moveTo>
                    <a:pt x="354" y="1"/>
                  </a:moveTo>
                  <a:lnTo>
                    <a:pt x="0" y="708"/>
                  </a:lnTo>
                  <a:lnTo>
                    <a:pt x="695" y="1137"/>
                  </a:lnTo>
                  <a:lnTo>
                    <a:pt x="1351" y="2059"/>
                  </a:lnTo>
                  <a:lnTo>
                    <a:pt x="1617" y="1339"/>
                  </a:lnTo>
                  <a:lnTo>
                    <a:pt x="1617" y="316"/>
                  </a:lnTo>
                  <a:lnTo>
                    <a:pt x="35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5"/>
            <p:cNvSpPr/>
            <p:nvPr/>
          </p:nvSpPr>
          <p:spPr>
            <a:xfrm>
              <a:off x="1889725" y="873000"/>
              <a:ext cx="58750" cy="77975"/>
            </a:xfrm>
            <a:custGeom>
              <a:avLst/>
              <a:gdLst/>
              <a:ahLst/>
              <a:cxnLst/>
              <a:rect l="l" t="t" r="r" b="b"/>
              <a:pathLst>
                <a:path w="2350" h="3119" extrusionOk="0">
                  <a:moveTo>
                    <a:pt x="948" y="745"/>
                  </a:moveTo>
                  <a:lnTo>
                    <a:pt x="1718" y="934"/>
                  </a:lnTo>
                  <a:lnTo>
                    <a:pt x="1718" y="1654"/>
                  </a:lnTo>
                  <a:lnTo>
                    <a:pt x="1680" y="1768"/>
                  </a:lnTo>
                  <a:lnTo>
                    <a:pt x="1364" y="1326"/>
                  </a:lnTo>
                  <a:lnTo>
                    <a:pt x="821" y="972"/>
                  </a:lnTo>
                  <a:lnTo>
                    <a:pt x="948" y="745"/>
                  </a:lnTo>
                  <a:close/>
                  <a:moveTo>
                    <a:pt x="607" y="0"/>
                  </a:moveTo>
                  <a:lnTo>
                    <a:pt x="1" y="1200"/>
                  </a:lnTo>
                  <a:lnTo>
                    <a:pt x="885" y="1755"/>
                  </a:lnTo>
                  <a:lnTo>
                    <a:pt x="1857" y="3119"/>
                  </a:lnTo>
                  <a:lnTo>
                    <a:pt x="2324" y="1818"/>
                  </a:lnTo>
                  <a:lnTo>
                    <a:pt x="2349" y="442"/>
                  </a:lnTo>
                  <a:lnTo>
                    <a:pt x="6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5"/>
            <p:cNvSpPr/>
            <p:nvPr/>
          </p:nvSpPr>
          <p:spPr>
            <a:xfrm>
              <a:off x="1439900" y="1099950"/>
              <a:ext cx="185325" cy="192275"/>
            </a:xfrm>
            <a:custGeom>
              <a:avLst/>
              <a:gdLst/>
              <a:ahLst/>
              <a:cxnLst/>
              <a:rect l="l" t="t" r="r" b="b"/>
              <a:pathLst>
                <a:path w="7413" h="7691" extrusionOk="0">
                  <a:moveTo>
                    <a:pt x="5682" y="1"/>
                  </a:moveTo>
                  <a:lnTo>
                    <a:pt x="3826" y="354"/>
                  </a:lnTo>
                  <a:cubicBezTo>
                    <a:pt x="3586" y="544"/>
                    <a:pt x="2374" y="834"/>
                    <a:pt x="2374" y="834"/>
                  </a:cubicBezTo>
                  <a:lnTo>
                    <a:pt x="2374" y="2337"/>
                  </a:lnTo>
                  <a:lnTo>
                    <a:pt x="1111" y="3991"/>
                  </a:lnTo>
                  <a:lnTo>
                    <a:pt x="0" y="4900"/>
                  </a:lnTo>
                  <a:lnTo>
                    <a:pt x="632" y="7691"/>
                  </a:lnTo>
                  <a:lnTo>
                    <a:pt x="2058" y="7691"/>
                  </a:lnTo>
                  <a:lnTo>
                    <a:pt x="4293" y="5254"/>
                  </a:lnTo>
                  <a:lnTo>
                    <a:pt x="5834" y="4622"/>
                  </a:lnTo>
                  <a:lnTo>
                    <a:pt x="7412" y="3650"/>
                  </a:lnTo>
                  <a:lnTo>
                    <a:pt x="7412" y="1705"/>
                  </a:lnTo>
                  <a:lnTo>
                    <a:pt x="6238" y="910"/>
                  </a:lnTo>
                  <a:lnTo>
                    <a:pt x="568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5"/>
            <p:cNvSpPr/>
            <p:nvPr/>
          </p:nvSpPr>
          <p:spPr>
            <a:xfrm>
              <a:off x="1431375" y="1091425"/>
              <a:ext cx="201725" cy="208700"/>
            </a:xfrm>
            <a:custGeom>
              <a:avLst/>
              <a:gdLst/>
              <a:ahLst/>
              <a:cxnLst/>
              <a:rect l="l" t="t" r="r" b="b"/>
              <a:pathLst>
                <a:path w="8069" h="8348" extrusionOk="0">
                  <a:moveTo>
                    <a:pt x="5859" y="708"/>
                  </a:moveTo>
                  <a:lnTo>
                    <a:pt x="6301" y="1428"/>
                  </a:lnTo>
                  <a:lnTo>
                    <a:pt x="7438" y="2223"/>
                  </a:lnTo>
                  <a:lnTo>
                    <a:pt x="7438" y="3814"/>
                  </a:lnTo>
                  <a:lnTo>
                    <a:pt x="6049" y="4673"/>
                  </a:lnTo>
                  <a:lnTo>
                    <a:pt x="4521" y="5304"/>
                  </a:lnTo>
                  <a:lnTo>
                    <a:pt x="2260" y="7716"/>
                  </a:lnTo>
                  <a:lnTo>
                    <a:pt x="1225" y="7716"/>
                  </a:lnTo>
                  <a:lnTo>
                    <a:pt x="695" y="5367"/>
                  </a:lnTo>
                  <a:lnTo>
                    <a:pt x="1642" y="4584"/>
                  </a:lnTo>
                  <a:lnTo>
                    <a:pt x="3018" y="2791"/>
                  </a:lnTo>
                  <a:lnTo>
                    <a:pt x="3018" y="1428"/>
                  </a:lnTo>
                  <a:cubicBezTo>
                    <a:pt x="3422" y="1327"/>
                    <a:pt x="4003" y="1163"/>
                    <a:pt x="4281" y="998"/>
                  </a:cubicBezTo>
                  <a:lnTo>
                    <a:pt x="5859" y="708"/>
                  </a:lnTo>
                  <a:close/>
                  <a:moveTo>
                    <a:pt x="6175" y="1"/>
                  </a:moveTo>
                  <a:lnTo>
                    <a:pt x="4117" y="380"/>
                  </a:lnTo>
                  <a:lnTo>
                    <a:pt x="4028" y="405"/>
                  </a:lnTo>
                  <a:lnTo>
                    <a:pt x="3965" y="443"/>
                  </a:lnTo>
                  <a:cubicBezTo>
                    <a:pt x="3851" y="544"/>
                    <a:pt x="3182" y="733"/>
                    <a:pt x="2639" y="872"/>
                  </a:cubicBezTo>
                  <a:lnTo>
                    <a:pt x="2399" y="923"/>
                  </a:lnTo>
                  <a:lnTo>
                    <a:pt x="2399" y="2564"/>
                  </a:lnTo>
                  <a:lnTo>
                    <a:pt x="1225" y="4105"/>
                  </a:lnTo>
                  <a:lnTo>
                    <a:pt x="0" y="5115"/>
                  </a:lnTo>
                  <a:lnTo>
                    <a:pt x="733" y="8347"/>
                  </a:lnTo>
                  <a:lnTo>
                    <a:pt x="2538" y="8347"/>
                  </a:lnTo>
                  <a:lnTo>
                    <a:pt x="4836" y="5847"/>
                  </a:lnTo>
                  <a:lnTo>
                    <a:pt x="6352" y="5228"/>
                  </a:lnTo>
                  <a:lnTo>
                    <a:pt x="8069" y="4168"/>
                  </a:lnTo>
                  <a:lnTo>
                    <a:pt x="8069" y="1870"/>
                  </a:lnTo>
                  <a:lnTo>
                    <a:pt x="6806" y="1024"/>
                  </a:lnTo>
                  <a:lnTo>
                    <a:pt x="617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5"/>
            <p:cNvSpPr/>
            <p:nvPr/>
          </p:nvSpPr>
          <p:spPr>
            <a:xfrm>
              <a:off x="1514700" y="1211400"/>
              <a:ext cx="329275" cy="270225"/>
            </a:xfrm>
            <a:custGeom>
              <a:avLst/>
              <a:gdLst/>
              <a:ahLst/>
              <a:cxnLst/>
              <a:rect l="l" t="t" r="r" b="b"/>
              <a:pathLst>
                <a:path w="13171" h="10809" extrusionOk="0">
                  <a:moveTo>
                    <a:pt x="12072" y="0"/>
                  </a:moveTo>
                  <a:lnTo>
                    <a:pt x="9623" y="480"/>
                  </a:lnTo>
                  <a:lnTo>
                    <a:pt x="8676" y="4180"/>
                  </a:lnTo>
                  <a:lnTo>
                    <a:pt x="7678" y="3536"/>
                  </a:lnTo>
                  <a:lnTo>
                    <a:pt x="8297" y="1503"/>
                  </a:lnTo>
                  <a:lnTo>
                    <a:pt x="4925" y="707"/>
                  </a:lnTo>
                  <a:lnTo>
                    <a:pt x="1440" y="1818"/>
                  </a:lnTo>
                  <a:lnTo>
                    <a:pt x="1074" y="2993"/>
                  </a:lnTo>
                  <a:lnTo>
                    <a:pt x="2791" y="3574"/>
                  </a:lnTo>
                  <a:lnTo>
                    <a:pt x="1" y="3940"/>
                  </a:lnTo>
                  <a:lnTo>
                    <a:pt x="1" y="6389"/>
                  </a:lnTo>
                  <a:lnTo>
                    <a:pt x="2842" y="6389"/>
                  </a:lnTo>
                  <a:lnTo>
                    <a:pt x="3549" y="6781"/>
                  </a:lnTo>
                  <a:lnTo>
                    <a:pt x="632" y="7021"/>
                  </a:lnTo>
                  <a:lnTo>
                    <a:pt x="1503" y="8637"/>
                  </a:lnTo>
                  <a:lnTo>
                    <a:pt x="1819" y="10177"/>
                  </a:lnTo>
                  <a:lnTo>
                    <a:pt x="4736" y="10177"/>
                  </a:lnTo>
                  <a:lnTo>
                    <a:pt x="6706" y="9142"/>
                  </a:lnTo>
                  <a:lnTo>
                    <a:pt x="8751" y="10809"/>
                  </a:lnTo>
                  <a:lnTo>
                    <a:pt x="10570" y="10089"/>
                  </a:lnTo>
                  <a:lnTo>
                    <a:pt x="11529" y="8789"/>
                  </a:lnTo>
                  <a:lnTo>
                    <a:pt x="10102" y="5695"/>
                  </a:lnTo>
                  <a:lnTo>
                    <a:pt x="11201" y="2614"/>
                  </a:lnTo>
                  <a:lnTo>
                    <a:pt x="13171" y="1111"/>
                  </a:lnTo>
                  <a:lnTo>
                    <a:pt x="1207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5"/>
            <p:cNvSpPr/>
            <p:nvPr/>
          </p:nvSpPr>
          <p:spPr>
            <a:xfrm>
              <a:off x="1506825" y="1202875"/>
              <a:ext cx="349150" cy="287600"/>
            </a:xfrm>
            <a:custGeom>
              <a:avLst/>
              <a:gdLst/>
              <a:ahLst/>
              <a:cxnLst/>
              <a:rect l="l" t="t" r="r" b="b"/>
              <a:pathLst>
                <a:path w="13966" h="11504" extrusionOk="0">
                  <a:moveTo>
                    <a:pt x="12274" y="682"/>
                  </a:moveTo>
                  <a:lnTo>
                    <a:pt x="13006" y="1414"/>
                  </a:lnTo>
                  <a:lnTo>
                    <a:pt x="11238" y="2766"/>
                  </a:lnTo>
                  <a:lnTo>
                    <a:pt x="10064" y="6061"/>
                  </a:lnTo>
                  <a:lnTo>
                    <a:pt x="11478" y="9092"/>
                  </a:lnTo>
                  <a:lnTo>
                    <a:pt x="10683" y="10178"/>
                  </a:lnTo>
                  <a:lnTo>
                    <a:pt x="9129" y="10784"/>
                  </a:lnTo>
                  <a:lnTo>
                    <a:pt x="7059" y="9117"/>
                  </a:lnTo>
                  <a:lnTo>
                    <a:pt x="4975" y="10203"/>
                  </a:lnTo>
                  <a:lnTo>
                    <a:pt x="2399" y="10203"/>
                  </a:lnTo>
                  <a:lnTo>
                    <a:pt x="2134" y="8915"/>
                  </a:lnTo>
                  <a:lnTo>
                    <a:pt x="1465" y="7640"/>
                  </a:lnTo>
                  <a:lnTo>
                    <a:pt x="4937" y="7349"/>
                  </a:lnTo>
                  <a:lnTo>
                    <a:pt x="3245" y="6415"/>
                  </a:lnTo>
                  <a:lnTo>
                    <a:pt x="644" y="6415"/>
                  </a:lnTo>
                  <a:lnTo>
                    <a:pt x="644" y="4559"/>
                  </a:lnTo>
                  <a:lnTo>
                    <a:pt x="4495" y="4053"/>
                  </a:lnTo>
                  <a:lnTo>
                    <a:pt x="1781" y="3132"/>
                  </a:lnTo>
                  <a:lnTo>
                    <a:pt x="2008" y="2399"/>
                  </a:lnTo>
                  <a:lnTo>
                    <a:pt x="5253" y="1377"/>
                  </a:lnTo>
                  <a:lnTo>
                    <a:pt x="8208" y="2071"/>
                  </a:lnTo>
                  <a:lnTo>
                    <a:pt x="7627" y="4003"/>
                  </a:lnTo>
                  <a:lnTo>
                    <a:pt x="9193" y="5026"/>
                  </a:lnTo>
                  <a:lnTo>
                    <a:pt x="10190" y="1086"/>
                  </a:lnTo>
                  <a:lnTo>
                    <a:pt x="12274" y="682"/>
                  </a:lnTo>
                  <a:close/>
                  <a:moveTo>
                    <a:pt x="12488" y="0"/>
                  </a:moveTo>
                  <a:lnTo>
                    <a:pt x="9685" y="543"/>
                  </a:lnTo>
                  <a:lnTo>
                    <a:pt x="8801" y="4016"/>
                  </a:lnTo>
                  <a:lnTo>
                    <a:pt x="8372" y="3738"/>
                  </a:lnTo>
                  <a:lnTo>
                    <a:pt x="9003" y="1616"/>
                  </a:lnTo>
                  <a:lnTo>
                    <a:pt x="5228" y="733"/>
                  </a:lnTo>
                  <a:lnTo>
                    <a:pt x="1503" y="1907"/>
                  </a:lnTo>
                  <a:lnTo>
                    <a:pt x="998" y="3536"/>
                  </a:lnTo>
                  <a:lnTo>
                    <a:pt x="1717" y="3788"/>
                  </a:lnTo>
                  <a:lnTo>
                    <a:pt x="0" y="4003"/>
                  </a:lnTo>
                  <a:lnTo>
                    <a:pt x="0" y="7046"/>
                  </a:lnTo>
                  <a:lnTo>
                    <a:pt x="1010" y="7046"/>
                  </a:lnTo>
                  <a:lnTo>
                    <a:pt x="442" y="7097"/>
                  </a:lnTo>
                  <a:lnTo>
                    <a:pt x="1515" y="9079"/>
                  </a:lnTo>
                  <a:lnTo>
                    <a:pt x="1882" y="10834"/>
                  </a:lnTo>
                  <a:lnTo>
                    <a:pt x="5127" y="10834"/>
                  </a:lnTo>
                  <a:lnTo>
                    <a:pt x="6983" y="9862"/>
                  </a:lnTo>
                  <a:lnTo>
                    <a:pt x="9016" y="11503"/>
                  </a:lnTo>
                  <a:lnTo>
                    <a:pt x="11087" y="10708"/>
                  </a:lnTo>
                  <a:lnTo>
                    <a:pt x="12210" y="9167"/>
                  </a:lnTo>
                  <a:lnTo>
                    <a:pt x="10758" y="6023"/>
                  </a:lnTo>
                  <a:lnTo>
                    <a:pt x="11781" y="3144"/>
                  </a:lnTo>
                  <a:lnTo>
                    <a:pt x="13966" y="1490"/>
                  </a:lnTo>
                  <a:lnTo>
                    <a:pt x="1248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5"/>
            <p:cNvSpPr/>
            <p:nvPr/>
          </p:nvSpPr>
          <p:spPr>
            <a:xfrm>
              <a:off x="1843950" y="1219275"/>
              <a:ext cx="96625" cy="163875"/>
            </a:xfrm>
            <a:custGeom>
              <a:avLst/>
              <a:gdLst/>
              <a:ahLst/>
              <a:cxnLst/>
              <a:rect l="l" t="t" r="r" b="b"/>
              <a:pathLst>
                <a:path w="3865" h="6555" extrusionOk="0">
                  <a:moveTo>
                    <a:pt x="2602" y="1"/>
                  </a:moveTo>
                  <a:lnTo>
                    <a:pt x="2046" y="1339"/>
                  </a:lnTo>
                  <a:lnTo>
                    <a:pt x="1466" y="3334"/>
                  </a:lnTo>
                  <a:lnTo>
                    <a:pt x="1024" y="1642"/>
                  </a:lnTo>
                  <a:lnTo>
                    <a:pt x="1" y="3246"/>
                  </a:lnTo>
                  <a:lnTo>
                    <a:pt x="392" y="5026"/>
                  </a:lnTo>
                  <a:lnTo>
                    <a:pt x="1024" y="6554"/>
                  </a:lnTo>
                  <a:lnTo>
                    <a:pt x="3057" y="5014"/>
                  </a:lnTo>
                  <a:lnTo>
                    <a:pt x="3865" y="3221"/>
                  </a:lnTo>
                  <a:lnTo>
                    <a:pt x="3865" y="1339"/>
                  </a:lnTo>
                  <a:lnTo>
                    <a:pt x="260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5"/>
            <p:cNvSpPr/>
            <p:nvPr/>
          </p:nvSpPr>
          <p:spPr>
            <a:xfrm>
              <a:off x="1835425" y="1205075"/>
              <a:ext cx="113050" cy="190700"/>
            </a:xfrm>
            <a:custGeom>
              <a:avLst/>
              <a:gdLst/>
              <a:ahLst/>
              <a:cxnLst/>
              <a:rect l="l" t="t" r="r" b="b"/>
              <a:pathLst>
                <a:path w="4522" h="7628" extrusionOk="0">
                  <a:moveTo>
                    <a:pt x="3044" y="1150"/>
                  </a:moveTo>
                  <a:lnTo>
                    <a:pt x="3890" y="2034"/>
                  </a:lnTo>
                  <a:lnTo>
                    <a:pt x="3890" y="3726"/>
                  </a:lnTo>
                  <a:lnTo>
                    <a:pt x="3145" y="5380"/>
                  </a:lnTo>
                  <a:lnTo>
                    <a:pt x="1503" y="6630"/>
                  </a:lnTo>
                  <a:lnTo>
                    <a:pt x="1049" y="5519"/>
                  </a:lnTo>
                  <a:lnTo>
                    <a:pt x="683" y="3877"/>
                  </a:lnTo>
                  <a:lnTo>
                    <a:pt x="1238" y="2981"/>
                  </a:lnTo>
                  <a:lnTo>
                    <a:pt x="1781" y="5089"/>
                  </a:lnTo>
                  <a:lnTo>
                    <a:pt x="2678" y="2034"/>
                  </a:lnTo>
                  <a:lnTo>
                    <a:pt x="3044" y="1150"/>
                  </a:lnTo>
                  <a:close/>
                  <a:moveTo>
                    <a:pt x="2842" y="1"/>
                  </a:moveTo>
                  <a:lnTo>
                    <a:pt x="2084" y="1819"/>
                  </a:lnTo>
                  <a:lnTo>
                    <a:pt x="1819" y="2715"/>
                  </a:lnTo>
                  <a:lnTo>
                    <a:pt x="1491" y="1427"/>
                  </a:lnTo>
                  <a:lnTo>
                    <a:pt x="1" y="3763"/>
                  </a:lnTo>
                  <a:lnTo>
                    <a:pt x="443" y="5708"/>
                  </a:lnTo>
                  <a:lnTo>
                    <a:pt x="1238" y="7627"/>
                  </a:lnTo>
                  <a:lnTo>
                    <a:pt x="3650" y="5784"/>
                  </a:lnTo>
                  <a:lnTo>
                    <a:pt x="4496" y="3915"/>
                  </a:lnTo>
                  <a:lnTo>
                    <a:pt x="4521" y="1781"/>
                  </a:lnTo>
                  <a:lnTo>
                    <a:pt x="284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5"/>
            <p:cNvSpPr/>
            <p:nvPr/>
          </p:nvSpPr>
          <p:spPr>
            <a:xfrm>
              <a:off x="1794700" y="1458875"/>
              <a:ext cx="74850" cy="69800"/>
            </a:xfrm>
            <a:custGeom>
              <a:avLst/>
              <a:gdLst/>
              <a:ahLst/>
              <a:cxnLst/>
              <a:rect l="l" t="t" r="r" b="b"/>
              <a:pathLst>
                <a:path w="2994" h="2792" extrusionOk="0">
                  <a:moveTo>
                    <a:pt x="1971" y="1"/>
                  </a:moveTo>
                  <a:lnTo>
                    <a:pt x="872" y="847"/>
                  </a:lnTo>
                  <a:lnTo>
                    <a:pt x="1" y="1465"/>
                  </a:lnTo>
                  <a:lnTo>
                    <a:pt x="1504" y="2791"/>
                  </a:lnTo>
                  <a:lnTo>
                    <a:pt x="2994" y="2791"/>
                  </a:lnTo>
                  <a:lnTo>
                    <a:pt x="1971"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5"/>
            <p:cNvSpPr/>
            <p:nvPr/>
          </p:nvSpPr>
          <p:spPr>
            <a:xfrm>
              <a:off x="1782075" y="1445925"/>
              <a:ext cx="98850" cy="90625"/>
            </a:xfrm>
            <a:custGeom>
              <a:avLst/>
              <a:gdLst/>
              <a:ahLst/>
              <a:cxnLst/>
              <a:rect l="l" t="t" r="r" b="b"/>
              <a:pathLst>
                <a:path w="3954" h="3625" extrusionOk="0">
                  <a:moveTo>
                    <a:pt x="2324" y="1024"/>
                  </a:moveTo>
                  <a:lnTo>
                    <a:pt x="3057" y="2994"/>
                  </a:lnTo>
                  <a:lnTo>
                    <a:pt x="2122" y="2994"/>
                  </a:lnTo>
                  <a:lnTo>
                    <a:pt x="1011" y="2009"/>
                  </a:lnTo>
                  <a:lnTo>
                    <a:pt x="2324" y="1024"/>
                  </a:lnTo>
                  <a:close/>
                  <a:moveTo>
                    <a:pt x="2627" y="1"/>
                  </a:moveTo>
                  <a:lnTo>
                    <a:pt x="1188" y="1112"/>
                  </a:lnTo>
                  <a:lnTo>
                    <a:pt x="1" y="1958"/>
                  </a:lnTo>
                  <a:lnTo>
                    <a:pt x="1882" y="3625"/>
                  </a:lnTo>
                  <a:lnTo>
                    <a:pt x="3953" y="3625"/>
                  </a:lnTo>
                  <a:lnTo>
                    <a:pt x="262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5"/>
            <p:cNvSpPr/>
            <p:nvPr/>
          </p:nvSpPr>
          <p:spPr>
            <a:xfrm>
              <a:off x="241275" y="1079650"/>
              <a:ext cx="2559200" cy="3887025"/>
            </a:xfrm>
            <a:custGeom>
              <a:avLst/>
              <a:gdLst/>
              <a:ahLst/>
              <a:cxnLst/>
              <a:rect l="l" t="t" r="r" b="b"/>
              <a:pathLst>
                <a:path w="102368" h="155481" extrusionOk="0">
                  <a:moveTo>
                    <a:pt x="22033" y="0"/>
                  </a:moveTo>
                  <a:cubicBezTo>
                    <a:pt x="21541" y="0"/>
                    <a:pt x="20848" y="207"/>
                    <a:pt x="19875" y="825"/>
                  </a:cubicBezTo>
                  <a:cubicBezTo>
                    <a:pt x="16958" y="2669"/>
                    <a:pt x="16718" y="2669"/>
                    <a:pt x="16718" y="2669"/>
                  </a:cubicBezTo>
                  <a:lnTo>
                    <a:pt x="14357" y="4096"/>
                  </a:lnTo>
                  <a:lnTo>
                    <a:pt x="14357" y="5043"/>
                  </a:lnTo>
                  <a:lnTo>
                    <a:pt x="15304" y="8351"/>
                  </a:lnTo>
                  <a:lnTo>
                    <a:pt x="15532" y="10056"/>
                  </a:lnTo>
                  <a:lnTo>
                    <a:pt x="13423" y="9450"/>
                  </a:lnTo>
                  <a:lnTo>
                    <a:pt x="12665" y="8869"/>
                  </a:lnTo>
                  <a:lnTo>
                    <a:pt x="10051" y="10043"/>
                  </a:lnTo>
                  <a:lnTo>
                    <a:pt x="9319" y="11584"/>
                  </a:lnTo>
                  <a:lnTo>
                    <a:pt x="9319" y="12606"/>
                  </a:lnTo>
                  <a:lnTo>
                    <a:pt x="11920" y="12998"/>
                  </a:lnTo>
                  <a:lnTo>
                    <a:pt x="13890" y="12846"/>
                  </a:lnTo>
                  <a:lnTo>
                    <a:pt x="13890" y="12846"/>
                  </a:lnTo>
                  <a:lnTo>
                    <a:pt x="12236" y="14854"/>
                  </a:lnTo>
                  <a:lnTo>
                    <a:pt x="9281" y="15447"/>
                  </a:lnTo>
                  <a:lnTo>
                    <a:pt x="7324" y="17884"/>
                  </a:lnTo>
                  <a:lnTo>
                    <a:pt x="5922" y="20094"/>
                  </a:lnTo>
                  <a:lnTo>
                    <a:pt x="6478" y="22228"/>
                  </a:lnTo>
                  <a:lnTo>
                    <a:pt x="7665" y="23491"/>
                  </a:lnTo>
                  <a:lnTo>
                    <a:pt x="9559" y="25069"/>
                  </a:lnTo>
                  <a:cubicBezTo>
                    <a:pt x="9559" y="25069"/>
                    <a:pt x="8448" y="26534"/>
                    <a:pt x="8372" y="26862"/>
                  </a:cubicBezTo>
                  <a:cubicBezTo>
                    <a:pt x="8296" y="27191"/>
                    <a:pt x="2841" y="30196"/>
                    <a:pt x="2841" y="30196"/>
                  </a:cubicBezTo>
                  <a:lnTo>
                    <a:pt x="0" y="31610"/>
                  </a:lnTo>
                  <a:lnTo>
                    <a:pt x="0" y="31610"/>
                  </a:lnTo>
                  <a:lnTo>
                    <a:pt x="4344" y="30903"/>
                  </a:lnTo>
                  <a:lnTo>
                    <a:pt x="10178" y="28529"/>
                  </a:lnTo>
                  <a:lnTo>
                    <a:pt x="12476" y="25852"/>
                  </a:lnTo>
                  <a:lnTo>
                    <a:pt x="14446" y="24110"/>
                  </a:lnTo>
                  <a:lnTo>
                    <a:pt x="16883" y="22380"/>
                  </a:lnTo>
                  <a:lnTo>
                    <a:pt x="15393" y="25132"/>
                  </a:lnTo>
                  <a:lnTo>
                    <a:pt x="17287" y="24741"/>
                  </a:lnTo>
                  <a:cubicBezTo>
                    <a:pt x="17287" y="24741"/>
                    <a:pt x="19648" y="24034"/>
                    <a:pt x="19812" y="23794"/>
                  </a:cubicBezTo>
                  <a:cubicBezTo>
                    <a:pt x="19818" y="23784"/>
                    <a:pt x="19832" y="23779"/>
                    <a:pt x="19854" y="23779"/>
                  </a:cubicBezTo>
                  <a:cubicBezTo>
                    <a:pt x="20342" y="23779"/>
                    <a:pt x="24610" y="26319"/>
                    <a:pt x="24610" y="26319"/>
                  </a:cubicBezTo>
                  <a:lnTo>
                    <a:pt x="26113" y="29085"/>
                  </a:lnTo>
                  <a:lnTo>
                    <a:pt x="26820" y="33100"/>
                  </a:lnTo>
                  <a:lnTo>
                    <a:pt x="26189" y="36105"/>
                  </a:lnTo>
                  <a:lnTo>
                    <a:pt x="25633" y="38151"/>
                  </a:lnTo>
                  <a:lnTo>
                    <a:pt x="26429" y="40045"/>
                  </a:lnTo>
                  <a:lnTo>
                    <a:pt x="27376" y="37040"/>
                  </a:lnTo>
                  <a:lnTo>
                    <a:pt x="28474" y="36105"/>
                  </a:lnTo>
                  <a:lnTo>
                    <a:pt x="29194" y="40512"/>
                  </a:lnTo>
                  <a:lnTo>
                    <a:pt x="30457" y="43505"/>
                  </a:lnTo>
                  <a:lnTo>
                    <a:pt x="28083" y="42015"/>
                  </a:lnTo>
                  <a:lnTo>
                    <a:pt x="27856" y="43505"/>
                  </a:lnTo>
                  <a:lnTo>
                    <a:pt x="29585" y="47293"/>
                  </a:lnTo>
                  <a:lnTo>
                    <a:pt x="29346" y="49894"/>
                  </a:lnTo>
                  <a:lnTo>
                    <a:pt x="28083" y="52419"/>
                  </a:lnTo>
                  <a:lnTo>
                    <a:pt x="27616" y="56763"/>
                  </a:lnTo>
                  <a:lnTo>
                    <a:pt x="27931" y="61258"/>
                  </a:lnTo>
                  <a:lnTo>
                    <a:pt x="29661" y="64011"/>
                  </a:lnTo>
                  <a:lnTo>
                    <a:pt x="31404" y="65198"/>
                  </a:lnTo>
                  <a:lnTo>
                    <a:pt x="32666" y="68670"/>
                  </a:lnTo>
                  <a:lnTo>
                    <a:pt x="33538" y="71713"/>
                  </a:lnTo>
                  <a:lnTo>
                    <a:pt x="34081" y="73708"/>
                  </a:lnTo>
                  <a:lnTo>
                    <a:pt x="36631" y="76398"/>
                  </a:lnTo>
                  <a:lnTo>
                    <a:pt x="36631" y="76398"/>
                  </a:lnTo>
                  <a:lnTo>
                    <a:pt x="36050" y="73241"/>
                  </a:lnTo>
                  <a:lnTo>
                    <a:pt x="34560" y="71347"/>
                  </a:lnTo>
                  <a:lnTo>
                    <a:pt x="33929" y="66852"/>
                  </a:lnTo>
                  <a:lnTo>
                    <a:pt x="35343" y="68506"/>
                  </a:lnTo>
                  <a:lnTo>
                    <a:pt x="36215" y="71713"/>
                  </a:lnTo>
                  <a:lnTo>
                    <a:pt x="38424" y="73784"/>
                  </a:lnTo>
                  <a:lnTo>
                    <a:pt x="40470" y="77332"/>
                  </a:lnTo>
                  <a:lnTo>
                    <a:pt x="40634" y="79618"/>
                  </a:lnTo>
                  <a:lnTo>
                    <a:pt x="42288" y="81436"/>
                  </a:lnTo>
                  <a:lnTo>
                    <a:pt x="46241" y="82623"/>
                  </a:lnTo>
                  <a:lnTo>
                    <a:pt x="49082" y="84113"/>
                  </a:lnTo>
                  <a:lnTo>
                    <a:pt x="49940" y="83557"/>
                  </a:lnTo>
                  <a:lnTo>
                    <a:pt x="52541" y="85616"/>
                  </a:lnTo>
                  <a:lnTo>
                    <a:pt x="55458" y="86247"/>
                  </a:lnTo>
                  <a:lnTo>
                    <a:pt x="57428" y="88457"/>
                  </a:lnTo>
                  <a:lnTo>
                    <a:pt x="58855" y="90035"/>
                  </a:lnTo>
                  <a:lnTo>
                    <a:pt x="61380" y="91373"/>
                  </a:lnTo>
                  <a:lnTo>
                    <a:pt x="62643" y="90275"/>
                  </a:lnTo>
                  <a:lnTo>
                    <a:pt x="64221" y="92081"/>
                  </a:lnTo>
                  <a:lnTo>
                    <a:pt x="63906" y="95553"/>
                  </a:lnTo>
                  <a:lnTo>
                    <a:pt x="62378" y="97346"/>
                  </a:lnTo>
                  <a:lnTo>
                    <a:pt x="61595" y="99644"/>
                  </a:lnTo>
                  <a:lnTo>
                    <a:pt x="61355" y="101854"/>
                  </a:lnTo>
                  <a:lnTo>
                    <a:pt x="60875" y="103028"/>
                  </a:lnTo>
                  <a:lnTo>
                    <a:pt x="63325" y="105629"/>
                  </a:lnTo>
                  <a:lnTo>
                    <a:pt x="65459" y="108862"/>
                  </a:lnTo>
                  <a:lnTo>
                    <a:pt x="67580" y="112170"/>
                  </a:lnTo>
                  <a:lnTo>
                    <a:pt x="69550" y="113281"/>
                  </a:lnTo>
                  <a:lnTo>
                    <a:pt x="70813" y="115011"/>
                  </a:lnTo>
                  <a:lnTo>
                    <a:pt x="71293" y="119746"/>
                  </a:lnTo>
                  <a:lnTo>
                    <a:pt x="71532" y="123610"/>
                  </a:lnTo>
                  <a:lnTo>
                    <a:pt x="71293" y="127562"/>
                  </a:lnTo>
                  <a:lnTo>
                    <a:pt x="71444" y="129608"/>
                  </a:lnTo>
                  <a:lnTo>
                    <a:pt x="70661" y="132765"/>
                  </a:lnTo>
                  <a:lnTo>
                    <a:pt x="70585" y="135214"/>
                  </a:lnTo>
                  <a:lnTo>
                    <a:pt x="70813" y="138220"/>
                  </a:lnTo>
                  <a:lnTo>
                    <a:pt x="72151" y="139167"/>
                  </a:lnTo>
                  <a:lnTo>
                    <a:pt x="70346" y="143334"/>
                  </a:lnTo>
                  <a:lnTo>
                    <a:pt x="71684" y="145392"/>
                  </a:lnTo>
                  <a:lnTo>
                    <a:pt x="72000" y="147210"/>
                  </a:lnTo>
                  <a:lnTo>
                    <a:pt x="73225" y="150998"/>
                  </a:lnTo>
                  <a:lnTo>
                    <a:pt x="75548" y="154344"/>
                  </a:lnTo>
                  <a:lnTo>
                    <a:pt x="77278" y="155481"/>
                  </a:lnTo>
                  <a:lnTo>
                    <a:pt x="80283" y="155481"/>
                  </a:lnTo>
                  <a:lnTo>
                    <a:pt x="81546" y="153991"/>
                  </a:lnTo>
                  <a:lnTo>
                    <a:pt x="78313" y="152248"/>
                  </a:lnTo>
                  <a:lnTo>
                    <a:pt x="77126" y="149331"/>
                  </a:lnTo>
                  <a:cubicBezTo>
                    <a:pt x="77126" y="149331"/>
                    <a:pt x="75864" y="148826"/>
                    <a:pt x="77050" y="147399"/>
                  </a:cubicBezTo>
                  <a:cubicBezTo>
                    <a:pt x="78237" y="145985"/>
                    <a:pt x="78237" y="145960"/>
                    <a:pt x="78237" y="145960"/>
                  </a:cubicBezTo>
                  <a:lnTo>
                    <a:pt x="78553" y="144925"/>
                  </a:lnTo>
                  <a:lnTo>
                    <a:pt x="76899" y="143738"/>
                  </a:lnTo>
                  <a:lnTo>
                    <a:pt x="77758" y="142083"/>
                  </a:lnTo>
                  <a:lnTo>
                    <a:pt x="78553" y="141528"/>
                  </a:lnTo>
                  <a:lnTo>
                    <a:pt x="78945" y="139318"/>
                  </a:lnTo>
                  <a:lnTo>
                    <a:pt x="78389" y="138055"/>
                  </a:lnTo>
                  <a:lnTo>
                    <a:pt x="78465" y="136957"/>
                  </a:lnTo>
                  <a:lnTo>
                    <a:pt x="79892" y="137108"/>
                  </a:lnTo>
                  <a:lnTo>
                    <a:pt x="79967" y="135530"/>
                  </a:lnTo>
                  <a:lnTo>
                    <a:pt x="79967" y="134962"/>
                  </a:lnTo>
                  <a:lnTo>
                    <a:pt x="81861" y="134406"/>
                  </a:lnTo>
                  <a:lnTo>
                    <a:pt x="83755" y="133926"/>
                  </a:lnTo>
                  <a:lnTo>
                    <a:pt x="83755" y="131805"/>
                  </a:lnTo>
                  <a:lnTo>
                    <a:pt x="83604" y="130542"/>
                  </a:lnTo>
                  <a:lnTo>
                    <a:pt x="83516" y="129595"/>
                  </a:lnTo>
                  <a:lnTo>
                    <a:pt x="86205" y="130063"/>
                  </a:lnTo>
                  <a:lnTo>
                    <a:pt x="87821" y="128484"/>
                  </a:lnTo>
                  <a:lnTo>
                    <a:pt x="89261" y="126047"/>
                  </a:lnTo>
                  <a:lnTo>
                    <a:pt x="90612" y="124065"/>
                  </a:lnTo>
                  <a:lnTo>
                    <a:pt x="91079" y="121312"/>
                  </a:lnTo>
                  <a:lnTo>
                    <a:pt x="93605" y="119570"/>
                  </a:lnTo>
                  <a:lnTo>
                    <a:pt x="96294" y="118155"/>
                  </a:lnTo>
                  <a:lnTo>
                    <a:pt x="97633" y="117360"/>
                  </a:lnTo>
                  <a:lnTo>
                    <a:pt x="98188" y="113572"/>
                  </a:lnTo>
                  <a:lnTo>
                    <a:pt x="99047" y="110415"/>
                  </a:lnTo>
                  <a:lnTo>
                    <a:pt x="99451" y="108445"/>
                  </a:lnTo>
                  <a:lnTo>
                    <a:pt x="101257" y="106160"/>
                  </a:lnTo>
                  <a:lnTo>
                    <a:pt x="102368" y="104190"/>
                  </a:lnTo>
                  <a:lnTo>
                    <a:pt x="101332" y="102296"/>
                  </a:lnTo>
                  <a:cubicBezTo>
                    <a:pt x="101332" y="102296"/>
                    <a:pt x="101888" y="102220"/>
                    <a:pt x="98655" y="100957"/>
                  </a:cubicBezTo>
                  <a:lnTo>
                    <a:pt x="95423" y="99695"/>
                  </a:lnTo>
                  <a:lnTo>
                    <a:pt x="93529" y="99379"/>
                  </a:lnTo>
                  <a:lnTo>
                    <a:pt x="91471" y="98596"/>
                  </a:lnTo>
                  <a:lnTo>
                    <a:pt x="89185" y="97649"/>
                  </a:lnTo>
                  <a:lnTo>
                    <a:pt x="88011" y="94884"/>
                  </a:lnTo>
                  <a:lnTo>
                    <a:pt x="86508" y="92750"/>
                  </a:lnTo>
                  <a:lnTo>
                    <a:pt x="83124" y="91651"/>
                  </a:lnTo>
                  <a:lnTo>
                    <a:pt x="80914" y="91411"/>
                  </a:lnTo>
                  <a:lnTo>
                    <a:pt x="78616" y="89202"/>
                  </a:lnTo>
                  <a:lnTo>
                    <a:pt x="76571" y="88015"/>
                  </a:lnTo>
                  <a:lnTo>
                    <a:pt x="74121" y="87787"/>
                  </a:lnTo>
                  <a:lnTo>
                    <a:pt x="71596" y="87156"/>
                  </a:lnTo>
                  <a:lnTo>
                    <a:pt x="68755" y="87232"/>
                  </a:lnTo>
                  <a:cubicBezTo>
                    <a:pt x="68755" y="87232"/>
                    <a:pt x="65522" y="88179"/>
                    <a:pt x="65446" y="88495"/>
                  </a:cubicBezTo>
                  <a:cubicBezTo>
                    <a:pt x="65358" y="88810"/>
                    <a:pt x="64903" y="90174"/>
                    <a:pt x="64903" y="90174"/>
                  </a:cubicBezTo>
                  <a:lnTo>
                    <a:pt x="63325" y="88911"/>
                  </a:lnTo>
                  <a:lnTo>
                    <a:pt x="61595" y="89467"/>
                  </a:lnTo>
                  <a:lnTo>
                    <a:pt x="59852" y="88596"/>
                  </a:lnTo>
                  <a:lnTo>
                    <a:pt x="58590" y="85994"/>
                  </a:lnTo>
                  <a:lnTo>
                    <a:pt x="59385" y="83949"/>
                  </a:lnTo>
                  <a:lnTo>
                    <a:pt x="57491" y="83317"/>
                  </a:lnTo>
                  <a:lnTo>
                    <a:pt x="54966" y="83002"/>
                  </a:lnTo>
                  <a:lnTo>
                    <a:pt x="55673" y="81032"/>
                  </a:lnTo>
                  <a:lnTo>
                    <a:pt x="56380" y="79643"/>
                  </a:lnTo>
                  <a:lnTo>
                    <a:pt x="56532" y="78507"/>
                  </a:lnTo>
                  <a:lnTo>
                    <a:pt x="53779" y="78507"/>
                  </a:lnTo>
                  <a:lnTo>
                    <a:pt x="52592" y="80476"/>
                  </a:lnTo>
                  <a:lnTo>
                    <a:pt x="49915" y="81423"/>
                  </a:lnTo>
                  <a:lnTo>
                    <a:pt x="47933" y="78747"/>
                  </a:lnTo>
                  <a:lnTo>
                    <a:pt x="47541" y="75160"/>
                  </a:lnTo>
                  <a:lnTo>
                    <a:pt x="48412" y="72218"/>
                  </a:lnTo>
                  <a:lnTo>
                    <a:pt x="51165" y="70173"/>
                  </a:lnTo>
                  <a:lnTo>
                    <a:pt x="54095" y="69769"/>
                  </a:lnTo>
                  <a:lnTo>
                    <a:pt x="55433" y="70880"/>
                  </a:lnTo>
                  <a:lnTo>
                    <a:pt x="56064" y="69693"/>
                  </a:lnTo>
                  <a:lnTo>
                    <a:pt x="58198" y="69693"/>
                  </a:lnTo>
                  <a:lnTo>
                    <a:pt x="60964" y="70552"/>
                  </a:lnTo>
                  <a:lnTo>
                    <a:pt x="61191" y="72521"/>
                  </a:lnTo>
                  <a:lnTo>
                    <a:pt x="62529" y="74567"/>
                  </a:lnTo>
                  <a:lnTo>
                    <a:pt x="62933" y="72484"/>
                  </a:lnTo>
                  <a:lnTo>
                    <a:pt x="62769" y="68759"/>
                  </a:lnTo>
                  <a:lnTo>
                    <a:pt x="63805" y="66852"/>
                  </a:lnTo>
                  <a:lnTo>
                    <a:pt x="66797" y="64806"/>
                  </a:lnTo>
                  <a:lnTo>
                    <a:pt x="68300" y="62281"/>
                  </a:lnTo>
                  <a:lnTo>
                    <a:pt x="69083" y="60248"/>
                  </a:lnTo>
                  <a:lnTo>
                    <a:pt x="71684" y="57697"/>
                  </a:lnTo>
                  <a:lnTo>
                    <a:pt x="73338" y="57697"/>
                  </a:lnTo>
                  <a:lnTo>
                    <a:pt x="74197" y="55412"/>
                  </a:lnTo>
                  <a:lnTo>
                    <a:pt x="76722" y="53758"/>
                  </a:lnTo>
                  <a:lnTo>
                    <a:pt x="77833" y="55488"/>
                  </a:lnTo>
                  <a:lnTo>
                    <a:pt x="79879" y="54187"/>
                  </a:lnTo>
                  <a:lnTo>
                    <a:pt x="83351" y="52748"/>
                  </a:lnTo>
                  <a:lnTo>
                    <a:pt x="82569" y="51876"/>
                  </a:lnTo>
                  <a:lnTo>
                    <a:pt x="79412" y="52104"/>
                  </a:lnTo>
                  <a:lnTo>
                    <a:pt x="78692" y="50525"/>
                  </a:lnTo>
                  <a:lnTo>
                    <a:pt x="78692" y="49187"/>
                  </a:lnTo>
                  <a:lnTo>
                    <a:pt x="77833" y="48707"/>
                  </a:lnTo>
                  <a:lnTo>
                    <a:pt x="76091" y="49502"/>
                  </a:lnTo>
                  <a:lnTo>
                    <a:pt x="78540" y="48240"/>
                  </a:lnTo>
                  <a:lnTo>
                    <a:pt x="80902" y="48240"/>
                  </a:lnTo>
                  <a:lnTo>
                    <a:pt x="83111" y="48391"/>
                  </a:lnTo>
                  <a:lnTo>
                    <a:pt x="85725" y="46901"/>
                  </a:lnTo>
                  <a:cubicBezTo>
                    <a:pt x="85725" y="46901"/>
                    <a:pt x="87619" y="45474"/>
                    <a:pt x="87695" y="45361"/>
                  </a:cubicBezTo>
                  <a:cubicBezTo>
                    <a:pt x="87771" y="45247"/>
                    <a:pt x="86041" y="42204"/>
                    <a:pt x="86041" y="42204"/>
                  </a:cubicBezTo>
                  <a:lnTo>
                    <a:pt x="83983" y="40297"/>
                  </a:lnTo>
                  <a:lnTo>
                    <a:pt x="83591" y="38151"/>
                  </a:lnTo>
                  <a:lnTo>
                    <a:pt x="83111" y="33820"/>
                  </a:lnTo>
                  <a:lnTo>
                    <a:pt x="81066" y="36105"/>
                  </a:lnTo>
                  <a:lnTo>
                    <a:pt x="79172" y="35701"/>
                  </a:lnTo>
                  <a:lnTo>
                    <a:pt x="78856" y="33656"/>
                  </a:lnTo>
                  <a:lnTo>
                    <a:pt x="79639" y="32203"/>
                  </a:lnTo>
                  <a:lnTo>
                    <a:pt x="77909" y="31724"/>
                  </a:lnTo>
                  <a:lnTo>
                    <a:pt x="76798" y="30575"/>
                  </a:lnTo>
                  <a:lnTo>
                    <a:pt x="73957" y="30575"/>
                  </a:lnTo>
                  <a:lnTo>
                    <a:pt x="73098" y="30650"/>
                  </a:lnTo>
                  <a:lnTo>
                    <a:pt x="73010" y="33491"/>
                  </a:lnTo>
                  <a:lnTo>
                    <a:pt x="71671" y="34918"/>
                  </a:lnTo>
                  <a:lnTo>
                    <a:pt x="72467" y="36156"/>
                  </a:lnTo>
                  <a:lnTo>
                    <a:pt x="72694" y="38479"/>
                  </a:lnTo>
                  <a:lnTo>
                    <a:pt x="70573" y="40285"/>
                  </a:lnTo>
                  <a:lnTo>
                    <a:pt x="68603" y="40979"/>
                  </a:lnTo>
                  <a:lnTo>
                    <a:pt x="68603" y="44136"/>
                  </a:lnTo>
                  <a:lnTo>
                    <a:pt x="67340" y="44767"/>
                  </a:lnTo>
                  <a:lnTo>
                    <a:pt x="65913" y="42962"/>
                  </a:lnTo>
                  <a:lnTo>
                    <a:pt x="66545" y="40196"/>
                  </a:lnTo>
                  <a:lnTo>
                    <a:pt x="64386" y="39098"/>
                  </a:lnTo>
                  <a:lnTo>
                    <a:pt x="62113" y="37747"/>
                  </a:lnTo>
                  <a:lnTo>
                    <a:pt x="61115" y="36888"/>
                  </a:lnTo>
                  <a:lnTo>
                    <a:pt x="60092" y="36888"/>
                  </a:lnTo>
                  <a:lnTo>
                    <a:pt x="59852" y="34123"/>
                  </a:lnTo>
                  <a:lnTo>
                    <a:pt x="60244" y="31686"/>
                  </a:lnTo>
                  <a:lnTo>
                    <a:pt x="61088" y="29679"/>
                  </a:lnTo>
                  <a:lnTo>
                    <a:pt x="61088" y="29679"/>
                  </a:lnTo>
                  <a:cubicBezTo>
                    <a:pt x="61170" y="29674"/>
                    <a:pt x="61518" y="29543"/>
                    <a:pt x="62694" y="28958"/>
                  </a:cubicBezTo>
                  <a:cubicBezTo>
                    <a:pt x="63454" y="28578"/>
                    <a:pt x="63639" y="28510"/>
                    <a:pt x="63679" y="28510"/>
                  </a:cubicBezTo>
                  <a:cubicBezTo>
                    <a:pt x="63702" y="28510"/>
                    <a:pt x="63680" y="28531"/>
                    <a:pt x="63688" y="28531"/>
                  </a:cubicBezTo>
                  <a:cubicBezTo>
                    <a:pt x="63704" y="28531"/>
                    <a:pt x="63843" y="28444"/>
                    <a:pt x="64739" y="27910"/>
                  </a:cubicBezTo>
                  <a:cubicBezTo>
                    <a:pt x="66873" y="26648"/>
                    <a:pt x="66873" y="26648"/>
                    <a:pt x="66873" y="26648"/>
                  </a:cubicBezTo>
                  <a:lnTo>
                    <a:pt x="68451" y="25145"/>
                  </a:lnTo>
                  <a:lnTo>
                    <a:pt x="69714" y="23870"/>
                  </a:lnTo>
                  <a:lnTo>
                    <a:pt x="70585" y="23642"/>
                  </a:lnTo>
                  <a:lnTo>
                    <a:pt x="73969" y="23642"/>
                  </a:lnTo>
                  <a:lnTo>
                    <a:pt x="74121" y="21597"/>
                  </a:lnTo>
                  <a:lnTo>
                    <a:pt x="75144" y="19779"/>
                  </a:lnTo>
                  <a:lnTo>
                    <a:pt x="74677" y="18049"/>
                  </a:lnTo>
                  <a:lnTo>
                    <a:pt x="73035" y="16660"/>
                  </a:lnTo>
                  <a:lnTo>
                    <a:pt x="71987" y="18693"/>
                  </a:lnTo>
                  <a:lnTo>
                    <a:pt x="70371" y="19943"/>
                  </a:lnTo>
                  <a:lnTo>
                    <a:pt x="69234" y="20726"/>
                  </a:lnTo>
                  <a:lnTo>
                    <a:pt x="69234" y="18276"/>
                  </a:lnTo>
                  <a:lnTo>
                    <a:pt x="69487" y="17013"/>
                  </a:lnTo>
                  <a:lnTo>
                    <a:pt x="69487" y="17013"/>
                  </a:lnTo>
                  <a:lnTo>
                    <a:pt x="68439" y="17960"/>
                  </a:lnTo>
                  <a:lnTo>
                    <a:pt x="67403" y="15599"/>
                  </a:lnTo>
                  <a:lnTo>
                    <a:pt x="68565" y="14336"/>
                  </a:lnTo>
                  <a:lnTo>
                    <a:pt x="69373" y="12594"/>
                  </a:lnTo>
                  <a:lnTo>
                    <a:pt x="70636" y="9841"/>
                  </a:lnTo>
                  <a:lnTo>
                    <a:pt x="71633" y="9450"/>
                  </a:lnTo>
                  <a:lnTo>
                    <a:pt x="73401" y="7783"/>
                  </a:lnTo>
                  <a:lnTo>
                    <a:pt x="72618" y="7379"/>
                  </a:lnTo>
                  <a:lnTo>
                    <a:pt x="71633" y="7240"/>
                  </a:lnTo>
                  <a:lnTo>
                    <a:pt x="69234" y="7240"/>
                  </a:lnTo>
                  <a:lnTo>
                    <a:pt x="69234" y="9450"/>
                  </a:lnTo>
                  <a:lnTo>
                    <a:pt x="67164" y="12152"/>
                  </a:lnTo>
                  <a:lnTo>
                    <a:pt x="65408" y="14854"/>
                  </a:lnTo>
                  <a:lnTo>
                    <a:pt x="66280" y="16091"/>
                  </a:lnTo>
                  <a:lnTo>
                    <a:pt x="65926" y="18516"/>
                  </a:lnTo>
                  <a:lnTo>
                    <a:pt x="62921" y="20094"/>
                  </a:lnTo>
                  <a:lnTo>
                    <a:pt x="62921" y="18276"/>
                  </a:lnTo>
                  <a:lnTo>
                    <a:pt x="61191" y="18124"/>
                  </a:lnTo>
                  <a:lnTo>
                    <a:pt x="59701" y="19299"/>
                  </a:lnTo>
                  <a:lnTo>
                    <a:pt x="57845" y="16698"/>
                  </a:lnTo>
                  <a:lnTo>
                    <a:pt x="55673" y="16698"/>
                  </a:lnTo>
                  <a:lnTo>
                    <a:pt x="54966" y="18049"/>
                  </a:lnTo>
                  <a:lnTo>
                    <a:pt x="54259" y="19071"/>
                  </a:lnTo>
                  <a:lnTo>
                    <a:pt x="53223" y="16786"/>
                  </a:lnTo>
                  <a:cubicBezTo>
                    <a:pt x="53223" y="16786"/>
                    <a:pt x="52623" y="16998"/>
                    <a:pt x="52038" y="16998"/>
                  </a:cubicBezTo>
                  <a:cubicBezTo>
                    <a:pt x="51500" y="16998"/>
                    <a:pt x="50974" y="16819"/>
                    <a:pt x="50938" y="16129"/>
                  </a:cubicBezTo>
                  <a:cubicBezTo>
                    <a:pt x="50862" y="14690"/>
                    <a:pt x="50862" y="14677"/>
                    <a:pt x="50862" y="14677"/>
                  </a:cubicBezTo>
                  <a:lnTo>
                    <a:pt x="47629" y="11672"/>
                  </a:lnTo>
                  <a:lnTo>
                    <a:pt x="46594" y="10952"/>
                  </a:lnTo>
                  <a:lnTo>
                    <a:pt x="44788" y="11268"/>
                  </a:lnTo>
                  <a:lnTo>
                    <a:pt x="43993" y="8869"/>
                  </a:lnTo>
                  <a:lnTo>
                    <a:pt x="42579" y="8427"/>
                  </a:lnTo>
                  <a:lnTo>
                    <a:pt x="39030" y="8869"/>
                  </a:lnTo>
                  <a:lnTo>
                    <a:pt x="36972" y="8427"/>
                  </a:lnTo>
                  <a:lnTo>
                    <a:pt x="34295" y="6141"/>
                  </a:lnTo>
                  <a:lnTo>
                    <a:pt x="30747" y="4462"/>
                  </a:lnTo>
                  <a:lnTo>
                    <a:pt x="28159" y="1962"/>
                  </a:lnTo>
                  <a:lnTo>
                    <a:pt x="26037" y="194"/>
                  </a:lnTo>
                  <a:lnTo>
                    <a:pt x="23196" y="825"/>
                  </a:lnTo>
                  <a:cubicBezTo>
                    <a:pt x="23196" y="825"/>
                    <a:pt x="23017" y="0"/>
                    <a:pt x="22033" y="0"/>
                  </a:cubicBez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5"/>
            <p:cNvSpPr/>
            <p:nvPr/>
          </p:nvSpPr>
          <p:spPr>
            <a:xfrm>
              <a:off x="238125" y="1071925"/>
              <a:ext cx="2568675" cy="3902025"/>
            </a:xfrm>
            <a:custGeom>
              <a:avLst/>
              <a:gdLst/>
              <a:ahLst/>
              <a:cxnLst/>
              <a:rect l="l" t="t" r="r" b="b"/>
              <a:pathLst>
                <a:path w="102747" h="156081" extrusionOk="0">
                  <a:moveTo>
                    <a:pt x="61468" y="29836"/>
                  </a:moveTo>
                  <a:cubicBezTo>
                    <a:pt x="61506" y="29899"/>
                    <a:pt x="61519" y="29962"/>
                    <a:pt x="61506" y="30025"/>
                  </a:cubicBezTo>
                  <a:lnTo>
                    <a:pt x="61342" y="29899"/>
                  </a:lnTo>
                  <a:lnTo>
                    <a:pt x="61468" y="29836"/>
                  </a:lnTo>
                  <a:close/>
                  <a:moveTo>
                    <a:pt x="101181" y="102504"/>
                  </a:moveTo>
                  <a:lnTo>
                    <a:pt x="101282" y="102542"/>
                  </a:lnTo>
                  <a:lnTo>
                    <a:pt x="101193" y="102718"/>
                  </a:lnTo>
                  <a:cubicBezTo>
                    <a:pt x="101155" y="102655"/>
                    <a:pt x="101143" y="102567"/>
                    <a:pt x="101181" y="102504"/>
                  </a:cubicBezTo>
                  <a:close/>
                  <a:moveTo>
                    <a:pt x="22159" y="618"/>
                  </a:moveTo>
                  <a:cubicBezTo>
                    <a:pt x="22328" y="618"/>
                    <a:pt x="22461" y="648"/>
                    <a:pt x="22565" y="692"/>
                  </a:cubicBezTo>
                  <a:cubicBezTo>
                    <a:pt x="22779" y="781"/>
                    <a:pt x="22943" y="970"/>
                    <a:pt x="23019" y="1198"/>
                  </a:cubicBezTo>
                  <a:lnTo>
                    <a:pt x="23385" y="1437"/>
                  </a:lnTo>
                  <a:lnTo>
                    <a:pt x="26075" y="844"/>
                  </a:lnTo>
                  <a:lnTo>
                    <a:pt x="28057" y="2498"/>
                  </a:lnTo>
                  <a:lnTo>
                    <a:pt x="30658" y="4998"/>
                  </a:lnTo>
                  <a:lnTo>
                    <a:pt x="34257" y="6716"/>
                  </a:lnTo>
                  <a:lnTo>
                    <a:pt x="36909" y="8976"/>
                  </a:lnTo>
                  <a:lnTo>
                    <a:pt x="37048" y="9052"/>
                  </a:lnTo>
                  <a:lnTo>
                    <a:pt x="39093" y="9481"/>
                  </a:lnTo>
                  <a:lnTo>
                    <a:pt x="39207" y="9481"/>
                  </a:lnTo>
                  <a:lnTo>
                    <a:pt x="42679" y="9052"/>
                  </a:lnTo>
                  <a:lnTo>
                    <a:pt x="43879" y="9430"/>
                  </a:lnTo>
                  <a:lnTo>
                    <a:pt x="44624" y="11678"/>
                  </a:lnTo>
                  <a:lnTo>
                    <a:pt x="44978" y="11893"/>
                  </a:lnTo>
                  <a:lnTo>
                    <a:pt x="46657" y="11590"/>
                  </a:lnTo>
                  <a:lnTo>
                    <a:pt x="47541" y="12208"/>
                  </a:lnTo>
                  <a:lnTo>
                    <a:pt x="50685" y="15125"/>
                  </a:lnTo>
                  <a:cubicBezTo>
                    <a:pt x="50698" y="15302"/>
                    <a:pt x="50710" y="15668"/>
                    <a:pt x="50761" y="16464"/>
                  </a:cubicBezTo>
                  <a:cubicBezTo>
                    <a:pt x="50761" y="16830"/>
                    <a:pt x="50937" y="17183"/>
                    <a:pt x="51253" y="17385"/>
                  </a:cubicBezTo>
                  <a:cubicBezTo>
                    <a:pt x="51517" y="17561"/>
                    <a:pt x="51851" y="17620"/>
                    <a:pt x="52180" y="17620"/>
                  </a:cubicBezTo>
                  <a:cubicBezTo>
                    <a:pt x="52561" y="17620"/>
                    <a:pt x="52935" y="17541"/>
                    <a:pt x="53185" y="17474"/>
                  </a:cubicBezTo>
                  <a:lnTo>
                    <a:pt x="54094" y="19507"/>
                  </a:lnTo>
                  <a:lnTo>
                    <a:pt x="54637" y="19557"/>
                  </a:lnTo>
                  <a:lnTo>
                    <a:pt x="55370" y="18497"/>
                  </a:lnTo>
                  <a:lnTo>
                    <a:pt x="55988" y="17322"/>
                  </a:lnTo>
                  <a:lnTo>
                    <a:pt x="57807" y="17322"/>
                  </a:lnTo>
                  <a:lnTo>
                    <a:pt x="59562" y="19784"/>
                  </a:lnTo>
                  <a:lnTo>
                    <a:pt x="60016" y="19848"/>
                  </a:lnTo>
                  <a:lnTo>
                    <a:pt x="61418" y="18762"/>
                  </a:lnTo>
                  <a:lnTo>
                    <a:pt x="62744" y="18875"/>
                  </a:lnTo>
                  <a:lnTo>
                    <a:pt x="62744" y="20403"/>
                  </a:lnTo>
                  <a:lnTo>
                    <a:pt x="63198" y="20681"/>
                  </a:lnTo>
                  <a:lnTo>
                    <a:pt x="66204" y="19103"/>
                  </a:lnTo>
                  <a:lnTo>
                    <a:pt x="66355" y="18875"/>
                  </a:lnTo>
                  <a:lnTo>
                    <a:pt x="66709" y="16451"/>
                  </a:lnTo>
                  <a:lnTo>
                    <a:pt x="66658" y="16224"/>
                  </a:lnTo>
                  <a:lnTo>
                    <a:pt x="65913" y="15150"/>
                  </a:lnTo>
                  <a:lnTo>
                    <a:pt x="67542" y="12650"/>
                  </a:lnTo>
                  <a:lnTo>
                    <a:pt x="69613" y="9961"/>
                  </a:lnTo>
                  <a:lnTo>
                    <a:pt x="69676" y="9771"/>
                  </a:lnTo>
                  <a:lnTo>
                    <a:pt x="69676" y="7877"/>
                  </a:lnTo>
                  <a:lnTo>
                    <a:pt x="71709" y="7877"/>
                  </a:lnTo>
                  <a:lnTo>
                    <a:pt x="72631" y="8004"/>
                  </a:lnTo>
                  <a:lnTo>
                    <a:pt x="72984" y="8180"/>
                  </a:lnTo>
                  <a:lnTo>
                    <a:pt x="71570" y="9493"/>
                  </a:lnTo>
                  <a:lnTo>
                    <a:pt x="70636" y="9872"/>
                  </a:lnTo>
                  <a:lnTo>
                    <a:pt x="70472" y="10024"/>
                  </a:lnTo>
                  <a:lnTo>
                    <a:pt x="68413" y="14469"/>
                  </a:lnTo>
                  <a:lnTo>
                    <a:pt x="67290" y="15693"/>
                  </a:lnTo>
                  <a:lnTo>
                    <a:pt x="67226" y="16034"/>
                  </a:lnTo>
                  <a:lnTo>
                    <a:pt x="68274" y="18408"/>
                  </a:lnTo>
                  <a:lnTo>
                    <a:pt x="68780" y="18509"/>
                  </a:lnTo>
                  <a:lnTo>
                    <a:pt x="69108" y="18206"/>
                  </a:lnTo>
                  <a:lnTo>
                    <a:pt x="69108" y="18206"/>
                  </a:lnTo>
                  <a:lnTo>
                    <a:pt x="69045" y="18522"/>
                  </a:lnTo>
                  <a:lnTo>
                    <a:pt x="69045" y="21035"/>
                  </a:lnTo>
                  <a:lnTo>
                    <a:pt x="69537" y="21287"/>
                  </a:lnTo>
                  <a:lnTo>
                    <a:pt x="70686" y="20504"/>
                  </a:lnTo>
                  <a:lnTo>
                    <a:pt x="72315" y="19254"/>
                  </a:lnTo>
                  <a:lnTo>
                    <a:pt x="73262" y="17474"/>
                  </a:lnTo>
                  <a:lnTo>
                    <a:pt x="74525" y="18534"/>
                  </a:lnTo>
                  <a:lnTo>
                    <a:pt x="74929" y="20050"/>
                  </a:lnTo>
                  <a:lnTo>
                    <a:pt x="73982" y="21742"/>
                  </a:lnTo>
                  <a:lnTo>
                    <a:pt x="73805" y="23636"/>
                  </a:lnTo>
                  <a:lnTo>
                    <a:pt x="70699" y="23636"/>
                  </a:lnTo>
                  <a:lnTo>
                    <a:pt x="69752" y="23863"/>
                  </a:lnTo>
                  <a:lnTo>
                    <a:pt x="69613" y="23951"/>
                  </a:lnTo>
                  <a:lnTo>
                    <a:pt x="68350" y="25227"/>
                  </a:lnTo>
                  <a:lnTo>
                    <a:pt x="66797" y="26704"/>
                  </a:lnTo>
                  <a:cubicBezTo>
                    <a:pt x="66721" y="26755"/>
                    <a:pt x="66368" y="26982"/>
                    <a:pt x="64701" y="27954"/>
                  </a:cubicBezTo>
                  <a:lnTo>
                    <a:pt x="64171" y="28270"/>
                  </a:lnTo>
                  <a:lnTo>
                    <a:pt x="63779" y="28510"/>
                  </a:lnTo>
                  <a:cubicBezTo>
                    <a:pt x="63602" y="28535"/>
                    <a:pt x="63299" y="28674"/>
                    <a:pt x="62668" y="28990"/>
                  </a:cubicBezTo>
                  <a:cubicBezTo>
                    <a:pt x="61443" y="29608"/>
                    <a:pt x="61216" y="29684"/>
                    <a:pt x="61178" y="29684"/>
                  </a:cubicBezTo>
                  <a:lnTo>
                    <a:pt x="61178" y="29785"/>
                  </a:lnTo>
                  <a:lnTo>
                    <a:pt x="61039" y="29684"/>
                  </a:lnTo>
                  <a:cubicBezTo>
                    <a:pt x="60938" y="29747"/>
                    <a:pt x="60875" y="29861"/>
                    <a:pt x="60862" y="29974"/>
                  </a:cubicBezTo>
                  <a:lnTo>
                    <a:pt x="60079" y="31868"/>
                  </a:lnTo>
                  <a:lnTo>
                    <a:pt x="59663" y="34381"/>
                  </a:lnTo>
                  <a:lnTo>
                    <a:pt x="59663" y="34457"/>
                  </a:lnTo>
                  <a:lnTo>
                    <a:pt x="59890" y="37222"/>
                  </a:lnTo>
                  <a:lnTo>
                    <a:pt x="60206" y="37500"/>
                  </a:lnTo>
                  <a:lnTo>
                    <a:pt x="61115" y="37500"/>
                  </a:lnTo>
                  <a:lnTo>
                    <a:pt x="62075" y="38321"/>
                  </a:lnTo>
                  <a:lnTo>
                    <a:pt x="64360" y="39685"/>
                  </a:lnTo>
                  <a:lnTo>
                    <a:pt x="66317" y="40669"/>
                  </a:lnTo>
                  <a:lnTo>
                    <a:pt x="65736" y="43195"/>
                  </a:lnTo>
                  <a:lnTo>
                    <a:pt x="65800" y="43460"/>
                  </a:lnTo>
                  <a:lnTo>
                    <a:pt x="67214" y="45278"/>
                  </a:lnTo>
                  <a:lnTo>
                    <a:pt x="67605" y="45354"/>
                  </a:lnTo>
                  <a:lnTo>
                    <a:pt x="68868" y="44723"/>
                  </a:lnTo>
                  <a:lnTo>
                    <a:pt x="69045" y="44445"/>
                  </a:lnTo>
                  <a:lnTo>
                    <a:pt x="69045" y="41516"/>
                  </a:lnTo>
                  <a:lnTo>
                    <a:pt x="70800" y="40884"/>
                  </a:lnTo>
                  <a:lnTo>
                    <a:pt x="73035" y="39028"/>
                  </a:lnTo>
                  <a:lnTo>
                    <a:pt x="73136" y="38750"/>
                  </a:lnTo>
                  <a:lnTo>
                    <a:pt x="72909" y="36414"/>
                  </a:lnTo>
                  <a:lnTo>
                    <a:pt x="72858" y="36275"/>
                  </a:lnTo>
                  <a:lnTo>
                    <a:pt x="72201" y="35253"/>
                  </a:lnTo>
                  <a:lnTo>
                    <a:pt x="73376" y="34015"/>
                  </a:lnTo>
                  <a:lnTo>
                    <a:pt x="73464" y="33800"/>
                  </a:lnTo>
                  <a:lnTo>
                    <a:pt x="73527" y="31250"/>
                  </a:lnTo>
                  <a:lnTo>
                    <a:pt x="74095" y="31199"/>
                  </a:lnTo>
                  <a:lnTo>
                    <a:pt x="76798" y="31199"/>
                  </a:lnTo>
                  <a:lnTo>
                    <a:pt x="77808" y="32247"/>
                  </a:lnTo>
                  <a:lnTo>
                    <a:pt x="77947" y="32323"/>
                  </a:lnTo>
                  <a:lnTo>
                    <a:pt x="79298" y="32702"/>
                  </a:lnTo>
                  <a:lnTo>
                    <a:pt x="78704" y="33813"/>
                  </a:lnTo>
                  <a:lnTo>
                    <a:pt x="78666" y="34015"/>
                  </a:lnTo>
                  <a:lnTo>
                    <a:pt x="78982" y="36061"/>
                  </a:lnTo>
                  <a:lnTo>
                    <a:pt x="79235" y="36326"/>
                  </a:lnTo>
                  <a:lnTo>
                    <a:pt x="81129" y="36730"/>
                  </a:lnTo>
                  <a:lnTo>
                    <a:pt x="81419" y="36629"/>
                  </a:lnTo>
                  <a:lnTo>
                    <a:pt x="82998" y="34861"/>
                  </a:lnTo>
                  <a:lnTo>
                    <a:pt x="83402" y="38523"/>
                  </a:lnTo>
                  <a:lnTo>
                    <a:pt x="83793" y="40657"/>
                  </a:lnTo>
                  <a:lnTo>
                    <a:pt x="83894" y="40834"/>
                  </a:lnTo>
                  <a:lnTo>
                    <a:pt x="85902" y="42715"/>
                  </a:lnTo>
                  <a:cubicBezTo>
                    <a:pt x="86558" y="43864"/>
                    <a:pt x="87253" y="45127"/>
                    <a:pt x="87455" y="45569"/>
                  </a:cubicBezTo>
                  <a:cubicBezTo>
                    <a:pt x="87152" y="45821"/>
                    <a:pt x="86369" y="46415"/>
                    <a:pt x="85687" y="46932"/>
                  </a:cubicBezTo>
                  <a:lnTo>
                    <a:pt x="83162" y="48385"/>
                  </a:lnTo>
                  <a:lnTo>
                    <a:pt x="81028" y="48220"/>
                  </a:lnTo>
                  <a:lnTo>
                    <a:pt x="78654" y="48220"/>
                  </a:lnTo>
                  <a:lnTo>
                    <a:pt x="78515" y="48258"/>
                  </a:lnTo>
                  <a:lnTo>
                    <a:pt x="76065" y="49521"/>
                  </a:lnTo>
                  <a:lnTo>
                    <a:pt x="76343" y="50089"/>
                  </a:lnTo>
                  <a:lnTo>
                    <a:pt x="77934" y="49369"/>
                  </a:lnTo>
                  <a:lnTo>
                    <a:pt x="78502" y="49685"/>
                  </a:lnTo>
                  <a:lnTo>
                    <a:pt x="78502" y="50834"/>
                  </a:lnTo>
                  <a:lnTo>
                    <a:pt x="79235" y="52539"/>
                  </a:lnTo>
                  <a:lnTo>
                    <a:pt x="79550" y="52728"/>
                  </a:lnTo>
                  <a:lnTo>
                    <a:pt x="82556" y="52514"/>
                  </a:lnTo>
                  <a:lnTo>
                    <a:pt x="82934" y="52930"/>
                  </a:lnTo>
                  <a:lnTo>
                    <a:pt x="79828" y="54231"/>
                  </a:lnTo>
                  <a:lnTo>
                    <a:pt x="78048" y="55355"/>
                  </a:lnTo>
                  <a:lnTo>
                    <a:pt x="77113" y="53890"/>
                  </a:lnTo>
                  <a:lnTo>
                    <a:pt x="76671" y="53802"/>
                  </a:lnTo>
                  <a:lnTo>
                    <a:pt x="74146" y="55456"/>
                  </a:lnTo>
                  <a:lnTo>
                    <a:pt x="74032" y="55607"/>
                  </a:lnTo>
                  <a:lnTo>
                    <a:pt x="73237" y="57691"/>
                  </a:lnTo>
                  <a:lnTo>
                    <a:pt x="71797" y="57691"/>
                  </a:lnTo>
                  <a:lnTo>
                    <a:pt x="71583" y="57779"/>
                  </a:lnTo>
                  <a:lnTo>
                    <a:pt x="68982" y="60330"/>
                  </a:lnTo>
                  <a:lnTo>
                    <a:pt x="68136" y="62426"/>
                  </a:lnTo>
                  <a:lnTo>
                    <a:pt x="66671" y="64888"/>
                  </a:lnTo>
                  <a:lnTo>
                    <a:pt x="63741" y="66908"/>
                  </a:lnTo>
                  <a:lnTo>
                    <a:pt x="63640" y="67009"/>
                  </a:lnTo>
                  <a:lnTo>
                    <a:pt x="62618" y="68916"/>
                  </a:lnTo>
                  <a:lnTo>
                    <a:pt x="62580" y="69068"/>
                  </a:lnTo>
                  <a:lnTo>
                    <a:pt x="62731" y="72767"/>
                  </a:lnTo>
                  <a:lnTo>
                    <a:pt x="62491" y="74043"/>
                  </a:lnTo>
                  <a:lnTo>
                    <a:pt x="61620" y="72717"/>
                  </a:lnTo>
                  <a:lnTo>
                    <a:pt x="61393" y="70823"/>
                  </a:lnTo>
                  <a:lnTo>
                    <a:pt x="61178" y="70558"/>
                  </a:lnTo>
                  <a:lnTo>
                    <a:pt x="58413" y="69686"/>
                  </a:lnTo>
                  <a:lnTo>
                    <a:pt x="56190" y="69674"/>
                  </a:lnTo>
                  <a:lnTo>
                    <a:pt x="55913" y="69838"/>
                  </a:lnTo>
                  <a:lnTo>
                    <a:pt x="55471" y="70684"/>
                  </a:lnTo>
                  <a:lnTo>
                    <a:pt x="54423" y="69838"/>
                  </a:lnTo>
                  <a:lnTo>
                    <a:pt x="54183" y="69762"/>
                  </a:lnTo>
                  <a:lnTo>
                    <a:pt x="51266" y="70166"/>
                  </a:lnTo>
                  <a:lnTo>
                    <a:pt x="51114" y="70229"/>
                  </a:lnTo>
                  <a:lnTo>
                    <a:pt x="48362" y="72287"/>
                  </a:lnTo>
                  <a:lnTo>
                    <a:pt x="48248" y="72452"/>
                  </a:lnTo>
                  <a:lnTo>
                    <a:pt x="47377" y="75381"/>
                  </a:lnTo>
                  <a:lnTo>
                    <a:pt x="47377" y="75507"/>
                  </a:lnTo>
                  <a:lnTo>
                    <a:pt x="47768" y="79093"/>
                  </a:lnTo>
                  <a:lnTo>
                    <a:pt x="47819" y="79245"/>
                  </a:lnTo>
                  <a:lnTo>
                    <a:pt x="49801" y="81934"/>
                  </a:lnTo>
                  <a:lnTo>
                    <a:pt x="50155" y="82048"/>
                  </a:lnTo>
                  <a:lnTo>
                    <a:pt x="52832" y="81101"/>
                  </a:lnTo>
                  <a:lnTo>
                    <a:pt x="52996" y="80962"/>
                  </a:lnTo>
                  <a:lnTo>
                    <a:pt x="54082" y="79144"/>
                  </a:lnTo>
                  <a:lnTo>
                    <a:pt x="56304" y="79144"/>
                  </a:lnTo>
                  <a:lnTo>
                    <a:pt x="56203" y="79876"/>
                  </a:lnTo>
                  <a:lnTo>
                    <a:pt x="55496" y="81240"/>
                  </a:lnTo>
                  <a:lnTo>
                    <a:pt x="54789" y="83210"/>
                  </a:lnTo>
                  <a:lnTo>
                    <a:pt x="55054" y="83639"/>
                  </a:lnTo>
                  <a:lnTo>
                    <a:pt x="57516" y="83930"/>
                  </a:lnTo>
                  <a:lnTo>
                    <a:pt x="59095" y="84460"/>
                  </a:lnTo>
                  <a:lnTo>
                    <a:pt x="58413" y="86202"/>
                  </a:lnTo>
                  <a:lnTo>
                    <a:pt x="58425" y="86455"/>
                  </a:lnTo>
                  <a:lnTo>
                    <a:pt x="59688" y="89056"/>
                  </a:lnTo>
                  <a:lnTo>
                    <a:pt x="59840" y="89195"/>
                  </a:lnTo>
                  <a:lnTo>
                    <a:pt x="61569" y="90066"/>
                  </a:lnTo>
                  <a:lnTo>
                    <a:pt x="61809" y="90079"/>
                  </a:lnTo>
                  <a:lnTo>
                    <a:pt x="63388" y="89586"/>
                  </a:lnTo>
                  <a:lnTo>
                    <a:pt x="64827" y="90735"/>
                  </a:lnTo>
                  <a:lnTo>
                    <a:pt x="65320" y="90597"/>
                  </a:lnTo>
                  <a:cubicBezTo>
                    <a:pt x="65345" y="90546"/>
                    <a:pt x="65749" y="89397"/>
                    <a:pt x="65863" y="88980"/>
                  </a:cubicBezTo>
                  <a:cubicBezTo>
                    <a:pt x="66166" y="88766"/>
                    <a:pt x="67656" y="88261"/>
                    <a:pt x="68944" y="87882"/>
                  </a:cubicBezTo>
                  <a:lnTo>
                    <a:pt x="71696" y="87806"/>
                  </a:lnTo>
                  <a:lnTo>
                    <a:pt x="74222" y="88437"/>
                  </a:lnTo>
                  <a:lnTo>
                    <a:pt x="76596" y="88665"/>
                  </a:lnTo>
                  <a:lnTo>
                    <a:pt x="78553" y="89788"/>
                  </a:lnTo>
                  <a:lnTo>
                    <a:pt x="80813" y="91973"/>
                  </a:lnTo>
                  <a:lnTo>
                    <a:pt x="81002" y="92061"/>
                  </a:lnTo>
                  <a:lnTo>
                    <a:pt x="83174" y="92289"/>
                  </a:lnTo>
                  <a:lnTo>
                    <a:pt x="86432" y="93362"/>
                  </a:lnTo>
                  <a:lnTo>
                    <a:pt x="87846" y="95370"/>
                  </a:lnTo>
                  <a:lnTo>
                    <a:pt x="89021" y="98097"/>
                  </a:lnTo>
                  <a:lnTo>
                    <a:pt x="89185" y="98274"/>
                  </a:lnTo>
                  <a:lnTo>
                    <a:pt x="91470" y="99221"/>
                  </a:lnTo>
                  <a:lnTo>
                    <a:pt x="93529" y="100016"/>
                  </a:lnTo>
                  <a:lnTo>
                    <a:pt x="95448" y="100345"/>
                  </a:lnTo>
                  <a:lnTo>
                    <a:pt x="98655" y="101595"/>
                  </a:lnTo>
                  <a:cubicBezTo>
                    <a:pt x="100625" y="102365"/>
                    <a:pt x="101092" y="102655"/>
                    <a:pt x="101193" y="102731"/>
                  </a:cubicBezTo>
                  <a:lnTo>
                    <a:pt x="101168" y="102782"/>
                  </a:lnTo>
                  <a:lnTo>
                    <a:pt x="102115" y="104524"/>
                  </a:lnTo>
                  <a:lnTo>
                    <a:pt x="101130" y="106305"/>
                  </a:lnTo>
                  <a:lnTo>
                    <a:pt x="99312" y="108590"/>
                  </a:lnTo>
                  <a:lnTo>
                    <a:pt x="99249" y="108716"/>
                  </a:lnTo>
                  <a:lnTo>
                    <a:pt x="98857" y="110673"/>
                  </a:lnTo>
                  <a:lnTo>
                    <a:pt x="97986" y="113855"/>
                  </a:lnTo>
                  <a:lnTo>
                    <a:pt x="97456" y="117492"/>
                  </a:lnTo>
                  <a:lnTo>
                    <a:pt x="96256" y="118199"/>
                  </a:lnTo>
                  <a:lnTo>
                    <a:pt x="93541" y="119639"/>
                  </a:lnTo>
                  <a:lnTo>
                    <a:pt x="91016" y="121369"/>
                  </a:lnTo>
                  <a:lnTo>
                    <a:pt x="90889" y="121583"/>
                  </a:lnTo>
                  <a:lnTo>
                    <a:pt x="90422" y="124260"/>
                  </a:lnTo>
                  <a:lnTo>
                    <a:pt x="89096" y="126192"/>
                  </a:lnTo>
                  <a:lnTo>
                    <a:pt x="87682" y="128604"/>
                  </a:lnTo>
                  <a:lnTo>
                    <a:pt x="86205" y="130031"/>
                  </a:lnTo>
                  <a:lnTo>
                    <a:pt x="83679" y="129589"/>
                  </a:lnTo>
                  <a:lnTo>
                    <a:pt x="83313" y="129930"/>
                  </a:lnTo>
                  <a:lnTo>
                    <a:pt x="83389" y="130889"/>
                  </a:lnTo>
                  <a:lnTo>
                    <a:pt x="83553" y="132114"/>
                  </a:lnTo>
                  <a:lnTo>
                    <a:pt x="83553" y="134008"/>
                  </a:lnTo>
                  <a:lnTo>
                    <a:pt x="81886" y="134412"/>
                  </a:lnTo>
                  <a:lnTo>
                    <a:pt x="79992" y="134968"/>
                  </a:lnTo>
                  <a:lnTo>
                    <a:pt x="79765" y="135271"/>
                  </a:lnTo>
                  <a:lnTo>
                    <a:pt x="79765" y="135801"/>
                  </a:lnTo>
                  <a:lnTo>
                    <a:pt x="79702" y="137039"/>
                  </a:lnTo>
                  <a:lnTo>
                    <a:pt x="78616" y="136912"/>
                  </a:lnTo>
                  <a:lnTo>
                    <a:pt x="78262" y="137215"/>
                  </a:lnTo>
                  <a:lnTo>
                    <a:pt x="78187" y="138314"/>
                  </a:lnTo>
                  <a:lnTo>
                    <a:pt x="78212" y="138465"/>
                  </a:lnTo>
                  <a:lnTo>
                    <a:pt x="78730" y="139640"/>
                  </a:lnTo>
                  <a:lnTo>
                    <a:pt x="78376" y="141622"/>
                  </a:lnTo>
                  <a:lnTo>
                    <a:pt x="77694" y="142102"/>
                  </a:lnTo>
                  <a:lnTo>
                    <a:pt x="77593" y="142216"/>
                  </a:lnTo>
                  <a:lnTo>
                    <a:pt x="76722" y="143882"/>
                  </a:lnTo>
                  <a:lnTo>
                    <a:pt x="76823" y="144274"/>
                  </a:lnTo>
                  <a:lnTo>
                    <a:pt x="78300" y="145335"/>
                  </a:lnTo>
                  <a:lnTo>
                    <a:pt x="78060" y="146105"/>
                  </a:lnTo>
                  <a:cubicBezTo>
                    <a:pt x="77997" y="146181"/>
                    <a:pt x="77757" y="146484"/>
                    <a:pt x="76924" y="147481"/>
                  </a:cubicBezTo>
                  <a:cubicBezTo>
                    <a:pt x="76444" y="148062"/>
                    <a:pt x="76255" y="148592"/>
                    <a:pt x="76381" y="149059"/>
                  </a:cubicBezTo>
                  <a:cubicBezTo>
                    <a:pt x="76469" y="149388"/>
                    <a:pt x="76697" y="149678"/>
                    <a:pt x="77000" y="149842"/>
                  </a:cubicBezTo>
                  <a:lnTo>
                    <a:pt x="78136" y="152646"/>
                  </a:lnTo>
                  <a:lnTo>
                    <a:pt x="78275" y="152810"/>
                  </a:lnTo>
                  <a:lnTo>
                    <a:pt x="81167" y="154363"/>
                  </a:lnTo>
                  <a:lnTo>
                    <a:pt x="80245" y="155449"/>
                  </a:lnTo>
                  <a:lnTo>
                    <a:pt x="77492" y="155449"/>
                  </a:lnTo>
                  <a:lnTo>
                    <a:pt x="75889" y="154401"/>
                  </a:lnTo>
                  <a:lnTo>
                    <a:pt x="73628" y="151130"/>
                  </a:lnTo>
                  <a:lnTo>
                    <a:pt x="72429" y="147443"/>
                  </a:lnTo>
                  <a:lnTo>
                    <a:pt x="72113" y="145625"/>
                  </a:lnTo>
                  <a:lnTo>
                    <a:pt x="70825" y="143605"/>
                  </a:lnTo>
                  <a:lnTo>
                    <a:pt x="72568" y="139577"/>
                  </a:lnTo>
                  <a:lnTo>
                    <a:pt x="72454" y="139198"/>
                  </a:lnTo>
                  <a:lnTo>
                    <a:pt x="71242" y="138327"/>
                  </a:lnTo>
                  <a:lnTo>
                    <a:pt x="71014" y="135523"/>
                  </a:lnTo>
                  <a:lnTo>
                    <a:pt x="71090" y="133112"/>
                  </a:lnTo>
                  <a:lnTo>
                    <a:pt x="71873" y="129993"/>
                  </a:lnTo>
                  <a:lnTo>
                    <a:pt x="71886" y="129892"/>
                  </a:lnTo>
                  <a:lnTo>
                    <a:pt x="71722" y="127884"/>
                  </a:lnTo>
                  <a:lnTo>
                    <a:pt x="71962" y="123907"/>
                  </a:lnTo>
                  <a:lnTo>
                    <a:pt x="71722" y="120030"/>
                  </a:lnTo>
                  <a:lnTo>
                    <a:pt x="71242" y="115295"/>
                  </a:lnTo>
                  <a:lnTo>
                    <a:pt x="71191" y="115131"/>
                  </a:lnTo>
                  <a:lnTo>
                    <a:pt x="69929" y="113401"/>
                  </a:lnTo>
                  <a:lnTo>
                    <a:pt x="67921" y="112252"/>
                  </a:lnTo>
                  <a:lnTo>
                    <a:pt x="65837" y="109007"/>
                  </a:lnTo>
                  <a:lnTo>
                    <a:pt x="63678" y="105724"/>
                  </a:lnTo>
                  <a:lnTo>
                    <a:pt x="61367" y="103274"/>
                  </a:lnTo>
                  <a:lnTo>
                    <a:pt x="61772" y="102277"/>
                  </a:lnTo>
                  <a:lnTo>
                    <a:pt x="62024" y="100029"/>
                  </a:lnTo>
                  <a:lnTo>
                    <a:pt x="62782" y="97832"/>
                  </a:lnTo>
                  <a:lnTo>
                    <a:pt x="64246" y="96051"/>
                  </a:lnTo>
                  <a:lnTo>
                    <a:pt x="64322" y="95887"/>
                  </a:lnTo>
                  <a:lnTo>
                    <a:pt x="64638" y="92415"/>
                  </a:lnTo>
                  <a:lnTo>
                    <a:pt x="64562" y="92175"/>
                  </a:lnTo>
                  <a:lnTo>
                    <a:pt x="62971" y="90369"/>
                  </a:lnTo>
                  <a:lnTo>
                    <a:pt x="62529" y="90344"/>
                  </a:lnTo>
                  <a:lnTo>
                    <a:pt x="61431" y="91304"/>
                  </a:lnTo>
                  <a:lnTo>
                    <a:pt x="59145" y="90091"/>
                  </a:lnTo>
                  <a:lnTo>
                    <a:pt x="55799" y="86341"/>
                  </a:lnTo>
                  <a:lnTo>
                    <a:pt x="55622" y="86253"/>
                  </a:lnTo>
                  <a:lnTo>
                    <a:pt x="52781" y="85634"/>
                  </a:lnTo>
                  <a:lnTo>
                    <a:pt x="50243" y="83626"/>
                  </a:lnTo>
                  <a:lnTo>
                    <a:pt x="49877" y="83614"/>
                  </a:lnTo>
                  <a:lnTo>
                    <a:pt x="49157" y="84068"/>
                  </a:lnTo>
                  <a:lnTo>
                    <a:pt x="46430" y="82629"/>
                  </a:lnTo>
                  <a:lnTo>
                    <a:pt x="42566" y="81467"/>
                  </a:lnTo>
                  <a:lnTo>
                    <a:pt x="41051" y="79801"/>
                  </a:lnTo>
                  <a:lnTo>
                    <a:pt x="40899" y="77629"/>
                  </a:lnTo>
                  <a:lnTo>
                    <a:pt x="40861" y="77490"/>
                  </a:lnTo>
                  <a:lnTo>
                    <a:pt x="38803" y="73942"/>
                  </a:lnTo>
                  <a:lnTo>
                    <a:pt x="36606" y="71858"/>
                  </a:lnTo>
                  <a:lnTo>
                    <a:pt x="35760" y="68739"/>
                  </a:lnTo>
                  <a:lnTo>
                    <a:pt x="34282" y="66959"/>
                  </a:lnTo>
                  <a:lnTo>
                    <a:pt x="33727" y="67199"/>
                  </a:lnTo>
                  <a:lnTo>
                    <a:pt x="34358" y="71694"/>
                  </a:lnTo>
                  <a:lnTo>
                    <a:pt x="34421" y="71858"/>
                  </a:lnTo>
                  <a:lnTo>
                    <a:pt x="35873" y="73689"/>
                  </a:lnTo>
                  <a:lnTo>
                    <a:pt x="36240" y="75722"/>
                  </a:lnTo>
                  <a:lnTo>
                    <a:pt x="36240" y="75722"/>
                  </a:lnTo>
                  <a:lnTo>
                    <a:pt x="34484" y="73866"/>
                  </a:lnTo>
                  <a:lnTo>
                    <a:pt x="33070" y="68878"/>
                  </a:lnTo>
                  <a:lnTo>
                    <a:pt x="31808" y="65406"/>
                  </a:lnTo>
                  <a:lnTo>
                    <a:pt x="31694" y="65242"/>
                  </a:lnTo>
                  <a:lnTo>
                    <a:pt x="30014" y="64093"/>
                  </a:lnTo>
                  <a:lnTo>
                    <a:pt x="28360" y="61454"/>
                  </a:lnTo>
                  <a:lnTo>
                    <a:pt x="28045" y="57097"/>
                  </a:lnTo>
                  <a:lnTo>
                    <a:pt x="28512" y="52817"/>
                  </a:lnTo>
                  <a:lnTo>
                    <a:pt x="29749" y="50354"/>
                  </a:lnTo>
                  <a:lnTo>
                    <a:pt x="30014" y="47627"/>
                  </a:lnTo>
                  <a:lnTo>
                    <a:pt x="29989" y="47475"/>
                  </a:lnTo>
                  <a:lnTo>
                    <a:pt x="28310" y="43776"/>
                  </a:lnTo>
                  <a:lnTo>
                    <a:pt x="28449" y="42841"/>
                  </a:lnTo>
                  <a:lnTo>
                    <a:pt x="30419" y="44079"/>
                  </a:lnTo>
                  <a:lnTo>
                    <a:pt x="30873" y="43700"/>
                  </a:lnTo>
                  <a:lnTo>
                    <a:pt x="29623" y="40733"/>
                  </a:lnTo>
                  <a:lnTo>
                    <a:pt x="28916" y="36364"/>
                  </a:lnTo>
                  <a:lnTo>
                    <a:pt x="28411" y="36174"/>
                  </a:lnTo>
                  <a:lnTo>
                    <a:pt x="27300" y="37109"/>
                  </a:lnTo>
                  <a:lnTo>
                    <a:pt x="27211" y="37260"/>
                  </a:lnTo>
                  <a:lnTo>
                    <a:pt x="26517" y="39432"/>
                  </a:lnTo>
                  <a:lnTo>
                    <a:pt x="26100" y="38435"/>
                  </a:lnTo>
                  <a:lnTo>
                    <a:pt x="26630" y="36477"/>
                  </a:lnTo>
                  <a:lnTo>
                    <a:pt x="27262" y="33472"/>
                  </a:lnTo>
                  <a:lnTo>
                    <a:pt x="27262" y="33358"/>
                  </a:lnTo>
                  <a:lnTo>
                    <a:pt x="26555" y="29330"/>
                  </a:lnTo>
                  <a:lnTo>
                    <a:pt x="25027" y="26477"/>
                  </a:lnTo>
                  <a:lnTo>
                    <a:pt x="24901" y="26363"/>
                  </a:lnTo>
                  <a:cubicBezTo>
                    <a:pt x="21319" y="24236"/>
                    <a:pt x="20275" y="23768"/>
                    <a:pt x="19914" y="23768"/>
                  </a:cubicBezTo>
                  <a:cubicBezTo>
                    <a:pt x="19779" y="23768"/>
                    <a:pt x="19739" y="23832"/>
                    <a:pt x="19698" y="23901"/>
                  </a:cubicBezTo>
                  <a:cubicBezTo>
                    <a:pt x="19521" y="24040"/>
                    <a:pt x="18322" y="24444"/>
                    <a:pt x="17337" y="24747"/>
                  </a:cubicBezTo>
                  <a:lnTo>
                    <a:pt x="16112" y="24999"/>
                  </a:lnTo>
                  <a:lnTo>
                    <a:pt x="17299" y="22840"/>
                  </a:lnTo>
                  <a:lnTo>
                    <a:pt x="16832" y="22436"/>
                  </a:lnTo>
                  <a:lnTo>
                    <a:pt x="14370" y="24191"/>
                  </a:lnTo>
                  <a:lnTo>
                    <a:pt x="12362" y="25959"/>
                  </a:lnTo>
                  <a:lnTo>
                    <a:pt x="10127" y="28573"/>
                  </a:lnTo>
                  <a:lnTo>
                    <a:pt x="4394" y="30896"/>
                  </a:lnTo>
                  <a:lnTo>
                    <a:pt x="2134" y="31262"/>
                  </a:lnTo>
                  <a:lnTo>
                    <a:pt x="3132" y="30770"/>
                  </a:lnTo>
                  <a:cubicBezTo>
                    <a:pt x="8687" y="27702"/>
                    <a:pt x="8763" y="27399"/>
                    <a:pt x="8801" y="27247"/>
                  </a:cubicBezTo>
                  <a:cubicBezTo>
                    <a:pt x="8852" y="27058"/>
                    <a:pt x="9432" y="26224"/>
                    <a:pt x="9937" y="25555"/>
                  </a:cubicBezTo>
                  <a:lnTo>
                    <a:pt x="9887" y="25126"/>
                  </a:lnTo>
                  <a:lnTo>
                    <a:pt x="8018" y="23573"/>
                  </a:lnTo>
                  <a:lnTo>
                    <a:pt x="6882" y="22373"/>
                  </a:lnTo>
                  <a:lnTo>
                    <a:pt x="6389" y="20454"/>
                  </a:lnTo>
                  <a:lnTo>
                    <a:pt x="7702" y="18396"/>
                  </a:lnTo>
                  <a:lnTo>
                    <a:pt x="9584" y="16034"/>
                  </a:lnTo>
                  <a:lnTo>
                    <a:pt x="12425" y="15466"/>
                  </a:lnTo>
                  <a:lnTo>
                    <a:pt x="12602" y="15365"/>
                  </a:lnTo>
                  <a:lnTo>
                    <a:pt x="14256" y="13332"/>
                  </a:lnTo>
                  <a:lnTo>
                    <a:pt x="13991" y="12814"/>
                  </a:lnTo>
                  <a:lnTo>
                    <a:pt x="12059" y="12979"/>
                  </a:lnTo>
                  <a:lnTo>
                    <a:pt x="9761" y="12625"/>
                  </a:lnTo>
                  <a:lnTo>
                    <a:pt x="9761" y="11943"/>
                  </a:lnTo>
                  <a:lnTo>
                    <a:pt x="10405" y="10579"/>
                  </a:lnTo>
                  <a:lnTo>
                    <a:pt x="12753" y="9531"/>
                  </a:lnTo>
                  <a:lnTo>
                    <a:pt x="13347" y="9999"/>
                  </a:lnTo>
                  <a:lnTo>
                    <a:pt x="15582" y="10655"/>
                  </a:lnTo>
                  <a:lnTo>
                    <a:pt x="15986" y="10302"/>
                  </a:lnTo>
                  <a:lnTo>
                    <a:pt x="15733" y="8572"/>
                  </a:lnTo>
                  <a:lnTo>
                    <a:pt x="14799" y="5301"/>
                  </a:lnTo>
                  <a:lnTo>
                    <a:pt x="14799" y="4582"/>
                  </a:lnTo>
                  <a:lnTo>
                    <a:pt x="16996" y="3268"/>
                  </a:lnTo>
                  <a:cubicBezTo>
                    <a:pt x="17249" y="3167"/>
                    <a:pt x="17943" y="2814"/>
                    <a:pt x="20178" y="1387"/>
                  </a:cubicBezTo>
                  <a:cubicBezTo>
                    <a:pt x="21117" y="797"/>
                    <a:pt x="21746" y="618"/>
                    <a:pt x="22159" y="618"/>
                  </a:cubicBezTo>
                  <a:close/>
                  <a:moveTo>
                    <a:pt x="22164" y="0"/>
                  </a:moveTo>
                  <a:cubicBezTo>
                    <a:pt x="21532" y="0"/>
                    <a:pt x="20754" y="291"/>
                    <a:pt x="19837" y="869"/>
                  </a:cubicBezTo>
                  <a:cubicBezTo>
                    <a:pt x="17274" y="2498"/>
                    <a:pt x="16819" y="2675"/>
                    <a:pt x="16781" y="2688"/>
                  </a:cubicBezTo>
                  <a:lnTo>
                    <a:pt x="14332" y="4127"/>
                  </a:lnTo>
                  <a:lnTo>
                    <a:pt x="14180" y="4392"/>
                  </a:lnTo>
                  <a:lnTo>
                    <a:pt x="14180" y="5339"/>
                  </a:lnTo>
                  <a:lnTo>
                    <a:pt x="15127" y="8698"/>
                  </a:lnTo>
                  <a:lnTo>
                    <a:pt x="15291" y="9923"/>
                  </a:lnTo>
                  <a:lnTo>
                    <a:pt x="13688" y="9468"/>
                  </a:lnTo>
                  <a:lnTo>
                    <a:pt x="12993" y="8925"/>
                  </a:lnTo>
                  <a:lnTo>
                    <a:pt x="12665" y="8875"/>
                  </a:lnTo>
                  <a:lnTo>
                    <a:pt x="10051" y="10062"/>
                  </a:lnTo>
                  <a:lnTo>
                    <a:pt x="9887" y="10213"/>
                  </a:lnTo>
                  <a:lnTo>
                    <a:pt x="9155" y="11754"/>
                  </a:lnTo>
                  <a:lnTo>
                    <a:pt x="9129" y="12915"/>
                  </a:lnTo>
                  <a:lnTo>
                    <a:pt x="9395" y="13231"/>
                  </a:lnTo>
                  <a:lnTo>
                    <a:pt x="11983" y="13623"/>
                  </a:lnTo>
                  <a:lnTo>
                    <a:pt x="12059" y="13623"/>
                  </a:lnTo>
                  <a:lnTo>
                    <a:pt x="13284" y="13521"/>
                  </a:lnTo>
                  <a:lnTo>
                    <a:pt x="12185" y="14873"/>
                  </a:lnTo>
                  <a:lnTo>
                    <a:pt x="9344" y="15441"/>
                  </a:lnTo>
                  <a:lnTo>
                    <a:pt x="9155" y="15554"/>
                  </a:lnTo>
                  <a:lnTo>
                    <a:pt x="7185" y="18029"/>
                  </a:lnTo>
                  <a:lnTo>
                    <a:pt x="5771" y="20239"/>
                  </a:lnTo>
                  <a:lnTo>
                    <a:pt x="5733" y="20479"/>
                  </a:lnTo>
                  <a:lnTo>
                    <a:pt x="6288" y="22613"/>
                  </a:lnTo>
                  <a:lnTo>
                    <a:pt x="6364" y="22752"/>
                  </a:lnTo>
                  <a:lnTo>
                    <a:pt x="7576" y="24040"/>
                  </a:lnTo>
                  <a:lnTo>
                    <a:pt x="9243" y="25416"/>
                  </a:lnTo>
                  <a:cubicBezTo>
                    <a:pt x="8877" y="25909"/>
                    <a:pt x="8334" y="26679"/>
                    <a:pt x="8208" y="27032"/>
                  </a:cubicBezTo>
                  <a:cubicBezTo>
                    <a:pt x="7841" y="27386"/>
                    <a:pt x="4874" y="29091"/>
                    <a:pt x="2841" y="30214"/>
                  </a:cubicBezTo>
                  <a:lnTo>
                    <a:pt x="0" y="31629"/>
                  </a:lnTo>
                  <a:lnTo>
                    <a:pt x="189" y="32222"/>
                  </a:lnTo>
                  <a:lnTo>
                    <a:pt x="4533" y="31515"/>
                  </a:lnTo>
                  <a:lnTo>
                    <a:pt x="10430" y="29128"/>
                  </a:lnTo>
                  <a:lnTo>
                    <a:pt x="10556" y="29040"/>
                  </a:lnTo>
                  <a:lnTo>
                    <a:pt x="12804" y="26388"/>
                  </a:lnTo>
                  <a:lnTo>
                    <a:pt x="14748" y="24684"/>
                  </a:lnTo>
                  <a:lnTo>
                    <a:pt x="16087" y="23737"/>
                  </a:lnTo>
                  <a:lnTo>
                    <a:pt x="15241" y="25302"/>
                  </a:lnTo>
                  <a:lnTo>
                    <a:pt x="15582" y="25757"/>
                  </a:lnTo>
                  <a:lnTo>
                    <a:pt x="17488" y="25366"/>
                  </a:lnTo>
                  <a:cubicBezTo>
                    <a:pt x="19180" y="24861"/>
                    <a:pt x="19787" y="24595"/>
                    <a:pt x="20026" y="24431"/>
                  </a:cubicBezTo>
                  <a:cubicBezTo>
                    <a:pt x="20544" y="24595"/>
                    <a:pt x="22628" y="25757"/>
                    <a:pt x="24496" y="26868"/>
                  </a:cubicBezTo>
                  <a:lnTo>
                    <a:pt x="25936" y="29507"/>
                  </a:lnTo>
                  <a:lnTo>
                    <a:pt x="26618" y="33409"/>
                  </a:lnTo>
                  <a:lnTo>
                    <a:pt x="26012" y="36338"/>
                  </a:lnTo>
                  <a:lnTo>
                    <a:pt x="25456" y="38384"/>
                  </a:lnTo>
                  <a:lnTo>
                    <a:pt x="25469" y="38586"/>
                  </a:lnTo>
                  <a:lnTo>
                    <a:pt x="26264" y="40480"/>
                  </a:lnTo>
                  <a:lnTo>
                    <a:pt x="26858" y="40455"/>
                  </a:lnTo>
                  <a:lnTo>
                    <a:pt x="27767" y="37538"/>
                  </a:lnTo>
                  <a:lnTo>
                    <a:pt x="28373" y="37033"/>
                  </a:lnTo>
                  <a:lnTo>
                    <a:pt x="29004" y="40884"/>
                  </a:lnTo>
                  <a:lnTo>
                    <a:pt x="29888" y="43018"/>
                  </a:lnTo>
                  <a:lnTo>
                    <a:pt x="28360" y="42058"/>
                  </a:lnTo>
                  <a:lnTo>
                    <a:pt x="27893" y="42273"/>
                  </a:lnTo>
                  <a:lnTo>
                    <a:pt x="27653" y="43763"/>
                  </a:lnTo>
                  <a:lnTo>
                    <a:pt x="27678" y="43953"/>
                  </a:lnTo>
                  <a:lnTo>
                    <a:pt x="29383" y="47652"/>
                  </a:lnTo>
                  <a:lnTo>
                    <a:pt x="29156" y="50114"/>
                  </a:lnTo>
                  <a:lnTo>
                    <a:pt x="27918" y="52589"/>
                  </a:lnTo>
                  <a:lnTo>
                    <a:pt x="27413" y="57085"/>
                  </a:lnTo>
                  <a:lnTo>
                    <a:pt x="27729" y="61580"/>
                  </a:lnTo>
                  <a:lnTo>
                    <a:pt x="27779" y="61719"/>
                  </a:lnTo>
                  <a:lnTo>
                    <a:pt x="29522" y="64484"/>
                  </a:lnTo>
                  <a:lnTo>
                    <a:pt x="31252" y="65696"/>
                  </a:lnTo>
                  <a:lnTo>
                    <a:pt x="32464" y="69030"/>
                  </a:lnTo>
                  <a:lnTo>
                    <a:pt x="33891" y="74080"/>
                  </a:lnTo>
                  <a:lnTo>
                    <a:pt x="33967" y="74219"/>
                  </a:lnTo>
                  <a:lnTo>
                    <a:pt x="36505" y="76896"/>
                  </a:lnTo>
                  <a:lnTo>
                    <a:pt x="37048" y="76631"/>
                  </a:lnTo>
                  <a:lnTo>
                    <a:pt x="36467" y="73474"/>
                  </a:lnTo>
                  <a:lnTo>
                    <a:pt x="36404" y="73335"/>
                  </a:lnTo>
                  <a:lnTo>
                    <a:pt x="34964" y="71505"/>
                  </a:lnTo>
                  <a:lnTo>
                    <a:pt x="34484" y="68171"/>
                  </a:lnTo>
                  <a:lnTo>
                    <a:pt x="34484" y="68171"/>
                  </a:lnTo>
                  <a:lnTo>
                    <a:pt x="35166" y="68954"/>
                  </a:lnTo>
                  <a:lnTo>
                    <a:pt x="36012" y="72098"/>
                  </a:lnTo>
                  <a:lnTo>
                    <a:pt x="36101" y="72237"/>
                  </a:lnTo>
                  <a:lnTo>
                    <a:pt x="38273" y="74295"/>
                  </a:lnTo>
                  <a:lnTo>
                    <a:pt x="40268" y="77730"/>
                  </a:lnTo>
                  <a:lnTo>
                    <a:pt x="40419" y="79939"/>
                  </a:lnTo>
                  <a:lnTo>
                    <a:pt x="40508" y="80141"/>
                  </a:lnTo>
                  <a:lnTo>
                    <a:pt x="42162" y="81947"/>
                  </a:lnTo>
                  <a:lnTo>
                    <a:pt x="42301" y="82035"/>
                  </a:lnTo>
                  <a:lnTo>
                    <a:pt x="46202" y="83197"/>
                  </a:lnTo>
                  <a:lnTo>
                    <a:pt x="49043" y="84700"/>
                  </a:lnTo>
                  <a:lnTo>
                    <a:pt x="49359" y="84687"/>
                  </a:lnTo>
                  <a:lnTo>
                    <a:pt x="50028" y="84245"/>
                  </a:lnTo>
                  <a:lnTo>
                    <a:pt x="52453" y="86165"/>
                  </a:lnTo>
                  <a:lnTo>
                    <a:pt x="52592" y="86228"/>
                  </a:lnTo>
                  <a:lnTo>
                    <a:pt x="55407" y="86834"/>
                  </a:lnTo>
                  <a:lnTo>
                    <a:pt x="58716" y="90546"/>
                  </a:lnTo>
                  <a:lnTo>
                    <a:pt x="61330" y="91960"/>
                  </a:lnTo>
                  <a:lnTo>
                    <a:pt x="61683" y="91910"/>
                  </a:lnTo>
                  <a:lnTo>
                    <a:pt x="62706" y="91013"/>
                  </a:lnTo>
                  <a:lnTo>
                    <a:pt x="63994" y="92491"/>
                  </a:lnTo>
                  <a:lnTo>
                    <a:pt x="63691" y="95723"/>
                  </a:lnTo>
                  <a:lnTo>
                    <a:pt x="62251" y="97466"/>
                  </a:lnTo>
                  <a:lnTo>
                    <a:pt x="61405" y="99840"/>
                  </a:lnTo>
                  <a:lnTo>
                    <a:pt x="61165" y="102074"/>
                  </a:lnTo>
                  <a:lnTo>
                    <a:pt x="60711" y="103224"/>
                  </a:lnTo>
                  <a:lnTo>
                    <a:pt x="60774" y="103552"/>
                  </a:lnTo>
                  <a:lnTo>
                    <a:pt x="63186" y="106115"/>
                  </a:lnTo>
                  <a:lnTo>
                    <a:pt x="65320" y="109335"/>
                  </a:lnTo>
                  <a:lnTo>
                    <a:pt x="67441" y="112656"/>
                  </a:lnTo>
                  <a:lnTo>
                    <a:pt x="67555" y="112757"/>
                  </a:lnTo>
                  <a:lnTo>
                    <a:pt x="69461" y="113818"/>
                  </a:lnTo>
                  <a:lnTo>
                    <a:pt x="70623" y="115421"/>
                  </a:lnTo>
                  <a:lnTo>
                    <a:pt x="71090" y="120055"/>
                  </a:lnTo>
                  <a:lnTo>
                    <a:pt x="71330" y="123881"/>
                  </a:lnTo>
                  <a:lnTo>
                    <a:pt x="71090" y="127871"/>
                  </a:lnTo>
                  <a:lnTo>
                    <a:pt x="71254" y="129866"/>
                  </a:lnTo>
                  <a:lnTo>
                    <a:pt x="70472" y="132973"/>
                  </a:lnTo>
                  <a:lnTo>
                    <a:pt x="70383" y="135511"/>
                  </a:lnTo>
                  <a:lnTo>
                    <a:pt x="70623" y="138516"/>
                  </a:lnTo>
                  <a:lnTo>
                    <a:pt x="70749" y="138743"/>
                  </a:lnTo>
                  <a:lnTo>
                    <a:pt x="71886" y="139539"/>
                  </a:lnTo>
                  <a:lnTo>
                    <a:pt x="70168" y="143491"/>
                  </a:lnTo>
                  <a:lnTo>
                    <a:pt x="70194" y="143794"/>
                  </a:lnTo>
                  <a:lnTo>
                    <a:pt x="71507" y="145789"/>
                  </a:lnTo>
                  <a:lnTo>
                    <a:pt x="71823" y="147582"/>
                  </a:lnTo>
                  <a:lnTo>
                    <a:pt x="73035" y="151370"/>
                  </a:lnTo>
                  <a:lnTo>
                    <a:pt x="75409" y="154805"/>
                  </a:lnTo>
                  <a:lnTo>
                    <a:pt x="77227" y="156030"/>
                  </a:lnTo>
                  <a:lnTo>
                    <a:pt x="77391" y="156080"/>
                  </a:lnTo>
                  <a:lnTo>
                    <a:pt x="80396" y="156080"/>
                  </a:lnTo>
                  <a:lnTo>
                    <a:pt x="80624" y="155966"/>
                  </a:lnTo>
                  <a:lnTo>
                    <a:pt x="81886" y="154476"/>
                  </a:lnTo>
                  <a:lnTo>
                    <a:pt x="81798" y="153984"/>
                  </a:lnTo>
                  <a:lnTo>
                    <a:pt x="78666" y="152305"/>
                  </a:lnTo>
                  <a:lnTo>
                    <a:pt x="77530" y="149501"/>
                  </a:lnTo>
                  <a:lnTo>
                    <a:pt x="77353" y="149325"/>
                  </a:lnTo>
                  <a:cubicBezTo>
                    <a:pt x="77176" y="149249"/>
                    <a:pt x="77038" y="149097"/>
                    <a:pt x="76974" y="148908"/>
                  </a:cubicBezTo>
                  <a:cubicBezTo>
                    <a:pt x="76911" y="148643"/>
                    <a:pt x="77063" y="148289"/>
                    <a:pt x="77391" y="147885"/>
                  </a:cubicBezTo>
                  <a:cubicBezTo>
                    <a:pt x="78363" y="146723"/>
                    <a:pt x="78591" y="146458"/>
                    <a:pt x="78641" y="146332"/>
                  </a:cubicBezTo>
                  <a:lnTo>
                    <a:pt x="78957" y="145309"/>
                  </a:lnTo>
                  <a:lnTo>
                    <a:pt x="78831" y="144956"/>
                  </a:lnTo>
                  <a:lnTo>
                    <a:pt x="77404" y="143933"/>
                  </a:lnTo>
                  <a:lnTo>
                    <a:pt x="78111" y="142582"/>
                  </a:lnTo>
                  <a:lnTo>
                    <a:pt x="78831" y="142077"/>
                  </a:lnTo>
                  <a:lnTo>
                    <a:pt x="78957" y="141862"/>
                  </a:lnTo>
                  <a:lnTo>
                    <a:pt x="79361" y="139652"/>
                  </a:lnTo>
                  <a:lnTo>
                    <a:pt x="79336" y="139476"/>
                  </a:lnTo>
                  <a:lnTo>
                    <a:pt x="78818" y="138289"/>
                  </a:lnTo>
                  <a:lnTo>
                    <a:pt x="78869" y="137582"/>
                  </a:lnTo>
                  <a:lnTo>
                    <a:pt x="79954" y="137708"/>
                  </a:lnTo>
                  <a:lnTo>
                    <a:pt x="80308" y="137417"/>
                  </a:lnTo>
                  <a:lnTo>
                    <a:pt x="80384" y="135814"/>
                  </a:lnTo>
                  <a:lnTo>
                    <a:pt x="80384" y="135498"/>
                  </a:lnTo>
                  <a:lnTo>
                    <a:pt x="82038" y="135018"/>
                  </a:lnTo>
                  <a:lnTo>
                    <a:pt x="83932" y="134551"/>
                  </a:lnTo>
                  <a:lnTo>
                    <a:pt x="84172" y="134235"/>
                  </a:lnTo>
                  <a:lnTo>
                    <a:pt x="84172" y="132076"/>
                  </a:lnTo>
                  <a:lnTo>
                    <a:pt x="84020" y="130826"/>
                  </a:lnTo>
                  <a:lnTo>
                    <a:pt x="83970" y="130283"/>
                  </a:lnTo>
                  <a:lnTo>
                    <a:pt x="86243" y="130675"/>
                  </a:lnTo>
                  <a:lnTo>
                    <a:pt x="86521" y="130586"/>
                  </a:lnTo>
                  <a:lnTo>
                    <a:pt x="88137" y="129008"/>
                  </a:lnTo>
                  <a:lnTo>
                    <a:pt x="89614" y="126520"/>
                  </a:lnTo>
                  <a:lnTo>
                    <a:pt x="90965" y="124551"/>
                  </a:lnTo>
                  <a:lnTo>
                    <a:pt x="91470" y="121798"/>
                  </a:lnTo>
                  <a:lnTo>
                    <a:pt x="93857" y="120156"/>
                  </a:lnTo>
                  <a:lnTo>
                    <a:pt x="96546" y="118742"/>
                  </a:lnTo>
                  <a:lnTo>
                    <a:pt x="97897" y="117947"/>
                  </a:lnTo>
                  <a:lnTo>
                    <a:pt x="98049" y="117719"/>
                  </a:lnTo>
                  <a:lnTo>
                    <a:pt x="98592" y="113982"/>
                  </a:lnTo>
                  <a:lnTo>
                    <a:pt x="99463" y="110800"/>
                  </a:lnTo>
                  <a:lnTo>
                    <a:pt x="99842" y="108906"/>
                  </a:lnTo>
                  <a:lnTo>
                    <a:pt x="101648" y="106645"/>
                  </a:lnTo>
                  <a:lnTo>
                    <a:pt x="102746" y="104676"/>
                  </a:lnTo>
                  <a:lnTo>
                    <a:pt x="102746" y="104373"/>
                  </a:lnTo>
                  <a:lnTo>
                    <a:pt x="101799" y="102617"/>
                  </a:lnTo>
                  <a:cubicBezTo>
                    <a:pt x="101824" y="102352"/>
                    <a:pt x="101774" y="102125"/>
                    <a:pt x="98882" y="100989"/>
                  </a:cubicBezTo>
                  <a:lnTo>
                    <a:pt x="95650" y="99726"/>
                  </a:lnTo>
                  <a:lnTo>
                    <a:pt x="93718" y="99410"/>
                  </a:lnTo>
                  <a:lnTo>
                    <a:pt x="91710" y="98627"/>
                  </a:lnTo>
                  <a:lnTo>
                    <a:pt x="89551" y="97731"/>
                  </a:lnTo>
                  <a:lnTo>
                    <a:pt x="88415" y="95092"/>
                  </a:lnTo>
                  <a:lnTo>
                    <a:pt x="86887" y="92907"/>
                  </a:lnTo>
                  <a:lnTo>
                    <a:pt x="86735" y="92794"/>
                  </a:lnTo>
                  <a:lnTo>
                    <a:pt x="83338" y="91682"/>
                  </a:lnTo>
                  <a:lnTo>
                    <a:pt x="81179" y="91455"/>
                  </a:lnTo>
                  <a:lnTo>
                    <a:pt x="78970" y="89321"/>
                  </a:lnTo>
                  <a:lnTo>
                    <a:pt x="76861" y="88084"/>
                  </a:lnTo>
                  <a:lnTo>
                    <a:pt x="74335" y="87819"/>
                  </a:lnTo>
                  <a:lnTo>
                    <a:pt x="71810" y="87187"/>
                  </a:lnTo>
                  <a:lnTo>
                    <a:pt x="71722" y="87175"/>
                  </a:lnTo>
                  <a:lnTo>
                    <a:pt x="68881" y="87263"/>
                  </a:lnTo>
                  <a:lnTo>
                    <a:pt x="68792" y="87276"/>
                  </a:lnTo>
                  <a:cubicBezTo>
                    <a:pt x="65395" y="88273"/>
                    <a:pt x="65320" y="88576"/>
                    <a:pt x="65269" y="88753"/>
                  </a:cubicBezTo>
                  <a:cubicBezTo>
                    <a:pt x="65219" y="88942"/>
                    <a:pt x="65029" y="89523"/>
                    <a:pt x="64878" y="89965"/>
                  </a:cubicBezTo>
                  <a:lnTo>
                    <a:pt x="63640" y="88993"/>
                  </a:lnTo>
                  <a:lnTo>
                    <a:pt x="63350" y="88930"/>
                  </a:lnTo>
                  <a:lnTo>
                    <a:pt x="61734" y="89448"/>
                  </a:lnTo>
                  <a:lnTo>
                    <a:pt x="60218" y="88690"/>
                  </a:lnTo>
                  <a:lnTo>
                    <a:pt x="59057" y="86303"/>
                  </a:lnTo>
                  <a:lnTo>
                    <a:pt x="59802" y="84384"/>
                  </a:lnTo>
                  <a:lnTo>
                    <a:pt x="59600" y="83967"/>
                  </a:lnTo>
                  <a:lnTo>
                    <a:pt x="57655" y="83311"/>
                  </a:lnTo>
                  <a:lnTo>
                    <a:pt x="55521" y="83046"/>
                  </a:lnTo>
                  <a:lnTo>
                    <a:pt x="56077" y="81480"/>
                  </a:lnTo>
                  <a:lnTo>
                    <a:pt x="56796" y="80104"/>
                  </a:lnTo>
                  <a:lnTo>
                    <a:pt x="56986" y="78853"/>
                  </a:lnTo>
                  <a:lnTo>
                    <a:pt x="56670" y="78500"/>
                  </a:lnTo>
                  <a:lnTo>
                    <a:pt x="53905" y="78500"/>
                  </a:lnTo>
                  <a:lnTo>
                    <a:pt x="53640" y="78651"/>
                  </a:lnTo>
                  <a:lnTo>
                    <a:pt x="52516" y="80533"/>
                  </a:lnTo>
                  <a:lnTo>
                    <a:pt x="50155" y="81366"/>
                  </a:lnTo>
                  <a:lnTo>
                    <a:pt x="48374" y="78942"/>
                  </a:lnTo>
                  <a:lnTo>
                    <a:pt x="47995" y="75495"/>
                  </a:lnTo>
                  <a:lnTo>
                    <a:pt x="48816" y="72717"/>
                  </a:lnTo>
                  <a:lnTo>
                    <a:pt x="51443" y="70772"/>
                  </a:lnTo>
                  <a:lnTo>
                    <a:pt x="54132" y="70393"/>
                  </a:lnTo>
                  <a:lnTo>
                    <a:pt x="55370" y="71416"/>
                  </a:lnTo>
                  <a:lnTo>
                    <a:pt x="55849" y="71315"/>
                  </a:lnTo>
                  <a:lnTo>
                    <a:pt x="56392" y="70305"/>
                  </a:lnTo>
                  <a:lnTo>
                    <a:pt x="58286" y="70305"/>
                  </a:lnTo>
                  <a:lnTo>
                    <a:pt x="60799" y="71088"/>
                  </a:lnTo>
                  <a:lnTo>
                    <a:pt x="61014" y="72856"/>
                  </a:lnTo>
                  <a:lnTo>
                    <a:pt x="61064" y="72995"/>
                  </a:lnTo>
                  <a:lnTo>
                    <a:pt x="62403" y="75040"/>
                  </a:lnTo>
                  <a:lnTo>
                    <a:pt x="62971" y="74926"/>
                  </a:lnTo>
                  <a:lnTo>
                    <a:pt x="63363" y="72843"/>
                  </a:lnTo>
                  <a:lnTo>
                    <a:pt x="63363" y="72767"/>
                  </a:lnTo>
                  <a:lnTo>
                    <a:pt x="63211" y="69131"/>
                  </a:lnTo>
                  <a:lnTo>
                    <a:pt x="64158" y="67376"/>
                  </a:lnTo>
                  <a:lnTo>
                    <a:pt x="67087" y="65355"/>
                  </a:lnTo>
                  <a:lnTo>
                    <a:pt x="68704" y="62691"/>
                  </a:lnTo>
                  <a:lnTo>
                    <a:pt x="69461" y="60721"/>
                  </a:lnTo>
                  <a:lnTo>
                    <a:pt x="71924" y="58322"/>
                  </a:lnTo>
                  <a:lnTo>
                    <a:pt x="73452" y="58322"/>
                  </a:lnTo>
                  <a:lnTo>
                    <a:pt x="73755" y="58107"/>
                  </a:lnTo>
                  <a:lnTo>
                    <a:pt x="74575" y="55923"/>
                  </a:lnTo>
                  <a:lnTo>
                    <a:pt x="76747" y="54496"/>
                  </a:lnTo>
                  <a:lnTo>
                    <a:pt x="77682" y="55961"/>
                  </a:lnTo>
                  <a:lnTo>
                    <a:pt x="78124" y="56062"/>
                  </a:lnTo>
                  <a:lnTo>
                    <a:pt x="80119" y="54786"/>
                  </a:lnTo>
                  <a:lnTo>
                    <a:pt x="83591" y="53347"/>
                  </a:lnTo>
                  <a:lnTo>
                    <a:pt x="83705" y="52855"/>
                  </a:lnTo>
                  <a:lnTo>
                    <a:pt x="82909" y="51983"/>
                  </a:lnTo>
                  <a:lnTo>
                    <a:pt x="82657" y="51870"/>
                  </a:lnTo>
                  <a:lnTo>
                    <a:pt x="79715" y="52084"/>
                  </a:lnTo>
                  <a:lnTo>
                    <a:pt x="79134" y="50771"/>
                  </a:lnTo>
                  <a:lnTo>
                    <a:pt x="79134" y="49496"/>
                  </a:lnTo>
                  <a:lnTo>
                    <a:pt x="78970" y="49218"/>
                  </a:lnTo>
                  <a:lnTo>
                    <a:pt x="78528" y="48978"/>
                  </a:lnTo>
                  <a:lnTo>
                    <a:pt x="78742" y="48864"/>
                  </a:lnTo>
                  <a:lnTo>
                    <a:pt x="81002" y="48864"/>
                  </a:lnTo>
                  <a:lnTo>
                    <a:pt x="83212" y="49029"/>
                  </a:lnTo>
                  <a:lnTo>
                    <a:pt x="83389" y="48991"/>
                  </a:lnTo>
                  <a:lnTo>
                    <a:pt x="86028" y="47463"/>
                  </a:lnTo>
                  <a:cubicBezTo>
                    <a:pt x="87973" y="46023"/>
                    <a:pt x="88048" y="45910"/>
                    <a:pt x="88074" y="45847"/>
                  </a:cubicBezTo>
                  <a:cubicBezTo>
                    <a:pt x="88213" y="45657"/>
                    <a:pt x="88263" y="45569"/>
                    <a:pt x="86432" y="42362"/>
                  </a:cubicBezTo>
                  <a:lnTo>
                    <a:pt x="84399" y="40455"/>
                  </a:lnTo>
                  <a:lnTo>
                    <a:pt x="84033" y="38435"/>
                  </a:lnTo>
                  <a:lnTo>
                    <a:pt x="83553" y="34103"/>
                  </a:lnTo>
                  <a:lnTo>
                    <a:pt x="83010" y="33927"/>
                  </a:lnTo>
                  <a:lnTo>
                    <a:pt x="81078" y="36086"/>
                  </a:lnTo>
                  <a:lnTo>
                    <a:pt x="79576" y="35758"/>
                  </a:lnTo>
                  <a:lnTo>
                    <a:pt x="79310" y="34028"/>
                  </a:lnTo>
                  <a:lnTo>
                    <a:pt x="80055" y="32677"/>
                  </a:lnTo>
                  <a:lnTo>
                    <a:pt x="79866" y="32222"/>
                  </a:lnTo>
                  <a:lnTo>
                    <a:pt x="78212" y="31755"/>
                  </a:lnTo>
                  <a:lnTo>
                    <a:pt x="77164" y="30669"/>
                  </a:lnTo>
                  <a:lnTo>
                    <a:pt x="76937" y="30568"/>
                  </a:lnTo>
                  <a:lnTo>
                    <a:pt x="74070" y="30568"/>
                  </a:lnTo>
                  <a:lnTo>
                    <a:pt x="73199" y="30656"/>
                  </a:lnTo>
                  <a:lnTo>
                    <a:pt x="72921" y="30959"/>
                  </a:lnTo>
                  <a:lnTo>
                    <a:pt x="72845" y="33674"/>
                  </a:lnTo>
                  <a:lnTo>
                    <a:pt x="71583" y="35013"/>
                  </a:lnTo>
                  <a:lnTo>
                    <a:pt x="71545" y="35391"/>
                  </a:lnTo>
                  <a:lnTo>
                    <a:pt x="72290" y="36566"/>
                  </a:lnTo>
                  <a:lnTo>
                    <a:pt x="72492" y="38662"/>
                  </a:lnTo>
                  <a:lnTo>
                    <a:pt x="70535" y="40316"/>
                  </a:lnTo>
                  <a:lnTo>
                    <a:pt x="68615" y="40998"/>
                  </a:lnTo>
                  <a:lnTo>
                    <a:pt x="68401" y="41288"/>
                  </a:lnTo>
                  <a:lnTo>
                    <a:pt x="68401" y="44256"/>
                  </a:lnTo>
                  <a:lnTo>
                    <a:pt x="67555" y="44685"/>
                  </a:lnTo>
                  <a:lnTo>
                    <a:pt x="66380" y="43195"/>
                  </a:lnTo>
                  <a:lnTo>
                    <a:pt x="66974" y="40581"/>
                  </a:lnTo>
                  <a:lnTo>
                    <a:pt x="66822" y="40228"/>
                  </a:lnTo>
                  <a:lnTo>
                    <a:pt x="64676" y="39142"/>
                  </a:lnTo>
                  <a:lnTo>
                    <a:pt x="62453" y="37816"/>
                  </a:lnTo>
                  <a:lnTo>
                    <a:pt x="61443" y="36957"/>
                  </a:lnTo>
                  <a:lnTo>
                    <a:pt x="61241" y="36881"/>
                  </a:lnTo>
                  <a:lnTo>
                    <a:pt x="60509" y="36881"/>
                  </a:lnTo>
                  <a:lnTo>
                    <a:pt x="60307" y="34444"/>
                  </a:lnTo>
                  <a:lnTo>
                    <a:pt x="60686" y="32083"/>
                  </a:lnTo>
                  <a:lnTo>
                    <a:pt x="61456" y="30252"/>
                  </a:lnTo>
                  <a:cubicBezTo>
                    <a:pt x="61974" y="30050"/>
                    <a:pt x="62479" y="29823"/>
                    <a:pt x="62971" y="29558"/>
                  </a:cubicBezTo>
                  <a:cubicBezTo>
                    <a:pt x="63413" y="29330"/>
                    <a:pt x="63640" y="29229"/>
                    <a:pt x="63754" y="29179"/>
                  </a:cubicBezTo>
                  <a:cubicBezTo>
                    <a:pt x="63761" y="29180"/>
                    <a:pt x="63768" y="29180"/>
                    <a:pt x="63775" y="29180"/>
                  </a:cubicBezTo>
                  <a:cubicBezTo>
                    <a:pt x="63887" y="29180"/>
                    <a:pt x="64048" y="29086"/>
                    <a:pt x="64499" y="28813"/>
                  </a:cubicBezTo>
                  <a:lnTo>
                    <a:pt x="65029" y="28497"/>
                  </a:lnTo>
                  <a:cubicBezTo>
                    <a:pt x="66469" y="27638"/>
                    <a:pt x="66999" y="27323"/>
                    <a:pt x="67201" y="27171"/>
                  </a:cubicBezTo>
                  <a:lnTo>
                    <a:pt x="67214" y="27184"/>
                  </a:lnTo>
                  <a:lnTo>
                    <a:pt x="68792" y="25681"/>
                  </a:lnTo>
                  <a:lnTo>
                    <a:pt x="69992" y="24456"/>
                  </a:lnTo>
                  <a:lnTo>
                    <a:pt x="70737" y="24267"/>
                  </a:lnTo>
                  <a:lnTo>
                    <a:pt x="74083" y="24267"/>
                  </a:lnTo>
                  <a:lnTo>
                    <a:pt x="74399" y="23977"/>
                  </a:lnTo>
                  <a:lnTo>
                    <a:pt x="74550" y="21994"/>
                  </a:lnTo>
                  <a:lnTo>
                    <a:pt x="75548" y="20252"/>
                  </a:lnTo>
                  <a:lnTo>
                    <a:pt x="75573" y="20012"/>
                  </a:lnTo>
                  <a:lnTo>
                    <a:pt x="75106" y="18269"/>
                  </a:lnTo>
                  <a:lnTo>
                    <a:pt x="75005" y="18118"/>
                  </a:lnTo>
                  <a:lnTo>
                    <a:pt x="73363" y="16741"/>
                  </a:lnTo>
                  <a:lnTo>
                    <a:pt x="72883" y="16830"/>
                  </a:lnTo>
                  <a:lnTo>
                    <a:pt x="71873" y="18800"/>
                  </a:lnTo>
                  <a:lnTo>
                    <a:pt x="70320" y="19999"/>
                  </a:lnTo>
                  <a:lnTo>
                    <a:pt x="69676" y="20441"/>
                  </a:lnTo>
                  <a:lnTo>
                    <a:pt x="69676" y="18623"/>
                  </a:lnTo>
                  <a:lnTo>
                    <a:pt x="69929" y="17385"/>
                  </a:lnTo>
                  <a:lnTo>
                    <a:pt x="69411" y="17082"/>
                  </a:lnTo>
                  <a:lnTo>
                    <a:pt x="68691" y="17739"/>
                  </a:lnTo>
                  <a:lnTo>
                    <a:pt x="67896" y="15959"/>
                  </a:lnTo>
                  <a:lnTo>
                    <a:pt x="68918" y="14860"/>
                  </a:lnTo>
                  <a:lnTo>
                    <a:pt x="71002" y="10403"/>
                  </a:lnTo>
                  <a:lnTo>
                    <a:pt x="71873" y="10049"/>
                  </a:lnTo>
                  <a:lnTo>
                    <a:pt x="73767" y="8332"/>
                  </a:lnTo>
                  <a:lnTo>
                    <a:pt x="73691" y="7827"/>
                  </a:lnTo>
                  <a:lnTo>
                    <a:pt x="72896" y="7410"/>
                  </a:lnTo>
                  <a:lnTo>
                    <a:pt x="71785" y="7233"/>
                  </a:lnTo>
                  <a:lnTo>
                    <a:pt x="69373" y="7233"/>
                  </a:lnTo>
                  <a:lnTo>
                    <a:pt x="69057" y="7549"/>
                  </a:lnTo>
                  <a:lnTo>
                    <a:pt x="69057" y="9658"/>
                  </a:lnTo>
                  <a:lnTo>
                    <a:pt x="67037" y="12284"/>
                  </a:lnTo>
                  <a:lnTo>
                    <a:pt x="65294" y="14986"/>
                  </a:lnTo>
                  <a:lnTo>
                    <a:pt x="65294" y="15340"/>
                  </a:lnTo>
                  <a:lnTo>
                    <a:pt x="66077" y="16476"/>
                  </a:lnTo>
                  <a:lnTo>
                    <a:pt x="65762" y="18623"/>
                  </a:lnTo>
                  <a:lnTo>
                    <a:pt x="63375" y="19885"/>
                  </a:lnTo>
                  <a:lnTo>
                    <a:pt x="63375" y="18585"/>
                  </a:lnTo>
                  <a:lnTo>
                    <a:pt x="63085" y="18269"/>
                  </a:lnTo>
                  <a:lnTo>
                    <a:pt x="61342" y="18118"/>
                  </a:lnTo>
                  <a:lnTo>
                    <a:pt x="61128" y="18181"/>
                  </a:lnTo>
                  <a:lnTo>
                    <a:pt x="59890" y="19153"/>
                  </a:lnTo>
                  <a:lnTo>
                    <a:pt x="58223" y="16830"/>
                  </a:lnTo>
                  <a:lnTo>
                    <a:pt x="57971" y="16703"/>
                  </a:lnTo>
                  <a:lnTo>
                    <a:pt x="55799" y="16703"/>
                  </a:lnTo>
                  <a:lnTo>
                    <a:pt x="55521" y="16868"/>
                  </a:lnTo>
                  <a:lnTo>
                    <a:pt x="54827" y="18168"/>
                  </a:lnTo>
                  <a:lnTo>
                    <a:pt x="54435" y="18736"/>
                  </a:lnTo>
                  <a:lnTo>
                    <a:pt x="53652" y="16969"/>
                  </a:lnTo>
                  <a:lnTo>
                    <a:pt x="53261" y="16792"/>
                  </a:lnTo>
                  <a:cubicBezTo>
                    <a:pt x="53061" y="16867"/>
                    <a:pt x="52586" y="16997"/>
                    <a:pt x="52167" y="16997"/>
                  </a:cubicBezTo>
                  <a:cubicBezTo>
                    <a:pt x="51950" y="16997"/>
                    <a:pt x="51749" y="16962"/>
                    <a:pt x="51607" y="16868"/>
                  </a:cubicBezTo>
                  <a:cubicBezTo>
                    <a:pt x="51455" y="16767"/>
                    <a:pt x="51379" y="16590"/>
                    <a:pt x="51392" y="16426"/>
                  </a:cubicBezTo>
                  <a:cubicBezTo>
                    <a:pt x="51316" y="15112"/>
                    <a:pt x="51316" y="14986"/>
                    <a:pt x="51316" y="14974"/>
                  </a:cubicBezTo>
                  <a:lnTo>
                    <a:pt x="51215" y="14746"/>
                  </a:lnTo>
                  <a:lnTo>
                    <a:pt x="47945" y="11716"/>
                  </a:lnTo>
                  <a:lnTo>
                    <a:pt x="46922" y="11009"/>
                  </a:lnTo>
                  <a:lnTo>
                    <a:pt x="46682" y="10958"/>
                  </a:lnTo>
                  <a:lnTo>
                    <a:pt x="45142" y="11223"/>
                  </a:lnTo>
                  <a:lnTo>
                    <a:pt x="44435" y="9077"/>
                  </a:lnTo>
                  <a:lnTo>
                    <a:pt x="44233" y="8875"/>
                  </a:lnTo>
                  <a:lnTo>
                    <a:pt x="42806" y="8433"/>
                  </a:lnTo>
                  <a:lnTo>
                    <a:pt x="42679" y="8420"/>
                  </a:lnTo>
                  <a:lnTo>
                    <a:pt x="39182" y="8862"/>
                  </a:lnTo>
                  <a:lnTo>
                    <a:pt x="37262" y="8445"/>
                  </a:lnTo>
                  <a:lnTo>
                    <a:pt x="34649" y="6210"/>
                  </a:lnTo>
                  <a:lnTo>
                    <a:pt x="31075" y="4506"/>
                  </a:lnTo>
                  <a:lnTo>
                    <a:pt x="28499" y="2031"/>
                  </a:lnTo>
                  <a:lnTo>
                    <a:pt x="26365" y="263"/>
                  </a:lnTo>
                  <a:lnTo>
                    <a:pt x="26100" y="187"/>
                  </a:lnTo>
                  <a:lnTo>
                    <a:pt x="23524" y="756"/>
                  </a:lnTo>
                  <a:cubicBezTo>
                    <a:pt x="23360" y="465"/>
                    <a:pt x="23120" y="238"/>
                    <a:pt x="22817" y="124"/>
                  </a:cubicBezTo>
                  <a:cubicBezTo>
                    <a:pt x="22620" y="41"/>
                    <a:pt x="22402" y="0"/>
                    <a:pt x="22164" y="0"/>
                  </a:cubicBez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5"/>
            <p:cNvSpPr/>
            <p:nvPr/>
          </p:nvSpPr>
          <p:spPr>
            <a:xfrm>
              <a:off x="1940550" y="1654925"/>
              <a:ext cx="124725" cy="149650"/>
            </a:xfrm>
            <a:custGeom>
              <a:avLst/>
              <a:gdLst/>
              <a:ahLst/>
              <a:cxnLst/>
              <a:rect l="l" t="t" r="r" b="b"/>
              <a:pathLst>
                <a:path w="4989" h="5986" extrusionOk="0">
                  <a:moveTo>
                    <a:pt x="2425" y="0"/>
                  </a:moveTo>
                  <a:lnTo>
                    <a:pt x="1023" y="1200"/>
                  </a:lnTo>
                  <a:lnTo>
                    <a:pt x="1" y="3851"/>
                  </a:lnTo>
                  <a:lnTo>
                    <a:pt x="1" y="5985"/>
                  </a:lnTo>
                  <a:lnTo>
                    <a:pt x="2362" y="4104"/>
                  </a:lnTo>
                  <a:lnTo>
                    <a:pt x="3511" y="4887"/>
                  </a:lnTo>
                  <a:lnTo>
                    <a:pt x="4988" y="4419"/>
                  </a:lnTo>
                  <a:lnTo>
                    <a:pt x="3271" y="2210"/>
                  </a:lnTo>
                  <a:lnTo>
                    <a:pt x="242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5"/>
            <p:cNvSpPr/>
            <p:nvPr/>
          </p:nvSpPr>
          <p:spPr>
            <a:xfrm>
              <a:off x="1932650" y="1641650"/>
              <a:ext cx="145575" cy="179325"/>
            </a:xfrm>
            <a:custGeom>
              <a:avLst/>
              <a:gdLst/>
              <a:ahLst/>
              <a:cxnLst/>
              <a:rect l="l" t="t" r="r" b="b"/>
              <a:pathLst>
                <a:path w="5823" h="7173" extrusionOk="0">
                  <a:moveTo>
                    <a:pt x="2602" y="1049"/>
                  </a:moveTo>
                  <a:lnTo>
                    <a:pt x="3297" y="2842"/>
                  </a:lnTo>
                  <a:lnTo>
                    <a:pt x="4774" y="4774"/>
                  </a:lnTo>
                  <a:lnTo>
                    <a:pt x="3877" y="5064"/>
                  </a:lnTo>
                  <a:lnTo>
                    <a:pt x="2665" y="4231"/>
                  </a:lnTo>
                  <a:lnTo>
                    <a:pt x="632" y="5860"/>
                  </a:lnTo>
                  <a:lnTo>
                    <a:pt x="632" y="4433"/>
                  </a:lnTo>
                  <a:lnTo>
                    <a:pt x="1605" y="1907"/>
                  </a:lnTo>
                  <a:lnTo>
                    <a:pt x="2602" y="1049"/>
                  </a:lnTo>
                  <a:close/>
                  <a:moveTo>
                    <a:pt x="2880" y="1"/>
                  </a:moveTo>
                  <a:lnTo>
                    <a:pt x="1074" y="1541"/>
                  </a:lnTo>
                  <a:lnTo>
                    <a:pt x="26" y="4269"/>
                  </a:lnTo>
                  <a:lnTo>
                    <a:pt x="1" y="7173"/>
                  </a:lnTo>
                  <a:lnTo>
                    <a:pt x="1" y="7173"/>
                  </a:lnTo>
                  <a:lnTo>
                    <a:pt x="2703" y="5026"/>
                  </a:lnTo>
                  <a:lnTo>
                    <a:pt x="3776" y="5771"/>
                  </a:lnTo>
                  <a:lnTo>
                    <a:pt x="5822" y="5102"/>
                  </a:lnTo>
                  <a:lnTo>
                    <a:pt x="3865" y="2577"/>
                  </a:lnTo>
                  <a:lnTo>
                    <a:pt x="288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5"/>
            <p:cNvSpPr/>
            <p:nvPr/>
          </p:nvSpPr>
          <p:spPr>
            <a:xfrm>
              <a:off x="2019475" y="1292525"/>
              <a:ext cx="410075" cy="583375"/>
            </a:xfrm>
            <a:custGeom>
              <a:avLst/>
              <a:gdLst/>
              <a:ahLst/>
              <a:cxnLst/>
              <a:rect l="l" t="t" r="r" b="b"/>
              <a:pathLst>
                <a:path w="16403" h="23335" extrusionOk="0">
                  <a:moveTo>
                    <a:pt x="4129" y="0"/>
                  </a:moveTo>
                  <a:lnTo>
                    <a:pt x="1213" y="2122"/>
                  </a:lnTo>
                  <a:lnTo>
                    <a:pt x="0" y="4407"/>
                  </a:lnTo>
                  <a:lnTo>
                    <a:pt x="0" y="7248"/>
                  </a:lnTo>
                  <a:lnTo>
                    <a:pt x="2122" y="6857"/>
                  </a:lnTo>
                  <a:lnTo>
                    <a:pt x="4571" y="8347"/>
                  </a:lnTo>
                  <a:lnTo>
                    <a:pt x="6541" y="8827"/>
                  </a:lnTo>
                  <a:lnTo>
                    <a:pt x="7210" y="7576"/>
                  </a:lnTo>
                  <a:lnTo>
                    <a:pt x="8170" y="11339"/>
                  </a:lnTo>
                  <a:lnTo>
                    <a:pt x="9521" y="12842"/>
                  </a:lnTo>
                  <a:lnTo>
                    <a:pt x="8258" y="15052"/>
                  </a:lnTo>
                  <a:cubicBezTo>
                    <a:pt x="8258" y="15052"/>
                    <a:pt x="8978" y="16314"/>
                    <a:pt x="6996" y="16706"/>
                  </a:cubicBezTo>
                  <a:cubicBezTo>
                    <a:pt x="5026" y="17097"/>
                    <a:pt x="6364" y="16946"/>
                    <a:pt x="5026" y="17097"/>
                  </a:cubicBezTo>
                  <a:cubicBezTo>
                    <a:pt x="3688" y="17261"/>
                    <a:pt x="3688" y="17539"/>
                    <a:pt x="3688" y="17539"/>
                  </a:cubicBezTo>
                  <a:lnTo>
                    <a:pt x="4180" y="18915"/>
                  </a:lnTo>
                  <a:lnTo>
                    <a:pt x="6604" y="18915"/>
                  </a:lnTo>
                  <a:lnTo>
                    <a:pt x="7943" y="20810"/>
                  </a:lnTo>
                  <a:lnTo>
                    <a:pt x="9521" y="22539"/>
                  </a:lnTo>
                  <a:lnTo>
                    <a:pt x="11579" y="23335"/>
                  </a:lnTo>
                  <a:lnTo>
                    <a:pt x="10405" y="20532"/>
                  </a:lnTo>
                  <a:lnTo>
                    <a:pt x="12375" y="21693"/>
                  </a:lnTo>
                  <a:lnTo>
                    <a:pt x="13473" y="20115"/>
                  </a:lnTo>
                  <a:lnTo>
                    <a:pt x="12059" y="16794"/>
                  </a:lnTo>
                  <a:lnTo>
                    <a:pt x="12615" y="15923"/>
                  </a:lnTo>
                  <a:lnTo>
                    <a:pt x="14420" y="18360"/>
                  </a:lnTo>
                  <a:lnTo>
                    <a:pt x="15683" y="16794"/>
                  </a:lnTo>
                  <a:lnTo>
                    <a:pt x="16403" y="15052"/>
                  </a:lnTo>
                  <a:lnTo>
                    <a:pt x="12931" y="12135"/>
                  </a:lnTo>
                  <a:lnTo>
                    <a:pt x="14269" y="11630"/>
                  </a:lnTo>
                  <a:lnTo>
                    <a:pt x="13549" y="8195"/>
                  </a:lnTo>
                  <a:lnTo>
                    <a:pt x="12211" y="5821"/>
                  </a:lnTo>
                  <a:lnTo>
                    <a:pt x="10721" y="4963"/>
                  </a:lnTo>
                  <a:lnTo>
                    <a:pt x="9067" y="3624"/>
                  </a:lnTo>
                  <a:lnTo>
                    <a:pt x="10557" y="3069"/>
                  </a:lnTo>
                  <a:lnTo>
                    <a:pt x="10165" y="1414"/>
                  </a:lnTo>
                  <a:lnTo>
                    <a:pt x="7918" y="354"/>
                  </a:lnTo>
                  <a:lnTo>
                    <a:pt x="5670" y="1326"/>
                  </a:lnTo>
                  <a:lnTo>
                    <a:pt x="5165" y="2677"/>
                  </a:lnTo>
                  <a:lnTo>
                    <a:pt x="3814" y="4256"/>
                  </a:lnTo>
                  <a:lnTo>
                    <a:pt x="2993" y="3069"/>
                  </a:lnTo>
                  <a:lnTo>
                    <a:pt x="412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5"/>
            <p:cNvSpPr/>
            <p:nvPr/>
          </p:nvSpPr>
          <p:spPr>
            <a:xfrm>
              <a:off x="2011275" y="1270725"/>
              <a:ext cx="427750" cy="619075"/>
            </a:xfrm>
            <a:custGeom>
              <a:avLst/>
              <a:gdLst/>
              <a:ahLst/>
              <a:cxnLst/>
              <a:rect l="l" t="t" r="r" b="b"/>
              <a:pathLst>
                <a:path w="17110" h="24763" extrusionOk="0">
                  <a:moveTo>
                    <a:pt x="8246" y="1567"/>
                  </a:moveTo>
                  <a:lnTo>
                    <a:pt x="10228" y="2501"/>
                  </a:lnTo>
                  <a:lnTo>
                    <a:pt x="10518" y="3739"/>
                  </a:lnTo>
                  <a:lnTo>
                    <a:pt x="8763" y="4383"/>
                  </a:lnTo>
                  <a:lnTo>
                    <a:pt x="10885" y="6087"/>
                  </a:lnTo>
                  <a:lnTo>
                    <a:pt x="12311" y="6908"/>
                  </a:lnTo>
                  <a:lnTo>
                    <a:pt x="13587" y="9156"/>
                  </a:lnTo>
                  <a:lnTo>
                    <a:pt x="14231" y="12287"/>
                  </a:lnTo>
                  <a:lnTo>
                    <a:pt x="12640" y="12881"/>
                  </a:lnTo>
                  <a:lnTo>
                    <a:pt x="16340" y="15999"/>
                  </a:lnTo>
                  <a:lnTo>
                    <a:pt x="15733" y="17477"/>
                  </a:lnTo>
                  <a:lnTo>
                    <a:pt x="14761" y="18689"/>
                  </a:lnTo>
                  <a:lnTo>
                    <a:pt x="12918" y="16227"/>
                  </a:lnTo>
                  <a:lnTo>
                    <a:pt x="12021" y="17616"/>
                  </a:lnTo>
                  <a:lnTo>
                    <a:pt x="13448" y="20937"/>
                  </a:lnTo>
                  <a:lnTo>
                    <a:pt x="12615" y="22136"/>
                  </a:lnTo>
                  <a:lnTo>
                    <a:pt x="10076" y="20633"/>
                  </a:lnTo>
                  <a:lnTo>
                    <a:pt x="11339" y="23639"/>
                  </a:lnTo>
                  <a:lnTo>
                    <a:pt x="10051" y="23146"/>
                  </a:lnTo>
                  <a:lnTo>
                    <a:pt x="8549" y="21492"/>
                  </a:lnTo>
                  <a:lnTo>
                    <a:pt x="7109" y="19459"/>
                  </a:lnTo>
                  <a:lnTo>
                    <a:pt x="4748" y="19459"/>
                  </a:lnTo>
                  <a:lnTo>
                    <a:pt x="4407" y="18500"/>
                  </a:lnTo>
                  <a:cubicBezTo>
                    <a:pt x="4723" y="18373"/>
                    <a:pt x="5064" y="18297"/>
                    <a:pt x="5417" y="18272"/>
                  </a:cubicBezTo>
                  <a:cubicBezTo>
                    <a:pt x="6124" y="18196"/>
                    <a:pt x="6124" y="18196"/>
                    <a:pt x="6238" y="18146"/>
                  </a:cubicBezTo>
                  <a:cubicBezTo>
                    <a:pt x="6301" y="18121"/>
                    <a:pt x="6453" y="18070"/>
                    <a:pt x="7412" y="17881"/>
                  </a:cubicBezTo>
                  <a:cubicBezTo>
                    <a:pt x="8208" y="17717"/>
                    <a:pt x="8725" y="17401"/>
                    <a:pt x="8940" y="16934"/>
                  </a:cubicBezTo>
                  <a:cubicBezTo>
                    <a:pt x="9079" y="16618"/>
                    <a:pt x="9079" y="16265"/>
                    <a:pt x="8953" y="15936"/>
                  </a:cubicBezTo>
                  <a:lnTo>
                    <a:pt x="10253" y="13676"/>
                  </a:lnTo>
                  <a:lnTo>
                    <a:pt x="8801" y="12060"/>
                  </a:lnTo>
                  <a:lnTo>
                    <a:pt x="7652" y="7590"/>
                  </a:lnTo>
                  <a:lnTo>
                    <a:pt x="6718" y="9332"/>
                  </a:lnTo>
                  <a:lnTo>
                    <a:pt x="5026" y="8928"/>
                  </a:lnTo>
                  <a:lnTo>
                    <a:pt x="2513" y="7388"/>
                  </a:lnTo>
                  <a:lnTo>
                    <a:pt x="644" y="7741"/>
                  </a:lnTo>
                  <a:lnTo>
                    <a:pt x="644" y="5367"/>
                  </a:lnTo>
                  <a:lnTo>
                    <a:pt x="1793" y="3208"/>
                  </a:lnTo>
                  <a:lnTo>
                    <a:pt x="3801" y="1744"/>
                  </a:lnTo>
                  <a:lnTo>
                    <a:pt x="3801" y="1744"/>
                  </a:lnTo>
                  <a:lnTo>
                    <a:pt x="2980" y="3991"/>
                  </a:lnTo>
                  <a:lnTo>
                    <a:pt x="4129" y="5645"/>
                  </a:lnTo>
                  <a:lnTo>
                    <a:pt x="5745" y="3751"/>
                  </a:lnTo>
                  <a:lnTo>
                    <a:pt x="6263" y="2438"/>
                  </a:lnTo>
                  <a:lnTo>
                    <a:pt x="8246" y="1567"/>
                  </a:lnTo>
                  <a:close/>
                  <a:moveTo>
                    <a:pt x="5114" y="1"/>
                  </a:moveTo>
                  <a:lnTo>
                    <a:pt x="1288" y="2779"/>
                  </a:lnTo>
                  <a:lnTo>
                    <a:pt x="0" y="5203"/>
                  </a:lnTo>
                  <a:lnTo>
                    <a:pt x="0" y="8486"/>
                  </a:lnTo>
                  <a:lnTo>
                    <a:pt x="2374" y="8044"/>
                  </a:lnTo>
                  <a:lnTo>
                    <a:pt x="4723" y="9471"/>
                  </a:lnTo>
                  <a:lnTo>
                    <a:pt x="7021" y="10039"/>
                  </a:lnTo>
                  <a:lnTo>
                    <a:pt x="7425" y="9294"/>
                  </a:lnTo>
                  <a:lnTo>
                    <a:pt x="8208" y="12350"/>
                  </a:lnTo>
                  <a:lnTo>
                    <a:pt x="9458" y="13739"/>
                  </a:lnTo>
                  <a:lnTo>
                    <a:pt x="8321" y="15747"/>
                  </a:lnTo>
                  <a:lnTo>
                    <a:pt x="8233" y="15911"/>
                  </a:lnTo>
                  <a:lnTo>
                    <a:pt x="8309" y="16063"/>
                  </a:lnTo>
                  <a:cubicBezTo>
                    <a:pt x="8410" y="16252"/>
                    <a:pt x="8422" y="16467"/>
                    <a:pt x="8347" y="16669"/>
                  </a:cubicBezTo>
                  <a:cubicBezTo>
                    <a:pt x="8220" y="16946"/>
                    <a:pt x="7842" y="17148"/>
                    <a:pt x="7273" y="17262"/>
                  </a:cubicBezTo>
                  <a:cubicBezTo>
                    <a:pt x="6263" y="17464"/>
                    <a:pt x="6099" y="17527"/>
                    <a:pt x="6011" y="17565"/>
                  </a:cubicBezTo>
                  <a:cubicBezTo>
                    <a:pt x="5783" y="17603"/>
                    <a:pt x="5556" y="17641"/>
                    <a:pt x="5329" y="17654"/>
                  </a:cubicBezTo>
                  <a:cubicBezTo>
                    <a:pt x="4937" y="17704"/>
                    <a:pt x="3712" y="17843"/>
                    <a:pt x="3712" y="18411"/>
                  </a:cubicBezTo>
                  <a:lnTo>
                    <a:pt x="4293" y="20103"/>
                  </a:lnTo>
                  <a:lnTo>
                    <a:pt x="6793" y="20103"/>
                  </a:lnTo>
                  <a:lnTo>
                    <a:pt x="8056" y="21884"/>
                  </a:lnTo>
                  <a:lnTo>
                    <a:pt x="9685" y="23677"/>
                  </a:lnTo>
                  <a:lnTo>
                    <a:pt x="12488" y="24763"/>
                  </a:lnTo>
                  <a:lnTo>
                    <a:pt x="11390" y="22161"/>
                  </a:lnTo>
                  <a:lnTo>
                    <a:pt x="12791" y="22982"/>
                  </a:lnTo>
                  <a:lnTo>
                    <a:pt x="14168" y="20987"/>
                  </a:lnTo>
                  <a:lnTo>
                    <a:pt x="12741" y="17666"/>
                  </a:lnTo>
                  <a:lnTo>
                    <a:pt x="12968" y="17325"/>
                  </a:lnTo>
                  <a:lnTo>
                    <a:pt x="14748" y="19712"/>
                  </a:lnTo>
                  <a:lnTo>
                    <a:pt x="16264" y="17830"/>
                  </a:lnTo>
                  <a:lnTo>
                    <a:pt x="17110" y="15810"/>
                  </a:lnTo>
                  <a:lnTo>
                    <a:pt x="13877" y="13083"/>
                  </a:lnTo>
                  <a:lnTo>
                    <a:pt x="14963" y="12678"/>
                  </a:lnTo>
                  <a:lnTo>
                    <a:pt x="14193" y="8979"/>
                  </a:lnTo>
                  <a:lnTo>
                    <a:pt x="12779" y="6453"/>
                  </a:lnTo>
                  <a:lnTo>
                    <a:pt x="11238" y="5569"/>
                  </a:lnTo>
                  <a:lnTo>
                    <a:pt x="10013" y="4585"/>
                  </a:lnTo>
                  <a:lnTo>
                    <a:pt x="11263" y="4117"/>
                  </a:lnTo>
                  <a:lnTo>
                    <a:pt x="10771" y="2047"/>
                  </a:lnTo>
                  <a:lnTo>
                    <a:pt x="8258" y="860"/>
                  </a:lnTo>
                  <a:lnTo>
                    <a:pt x="5758" y="1958"/>
                  </a:lnTo>
                  <a:lnTo>
                    <a:pt x="5215" y="3372"/>
                  </a:lnTo>
                  <a:lnTo>
                    <a:pt x="4180" y="4597"/>
                  </a:lnTo>
                  <a:lnTo>
                    <a:pt x="3675" y="3890"/>
                  </a:lnTo>
                  <a:lnTo>
                    <a:pt x="511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5"/>
            <p:cNvSpPr/>
            <p:nvPr/>
          </p:nvSpPr>
          <p:spPr>
            <a:xfrm>
              <a:off x="2342725" y="2272700"/>
              <a:ext cx="102300" cy="109875"/>
            </a:xfrm>
            <a:custGeom>
              <a:avLst/>
              <a:gdLst/>
              <a:ahLst/>
              <a:cxnLst/>
              <a:rect l="l" t="t" r="r" b="b"/>
              <a:pathLst>
                <a:path w="4092" h="4395" extrusionOk="0">
                  <a:moveTo>
                    <a:pt x="112" y="2946"/>
                  </a:moveTo>
                  <a:cubicBezTo>
                    <a:pt x="41" y="2963"/>
                    <a:pt x="1" y="2986"/>
                    <a:pt x="1" y="3018"/>
                  </a:cubicBezTo>
                  <a:cubicBezTo>
                    <a:pt x="1" y="3026"/>
                    <a:pt x="3" y="3031"/>
                    <a:pt x="9" y="3031"/>
                  </a:cubicBezTo>
                  <a:cubicBezTo>
                    <a:pt x="25" y="3031"/>
                    <a:pt x="60" y="3000"/>
                    <a:pt x="112" y="2946"/>
                  </a:cubicBezTo>
                  <a:close/>
                  <a:moveTo>
                    <a:pt x="2337" y="0"/>
                  </a:moveTo>
                  <a:cubicBezTo>
                    <a:pt x="2337" y="0"/>
                    <a:pt x="576" y="2455"/>
                    <a:pt x="112" y="2946"/>
                  </a:cubicBezTo>
                  <a:lnTo>
                    <a:pt x="112" y="2946"/>
                  </a:lnTo>
                  <a:cubicBezTo>
                    <a:pt x="226" y="2918"/>
                    <a:pt x="419" y="2908"/>
                    <a:pt x="644" y="2908"/>
                  </a:cubicBezTo>
                  <a:cubicBezTo>
                    <a:pt x="1336" y="2908"/>
                    <a:pt x="2337" y="3005"/>
                    <a:pt x="2337" y="3005"/>
                  </a:cubicBezTo>
                  <a:lnTo>
                    <a:pt x="3145" y="4394"/>
                  </a:lnTo>
                  <a:lnTo>
                    <a:pt x="4092" y="3990"/>
                  </a:lnTo>
                  <a:lnTo>
                    <a:pt x="4092" y="2096"/>
                  </a:lnTo>
                  <a:lnTo>
                    <a:pt x="2438" y="1465"/>
                  </a:lnTo>
                  <a:lnTo>
                    <a:pt x="233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5"/>
            <p:cNvSpPr/>
            <p:nvPr/>
          </p:nvSpPr>
          <p:spPr>
            <a:xfrm>
              <a:off x="2334825" y="2250600"/>
              <a:ext cx="118400" cy="142075"/>
            </a:xfrm>
            <a:custGeom>
              <a:avLst/>
              <a:gdLst/>
              <a:ahLst/>
              <a:cxnLst/>
              <a:rect l="l" t="t" r="r" b="b"/>
              <a:pathLst>
                <a:path w="4736" h="5683" extrusionOk="0">
                  <a:moveTo>
                    <a:pt x="2387" y="1781"/>
                  </a:moveTo>
                  <a:lnTo>
                    <a:pt x="2450" y="2576"/>
                  </a:lnTo>
                  <a:lnTo>
                    <a:pt x="4079" y="3207"/>
                  </a:lnTo>
                  <a:lnTo>
                    <a:pt x="4079" y="4659"/>
                  </a:lnTo>
                  <a:lnTo>
                    <a:pt x="3587" y="4874"/>
                  </a:lnTo>
                  <a:lnTo>
                    <a:pt x="2829" y="3586"/>
                  </a:lnTo>
                  <a:lnTo>
                    <a:pt x="2665" y="3574"/>
                  </a:lnTo>
                  <a:cubicBezTo>
                    <a:pt x="1983" y="3510"/>
                    <a:pt x="1491" y="3473"/>
                    <a:pt x="1125" y="3473"/>
                  </a:cubicBezTo>
                  <a:lnTo>
                    <a:pt x="1137" y="3473"/>
                  </a:lnTo>
                  <a:cubicBezTo>
                    <a:pt x="1428" y="3106"/>
                    <a:pt x="1819" y="2576"/>
                    <a:pt x="2387" y="1781"/>
                  </a:cubicBezTo>
                  <a:close/>
                  <a:moveTo>
                    <a:pt x="2905" y="0"/>
                  </a:moveTo>
                  <a:lnTo>
                    <a:pt x="2400" y="707"/>
                  </a:lnTo>
                  <a:cubicBezTo>
                    <a:pt x="1541" y="1894"/>
                    <a:pt x="582" y="3195"/>
                    <a:pt x="253" y="3561"/>
                  </a:cubicBezTo>
                  <a:cubicBezTo>
                    <a:pt x="203" y="3574"/>
                    <a:pt x="165" y="3599"/>
                    <a:pt x="127" y="3637"/>
                  </a:cubicBezTo>
                  <a:lnTo>
                    <a:pt x="1" y="3763"/>
                  </a:lnTo>
                  <a:lnTo>
                    <a:pt x="1" y="4142"/>
                  </a:lnTo>
                  <a:lnTo>
                    <a:pt x="228" y="4218"/>
                  </a:lnTo>
                  <a:cubicBezTo>
                    <a:pt x="268" y="4227"/>
                    <a:pt x="302" y="4237"/>
                    <a:pt x="339" y="4237"/>
                  </a:cubicBezTo>
                  <a:cubicBezTo>
                    <a:pt x="396" y="4237"/>
                    <a:pt x="462" y="4214"/>
                    <a:pt x="569" y="4129"/>
                  </a:cubicBezTo>
                  <a:cubicBezTo>
                    <a:pt x="771" y="4117"/>
                    <a:pt x="974" y="4111"/>
                    <a:pt x="1176" y="4111"/>
                  </a:cubicBezTo>
                  <a:cubicBezTo>
                    <a:pt x="1605" y="4111"/>
                    <a:pt x="2034" y="4137"/>
                    <a:pt x="2463" y="4180"/>
                  </a:cubicBezTo>
                  <a:lnTo>
                    <a:pt x="3334" y="5682"/>
                  </a:lnTo>
                  <a:lnTo>
                    <a:pt x="4736" y="5076"/>
                  </a:lnTo>
                  <a:lnTo>
                    <a:pt x="4736" y="2753"/>
                  </a:lnTo>
                  <a:lnTo>
                    <a:pt x="3069" y="2121"/>
                  </a:lnTo>
                  <a:lnTo>
                    <a:pt x="290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5"/>
            <p:cNvSpPr/>
            <p:nvPr/>
          </p:nvSpPr>
          <p:spPr>
            <a:xfrm>
              <a:off x="1713900" y="3010725"/>
              <a:ext cx="224775" cy="69925"/>
            </a:xfrm>
            <a:custGeom>
              <a:avLst/>
              <a:gdLst/>
              <a:ahLst/>
              <a:cxnLst/>
              <a:rect l="l" t="t" r="r" b="b"/>
              <a:pathLst>
                <a:path w="8991" h="2797" extrusionOk="0">
                  <a:moveTo>
                    <a:pt x="1112" y="1"/>
                  </a:moveTo>
                  <a:lnTo>
                    <a:pt x="0" y="556"/>
                  </a:lnTo>
                  <a:lnTo>
                    <a:pt x="1112" y="834"/>
                  </a:lnTo>
                  <a:cubicBezTo>
                    <a:pt x="1112" y="834"/>
                    <a:pt x="3864" y="1125"/>
                    <a:pt x="4104" y="1125"/>
                  </a:cubicBezTo>
                  <a:cubicBezTo>
                    <a:pt x="4344" y="1125"/>
                    <a:pt x="6705" y="2110"/>
                    <a:pt x="6705" y="2110"/>
                  </a:cubicBezTo>
                  <a:cubicBezTo>
                    <a:pt x="6705" y="2110"/>
                    <a:pt x="5423" y="2797"/>
                    <a:pt x="5497" y="2797"/>
                  </a:cubicBezTo>
                  <a:cubicBezTo>
                    <a:pt x="5501" y="2797"/>
                    <a:pt x="5508" y="2795"/>
                    <a:pt x="5518" y="2791"/>
                  </a:cubicBezTo>
                  <a:cubicBezTo>
                    <a:pt x="5758" y="2716"/>
                    <a:pt x="8991" y="2463"/>
                    <a:pt x="8991" y="2463"/>
                  </a:cubicBezTo>
                  <a:lnTo>
                    <a:pt x="7892" y="1390"/>
                  </a:lnTo>
                  <a:lnTo>
                    <a:pt x="324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5"/>
            <p:cNvSpPr/>
            <p:nvPr/>
          </p:nvSpPr>
          <p:spPr>
            <a:xfrm>
              <a:off x="1691475" y="3002850"/>
              <a:ext cx="265200" cy="86825"/>
            </a:xfrm>
            <a:custGeom>
              <a:avLst/>
              <a:gdLst/>
              <a:ahLst/>
              <a:cxnLst/>
              <a:rect l="l" t="t" r="r" b="b"/>
              <a:pathLst>
                <a:path w="10608" h="3473" extrusionOk="0">
                  <a:moveTo>
                    <a:pt x="4079" y="644"/>
                  </a:moveTo>
                  <a:lnTo>
                    <a:pt x="8613" y="1995"/>
                  </a:lnTo>
                  <a:lnTo>
                    <a:pt x="9168" y="2526"/>
                  </a:lnTo>
                  <a:cubicBezTo>
                    <a:pt x="8764" y="2551"/>
                    <a:pt x="8310" y="2589"/>
                    <a:pt x="7880" y="2627"/>
                  </a:cubicBezTo>
                  <a:lnTo>
                    <a:pt x="8335" y="2387"/>
                  </a:lnTo>
                  <a:lnTo>
                    <a:pt x="7716" y="2134"/>
                  </a:lnTo>
                  <a:cubicBezTo>
                    <a:pt x="6112" y="1465"/>
                    <a:pt x="5191" y="1124"/>
                    <a:pt x="5001" y="1124"/>
                  </a:cubicBezTo>
                  <a:cubicBezTo>
                    <a:pt x="4824" y="1124"/>
                    <a:pt x="3095" y="947"/>
                    <a:pt x="2072" y="846"/>
                  </a:cubicBezTo>
                  <a:lnTo>
                    <a:pt x="1807" y="770"/>
                  </a:lnTo>
                  <a:lnTo>
                    <a:pt x="2072" y="644"/>
                  </a:lnTo>
                  <a:close/>
                  <a:moveTo>
                    <a:pt x="1933" y="0"/>
                  </a:moveTo>
                  <a:lnTo>
                    <a:pt x="1" y="973"/>
                  </a:lnTo>
                  <a:lnTo>
                    <a:pt x="1971" y="1465"/>
                  </a:lnTo>
                  <a:cubicBezTo>
                    <a:pt x="2438" y="1515"/>
                    <a:pt x="4749" y="1755"/>
                    <a:pt x="4976" y="1755"/>
                  </a:cubicBezTo>
                  <a:cubicBezTo>
                    <a:pt x="5127" y="1781"/>
                    <a:pt x="5974" y="2096"/>
                    <a:pt x="6857" y="2462"/>
                  </a:cubicBezTo>
                  <a:cubicBezTo>
                    <a:pt x="5974" y="2942"/>
                    <a:pt x="5986" y="2980"/>
                    <a:pt x="6100" y="3233"/>
                  </a:cubicBezTo>
                  <a:lnTo>
                    <a:pt x="6251" y="3473"/>
                  </a:lnTo>
                  <a:lnTo>
                    <a:pt x="6516" y="3410"/>
                  </a:lnTo>
                  <a:cubicBezTo>
                    <a:pt x="6706" y="3359"/>
                    <a:pt x="8411" y="3207"/>
                    <a:pt x="9913" y="3094"/>
                  </a:cubicBezTo>
                  <a:lnTo>
                    <a:pt x="10608" y="3043"/>
                  </a:lnTo>
                  <a:lnTo>
                    <a:pt x="8953" y="1427"/>
                  </a:lnTo>
                  <a:lnTo>
                    <a:pt x="4231" y="13"/>
                  </a:lnTo>
                  <a:lnTo>
                    <a:pt x="193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5"/>
            <p:cNvSpPr/>
            <p:nvPr/>
          </p:nvSpPr>
          <p:spPr>
            <a:xfrm>
              <a:off x="1938650" y="3067875"/>
              <a:ext cx="120300" cy="55275"/>
            </a:xfrm>
            <a:custGeom>
              <a:avLst/>
              <a:gdLst/>
              <a:ahLst/>
              <a:cxnLst/>
              <a:rect l="l" t="t" r="r" b="b"/>
              <a:pathLst>
                <a:path w="4812" h="2211" extrusionOk="0">
                  <a:moveTo>
                    <a:pt x="1807" y="0"/>
                  </a:moveTo>
                  <a:lnTo>
                    <a:pt x="1099" y="1036"/>
                  </a:lnTo>
                  <a:lnTo>
                    <a:pt x="1" y="2210"/>
                  </a:lnTo>
                  <a:lnTo>
                    <a:pt x="1" y="2210"/>
                  </a:lnTo>
                  <a:lnTo>
                    <a:pt x="2842" y="1743"/>
                  </a:lnTo>
                  <a:lnTo>
                    <a:pt x="4812" y="2210"/>
                  </a:lnTo>
                  <a:lnTo>
                    <a:pt x="4812" y="2210"/>
                  </a:lnTo>
                  <a:lnTo>
                    <a:pt x="4408" y="493"/>
                  </a:lnTo>
                  <a:lnTo>
                    <a:pt x="18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5"/>
            <p:cNvSpPr/>
            <p:nvPr/>
          </p:nvSpPr>
          <p:spPr>
            <a:xfrm>
              <a:off x="1916875" y="3059350"/>
              <a:ext cx="152175" cy="75475"/>
            </a:xfrm>
            <a:custGeom>
              <a:avLst/>
              <a:gdLst/>
              <a:ahLst/>
              <a:cxnLst/>
              <a:rect l="l" t="t" r="r" b="b"/>
              <a:pathLst>
                <a:path w="6087" h="3019" extrusionOk="0">
                  <a:moveTo>
                    <a:pt x="2829" y="695"/>
                  </a:moveTo>
                  <a:lnTo>
                    <a:pt x="5026" y="1099"/>
                  </a:lnTo>
                  <a:lnTo>
                    <a:pt x="5253" y="2122"/>
                  </a:lnTo>
                  <a:lnTo>
                    <a:pt x="5253" y="2122"/>
                  </a:lnTo>
                  <a:lnTo>
                    <a:pt x="3713" y="1756"/>
                  </a:lnTo>
                  <a:lnTo>
                    <a:pt x="1731" y="2084"/>
                  </a:lnTo>
                  <a:lnTo>
                    <a:pt x="2236" y="1541"/>
                  </a:lnTo>
                  <a:lnTo>
                    <a:pt x="2829" y="695"/>
                  </a:lnTo>
                  <a:close/>
                  <a:moveTo>
                    <a:pt x="2526" y="0"/>
                  </a:moveTo>
                  <a:lnTo>
                    <a:pt x="1743" y="1162"/>
                  </a:lnTo>
                  <a:lnTo>
                    <a:pt x="1" y="3018"/>
                  </a:lnTo>
                  <a:lnTo>
                    <a:pt x="3675" y="2400"/>
                  </a:lnTo>
                  <a:lnTo>
                    <a:pt x="6087" y="2980"/>
                  </a:lnTo>
                  <a:lnTo>
                    <a:pt x="5531" y="556"/>
                  </a:lnTo>
                  <a:lnTo>
                    <a:pt x="252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5"/>
            <p:cNvSpPr/>
            <p:nvPr/>
          </p:nvSpPr>
          <p:spPr>
            <a:xfrm>
              <a:off x="1843950" y="3121225"/>
              <a:ext cx="55275" cy="29075"/>
            </a:xfrm>
            <a:custGeom>
              <a:avLst/>
              <a:gdLst/>
              <a:ahLst/>
              <a:cxnLst/>
              <a:rect l="l" t="t" r="r" b="b"/>
              <a:pathLst>
                <a:path w="2211" h="1163" extrusionOk="0">
                  <a:moveTo>
                    <a:pt x="1" y="0"/>
                  </a:moveTo>
                  <a:lnTo>
                    <a:pt x="1226" y="1162"/>
                  </a:lnTo>
                  <a:lnTo>
                    <a:pt x="2211" y="278"/>
                  </a:lnTo>
                  <a:lnTo>
                    <a:pt x="165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5"/>
            <p:cNvSpPr/>
            <p:nvPr/>
          </p:nvSpPr>
          <p:spPr>
            <a:xfrm>
              <a:off x="1824375" y="3113325"/>
              <a:ext cx="88750" cy="47700"/>
            </a:xfrm>
            <a:custGeom>
              <a:avLst/>
              <a:gdLst/>
              <a:ahLst/>
              <a:cxnLst/>
              <a:rect l="l" t="t" r="r" b="b"/>
              <a:pathLst>
                <a:path w="3550" h="1908" extrusionOk="0">
                  <a:moveTo>
                    <a:pt x="2375" y="632"/>
                  </a:moveTo>
                  <a:lnTo>
                    <a:pt x="2438" y="670"/>
                  </a:lnTo>
                  <a:lnTo>
                    <a:pt x="2021" y="1049"/>
                  </a:lnTo>
                  <a:lnTo>
                    <a:pt x="1579" y="632"/>
                  </a:lnTo>
                  <a:close/>
                  <a:moveTo>
                    <a:pt x="1" y="1"/>
                  </a:moveTo>
                  <a:lnTo>
                    <a:pt x="1996" y="1907"/>
                  </a:lnTo>
                  <a:lnTo>
                    <a:pt x="3549" y="518"/>
                  </a:lnTo>
                  <a:lnTo>
                    <a:pt x="251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5"/>
            <p:cNvSpPr/>
            <p:nvPr/>
          </p:nvSpPr>
          <p:spPr>
            <a:xfrm>
              <a:off x="2090500" y="3105425"/>
              <a:ext cx="65050" cy="33175"/>
            </a:xfrm>
            <a:custGeom>
              <a:avLst/>
              <a:gdLst/>
              <a:ahLst/>
              <a:cxnLst/>
              <a:rect l="l" t="t" r="r" b="b"/>
              <a:pathLst>
                <a:path w="2602" h="1327" extrusionOk="0">
                  <a:moveTo>
                    <a:pt x="0" y="1"/>
                  </a:moveTo>
                  <a:lnTo>
                    <a:pt x="468" y="1327"/>
                  </a:lnTo>
                  <a:lnTo>
                    <a:pt x="2602" y="658"/>
                  </a:lnTo>
                  <a:lnTo>
                    <a:pt x="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5"/>
            <p:cNvSpPr/>
            <p:nvPr/>
          </p:nvSpPr>
          <p:spPr>
            <a:xfrm>
              <a:off x="2077875" y="3094075"/>
              <a:ext cx="106725" cy="54325"/>
            </a:xfrm>
            <a:custGeom>
              <a:avLst/>
              <a:gdLst/>
              <a:ahLst/>
              <a:cxnLst/>
              <a:rect l="l" t="t" r="r" b="b"/>
              <a:pathLst>
                <a:path w="4269" h="2173" extrusionOk="0">
                  <a:moveTo>
                    <a:pt x="998" y="910"/>
                  </a:moveTo>
                  <a:lnTo>
                    <a:pt x="1945" y="1137"/>
                  </a:lnTo>
                  <a:lnTo>
                    <a:pt x="1162" y="1377"/>
                  </a:lnTo>
                  <a:lnTo>
                    <a:pt x="998" y="910"/>
                  </a:lnTo>
                  <a:close/>
                  <a:moveTo>
                    <a:pt x="0" y="0"/>
                  </a:moveTo>
                  <a:lnTo>
                    <a:pt x="783" y="2172"/>
                  </a:lnTo>
                  <a:lnTo>
                    <a:pt x="4268" y="1086"/>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4" name="Google Shape;574;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5" name="Google Shape;575;p5"/>
          <p:cNvSpPr txBox="1">
            <a:spLocks noGrp="1"/>
          </p:cNvSpPr>
          <p:nvPr>
            <p:ph type="subTitle" idx="1"/>
          </p:nvPr>
        </p:nvSpPr>
        <p:spPr>
          <a:xfrm>
            <a:off x="3303435" y="3553975"/>
            <a:ext cx="30642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6" name="Google Shape;576;p5"/>
          <p:cNvSpPr txBox="1">
            <a:spLocks noGrp="1"/>
          </p:cNvSpPr>
          <p:nvPr>
            <p:ph type="subTitle" idx="2"/>
          </p:nvPr>
        </p:nvSpPr>
        <p:spPr>
          <a:xfrm>
            <a:off x="2776300" y="1782200"/>
            <a:ext cx="3064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7" name="Google Shape;577;p5"/>
          <p:cNvSpPr txBox="1">
            <a:spLocks noGrp="1"/>
          </p:cNvSpPr>
          <p:nvPr>
            <p:ph type="subTitle" idx="3"/>
          </p:nvPr>
        </p:nvSpPr>
        <p:spPr>
          <a:xfrm>
            <a:off x="3303424" y="3245950"/>
            <a:ext cx="3064200" cy="3945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dk1"/>
              </a:buClr>
              <a:buSzPts val="2400"/>
              <a:buFont typeface="Bebas Neue"/>
              <a:buNone/>
              <a:defRPr sz="2400">
                <a:solidFill>
                  <a:schemeClr val="dk1"/>
                </a:solidFill>
                <a:latin typeface="Gabriela"/>
                <a:ea typeface="Gabriela"/>
                <a:cs typeface="Gabriela"/>
                <a:sym typeface="Gabriela"/>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78" name="Google Shape;578;p5"/>
          <p:cNvSpPr txBox="1">
            <a:spLocks noGrp="1"/>
          </p:cNvSpPr>
          <p:nvPr>
            <p:ph type="subTitle" idx="4"/>
          </p:nvPr>
        </p:nvSpPr>
        <p:spPr>
          <a:xfrm>
            <a:off x="2776300" y="1474175"/>
            <a:ext cx="30642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400">
                <a:solidFill>
                  <a:schemeClr val="dk1"/>
                </a:solidFill>
                <a:latin typeface="Gabriela"/>
                <a:ea typeface="Gabriela"/>
                <a:cs typeface="Gabriela"/>
                <a:sym typeface="Gabriela"/>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86874300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01"/>
        <p:cNvGrpSpPr/>
        <p:nvPr/>
      </p:nvGrpSpPr>
      <p:grpSpPr>
        <a:xfrm>
          <a:off x="0" y="0"/>
          <a:ext cx="0" cy="0"/>
          <a:chOff x="0" y="0"/>
          <a:chExt cx="0" cy="0"/>
        </a:xfrm>
      </p:grpSpPr>
      <p:pic>
        <p:nvPicPr>
          <p:cNvPr id="702" name="Google Shape;702;p8"/>
          <p:cNvPicPr preferRelativeResize="0"/>
          <p:nvPr/>
        </p:nvPicPr>
        <p:blipFill>
          <a:blip r:embed="rId2">
            <a:alphaModFix amt="62000"/>
          </a:blip>
          <a:stretch>
            <a:fillRect/>
          </a:stretch>
        </p:blipFill>
        <p:spPr>
          <a:xfrm>
            <a:off x="2" y="0"/>
            <a:ext cx="9144003" cy="5143499"/>
          </a:xfrm>
          <a:prstGeom prst="rect">
            <a:avLst/>
          </a:prstGeom>
          <a:noFill/>
          <a:ln>
            <a:noFill/>
          </a:ln>
        </p:spPr>
      </p:pic>
      <p:sp>
        <p:nvSpPr>
          <p:cNvPr id="703" name="Google Shape;703;p8"/>
          <p:cNvSpPr txBox="1">
            <a:spLocks noGrp="1"/>
          </p:cNvSpPr>
          <p:nvPr>
            <p:ph type="title"/>
          </p:nvPr>
        </p:nvSpPr>
        <p:spPr>
          <a:xfrm>
            <a:off x="873750" y="1216800"/>
            <a:ext cx="7396500" cy="27099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704" name="Google Shape;704;p8"/>
          <p:cNvGrpSpPr/>
          <p:nvPr/>
        </p:nvGrpSpPr>
        <p:grpSpPr>
          <a:xfrm>
            <a:off x="75" y="-96"/>
            <a:ext cx="9143852" cy="5143692"/>
            <a:chOff x="259925" y="865675"/>
            <a:chExt cx="7117500" cy="3993550"/>
          </a:xfrm>
        </p:grpSpPr>
        <p:sp>
          <p:nvSpPr>
            <p:cNvPr id="705" name="Google Shape;705;p8"/>
            <p:cNvSpPr/>
            <p:nvPr/>
          </p:nvSpPr>
          <p:spPr>
            <a:xfrm>
              <a:off x="259925" y="47917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8"/>
            <p:cNvSpPr/>
            <p:nvPr/>
          </p:nvSpPr>
          <p:spPr>
            <a:xfrm>
              <a:off x="734900" y="47917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8"/>
            <p:cNvSpPr/>
            <p:nvPr/>
          </p:nvSpPr>
          <p:spPr>
            <a:xfrm>
              <a:off x="1208850" y="47917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8"/>
            <p:cNvSpPr/>
            <p:nvPr/>
          </p:nvSpPr>
          <p:spPr>
            <a:xfrm>
              <a:off x="1683825" y="47917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8"/>
            <p:cNvSpPr/>
            <p:nvPr/>
          </p:nvSpPr>
          <p:spPr>
            <a:xfrm>
              <a:off x="2157800" y="4791775"/>
              <a:ext cx="474975" cy="67450"/>
            </a:xfrm>
            <a:custGeom>
              <a:avLst/>
              <a:gdLst/>
              <a:ahLst/>
              <a:cxnLst/>
              <a:rect l="l" t="t" r="r" b="b"/>
              <a:pathLst>
                <a:path w="18999" h="2698" extrusionOk="0">
                  <a:moveTo>
                    <a:pt x="0" y="0"/>
                  </a:moveTo>
                  <a:lnTo>
                    <a:pt x="0" y="2697"/>
                  </a:lnTo>
                  <a:lnTo>
                    <a:pt x="18998" y="2697"/>
                  </a:lnTo>
                  <a:lnTo>
                    <a:pt x="18998"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8"/>
            <p:cNvSpPr/>
            <p:nvPr/>
          </p:nvSpPr>
          <p:spPr>
            <a:xfrm>
              <a:off x="2632750" y="4791775"/>
              <a:ext cx="474500" cy="67450"/>
            </a:xfrm>
            <a:custGeom>
              <a:avLst/>
              <a:gdLst/>
              <a:ahLst/>
              <a:cxnLst/>
              <a:rect l="l" t="t" r="r" b="b"/>
              <a:pathLst>
                <a:path w="18980"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8"/>
            <p:cNvSpPr/>
            <p:nvPr/>
          </p:nvSpPr>
          <p:spPr>
            <a:xfrm>
              <a:off x="3106725" y="47917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8"/>
            <p:cNvSpPr/>
            <p:nvPr/>
          </p:nvSpPr>
          <p:spPr>
            <a:xfrm>
              <a:off x="3581675" y="47917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8"/>
            <p:cNvSpPr/>
            <p:nvPr/>
          </p:nvSpPr>
          <p:spPr>
            <a:xfrm>
              <a:off x="4055650" y="47917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8"/>
            <p:cNvSpPr/>
            <p:nvPr/>
          </p:nvSpPr>
          <p:spPr>
            <a:xfrm>
              <a:off x="4530600" y="47917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8"/>
            <p:cNvSpPr/>
            <p:nvPr/>
          </p:nvSpPr>
          <p:spPr>
            <a:xfrm>
              <a:off x="5004575" y="47917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8"/>
            <p:cNvSpPr/>
            <p:nvPr/>
          </p:nvSpPr>
          <p:spPr>
            <a:xfrm>
              <a:off x="5479550" y="47917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8"/>
            <p:cNvSpPr/>
            <p:nvPr/>
          </p:nvSpPr>
          <p:spPr>
            <a:xfrm>
              <a:off x="5954000" y="47917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8"/>
            <p:cNvSpPr/>
            <p:nvPr/>
          </p:nvSpPr>
          <p:spPr>
            <a:xfrm>
              <a:off x="6428475" y="47917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8"/>
            <p:cNvSpPr/>
            <p:nvPr/>
          </p:nvSpPr>
          <p:spPr>
            <a:xfrm>
              <a:off x="6902925" y="4791775"/>
              <a:ext cx="474500" cy="67450"/>
            </a:xfrm>
            <a:custGeom>
              <a:avLst/>
              <a:gdLst/>
              <a:ahLst/>
              <a:cxnLst/>
              <a:rect l="l" t="t" r="r" b="b"/>
              <a:pathLst>
                <a:path w="18980" h="2698" extrusionOk="0">
                  <a:moveTo>
                    <a:pt x="1" y="0"/>
                  </a:moveTo>
                  <a:lnTo>
                    <a:pt x="1" y="2697"/>
                  </a:lnTo>
                  <a:lnTo>
                    <a:pt x="18980" y="2697"/>
                  </a:lnTo>
                  <a:lnTo>
                    <a:pt x="18980"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8"/>
            <p:cNvSpPr/>
            <p:nvPr/>
          </p:nvSpPr>
          <p:spPr>
            <a:xfrm>
              <a:off x="259925" y="8656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8"/>
            <p:cNvSpPr/>
            <p:nvPr/>
          </p:nvSpPr>
          <p:spPr>
            <a:xfrm>
              <a:off x="734900" y="8656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8"/>
            <p:cNvSpPr/>
            <p:nvPr/>
          </p:nvSpPr>
          <p:spPr>
            <a:xfrm>
              <a:off x="1208850" y="8656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8"/>
            <p:cNvSpPr/>
            <p:nvPr/>
          </p:nvSpPr>
          <p:spPr>
            <a:xfrm>
              <a:off x="1683825" y="8656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8"/>
            <p:cNvSpPr/>
            <p:nvPr/>
          </p:nvSpPr>
          <p:spPr>
            <a:xfrm>
              <a:off x="2157800" y="865675"/>
              <a:ext cx="474975" cy="67450"/>
            </a:xfrm>
            <a:custGeom>
              <a:avLst/>
              <a:gdLst/>
              <a:ahLst/>
              <a:cxnLst/>
              <a:rect l="l" t="t" r="r" b="b"/>
              <a:pathLst>
                <a:path w="18999" h="2698" extrusionOk="0">
                  <a:moveTo>
                    <a:pt x="0" y="0"/>
                  </a:moveTo>
                  <a:lnTo>
                    <a:pt x="0" y="2697"/>
                  </a:lnTo>
                  <a:lnTo>
                    <a:pt x="18998" y="2697"/>
                  </a:lnTo>
                  <a:lnTo>
                    <a:pt x="18998"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8"/>
            <p:cNvSpPr/>
            <p:nvPr/>
          </p:nvSpPr>
          <p:spPr>
            <a:xfrm>
              <a:off x="2632750" y="865675"/>
              <a:ext cx="474500" cy="67450"/>
            </a:xfrm>
            <a:custGeom>
              <a:avLst/>
              <a:gdLst/>
              <a:ahLst/>
              <a:cxnLst/>
              <a:rect l="l" t="t" r="r" b="b"/>
              <a:pathLst>
                <a:path w="18980" h="2698" extrusionOk="0">
                  <a:moveTo>
                    <a:pt x="0" y="0"/>
                  </a:moveTo>
                  <a:lnTo>
                    <a:pt x="0" y="2697"/>
                  </a:lnTo>
                  <a:lnTo>
                    <a:pt x="18979" y="2697"/>
                  </a:lnTo>
                  <a:lnTo>
                    <a:pt x="18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8"/>
            <p:cNvSpPr/>
            <p:nvPr/>
          </p:nvSpPr>
          <p:spPr>
            <a:xfrm>
              <a:off x="3106725" y="8656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8"/>
            <p:cNvSpPr/>
            <p:nvPr/>
          </p:nvSpPr>
          <p:spPr>
            <a:xfrm>
              <a:off x="3581675" y="8656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8"/>
            <p:cNvSpPr/>
            <p:nvPr/>
          </p:nvSpPr>
          <p:spPr>
            <a:xfrm>
              <a:off x="4055650" y="8656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8"/>
            <p:cNvSpPr/>
            <p:nvPr/>
          </p:nvSpPr>
          <p:spPr>
            <a:xfrm>
              <a:off x="4530600" y="8656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8"/>
            <p:cNvSpPr/>
            <p:nvPr/>
          </p:nvSpPr>
          <p:spPr>
            <a:xfrm>
              <a:off x="5004575" y="8656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8"/>
            <p:cNvSpPr/>
            <p:nvPr/>
          </p:nvSpPr>
          <p:spPr>
            <a:xfrm>
              <a:off x="5479550" y="8656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8"/>
            <p:cNvSpPr/>
            <p:nvPr/>
          </p:nvSpPr>
          <p:spPr>
            <a:xfrm>
              <a:off x="5954000" y="8656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8"/>
            <p:cNvSpPr/>
            <p:nvPr/>
          </p:nvSpPr>
          <p:spPr>
            <a:xfrm>
              <a:off x="6428475" y="8656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8"/>
            <p:cNvSpPr/>
            <p:nvPr/>
          </p:nvSpPr>
          <p:spPr>
            <a:xfrm>
              <a:off x="6902925" y="865675"/>
              <a:ext cx="474500" cy="67450"/>
            </a:xfrm>
            <a:custGeom>
              <a:avLst/>
              <a:gdLst/>
              <a:ahLst/>
              <a:cxnLst/>
              <a:rect l="l" t="t" r="r" b="b"/>
              <a:pathLst>
                <a:path w="18980" h="2698" extrusionOk="0">
                  <a:moveTo>
                    <a:pt x="1" y="0"/>
                  </a:moveTo>
                  <a:lnTo>
                    <a:pt x="1" y="2697"/>
                  </a:lnTo>
                  <a:lnTo>
                    <a:pt x="18980" y="2697"/>
                  </a:lnTo>
                  <a:lnTo>
                    <a:pt x="18980"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8"/>
            <p:cNvSpPr/>
            <p:nvPr/>
          </p:nvSpPr>
          <p:spPr>
            <a:xfrm>
              <a:off x="7297075" y="4405550"/>
              <a:ext cx="80350" cy="386250"/>
            </a:xfrm>
            <a:custGeom>
              <a:avLst/>
              <a:gdLst/>
              <a:ahLst/>
              <a:cxnLst/>
              <a:rect l="l" t="t" r="r" b="b"/>
              <a:pathLst>
                <a:path w="3214" h="15450" extrusionOk="0">
                  <a:moveTo>
                    <a:pt x="1" y="1"/>
                  </a:moveTo>
                  <a:lnTo>
                    <a:pt x="1" y="15449"/>
                  </a:lnTo>
                  <a:lnTo>
                    <a:pt x="3214" y="15449"/>
                  </a:lnTo>
                  <a:lnTo>
                    <a:pt x="3214"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8"/>
            <p:cNvSpPr/>
            <p:nvPr/>
          </p:nvSpPr>
          <p:spPr>
            <a:xfrm>
              <a:off x="7297575" y="4019825"/>
              <a:ext cx="79850" cy="386250"/>
            </a:xfrm>
            <a:custGeom>
              <a:avLst/>
              <a:gdLst/>
              <a:ahLst/>
              <a:cxnLst/>
              <a:rect l="l" t="t" r="r" b="b"/>
              <a:pathLst>
                <a:path w="3194" h="15450" extrusionOk="0">
                  <a:moveTo>
                    <a:pt x="1" y="1"/>
                  </a:moveTo>
                  <a:lnTo>
                    <a:pt x="1" y="15449"/>
                  </a:lnTo>
                  <a:lnTo>
                    <a:pt x="3194" y="15449"/>
                  </a:lnTo>
                  <a:lnTo>
                    <a:pt x="3194"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8"/>
            <p:cNvSpPr/>
            <p:nvPr/>
          </p:nvSpPr>
          <p:spPr>
            <a:xfrm>
              <a:off x="7297575" y="3634125"/>
              <a:ext cx="79850" cy="385725"/>
            </a:xfrm>
            <a:custGeom>
              <a:avLst/>
              <a:gdLst/>
              <a:ahLst/>
              <a:cxnLst/>
              <a:rect l="l" t="t" r="r" b="b"/>
              <a:pathLst>
                <a:path w="3194" h="15429" extrusionOk="0">
                  <a:moveTo>
                    <a:pt x="1" y="0"/>
                  </a:moveTo>
                  <a:lnTo>
                    <a:pt x="1" y="15429"/>
                  </a:lnTo>
                  <a:lnTo>
                    <a:pt x="3194" y="15429"/>
                  </a:lnTo>
                  <a:lnTo>
                    <a:pt x="3194"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8"/>
            <p:cNvSpPr/>
            <p:nvPr/>
          </p:nvSpPr>
          <p:spPr>
            <a:xfrm>
              <a:off x="7297075" y="3248400"/>
              <a:ext cx="80350" cy="385750"/>
            </a:xfrm>
            <a:custGeom>
              <a:avLst/>
              <a:gdLst/>
              <a:ahLst/>
              <a:cxnLst/>
              <a:rect l="l" t="t" r="r" b="b"/>
              <a:pathLst>
                <a:path w="3214" h="15430" extrusionOk="0">
                  <a:moveTo>
                    <a:pt x="1" y="0"/>
                  </a:moveTo>
                  <a:lnTo>
                    <a:pt x="1" y="15429"/>
                  </a:lnTo>
                  <a:lnTo>
                    <a:pt x="3214" y="15429"/>
                  </a:lnTo>
                  <a:lnTo>
                    <a:pt x="3214"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8"/>
            <p:cNvSpPr/>
            <p:nvPr/>
          </p:nvSpPr>
          <p:spPr>
            <a:xfrm>
              <a:off x="7297575" y="2862175"/>
              <a:ext cx="79850" cy="386250"/>
            </a:xfrm>
            <a:custGeom>
              <a:avLst/>
              <a:gdLst/>
              <a:ahLst/>
              <a:cxnLst/>
              <a:rect l="l" t="t" r="r" b="b"/>
              <a:pathLst>
                <a:path w="3194" h="15450" extrusionOk="0">
                  <a:moveTo>
                    <a:pt x="1" y="1"/>
                  </a:moveTo>
                  <a:lnTo>
                    <a:pt x="1" y="15449"/>
                  </a:lnTo>
                  <a:lnTo>
                    <a:pt x="3194" y="15449"/>
                  </a:lnTo>
                  <a:lnTo>
                    <a:pt x="3194"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8"/>
            <p:cNvSpPr/>
            <p:nvPr/>
          </p:nvSpPr>
          <p:spPr>
            <a:xfrm>
              <a:off x="7297075" y="2476475"/>
              <a:ext cx="80350" cy="386225"/>
            </a:xfrm>
            <a:custGeom>
              <a:avLst/>
              <a:gdLst/>
              <a:ahLst/>
              <a:cxnLst/>
              <a:rect l="l" t="t" r="r" b="b"/>
              <a:pathLst>
                <a:path w="3214" h="15449" extrusionOk="0">
                  <a:moveTo>
                    <a:pt x="1" y="0"/>
                  </a:moveTo>
                  <a:lnTo>
                    <a:pt x="1" y="15449"/>
                  </a:lnTo>
                  <a:lnTo>
                    <a:pt x="3214" y="15449"/>
                  </a:lnTo>
                  <a:lnTo>
                    <a:pt x="3214"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8"/>
            <p:cNvSpPr/>
            <p:nvPr/>
          </p:nvSpPr>
          <p:spPr>
            <a:xfrm>
              <a:off x="7297075" y="2090250"/>
              <a:ext cx="80350" cy="386250"/>
            </a:xfrm>
            <a:custGeom>
              <a:avLst/>
              <a:gdLst/>
              <a:ahLst/>
              <a:cxnLst/>
              <a:rect l="l" t="t" r="r" b="b"/>
              <a:pathLst>
                <a:path w="3214" h="15450" extrusionOk="0">
                  <a:moveTo>
                    <a:pt x="1" y="1"/>
                  </a:moveTo>
                  <a:lnTo>
                    <a:pt x="1" y="15449"/>
                  </a:lnTo>
                  <a:lnTo>
                    <a:pt x="3214" y="15449"/>
                  </a:lnTo>
                  <a:lnTo>
                    <a:pt x="3214"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8"/>
            <p:cNvSpPr/>
            <p:nvPr/>
          </p:nvSpPr>
          <p:spPr>
            <a:xfrm>
              <a:off x="7297075" y="1704525"/>
              <a:ext cx="80350" cy="386250"/>
            </a:xfrm>
            <a:custGeom>
              <a:avLst/>
              <a:gdLst/>
              <a:ahLst/>
              <a:cxnLst/>
              <a:rect l="l" t="t" r="r" b="b"/>
              <a:pathLst>
                <a:path w="3214" h="15450" extrusionOk="0">
                  <a:moveTo>
                    <a:pt x="1" y="1"/>
                  </a:moveTo>
                  <a:lnTo>
                    <a:pt x="1" y="15449"/>
                  </a:lnTo>
                  <a:lnTo>
                    <a:pt x="3214" y="15449"/>
                  </a:lnTo>
                  <a:lnTo>
                    <a:pt x="3214"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8"/>
            <p:cNvSpPr/>
            <p:nvPr/>
          </p:nvSpPr>
          <p:spPr>
            <a:xfrm>
              <a:off x="7297075" y="1318825"/>
              <a:ext cx="80350" cy="385725"/>
            </a:xfrm>
            <a:custGeom>
              <a:avLst/>
              <a:gdLst/>
              <a:ahLst/>
              <a:cxnLst/>
              <a:rect l="l" t="t" r="r" b="b"/>
              <a:pathLst>
                <a:path w="3214" h="15429" extrusionOk="0">
                  <a:moveTo>
                    <a:pt x="1" y="0"/>
                  </a:moveTo>
                  <a:lnTo>
                    <a:pt x="1" y="15429"/>
                  </a:lnTo>
                  <a:lnTo>
                    <a:pt x="3214" y="15429"/>
                  </a:lnTo>
                  <a:lnTo>
                    <a:pt x="3214"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8"/>
            <p:cNvSpPr/>
            <p:nvPr/>
          </p:nvSpPr>
          <p:spPr>
            <a:xfrm>
              <a:off x="7297575" y="933100"/>
              <a:ext cx="79850" cy="385750"/>
            </a:xfrm>
            <a:custGeom>
              <a:avLst/>
              <a:gdLst/>
              <a:ahLst/>
              <a:cxnLst/>
              <a:rect l="l" t="t" r="r" b="b"/>
              <a:pathLst>
                <a:path w="3194" h="15430" extrusionOk="0">
                  <a:moveTo>
                    <a:pt x="1" y="0"/>
                  </a:moveTo>
                  <a:lnTo>
                    <a:pt x="1" y="15429"/>
                  </a:lnTo>
                  <a:lnTo>
                    <a:pt x="3194" y="15429"/>
                  </a:lnTo>
                  <a:lnTo>
                    <a:pt x="3194"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8"/>
            <p:cNvSpPr/>
            <p:nvPr/>
          </p:nvSpPr>
          <p:spPr>
            <a:xfrm>
              <a:off x="259925" y="4405550"/>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8"/>
            <p:cNvSpPr/>
            <p:nvPr/>
          </p:nvSpPr>
          <p:spPr>
            <a:xfrm>
              <a:off x="259925" y="4019825"/>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8"/>
            <p:cNvSpPr/>
            <p:nvPr/>
          </p:nvSpPr>
          <p:spPr>
            <a:xfrm>
              <a:off x="259925" y="3634125"/>
              <a:ext cx="80350" cy="385725"/>
            </a:xfrm>
            <a:custGeom>
              <a:avLst/>
              <a:gdLst/>
              <a:ahLst/>
              <a:cxnLst/>
              <a:rect l="l" t="t" r="r" b="b"/>
              <a:pathLst>
                <a:path w="3214" h="15429" extrusionOk="0">
                  <a:moveTo>
                    <a:pt x="1" y="0"/>
                  </a:moveTo>
                  <a:lnTo>
                    <a:pt x="1" y="15429"/>
                  </a:lnTo>
                  <a:lnTo>
                    <a:pt x="3213" y="15429"/>
                  </a:lnTo>
                  <a:lnTo>
                    <a:pt x="3213"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8"/>
            <p:cNvSpPr/>
            <p:nvPr/>
          </p:nvSpPr>
          <p:spPr>
            <a:xfrm>
              <a:off x="259925" y="3248400"/>
              <a:ext cx="80350" cy="385750"/>
            </a:xfrm>
            <a:custGeom>
              <a:avLst/>
              <a:gdLst/>
              <a:ahLst/>
              <a:cxnLst/>
              <a:rect l="l" t="t" r="r" b="b"/>
              <a:pathLst>
                <a:path w="3214" h="15430" extrusionOk="0">
                  <a:moveTo>
                    <a:pt x="1" y="0"/>
                  </a:moveTo>
                  <a:lnTo>
                    <a:pt x="1" y="15429"/>
                  </a:lnTo>
                  <a:lnTo>
                    <a:pt x="3213" y="15429"/>
                  </a:lnTo>
                  <a:lnTo>
                    <a:pt x="3213"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8"/>
            <p:cNvSpPr/>
            <p:nvPr/>
          </p:nvSpPr>
          <p:spPr>
            <a:xfrm>
              <a:off x="259925" y="2862175"/>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8"/>
            <p:cNvSpPr/>
            <p:nvPr/>
          </p:nvSpPr>
          <p:spPr>
            <a:xfrm>
              <a:off x="259925" y="2476475"/>
              <a:ext cx="80350" cy="386225"/>
            </a:xfrm>
            <a:custGeom>
              <a:avLst/>
              <a:gdLst/>
              <a:ahLst/>
              <a:cxnLst/>
              <a:rect l="l" t="t" r="r" b="b"/>
              <a:pathLst>
                <a:path w="3214" h="15449" extrusionOk="0">
                  <a:moveTo>
                    <a:pt x="1" y="0"/>
                  </a:moveTo>
                  <a:lnTo>
                    <a:pt x="1" y="15449"/>
                  </a:lnTo>
                  <a:lnTo>
                    <a:pt x="3213" y="15449"/>
                  </a:lnTo>
                  <a:lnTo>
                    <a:pt x="3213"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8"/>
            <p:cNvSpPr/>
            <p:nvPr/>
          </p:nvSpPr>
          <p:spPr>
            <a:xfrm>
              <a:off x="259925" y="2090250"/>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8"/>
            <p:cNvSpPr/>
            <p:nvPr/>
          </p:nvSpPr>
          <p:spPr>
            <a:xfrm>
              <a:off x="259925" y="1704525"/>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8"/>
            <p:cNvSpPr/>
            <p:nvPr/>
          </p:nvSpPr>
          <p:spPr>
            <a:xfrm>
              <a:off x="259925" y="1318825"/>
              <a:ext cx="80350" cy="385725"/>
            </a:xfrm>
            <a:custGeom>
              <a:avLst/>
              <a:gdLst/>
              <a:ahLst/>
              <a:cxnLst/>
              <a:rect l="l" t="t" r="r" b="b"/>
              <a:pathLst>
                <a:path w="3214" h="15429" extrusionOk="0">
                  <a:moveTo>
                    <a:pt x="1" y="0"/>
                  </a:moveTo>
                  <a:lnTo>
                    <a:pt x="1" y="15429"/>
                  </a:lnTo>
                  <a:lnTo>
                    <a:pt x="3213" y="15429"/>
                  </a:lnTo>
                  <a:lnTo>
                    <a:pt x="3213"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8"/>
            <p:cNvSpPr/>
            <p:nvPr/>
          </p:nvSpPr>
          <p:spPr>
            <a:xfrm>
              <a:off x="259925" y="933100"/>
              <a:ext cx="80350" cy="385750"/>
            </a:xfrm>
            <a:custGeom>
              <a:avLst/>
              <a:gdLst/>
              <a:ahLst/>
              <a:cxnLst/>
              <a:rect l="l" t="t" r="r" b="b"/>
              <a:pathLst>
                <a:path w="3214" h="15430" extrusionOk="0">
                  <a:moveTo>
                    <a:pt x="1" y="0"/>
                  </a:moveTo>
                  <a:lnTo>
                    <a:pt x="1" y="15429"/>
                  </a:lnTo>
                  <a:lnTo>
                    <a:pt x="3213" y="15429"/>
                  </a:lnTo>
                  <a:lnTo>
                    <a:pt x="3213"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8"/>
            <p:cNvSpPr/>
            <p:nvPr/>
          </p:nvSpPr>
          <p:spPr>
            <a:xfrm>
              <a:off x="337775" y="931125"/>
              <a:ext cx="6961825" cy="3862650"/>
            </a:xfrm>
            <a:custGeom>
              <a:avLst/>
              <a:gdLst/>
              <a:ahLst/>
              <a:cxnLst/>
              <a:rect l="l" t="t" r="r" b="b"/>
              <a:pathLst>
                <a:path w="278473" h="154506" extrusionOk="0">
                  <a:moveTo>
                    <a:pt x="278294" y="159"/>
                  </a:moveTo>
                  <a:lnTo>
                    <a:pt x="278294" y="154347"/>
                  </a:lnTo>
                  <a:lnTo>
                    <a:pt x="198" y="154347"/>
                  </a:lnTo>
                  <a:lnTo>
                    <a:pt x="198" y="159"/>
                  </a:lnTo>
                  <a:close/>
                  <a:moveTo>
                    <a:pt x="0" y="0"/>
                  </a:moveTo>
                  <a:lnTo>
                    <a:pt x="0" y="154505"/>
                  </a:lnTo>
                  <a:lnTo>
                    <a:pt x="278472" y="154505"/>
                  </a:lnTo>
                  <a:lnTo>
                    <a:pt x="2784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8"/>
            <p:cNvSpPr/>
            <p:nvPr/>
          </p:nvSpPr>
          <p:spPr>
            <a:xfrm>
              <a:off x="6557375" y="4824000"/>
              <a:ext cx="209750" cy="7950"/>
            </a:xfrm>
            <a:custGeom>
              <a:avLst/>
              <a:gdLst/>
              <a:ahLst/>
              <a:cxnLst/>
              <a:rect l="l" t="t" r="r" b="b"/>
              <a:pathLst>
                <a:path w="8390" h="318" extrusionOk="0">
                  <a:moveTo>
                    <a:pt x="0" y="0"/>
                  </a:moveTo>
                  <a:lnTo>
                    <a:pt x="0"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8"/>
            <p:cNvSpPr/>
            <p:nvPr/>
          </p:nvSpPr>
          <p:spPr>
            <a:xfrm>
              <a:off x="6086375"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8"/>
            <p:cNvSpPr/>
            <p:nvPr/>
          </p:nvSpPr>
          <p:spPr>
            <a:xfrm>
              <a:off x="5609925"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8"/>
            <p:cNvSpPr/>
            <p:nvPr/>
          </p:nvSpPr>
          <p:spPr>
            <a:xfrm>
              <a:off x="5139425"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8"/>
            <p:cNvSpPr/>
            <p:nvPr/>
          </p:nvSpPr>
          <p:spPr>
            <a:xfrm>
              <a:off x="4662975" y="4824000"/>
              <a:ext cx="209750" cy="7950"/>
            </a:xfrm>
            <a:custGeom>
              <a:avLst/>
              <a:gdLst/>
              <a:ahLst/>
              <a:cxnLst/>
              <a:rect l="l" t="t" r="r" b="b"/>
              <a:pathLst>
                <a:path w="8390" h="318" extrusionOk="0">
                  <a:moveTo>
                    <a:pt x="1" y="0"/>
                  </a:moveTo>
                  <a:lnTo>
                    <a:pt x="1" y="318"/>
                  </a:lnTo>
                  <a:lnTo>
                    <a:pt x="8390" y="318"/>
                  </a:lnTo>
                  <a:lnTo>
                    <a:pt x="8390"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8"/>
            <p:cNvSpPr/>
            <p:nvPr/>
          </p:nvSpPr>
          <p:spPr>
            <a:xfrm>
              <a:off x="419200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8"/>
            <p:cNvSpPr/>
            <p:nvPr/>
          </p:nvSpPr>
          <p:spPr>
            <a:xfrm>
              <a:off x="371555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8"/>
            <p:cNvSpPr/>
            <p:nvPr/>
          </p:nvSpPr>
          <p:spPr>
            <a:xfrm>
              <a:off x="324505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8"/>
            <p:cNvSpPr/>
            <p:nvPr/>
          </p:nvSpPr>
          <p:spPr>
            <a:xfrm>
              <a:off x="276860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8"/>
            <p:cNvSpPr/>
            <p:nvPr/>
          </p:nvSpPr>
          <p:spPr>
            <a:xfrm>
              <a:off x="2297600" y="4824000"/>
              <a:ext cx="209750" cy="7950"/>
            </a:xfrm>
            <a:custGeom>
              <a:avLst/>
              <a:gdLst/>
              <a:ahLst/>
              <a:cxnLst/>
              <a:rect l="l" t="t" r="r" b="b"/>
              <a:pathLst>
                <a:path w="8390" h="318" extrusionOk="0">
                  <a:moveTo>
                    <a:pt x="0" y="0"/>
                  </a:moveTo>
                  <a:lnTo>
                    <a:pt x="0"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8"/>
            <p:cNvSpPr/>
            <p:nvPr/>
          </p:nvSpPr>
          <p:spPr>
            <a:xfrm>
              <a:off x="1821150"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8"/>
            <p:cNvSpPr/>
            <p:nvPr/>
          </p:nvSpPr>
          <p:spPr>
            <a:xfrm>
              <a:off x="1350650"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8"/>
            <p:cNvSpPr/>
            <p:nvPr/>
          </p:nvSpPr>
          <p:spPr>
            <a:xfrm>
              <a:off x="874200"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8"/>
            <p:cNvSpPr/>
            <p:nvPr/>
          </p:nvSpPr>
          <p:spPr>
            <a:xfrm>
              <a:off x="403200" y="4824000"/>
              <a:ext cx="209750" cy="7950"/>
            </a:xfrm>
            <a:custGeom>
              <a:avLst/>
              <a:gdLst/>
              <a:ahLst/>
              <a:cxnLst/>
              <a:rect l="l" t="t" r="r" b="b"/>
              <a:pathLst>
                <a:path w="8390" h="318" extrusionOk="0">
                  <a:moveTo>
                    <a:pt x="1" y="0"/>
                  </a:moveTo>
                  <a:lnTo>
                    <a:pt x="1" y="318"/>
                  </a:lnTo>
                  <a:lnTo>
                    <a:pt x="8390" y="318"/>
                  </a:lnTo>
                  <a:lnTo>
                    <a:pt x="8390"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8"/>
            <p:cNvSpPr/>
            <p:nvPr/>
          </p:nvSpPr>
          <p:spPr>
            <a:xfrm>
              <a:off x="7035300" y="4824000"/>
              <a:ext cx="209750" cy="7950"/>
            </a:xfrm>
            <a:custGeom>
              <a:avLst/>
              <a:gdLst/>
              <a:ahLst/>
              <a:cxnLst/>
              <a:rect l="l" t="t" r="r" b="b"/>
              <a:pathLst>
                <a:path w="8390" h="318" extrusionOk="0">
                  <a:moveTo>
                    <a:pt x="1" y="0"/>
                  </a:moveTo>
                  <a:lnTo>
                    <a:pt x="1" y="318"/>
                  </a:lnTo>
                  <a:lnTo>
                    <a:pt x="8390" y="318"/>
                  </a:lnTo>
                  <a:lnTo>
                    <a:pt x="8390"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8"/>
            <p:cNvSpPr/>
            <p:nvPr/>
          </p:nvSpPr>
          <p:spPr>
            <a:xfrm>
              <a:off x="6557375" y="897400"/>
              <a:ext cx="209750" cy="7950"/>
            </a:xfrm>
            <a:custGeom>
              <a:avLst/>
              <a:gdLst/>
              <a:ahLst/>
              <a:cxnLst/>
              <a:rect l="l" t="t" r="r" b="b"/>
              <a:pathLst>
                <a:path w="8390" h="318" extrusionOk="0">
                  <a:moveTo>
                    <a:pt x="0" y="1"/>
                  </a:moveTo>
                  <a:lnTo>
                    <a:pt x="0"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8"/>
            <p:cNvSpPr/>
            <p:nvPr/>
          </p:nvSpPr>
          <p:spPr>
            <a:xfrm>
              <a:off x="6086375"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8"/>
            <p:cNvSpPr/>
            <p:nvPr/>
          </p:nvSpPr>
          <p:spPr>
            <a:xfrm>
              <a:off x="5609925"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8"/>
            <p:cNvSpPr/>
            <p:nvPr/>
          </p:nvSpPr>
          <p:spPr>
            <a:xfrm>
              <a:off x="5139425"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8"/>
            <p:cNvSpPr/>
            <p:nvPr/>
          </p:nvSpPr>
          <p:spPr>
            <a:xfrm>
              <a:off x="4662975"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8"/>
            <p:cNvSpPr/>
            <p:nvPr/>
          </p:nvSpPr>
          <p:spPr>
            <a:xfrm>
              <a:off x="419200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8"/>
            <p:cNvSpPr/>
            <p:nvPr/>
          </p:nvSpPr>
          <p:spPr>
            <a:xfrm>
              <a:off x="371555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8"/>
            <p:cNvSpPr/>
            <p:nvPr/>
          </p:nvSpPr>
          <p:spPr>
            <a:xfrm>
              <a:off x="324505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8"/>
            <p:cNvSpPr/>
            <p:nvPr/>
          </p:nvSpPr>
          <p:spPr>
            <a:xfrm>
              <a:off x="276860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8"/>
            <p:cNvSpPr/>
            <p:nvPr/>
          </p:nvSpPr>
          <p:spPr>
            <a:xfrm>
              <a:off x="2297600" y="897400"/>
              <a:ext cx="209750" cy="7950"/>
            </a:xfrm>
            <a:custGeom>
              <a:avLst/>
              <a:gdLst/>
              <a:ahLst/>
              <a:cxnLst/>
              <a:rect l="l" t="t" r="r" b="b"/>
              <a:pathLst>
                <a:path w="8390" h="318" extrusionOk="0">
                  <a:moveTo>
                    <a:pt x="0" y="1"/>
                  </a:moveTo>
                  <a:lnTo>
                    <a:pt x="0" y="318"/>
                  </a:lnTo>
                  <a:lnTo>
                    <a:pt x="8389" y="318"/>
                  </a:lnTo>
                  <a:lnTo>
                    <a:pt x="8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8"/>
            <p:cNvSpPr/>
            <p:nvPr/>
          </p:nvSpPr>
          <p:spPr>
            <a:xfrm>
              <a:off x="1821150"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8"/>
            <p:cNvSpPr/>
            <p:nvPr/>
          </p:nvSpPr>
          <p:spPr>
            <a:xfrm>
              <a:off x="1350650"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8"/>
            <p:cNvSpPr/>
            <p:nvPr/>
          </p:nvSpPr>
          <p:spPr>
            <a:xfrm>
              <a:off x="874200"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8"/>
            <p:cNvSpPr/>
            <p:nvPr/>
          </p:nvSpPr>
          <p:spPr>
            <a:xfrm>
              <a:off x="403200"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8"/>
            <p:cNvSpPr/>
            <p:nvPr/>
          </p:nvSpPr>
          <p:spPr>
            <a:xfrm>
              <a:off x="7035300"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8"/>
            <p:cNvSpPr/>
            <p:nvPr/>
          </p:nvSpPr>
          <p:spPr>
            <a:xfrm>
              <a:off x="403200"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8"/>
            <p:cNvSpPr/>
            <p:nvPr/>
          </p:nvSpPr>
          <p:spPr>
            <a:xfrm>
              <a:off x="298100" y="1035725"/>
              <a:ext cx="9450" cy="176025"/>
            </a:xfrm>
            <a:custGeom>
              <a:avLst/>
              <a:gdLst/>
              <a:ahLst/>
              <a:cxnLst/>
              <a:rect l="l" t="t" r="r" b="b"/>
              <a:pathLst>
                <a:path w="378" h="7041" extrusionOk="0">
                  <a:moveTo>
                    <a:pt x="1" y="1"/>
                  </a:moveTo>
                  <a:lnTo>
                    <a:pt x="1" y="7041"/>
                  </a:lnTo>
                  <a:lnTo>
                    <a:pt x="377" y="704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8"/>
            <p:cNvSpPr/>
            <p:nvPr/>
          </p:nvSpPr>
          <p:spPr>
            <a:xfrm>
              <a:off x="298100" y="142342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8"/>
            <p:cNvSpPr/>
            <p:nvPr/>
          </p:nvSpPr>
          <p:spPr>
            <a:xfrm>
              <a:off x="298100" y="1808150"/>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8"/>
            <p:cNvSpPr/>
            <p:nvPr/>
          </p:nvSpPr>
          <p:spPr>
            <a:xfrm>
              <a:off x="298100" y="2196350"/>
              <a:ext cx="9450" cy="176525"/>
            </a:xfrm>
            <a:custGeom>
              <a:avLst/>
              <a:gdLst/>
              <a:ahLst/>
              <a:cxnLst/>
              <a:rect l="l" t="t" r="r" b="b"/>
              <a:pathLst>
                <a:path w="378" h="7061" extrusionOk="0">
                  <a:moveTo>
                    <a:pt x="1" y="1"/>
                  </a:moveTo>
                  <a:lnTo>
                    <a:pt x="1" y="7060"/>
                  </a:lnTo>
                  <a:lnTo>
                    <a:pt x="377" y="7060"/>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8"/>
            <p:cNvSpPr/>
            <p:nvPr/>
          </p:nvSpPr>
          <p:spPr>
            <a:xfrm>
              <a:off x="298100" y="258107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8"/>
            <p:cNvSpPr/>
            <p:nvPr/>
          </p:nvSpPr>
          <p:spPr>
            <a:xfrm>
              <a:off x="298100" y="296877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8"/>
            <p:cNvSpPr/>
            <p:nvPr/>
          </p:nvSpPr>
          <p:spPr>
            <a:xfrm>
              <a:off x="298100" y="3353500"/>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8"/>
            <p:cNvSpPr/>
            <p:nvPr/>
          </p:nvSpPr>
          <p:spPr>
            <a:xfrm>
              <a:off x="298100" y="3741700"/>
              <a:ext cx="9450" cy="176525"/>
            </a:xfrm>
            <a:custGeom>
              <a:avLst/>
              <a:gdLst/>
              <a:ahLst/>
              <a:cxnLst/>
              <a:rect l="l" t="t" r="r" b="b"/>
              <a:pathLst>
                <a:path w="378" h="7061" extrusionOk="0">
                  <a:moveTo>
                    <a:pt x="1" y="1"/>
                  </a:moveTo>
                  <a:lnTo>
                    <a:pt x="1" y="7060"/>
                  </a:lnTo>
                  <a:lnTo>
                    <a:pt x="377" y="7060"/>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8"/>
            <p:cNvSpPr/>
            <p:nvPr/>
          </p:nvSpPr>
          <p:spPr>
            <a:xfrm>
              <a:off x="298100" y="412642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8"/>
            <p:cNvSpPr/>
            <p:nvPr/>
          </p:nvSpPr>
          <p:spPr>
            <a:xfrm>
              <a:off x="298100" y="451412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8"/>
            <p:cNvSpPr/>
            <p:nvPr/>
          </p:nvSpPr>
          <p:spPr>
            <a:xfrm>
              <a:off x="7335250" y="1035725"/>
              <a:ext cx="9450" cy="176025"/>
            </a:xfrm>
            <a:custGeom>
              <a:avLst/>
              <a:gdLst/>
              <a:ahLst/>
              <a:cxnLst/>
              <a:rect l="l" t="t" r="r" b="b"/>
              <a:pathLst>
                <a:path w="378" h="7041" extrusionOk="0">
                  <a:moveTo>
                    <a:pt x="1" y="1"/>
                  </a:moveTo>
                  <a:lnTo>
                    <a:pt x="1" y="7041"/>
                  </a:lnTo>
                  <a:lnTo>
                    <a:pt x="378" y="704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8"/>
            <p:cNvSpPr/>
            <p:nvPr/>
          </p:nvSpPr>
          <p:spPr>
            <a:xfrm>
              <a:off x="7335250" y="142342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8"/>
            <p:cNvSpPr/>
            <p:nvPr/>
          </p:nvSpPr>
          <p:spPr>
            <a:xfrm>
              <a:off x="7335250" y="1808150"/>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8"/>
            <p:cNvSpPr/>
            <p:nvPr/>
          </p:nvSpPr>
          <p:spPr>
            <a:xfrm>
              <a:off x="7335250" y="2196350"/>
              <a:ext cx="9450" cy="176525"/>
            </a:xfrm>
            <a:custGeom>
              <a:avLst/>
              <a:gdLst/>
              <a:ahLst/>
              <a:cxnLst/>
              <a:rect l="l" t="t" r="r" b="b"/>
              <a:pathLst>
                <a:path w="378" h="7061" extrusionOk="0">
                  <a:moveTo>
                    <a:pt x="1" y="1"/>
                  </a:moveTo>
                  <a:lnTo>
                    <a:pt x="1" y="7060"/>
                  </a:lnTo>
                  <a:lnTo>
                    <a:pt x="378" y="7060"/>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8"/>
            <p:cNvSpPr/>
            <p:nvPr/>
          </p:nvSpPr>
          <p:spPr>
            <a:xfrm>
              <a:off x="7335250" y="258107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8"/>
            <p:cNvSpPr/>
            <p:nvPr/>
          </p:nvSpPr>
          <p:spPr>
            <a:xfrm>
              <a:off x="7335250" y="296877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8"/>
            <p:cNvSpPr/>
            <p:nvPr/>
          </p:nvSpPr>
          <p:spPr>
            <a:xfrm>
              <a:off x="7335250" y="3353500"/>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8"/>
            <p:cNvSpPr/>
            <p:nvPr/>
          </p:nvSpPr>
          <p:spPr>
            <a:xfrm>
              <a:off x="7335250" y="3741700"/>
              <a:ext cx="9450" cy="176525"/>
            </a:xfrm>
            <a:custGeom>
              <a:avLst/>
              <a:gdLst/>
              <a:ahLst/>
              <a:cxnLst/>
              <a:rect l="l" t="t" r="r" b="b"/>
              <a:pathLst>
                <a:path w="378" h="7061" extrusionOk="0">
                  <a:moveTo>
                    <a:pt x="1" y="1"/>
                  </a:moveTo>
                  <a:lnTo>
                    <a:pt x="1" y="7060"/>
                  </a:lnTo>
                  <a:lnTo>
                    <a:pt x="378" y="7060"/>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8"/>
            <p:cNvSpPr/>
            <p:nvPr/>
          </p:nvSpPr>
          <p:spPr>
            <a:xfrm>
              <a:off x="7335250" y="412642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8"/>
            <p:cNvSpPr/>
            <p:nvPr/>
          </p:nvSpPr>
          <p:spPr>
            <a:xfrm>
              <a:off x="7335250" y="451412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7"/>
        <p:cNvGrpSpPr/>
        <p:nvPr/>
      </p:nvGrpSpPr>
      <p:grpSpPr>
        <a:xfrm>
          <a:off x="0" y="0"/>
          <a:ext cx="0" cy="0"/>
          <a:chOff x="0" y="0"/>
          <a:chExt cx="0" cy="0"/>
        </a:xfrm>
      </p:grpSpPr>
      <p:pic>
        <p:nvPicPr>
          <p:cNvPr id="808" name="Google Shape;808;p9"/>
          <p:cNvPicPr preferRelativeResize="0"/>
          <p:nvPr/>
        </p:nvPicPr>
        <p:blipFill>
          <a:blip r:embed="rId2">
            <a:alphaModFix/>
          </a:blip>
          <a:stretch>
            <a:fillRect/>
          </a:stretch>
        </p:blipFill>
        <p:spPr>
          <a:xfrm>
            <a:off x="0" y="0"/>
            <a:ext cx="9144003" cy="5143504"/>
          </a:xfrm>
          <a:prstGeom prst="rect">
            <a:avLst/>
          </a:prstGeom>
          <a:noFill/>
          <a:ln>
            <a:noFill/>
          </a:ln>
        </p:spPr>
      </p:pic>
      <p:sp>
        <p:nvSpPr>
          <p:cNvPr id="809" name="Google Shape;809;p9"/>
          <p:cNvSpPr txBox="1">
            <a:spLocks noGrp="1"/>
          </p:cNvSpPr>
          <p:nvPr>
            <p:ph type="title"/>
          </p:nvPr>
        </p:nvSpPr>
        <p:spPr>
          <a:xfrm>
            <a:off x="719125" y="1515450"/>
            <a:ext cx="5724600" cy="22875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sz="1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10" name="Google Shape;810;p9"/>
          <p:cNvSpPr txBox="1">
            <a:spLocks noGrp="1"/>
          </p:cNvSpPr>
          <p:nvPr>
            <p:ph type="subTitle" idx="1"/>
          </p:nvPr>
        </p:nvSpPr>
        <p:spPr>
          <a:xfrm>
            <a:off x="719125" y="3803000"/>
            <a:ext cx="5724600" cy="80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811" name="Google Shape;811;p9"/>
          <p:cNvGrpSpPr/>
          <p:nvPr/>
        </p:nvGrpSpPr>
        <p:grpSpPr>
          <a:xfrm>
            <a:off x="-2324050" y="-390069"/>
            <a:ext cx="11810960" cy="7143832"/>
            <a:chOff x="238125" y="732525"/>
            <a:chExt cx="7130500" cy="4241425"/>
          </a:xfrm>
        </p:grpSpPr>
        <p:sp>
          <p:nvSpPr>
            <p:cNvPr id="812" name="Google Shape;812;p9"/>
            <p:cNvSpPr/>
            <p:nvPr/>
          </p:nvSpPr>
          <p:spPr>
            <a:xfrm>
              <a:off x="3175800" y="1003350"/>
              <a:ext cx="3741725" cy="3331975"/>
            </a:xfrm>
            <a:custGeom>
              <a:avLst/>
              <a:gdLst/>
              <a:ahLst/>
              <a:cxnLst/>
              <a:rect l="l" t="t" r="r" b="b"/>
              <a:pathLst>
                <a:path w="149669" h="133279" extrusionOk="0">
                  <a:moveTo>
                    <a:pt x="81445" y="1"/>
                  </a:moveTo>
                  <a:lnTo>
                    <a:pt x="79450" y="1466"/>
                  </a:lnTo>
                  <a:lnTo>
                    <a:pt x="78288" y="3145"/>
                  </a:lnTo>
                  <a:lnTo>
                    <a:pt x="77341" y="834"/>
                  </a:lnTo>
                  <a:lnTo>
                    <a:pt x="75131" y="834"/>
                  </a:lnTo>
                  <a:lnTo>
                    <a:pt x="73868" y="2413"/>
                  </a:lnTo>
                  <a:lnTo>
                    <a:pt x="73161" y="4888"/>
                  </a:lnTo>
                  <a:lnTo>
                    <a:pt x="69891" y="7325"/>
                  </a:lnTo>
                  <a:lnTo>
                    <a:pt x="68313" y="10330"/>
                  </a:lnTo>
                  <a:lnTo>
                    <a:pt x="69474" y="11466"/>
                  </a:lnTo>
                  <a:lnTo>
                    <a:pt x="66318" y="13247"/>
                  </a:lnTo>
                  <a:lnTo>
                    <a:pt x="67782" y="14825"/>
                  </a:lnTo>
                  <a:lnTo>
                    <a:pt x="69790" y="15873"/>
                  </a:lnTo>
                  <a:lnTo>
                    <a:pt x="68729" y="16504"/>
                  </a:lnTo>
                  <a:lnTo>
                    <a:pt x="65888" y="14812"/>
                  </a:lnTo>
                  <a:lnTo>
                    <a:pt x="65257" y="16605"/>
                  </a:lnTo>
                  <a:lnTo>
                    <a:pt x="63994" y="17439"/>
                  </a:lnTo>
                  <a:lnTo>
                    <a:pt x="65358" y="21644"/>
                  </a:lnTo>
                  <a:lnTo>
                    <a:pt x="67050" y="21959"/>
                  </a:lnTo>
                  <a:lnTo>
                    <a:pt x="68199" y="22906"/>
                  </a:lnTo>
                  <a:cubicBezTo>
                    <a:pt x="67252" y="23336"/>
                    <a:pt x="65674" y="23651"/>
                    <a:pt x="65674" y="23651"/>
                  </a:cubicBezTo>
                  <a:lnTo>
                    <a:pt x="66419" y="25230"/>
                  </a:lnTo>
                  <a:lnTo>
                    <a:pt x="65358" y="26593"/>
                  </a:lnTo>
                  <a:lnTo>
                    <a:pt x="63577" y="25962"/>
                  </a:lnTo>
                  <a:lnTo>
                    <a:pt x="64625" y="23967"/>
                  </a:lnTo>
                  <a:lnTo>
                    <a:pt x="63262" y="20394"/>
                  </a:lnTo>
                  <a:lnTo>
                    <a:pt x="62214" y="17439"/>
                  </a:lnTo>
                  <a:lnTo>
                    <a:pt x="61368" y="15343"/>
                  </a:lnTo>
                  <a:lnTo>
                    <a:pt x="59688" y="14711"/>
                  </a:lnTo>
                  <a:lnTo>
                    <a:pt x="58842" y="18386"/>
                  </a:lnTo>
                  <a:lnTo>
                    <a:pt x="58792" y="21012"/>
                  </a:lnTo>
                  <a:lnTo>
                    <a:pt x="60951" y="22906"/>
                  </a:lnTo>
                  <a:lnTo>
                    <a:pt x="60951" y="24485"/>
                  </a:lnTo>
                  <a:lnTo>
                    <a:pt x="58009" y="23020"/>
                  </a:lnTo>
                  <a:lnTo>
                    <a:pt x="55319" y="22389"/>
                  </a:lnTo>
                  <a:lnTo>
                    <a:pt x="54978" y="23437"/>
                  </a:lnTo>
                  <a:lnTo>
                    <a:pt x="55547" y="24598"/>
                  </a:lnTo>
                  <a:lnTo>
                    <a:pt x="52516" y="25230"/>
                  </a:lnTo>
                  <a:lnTo>
                    <a:pt x="48526" y="27326"/>
                  </a:lnTo>
                  <a:lnTo>
                    <a:pt x="46632" y="29535"/>
                  </a:lnTo>
                  <a:lnTo>
                    <a:pt x="46114" y="26909"/>
                  </a:lnTo>
                  <a:lnTo>
                    <a:pt x="44852" y="26391"/>
                  </a:lnTo>
                  <a:lnTo>
                    <a:pt x="44536" y="29119"/>
                  </a:lnTo>
                  <a:lnTo>
                    <a:pt x="42326" y="30381"/>
                  </a:lnTo>
                  <a:lnTo>
                    <a:pt x="43488" y="32162"/>
                  </a:lnTo>
                  <a:lnTo>
                    <a:pt x="41379" y="32061"/>
                  </a:lnTo>
                  <a:lnTo>
                    <a:pt x="40647" y="33223"/>
                  </a:lnTo>
                  <a:lnTo>
                    <a:pt x="39169" y="30381"/>
                  </a:lnTo>
                  <a:lnTo>
                    <a:pt x="37490" y="29119"/>
                  </a:lnTo>
                  <a:lnTo>
                    <a:pt x="37490" y="29119"/>
                  </a:lnTo>
                  <a:lnTo>
                    <a:pt x="40748" y="29750"/>
                  </a:lnTo>
                  <a:lnTo>
                    <a:pt x="42225" y="28803"/>
                  </a:lnTo>
                  <a:lnTo>
                    <a:pt x="41379" y="26593"/>
                  </a:lnTo>
                  <a:lnTo>
                    <a:pt x="37806" y="24699"/>
                  </a:lnTo>
                  <a:lnTo>
                    <a:pt x="35078" y="23538"/>
                  </a:lnTo>
                  <a:lnTo>
                    <a:pt x="32654" y="22906"/>
                  </a:lnTo>
                  <a:lnTo>
                    <a:pt x="29181" y="24068"/>
                  </a:lnTo>
                  <a:lnTo>
                    <a:pt x="25292" y="28172"/>
                  </a:lnTo>
                  <a:lnTo>
                    <a:pt x="22767" y="31745"/>
                  </a:lnTo>
                  <a:lnTo>
                    <a:pt x="21403" y="34586"/>
                  </a:lnTo>
                  <a:lnTo>
                    <a:pt x="18878" y="37112"/>
                  </a:lnTo>
                  <a:lnTo>
                    <a:pt x="18082" y="38892"/>
                  </a:lnTo>
                  <a:lnTo>
                    <a:pt x="19130" y="42680"/>
                  </a:lnTo>
                  <a:lnTo>
                    <a:pt x="20923" y="42364"/>
                  </a:lnTo>
                  <a:lnTo>
                    <a:pt x="22186" y="40786"/>
                  </a:lnTo>
                  <a:lnTo>
                    <a:pt x="23651" y="43311"/>
                  </a:lnTo>
                  <a:lnTo>
                    <a:pt x="23449" y="44776"/>
                  </a:lnTo>
                  <a:lnTo>
                    <a:pt x="26441" y="45092"/>
                  </a:lnTo>
                  <a:cubicBezTo>
                    <a:pt x="26441" y="45092"/>
                    <a:pt x="28058" y="42882"/>
                    <a:pt x="28058" y="42566"/>
                  </a:cubicBezTo>
                  <a:cubicBezTo>
                    <a:pt x="28058" y="42251"/>
                    <a:pt x="28487" y="40256"/>
                    <a:pt x="28487" y="40256"/>
                  </a:cubicBezTo>
                  <a:lnTo>
                    <a:pt x="26909" y="37932"/>
                  </a:lnTo>
                  <a:lnTo>
                    <a:pt x="27111" y="35622"/>
                  </a:lnTo>
                  <a:lnTo>
                    <a:pt x="28904" y="34157"/>
                  </a:lnTo>
                  <a:lnTo>
                    <a:pt x="29535" y="32364"/>
                  </a:lnTo>
                  <a:lnTo>
                    <a:pt x="30899" y="31202"/>
                  </a:lnTo>
                  <a:lnTo>
                    <a:pt x="32376" y="32263"/>
                  </a:lnTo>
                  <a:lnTo>
                    <a:pt x="29535" y="35836"/>
                  </a:lnTo>
                  <a:lnTo>
                    <a:pt x="30684" y="39309"/>
                  </a:lnTo>
                  <a:lnTo>
                    <a:pt x="32477" y="39523"/>
                  </a:lnTo>
                  <a:lnTo>
                    <a:pt x="35002" y="38778"/>
                  </a:lnTo>
                  <a:lnTo>
                    <a:pt x="36467" y="39725"/>
                  </a:lnTo>
                  <a:lnTo>
                    <a:pt x="34257" y="41089"/>
                  </a:lnTo>
                  <a:lnTo>
                    <a:pt x="31416" y="41203"/>
                  </a:lnTo>
                  <a:lnTo>
                    <a:pt x="31101" y="42983"/>
                  </a:lnTo>
                  <a:lnTo>
                    <a:pt x="29952" y="44360"/>
                  </a:lnTo>
                  <a:lnTo>
                    <a:pt x="29219" y="46822"/>
                  </a:lnTo>
                  <a:lnTo>
                    <a:pt x="25532" y="47504"/>
                  </a:lnTo>
                  <a:lnTo>
                    <a:pt x="21555" y="47504"/>
                  </a:lnTo>
                  <a:lnTo>
                    <a:pt x="22287" y="45092"/>
                  </a:lnTo>
                  <a:lnTo>
                    <a:pt x="21239" y="43880"/>
                  </a:lnTo>
                  <a:lnTo>
                    <a:pt x="19976" y="45382"/>
                  </a:lnTo>
                  <a:lnTo>
                    <a:pt x="19762" y="48072"/>
                  </a:lnTo>
                  <a:lnTo>
                    <a:pt x="17022" y="49208"/>
                  </a:lnTo>
                  <a:lnTo>
                    <a:pt x="16075" y="52618"/>
                  </a:lnTo>
                  <a:lnTo>
                    <a:pt x="14294" y="54448"/>
                  </a:lnTo>
                  <a:lnTo>
                    <a:pt x="12716" y="54448"/>
                  </a:lnTo>
                  <a:lnTo>
                    <a:pt x="10822" y="54764"/>
                  </a:lnTo>
                  <a:lnTo>
                    <a:pt x="12501" y="55648"/>
                  </a:lnTo>
                  <a:lnTo>
                    <a:pt x="13448" y="57681"/>
                  </a:lnTo>
                  <a:lnTo>
                    <a:pt x="11971" y="59209"/>
                  </a:lnTo>
                  <a:lnTo>
                    <a:pt x="8460" y="58780"/>
                  </a:lnTo>
                  <a:lnTo>
                    <a:pt x="6087" y="60017"/>
                  </a:lnTo>
                  <a:lnTo>
                    <a:pt x="6087" y="65484"/>
                  </a:lnTo>
                  <a:lnTo>
                    <a:pt x="8612" y="66217"/>
                  </a:lnTo>
                  <a:lnTo>
                    <a:pt x="9723" y="67164"/>
                  </a:lnTo>
                  <a:lnTo>
                    <a:pt x="11150" y="66318"/>
                  </a:lnTo>
                  <a:lnTo>
                    <a:pt x="13233" y="66431"/>
                  </a:lnTo>
                  <a:lnTo>
                    <a:pt x="15115" y="63691"/>
                  </a:lnTo>
                  <a:lnTo>
                    <a:pt x="16176" y="61797"/>
                  </a:lnTo>
                  <a:lnTo>
                    <a:pt x="17123" y="61381"/>
                  </a:lnTo>
                  <a:lnTo>
                    <a:pt x="17438" y="59600"/>
                  </a:lnTo>
                  <a:lnTo>
                    <a:pt x="19850" y="60232"/>
                  </a:lnTo>
                  <a:lnTo>
                    <a:pt x="21226" y="59487"/>
                  </a:lnTo>
                  <a:lnTo>
                    <a:pt x="22805" y="59487"/>
                  </a:lnTo>
                  <a:lnTo>
                    <a:pt x="24699" y="61595"/>
                  </a:lnTo>
                  <a:lnTo>
                    <a:pt x="26113" y="62909"/>
                  </a:lnTo>
                  <a:lnTo>
                    <a:pt x="26896" y="64222"/>
                  </a:lnTo>
                  <a:lnTo>
                    <a:pt x="26896" y="65484"/>
                  </a:lnTo>
                  <a:lnTo>
                    <a:pt x="28159" y="64752"/>
                  </a:lnTo>
                  <a:lnTo>
                    <a:pt x="28159" y="62959"/>
                  </a:lnTo>
                  <a:lnTo>
                    <a:pt x="29421" y="63376"/>
                  </a:lnTo>
                  <a:lnTo>
                    <a:pt x="29787" y="62542"/>
                  </a:lnTo>
                  <a:lnTo>
                    <a:pt x="27035" y="60964"/>
                  </a:lnTo>
                  <a:lnTo>
                    <a:pt x="24661" y="58653"/>
                  </a:lnTo>
                  <a:lnTo>
                    <a:pt x="25103" y="57075"/>
                  </a:lnTo>
                  <a:lnTo>
                    <a:pt x="27527" y="58754"/>
                  </a:lnTo>
                  <a:lnTo>
                    <a:pt x="30368" y="61595"/>
                  </a:lnTo>
                  <a:lnTo>
                    <a:pt x="31846" y="65383"/>
                  </a:lnTo>
                  <a:lnTo>
                    <a:pt x="33525" y="66671"/>
                  </a:lnTo>
                  <a:lnTo>
                    <a:pt x="34889" y="65383"/>
                  </a:lnTo>
                  <a:lnTo>
                    <a:pt x="33740" y="64020"/>
                  </a:lnTo>
                  <a:lnTo>
                    <a:pt x="35002" y="62643"/>
                  </a:lnTo>
                  <a:lnTo>
                    <a:pt x="36366" y="62441"/>
                  </a:lnTo>
                  <a:lnTo>
                    <a:pt x="37945" y="62126"/>
                  </a:lnTo>
                  <a:lnTo>
                    <a:pt x="37831" y="59701"/>
                  </a:lnTo>
                  <a:lnTo>
                    <a:pt x="39409" y="56343"/>
                  </a:lnTo>
                  <a:lnTo>
                    <a:pt x="41101" y="55913"/>
                  </a:lnTo>
                  <a:lnTo>
                    <a:pt x="41733" y="58237"/>
                  </a:lnTo>
                  <a:lnTo>
                    <a:pt x="43627" y="58237"/>
                  </a:lnTo>
                  <a:lnTo>
                    <a:pt x="43513" y="56759"/>
                  </a:lnTo>
                  <a:lnTo>
                    <a:pt x="45407" y="55547"/>
                  </a:lnTo>
                  <a:lnTo>
                    <a:pt x="44776" y="57466"/>
                  </a:lnTo>
                  <a:lnTo>
                    <a:pt x="47402" y="60168"/>
                  </a:lnTo>
                  <a:lnTo>
                    <a:pt x="49195" y="61507"/>
                  </a:lnTo>
                  <a:lnTo>
                    <a:pt x="45306" y="62340"/>
                  </a:lnTo>
                  <a:lnTo>
                    <a:pt x="42149" y="61494"/>
                  </a:lnTo>
                  <a:lnTo>
                    <a:pt x="39624" y="62126"/>
                  </a:lnTo>
                  <a:lnTo>
                    <a:pt x="38147" y="62972"/>
                  </a:lnTo>
                  <a:lnTo>
                    <a:pt x="37099" y="65497"/>
                  </a:lnTo>
                  <a:lnTo>
                    <a:pt x="38892" y="66671"/>
                  </a:lnTo>
                  <a:lnTo>
                    <a:pt x="41619" y="67366"/>
                  </a:lnTo>
                  <a:lnTo>
                    <a:pt x="44031" y="66002"/>
                  </a:lnTo>
                  <a:lnTo>
                    <a:pt x="44978" y="67366"/>
                  </a:lnTo>
                  <a:lnTo>
                    <a:pt x="44144" y="70523"/>
                  </a:lnTo>
                  <a:lnTo>
                    <a:pt x="41404" y="71785"/>
                  </a:lnTo>
                  <a:lnTo>
                    <a:pt x="38046" y="72316"/>
                  </a:lnTo>
                  <a:lnTo>
                    <a:pt x="32578" y="70737"/>
                  </a:lnTo>
                  <a:lnTo>
                    <a:pt x="30684" y="71053"/>
                  </a:lnTo>
                  <a:lnTo>
                    <a:pt x="29005" y="72518"/>
                  </a:lnTo>
                  <a:lnTo>
                    <a:pt x="26441" y="70422"/>
                  </a:lnTo>
                  <a:lnTo>
                    <a:pt x="23966" y="69891"/>
                  </a:lnTo>
                  <a:lnTo>
                    <a:pt x="23600" y="67139"/>
                  </a:lnTo>
                  <a:lnTo>
                    <a:pt x="22186" y="66823"/>
                  </a:lnTo>
                  <a:lnTo>
                    <a:pt x="20077" y="67164"/>
                  </a:lnTo>
                  <a:lnTo>
                    <a:pt x="15948" y="67139"/>
                  </a:lnTo>
                  <a:lnTo>
                    <a:pt x="11554" y="68742"/>
                  </a:lnTo>
                  <a:lnTo>
                    <a:pt x="10291" y="68111"/>
                  </a:lnTo>
                  <a:lnTo>
                    <a:pt x="8511" y="69891"/>
                  </a:lnTo>
                  <a:lnTo>
                    <a:pt x="6718" y="71785"/>
                  </a:lnTo>
                  <a:lnTo>
                    <a:pt x="6087" y="73793"/>
                  </a:lnTo>
                  <a:lnTo>
                    <a:pt x="3460" y="75687"/>
                  </a:lnTo>
                  <a:lnTo>
                    <a:pt x="1048" y="79564"/>
                  </a:lnTo>
                  <a:lnTo>
                    <a:pt x="0" y="82089"/>
                  </a:lnTo>
                  <a:lnTo>
                    <a:pt x="518" y="84501"/>
                  </a:lnTo>
                  <a:lnTo>
                    <a:pt x="0" y="87342"/>
                  </a:lnTo>
                  <a:lnTo>
                    <a:pt x="834" y="90814"/>
                  </a:lnTo>
                  <a:lnTo>
                    <a:pt x="3258" y="93340"/>
                  </a:lnTo>
                  <a:lnTo>
                    <a:pt x="5038" y="95234"/>
                  </a:lnTo>
                  <a:lnTo>
                    <a:pt x="8094" y="97027"/>
                  </a:lnTo>
                  <a:lnTo>
                    <a:pt x="10822" y="96711"/>
                  </a:lnTo>
                  <a:lnTo>
                    <a:pt x="13347" y="96711"/>
                  </a:lnTo>
                  <a:lnTo>
                    <a:pt x="16075" y="95335"/>
                  </a:lnTo>
                  <a:lnTo>
                    <a:pt x="18398" y="95600"/>
                  </a:lnTo>
                  <a:lnTo>
                    <a:pt x="19345" y="97203"/>
                  </a:lnTo>
                  <a:lnTo>
                    <a:pt x="22186" y="97052"/>
                  </a:lnTo>
                  <a:lnTo>
                    <a:pt x="23335" y="98921"/>
                  </a:lnTo>
                  <a:lnTo>
                    <a:pt x="22918" y="103012"/>
                  </a:lnTo>
                  <a:lnTo>
                    <a:pt x="25040" y="106169"/>
                  </a:lnTo>
                  <a:lnTo>
                    <a:pt x="25646" y="109325"/>
                  </a:lnTo>
                  <a:lnTo>
                    <a:pt x="25646" y="112166"/>
                  </a:lnTo>
                  <a:lnTo>
                    <a:pt x="23752" y="114793"/>
                  </a:lnTo>
                  <a:lnTo>
                    <a:pt x="23752" y="117205"/>
                  </a:lnTo>
                  <a:lnTo>
                    <a:pt x="25646" y="119945"/>
                  </a:lnTo>
                  <a:lnTo>
                    <a:pt x="25646" y="123505"/>
                  </a:lnTo>
                  <a:lnTo>
                    <a:pt x="27641" y="126132"/>
                  </a:lnTo>
                  <a:lnTo>
                    <a:pt x="28752" y="128228"/>
                  </a:lnTo>
                  <a:lnTo>
                    <a:pt x="29143" y="130539"/>
                  </a:lnTo>
                  <a:lnTo>
                    <a:pt x="30899" y="133279"/>
                  </a:lnTo>
                  <a:lnTo>
                    <a:pt x="35419" y="133279"/>
                  </a:lnTo>
                  <a:lnTo>
                    <a:pt x="37945" y="131385"/>
                  </a:lnTo>
                  <a:lnTo>
                    <a:pt x="39624" y="129541"/>
                  </a:lnTo>
                  <a:lnTo>
                    <a:pt x="42149" y="126675"/>
                  </a:lnTo>
                  <a:lnTo>
                    <a:pt x="42781" y="123808"/>
                  </a:lnTo>
                  <a:lnTo>
                    <a:pt x="44258" y="123808"/>
                  </a:lnTo>
                  <a:lnTo>
                    <a:pt x="44574" y="119705"/>
                  </a:lnTo>
                  <a:lnTo>
                    <a:pt x="44574" y="118442"/>
                  </a:lnTo>
                  <a:lnTo>
                    <a:pt x="48678" y="115285"/>
                  </a:lnTo>
                  <a:lnTo>
                    <a:pt x="50256" y="112874"/>
                  </a:lnTo>
                  <a:lnTo>
                    <a:pt x="50256" y="110260"/>
                  </a:lnTo>
                  <a:lnTo>
                    <a:pt x="49410" y="108265"/>
                  </a:lnTo>
                  <a:lnTo>
                    <a:pt x="49460" y="105954"/>
                  </a:lnTo>
                  <a:lnTo>
                    <a:pt x="48905" y="104477"/>
                  </a:lnTo>
                  <a:lnTo>
                    <a:pt x="51683" y="101951"/>
                  </a:lnTo>
                  <a:lnTo>
                    <a:pt x="54334" y="99009"/>
                  </a:lnTo>
                  <a:lnTo>
                    <a:pt x="57592" y="97014"/>
                  </a:lnTo>
                  <a:cubicBezTo>
                    <a:pt x="57592" y="97014"/>
                    <a:pt x="59070" y="94388"/>
                    <a:pt x="59070" y="93958"/>
                  </a:cubicBezTo>
                  <a:cubicBezTo>
                    <a:pt x="59070" y="93542"/>
                    <a:pt x="59916" y="91433"/>
                    <a:pt x="59916" y="91433"/>
                  </a:cubicBezTo>
                  <a:lnTo>
                    <a:pt x="59398" y="89754"/>
                  </a:lnTo>
                  <a:lnTo>
                    <a:pt x="57921" y="90498"/>
                  </a:lnTo>
                  <a:lnTo>
                    <a:pt x="54132" y="91016"/>
                  </a:lnTo>
                  <a:lnTo>
                    <a:pt x="52870" y="91648"/>
                  </a:lnTo>
                  <a:lnTo>
                    <a:pt x="52238" y="89754"/>
                  </a:lnTo>
                  <a:lnTo>
                    <a:pt x="51721" y="88604"/>
                  </a:lnTo>
                  <a:lnTo>
                    <a:pt x="49612" y="86597"/>
                  </a:lnTo>
                  <a:lnTo>
                    <a:pt x="48248" y="85650"/>
                  </a:lnTo>
                  <a:lnTo>
                    <a:pt x="46139" y="80826"/>
                  </a:lnTo>
                  <a:lnTo>
                    <a:pt x="45306" y="79665"/>
                  </a:lnTo>
                  <a:lnTo>
                    <a:pt x="44258" y="76823"/>
                  </a:lnTo>
                  <a:lnTo>
                    <a:pt x="43513" y="75561"/>
                  </a:lnTo>
                  <a:lnTo>
                    <a:pt x="44675" y="75144"/>
                  </a:lnTo>
                  <a:lnTo>
                    <a:pt x="47200" y="78617"/>
                  </a:lnTo>
                  <a:lnTo>
                    <a:pt x="48665" y="80927"/>
                  </a:lnTo>
                  <a:lnTo>
                    <a:pt x="49511" y="83339"/>
                  </a:lnTo>
                  <a:lnTo>
                    <a:pt x="51506" y="84917"/>
                  </a:lnTo>
                  <a:lnTo>
                    <a:pt x="52769" y="87973"/>
                  </a:lnTo>
                  <a:lnTo>
                    <a:pt x="53299" y="89438"/>
                  </a:lnTo>
                  <a:lnTo>
                    <a:pt x="56771" y="87859"/>
                  </a:lnTo>
                  <a:lnTo>
                    <a:pt x="60560" y="87026"/>
                  </a:lnTo>
                  <a:lnTo>
                    <a:pt x="64449" y="85018"/>
                  </a:lnTo>
                  <a:lnTo>
                    <a:pt x="65585" y="82922"/>
                  </a:lnTo>
                  <a:lnTo>
                    <a:pt x="66431" y="80814"/>
                  </a:lnTo>
                  <a:lnTo>
                    <a:pt x="64853" y="79235"/>
                  </a:lnTo>
                  <a:lnTo>
                    <a:pt x="63476" y="77771"/>
                  </a:lnTo>
                  <a:lnTo>
                    <a:pt x="61065" y="78503"/>
                  </a:lnTo>
                  <a:lnTo>
                    <a:pt x="58956" y="78604"/>
                  </a:lnTo>
                  <a:lnTo>
                    <a:pt x="57693" y="76293"/>
                  </a:lnTo>
                  <a:lnTo>
                    <a:pt x="55799" y="74740"/>
                  </a:lnTo>
                  <a:lnTo>
                    <a:pt x="56746" y="73149"/>
                  </a:lnTo>
                  <a:lnTo>
                    <a:pt x="59587" y="75460"/>
                  </a:lnTo>
                  <a:lnTo>
                    <a:pt x="61696" y="76609"/>
                  </a:lnTo>
                  <a:lnTo>
                    <a:pt x="63476" y="76722"/>
                  </a:lnTo>
                  <a:lnTo>
                    <a:pt x="65269" y="77669"/>
                  </a:lnTo>
                  <a:lnTo>
                    <a:pt x="67997" y="78086"/>
                  </a:lnTo>
                  <a:lnTo>
                    <a:pt x="71368" y="77669"/>
                  </a:lnTo>
                  <a:lnTo>
                    <a:pt x="73995" y="79564"/>
                  </a:lnTo>
                  <a:lnTo>
                    <a:pt x="75358" y="81874"/>
                  </a:lnTo>
                  <a:lnTo>
                    <a:pt x="76621" y="82076"/>
                  </a:lnTo>
                  <a:lnTo>
                    <a:pt x="77884" y="80612"/>
                  </a:lnTo>
                  <a:lnTo>
                    <a:pt x="78515" y="83137"/>
                  </a:lnTo>
                  <a:lnTo>
                    <a:pt x="79147" y="85864"/>
                  </a:lnTo>
                  <a:lnTo>
                    <a:pt x="80510" y="88806"/>
                  </a:lnTo>
                  <a:lnTo>
                    <a:pt x="81988" y="92178"/>
                  </a:lnTo>
                  <a:lnTo>
                    <a:pt x="82505" y="94072"/>
                  </a:lnTo>
                  <a:lnTo>
                    <a:pt x="84298" y="91231"/>
                  </a:lnTo>
                  <a:lnTo>
                    <a:pt x="84298" y="88188"/>
                  </a:lnTo>
                  <a:lnTo>
                    <a:pt x="85245" y="86609"/>
                  </a:lnTo>
                  <a:lnTo>
                    <a:pt x="87291" y="84816"/>
                  </a:lnTo>
                  <a:lnTo>
                    <a:pt x="90322" y="82089"/>
                  </a:lnTo>
                  <a:lnTo>
                    <a:pt x="91622" y="80296"/>
                  </a:lnTo>
                  <a:lnTo>
                    <a:pt x="94375" y="79665"/>
                  </a:lnTo>
                  <a:lnTo>
                    <a:pt x="95120" y="82720"/>
                  </a:lnTo>
                  <a:lnTo>
                    <a:pt x="96913" y="83554"/>
                  </a:lnTo>
                  <a:lnTo>
                    <a:pt x="96913" y="86925"/>
                  </a:lnTo>
                  <a:lnTo>
                    <a:pt x="98857" y="85763"/>
                  </a:lnTo>
                  <a:lnTo>
                    <a:pt x="100701" y="89652"/>
                  </a:lnTo>
                  <a:lnTo>
                    <a:pt x="100701" y="93857"/>
                  </a:lnTo>
                  <a:lnTo>
                    <a:pt x="102696" y="94905"/>
                  </a:lnTo>
                  <a:lnTo>
                    <a:pt x="103694" y="97014"/>
                  </a:lnTo>
                  <a:lnTo>
                    <a:pt x="105133" y="98908"/>
                  </a:lnTo>
                  <a:lnTo>
                    <a:pt x="107179" y="99741"/>
                  </a:lnTo>
                  <a:lnTo>
                    <a:pt x="107179" y="99741"/>
                  </a:lnTo>
                  <a:lnTo>
                    <a:pt x="106560" y="97746"/>
                  </a:lnTo>
                  <a:lnTo>
                    <a:pt x="106257" y="96067"/>
                  </a:lnTo>
                  <a:lnTo>
                    <a:pt x="104577" y="94804"/>
                  </a:lnTo>
                  <a:lnTo>
                    <a:pt x="103428" y="93226"/>
                  </a:lnTo>
                  <a:lnTo>
                    <a:pt x="102797" y="91761"/>
                  </a:lnTo>
                  <a:lnTo>
                    <a:pt x="103113" y="89551"/>
                  </a:lnTo>
                  <a:lnTo>
                    <a:pt x="103845" y="88604"/>
                  </a:lnTo>
                  <a:lnTo>
                    <a:pt x="105537" y="90183"/>
                  </a:lnTo>
                  <a:lnTo>
                    <a:pt x="107217" y="91963"/>
                  </a:lnTo>
                  <a:lnTo>
                    <a:pt x="108050" y="92393"/>
                  </a:lnTo>
                  <a:cubicBezTo>
                    <a:pt x="108050" y="92393"/>
                    <a:pt x="110146" y="90814"/>
                    <a:pt x="110146" y="90498"/>
                  </a:cubicBezTo>
                  <a:lnTo>
                    <a:pt x="110146" y="86925"/>
                  </a:lnTo>
                  <a:lnTo>
                    <a:pt x="108252" y="85132"/>
                  </a:lnTo>
                  <a:lnTo>
                    <a:pt x="107469" y="83554"/>
                  </a:lnTo>
                  <a:cubicBezTo>
                    <a:pt x="107469" y="83554"/>
                    <a:pt x="107747" y="81975"/>
                    <a:pt x="108063" y="81773"/>
                  </a:cubicBezTo>
                  <a:cubicBezTo>
                    <a:pt x="108378" y="81559"/>
                    <a:pt x="110209" y="80927"/>
                    <a:pt x="110209" y="80927"/>
                  </a:cubicBezTo>
                  <a:lnTo>
                    <a:pt x="110752" y="82190"/>
                  </a:lnTo>
                  <a:lnTo>
                    <a:pt x="112646" y="80826"/>
                  </a:lnTo>
                  <a:lnTo>
                    <a:pt x="116434" y="78932"/>
                  </a:lnTo>
                  <a:lnTo>
                    <a:pt x="118177" y="75775"/>
                  </a:lnTo>
                  <a:lnTo>
                    <a:pt x="118960" y="73566"/>
                  </a:lnTo>
                  <a:lnTo>
                    <a:pt x="118960" y="69891"/>
                  </a:lnTo>
                  <a:lnTo>
                    <a:pt x="117520" y="66949"/>
                  </a:lnTo>
                  <a:lnTo>
                    <a:pt x="116093" y="65169"/>
                  </a:lnTo>
                  <a:lnTo>
                    <a:pt x="118278" y="63691"/>
                  </a:lnTo>
                  <a:lnTo>
                    <a:pt x="118947" y="63174"/>
                  </a:lnTo>
                  <a:lnTo>
                    <a:pt x="117280" y="62643"/>
                  </a:lnTo>
                  <a:lnTo>
                    <a:pt x="115816" y="63174"/>
                  </a:lnTo>
                  <a:lnTo>
                    <a:pt x="114868" y="62113"/>
                  </a:lnTo>
                  <a:lnTo>
                    <a:pt x="114237" y="61280"/>
                  </a:lnTo>
                  <a:lnTo>
                    <a:pt x="116030" y="60219"/>
                  </a:lnTo>
                  <a:lnTo>
                    <a:pt x="116876" y="58540"/>
                  </a:lnTo>
                  <a:lnTo>
                    <a:pt x="117924" y="59070"/>
                  </a:lnTo>
                  <a:lnTo>
                    <a:pt x="117394" y="60964"/>
                  </a:lnTo>
                  <a:lnTo>
                    <a:pt x="117394" y="60964"/>
                  </a:lnTo>
                  <a:lnTo>
                    <a:pt x="119086" y="60118"/>
                  </a:lnTo>
                  <a:lnTo>
                    <a:pt x="120235" y="61065"/>
                  </a:lnTo>
                  <a:lnTo>
                    <a:pt x="121182" y="62744"/>
                  </a:lnTo>
                  <a:lnTo>
                    <a:pt x="122129" y="63906"/>
                  </a:lnTo>
                  <a:lnTo>
                    <a:pt x="122129" y="65484"/>
                  </a:lnTo>
                  <a:lnTo>
                    <a:pt x="122975" y="66318"/>
                  </a:lnTo>
                  <a:lnTo>
                    <a:pt x="124806" y="64853"/>
                  </a:lnTo>
                  <a:lnTo>
                    <a:pt x="124263" y="62542"/>
                  </a:lnTo>
                  <a:lnTo>
                    <a:pt x="122621" y="60850"/>
                  </a:lnTo>
                  <a:lnTo>
                    <a:pt x="122116" y="59802"/>
                  </a:lnTo>
                  <a:lnTo>
                    <a:pt x="123594" y="58540"/>
                  </a:lnTo>
                  <a:lnTo>
                    <a:pt x="123707" y="55699"/>
                  </a:lnTo>
                  <a:lnTo>
                    <a:pt x="124970" y="54651"/>
                  </a:lnTo>
                  <a:lnTo>
                    <a:pt x="126233" y="55383"/>
                  </a:lnTo>
                  <a:lnTo>
                    <a:pt x="128127" y="52125"/>
                  </a:lnTo>
                  <a:lnTo>
                    <a:pt x="129705" y="47289"/>
                  </a:lnTo>
                  <a:lnTo>
                    <a:pt x="128544" y="44031"/>
                  </a:lnTo>
                  <a:lnTo>
                    <a:pt x="127811" y="41102"/>
                  </a:lnTo>
                  <a:lnTo>
                    <a:pt x="126132" y="39523"/>
                  </a:lnTo>
                  <a:lnTo>
                    <a:pt x="123922" y="38892"/>
                  </a:lnTo>
                  <a:lnTo>
                    <a:pt x="122558" y="38362"/>
                  </a:lnTo>
                  <a:lnTo>
                    <a:pt x="121498" y="37516"/>
                  </a:lnTo>
                  <a:lnTo>
                    <a:pt x="123606" y="33311"/>
                  </a:lnTo>
                  <a:lnTo>
                    <a:pt x="124440" y="30533"/>
                  </a:lnTo>
                  <a:lnTo>
                    <a:pt x="126650" y="29220"/>
                  </a:lnTo>
                  <a:lnTo>
                    <a:pt x="130021" y="29220"/>
                  </a:lnTo>
                  <a:lnTo>
                    <a:pt x="132332" y="28588"/>
                  </a:lnTo>
                  <a:lnTo>
                    <a:pt x="132231" y="28588"/>
                  </a:lnTo>
                  <a:lnTo>
                    <a:pt x="132231" y="23222"/>
                  </a:lnTo>
                  <a:lnTo>
                    <a:pt x="135072" y="21959"/>
                  </a:lnTo>
                  <a:lnTo>
                    <a:pt x="135804" y="23853"/>
                  </a:lnTo>
                  <a:lnTo>
                    <a:pt x="136650" y="21959"/>
                  </a:lnTo>
                  <a:lnTo>
                    <a:pt x="136650" y="20065"/>
                  </a:lnTo>
                  <a:lnTo>
                    <a:pt x="138115" y="20899"/>
                  </a:lnTo>
                  <a:lnTo>
                    <a:pt x="137433" y="24788"/>
                  </a:lnTo>
                  <a:lnTo>
                    <a:pt x="136006" y="30571"/>
                  </a:lnTo>
                  <a:lnTo>
                    <a:pt x="136006" y="33942"/>
                  </a:lnTo>
                  <a:lnTo>
                    <a:pt x="139428" y="38677"/>
                  </a:lnTo>
                  <a:lnTo>
                    <a:pt x="140426" y="42049"/>
                  </a:lnTo>
                  <a:lnTo>
                    <a:pt x="140426" y="43412"/>
                  </a:lnTo>
                  <a:lnTo>
                    <a:pt x="141688" y="42364"/>
                  </a:lnTo>
                  <a:lnTo>
                    <a:pt x="141688" y="38993"/>
                  </a:lnTo>
                  <a:lnTo>
                    <a:pt x="143166" y="35622"/>
                  </a:lnTo>
                  <a:lnTo>
                    <a:pt x="142370" y="32894"/>
                  </a:lnTo>
                  <a:lnTo>
                    <a:pt x="142244" y="31316"/>
                  </a:lnTo>
                  <a:lnTo>
                    <a:pt x="141966" y="29220"/>
                  </a:lnTo>
                  <a:lnTo>
                    <a:pt x="140085" y="27742"/>
                  </a:lnTo>
                  <a:lnTo>
                    <a:pt x="139782" y="24800"/>
                  </a:lnTo>
                  <a:lnTo>
                    <a:pt x="142522" y="23020"/>
                  </a:lnTo>
                  <a:lnTo>
                    <a:pt x="144832" y="23336"/>
                  </a:lnTo>
                  <a:lnTo>
                    <a:pt x="144832" y="20697"/>
                  </a:lnTo>
                  <a:lnTo>
                    <a:pt x="145881" y="18967"/>
                  </a:lnTo>
                  <a:lnTo>
                    <a:pt x="148090" y="17855"/>
                  </a:lnTo>
                  <a:lnTo>
                    <a:pt x="148936" y="17855"/>
                  </a:lnTo>
                  <a:lnTo>
                    <a:pt x="147573" y="14067"/>
                  </a:lnTo>
                  <a:lnTo>
                    <a:pt x="144315" y="12868"/>
                  </a:lnTo>
                  <a:lnTo>
                    <a:pt x="144832" y="10784"/>
                  </a:lnTo>
                  <a:lnTo>
                    <a:pt x="144517" y="8751"/>
                  </a:lnTo>
                  <a:lnTo>
                    <a:pt x="144315" y="7577"/>
                  </a:lnTo>
                  <a:lnTo>
                    <a:pt x="146310" y="8613"/>
                  </a:lnTo>
                  <a:lnTo>
                    <a:pt x="147674" y="7565"/>
                  </a:lnTo>
                  <a:lnTo>
                    <a:pt x="148936" y="8398"/>
                  </a:lnTo>
                  <a:lnTo>
                    <a:pt x="149669" y="6188"/>
                  </a:lnTo>
                  <a:lnTo>
                    <a:pt x="148406" y="4509"/>
                  </a:lnTo>
                  <a:lnTo>
                    <a:pt x="147775" y="2084"/>
                  </a:lnTo>
                  <a:lnTo>
                    <a:pt x="144201" y="1567"/>
                  </a:lnTo>
                  <a:lnTo>
                    <a:pt x="144201" y="3031"/>
                  </a:lnTo>
                  <a:lnTo>
                    <a:pt x="142623" y="2981"/>
                  </a:lnTo>
                  <a:lnTo>
                    <a:pt x="141890" y="2084"/>
                  </a:lnTo>
                  <a:lnTo>
                    <a:pt x="134440" y="2084"/>
                  </a:lnTo>
                  <a:lnTo>
                    <a:pt x="131069" y="2400"/>
                  </a:lnTo>
                  <a:lnTo>
                    <a:pt x="133493" y="4774"/>
                  </a:lnTo>
                  <a:lnTo>
                    <a:pt x="130867" y="4799"/>
                  </a:lnTo>
                  <a:lnTo>
                    <a:pt x="130337" y="3499"/>
                  </a:lnTo>
                  <a:lnTo>
                    <a:pt x="127294" y="4837"/>
                  </a:lnTo>
                  <a:lnTo>
                    <a:pt x="124654" y="6504"/>
                  </a:lnTo>
                  <a:lnTo>
                    <a:pt x="123076" y="6504"/>
                  </a:lnTo>
                  <a:lnTo>
                    <a:pt x="122028" y="4294"/>
                  </a:lnTo>
                  <a:lnTo>
                    <a:pt x="119503" y="3928"/>
                  </a:lnTo>
                  <a:lnTo>
                    <a:pt x="117407" y="5115"/>
                  </a:lnTo>
                  <a:lnTo>
                    <a:pt x="114149" y="4016"/>
                  </a:lnTo>
                  <a:lnTo>
                    <a:pt x="112040" y="3158"/>
                  </a:lnTo>
                  <a:lnTo>
                    <a:pt x="107835" y="3461"/>
                  </a:lnTo>
                  <a:lnTo>
                    <a:pt x="106055" y="4610"/>
                  </a:lnTo>
                  <a:lnTo>
                    <a:pt x="107204" y="7767"/>
                  </a:lnTo>
                  <a:lnTo>
                    <a:pt x="104792" y="7767"/>
                  </a:lnTo>
                  <a:lnTo>
                    <a:pt x="103529" y="7653"/>
                  </a:lnTo>
                  <a:lnTo>
                    <a:pt x="101951" y="8448"/>
                  </a:lnTo>
                  <a:lnTo>
                    <a:pt x="102898" y="10153"/>
                  </a:lnTo>
                  <a:lnTo>
                    <a:pt x="100587" y="9484"/>
                  </a:lnTo>
                  <a:lnTo>
                    <a:pt x="99741" y="6529"/>
                  </a:lnTo>
                  <a:lnTo>
                    <a:pt x="97115" y="4319"/>
                  </a:lnTo>
                  <a:lnTo>
                    <a:pt x="93327" y="4837"/>
                  </a:lnTo>
                  <a:lnTo>
                    <a:pt x="94173" y="7577"/>
                  </a:lnTo>
                  <a:lnTo>
                    <a:pt x="91016" y="7463"/>
                  </a:lnTo>
                  <a:lnTo>
                    <a:pt x="89968" y="6100"/>
                  </a:lnTo>
                  <a:lnTo>
                    <a:pt x="87758" y="7249"/>
                  </a:lnTo>
                  <a:lnTo>
                    <a:pt x="86066" y="7779"/>
                  </a:lnTo>
                  <a:lnTo>
                    <a:pt x="83541" y="10822"/>
                  </a:lnTo>
                  <a:lnTo>
                    <a:pt x="83023" y="8827"/>
                  </a:lnTo>
                  <a:lnTo>
                    <a:pt x="85233" y="5468"/>
                  </a:lnTo>
                  <a:lnTo>
                    <a:pt x="84601" y="2312"/>
                  </a:lnTo>
                  <a:lnTo>
                    <a:pt x="8144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9"/>
            <p:cNvSpPr/>
            <p:nvPr/>
          </p:nvSpPr>
          <p:spPr>
            <a:xfrm>
              <a:off x="3167575" y="993250"/>
              <a:ext cx="3759100" cy="3349975"/>
            </a:xfrm>
            <a:custGeom>
              <a:avLst/>
              <a:gdLst/>
              <a:ahLst/>
              <a:cxnLst/>
              <a:rect l="l" t="t" r="r" b="b"/>
              <a:pathLst>
                <a:path w="150364" h="133999" extrusionOk="0">
                  <a:moveTo>
                    <a:pt x="81786" y="784"/>
                  </a:moveTo>
                  <a:lnTo>
                    <a:pt x="84653" y="2892"/>
                  </a:lnTo>
                  <a:lnTo>
                    <a:pt x="85234" y="5797"/>
                  </a:lnTo>
                  <a:lnTo>
                    <a:pt x="83024" y="9168"/>
                  </a:lnTo>
                  <a:lnTo>
                    <a:pt x="83731" y="11895"/>
                  </a:lnTo>
                  <a:lnTo>
                    <a:pt x="86597" y="8448"/>
                  </a:lnTo>
                  <a:lnTo>
                    <a:pt x="88239" y="7931"/>
                  </a:lnTo>
                  <a:lnTo>
                    <a:pt x="90209" y="6895"/>
                  </a:lnTo>
                  <a:lnTo>
                    <a:pt x="91193" y="8171"/>
                  </a:lnTo>
                  <a:lnTo>
                    <a:pt x="94931" y="8297"/>
                  </a:lnTo>
                  <a:lnTo>
                    <a:pt x="94931" y="8297"/>
                  </a:lnTo>
                  <a:lnTo>
                    <a:pt x="94072" y="5494"/>
                  </a:lnTo>
                  <a:lnTo>
                    <a:pt x="97355" y="5039"/>
                  </a:lnTo>
                  <a:lnTo>
                    <a:pt x="99805" y="7110"/>
                  </a:lnTo>
                  <a:lnTo>
                    <a:pt x="100664" y="10140"/>
                  </a:lnTo>
                  <a:lnTo>
                    <a:pt x="103871" y="11075"/>
                  </a:lnTo>
                  <a:lnTo>
                    <a:pt x="102722" y="8991"/>
                  </a:lnTo>
                  <a:lnTo>
                    <a:pt x="103922" y="8385"/>
                  </a:lnTo>
                  <a:lnTo>
                    <a:pt x="105121" y="8486"/>
                  </a:lnTo>
                  <a:lnTo>
                    <a:pt x="107987" y="8486"/>
                  </a:lnTo>
                  <a:lnTo>
                    <a:pt x="106763" y="5153"/>
                  </a:lnTo>
                  <a:lnTo>
                    <a:pt x="108265" y="4180"/>
                  </a:lnTo>
                  <a:lnTo>
                    <a:pt x="112319" y="3890"/>
                  </a:lnTo>
                  <a:lnTo>
                    <a:pt x="114377" y="4723"/>
                  </a:lnTo>
                  <a:lnTo>
                    <a:pt x="117761" y="5860"/>
                  </a:lnTo>
                  <a:lnTo>
                    <a:pt x="119895" y="4673"/>
                  </a:lnTo>
                  <a:lnTo>
                    <a:pt x="122142" y="5001"/>
                  </a:lnTo>
                  <a:lnTo>
                    <a:pt x="123216" y="7236"/>
                  </a:lnTo>
                  <a:lnTo>
                    <a:pt x="125084" y="7236"/>
                  </a:lnTo>
                  <a:lnTo>
                    <a:pt x="127749" y="5544"/>
                  </a:lnTo>
                  <a:lnTo>
                    <a:pt x="130489" y="4332"/>
                  </a:lnTo>
                  <a:lnTo>
                    <a:pt x="130981" y="5532"/>
                  </a:lnTo>
                  <a:lnTo>
                    <a:pt x="134580" y="5494"/>
                  </a:lnTo>
                  <a:lnTo>
                    <a:pt x="132105" y="3069"/>
                  </a:lnTo>
                  <a:lnTo>
                    <a:pt x="134769" y="2817"/>
                  </a:lnTo>
                  <a:lnTo>
                    <a:pt x="142080" y="2817"/>
                  </a:lnTo>
                  <a:lnTo>
                    <a:pt x="142813" y="3713"/>
                  </a:lnTo>
                  <a:lnTo>
                    <a:pt x="144858" y="3776"/>
                  </a:lnTo>
                  <a:lnTo>
                    <a:pt x="144858" y="2337"/>
                  </a:lnTo>
                  <a:lnTo>
                    <a:pt x="147864" y="2779"/>
                  </a:lnTo>
                  <a:lnTo>
                    <a:pt x="148432" y="4989"/>
                  </a:lnTo>
                  <a:lnTo>
                    <a:pt x="149657" y="6643"/>
                  </a:lnTo>
                  <a:lnTo>
                    <a:pt x="149101" y="8309"/>
                  </a:lnTo>
                  <a:lnTo>
                    <a:pt x="147990" y="7564"/>
                  </a:lnTo>
                  <a:lnTo>
                    <a:pt x="146601" y="8638"/>
                  </a:lnTo>
                  <a:lnTo>
                    <a:pt x="144214" y="7400"/>
                  </a:lnTo>
                  <a:lnTo>
                    <a:pt x="144846" y="11163"/>
                  </a:lnTo>
                  <a:lnTo>
                    <a:pt x="144278" y="13461"/>
                  </a:lnTo>
                  <a:lnTo>
                    <a:pt x="147662" y="14724"/>
                  </a:lnTo>
                  <a:lnTo>
                    <a:pt x="148823" y="17944"/>
                  </a:lnTo>
                  <a:lnTo>
                    <a:pt x="148356" y="17944"/>
                  </a:lnTo>
                  <a:lnTo>
                    <a:pt x="145995" y="19118"/>
                  </a:lnTo>
                  <a:lnTo>
                    <a:pt x="144846" y="21012"/>
                  </a:lnTo>
                  <a:lnTo>
                    <a:pt x="144846" y="23373"/>
                  </a:lnTo>
                  <a:lnTo>
                    <a:pt x="142775" y="23096"/>
                  </a:lnTo>
                  <a:lnTo>
                    <a:pt x="139770" y="25040"/>
                  </a:lnTo>
                  <a:lnTo>
                    <a:pt x="140111" y="28311"/>
                  </a:lnTo>
                  <a:lnTo>
                    <a:pt x="141992" y="29788"/>
                  </a:lnTo>
                  <a:lnTo>
                    <a:pt x="142257" y="31745"/>
                  </a:lnTo>
                  <a:lnTo>
                    <a:pt x="142396" y="33387"/>
                  </a:lnTo>
                  <a:lnTo>
                    <a:pt x="143154" y="36000"/>
                  </a:lnTo>
                  <a:lnTo>
                    <a:pt x="141727" y="39271"/>
                  </a:lnTo>
                  <a:lnTo>
                    <a:pt x="141702" y="42604"/>
                  </a:lnTo>
                  <a:lnTo>
                    <a:pt x="141070" y="43135"/>
                  </a:lnTo>
                  <a:lnTo>
                    <a:pt x="141070" y="42440"/>
                  </a:lnTo>
                  <a:lnTo>
                    <a:pt x="140060" y="38993"/>
                  </a:lnTo>
                  <a:lnTo>
                    <a:pt x="136651" y="34245"/>
                  </a:lnTo>
                  <a:lnTo>
                    <a:pt x="136651" y="31025"/>
                  </a:lnTo>
                  <a:lnTo>
                    <a:pt x="138078" y="25255"/>
                  </a:lnTo>
                  <a:lnTo>
                    <a:pt x="138797" y="21151"/>
                  </a:lnTo>
                  <a:lnTo>
                    <a:pt x="136663" y="19939"/>
                  </a:lnTo>
                  <a:lnTo>
                    <a:pt x="136663" y="22300"/>
                  </a:lnTo>
                  <a:lnTo>
                    <a:pt x="136158" y="23437"/>
                  </a:lnTo>
                  <a:lnTo>
                    <a:pt x="135578" y="21947"/>
                  </a:lnTo>
                  <a:lnTo>
                    <a:pt x="132244" y="23424"/>
                  </a:lnTo>
                  <a:lnTo>
                    <a:pt x="132244" y="28765"/>
                  </a:lnTo>
                  <a:lnTo>
                    <a:pt x="130312" y="29295"/>
                  </a:lnTo>
                  <a:lnTo>
                    <a:pt x="126890" y="29295"/>
                  </a:lnTo>
                  <a:lnTo>
                    <a:pt x="124504" y="30722"/>
                  </a:lnTo>
                  <a:lnTo>
                    <a:pt x="123645" y="33576"/>
                  </a:lnTo>
                  <a:lnTo>
                    <a:pt x="121435" y="38008"/>
                  </a:lnTo>
                  <a:lnTo>
                    <a:pt x="122685" y="39006"/>
                  </a:lnTo>
                  <a:lnTo>
                    <a:pt x="124163" y="39586"/>
                  </a:lnTo>
                  <a:lnTo>
                    <a:pt x="126297" y="40193"/>
                  </a:lnTo>
                  <a:lnTo>
                    <a:pt x="127862" y="41657"/>
                  </a:lnTo>
                  <a:lnTo>
                    <a:pt x="128582" y="44549"/>
                  </a:lnTo>
                  <a:lnTo>
                    <a:pt x="129706" y="47706"/>
                  </a:lnTo>
                  <a:lnTo>
                    <a:pt x="128178" y="52403"/>
                  </a:lnTo>
                  <a:lnTo>
                    <a:pt x="126461" y="55358"/>
                  </a:lnTo>
                  <a:lnTo>
                    <a:pt x="125274" y="54676"/>
                  </a:lnTo>
                  <a:lnTo>
                    <a:pt x="123733" y="55951"/>
                  </a:lnTo>
                  <a:lnTo>
                    <a:pt x="123620" y="58792"/>
                  </a:lnTo>
                  <a:lnTo>
                    <a:pt x="122067" y="60118"/>
                  </a:lnTo>
                  <a:lnTo>
                    <a:pt x="122673" y="61393"/>
                  </a:lnTo>
                  <a:lnTo>
                    <a:pt x="124314" y="63098"/>
                  </a:lnTo>
                  <a:lnTo>
                    <a:pt x="124807" y="65131"/>
                  </a:lnTo>
                  <a:lnTo>
                    <a:pt x="123342" y="66305"/>
                  </a:lnTo>
                  <a:lnTo>
                    <a:pt x="122786" y="65750"/>
                  </a:lnTo>
                  <a:lnTo>
                    <a:pt x="122786" y="64196"/>
                  </a:lnTo>
                  <a:lnTo>
                    <a:pt x="121801" y="62997"/>
                  </a:lnTo>
                  <a:lnTo>
                    <a:pt x="120854" y="61317"/>
                  </a:lnTo>
                  <a:lnTo>
                    <a:pt x="119465" y="60143"/>
                  </a:lnTo>
                  <a:lnTo>
                    <a:pt x="118241" y="60762"/>
                  </a:lnTo>
                  <a:lnTo>
                    <a:pt x="118241" y="60762"/>
                  </a:lnTo>
                  <a:lnTo>
                    <a:pt x="118645" y="59297"/>
                  </a:lnTo>
                  <a:lnTo>
                    <a:pt x="117079" y="58514"/>
                  </a:lnTo>
                  <a:lnTo>
                    <a:pt x="116132" y="60396"/>
                  </a:lnTo>
                  <a:lnTo>
                    <a:pt x="114112" y="61583"/>
                  </a:lnTo>
                  <a:lnTo>
                    <a:pt x="114970" y="62719"/>
                  </a:lnTo>
                  <a:lnTo>
                    <a:pt x="116056" y="63931"/>
                  </a:lnTo>
                  <a:lnTo>
                    <a:pt x="117622" y="63376"/>
                  </a:lnTo>
                  <a:lnTo>
                    <a:pt x="118607" y="63691"/>
                  </a:lnTo>
                  <a:lnTo>
                    <a:pt x="115968" y="65497"/>
                  </a:lnTo>
                  <a:lnTo>
                    <a:pt x="117597" y="67530"/>
                  </a:lnTo>
                  <a:lnTo>
                    <a:pt x="119011" y="70371"/>
                  </a:lnTo>
                  <a:lnTo>
                    <a:pt x="119011" y="73919"/>
                  </a:lnTo>
                  <a:lnTo>
                    <a:pt x="118266" y="76028"/>
                  </a:lnTo>
                  <a:lnTo>
                    <a:pt x="116574" y="79096"/>
                  </a:lnTo>
                  <a:lnTo>
                    <a:pt x="112824" y="80978"/>
                  </a:lnTo>
                  <a:lnTo>
                    <a:pt x="111245" y="82114"/>
                  </a:lnTo>
                  <a:lnTo>
                    <a:pt x="110740" y="80940"/>
                  </a:lnTo>
                  <a:lnTo>
                    <a:pt x="110462" y="81041"/>
                  </a:lnTo>
                  <a:cubicBezTo>
                    <a:pt x="110159" y="81142"/>
                    <a:pt x="108594" y="81697"/>
                    <a:pt x="108253" y="81912"/>
                  </a:cubicBezTo>
                  <a:cubicBezTo>
                    <a:pt x="107886" y="82165"/>
                    <a:pt x="107634" y="83276"/>
                    <a:pt x="107520" y="83907"/>
                  </a:cubicBezTo>
                  <a:lnTo>
                    <a:pt x="107495" y="84008"/>
                  </a:lnTo>
                  <a:lnTo>
                    <a:pt x="108341" y="85688"/>
                  </a:lnTo>
                  <a:lnTo>
                    <a:pt x="110197" y="87468"/>
                  </a:lnTo>
                  <a:lnTo>
                    <a:pt x="110197" y="90852"/>
                  </a:lnTo>
                  <a:cubicBezTo>
                    <a:pt x="110046" y="91092"/>
                    <a:pt x="109174" y="91824"/>
                    <a:pt x="108379" y="92430"/>
                  </a:cubicBezTo>
                  <a:lnTo>
                    <a:pt x="107760" y="92115"/>
                  </a:lnTo>
                  <a:lnTo>
                    <a:pt x="106093" y="90360"/>
                  </a:lnTo>
                  <a:lnTo>
                    <a:pt x="104161" y="88541"/>
                  </a:lnTo>
                  <a:lnTo>
                    <a:pt x="103164" y="89829"/>
                  </a:lnTo>
                  <a:lnTo>
                    <a:pt x="102823" y="92203"/>
                  </a:lnTo>
                  <a:lnTo>
                    <a:pt x="103492" y="93756"/>
                  </a:lnTo>
                  <a:lnTo>
                    <a:pt x="104679" y="95398"/>
                  </a:lnTo>
                  <a:lnTo>
                    <a:pt x="106321" y="96648"/>
                  </a:lnTo>
                  <a:lnTo>
                    <a:pt x="106611" y="98239"/>
                  </a:lnTo>
                  <a:lnTo>
                    <a:pt x="107028" y="99602"/>
                  </a:lnTo>
                  <a:lnTo>
                    <a:pt x="105689" y="99047"/>
                  </a:lnTo>
                  <a:lnTo>
                    <a:pt x="104313" y="97254"/>
                  </a:lnTo>
                  <a:lnTo>
                    <a:pt x="103290" y="95082"/>
                  </a:lnTo>
                  <a:lnTo>
                    <a:pt x="101371" y="94072"/>
                  </a:lnTo>
                  <a:lnTo>
                    <a:pt x="101371" y="90056"/>
                  </a:lnTo>
                  <a:lnTo>
                    <a:pt x="99351" y="85725"/>
                  </a:lnTo>
                  <a:lnTo>
                    <a:pt x="97583" y="86773"/>
                  </a:lnTo>
                  <a:lnTo>
                    <a:pt x="97583" y="83756"/>
                  </a:lnTo>
                  <a:lnTo>
                    <a:pt x="95739" y="82897"/>
                  </a:lnTo>
                  <a:lnTo>
                    <a:pt x="94944" y="79690"/>
                  </a:lnTo>
                  <a:lnTo>
                    <a:pt x="91774" y="80422"/>
                  </a:lnTo>
                  <a:lnTo>
                    <a:pt x="90423" y="82278"/>
                  </a:lnTo>
                  <a:lnTo>
                    <a:pt x="87431" y="84980"/>
                  </a:lnTo>
                  <a:lnTo>
                    <a:pt x="85372" y="86773"/>
                  </a:lnTo>
                  <a:lnTo>
                    <a:pt x="84324" y="88503"/>
                  </a:lnTo>
                  <a:lnTo>
                    <a:pt x="84324" y="91546"/>
                  </a:lnTo>
                  <a:lnTo>
                    <a:pt x="82961" y="93706"/>
                  </a:lnTo>
                  <a:lnTo>
                    <a:pt x="82620" y="92456"/>
                  </a:lnTo>
                  <a:lnTo>
                    <a:pt x="81142" y="89084"/>
                  </a:lnTo>
                  <a:lnTo>
                    <a:pt x="79791" y="86180"/>
                  </a:lnTo>
                  <a:lnTo>
                    <a:pt x="79160" y="83465"/>
                  </a:lnTo>
                  <a:lnTo>
                    <a:pt x="78377" y="80359"/>
                  </a:lnTo>
                  <a:lnTo>
                    <a:pt x="76837" y="82152"/>
                  </a:lnTo>
                  <a:lnTo>
                    <a:pt x="75890" y="82000"/>
                  </a:lnTo>
                  <a:lnTo>
                    <a:pt x="74602" y="79803"/>
                  </a:lnTo>
                  <a:lnTo>
                    <a:pt x="71773" y="77745"/>
                  </a:lnTo>
                  <a:lnTo>
                    <a:pt x="68326" y="78175"/>
                  </a:lnTo>
                  <a:lnTo>
                    <a:pt x="65687" y="77770"/>
                  </a:lnTo>
                  <a:lnTo>
                    <a:pt x="63957" y="76849"/>
                  </a:lnTo>
                  <a:lnTo>
                    <a:pt x="62113" y="76710"/>
                  </a:lnTo>
                  <a:lnTo>
                    <a:pt x="60118" y="75624"/>
                  </a:lnTo>
                  <a:lnTo>
                    <a:pt x="56999" y="73086"/>
                  </a:lnTo>
                  <a:lnTo>
                    <a:pt x="55737" y="75232"/>
                  </a:lnTo>
                  <a:lnTo>
                    <a:pt x="57782" y="76912"/>
                  </a:lnTo>
                  <a:lnTo>
                    <a:pt x="59108" y="79349"/>
                  </a:lnTo>
                  <a:lnTo>
                    <a:pt x="61419" y="79235"/>
                  </a:lnTo>
                  <a:lnTo>
                    <a:pt x="63717" y="78541"/>
                  </a:lnTo>
                  <a:lnTo>
                    <a:pt x="64954" y="79879"/>
                  </a:lnTo>
                  <a:lnTo>
                    <a:pt x="66394" y="81306"/>
                  </a:lnTo>
                  <a:lnTo>
                    <a:pt x="65636" y="83187"/>
                  </a:lnTo>
                  <a:lnTo>
                    <a:pt x="64538" y="85208"/>
                  </a:lnTo>
                  <a:lnTo>
                    <a:pt x="60775" y="87140"/>
                  </a:lnTo>
                  <a:lnTo>
                    <a:pt x="57025" y="87973"/>
                  </a:lnTo>
                  <a:lnTo>
                    <a:pt x="53805" y="89425"/>
                  </a:lnTo>
                  <a:lnTo>
                    <a:pt x="53388" y="88263"/>
                  </a:lnTo>
                  <a:lnTo>
                    <a:pt x="52100" y="85132"/>
                  </a:lnTo>
                  <a:lnTo>
                    <a:pt x="50105" y="83554"/>
                  </a:lnTo>
                  <a:lnTo>
                    <a:pt x="49297" y="81230"/>
                  </a:lnTo>
                  <a:lnTo>
                    <a:pt x="47782" y="78831"/>
                  </a:lnTo>
                  <a:lnTo>
                    <a:pt x="45117" y="75169"/>
                  </a:lnTo>
                  <a:lnTo>
                    <a:pt x="43387" y="75801"/>
                  </a:lnTo>
                  <a:lnTo>
                    <a:pt x="44284" y="77341"/>
                  </a:lnTo>
                  <a:lnTo>
                    <a:pt x="45332" y="80182"/>
                  </a:lnTo>
                  <a:lnTo>
                    <a:pt x="46203" y="81382"/>
                  </a:lnTo>
                  <a:lnTo>
                    <a:pt x="48325" y="86281"/>
                  </a:lnTo>
                  <a:lnTo>
                    <a:pt x="49726" y="87241"/>
                  </a:lnTo>
                  <a:lnTo>
                    <a:pt x="51772" y="89198"/>
                  </a:lnTo>
                  <a:lnTo>
                    <a:pt x="52264" y="90271"/>
                  </a:lnTo>
                  <a:lnTo>
                    <a:pt x="53009" y="92506"/>
                  </a:lnTo>
                  <a:lnTo>
                    <a:pt x="54550" y="91736"/>
                  </a:lnTo>
                  <a:lnTo>
                    <a:pt x="58287" y="91218"/>
                  </a:lnTo>
                  <a:lnTo>
                    <a:pt x="59525" y="90612"/>
                  </a:lnTo>
                  <a:lnTo>
                    <a:pt x="59904" y="91837"/>
                  </a:lnTo>
                  <a:cubicBezTo>
                    <a:pt x="59664" y="92443"/>
                    <a:pt x="59070" y="93946"/>
                    <a:pt x="59070" y="94362"/>
                  </a:cubicBezTo>
                  <a:cubicBezTo>
                    <a:pt x="59045" y="94615"/>
                    <a:pt x="58338" y="96016"/>
                    <a:pt x="57681" y="97191"/>
                  </a:cubicBezTo>
                  <a:lnTo>
                    <a:pt x="54487" y="99148"/>
                  </a:lnTo>
                  <a:lnTo>
                    <a:pt x="51784" y="102128"/>
                  </a:lnTo>
                  <a:lnTo>
                    <a:pt x="48855" y="104792"/>
                  </a:lnTo>
                  <a:lnTo>
                    <a:pt x="49474" y="106408"/>
                  </a:lnTo>
                  <a:lnTo>
                    <a:pt x="49411" y="108719"/>
                  </a:lnTo>
                  <a:lnTo>
                    <a:pt x="50257" y="110727"/>
                  </a:lnTo>
                  <a:lnTo>
                    <a:pt x="50257" y="113189"/>
                  </a:lnTo>
                  <a:lnTo>
                    <a:pt x="48767" y="115487"/>
                  </a:lnTo>
                  <a:lnTo>
                    <a:pt x="44587" y="118694"/>
                  </a:lnTo>
                  <a:lnTo>
                    <a:pt x="44587" y="120096"/>
                  </a:lnTo>
                  <a:lnTo>
                    <a:pt x="44297" y="123897"/>
                  </a:lnTo>
                  <a:lnTo>
                    <a:pt x="42845" y="123897"/>
                  </a:lnTo>
                  <a:lnTo>
                    <a:pt x="42175" y="126927"/>
                  </a:lnTo>
                  <a:lnTo>
                    <a:pt x="39713" y="129730"/>
                  </a:lnTo>
                  <a:lnTo>
                    <a:pt x="38084" y="131536"/>
                  </a:lnTo>
                  <a:lnTo>
                    <a:pt x="35647" y="133367"/>
                  </a:lnTo>
                  <a:lnTo>
                    <a:pt x="31404" y="133367"/>
                  </a:lnTo>
                  <a:lnTo>
                    <a:pt x="29776" y="130842"/>
                  </a:lnTo>
                  <a:lnTo>
                    <a:pt x="29371" y="128581"/>
                  </a:lnTo>
                  <a:lnTo>
                    <a:pt x="28210" y="126334"/>
                  </a:lnTo>
                  <a:lnTo>
                    <a:pt x="26278" y="123796"/>
                  </a:lnTo>
                  <a:lnTo>
                    <a:pt x="26278" y="120222"/>
                  </a:lnTo>
                  <a:lnTo>
                    <a:pt x="24384" y="117495"/>
                  </a:lnTo>
                  <a:lnTo>
                    <a:pt x="24384" y="115285"/>
                  </a:lnTo>
                  <a:lnTo>
                    <a:pt x="26278" y="112659"/>
                  </a:lnTo>
                  <a:lnTo>
                    <a:pt x="26278" y="109654"/>
                  </a:lnTo>
                  <a:lnTo>
                    <a:pt x="25672" y="106509"/>
                  </a:lnTo>
                  <a:lnTo>
                    <a:pt x="23563" y="103340"/>
                  </a:lnTo>
                  <a:lnTo>
                    <a:pt x="23992" y="99262"/>
                  </a:lnTo>
                  <a:lnTo>
                    <a:pt x="22679" y="97140"/>
                  </a:lnTo>
                  <a:lnTo>
                    <a:pt x="19838" y="97279"/>
                  </a:lnTo>
                  <a:lnTo>
                    <a:pt x="18916" y="95701"/>
                  </a:lnTo>
                  <a:lnTo>
                    <a:pt x="16353" y="95410"/>
                  </a:lnTo>
                  <a:lnTo>
                    <a:pt x="13600" y="96787"/>
                  </a:lnTo>
                  <a:lnTo>
                    <a:pt x="11113" y="96787"/>
                  </a:lnTo>
                  <a:lnTo>
                    <a:pt x="8486" y="97090"/>
                  </a:lnTo>
                  <a:lnTo>
                    <a:pt x="5570" y="95385"/>
                  </a:lnTo>
                  <a:lnTo>
                    <a:pt x="1453" y="91067"/>
                  </a:lnTo>
                  <a:lnTo>
                    <a:pt x="645" y="87746"/>
                  </a:lnTo>
                  <a:lnTo>
                    <a:pt x="1175" y="84905"/>
                  </a:lnTo>
                  <a:lnTo>
                    <a:pt x="658" y="82518"/>
                  </a:lnTo>
                  <a:lnTo>
                    <a:pt x="1642" y="80132"/>
                  </a:lnTo>
                  <a:lnTo>
                    <a:pt x="4029" y="76306"/>
                  </a:lnTo>
                  <a:lnTo>
                    <a:pt x="6681" y="74386"/>
                  </a:lnTo>
                  <a:lnTo>
                    <a:pt x="7325" y="72353"/>
                  </a:lnTo>
                  <a:lnTo>
                    <a:pt x="9055" y="70523"/>
                  </a:lnTo>
                  <a:lnTo>
                    <a:pt x="10683" y="68894"/>
                  </a:lnTo>
                  <a:lnTo>
                    <a:pt x="11870" y="69487"/>
                  </a:lnTo>
                  <a:lnTo>
                    <a:pt x="16328" y="67858"/>
                  </a:lnTo>
                  <a:lnTo>
                    <a:pt x="20457" y="67871"/>
                  </a:lnTo>
                  <a:lnTo>
                    <a:pt x="22490" y="67543"/>
                  </a:lnTo>
                  <a:lnTo>
                    <a:pt x="23639" y="67795"/>
                  </a:lnTo>
                  <a:lnTo>
                    <a:pt x="24005" y="70560"/>
                  </a:lnTo>
                  <a:lnTo>
                    <a:pt x="26619" y="71116"/>
                  </a:lnTo>
                  <a:lnTo>
                    <a:pt x="29334" y="73338"/>
                  </a:lnTo>
                  <a:lnTo>
                    <a:pt x="31152" y="71747"/>
                  </a:lnTo>
                  <a:lnTo>
                    <a:pt x="32894" y="71457"/>
                  </a:lnTo>
                  <a:lnTo>
                    <a:pt x="38349" y="73035"/>
                  </a:lnTo>
                  <a:lnTo>
                    <a:pt x="41784" y="72505"/>
                  </a:lnTo>
                  <a:lnTo>
                    <a:pt x="44739" y="71154"/>
                  </a:lnTo>
                  <a:lnTo>
                    <a:pt x="45648" y="67719"/>
                  </a:lnTo>
                  <a:lnTo>
                    <a:pt x="44461" y="65989"/>
                  </a:lnTo>
                  <a:lnTo>
                    <a:pt x="41910" y="67442"/>
                  </a:lnTo>
                  <a:lnTo>
                    <a:pt x="39347" y="66785"/>
                  </a:lnTo>
                  <a:lnTo>
                    <a:pt x="37819" y="65762"/>
                  </a:lnTo>
                  <a:lnTo>
                    <a:pt x="38715" y="63590"/>
                  </a:lnTo>
                  <a:lnTo>
                    <a:pt x="40067" y="62820"/>
                  </a:lnTo>
                  <a:lnTo>
                    <a:pt x="42466" y="62227"/>
                  </a:lnTo>
                  <a:lnTo>
                    <a:pt x="45610" y="63073"/>
                  </a:lnTo>
                  <a:lnTo>
                    <a:pt x="50244" y="62075"/>
                  </a:lnTo>
                  <a:lnTo>
                    <a:pt x="47946" y="60345"/>
                  </a:lnTo>
                  <a:lnTo>
                    <a:pt x="45458" y="57782"/>
                  </a:lnTo>
                  <a:lnTo>
                    <a:pt x="46304" y="55206"/>
                  </a:lnTo>
                  <a:lnTo>
                    <a:pt x="43501" y="56999"/>
                  </a:lnTo>
                  <a:lnTo>
                    <a:pt x="43602" y="58312"/>
                  </a:lnTo>
                  <a:lnTo>
                    <a:pt x="42289" y="58312"/>
                  </a:lnTo>
                  <a:lnTo>
                    <a:pt x="41632" y="55938"/>
                  </a:lnTo>
                  <a:lnTo>
                    <a:pt x="39511" y="56469"/>
                  </a:lnTo>
                  <a:lnTo>
                    <a:pt x="37832" y="60042"/>
                  </a:lnTo>
                  <a:lnTo>
                    <a:pt x="37933" y="62265"/>
                  </a:lnTo>
                  <a:lnTo>
                    <a:pt x="36632" y="62530"/>
                  </a:lnTo>
                  <a:lnTo>
                    <a:pt x="35167" y="62757"/>
                  </a:lnTo>
                  <a:lnTo>
                    <a:pt x="33639" y="64398"/>
                  </a:lnTo>
                  <a:lnTo>
                    <a:pt x="34776" y="65750"/>
                  </a:lnTo>
                  <a:lnTo>
                    <a:pt x="33829" y="66659"/>
                  </a:lnTo>
                  <a:lnTo>
                    <a:pt x="32427" y="65585"/>
                  </a:lnTo>
                  <a:lnTo>
                    <a:pt x="30988" y="61886"/>
                  </a:lnTo>
                  <a:lnTo>
                    <a:pt x="28033" y="58893"/>
                  </a:lnTo>
                  <a:lnTo>
                    <a:pt x="25242" y="56974"/>
                  </a:lnTo>
                  <a:lnTo>
                    <a:pt x="24636" y="59146"/>
                  </a:lnTo>
                  <a:lnTo>
                    <a:pt x="27136" y="61595"/>
                  </a:lnTo>
                  <a:lnTo>
                    <a:pt x="29712" y="63085"/>
                  </a:lnTo>
                  <a:lnTo>
                    <a:pt x="29574" y="63401"/>
                  </a:lnTo>
                  <a:lnTo>
                    <a:pt x="28172" y="62921"/>
                  </a:lnTo>
                  <a:lnTo>
                    <a:pt x="28172" y="64967"/>
                  </a:lnTo>
                  <a:lnTo>
                    <a:pt x="27541" y="65333"/>
                  </a:lnTo>
                  <a:lnTo>
                    <a:pt x="27541" y="64537"/>
                  </a:lnTo>
                  <a:lnTo>
                    <a:pt x="26720" y="63148"/>
                  </a:lnTo>
                  <a:lnTo>
                    <a:pt x="25255" y="61785"/>
                  </a:lnTo>
                  <a:lnTo>
                    <a:pt x="23273" y="59575"/>
                  </a:lnTo>
                  <a:lnTo>
                    <a:pt x="21467" y="59575"/>
                  </a:lnTo>
                  <a:lnTo>
                    <a:pt x="20141" y="60295"/>
                  </a:lnTo>
                  <a:lnTo>
                    <a:pt x="17515" y="59600"/>
                  </a:lnTo>
                  <a:lnTo>
                    <a:pt x="17174" y="61557"/>
                  </a:lnTo>
                  <a:lnTo>
                    <a:pt x="16277" y="61949"/>
                  </a:lnTo>
                  <a:lnTo>
                    <a:pt x="15179" y="63919"/>
                  </a:lnTo>
                  <a:lnTo>
                    <a:pt x="13386" y="66507"/>
                  </a:lnTo>
                  <a:lnTo>
                    <a:pt x="11391" y="66406"/>
                  </a:lnTo>
                  <a:lnTo>
                    <a:pt x="10065" y="67176"/>
                  </a:lnTo>
                  <a:lnTo>
                    <a:pt x="9143" y="66381"/>
                  </a:lnTo>
                  <a:lnTo>
                    <a:pt x="6719" y="65649"/>
                  </a:lnTo>
                  <a:lnTo>
                    <a:pt x="6719" y="60610"/>
                  </a:lnTo>
                  <a:lnTo>
                    <a:pt x="8827" y="59499"/>
                  </a:lnTo>
                  <a:lnTo>
                    <a:pt x="12413" y="59954"/>
                  </a:lnTo>
                  <a:lnTo>
                    <a:pt x="14156" y="58148"/>
                  </a:lnTo>
                  <a:lnTo>
                    <a:pt x="13070" y="55825"/>
                  </a:lnTo>
                  <a:lnTo>
                    <a:pt x="12110" y="55320"/>
                  </a:lnTo>
                  <a:lnTo>
                    <a:pt x="13045" y="55168"/>
                  </a:lnTo>
                  <a:lnTo>
                    <a:pt x="14749" y="55168"/>
                  </a:lnTo>
                  <a:lnTo>
                    <a:pt x="16694" y="53186"/>
                  </a:lnTo>
                  <a:lnTo>
                    <a:pt x="17616" y="49840"/>
                  </a:lnTo>
                  <a:lnTo>
                    <a:pt x="20381" y="48691"/>
                  </a:lnTo>
                  <a:lnTo>
                    <a:pt x="20608" y="45913"/>
                  </a:lnTo>
                  <a:lnTo>
                    <a:pt x="21568" y="44764"/>
                  </a:lnTo>
                  <a:lnTo>
                    <a:pt x="22250" y="45559"/>
                  </a:lnTo>
                  <a:lnTo>
                    <a:pt x="21442" y="48211"/>
                  </a:lnTo>
                  <a:lnTo>
                    <a:pt x="25924" y="48211"/>
                  </a:lnTo>
                  <a:lnTo>
                    <a:pt x="29788" y="47504"/>
                  </a:lnTo>
                  <a:lnTo>
                    <a:pt x="30558" y="44915"/>
                  </a:lnTo>
                  <a:lnTo>
                    <a:pt x="31733" y="43539"/>
                  </a:lnTo>
                  <a:lnTo>
                    <a:pt x="32023" y="41910"/>
                  </a:lnTo>
                  <a:lnTo>
                    <a:pt x="34687" y="41821"/>
                  </a:lnTo>
                  <a:lnTo>
                    <a:pt x="37390" y="40129"/>
                  </a:lnTo>
                  <a:lnTo>
                    <a:pt x="35369" y="38841"/>
                  </a:lnTo>
                  <a:lnTo>
                    <a:pt x="32768" y="39599"/>
                  </a:lnTo>
                  <a:lnTo>
                    <a:pt x="31253" y="39422"/>
                  </a:lnTo>
                  <a:lnTo>
                    <a:pt x="30205" y="36303"/>
                  </a:lnTo>
                  <a:lnTo>
                    <a:pt x="33147" y="32604"/>
                  </a:lnTo>
                  <a:lnTo>
                    <a:pt x="31202" y="31215"/>
                  </a:lnTo>
                  <a:lnTo>
                    <a:pt x="29586" y="32591"/>
                  </a:lnTo>
                  <a:lnTo>
                    <a:pt x="28955" y="34372"/>
                  </a:lnTo>
                  <a:lnTo>
                    <a:pt x="27136" y="35874"/>
                  </a:lnTo>
                  <a:lnTo>
                    <a:pt x="26897" y="38425"/>
                  </a:lnTo>
                  <a:lnTo>
                    <a:pt x="28462" y="40723"/>
                  </a:lnTo>
                  <a:cubicBezTo>
                    <a:pt x="28361" y="41241"/>
                    <a:pt x="28071" y="42667"/>
                    <a:pt x="28071" y="42933"/>
                  </a:cubicBezTo>
                  <a:cubicBezTo>
                    <a:pt x="28008" y="43147"/>
                    <a:pt x="27288" y="44233"/>
                    <a:pt x="26619" y="45155"/>
                  </a:cubicBezTo>
                  <a:lnTo>
                    <a:pt x="24131" y="44902"/>
                  </a:lnTo>
                  <a:lnTo>
                    <a:pt x="24308" y="43640"/>
                  </a:lnTo>
                  <a:lnTo>
                    <a:pt x="22553" y="40622"/>
                  </a:lnTo>
                  <a:lnTo>
                    <a:pt x="21076" y="42465"/>
                  </a:lnTo>
                  <a:lnTo>
                    <a:pt x="19687" y="42718"/>
                  </a:lnTo>
                  <a:lnTo>
                    <a:pt x="18740" y="39321"/>
                  </a:lnTo>
                  <a:lnTo>
                    <a:pt x="19510" y="37680"/>
                  </a:lnTo>
                  <a:lnTo>
                    <a:pt x="21985" y="35205"/>
                  </a:lnTo>
                  <a:lnTo>
                    <a:pt x="23386" y="32326"/>
                  </a:lnTo>
                  <a:lnTo>
                    <a:pt x="25874" y="28790"/>
                  </a:lnTo>
                  <a:lnTo>
                    <a:pt x="29712" y="24750"/>
                  </a:lnTo>
                  <a:lnTo>
                    <a:pt x="33021" y="23639"/>
                  </a:lnTo>
                  <a:lnTo>
                    <a:pt x="35294" y="24232"/>
                  </a:lnTo>
                  <a:lnTo>
                    <a:pt x="38008" y="25381"/>
                  </a:lnTo>
                  <a:lnTo>
                    <a:pt x="41481" y="27212"/>
                  </a:lnTo>
                  <a:lnTo>
                    <a:pt x="42188" y="29068"/>
                  </a:lnTo>
                  <a:lnTo>
                    <a:pt x="41039" y="29813"/>
                  </a:lnTo>
                  <a:lnTo>
                    <a:pt x="36556" y="28942"/>
                  </a:lnTo>
                  <a:lnTo>
                    <a:pt x="39284" y="30975"/>
                  </a:lnTo>
                  <a:lnTo>
                    <a:pt x="40976" y="34245"/>
                  </a:lnTo>
                  <a:lnTo>
                    <a:pt x="41910" y="32781"/>
                  </a:lnTo>
                  <a:lnTo>
                    <a:pt x="44436" y="32907"/>
                  </a:lnTo>
                  <a:lnTo>
                    <a:pt x="43135" y="30886"/>
                  </a:lnTo>
                  <a:lnTo>
                    <a:pt x="45181" y="29712"/>
                  </a:lnTo>
                  <a:lnTo>
                    <a:pt x="45471" y="27237"/>
                  </a:lnTo>
                  <a:lnTo>
                    <a:pt x="46191" y="27528"/>
                  </a:lnTo>
                  <a:lnTo>
                    <a:pt x="46809" y="30634"/>
                  </a:lnTo>
                  <a:lnTo>
                    <a:pt x="49082" y="27982"/>
                  </a:lnTo>
                  <a:lnTo>
                    <a:pt x="52971" y="25924"/>
                  </a:lnTo>
                  <a:lnTo>
                    <a:pt x="56330" y="25217"/>
                  </a:lnTo>
                  <a:lnTo>
                    <a:pt x="55648" y="23815"/>
                  </a:lnTo>
                  <a:lnTo>
                    <a:pt x="55863" y="23159"/>
                  </a:lnTo>
                  <a:lnTo>
                    <a:pt x="58224" y="23714"/>
                  </a:lnTo>
                  <a:lnTo>
                    <a:pt x="61596" y="25406"/>
                  </a:lnTo>
                  <a:lnTo>
                    <a:pt x="61596" y="23171"/>
                  </a:lnTo>
                  <a:lnTo>
                    <a:pt x="59449" y="21277"/>
                  </a:lnTo>
                  <a:lnTo>
                    <a:pt x="59500" y="18828"/>
                  </a:lnTo>
                  <a:lnTo>
                    <a:pt x="60245" y="15532"/>
                  </a:lnTo>
                  <a:lnTo>
                    <a:pt x="61457" y="15987"/>
                  </a:lnTo>
                  <a:lnTo>
                    <a:pt x="62252" y="17944"/>
                  </a:lnTo>
                  <a:lnTo>
                    <a:pt x="63300" y="20899"/>
                  </a:lnTo>
                  <a:lnTo>
                    <a:pt x="64614" y="24333"/>
                  </a:lnTo>
                  <a:lnTo>
                    <a:pt x="63464" y="26530"/>
                  </a:lnTo>
                  <a:lnTo>
                    <a:pt x="65813" y="27364"/>
                  </a:lnTo>
                  <a:lnTo>
                    <a:pt x="67114" y="25659"/>
                  </a:lnTo>
                  <a:lnTo>
                    <a:pt x="66470" y="24270"/>
                  </a:lnTo>
                  <a:cubicBezTo>
                    <a:pt x="67215" y="24106"/>
                    <a:pt x="67947" y="23879"/>
                    <a:pt x="68667" y="23601"/>
                  </a:cubicBezTo>
                  <a:lnTo>
                    <a:pt x="69134" y="23386"/>
                  </a:lnTo>
                  <a:lnTo>
                    <a:pt x="67530" y="22060"/>
                  </a:lnTo>
                  <a:lnTo>
                    <a:pt x="65952" y="21770"/>
                  </a:lnTo>
                  <a:lnTo>
                    <a:pt x="64715" y="17982"/>
                  </a:lnTo>
                  <a:lnTo>
                    <a:pt x="65864" y="17211"/>
                  </a:lnTo>
                  <a:lnTo>
                    <a:pt x="66407" y="15696"/>
                  </a:lnTo>
                  <a:lnTo>
                    <a:pt x="69071" y="17275"/>
                  </a:lnTo>
                  <a:lnTo>
                    <a:pt x="70750" y="16252"/>
                  </a:lnTo>
                  <a:lnTo>
                    <a:pt x="68313" y="14964"/>
                  </a:lnTo>
                  <a:lnTo>
                    <a:pt x="67152" y="13726"/>
                  </a:lnTo>
                  <a:lnTo>
                    <a:pt x="70321" y="11946"/>
                  </a:lnTo>
                  <a:lnTo>
                    <a:pt x="69033" y="10683"/>
                  </a:lnTo>
                  <a:lnTo>
                    <a:pt x="70460" y="7943"/>
                  </a:lnTo>
                  <a:lnTo>
                    <a:pt x="73743" y="5481"/>
                  </a:lnTo>
                  <a:lnTo>
                    <a:pt x="74501" y="2968"/>
                  </a:lnTo>
                  <a:lnTo>
                    <a:pt x="75624" y="1554"/>
                  </a:lnTo>
                  <a:lnTo>
                    <a:pt x="77468" y="1554"/>
                  </a:lnTo>
                  <a:lnTo>
                    <a:pt x="78554" y="4206"/>
                  </a:lnTo>
                  <a:lnTo>
                    <a:pt x="80019" y="2097"/>
                  </a:lnTo>
                  <a:lnTo>
                    <a:pt x="81786" y="784"/>
                  </a:lnTo>
                  <a:close/>
                  <a:moveTo>
                    <a:pt x="81786" y="1"/>
                  </a:moveTo>
                  <a:lnTo>
                    <a:pt x="79614" y="1605"/>
                  </a:lnTo>
                  <a:lnTo>
                    <a:pt x="78705" y="2880"/>
                  </a:lnTo>
                  <a:lnTo>
                    <a:pt x="77910" y="910"/>
                  </a:lnTo>
                  <a:lnTo>
                    <a:pt x="75334" y="910"/>
                  </a:lnTo>
                  <a:lnTo>
                    <a:pt x="73983" y="2615"/>
                  </a:lnTo>
                  <a:lnTo>
                    <a:pt x="73213" y="5090"/>
                  </a:lnTo>
                  <a:lnTo>
                    <a:pt x="70043" y="7476"/>
                  </a:lnTo>
                  <a:lnTo>
                    <a:pt x="68263" y="10784"/>
                  </a:lnTo>
                  <a:lnTo>
                    <a:pt x="69286" y="11794"/>
                  </a:lnTo>
                  <a:lnTo>
                    <a:pt x="66154" y="13562"/>
                  </a:lnTo>
                  <a:lnTo>
                    <a:pt x="67897" y="15431"/>
                  </a:lnTo>
                  <a:lnTo>
                    <a:pt x="69475" y="16277"/>
                  </a:lnTo>
                  <a:lnTo>
                    <a:pt x="69071" y="16517"/>
                  </a:lnTo>
                  <a:lnTo>
                    <a:pt x="66066" y="14737"/>
                  </a:lnTo>
                  <a:lnTo>
                    <a:pt x="65346" y="16795"/>
                  </a:lnTo>
                  <a:lnTo>
                    <a:pt x="63970" y="17704"/>
                  </a:lnTo>
                  <a:lnTo>
                    <a:pt x="65472" y="22313"/>
                  </a:lnTo>
                  <a:lnTo>
                    <a:pt x="67253" y="22654"/>
                  </a:lnTo>
                  <a:lnTo>
                    <a:pt x="67934" y="23209"/>
                  </a:lnTo>
                  <a:cubicBezTo>
                    <a:pt x="67290" y="23411"/>
                    <a:pt x="66634" y="23588"/>
                    <a:pt x="65965" y="23727"/>
                  </a:cubicBezTo>
                  <a:lnTo>
                    <a:pt x="65573" y="23803"/>
                  </a:lnTo>
                  <a:lnTo>
                    <a:pt x="66394" y="25571"/>
                  </a:lnTo>
                  <a:lnTo>
                    <a:pt x="65611" y="26606"/>
                  </a:lnTo>
                  <a:lnTo>
                    <a:pt x="64386" y="26177"/>
                  </a:lnTo>
                  <a:lnTo>
                    <a:pt x="65333" y="24371"/>
                  </a:lnTo>
                  <a:lnTo>
                    <a:pt x="63906" y="20671"/>
                  </a:lnTo>
                  <a:lnTo>
                    <a:pt x="62858" y="17717"/>
                  </a:lnTo>
                  <a:lnTo>
                    <a:pt x="61962" y="15482"/>
                  </a:lnTo>
                  <a:lnTo>
                    <a:pt x="59815" y="14686"/>
                  </a:lnTo>
                  <a:lnTo>
                    <a:pt x="58894" y="18714"/>
                  </a:lnTo>
                  <a:lnTo>
                    <a:pt x="58830" y="21555"/>
                  </a:lnTo>
                  <a:lnTo>
                    <a:pt x="60990" y="23449"/>
                  </a:lnTo>
                  <a:lnTo>
                    <a:pt x="60990" y="24371"/>
                  </a:lnTo>
                  <a:lnTo>
                    <a:pt x="58502" y="23121"/>
                  </a:lnTo>
                  <a:lnTo>
                    <a:pt x="55459" y="22401"/>
                  </a:lnTo>
                  <a:lnTo>
                    <a:pt x="54992" y="23853"/>
                  </a:lnTo>
                  <a:lnTo>
                    <a:pt x="55434" y="24762"/>
                  </a:lnTo>
                  <a:lnTo>
                    <a:pt x="52807" y="25305"/>
                  </a:lnTo>
                  <a:lnTo>
                    <a:pt x="48729" y="27439"/>
                  </a:lnTo>
                  <a:lnTo>
                    <a:pt x="47176" y="29232"/>
                  </a:lnTo>
                  <a:lnTo>
                    <a:pt x="46746" y="27073"/>
                  </a:lnTo>
                  <a:lnTo>
                    <a:pt x="44941" y="26316"/>
                  </a:lnTo>
                  <a:lnTo>
                    <a:pt x="44600" y="29321"/>
                  </a:lnTo>
                  <a:lnTo>
                    <a:pt x="42238" y="30672"/>
                  </a:lnTo>
                  <a:lnTo>
                    <a:pt x="43249" y="32212"/>
                  </a:lnTo>
                  <a:lnTo>
                    <a:pt x="41582" y="32137"/>
                  </a:lnTo>
                  <a:lnTo>
                    <a:pt x="41039" y="32983"/>
                  </a:lnTo>
                  <a:lnTo>
                    <a:pt x="39814" y="30634"/>
                  </a:lnTo>
                  <a:lnTo>
                    <a:pt x="39145" y="30078"/>
                  </a:lnTo>
                  <a:lnTo>
                    <a:pt x="41178" y="30482"/>
                  </a:lnTo>
                  <a:lnTo>
                    <a:pt x="42971" y="29321"/>
                  </a:lnTo>
                  <a:lnTo>
                    <a:pt x="41999" y="26770"/>
                  </a:lnTo>
                  <a:lnTo>
                    <a:pt x="38299" y="24813"/>
                  </a:lnTo>
                  <a:lnTo>
                    <a:pt x="35496" y="23639"/>
                  </a:lnTo>
                  <a:lnTo>
                    <a:pt x="32983" y="22982"/>
                  </a:lnTo>
                  <a:lnTo>
                    <a:pt x="29359" y="24194"/>
                  </a:lnTo>
                  <a:lnTo>
                    <a:pt x="25381" y="28386"/>
                  </a:lnTo>
                  <a:lnTo>
                    <a:pt x="22831" y="32010"/>
                  </a:lnTo>
                  <a:lnTo>
                    <a:pt x="21492" y="34801"/>
                  </a:lnTo>
                  <a:lnTo>
                    <a:pt x="19005" y="37276"/>
                  </a:lnTo>
                  <a:lnTo>
                    <a:pt x="18058" y="39258"/>
                  </a:lnTo>
                  <a:lnTo>
                    <a:pt x="19219" y="43438"/>
                  </a:lnTo>
                  <a:lnTo>
                    <a:pt x="21404" y="43046"/>
                  </a:lnTo>
                  <a:lnTo>
                    <a:pt x="22452" y="41733"/>
                  </a:lnTo>
                  <a:lnTo>
                    <a:pt x="23639" y="43766"/>
                  </a:lnTo>
                  <a:lnTo>
                    <a:pt x="23399" y="45458"/>
                  </a:lnTo>
                  <a:lnTo>
                    <a:pt x="26909" y="45824"/>
                  </a:lnTo>
                  <a:lnTo>
                    <a:pt x="27010" y="45673"/>
                  </a:lnTo>
                  <a:cubicBezTo>
                    <a:pt x="28702" y="43387"/>
                    <a:pt x="28702" y="43072"/>
                    <a:pt x="28702" y="42970"/>
                  </a:cubicBezTo>
                  <a:cubicBezTo>
                    <a:pt x="28702" y="42794"/>
                    <a:pt x="28904" y="41683"/>
                    <a:pt x="29106" y="40723"/>
                  </a:cubicBezTo>
                  <a:lnTo>
                    <a:pt x="29144" y="40597"/>
                  </a:lnTo>
                  <a:lnTo>
                    <a:pt x="27566" y="38261"/>
                  </a:lnTo>
                  <a:lnTo>
                    <a:pt x="27743" y="36190"/>
                  </a:lnTo>
                  <a:lnTo>
                    <a:pt x="29498" y="34750"/>
                  </a:lnTo>
                  <a:lnTo>
                    <a:pt x="30129" y="32957"/>
                  </a:lnTo>
                  <a:lnTo>
                    <a:pt x="31240" y="32010"/>
                  </a:lnTo>
                  <a:lnTo>
                    <a:pt x="32238" y="32730"/>
                  </a:lnTo>
                  <a:lnTo>
                    <a:pt x="29510" y="36177"/>
                  </a:lnTo>
                  <a:lnTo>
                    <a:pt x="30773" y="39991"/>
                  </a:lnTo>
                  <a:lnTo>
                    <a:pt x="32831" y="40243"/>
                  </a:lnTo>
                  <a:lnTo>
                    <a:pt x="35281" y="39523"/>
                  </a:lnTo>
                  <a:lnTo>
                    <a:pt x="36203" y="40129"/>
                  </a:lnTo>
                  <a:lnTo>
                    <a:pt x="34498" y="41190"/>
                  </a:lnTo>
                  <a:lnTo>
                    <a:pt x="31493" y="41291"/>
                  </a:lnTo>
                  <a:lnTo>
                    <a:pt x="31139" y="43248"/>
                  </a:lnTo>
                  <a:lnTo>
                    <a:pt x="30041" y="44549"/>
                  </a:lnTo>
                  <a:lnTo>
                    <a:pt x="29296" y="46948"/>
                  </a:lnTo>
                  <a:lnTo>
                    <a:pt x="25861" y="47592"/>
                  </a:lnTo>
                  <a:lnTo>
                    <a:pt x="22288" y="47592"/>
                  </a:lnTo>
                  <a:lnTo>
                    <a:pt x="22957" y="45420"/>
                  </a:lnTo>
                  <a:lnTo>
                    <a:pt x="21543" y="43804"/>
                  </a:lnTo>
                  <a:lnTo>
                    <a:pt x="19990" y="45660"/>
                  </a:lnTo>
                  <a:lnTo>
                    <a:pt x="19775" y="48261"/>
                  </a:lnTo>
                  <a:lnTo>
                    <a:pt x="17085" y="49385"/>
                  </a:lnTo>
                  <a:lnTo>
                    <a:pt x="16113" y="52857"/>
                  </a:lnTo>
                  <a:lnTo>
                    <a:pt x="14484" y="54524"/>
                  </a:lnTo>
                  <a:lnTo>
                    <a:pt x="12982" y="54524"/>
                  </a:lnTo>
                  <a:lnTo>
                    <a:pt x="10178" y="55004"/>
                  </a:lnTo>
                  <a:lnTo>
                    <a:pt x="12590" y="56279"/>
                  </a:lnTo>
                  <a:lnTo>
                    <a:pt x="13398" y="58022"/>
                  </a:lnTo>
                  <a:lnTo>
                    <a:pt x="12186" y="59285"/>
                  </a:lnTo>
                  <a:lnTo>
                    <a:pt x="8714" y="58855"/>
                  </a:lnTo>
                  <a:lnTo>
                    <a:pt x="6100" y="60232"/>
                  </a:lnTo>
                  <a:lnTo>
                    <a:pt x="6100" y="66116"/>
                  </a:lnTo>
                  <a:lnTo>
                    <a:pt x="8777" y="66899"/>
                  </a:lnTo>
                  <a:lnTo>
                    <a:pt x="10002" y="67947"/>
                  </a:lnTo>
                  <a:lnTo>
                    <a:pt x="11555" y="67038"/>
                  </a:lnTo>
                  <a:lnTo>
                    <a:pt x="13714" y="67151"/>
                  </a:lnTo>
                  <a:lnTo>
                    <a:pt x="15709" y="64247"/>
                  </a:lnTo>
                  <a:lnTo>
                    <a:pt x="16719" y="62441"/>
                  </a:lnTo>
                  <a:lnTo>
                    <a:pt x="17729" y="61999"/>
                  </a:lnTo>
                  <a:lnTo>
                    <a:pt x="18020" y="60383"/>
                  </a:lnTo>
                  <a:lnTo>
                    <a:pt x="20229" y="60964"/>
                  </a:lnTo>
                  <a:lnTo>
                    <a:pt x="21631" y="60194"/>
                  </a:lnTo>
                  <a:lnTo>
                    <a:pt x="22982" y="60194"/>
                  </a:lnTo>
                  <a:lnTo>
                    <a:pt x="24800" y="62227"/>
                  </a:lnTo>
                  <a:lnTo>
                    <a:pt x="26202" y="63502"/>
                  </a:lnTo>
                  <a:lnTo>
                    <a:pt x="26909" y="64702"/>
                  </a:lnTo>
                  <a:lnTo>
                    <a:pt x="26909" y="66444"/>
                  </a:lnTo>
                  <a:lnTo>
                    <a:pt x="28803" y="65333"/>
                  </a:lnTo>
                  <a:lnTo>
                    <a:pt x="28803" y="63805"/>
                  </a:lnTo>
                  <a:lnTo>
                    <a:pt x="29927" y="64171"/>
                  </a:lnTo>
                  <a:lnTo>
                    <a:pt x="30521" y="62807"/>
                  </a:lnTo>
                  <a:lnTo>
                    <a:pt x="27553" y="61115"/>
                  </a:lnTo>
                  <a:lnTo>
                    <a:pt x="25343" y="58956"/>
                  </a:lnTo>
                  <a:lnTo>
                    <a:pt x="25609" y="57997"/>
                  </a:lnTo>
                  <a:lnTo>
                    <a:pt x="27629" y="59386"/>
                  </a:lnTo>
                  <a:lnTo>
                    <a:pt x="30432" y="62176"/>
                  </a:lnTo>
                  <a:lnTo>
                    <a:pt x="31910" y="65977"/>
                  </a:lnTo>
                  <a:lnTo>
                    <a:pt x="33879" y="67492"/>
                  </a:lnTo>
                  <a:lnTo>
                    <a:pt x="35660" y="65800"/>
                  </a:lnTo>
                  <a:lnTo>
                    <a:pt x="34498" y="64424"/>
                  </a:lnTo>
                  <a:lnTo>
                    <a:pt x="35496" y="63338"/>
                  </a:lnTo>
                  <a:lnTo>
                    <a:pt x="36758" y="63148"/>
                  </a:lnTo>
                  <a:lnTo>
                    <a:pt x="38602" y="62782"/>
                  </a:lnTo>
                  <a:lnTo>
                    <a:pt x="38488" y="60168"/>
                  </a:lnTo>
                  <a:lnTo>
                    <a:pt x="39966" y="57012"/>
                  </a:lnTo>
                  <a:lnTo>
                    <a:pt x="41203" y="56696"/>
                  </a:lnTo>
                  <a:lnTo>
                    <a:pt x="41809" y="58944"/>
                  </a:lnTo>
                  <a:lnTo>
                    <a:pt x="44284" y="58944"/>
                  </a:lnTo>
                  <a:lnTo>
                    <a:pt x="44158" y="57315"/>
                  </a:lnTo>
                  <a:lnTo>
                    <a:pt x="45155" y="56683"/>
                  </a:lnTo>
                  <a:lnTo>
                    <a:pt x="44739" y="57946"/>
                  </a:lnTo>
                  <a:lnTo>
                    <a:pt x="47529" y="60812"/>
                  </a:lnTo>
                  <a:lnTo>
                    <a:pt x="48767" y="61747"/>
                  </a:lnTo>
                  <a:lnTo>
                    <a:pt x="45635" y="62416"/>
                  </a:lnTo>
                  <a:lnTo>
                    <a:pt x="42478" y="61570"/>
                  </a:lnTo>
                  <a:lnTo>
                    <a:pt x="39877" y="62214"/>
                  </a:lnTo>
                  <a:lnTo>
                    <a:pt x="38223" y="63136"/>
                  </a:lnTo>
                  <a:lnTo>
                    <a:pt x="37036" y="66002"/>
                  </a:lnTo>
                  <a:lnTo>
                    <a:pt x="39044" y="67341"/>
                  </a:lnTo>
                  <a:lnTo>
                    <a:pt x="41999" y="68111"/>
                  </a:lnTo>
                  <a:lnTo>
                    <a:pt x="44284" y="66823"/>
                  </a:lnTo>
                  <a:lnTo>
                    <a:pt x="44979" y="67833"/>
                  </a:lnTo>
                  <a:lnTo>
                    <a:pt x="44208" y="70712"/>
                  </a:lnTo>
                  <a:lnTo>
                    <a:pt x="41658" y="71886"/>
                  </a:lnTo>
                  <a:lnTo>
                    <a:pt x="38400" y="72391"/>
                  </a:lnTo>
                  <a:lnTo>
                    <a:pt x="32932" y="70813"/>
                  </a:lnTo>
                  <a:lnTo>
                    <a:pt x="30887" y="71154"/>
                  </a:lnTo>
                  <a:lnTo>
                    <a:pt x="29334" y="72518"/>
                  </a:lnTo>
                  <a:lnTo>
                    <a:pt x="26922" y="70535"/>
                  </a:lnTo>
                  <a:lnTo>
                    <a:pt x="24586" y="70030"/>
                  </a:lnTo>
                  <a:lnTo>
                    <a:pt x="24207" y="67277"/>
                  </a:lnTo>
                  <a:lnTo>
                    <a:pt x="22515" y="66899"/>
                  </a:lnTo>
                  <a:lnTo>
                    <a:pt x="20406" y="67252"/>
                  </a:lnTo>
                  <a:lnTo>
                    <a:pt x="16227" y="67227"/>
                  </a:lnTo>
                  <a:lnTo>
                    <a:pt x="11908" y="68805"/>
                  </a:lnTo>
                  <a:lnTo>
                    <a:pt x="10570" y="68136"/>
                  </a:lnTo>
                  <a:lnTo>
                    <a:pt x="8613" y="70081"/>
                  </a:lnTo>
                  <a:lnTo>
                    <a:pt x="6782" y="72025"/>
                  </a:lnTo>
                  <a:lnTo>
                    <a:pt x="6163" y="73995"/>
                  </a:lnTo>
                  <a:lnTo>
                    <a:pt x="3612" y="75826"/>
                  </a:lnTo>
                  <a:lnTo>
                    <a:pt x="1087" y="79854"/>
                  </a:lnTo>
                  <a:lnTo>
                    <a:pt x="1" y="82468"/>
                  </a:lnTo>
                  <a:lnTo>
                    <a:pt x="531" y="84917"/>
                  </a:lnTo>
                  <a:lnTo>
                    <a:pt x="14" y="87758"/>
                  </a:lnTo>
                  <a:lnTo>
                    <a:pt x="885" y="91382"/>
                  </a:lnTo>
                  <a:lnTo>
                    <a:pt x="5140" y="95852"/>
                  </a:lnTo>
                  <a:lnTo>
                    <a:pt x="8347" y="97746"/>
                  </a:lnTo>
                  <a:lnTo>
                    <a:pt x="11151" y="97418"/>
                  </a:lnTo>
                  <a:lnTo>
                    <a:pt x="13752" y="97418"/>
                  </a:lnTo>
                  <a:lnTo>
                    <a:pt x="16467" y="96054"/>
                  </a:lnTo>
                  <a:lnTo>
                    <a:pt x="18525" y="96294"/>
                  </a:lnTo>
                  <a:lnTo>
                    <a:pt x="19497" y="97923"/>
                  </a:lnTo>
                  <a:lnTo>
                    <a:pt x="22338" y="97784"/>
                  </a:lnTo>
                  <a:lnTo>
                    <a:pt x="23336" y="99400"/>
                  </a:lnTo>
                  <a:lnTo>
                    <a:pt x="22906" y="103492"/>
                  </a:lnTo>
                  <a:lnTo>
                    <a:pt x="25066" y="106686"/>
                  </a:lnTo>
                  <a:lnTo>
                    <a:pt x="25659" y="109717"/>
                  </a:lnTo>
                  <a:lnTo>
                    <a:pt x="25659" y="112457"/>
                  </a:lnTo>
                  <a:lnTo>
                    <a:pt x="23765" y="115083"/>
                  </a:lnTo>
                  <a:lnTo>
                    <a:pt x="23765" y="117697"/>
                  </a:lnTo>
                  <a:lnTo>
                    <a:pt x="25659" y="120437"/>
                  </a:lnTo>
                  <a:lnTo>
                    <a:pt x="25659" y="124010"/>
                  </a:lnTo>
                  <a:lnTo>
                    <a:pt x="27692" y="126675"/>
                  </a:lnTo>
                  <a:lnTo>
                    <a:pt x="28778" y="128733"/>
                  </a:lnTo>
                  <a:lnTo>
                    <a:pt x="29157" y="130993"/>
                  </a:lnTo>
                  <a:lnTo>
                    <a:pt x="31051" y="133998"/>
                  </a:lnTo>
                  <a:lnTo>
                    <a:pt x="35849" y="133998"/>
                  </a:lnTo>
                  <a:lnTo>
                    <a:pt x="38501" y="132003"/>
                  </a:lnTo>
                  <a:lnTo>
                    <a:pt x="40193" y="130160"/>
                  </a:lnTo>
                  <a:lnTo>
                    <a:pt x="42769" y="127243"/>
                  </a:lnTo>
                  <a:lnTo>
                    <a:pt x="43362" y="124541"/>
                  </a:lnTo>
                  <a:lnTo>
                    <a:pt x="44865" y="124541"/>
                  </a:lnTo>
                  <a:lnTo>
                    <a:pt x="45206" y="120121"/>
                  </a:lnTo>
                  <a:lnTo>
                    <a:pt x="45206" y="119010"/>
                  </a:lnTo>
                  <a:lnTo>
                    <a:pt x="49183" y="115954"/>
                  </a:lnTo>
                  <a:lnTo>
                    <a:pt x="50888" y="113379"/>
                  </a:lnTo>
                  <a:lnTo>
                    <a:pt x="50888" y="110651"/>
                  </a:lnTo>
                  <a:lnTo>
                    <a:pt x="50042" y="108606"/>
                  </a:lnTo>
                  <a:lnTo>
                    <a:pt x="50092" y="106295"/>
                  </a:lnTo>
                  <a:lnTo>
                    <a:pt x="49600" y="104969"/>
                  </a:lnTo>
                  <a:lnTo>
                    <a:pt x="52239" y="102570"/>
                  </a:lnTo>
                  <a:lnTo>
                    <a:pt x="54853" y="99653"/>
                  </a:lnTo>
                  <a:lnTo>
                    <a:pt x="58149" y="97645"/>
                  </a:lnTo>
                  <a:lnTo>
                    <a:pt x="58186" y="97570"/>
                  </a:lnTo>
                  <a:cubicBezTo>
                    <a:pt x="58641" y="96761"/>
                    <a:pt x="59702" y="94817"/>
                    <a:pt x="59702" y="94362"/>
                  </a:cubicBezTo>
                  <a:cubicBezTo>
                    <a:pt x="59702" y="94148"/>
                    <a:pt x="60131" y="92948"/>
                    <a:pt x="60522" y="91963"/>
                  </a:cubicBezTo>
                  <a:lnTo>
                    <a:pt x="60573" y="91862"/>
                  </a:lnTo>
                  <a:lnTo>
                    <a:pt x="59904" y="89716"/>
                  </a:lnTo>
                  <a:lnTo>
                    <a:pt x="58149" y="90587"/>
                  </a:lnTo>
                  <a:lnTo>
                    <a:pt x="54411" y="91117"/>
                  </a:lnTo>
                  <a:lnTo>
                    <a:pt x="53375" y="91610"/>
                  </a:lnTo>
                  <a:lnTo>
                    <a:pt x="52858" y="90031"/>
                  </a:lnTo>
                  <a:lnTo>
                    <a:pt x="52327" y="88870"/>
                  </a:lnTo>
                  <a:lnTo>
                    <a:pt x="50118" y="86748"/>
                  </a:lnTo>
                  <a:lnTo>
                    <a:pt x="48830" y="85852"/>
                  </a:lnTo>
                  <a:lnTo>
                    <a:pt x="46772" y="81104"/>
                  </a:lnTo>
                  <a:lnTo>
                    <a:pt x="45913" y="79917"/>
                  </a:lnTo>
                  <a:lnTo>
                    <a:pt x="44852" y="77076"/>
                  </a:lnTo>
                  <a:lnTo>
                    <a:pt x="44309" y="76142"/>
                  </a:lnTo>
                  <a:lnTo>
                    <a:pt x="44890" y="75927"/>
                  </a:lnTo>
                  <a:lnTo>
                    <a:pt x="47264" y="79185"/>
                  </a:lnTo>
                  <a:lnTo>
                    <a:pt x="48716" y="81470"/>
                  </a:lnTo>
                  <a:lnTo>
                    <a:pt x="49562" y="83945"/>
                  </a:lnTo>
                  <a:lnTo>
                    <a:pt x="51570" y="85523"/>
                  </a:lnTo>
                  <a:lnTo>
                    <a:pt x="52795" y="88478"/>
                  </a:lnTo>
                  <a:lnTo>
                    <a:pt x="53439" y="90271"/>
                  </a:lnTo>
                  <a:lnTo>
                    <a:pt x="57189" y="88579"/>
                  </a:lnTo>
                  <a:lnTo>
                    <a:pt x="60939" y="87746"/>
                  </a:lnTo>
                  <a:lnTo>
                    <a:pt x="65005" y="85675"/>
                  </a:lnTo>
                  <a:lnTo>
                    <a:pt x="66230" y="83453"/>
                  </a:lnTo>
                  <a:lnTo>
                    <a:pt x="67139" y="81154"/>
                  </a:lnTo>
                  <a:lnTo>
                    <a:pt x="65422" y="79437"/>
                  </a:lnTo>
                  <a:lnTo>
                    <a:pt x="63932" y="77821"/>
                  </a:lnTo>
                  <a:lnTo>
                    <a:pt x="61356" y="78616"/>
                  </a:lnTo>
                  <a:lnTo>
                    <a:pt x="59487" y="78705"/>
                  </a:lnTo>
                  <a:lnTo>
                    <a:pt x="58325" y="76571"/>
                  </a:lnTo>
                  <a:lnTo>
                    <a:pt x="56570" y="75094"/>
                  </a:lnTo>
                  <a:lnTo>
                    <a:pt x="57189" y="74045"/>
                  </a:lnTo>
                  <a:lnTo>
                    <a:pt x="59790" y="76154"/>
                  </a:lnTo>
                  <a:lnTo>
                    <a:pt x="61886" y="77303"/>
                  </a:lnTo>
                  <a:lnTo>
                    <a:pt x="63742" y="77442"/>
                  </a:lnTo>
                  <a:lnTo>
                    <a:pt x="65472" y="78364"/>
                  </a:lnTo>
                  <a:lnTo>
                    <a:pt x="68351" y="78818"/>
                  </a:lnTo>
                  <a:lnTo>
                    <a:pt x="71634" y="78414"/>
                  </a:lnTo>
                  <a:lnTo>
                    <a:pt x="74109" y="80195"/>
                  </a:lnTo>
                  <a:lnTo>
                    <a:pt x="75511" y="82569"/>
                  </a:lnTo>
                  <a:lnTo>
                    <a:pt x="77089" y="82834"/>
                  </a:lnTo>
                  <a:lnTo>
                    <a:pt x="78074" y="81697"/>
                  </a:lnTo>
                  <a:lnTo>
                    <a:pt x="78541" y="83617"/>
                  </a:lnTo>
                  <a:lnTo>
                    <a:pt x="79173" y="86357"/>
                  </a:lnTo>
                  <a:lnTo>
                    <a:pt x="80562" y="89349"/>
                  </a:lnTo>
                  <a:lnTo>
                    <a:pt x="82014" y="92670"/>
                  </a:lnTo>
                  <a:lnTo>
                    <a:pt x="82721" y="95246"/>
                  </a:lnTo>
                  <a:lnTo>
                    <a:pt x="84930" y="91723"/>
                  </a:lnTo>
                  <a:lnTo>
                    <a:pt x="84930" y="88668"/>
                  </a:lnTo>
                  <a:lnTo>
                    <a:pt x="85802" y="87215"/>
                  </a:lnTo>
                  <a:lnTo>
                    <a:pt x="87822" y="85460"/>
                  </a:lnTo>
                  <a:lnTo>
                    <a:pt x="90840" y="82720"/>
                  </a:lnTo>
                  <a:lnTo>
                    <a:pt x="92115" y="80990"/>
                  </a:lnTo>
                  <a:lnTo>
                    <a:pt x="94451" y="80447"/>
                  </a:lnTo>
                  <a:lnTo>
                    <a:pt x="95158" y="83339"/>
                  </a:lnTo>
                  <a:lnTo>
                    <a:pt x="96914" y="84160"/>
                  </a:lnTo>
                  <a:lnTo>
                    <a:pt x="96914" y="87885"/>
                  </a:lnTo>
                  <a:lnTo>
                    <a:pt x="99035" y="86622"/>
                  </a:lnTo>
                  <a:lnTo>
                    <a:pt x="100702" y="90132"/>
                  </a:lnTo>
                  <a:lnTo>
                    <a:pt x="100702" y="94451"/>
                  </a:lnTo>
                  <a:lnTo>
                    <a:pt x="102772" y="95549"/>
                  </a:lnTo>
                  <a:lnTo>
                    <a:pt x="103720" y="97557"/>
                  </a:lnTo>
                  <a:lnTo>
                    <a:pt x="105247" y="99565"/>
                  </a:lnTo>
                  <a:lnTo>
                    <a:pt x="107975" y="100701"/>
                  </a:lnTo>
                  <a:lnTo>
                    <a:pt x="107192" y="98100"/>
                  </a:lnTo>
                  <a:lnTo>
                    <a:pt x="106864" y="96294"/>
                  </a:lnTo>
                  <a:lnTo>
                    <a:pt x="105121" y="94994"/>
                  </a:lnTo>
                  <a:lnTo>
                    <a:pt x="104023" y="93478"/>
                  </a:lnTo>
                  <a:lnTo>
                    <a:pt x="103442" y="92127"/>
                  </a:lnTo>
                  <a:lnTo>
                    <a:pt x="103732" y="90082"/>
                  </a:lnTo>
                  <a:lnTo>
                    <a:pt x="104212" y="89476"/>
                  </a:lnTo>
                  <a:lnTo>
                    <a:pt x="105626" y="90801"/>
                  </a:lnTo>
                  <a:lnTo>
                    <a:pt x="107306" y="92595"/>
                  </a:lnTo>
                  <a:lnTo>
                    <a:pt x="108417" y="93163"/>
                  </a:lnTo>
                  <a:lnTo>
                    <a:pt x="108568" y="93049"/>
                  </a:lnTo>
                  <a:cubicBezTo>
                    <a:pt x="110803" y="91382"/>
                    <a:pt x="110803" y="91041"/>
                    <a:pt x="110803" y="90902"/>
                  </a:cubicBezTo>
                  <a:lnTo>
                    <a:pt x="110803" y="87203"/>
                  </a:lnTo>
                  <a:lnTo>
                    <a:pt x="108846" y="85359"/>
                  </a:lnTo>
                  <a:lnTo>
                    <a:pt x="108139" y="83932"/>
                  </a:lnTo>
                  <a:cubicBezTo>
                    <a:pt x="108265" y="83238"/>
                    <a:pt x="108480" y="82556"/>
                    <a:pt x="108581" y="82455"/>
                  </a:cubicBezTo>
                  <a:cubicBezTo>
                    <a:pt x="108758" y="82341"/>
                    <a:pt x="109654" y="82000"/>
                    <a:pt x="110374" y="81748"/>
                  </a:cubicBezTo>
                  <a:lnTo>
                    <a:pt x="110967" y="83099"/>
                  </a:lnTo>
                  <a:lnTo>
                    <a:pt x="113139" y="81521"/>
                  </a:lnTo>
                  <a:lnTo>
                    <a:pt x="117016" y="79589"/>
                  </a:lnTo>
                  <a:lnTo>
                    <a:pt x="118821" y="76293"/>
                  </a:lnTo>
                  <a:lnTo>
                    <a:pt x="119604" y="74083"/>
                  </a:lnTo>
                  <a:lnTo>
                    <a:pt x="119630" y="70232"/>
                  </a:lnTo>
                  <a:lnTo>
                    <a:pt x="118140" y="67227"/>
                  </a:lnTo>
                  <a:lnTo>
                    <a:pt x="116890" y="65649"/>
                  </a:lnTo>
                  <a:lnTo>
                    <a:pt x="118809" y="64348"/>
                  </a:lnTo>
                  <a:lnTo>
                    <a:pt x="119958" y="63451"/>
                  </a:lnTo>
                  <a:lnTo>
                    <a:pt x="117622" y="62719"/>
                  </a:lnTo>
                  <a:lnTo>
                    <a:pt x="116258" y="63212"/>
                  </a:lnTo>
                  <a:lnTo>
                    <a:pt x="115475" y="62340"/>
                  </a:lnTo>
                  <a:lnTo>
                    <a:pt x="115059" y="61772"/>
                  </a:lnTo>
                  <a:lnTo>
                    <a:pt x="116624" y="60863"/>
                  </a:lnTo>
                  <a:lnTo>
                    <a:pt x="117369" y="59373"/>
                  </a:lnTo>
                  <a:lnTo>
                    <a:pt x="117900" y="59638"/>
                  </a:lnTo>
                  <a:lnTo>
                    <a:pt x="117256" y="61974"/>
                  </a:lnTo>
                  <a:lnTo>
                    <a:pt x="119390" y="60901"/>
                  </a:lnTo>
                  <a:lnTo>
                    <a:pt x="120337" y="61684"/>
                  </a:lnTo>
                  <a:lnTo>
                    <a:pt x="121284" y="63350"/>
                  </a:lnTo>
                  <a:lnTo>
                    <a:pt x="122168" y="64424"/>
                  </a:lnTo>
                  <a:lnTo>
                    <a:pt x="122168" y="66015"/>
                  </a:lnTo>
                  <a:lnTo>
                    <a:pt x="123291" y="67151"/>
                  </a:lnTo>
                  <a:lnTo>
                    <a:pt x="125501" y="65383"/>
                  </a:lnTo>
                  <a:lnTo>
                    <a:pt x="124882" y="62782"/>
                  </a:lnTo>
                  <a:lnTo>
                    <a:pt x="123216" y="61078"/>
                  </a:lnTo>
                  <a:lnTo>
                    <a:pt x="122837" y="60295"/>
                  </a:lnTo>
                  <a:lnTo>
                    <a:pt x="124238" y="59095"/>
                  </a:lnTo>
                  <a:lnTo>
                    <a:pt x="124352" y="56254"/>
                  </a:lnTo>
                  <a:lnTo>
                    <a:pt x="125337" y="55433"/>
                  </a:lnTo>
                  <a:lnTo>
                    <a:pt x="126688" y="56229"/>
                  </a:lnTo>
                  <a:lnTo>
                    <a:pt x="128734" y="52693"/>
                  </a:lnTo>
                  <a:lnTo>
                    <a:pt x="130363" y="47693"/>
                  </a:lnTo>
                  <a:lnTo>
                    <a:pt x="129176" y="44359"/>
                  </a:lnTo>
                  <a:lnTo>
                    <a:pt x="128418" y="41329"/>
                  </a:lnTo>
                  <a:lnTo>
                    <a:pt x="126625" y="39650"/>
                  </a:lnTo>
                  <a:lnTo>
                    <a:pt x="124365" y="39006"/>
                  </a:lnTo>
                  <a:lnTo>
                    <a:pt x="123039" y="38501"/>
                  </a:lnTo>
                  <a:lnTo>
                    <a:pt x="122231" y="37844"/>
                  </a:lnTo>
                  <a:lnTo>
                    <a:pt x="124238" y="33816"/>
                  </a:lnTo>
                  <a:lnTo>
                    <a:pt x="125047" y="31152"/>
                  </a:lnTo>
                  <a:lnTo>
                    <a:pt x="127067" y="29939"/>
                  </a:lnTo>
                  <a:lnTo>
                    <a:pt x="130350" y="29939"/>
                  </a:lnTo>
                  <a:lnTo>
                    <a:pt x="135009" y="28677"/>
                  </a:lnTo>
                  <a:lnTo>
                    <a:pt x="132875" y="28677"/>
                  </a:lnTo>
                  <a:lnTo>
                    <a:pt x="132875" y="23841"/>
                  </a:lnTo>
                  <a:lnTo>
                    <a:pt x="135224" y="22793"/>
                  </a:lnTo>
                  <a:lnTo>
                    <a:pt x="136108" y="25091"/>
                  </a:lnTo>
                  <a:lnTo>
                    <a:pt x="137257" y="22490"/>
                  </a:lnTo>
                  <a:lnTo>
                    <a:pt x="137282" y="21025"/>
                  </a:lnTo>
                  <a:lnTo>
                    <a:pt x="138090" y="21479"/>
                  </a:lnTo>
                  <a:lnTo>
                    <a:pt x="137446" y="25129"/>
                  </a:lnTo>
                  <a:lnTo>
                    <a:pt x="136032" y="30912"/>
                  </a:lnTo>
                  <a:lnTo>
                    <a:pt x="136019" y="34447"/>
                  </a:lnTo>
                  <a:lnTo>
                    <a:pt x="139467" y="39220"/>
                  </a:lnTo>
                  <a:lnTo>
                    <a:pt x="140452" y="42491"/>
                  </a:lnTo>
                  <a:lnTo>
                    <a:pt x="140452" y="44486"/>
                  </a:lnTo>
                  <a:lnTo>
                    <a:pt x="142346" y="42907"/>
                  </a:lnTo>
                  <a:lnTo>
                    <a:pt x="142346" y="39460"/>
                  </a:lnTo>
                  <a:lnTo>
                    <a:pt x="143836" y="36051"/>
                  </a:lnTo>
                  <a:lnTo>
                    <a:pt x="143028" y="33273"/>
                  </a:lnTo>
                  <a:lnTo>
                    <a:pt x="142901" y="31682"/>
                  </a:lnTo>
                  <a:lnTo>
                    <a:pt x="142598" y="29447"/>
                  </a:lnTo>
                  <a:lnTo>
                    <a:pt x="140742" y="27982"/>
                  </a:lnTo>
                  <a:lnTo>
                    <a:pt x="140464" y="25356"/>
                  </a:lnTo>
                  <a:lnTo>
                    <a:pt x="142939" y="23740"/>
                  </a:lnTo>
                  <a:lnTo>
                    <a:pt x="145502" y="24093"/>
                  </a:lnTo>
                  <a:lnTo>
                    <a:pt x="145502" y="21189"/>
                  </a:lnTo>
                  <a:lnTo>
                    <a:pt x="146462" y="19611"/>
                  </a:lnTo>
                  <a:lnTo>
                    <a:pt x="148508" y="18588"/>
                  </a:lnTo>
                  <a:lnTo>
                    <a:pt x="149732" y="18588"/>
                  </a:lnTo>
                  <a:lnTo>
                    <a:pt x="148141" y="14231"/>
                  </a:lnTo>
                  <a:lnTo>
                    <a:pt x="145010" y="13070"/>
                  </a:lnTo>
                  <a:lnTo>
                    <a:pt x="145490" y="11214"/>
                  </a:lnTo>
                  <a:lnTo>
                    <a:pt x="145161" y="9105"/>
                  </a:lnTo>
                  <a:lnTo>
                    <a:pt x="145060" y="8562"/>
                  </a:lnTo>
                  <a:lnTo>
                    <a:pt x="146664" y="9395"/>
                  </a:lnTo>
                  <a:lnTo>
                    <a:pt x="148015" y="8360"/>
                  </a:lnTo>
                  <a:lnTo>
                    <a:pt x="149442" y="9307"/>
                  </a:lnTo>
                  <a:lnTo>
                    <a:pt x="150364" y="6542"/>
                  </a:lnTo>
                  <a:lnTo>
                    <a:pt x="149038" y="4774"/>
                  </a:lnTo>
                  <a:lnTo>
                    <a:pt x="148369" y="2223"/>
                  </a:lnTo>
                  <a:lnTo>
                    <a:pt x="144227" y="1605"/>
                  </a:lnTo>
                  <a:lnTo>
                    <a:pt x="144227" y="3120"/>
                  </a:lnTo>
                  <a:lnTo>
                    <a:pt x="143116" y="3082"/>
                  </a:lnTo>
                  <a:lnTo>
                    <a:pt x="142384" y="2185"/>
                  </a:lnTo>
                  <a:lnTo>
                    <a:pt x="134744" y="2185"/>
                  </a:lnTo>
                  <a:lnTo>
                    <a:pt x="130704" y="2564"/>
                  </a:lnTo>
                  <a:lnTo>
                    <a:pt x="133065" y="4875"/>
                  </a:lnTo>
                  <a:lnTo>
                    <a:pt x="131411" y="4888"/>
                  </a:lnTo>
                  <a:lnTo>
                    <a:pt x="130842" y="3486"/>
                  </a:lnTo>
                  <a:lnTo>
                    <a:pt x="127458" y="4989"/>
                  </a:lnTo>
                  <a:lnTo>
                    <a:pt x="124908" y="6605"/>
                  </a:lnTo>
                  <a:lnTo>
                    <a:pt x="123620" y="6605"/>
                  </a:lnTo>
                  <a:lnTo>
                    <a:pt x="122584" y="4420"/>
                  </a:lnTo>
                  <a:lnTo>
                    <a:pt x="119781" y="4016"/>
                  </a:lnTo>
                  <a:lnTo>
                    <a:pt x="117710" y="5178"/>
                  </a:lnTo>
                  <a:lnTo>
                    <a:pt x="114604" y="4143"/>
                  </a:lnTo>
                  <a:lnTo>
                    <a:pt x="112432" y="3259"/>
                  </a:lnTo>
                  <a:lnTo>
                    <a:pt x="108076" y="3574"/>
                  </a:lnTo>
                  <a:lnTo>
                    <a:pt x="106005" y="4900"/>
                  </a:lnTo>
                  <a:lnTo>
                    <a:pt x="107091" y="7842"/>
                  </a:lnTo>
                  <a:lnTo>
                    <a:pt x="105146" y="7842"/>
                  </a:lnTo>
                  <a:lnTo>
                    <a:pt x="103795" y="7729"/>
                  </a:lnTo>
                  <a:lnTo>
                    <a:pt x="101851" y="8714"/>
                  </a:lnTo>
                  <a:lnTo>
                    <a:pt x="102583" y="10039"/>
                  </a:lnTo>
                  <a:lnTo>
                    <a:pt x="102583" y="10039"/>
                  </a:lnTo>
                  <a:lnTo>
                    <a:pt x="101169" y="9623"/>
                  </a:lnTo>
                  <a:lnTo>
                    <a:pt x="100348" y="6744"/>
                  </a:lnTo>
                  <a:lnTo>
                    <a:pt x="97545" y="4370"/>
                  </a:lnTo>
                  <a:lnTo>
                    <a:pt x="93252" y="4963"/>
                  </a:lnTo>
                  <a:lnTo>
                    <a:pt x="94072" y="7628"/>
                  </a:lnTo>
                  <a:lnTo>
                    <a:pt x="91509" y="7539"/>
                  </a:lnTo>
                  <a:lnTo>
                    <a:pt x="90385" y="6074"/>
                  </a:lnTo>
                  <a:lnTo>
                    <a:pt x="87999" y="7337"/>
                  </a:lnTo>
                  <a:lnTo>
                    <a:pt x="86231" y="7893"/>
                  </a:lnTo>
                  <a:lnTo>
                    <a:pt x="84034" y="10544"/>
                  </a:lnTo>
                  <a:lnTo>
                    <a:pt x="83706" y="9282"/>
                  </a:lnTo>
                  <a:lnTo>
                    <a:pt x="85915" y="5923"/>
                  </a:lnTo>
                  <a:lnTo>
                    <a:pt x="85234" y="2526"/>
                  </a:lnTo>
                  <a:lnTo>
                    <a:pt x="8178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9"/>
            <p:cNvSpPr/>
            <p:nvPr/>
          </p:nvSpPr>
          <p:spPr>
            <a:xfrm>
              <a:off x="4467225" y="3815075"/>
              <a:ext cx="177425" cy="289800"/>
            </a:xfrm>
            <a:custGeom>
              <a:avLst/>
              <a:gdLst/>
              <a:ahLst/>
              <a:cxnLst/>
              <a:rect l="l" t="t" r="r" b="b"/>
              <a:pathLst>
                <a:path w="7097" h="11592" extrusionOk="0">
                  <a:moveTo>
                    <a:pt x="5683" y="0"/>
                  </a:moveTo>
                  <a:lnTo>
                    <a:pt x="4572" y="1339"/>
                  </a:lnTo>
                  <a:lnTo>
                    <a:pt x="2602" y="2513"/>
                  </a:lnTo>
                  <a:lnTo>
                    <a:pt x="1023" y="3271"/>
                  </a:lnTo>
                  <a:lnTo>
                    <a:pt x="1415" y="5809"/>
                  </a:lnTo>
                  <a:lnTo>
                    <a:pt x="1023" y="7362"/>
                  </a:lnTo>
                  <a:lnTo>
                    <a:pt x="1" y="8524"/>
                  </a:lnTo>
                  <a:lnTo>
                    <a:pt x="556" y="10809"/>
                  </a:lnTo>
                  <a:lnTo>
                    <a:pt x="2134" y="11592"/>
                  </a:lnTo>
                  <a:lnTo>
                    <a:pt x="3864" y="9849"/>
                  </a:lnTo>
                  <a:lnTo>
                    <a:pt x="5203" y="6541"/>
                  </a:lnTo>
                  <a:lnTo>
                    <a:pt x="6226" y="3384"/>
                  </a:lnTo>
                  <a:lnTo>
                    <a:pt x="7097" y="1655"/>
                  </a:lnTo>
                  <a:lnTo>
                    <a:pt x="615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9"/>
            <p:cNvSpPr/>
            <p:nvPr/>
          </p:nvSpPr>
          <p:spPr>
            <a:xfrm>
              <a:off x="4458375" y="3806875"/>
              <a:ext cx="194800" cy="307475"/>
            </a:xfrm>
            <a:custGeom>
              <a:avLst/>
              <a:gdLst/>
              <a:ahLst/>
              <a:cxnLst/>
              <a:rect l="l" t="t" r="r" b="b"/>
              <a:pathLst>
                <a:path w="7792" h="12299" extrusionOk="0">
                  <a:moveTo>
                    <a:pt x="6327" y="644"/>
                  </a:moveTo>
                  <a:lnTo>
                    <a:pt x="7097" y="1995"/>
                  </a:lnTo>
                  <a:lnTo>
                    <a:pt x="6277" y="3611"/>
                  </a:lnTo>
                  <a:lnTo>
                    <a:pt x="5266" y="6756"/>
                  </a:lnTo>
                  <a:lnTo>
                    <a:pt x="3953" y="10001"/>
                  </a:lnTo>
                  <a:lnTo>
                    <a:pt x="2413" y="11529"/>
                  </a:lnTo>
                  <a:lnTo>
                    <a:pt x="1175" y="10910"/>
                  </a:lnTo>
                  <a:lnTo>
                    <a:pt x="695" y="8940"/>
                  </a:lnTo>
                  <a:lnTo>
                    <a:pt x="1668" y="7829"/>
                  </a:lnTo>
                  <a:lnTo>
                    <a:pt x="2097" y="6149"/>
                  </a:lnTo>
                  <a:lnTo>
                    <a:pt x="1731" y="3776"/>
                  </a:lnTo>
                  <a:lnTo>
                    <a:pt x="3120" y="3119"/>
                  </a:lnTo>
                  <a:lnTo>
                    <a:pt x="5090" y="1932"/>
                  </a:lnTo>
                  <a:lnTo>
                    <a:pt x="6176" y="644"/>
                  </a:lnTo>
                  <a:close/>
                  <a:moveTo>
                    <a:pt x="5873" y="0"/>
                  </a:moveTo>
                  <a:lnTo>
                    <a:pt x="4711" y="1427"/>
                  </a:lnTo>
                  <a:lnTo>
                    <a:pt x="2817" y="2563"/>
                  </a:lnTo>
                  <a:lnTo>
                    <a:pt x="1024" y="3409"/>
                  </a:lnTo>
                  <a:lnTo>
                    <a:pt x="1440" y="6124"/>
                  </a:lnTo>
                  <a:lnTo>
                    <a:pt x="1087" y="7538"/>
                  </a:lnTo>
                  <a:lnTo>
                    <a:pt x="1" y="8776"/>
                  </a:lnTo>
                  <a:lnTo>
                    <a:pt x="632" y="11352"/>
                  </a:lnTo>
                  <a:lnTo>
                    <a:pt x="2552" y="12299"/>
                  </a:lnTo>
                  <a:lnTo>
                    <a:pt x="4420" y="10405"/>
                  </a:lnTo>
                  <a:lnTo>
                    <a:pt x="5847" y="6958"/>
                  </a:lnTo>
                  <a:lnTo>
                    <a:pt x="6845" y="3851"/>
                  </a:lnTo>
                  <a:lnTo>
                    <a:pt x="7792" y="1970"/>
                  </a:lnTo>
                  <a:lnTo>
                    <a:pt x="668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9"/>
            <p:cNvSpPr/>
            <p:nvPr/>
          </p:nvSpPr>
          <p:spPr>
            <a:xfrm>
              <a:off x="5304725" y="3312525"/>
              <a:ext cx="45475" cy="78625"/>
            </a:xfrm>
            <a:custGeom>
              <a:avLst/>
              <a:gdLst/>
              <a:ahLst/>
              <a:cxnLst/>
              <a:rect l="l" t="t" r="r" b="b"/>
              <a:pathLst>
                <a:path w="1819" h="3145" extrusionOk="0">
                  <a:moveTo>
                    <a:pt x="480" y="0"/>
                  </a:moveTo>
                  <a:lnTo>
                    <a:pt x="0" y="1654"/>
                  </a:lnTo>
                  <a:lnTo>
                    <a:pt x="480" y="3144"/>
                  </a:lnTo>
                  <a:lnTo>
                    <a:pt x="1503" y="2753"/>
                  </a:lnTo>
                  <a:lnTo>
                    <a:pt x="1818" y="1566"/>
                  </a:lnTo>
                  <a:lnTo>
                    <a:pt x="48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9"/>
            <p:cNvSpPr/>
            <p:nvPr/>
          </p:nvSpPr>
          <p:spPr>
            <a:xfrm>
              <a:off x="5296500" y="3296100"/>
              <a:ext cx="62525" cy="105475"/>
            </a:xfrm>
            <a:custGeom>
              <a:avLst/>
              <a:gdLst/>
              <a:ahLst/>
              <a:cxnLst/>
              <a:rect l="l" t="t" r="r" b="b"/>
              <a:pathLst>
                <a:path w="2501" h="4219" extrusionOk="0">
                  <a:moveTo>
                    <a:pt x="948" y="1301"/>
                  </a:moveTo>
                  <a:lnTo>
                    <a:pt x="1806" y="2311"/>
                  </a:lnTo>
                  <a:lnTo>
                    <a:pt x="1567" y="3170"/>
                  </a:lnTo>
                  <a:lnTo>
                    <a:pt x="1011" y="3397"/>
                  </a:lnTo>
                  <a:lnTo>
                    <a:pt x="657" y="2299"/>
                  </a:lnTo>
                  <a:lnTo>
                    <a:pt x="948" y="1301"/>
                  </a:lnTo>
                  <a:close/>
                  <a:moveTo>
                    <a:pt x="670" y="1"/>
                  </a:moveTo>
                  <a:lnTo>
                    <a:pt x="1" y="2311"/>
                  </a:lnTo>
                  <a:lnTo>
                    <a:pt x="607" y="4218"/>
                  </a:lnTo>
                  <a:lnTo>
                    <a:pt x="2097" y="3650"/>
                  </a:lnTo>
                  <a:lnTo>
                    <a:pt x="2501" y="2147"/>
                  </a:lnTo>
                  <a:lnTo>
                    <a:pt x="67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9"/>
            <p:cNvSpPr/>
            <p:nvPr/>
          </p:nvSpPr>
          <p:spPr>
            <a:xfrm>
              <a:off x="5643750" y="3420800"/>
              <a:ext cx="232675" cy="252250"/>
            </a:xfrm>
            <a:custGeom>
              <a:avLst/>
              <a:gdLst/>
              <a:ahLst/>
              <a:cxnLst/>
              <a:rect l="l" t="t" r="r" b="b"/>
              <a:pathLst>
                <a:path w="9307" h="10090" extrusionOk="0">
                  <a:moveTo>
                    <a:pt x="1" y="0"/>
                  </a:moveTo>
                  <a:lnTo>
                    <a:pt x="948" y="1301"/>
                  </a:lnTo>
                  <a:lnTo>
                    <a:pt x="2337" y="1553"/>
                  </a:lnTo>
                  <a:cubicBezTo>
                    <a:pt x="2337" y="1553"/>
                    <a:pt x="3536" y="3852"/>
                    <a:pt x="3688" y="4091"/>
                  </a:cubicBezTo>
                  <a:cubicBezTo>
                    <a:pt x="3852" y="4331"/>
                    <a:pt x="5897" y="8233"/>
                    <a:pt x="5897" y="8233"/>
                  </a:cubicBezTo>
                  <a:lnTo>
                    <a:pt x="7804" y="10089"/>
                  </a:lnTo>
                  <a:lnTo>
                    <a:pt x="8587" y="10089"/>
                  </a:lnTo>
                  <a:lnTo>
                    <a:pt x="9307" y="8119"/>
                  </a:lnTo>
                  <a:lnTo>
                    <a:pt x="7880" y="5039"/>
                  </a:lnTo>
                  <a:lnTo>
                    <a:pt x="4647" y="1882"/>
                  </a:lnTo>
                  <a:lnTo>
                    <a:pt x="3473" y="1061"/>
                  </a:lnTo>
                  <a:lnTo>
                    <a:pt x="197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9"/>
            <p:cNvSpPr/>
            <p:nvPr/>
          </p:nvSpPr>
          <p:spPr>
            <a:xfrm>
              <a:off x="5628275" y="3412900"/>
              <a:ext cx="256350" cy="268025"/>
            </a:xfrm>
            <a:custGeom>
              <a:avLst/>
              <a:gdLst/>
              <a:ahLst/>
              <a:cxnLst/>
              <a:rect l="l" t="t" r="r" b="b"/>
              <a:pathLst>
                <a:path w="10254" h="10721" extrusionOk="0">
                  <a:moveTo>
                    <a:pt x="2488" y="632"/>
                  </a:moveTo>
                  <a:lnTo>
                    <a:pt x="5052" y="2438"/>
                  </a:lnTo>
                  <a:lnTo>
                    <a:pt x="8246" y="5544"/>
                  </a:lnTo>
                  <a:lnTo>
                    <a:pt x="9585" y="8448"/>
                  </a:lnTo>
                  <a:lnTo>
                    <a:pt x="9004" y="10090"/>
                  </a:lnTo>
                  <a:lnTo>
                    <a:pt x="8562" y="10090"/>
                  </a:lnTo>
                  <a:lnTo>
                    <a:pt x="6782" y="8360"/>
                  </a:lnTo>
                  <a:cubicBezTo>
                    <a:pt x="6478" y="7792"/>
                    <a:pt x="4723" y="4471"/>
                    <a:pt x="4572" y="4231"/>
                  </a:cubicBezTo>
                  <a:cubicBezTo>
                    <a:pt x="4458" y="4067"/>
                    <a:pt x="3688" y="2614"/>
                    <a:pt x="3233" y="1731"/>
                  </a:cubicBezTo>
                  <a:lnTo>
                    <a:pt x="3158" y="1592"/>
                  </a:lnTo>
                  <a:lnTo>
                    <a:pt x="1743" y="1327"/>
                  </a:lnTo>
                  <a:lnTo>
                    <a:pt x="1238" y="632"/>
                  </a:lnTo>
                  <a:close/>
                  <a:moveTo>
                    <a:pt x="1" y="1"/>
                  </a:moveTo>
                  <a:lnTo>
                    <a:pt x="1390" y="1907"/>
                  </a:lnTo>
                  <a:lnTo>
                    <a:pt x="2741" y="2160"/>
                  </a:lnTo>
                  <a:cubicBezTo>
                    <a:pt x="3019" y="2690"/>
                    <a:pt x="3903" y="4370"/>
                    <a:pt x="4041" y="4584"/>
                  </a:cubicBezTo>
                  <a:cubicBezTo>
                    <a:pt x="4155" y="4748"/>
                    <a:pt x="5430" y="7135"/>
                    <a:pt x="6251" y="8701"/>
                  </a:cubicBezTo>
                  <a:lnTo>
                    <a:pt x="8297" y="10721"/>
                  </a:lnTo>
                  <a:lnTo>
                    <a:pt x="9433" y="10721"/>
                  </a:lnTo>
                  <a:lnTo>
                    <a:pt x="10254" y="8423"/>
                  </a:lnTo>
                  <a:lnTo>
                    <a:pt x="8789" y="5228"/>
                  </a:lnTo>
                  <a:lnTo>
                    <a:pt x="5443" y="1945"/>
                  </a:lnTo>
                  <a:lnTo>
                    <a:pt x="269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9"/>
            <p:cNvSpPr/>
            <p:nvPr/>
          </p:nvSpPr>
          <p:spPr>
            <a:xfrm>
              <a:off x="5873550" y="3662925"/>
              <a:ext cx="284775" cy="73250"/>
            </a:xfrm>
            <a:custGeom>
              <a:avLst/>
              <a:gdLst/>
              <a:ahLst/>
              <a:cxnLst/>
              <a:rect l="l" t="t" r="r" b="b"/>
              <a:pathLst>
                <a:path w="11391" h="2930" extrusionOk="0">
                  <a:moveTo>
                    <a:pt x="1150" y="0"/>
                  </a:moveTo>
                  <a:lnTo>
                    <a:pt x="1" y="998"/>
                  </a:lnTo>
                  <a:lnTo>
                    <a:pt x="2324" y="2058"/>
                  </a:lnTo>
                  <a:lnTo>
                    <a:pt x="5696" y="2930"/>
                  </a:lnTo>
                  <a:lnTo>
                    <a:pt x="11391" y="2930"/>
                  </a:lnTo>
                  <a:lnTo>
                    <a:pt x="8082" y="1667"/>
                  </a:lnTo>
                  <a:lnTo>
                    <a:pt x="5708" y="1667"/>
                  </a:lnTo>
                  <a:lnTo>
                    <a:pt x="115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9"/>
            <p:cNvSpPr/>
            <p:nvPr/>
          </p:nvSpPr>
          <p:spPr>
            <a:xfrm>
              <a:off x="5859050" y="3654075"/>
              <a:ext cx="342200" cy="90000"/>
            </a:xfrm>
            <a:custGeom>
              <a:avLst/>
              <a:gdLst/>
              <a:ahLst/>
              <a:cxnLst/>
              <a:rect l="l" t="t" r="r" b="b"/>
              <a:pathLst>
                <a:path w="13688" h="3600" extrusionOk="0">
                  <a:moveTo>
                    <a:pt x="1806" y="720"/>
                  </a:moveTo>
                  <a:lnTo>
                    <a:pt x="6187" y="2311"/>
                  </a:lnTo>
                  <a:lnTo>
                    <a:pt x="8599" y="2337"/>
                  </a:lnTo>
                  <a:lnTo>
                    <a:pt x="10266" y="2968"/>
                  </a:lnTo>
                  <a:lnTo>
                    <a:pt x="6314" y="2968"/>
                  </a:lnTo>
                  <a:lnTo>
                    <a:pt x="3043" y="2122"/>
                  </a:lnTo>
                  <a:lnTo>
                    <a:pt x="1174" y="1263"/>
                  </a:lnTo>
                  <a:lnTo>
                    <a:pt x="1806" y="720"/>
                  </a:lnTo>
                  <a:close/>
                  <a:moveTo>
                    <a:pt x="1667" y="1"/>
                  </a:moveTo>
                  <a:lnTo>
                    <a:pt x="0" y="1428"/>
                  </a:lnTo>
                  <a:lnTo>
                    <a:pt x="2829" y="2715"/>
                  </a:lnTo>
                  <a:lnTo>
                    <a:pt x="6200" y="3587"/>
                  </a:lnTo>
                  <a:lnTo>
                    <a:pt x="13688" y="3599"/>
                  </a:lnTo>
                  <a:lnTo>
                    <a:pt x="8763" y="1731"/>
                  </a:lnTo>
                  <a:lnTo>
                    <a:pt x="6352" y="1705"/>
                  </a:lnTo>
                  <a:lnTo>
                    <a:pt x="166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9"/>
            <p:cNvSpPr/>
            <p:nvPr/>
          </p:nvSpPr>
          <p:spPr>
            <a:xfrm>
              <a:off x="6185775" y="3706475"/>
              <a:ext cx="137975" cy="31600"/>
            </a:xfrm>
            <a:custGeom>
              <a:avLst/>
              <a:gdLst/>
              <a:ahLst/>
              <a:cxnLst/>
              <a:rect l="l" t="t" r="r" b="b"/>
              <a:pathLst>
                <a:path w="5519" h="1264" extrusionOk="0">
                  <a:moveTo>
                    <a:pt x="3397" y="1"/>
                  </a:moveTo>
                  <a:lnTo>
                    <a:pt x="0" y="556"/>
                  </a:lnTo>
                  <a:lnTo>
                    <a:pt x="1818" y="1263"/>
                  </a:lnTo>
                  <a:lnTo>
                    <a:pt x="5518" y="556"/>
                  </a:lnTo>
                  <a:lnTo>
                    <a:pt x="339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9"/>
            <p:cNvSpPr/>
            <p:nvPr/>
          </p:nvSpPr>
          <p:spPr>
            <a:xfrm>
              <a:off x="6156100" y="3698600"/>
              <a:ext cx="203625" cy="47675"/>
            </a:xfrm>
            <a:custGeom>
              <a:avLst/>
              <a:gdLst/>
              <a:ahLst/>
              <a:cxnLst/>
              <a:rect l="l" t="t" r="r" b="b"/>
              <a:pathLst>
                <a:path w="8145" h="1907" extrusionOk="0">
                  <a:moveTo>
                    <a:pt x="4571" y="644"/>
                  </a:moveTo>
                  <a:lnTo>
                    <a:pt x="5278" y="821"/>
                  </a:lnTo>
                  <a:lnTo>
                    <a:pt x="3031" y="1250"/>
                  </a:lnTo>
                  <a:lnTo>
                    <a:pt x="2374" y="998"/>
                  </a:lnTo>
                  <a:lnTo>
                    <a:pt x="4571" y="644"/>
                  </a:lnTo>
                  <a:close/>
                  <a:moveTo>
                    <a:pt x="4596" y="0"/>
                  </a:moveTo>
                  <a:lnTo>
                    <a:pt x="0" y="745"/>
                  </a:lnTo>
                  <a:lnTo>
                    <a:pt x="2968" y="1907"/>
                  </a:lnTo>
                  <a:lnTo>
                    <a:pt x="8145" y="922"/>
                  </a:lnTo>
                  <a:lnTo>
                    <a:pt x="459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9"/>
            <p:cNvSpPr/>
            <p:nvPr/>
          </p:nvSpPr>
          <p:spPr>
            <a:xfrm>
              <a:off x="6158300" y="3493725"/>
              <a:ext cx="139875" cy="161950"/>
            </a:xfrm>
            <a:custGeom>
              <a:avLst/>
              <a:gdLst/>
              <a:ahLst/>
              <a:cxnLst/>
              <a:rect l="l" t="t" r="r" b="b"/>
              <a:pathLst>
                <a:path w="5595" h="6478" extrusionOk="0">
                  <a:moveTo>
                    <a:pt x="3864" y="0"/>
                  </a:moveTo>
                  <a:lnTo>
                    <a:pt x="632" y="1579"/>
                  </a:lnTo>
                  <a:lnTo>
                    <a:pt x="1" y="4925"/>
                  </a:lnTo>
                  <a:lnTo>
                    <a:pt x="1099" y="6478"/>
                  </a:lnTo>
                  <a:lnTo>
                    <a:pt x="1730" y="4420"/>
                  </a:lnTo>
                  <a:lnTo>
                    <a:pt x="3473" y="6225"/>
                  </a:lnTo>
                  <a:lnTo>
                    <a:pt x="3473" y="4331"/>
                  </a:lnTo>
                  <a:lnTo>
                    <a:pt x="2678" y="3510"/>
                  </a:lnTo>
                  <a:lnTo>
                    <a:pt x="4104" y="2765"/>
                  </a:lnTo>
                  <a:lnTo>
                    <a:pt x="1895" y="2765"/>
                  </a:lnTo>
                  <a:lnTo>
                    <a:pt x="5594" y="1023"/>
                  </a:lnTo>
                  <a:lnTo>
                    <a:pt x="386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9"/>
            <p:cNvSpPr/>
            <p:nvPr/>
          </p:nvSpPr>
          <p:spPr>
            <a:xfrm>
              <a:off x="6149775" y="3484875"/>
              <a:ext cx="165125" cy="188175"/>
            </a:xfrm>
            <a:custGeom>
              <a:avLst/>
              <a:gdLst/>
              <a:ahLst/>
              <a:cxnLst/>
              <a:rect l="l" t="t" r="r" b="b"/>
              <a:pathLst>
                <a:path w="6605" h="7527" extrusionOk="0">
                  <a:moveTo>
                    <a:pt x="4193" y="708"/>
                  </a:moveTo>
                  <a:lnTo>
                    <a:pt x="5266" y="1339"/>
                  </a:lnTo>
                  <a:lnTo>
                    <a:pt x="1023" y="3334"/>
                  </a:lnTo>
                  <a:lnTo>
                    <a:pt x="1023" y="3334"/>
                  </a:lnTo>
                  <a:lnTo>
                    <a:pt x="1251" y="2147"/>
                  </a:lnTo>
                  <a:lnTo>
                    <a:pt x="4193" y="708"/>
                  </a:lnTo>
                  <a:close/>
                  <a:moveTo>
                    <a:pt x="3157" y="3423"/>
                  </a:moveTo>
                  <a:lnTo>
                    <a:pt x="2501" y="3776"/>
                  </a:lnTo>
                  <a:lnTo>
                    <a:pt x="3486" y="4812"/>
                  </a:lnTo>
                  <a:lnTo>
                    <a:pt x="3486" y="5796"/>
                  </a:lnTo>
                  <a:lnTo>
                    <a:pt x="1933" y="4168"/>
                  </a:lnTo>
                  <a:lnTo>
                    <a:pt x="1326" y="6125"/>
                  </a:lnTo>
                  <a:lnTo>
                    <a:pt x="670" y="5203"/>
                  </a:lnTo>
                  <a:lnTo>
                    <a:pt x="1011" y="3423"/>
                  </a:lnTo>
                  <a:close/>
                  <a:moveTo>
                    <a:pt x="4218" y="1"/>
                  </a:moveTo>
                  <a:lnTo>
                    <a:pt x="683" y="1718"/>
                  </a:lnTo>
                  <a:lnTo>
                    <a:pt x="1" y="5354"/>
                  </a:lnTo>
                  <a:lnTo>
                    <a:pt x="1554" y="7526"/>
                  </a:lnTo>
                  <a:lnTo>
                    <a:pt x="2210" y="5392"/>
                  </a:lnTo>
                  <a:lnTo>
                    <a:pt x="4117" y="7375"/>
                  </a:lnTo>
                  <a:lnTo>
                    <a:pt x="4117" y="4572"/>
                  </a:lnTo>
                  <a:lnTo>
                    <a:pt x="3536" y="3953"/>
                  </a:lnTo>
                  <a:lnTo>
                    <a:pt x="5708" y="2804"/>
                  </a:lnTo>
                  <a:lnTo>
                    <a:pt x="3650" y="2804"/>
                  </a:lnTo>
                  <a:lnTo>
                    <a:pt x="6605" y="1415"/>
                  </a:lnTo>
                  <a:lnTo>
                    <a:pt x="421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9"/>
            <p:cNvSpPr/>
            <p:nvPr/>
          </p:nvSpPr>
          <p:spPr>
            <a:xfrm>
              <a:off x="5945525" y="3367450"/>
              <a:ext cx="213125" cy="254775"/>
            </a:xfrm>
            <a:custGeom>
              <a:avLst/>
              <a:gdLst/>
              <a:ahLst/>
              <a:cxnLst/>
              <a:rect l="l" t="t" r="r" b="b"/>
              <a:pathLst>
                <a:path w="8525" h="10191" extrusionOk="0">
                  <a:moveTo>
                    <a:pt x="6542" y="0"/>
                  </a:moveTo>
                  <a:lnTo>
                    <a:pt x="3941" y="3119"/>
                  </a:lnTo>
                  <a:lnTo>
                    <a:pt x="2817" y="5291"/>
                  </a:lnTo>
                  <a:lnTo>
                    <a:pt x="935" y="5291"/>
                  </a:lnTo>
                  <a:lnTo>
                    <a:pt x="1" y="6869"/>
                  </a:lnTo>
                  <a:lnTo>
                    <a:pt x="1491" y="9067"/>
                  </a:lnTo>
                  <a:lnTo>
                    <a:pt x="2817" y="9546"/>
                  </a:lnTo>
                  <a:lnTo>
                    <a:pt x="4686" y="9344"/>
                  </a:lnTo>
                  <a:lnTo>
                    <a:pt x="6049" y="10190"/>
                  </a:lnTo>
                  <a:lnTo>
                    <a:pt x="7363" y="6516"/>
                  </a:lnTo>
                  <a:lnTo>
                    <a:pt x="8524" y="4874"/>
                  </a:lnTo>
                  <a:lnTo>
                    <a:pt x="7653" y="3384"/>
                  </a:lnTo>
                  <a:lnTo>
                    <a:pt x="8512" y="2134"/>
                  </a:lnTo>
                  <a:lnTo>
                    <a:pt x="654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9"/>
            <p:cNvSpPr/>
            <p:nvPr/>
          </p:nvSpPr>
          <p:spPr>
            <a:xfrm>
              <a:off x="5936075" y="3355775"/>
              <a:ext cx="232350" cy="278450"/>
            </a:xfrm>
            <a:custGeom>
              <a:avLst/>
              <a:gdLst/>
              <a:ahLst/>
              <a:cxnLst/>
              <a:rect l="l" t="t" r="r" b="b"/>
              <a:pathLst>
                <a:path w="9294" h="11138" extrusionOk="0">
                  <a:moveTo>
                    <a:pt x="6932" y="947"/>
                  </a:moveTo>
                  <a:lnTo>
                    <a:pt x="8486" y="2627"/>
                  </a:lnTo>
                  <a:lnTo>
                    <a:pt x="7652" y="3839"/>
                  </a:lnTo>
                  <a:lnTo>
                    <a:pt x="8523" y="5329"/>
                  </a:lnTo>
                  <a:lnTo>
                    <a:pt x="7475" y="6806"/>
                  </a:lnTo>
                  <a:lnTo>
                    <a:pt x="6263" y="10190"/>
                  </a:lnTo>
                  <a:lnTo>
                    <a:pt x="5139" y="9496"/>
                  </a:lnTo>
                  <a:lnTo>
                    <a:pt x="3220" y="9685"/>
                  </a:lnTo>
                  <a:lnTo>
                    <a:pt x="2071" y="9281"/>
                  </a:lnTo>
                  <a:lnTo>
                    <a:pt x="745" y="7324"/>
                  </a:lnTo>
                  <a:lnTo>
                    <a:pt x="1490" y="6074"/>
                  </a:lnTo>
                  <a:lnTo>
                    <a:pt x="3384" y="6074"/>
                  </a:lnTo>
                  <a:lnTo>
                    <a:pt x="4584" y="3763"/>
                  </a:lnTo>
                  <a:lnTo>
                    <a:pt x="6932" y="947"/>
                  </a:lnTo>
                  <a:close/>
                  <a:moveTo>
                    <a:pt x="6907" y="0"/>
                  </a:moveTo>
                  <a:lnTo>
                    <a:pt x="4079" y="3397"/>
                  </a:lnTo>
                  <a:lnTo>
                    <a:pt x="3005" y="5442"/>
                  </a:lnTo>
                  <a:lnTo>
                    <a:pt x="1137" y="5442"/>
                  </a:lnTo>
                  <a:lnTo>
                    <a:pt x="0" y="7336"/>
                  </a:lnTo>
                  <a:lnTo>
                    <a:pt x="1667" y="9799"/>
                  </a:lnTo>
                  <a:lnTo>
                    <a:pt x="3157" y="10329"/>
                  </a:lnTo>
                  <a:lnTo>
                    <a:pt x="4988" y="10140"/>
                  </a:lnTo>
                  <a:lnTo>
                    <a:pt x="6591" y="11137"/>
                  </a:lnTo>
                  <a:lnTo>
                    <a:pt x="8018" y="7147"/>
                  </a:lnTo>
                  <a:lnTo>
                    <a:pt x="9281" y="5379"/>
                  </a:lnTo>
                  <a:lnTo>
                    <a:pt x="8397" y="3877"/>
                  </a:lnTo>
                  <a:lnTo>
                    <a:pt x="9294" y="2576"/>
                  </a:lnTo>
                  <a:lnTo>
                    <a:pt x="69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9"/>
            <p:cNvSpPr/>
            <p:nvPr/>
          </p:nvSpPr>
          <p:spPr>
            <a:xfrm>
              <a:off x="6429775" y="3529075"/>
              <a:ext cx="453650" cy="254450"/>
            </a:xfrm>
            <a:custGeom>
              <a:avLst/>
              <a:gdLst/>
              <a:ahLst/>
              <a:cxnLst/>
              <a:rect l="l" t="t" r="r" b="b"/>
              <a:pathLst>
                <a:path w="18146" h="10178" extrusionOk="0">
                  <a:moveTo>
                    <a:pt x="1794" y="0"/>
                  </a:moveTo>
                  <a:lnTo>
                    <a:pt x="1" y="745"/>
                  </a:lnTo>
                  <a:lnTo>
                    <a:pt x="1705" y="2576"/>
                  </a:lnTo>
                  <a:lnTo>
                    <a:pt x="2223" y="4496"/>
                  </a:lnTo>
                  <a:lnTo>
                    <a:pt x="4281" y="4496"/>
                  </a:lnTo>
                  <a:lnTo>
                    <a:pt x="5847" y="5039"/>
                  </a:lnTo>
                  <a:lnTo>
                    <a:pt x="5847" y="6705"/>
                  </a:lnTo>
                  <a:lnTo>
                    <a:pt x="8764" y="8915"/>
                  </a:lnTo>
                  <a:lnTo>
                    <a:pt x="11214" y="8915"/>
                  </a:lnTo>
                  <a:lnTo>
                    <a:pt x="12236" y="7412"/>
                  </a:lnTo>
                  <a:lnTo>
                    <a:pt x="14055" y="8120"/>
                  </a:lnTo>
                  <a:lnTo>
                    <a:pt x="15633" y="10178"/>
                  </a:lnTo>
                  <a:lnTo>
                    <a:pt x="18146" y="10178"/>
                  </a:lnTo>
                  <a:lnTo>
                    <a:pt x="14522" y="5443"/>
                  </a:lnTo>
                  <a:lnTo>
                    <a:pt x="10431" y="3157"/>
                  </a:lnTo>
                  <a:lnTo>
                    <a:pt x="5531" y="1819"/>
                  </a:lnTo>
                  <a:lnTo>
                    <a:pt x="3650" y="2652"/>
                  </a:lnTo>
                  <a:lnTo>
                    <a:pt x="3094" y="733"/>
                  </a:lnTo>
                  <a:lnTo>
                    <a:pt x="17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9"/>
            <p:cNvSpPr/>
            <p:nvPr/>
          </p:nvSpPr>
          <p:spPr>
            <a:xfrm>
              <a:off x="6416200" y="3519925"/>
              <a:ext cx="483325" cy="271500"/>
            </a:xfrm>
            <a:custGeom>
              <a:avLst/>
              <a:gdLst/>
              <a:ahLst/>
              <a:cxnLst/>
              <a:rect l="l" t="t" r="r" b="b"/>
              <a:pathLst>
                <a:path w="19333" h="10860" extrusionOk="0">
                  <a:moveTo>
                    <a:pt x="2312" y="707"/>
                  </a:moveTo>
                  <a:lnTo>
                    <a:pt x="3372" y="1313"/>
                  </a:lnTo>
                  <a:lnTo>
                    <a:pt x="3991" y="3447"/>
                  </a:lnTo>
                  <a:lnTo>
                    <a:pt x="6112" y="2513"/>
                  </a:lnTo>
                  <a:lnTo>
                    <a:pt x="10860" y="3814"/>
                  </a:lnTo>
                  <a:lnTo>
                    <a:pt x="14863" y="6061"/>
                  </a:lnTo>
                  <a:lnTo>
                    <a:pt x="18058" y="10228"/>
                  </a:lnTo>
                  <a:lnTo>
                    <a:pt x="16328" y="10228"/>
                  </a:lnTo>
                  <a:lnTo>
                    <a:pt x="14787" y="8233"/>
                  </a:lnTo>
                  <a:lnTo>
                    <a:pt x="12653" y="7400"/>
                  </a:lnTo>
                  <a:lnTo>
                    <a:pt x="11580" y="8965"/>
                  </a:lnTo>
                  <a:lnTo>
                    <a:pt x="9408" y="8965"/>
                  </a:lnTo>
                  <a:lnTo>
                    <a:pt x="6706" y="6920"/>
                  </a:lnTo>
                  <a:lnTo>
                    <a:pt x="6706" y="5177"/>
                  </a:lnTo>
                  <a:lnTo>
                    <a:pt x="4913" y="4571"/>
                  </a:lnTo>
                  <a:lnTo>
                    <a:pt x="3006" y="4546"/>
                  </a:lnTo>
                  <a:lnTo>
                    <a:pt x="2526" y="2778"/>
                  </a:lnTo>
                  <a:lnTo>
                    <a:pt x="1074" y="1225"/>
                  </a:lnTo>
                  <a:lnTo>
                    <a:pt x="2312" y="707"/>
                  </a:lnTo>
                  <a:close/>
                  <a:moveTo>
                    <a:pt x="2362" y="0"/>
                  </a:moveTo>
                  <a:lnTo>
                    <a:pt x="1" y="998"/>
                  </a:lnTo>
                  <a:lnTo>
                    <a:pt x="1958" y="3094"/>
                  </a:lnTo>
                  <a:lnTo>
                    <a:pt x="2526" y="5177"/>
                  </a:lnTo>
                  <a:lnTo>
                    <a:pt x="4761" y="5177"/>
                  </a:lnTo>
                  <a:lnTo>
                    <a:pt x="6074" y="5632"/>
                  </a:lnTo>
                  <a:lnTo>
                    <a:pt x="6074" y="7223"/>
                  </a:lnTo>
                  <a:lnTo>
                    <a:pt x="9206" y="9597"/>
                  </a:lnTo>
                  <a:lnTo>
                    <a:pt x="11921" y="9597"/>
                  </a:lnTo>
                  <a:lnTo>
                    <a:pt x="12906" y="8170"/>
                  </a:lnTo>
                  <a:lnTo>
                    <a:pt x="14396" y="8751"/>
                  </a:lnTo>
                  <a:lnTo>
                    <a:pt x="16025" y="10859"/>
                  </a:lnTo>
                  <a:lnTo>
                    <a:pt x="19333" y="10859"/>
                  </a:lnTo>
                  <a:lnTo>
                    <a:pt x="15317" y="5607"/>
                  </a:lnTo>
                  <a:lnTo>
                    <a:pt x="11125" y="3245"/>
                  </a:lnTo>
                  <a:lnTo>
                    <a:pt x="6049" y="1844"/>
                  </a:lnTo>
                  <a:lnTo>
                    <a:pt x="4395" y="2576"/>
                  </a:lnTo>
                  <a:lnTo>
                    <a:pt x="3903" y="884"/>
                  </a:lnTo>
                  <a:lnTo>
                    <a:pt x="236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9"/>
            <p:cNvSpPr/>
            <p:nvPr/>
          </p:nvSpPr>
          <p:spPr>
            <a:xfrm>
              <a:off x="5992575" y="3785400"/>
              <a:ext cx="867500" cy="764650"/>
            </a:xfrm>
            <a:custGeom>
              <a:avLst/>
              <a:gdLst/>
              <a:ahLst/>
              <a:cxnLst/>
              <a:rect l="l" t="t" r="r" b="b"/>
              <a:pathLst>
                <a:path w="34700" h="30586" extrusionOk="0">
                  <a:moveTo>
                    <a:pt x="18082" y="1"/>
                  </a:moveTo>
                  <a:lnTo>
                    <a:pt x="15494" y="2602"/>
                  </a:lnTo>
                  <a:lnTo>
                    <a:pt x="13953" y="3574"/>
                  </a:lnTo>
                  <a:lnTo>
                    <a:pt x="12577" y="3006"/>
                  </a:lnTo>
                  <a:lnTo>
                    <a:pt x="9976" y="5430"/>
                  </a:lnTo>
                  <a:lnTo>
                    <a:pt x="8195" y="7627"/>
                  </a:lnTo>
                  <a:lnTo>
                    <a:pt x="4950" y="9572"/>
                  </a:lnTo>
                  <a:lnTo>
                    <a:pt x="1617" y="10228"/>
                  </a:lnTo>
                  <a:lnTo>
                    <a:pt x="0" y="12779"/>
                  </a:lnTo>
                  <a:lnTo>
                    <a:pt x="0" y="15999"/>
                  </a:lnTo>
                  <a:lnTo>
                    <a:pt x="973" y="20835"/>
                  </a:lnTo>
                  <a:lnTo>
                    <a:pt x="480" y="22704"/>
                  </a:lnTo>
                  <a:lnTo>
                    <a:pt x="1857" y="24244"/>
                  </a:lnTo>
                  <a:lnTo>
                    <a:pt x="5481" y="23424"/>
                  </a:lnTo>
                  <a:lnTo>
                    <a:pt x="9408" y="22211"/>
                  </a:lnTo>
                  <a:lnTo>
                    <a:pt x="12223" y="20999"/>
                  </a:lnTo>
                  <a:lnTo>
                    <a:pt x="16214" y="21365"/>
                  </a:lnTo>
                  <a:lnTo>
                    <a:pt x="18070" y="24964"/>
                  </a:lnTo>
                  <a:lnTo>
                    <a:pt x="20103" y="23184"/>
                  </a:lnTo>
                  <a:lnTo>
                    <a:pt x="20911" y="26833"/>
                  </a:lnTo>
                  <a:cubicBezTo>
                    <a:pt x="20911" y="26833"/>
                    <a:pt x="21719" y="29421"/>
                    <a:pt x="22047" y="29421"/>
                  </a:cubicBezTo>
                  <a:cubicBezTo>
                    <a:pt x="22349" y="29421"/>
                    <a:pt x="23677" y="30586"/>
                    <a:pt x="24015" y="30586"/>
                  </a:cubicBezTo>
                  <a:cubicBezTo>
                    <a:pt x="24045" y="30586"/>
                    <a:pt x="24067" y="30577"/>
                    <a:pt x="24080" y="30558"/>
                  </a:cubicBezTo>
                  <a:cubicBezTo>
                    <a:pt x="24232" y="30318"/>
                    <a:pt x="25621" y="29990"/>
                    <a:pt x="25621" y="29990"/>
                  </a:cubicBezTo>
                  <a:lnTo>
                    <a:pt x="28133" y="30229"/>
                  </a:lnTo>
                  <a:cubicBezTo>
                    <a:pt x="28133" y="30229"/>
                    <a:pt x="30735" y="28045"/>
                    <a:pt x="30735" y="27729"/>
                  </a:cubicBezTo>
                  <a:cubicBezTo>
                    <a:pt x="30735" y="27401"/>
                    <a:pt x="32831" y="23348"/>
                    <a:pt x="32831" y="23348"/>
                  </a:cubicBezTo>
                  <a:lnTo>
                    <a:pt x="34371" y="19699"/>
                  </a:lnTo>
                  <a:lnTo>
                    <a:pt x="34700" y="14193"/>
                  </a:lnTo>
                  <a:lnTo>
                    <a:pt x="31303" y="8107"/>
                  </a:lnTo>
                  <a:lnTo>
                    <a:pt x="30078" y="5114"/>
                  </a:lnTo>
                  <a:lnTo>
                    <a:pt x="29434" y="3081"/>
                  </a:lnTo>
                  <a:lnTo>
                    <a:pt x="27654" y="1"/>
                  </a:lnTo>
                  <a:lnTo>
                    <a:pt x="26025" y="3410"/>
                  </a:lnTo>
                  <a:lnTo>
                    <a:pt x="26113" y="4950"/>
                  </a:lnTo>
                  <a:lnTo>
                    <a:pt x="24333" y="6251"/>
                  </a:lnTo>
                  <a:lnTo>
                    <a:pt x="21971" y="4054"/>
                  </a:lnTo>
                  <a:lnTo>
                    <a:pt x="22224" y="1301"/>
                  </a:lnTo>
                  <a:lnTo>
                    <a:pt x="1808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9"/>
            <p:cNvSpPr/>
            <p:nvPr/>
          </p:nvSpPr>
          <p:spPr>
            <a:xfrm>
              <a:off x="5985000" y="3768350"/>
              <a:ext cx="883600" cy="789850"/>
            </a:xfrm>
            <a:custGeom>
              <a:avLst/>
              <a:gdLst/>
              <a:ahLst/>
              <a:cxnLst/>
              <a:rect l="l" t="t" r="r" b="b"/>
              <a:pathLst>
                <a:path w="35344" h="31594" extrusionOk="0">
                  <a:moveTo>
                    <a:pt x="18474" y="1049"/>
                  </a:moveTo>
                  <a:lnTo>
                    <a:pt x="22186" y="2210"/>
                  </a:lnTo>
                  <a:lnTo>
                    <a:pt x="21946" y="4862"/>
                  </a:lnTo>
                  <a:lnTo>
                    <a:pt x="24598" y="7337"/>
                  </a:lnTo>
                  <a:lnTo>
                    <a:pt x="26732" y="5784"/>
                  </a:lnTo>
                  <a:lnTo>
                    <a:pt x="26643" y="4155"/>
                  </a:lnTo>
                  <a:lnTo>
                    <a:pt x="27969" y="1364"/>
                  </a:lnTo>
                  <a:lnTo>
                    <a:pt x="29447" y="3890"/>
                  </a:lnTo>
                  <a:lnTo>
                    <a:pt x="30091" y="5910"/>
                  </a:lnTo>
                  <a:lnTo>
                    <a:pt x="31315" y="8941"/>
                  </a:lnTo>
                  <a:lnTo>
                    <a:pt x="34674" y="14938"/>
                  </a:lnTo>
                  <a:lnTo>
                    <a:pt x="34359" y="20305"/>
                  </a:lnTo>
                  <a:lnTo>
                    <a:pt x="32856" y="23891"/>
                  </a:lnTo>
                  <a:cubicBezTo>
                    <a:pt x="31530" y="26442"/>
                    <a:pt x="30810" y="27932"/>
                    <a:pt x="30722" y="28336"/>
                  </a:cubicBezTo>
                  <a:cubicBezTo>
                    <a:pt x="30583" y="28601"/>
                    <a:pt x="29396" y="29687"/>
                    <a:pt x="28335" y="30596"/>
                  </a:cubicBezTo>
                  <a:lnTo>
                    <a:pt x="25898" y="30356"/>
                  </a:lnTo>
                  <a:lnTo>
                    <a:pt x="25848" y="30369"/>
                  </a:lnTo>
                  <a:cubicBezTo>
                    <a:pt x="25052" y="30558"/>
                    <a:pt x="24522" y="30747"/>
                    <a:pt x="24257" y="30937"/>
                  </a:cubicBezTo>
                  <a:cubicBezTo>
                    <a:pt x="23979" y="30773"/>
                    <a:pt x="23714" y="30596"/>
                    <a:pt x="23461" y="30406"/>
                  </a:cubicBezTo>
                  <a:cubicBezTo>
                    <a:pt x="22931" y="30028"/>
                    <a:pt x="22666" y="29851"/>
                    <a:pt x="22464" y="29800"/>
                  </a:cubicBezTo>
                  <a:cubicBezTo>
                    <a:pt x="22262" y="29560"/>
                    <a:pt x="21832" y="28411"/>
                    <a:pt x="21517" y="27439"/>
                  </a:cubicBezTo>
                  <a:lnTo>
                    <a:pt x="20595" y="23272"/>
                  </a:lnTo>
                  <a:lnTo>
                    <a:pt x="18474" y="25141"/>
                  </a:lnTo>
                  <a:lnTo>
                    <a:pt x="16706" y="21744"/>
                  </a:lnTo>
                  <a:lnTo>
                    <a:pt x="12463" y="21353"/>
                  </a:lnTo>
                  <a:lnTo>
                    <a:pt x="9610" y="22590"/>
                  </a:lnTo>
                  <a:lnTo>
                    <a:pt x="5708" y="23803"/>
                  </a:lnTo>
                  <a:lnTo>
                    <a:pt x="2261" y="24573"/>
                  </a:lnTo>
                  <a:lnTo>
                    <a:pt x="1124" y="23297"/>
                  </a:lnTo>
                  <a:lnTo>
                    <a:pt x="1591" y="21530"/>
                  </a:lnTo>
                  <a:lnTo>
                    <a:pt x="619" y="16681"/>
                  </a:lnTo>
                  <a:lnTo>
                    <a:pt x="619" y="13537"/>
                  </a:lnTo>
                  <a:lnTo>
                    <a:pt x="2109" y="11188"/>
                  </a:lnTo>
                  <a:lnTo>
                    <a:pt x="5316" y="10557"/>
                  </a:lnTo>
                  <a:lnTo>
                    <a:pt x="8662" y="8574"/>
                  </a:lnTo>
                  <a:lnTo>
                    <a:pt x="10493" y="6352"/>
                  </a:lnTo>
                  <a:lnTo>
                    <a:pt x="12943" y="4054"/>
                  </a:lnTo>
                  <a:lnTo>
                    <a:pt x="14282" y="4609"/>
                  </a:lnTo>
                  <a:lnTo>
                    <a:pt x="15961" y="3549"/>
                  </a:lnTo>
                  <a:lnTo>
                    <a:pt x="18474" y="1049"/>
                  </a:lnTo>
                  <a:close/>
                  <a:moveTo>
                    <a:pt x="27944" y="1"/>
                  </a:moveTo>
                  <a:lnTo>
                    <a:pt x="26025" y="4016"/>
                  </a:lnTo>
                  <a:lnTo>
                    <a:pt x="26100" y="5468"/>
                  </a:lnTo>
                  <a:lnTo>
                    <a:pt x="24674" y="6516"/>
                  </a:lnTo>
                  <a:lnTo>
                    <a:pt x="22615" y="4609"/>
                  </a:lnTo>
                  <a:lnTo>
                    <a:pt x="22868" y="1756"/>
                  </a:lnTo>
                  <a:lnTo>
                    <a:pt x="18310" y="316"/>
                  </a:lnTo>
                  <a:lnTo>
                    <a:pt x="15607" y="3018"/>
                  </a:lnTo>
                  <a:lnTo>
                    <a:pt x="14231" y="3890"/>
                  </a:lnTo>
                  <a:lnTo>
                    <a:pt x="12817" y="3309"/>
                  </a:lnTo>
                  <a:lnTo>
                    <a:pt x="10039" y="5910"/>
                  </a:lnTo>
                  <a:lnTo>
                    <a:pt x="8296" y="8057"/>
                  </a:lnTo>
                  <a:lnTo>
                    <a:pt x="5152" y="9951"/>
                  </a:lnTo>
                  <a:lnTo>
                    <a:pt x="1743" y="10633"/>
                  </a:lnTo>
                  <a:lnTo>
                    <a:pt x="0" y="13360"/>
                  </a:lnTo>
                  <a:lnTo>
                    <a:pt x="0" y="16744"/>
                  </a:lnTo>
                  <a:lnTo>
                    <a:pt x="947" y="21504"/>
                  </a:lnTo>
                  <a:lnTo>
                    <a:pt x="430" y="23462"/>
                  </a:lnTo>
                  <a:lnTo>
                    <a:pt x="2046" y="25267"/>
                  </a:lnTo>
                  <a:lnTo>
                    <a:pt x="5872" y="24409"/>
                  </a:lnTo>
                  <a:lnTo>
                    <a:pt x="9824" y="23184"/>
                  </a:lnTo>
                  <a:lnTo>
                    <a:pt x="12564" y="21997"/>
                  </a:lnTo>
                  <a:lnTo>
                    <a:pt x="16314" y="22338"/>
                  </a:lnTo>
                  <a:lnTo>
                    <a:pt x="18284" y="26151"/>
                  </a:lnTo>
                  <a:lnTo>
                    <a:pt x="20216" y="24459"/>
                  </a:lnTo>
                  <a:lnTo>
                    <a:pt x="20923" y="27616"/>
                  </a:lnTo>
                  <a:cubicBezTo>
                    <a:pt x="21795" y="30419"/>
                    <a:pt x="22136" y="30419"/>
                    <a:pt x="22325" y="30419"/>
                  </a:cubicBezTo>
                  <a:cubicBezTo>
                    <a:pt x="22590" y="30571"/>
                    <a:pt x="22855" y="30735"/>
                    <a:pt x="23095" y="30924"/>
                  </a:cubicBezTo>
                  <a:cubicBezTo>
                    <a:pt x="23752" y="31391"/>
                    <a:pt x="24067" y="31593"/>
                    <a:pt x="24320" y="31593"/>
                  </a:cubicBezTo>
                  <a:cubicBezTo>
                    <a:pt x="24345" y="31581"/>
                    <a:pt x="24383" y="31581"/>
                    <a:pt x="24421" y="31568"/>
                  </a:cubicBezTo>
                  <a:cubicBezTo>
                    <a:pt x="24509" y="31555"/>
                    <a:pt x="24598" y="31505"/>
                    <a:pt x="24648" y="31429"/>
                  </a:cubicBezTo>
                  <a:cubicBezTo>
                    <a:pt x="24749" y="31341"/>
                    <a:pt x="25355" y="31126"/>
                    <a:pt x="25962" y="30987"/>
                  </a:cubicBezTo>
                  <a:lnTo>
                    <a:pt x="28563" y="31240"/>
                  </a:lnTo>
                  <a:lnTo>
                    <a:pt x="28664" y="31151"/>
                  </a:lnTo>
                  <a:cubicBezTo>
                    <a:pt x="31366" y="28866"/>
                    <a:pt x="31366" y="28550"/>
                    <a:pt x="31366" y="28424"/>
                  </a:cubicBezTo>
                  <a:cubicBezTo>
                    <a:pt x="31416" y="28146"/>
                    <a:pt x="32464" y="26037"/>
                    <a:pt x="33449" y="24143"/>
                  </a:cubicBezTo>
                  <a:lnTo>
                    <a:pt x="34990" y="20494"/>
                  </a:lnTo>
                  <a:lnTo>
                    <a:pt x="35343" y="14787"/>
                  </a:lnTo>
                  <a:lnTo>
                    <a:pt x="31909" y="8663"/>
                  </a:lnTo>
                  <a:lnTo>
                    <a:pt x="30697" y="5683"/>
                  </a:lnTo>
                  <a:lnTo>
                    <a:pt x="30053" y="3662"/>
                  </a:lnTo>
                  <a:lnTo>
                    <a:pt x="2794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9"/>
            <p:cNvSpPr/>
            <p:nvPr/>
          </p:nvSpPr>
          <p:spPr>
            <a:xfrm>
              <a:off x="6575950" y="4616250"/>
              <a:ext cx="97550" cy="109575"/>
            </a:xfrm>
            <a:custGeom>
              <a:avLst/>
              <a:gdLst/>
              <a:ahLst/>
              <a:cxnLst/>
              <a:rect l="l" t="t" r="r" b="b"/>
              <a:pathLst>
                <a:path w="3902" h="4383" extrusionOk="0">
                  <a:moveTo>
                    <a:pt x="303" y="1"/>
                  </a:moveTo>
                  <a:lnTo>
                    <a:pt x="0" y="430"/>
                  </a:lnTo>
                  <a:lnTo>
                    <a:pt x="0" y="2955"/>
                  </a:lnTo>
                  <a:lnTo>
                    <a:pt x="1326" y="4382"/>
                  </a:lnTo>
                  <a:lnTo>
                    <a:pt x="3498" y="2753"/>
                  </a:lnTo>
                  <a:lnTo>
                    <a:pt x="3902" y="430"/>
                  </a:lnTo>
                  <a:lnTo>
                    <a:pt x="2273" y="1213"/>
                  </a:lnTo>
                  <a:lnTo>
                    <a:pt x="30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9"/>
            <p:cNvSpPr/>
            <p:nvPr/>
          </p:nvSpPr>
          <p:spPr>
            <a:xfrm>
              <a:off x="6568050" y="4609625"/>
              <a:ext cx="115875" cy="126600"/>
            </a:xfrm>
            <a:custGeom>
              <a:avLst/>
              <a:gdLst/>
              <a:ahLst/>
              <a:cxnLst/>
              <a:rect l="l" t="t" r="r" b="b"/>
              <a:pathLst>
                <a:path w="4635" h="5064" extrusionOk="0">
                  <a:moveTo>
                    <a:pt x="783" y="1"/>
                  </a:moveTo>
                  <a:lnTo>
                    <a:pt x="455" y="531"/>
                  </a:lnTo>
                  <a:lnTo>
                    <a:pt x="2564" y="1844"/>
                  </a:lnTo>
                  <a:lnTo>
                    <a:pt x="3814" y="1251"/>
                  </a:lnTo>
                  <a:lnTo>
                    <a:pt x="3536" y="2842"/>
                  </a:lnTo>
                  <a:lnTo>
                    <a:pt x="1680" y="4218"/>
                  </a:lnTo>
                  <a:lnTo>
                    <a:pt x="632" y="3094"/>
                  </a:lnTo>
                  <a:lnTo>
                    <a:pt x="632" y="695"/>
                  </a:lnTo>
                  <a:lnTo>
                    <a:pt x="0" y="695"/>
                  </a:lnTo>
                  <a:lnTo>
                    <a:pt x="0" y="3347"/>
                  </a:lnTo>
                  <a:lnTo>
                    <a:pt x="1592" y="5064"/>
                  </a:lnTo>
                  <a:lnTo>
                    <a:pt x="4104" y="3208"/>
                  </a:lnTo>
                  <a:lnTo>
                    <a:pt x="4635" y="139"/>
                  </a:lnTo>
                  <a:lnTo>
                    <a:pt x="2602" y="1124"/>
                  </a:lnTo>
                  <a:lnTo>
                    <a:pt x="78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9"/>
            <p:cNvSpPr/>
            <p:nvPr/>
          </p:nvSpPr>
          <p:spPr>
            <a:xfrm>
              <a:off x="6995150" y="4713800"/>
              <a:ext cx="195750" cy="190700"/>
            </a:xfrm>
            <a:custGeom>
              <a:avLst/>
              <a:gdLst/>
              <a:ahLst/>
              <a:cxnLst/>
              <a:rect l="l" t="t" r="r" b="b"/>
              <a:pathLst>
                <a:path w="7830" h="7628" extrusionOk="0">
                  <a:moveTo>
                    <a:pt x="6883" y="0"/>
                  </a:moveTo>
                  <a:lnTo>
                    <a:pt x="4648" y="1932"/>
                  </a:lnTo>
                  <a:lnTo>
                    <a:pt x="2615" y="2905"/>
                  </a:lnTo>
                  <a:lnTo>
                    <a:pt x="468" y="4660"/>
                  </a:lnTo>
                  <a:lnTo>
                    <a:pt x="1" y="5859"/>
                  </a:lnTo>
                  <a:lnTo>
                    <a:pt x="1958" y="7627"/>
                  </a:lnTo>
                  <a:lnTo>
                    <a:pt x="4471" y="4622"/>
                  </a:lnTo>
                  <a:lnTo>
                    <a:pt x="6921" y="2425"/>
                  </a:lnTo>
                  <a:lnTo>
                    <a:pt x="7830" y="1124"/>
                  </a:lnTo>
                  <a:lnTo>
                    <a:pt x="783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9"/>
            <p:cNvSpPr/>
            <p:nvPr/>
          </p:nvSpPr>
          <p:spPr>
            <a:xfrm>
              <a:off x="6985700" y="4705900"/>
              <a:ext cx="213100" cy="209650"/>
            </a:xfrm>
            <a:custGeom>
              <a:avLst/>
              <a:gdLst/>
              <a:ahLst/>
              <a:cxnLst/>
              <a:rect l="l" t="t" r="r" b="b"/>
              <a:pathLst>
                <a:path w="8524" h="8386" extrusionOk="0">
                  <a:moveTo>
                    <a:pt x="7905" y="632"/>
                  </a:moveTo>
                  <a:lnTo>
                    <a:pt x="7905" y="1339"/>
                  </a:lnTo>
                  <a:lnTo>
                    <a:pt x="7071" y="2526"/>
                  </a:lnTo>
                  <a:lnTo>
                    <a:pt x="4609" y="4736"/>
                  </a:lnTo>
                  <a:lnTo>
                    <a:pt x="2311" y="7489"/>
                  </a:lnTo>
                  <a:lnTo>
                    <a:pt x="758" y="6074"/>
                  </a:lnTo>
                  <a:lnTo>
                    <a:pt x="1111" y="5165"/>
                  </a:lnTo>
                  <a:lnTo>
                    <a:pt x="3169" y="3486"/>
                  </a:lnTo>
                  <a:lnTo>
                    <a:pt x="5165" y="2526"/>
                  </a:lnTo>
                  <a:lnTo>
                    <a:pt x="7387" y="632"/>
                  </a:lnTo>
                  <a:close/>
                  <a:moveTo>
                    <a:pt x="7147" y="1"/>
                  </a:moveTo>
                  <a:lnTo>
                    <a:pt x="4836" y="1971"/>
                  </a:lnTo>
                  <a:lnTo>
                    <a:pt x="2854" y="2943"/>
                  </a:lnTo>
                  <a:lnTo>
                    <a:pt x="568" y="4786"/>
                  </a:lnTo>
                  <a:lnTo>
                    <a:pt x="0" y="6251"/>
                  </a:lnTo>
                  <a:lnTo>
                    <a:pt x="2374" y="8385"/>
                  </a:lnTo>
                  <a:lnTo>
                    <a:pt x="5064" y="5165"/>
                  </a:lnTo>
                  <a:lnTo>
                    <a:pt x="7513" y="2981"/>
                  </a:lnTo>
                  <a:lnTo>
                    <a:pt x="8523" y="1541"/>
                  </a:lnTo>
                  <a:lnTo>
                    <a:pt x="852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9"/>
            <p:cNvSpPr/>
            <p:nvPr/>
          </p:nvSpPr>
          <p:spPr>
            <a:xfrm>
              <a:off x="7223700" y="4478300"/>
              <a:ext cx="126625" cy="235850"/>
            </a:xfrm>
            <a:custGeom>
              <a:avLst/>
              <a:gdLst/>
              <a:ahLst/>
              <a:cxnLst/>
              <a:rect l="l" t="t" r="r" b="b"/>
              <a:pathLst>
                <a:path w="5065" h="9434" extrusionOk="0">
                  <a:moveTo>
                    <a:pt x="607" y="1"/>
                  </a:moveTo>
                  <a:lnTo>
                    <a:pt x="1099" y="3334"/>
                  </a:lnTo>
                  <a:lnTo>
                    <a:pt x="1175" y="5557"/>
                  </a:lnTo>
                  <a:lnTo>
                    <a:pt x="266" y="5948"/>
                  </a:lnTo>
                  <a:lnTo>
                    <a:pt x="1087" y="7792"/>
                  </a:lnTo>
                  <a:cubicBezTo>
                    <a:pt x="1087" y="7792"/>
                    <a:pt x="1" y="8612"/>
                    <a:pt x="317" y="8827"/>
                  </a:cubicBezTo>
                  <a:cubicBezTo>
                    <a:pt x="569" y="9004"/>
                    <a:pt x="809" y="9206"/>
                    <a:pt x="1036" y="9433"/>
                  </a:cubicBezTo>
                  <a:lnTo>
                    <a:pt x="2640" y="7716"/>
                  </a:lnTo>
                  <a:lnTo>
                    <a:pt x="3448" y="5531"/>
                  </a:lnTo>
                  <a:lnTo>
                    <a:pt x="5064" y="5026"/>
                  </a:lnTo>
                  <a:lnTo>
                    <a:pt x="4092" y="4370"/>
                  </a:lnTo>
                  <a:lnTo>
                    <a:pt x="2791" y="4370"/>
                  </a:lnTo>
                  <a:lnTo>
                    <a:pt x="2665" y="733"/>
                  </a:lnTo>
                  <a:lnTo>
                    <a:pt x="60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9"/>
            <p:cNvSpPr/>
            <p:nvPr/>
          </p:nvSpPr>
          <p:spPr>
            <a:xfrm>
              <a:off x="7219600" y="4466625"/>
              <a:ext cx="149025" cy="258875"/>
            </a:xfrm>
            <a:custGeom>
              <a:avLst/>
              <a:gdLst/>
              <a:ahLst/>
              <a:cxnLst/>
              <a:rect l="l" t="t" r="r" b="b"/>
              <a:pathLst>
                <a:path w="5961" h="10355" extrusionOk="0">
                  <a:moveTo>
                    <a:pt x="1162" y="948"/>
                  </a:moveTo>
                  <a:lnTo>
                    <a:pt x="2526" y="1427"/>
                  </a:lnTo>
                  <a:lnTo>
                    <a:pt x="2652" y="5152"/>
                  </a:lnTo>
                  <a:lnTo>
                    <a:pt x="4155" y="5152"/>
                  </a:lnTo>
                  <a:lnTo>
                    <a:pt x="4509" y="5392"/>
                  </a:lnTo>
                  <a:lnTo>
                    <a:pt x="3372" y="5733"/>
                  </a:lnTo>
                  <a:lnTo>
                    <a:pt x="2539" y="8019"/>
                  </a:lnTo>
                  <a:lnTo>
                    <a:pt x="1188" y="9458"/>
                  </a:lnTo>
                  <a:cubicBezTo>
                    <a:pt x="1074" y="9344"/>
                    <a:pt x="922" y="9231"/>
                    <a:pt x="784" y="9117"/>
                  </a:cubicBezTo>
                  <a:cubicBezTo>
                    <a:pt x="973" y="8903"/>
                    <a:pt x="1200" y="8701"/>
                    <a:pt x="1440" y="8524"/>
                  </a:cubicBezTo>
                  <a:lnTo>
                    <a:pt x="1642" y="8360"/>
                  </a:lnTo>
                  <a:lnTo>
                    <a:pt x="847" y="6579"/>
                  </a:lnTo>
                  <a:lnTo>
                    <a:pt x="1667" y="6238"/>
                  </a:lnTo>
                  <a:lnTo>
                    <a:pt x="1566" y="3751"/>
                  </a:lnTo>
                  <a:lnTo>
                    <a:pt x="1162" y="948"/>
                  </a:lnTo>
                  <a:close/>
                  <a:moveTo>
                    <a:pt x="380" y="1"/>
                  </a:moveTo>
                  <a:lnTo>
                    <a:pt x="948" y="3814"/>
                  </a:lnTo>
                  <a:lnTo>
                    <a:pt x="1011" y="5822"/>
                  </a:lnTo>
                  <a:lnTo>
                    <a:pt x="1" y="6251"/>
                  </a:lnTo>
                  <a:lnTo>
                    <a:pt x="859" y="8158"/>
                  </a:lnTo>
                  <a:cubicBezTo>
                    <a:pt x="481" y="8473"/>
                    <a:pt x="114" y="8865"/>
                    <a:pt x="114" y="9193"/>
                  </a:cubicBezTo>
                  <a:cubicBezTo>
                    <a:pt x="114" y="9332"/>
                    <a:pt x="190" y="9471"/>
                    <a:pt x="304" y="9559"/>
                  </a:cubicBezTo>
                  <a:cubicBezTo>
                    <a:pt x="544" y="9723"/>
                    <a:pt x="771" y="9913"/>
                    <a:pt x="973" y="10127"/>
                  </a:cubicBezTo>
                  <a:lnTo>
                    <a:pt x="1200" y="10355"/>
                  </a:lnTo>
                  <a:lnTo>
                    <a:pt x="3044" y="8397"/>
                  </a:lnTo>
                  <a:lnTo>
                    <a:pt x="3852" y="6251"/>
                  </a:lnTo>
                  <a:lnTo>
                    <a:pt x="5961" y="5607"/>
                  </a:lnTo>
                  <a:lnTo>
                    <a:pt x="4357" y="4521"/>
                  </a:lnTo>
                  <a:lnTo>
                    <a:pt x="3258" y="4521"/>
                  </a:lnTo>
                  <a:lnTo>
                    <a:pt x="3132" y="973"/>
                  </a:lnTo>
                  <a:lnTo>
                    <a:pt x="38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9"/>
            <p:cNvSpPr/>
            <p:nvPr/>
          </p:nvSpPr>
          <p:spPr>
            <a:xfrm>
              <a:off x="6134625" y="2921400"/>
              <a:ext cx="43275" cy="96300"/>
            </a:xfrm>
            <a:custGeom>
              <a:avLst/>
              <a:gdLst/>
              <a:ahLst/>
              <a:cxnLst/>
              <a:rect l="l" t="t" r="r" b="b"/>
              <a:pathLst>
                <a:path w="1731" h="3852" extrusionOk="0">
                  <a:moveTo>
                    <a:pt x="1415" y="0"/>
                  </a:moveTo>
                  <a:lnTo>
                    <a:pt x="1" y="682"/>
                  </a:lnTo>
                  <a:lnTo>
                    <a:pt x="1" y="2627"/>
                  </a:lnTo>
                  <a:lnTo>
                    <a:pt x="1415" y="3852"/>
                  </a:lnTo>
                  <a:lnTo>
                    <a:pt x="1730" y="1920"/>
                  </a:lnTo>
                  <a:lnTo>
                    <a:pt x="141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9"/>
            <p:cNvSpPr/>
            <p:nvPr/>
          </p:nvSpPr>
          <p:spPr>
            <a:xfrm>
              <a:off x="6126725" y="2909725"/>
              <a:ext cx="59375" cy="122825"/>
            </a:xfrm>
            <a:custGeom>
              <a:avLst/>
              <a:gdLst/>
              <a:ahLst/>
              <a:cxnLst/>
              <a:rect l="l" t="t" r="r" b="b"/>
              <a:pathLst>
                <a:path w="2375" h="4913" extrusionOk="0">
                  <a:moveTo>
                    <a:pt x="1491" y="935"/>
                  </a:moveTo>
                  <a:lnTo>
                    <a:pt x="1731" y="2387"/>
                  </a:lnTo>
                  <a:lnTo>
                    <a:pt x="1516" y="3713"/>
                  </a:lnTo>
                  <a:lnTo>
                    <a:pt x="632" y="2955"/>
                  </a:lnTo>
                  <a:lnTo>
                    <a:pt x="632" y="1351"/>
                  </a:lnTo>
                  <a:lnTo>
                    <a:pt x="1491" y="935"/>
                  </a:lnTo>
                  <a:close/>
                  <a:moveTo>
                    <a:pt x="1983" y="0"/>
                  </a:moveTo>
                  <a:lnTo>
                    <a:pt x="1" y="960"/>
                  </a:lnTo>
                  <a:lnTo>
                    <a:pt x="1" y="3245"/>
                  </a:lnTo>
                  <a:lnTo>
                    <a:pt x="1958" y="4912"/>
                  </a:lnTo>
                  <a:lnTo>
                    <a:pt x="2375" y="2387"/>
                  </a:lnTo>
                  <a:lnTo>
                    <a:pt x="198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9"/>
            <p:cNvSpPr/>
            <p:nvPr/>
          </p:nvSpPr>
          <p:spPr>
            <a:xfrm>
              <a:off x="5917450" y="3060600"/>
              <a:ext cx="65350" cy="60650"/>
            </a:xfrm>
            <a:custGeom>
              <a:avLst/>
              <a:gdLst/>
              <a:ahLst/>
              <a:cxnLst/>
              <a:rect l="l" t="t" r="r" b="b"/>
              <a:pathLst>
                <a:path w="2614" h="2426" extrusionOk="0">
                  <a:moveTo>
                    <a:pt x="1099" y="1"/>
                  </a:moveTo>
                  <a:lnTo>
                    <a:pt x="0" y="1175"/>
                  </a:lnTo>
                  <a:lnTo>
                    <a:pt x="568" y="2425"/>
                  </a:lnTo>
                  <a:lnTo>
                    <a:pt x="1440" y="2425"/>
                  </a:lnTo>
                  <a:lnTo>
                    <a:pt x="2614" y="708"/>
                  </a:lnTo>
                  <a:lnTo>
                    <a:pt x="109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9"/>
            <p:cNvSpPr/>
            <p:nvPr/>
          </p:nvSpPr>
          <p:spPr>
            <a:xfrm>
              <a:off x="5908275" y="3050825"/>
              <a:ext cx="86225" cy="78325"/>
            </a:xfrm>
            <a:custGeom>
              <a:avLst/>
              <a:gdLst/>
              <a:ahLst/>
              <a:cxnLst/>
              <a:rect l="l" t="t" r="r" b="b"/>
              <a:pathLst>
                <a:path w="3449" h="3133" extrusionOk="0">
                  <a:moveTo>
                    <a:pt x="1541" y="771"/>
                  </a:moveTo>
                  <a:lnTo>
                    <a:pt x="2514" y="1225"/>
                  </a:lnTo>
                  <a:lnTo>
                    <a:pt x="1630" y="2501"/>
                  </a:lnTo>
                  <a:lnTo>
                    <a:pt x="1137" y="2501"/>
                  </a:lnTo>
                  <a:lnTo>
                    <a:pt x="746" y="1617"/>
                  </a:lnTo>
                  <a:lnTo>
                    <a:pt x="1541" y="771"/>
                  </a:lnTo>
                  <a:close/>
                  <a:moveTo>
                    <a:pt x="1390" y="1"/>
                  </a:moveTo>
                  <a:lnTo>
                    <a:pt x="1" y="1503"/>
                  </a:lnTo>
                  <a:lnTo>
                    <a:pt x="733" y="3132"/>
                  </a:lnTo>
                  <a:lnTo>
                    <a:pt x="1971" y="3132"/>
                  </a:lnTo>
                  <a:lnTo>
                    <a:pt x="3448" y="960"/>
                  </a:lnTo>
                  <a:lnTo>
                    <a:pt x="139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9"/>
            <p:cNvSpPr/>
            <p:nvPr/>
          </p:nvSpPr>
          <p:spPr>
            <a:xfrm>
              <a:off x="6168100" y="3083025"/>
              <a:ext cx="108300" cy="173650"/>
            </a:xfrm>
            <a:custGeom>
              <a:avLst/>
              <a:gdLst/>
              <a:ahLst/>
              <a:cxnLst/>
              <a:rect l="l" t="t" r="r" b="b"/>
              <a:pathLst>
                <a:path w="4332" h="6946" extrusionOk="0">
                  <a:moveTo>
                    <a:pt x="1578" y="0"/>
                  </a:moveTo>
                  <a:lnTo>
                    <a:pt x="707" y="1440"/>
                  </a:lnTo>
                  <a:lnTo>
                    <a:pt x="0" y="3132"/>
                  </a:lnTo>
                  <a:lnTo>
                    <a:pt x="783" y="5897"/>
                  </a:lnTo>
                  <a:lnTo>
                    <a:pt x="2399" y="5405"/>
                  </a:lnTo>
                  <a:lnTo>
                    <a:pt x="3472" y="6945"/>
                  </a:lnTo>
                  <a:lnTo>
                    <a:pt x="4331" y="5241"/>
                  </a:lnTo>
                  <a:lnTo>
                    <a:pt x="3472" y="3789"/>
                  </a:lnTo>
                  <a:lnTo>
                    <a:pt x="1818" y="2564"/>
                  </a:lnTo>
                  <a:lnTo>
                    <a:pt x="2399" y="1352"/>
                  </a:lnTo>
                  <a:lnTo>
                    <a:pt x="157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9"/>
            <p:cNvSpPr/>
            <p:nvPr/>
          </p:nvSpPr>
          <p:spPr>
            <a:xfrm>
              <a:off x="6159575" y="3067875"/>
              <a:ext cx="125650" cy="204275"/>
            </a:xfrm>
            <a:custGeom>
              <a:avLst/>
              <a:gdLst/>
              <a:ahLst/>
              <a:cxnLst/>
              <a:rect l="l" t="t" r="r" b="b"/>
              <a:pathLst>
                <a:path w="5026" h="8171" extrusionOk="0">
                  <a:moveTo>
                    <a:pt x="1932" y="1213"/>
                  </a:moveTo>
                  <a:lnTo>
                    <a:pt x="2399" y="1970"/>
                  </a:lnTo>
                  <a:lnTo>
                    <a:pt x="1768" y="3271"/>
                  </a:lnTo>
                  <a:lnTo>
                    <a:pt x="3574" y="4609"/>
                  </a:lnTo>
                  <a:lnTo>
                    <a:pt x="4319" y="5872"/>
                  </a:lnTo>
                  <a:lnTo>
                    <a:pt x="3763" y="6933"/>
                  </a:lnTo>
                  <a:lnTo>
                    <a:pt x="2866" y="5645"/>
                  </a:lnTo>
                  <a:lnTo>
                    <a:pt x="1351" y="6099"/>
                  </a:lnTo>
                  <a:lnTo>
                    <a:pt x="682" y="3763"/>
                  </a:lnTo>
                  <a:lnTo>
                    <a:pt x="1326" y="2197"/>
                  </a:lnTo>
                  <a:lnTo>
                    <a:pt x="1932" y="1213"/>
                  </a:lnTo>
                  <a:close/>
                  <a:moveTo>
                    <a:pt x="1907" y="0"/>
                  </a:moveTo>
                  <a:lnTo>
                    <a:pt x="758" y="1920"/>
                  </a:lnTo>
                  <a:lnTo>
                    <a:pt x="0" y="3725"/>
                  </a:lnTo>
                  <a:lnTo>
                    <a:pt x="909" y="6895"/>
                  </a:lnTo>
                  <a:lnTo>
                    <a:pt x="2614" y="6377"/>
                  </a:lnTo>
                  <a:lnTo>
                    <a:pt x="3851" y="8170"/>
                  </a:lnTo>
                  <a:lnTo>
                    <a:pt x="5026" y="5834"/>
                  </a:lnTo>
                  <a:lnTo>
                    <a:pt x="4079" y="4230"/>
                  </a:lnTo>
                  <a:lnTo>
                    <a:pt x="2551" y="3081"/>
                  </a:lnTo>
                  <a:lnTo>
                    <a:pt x="3094" y="1945"/>
                  </a:lnTo>
                  <a:lnTo>
                    <a:pt x="19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9"/>
            <p:cNvSpPr/>
            <p:nvPr/>
          </p:nvSpPr>
          <p:spPr>
            <a:xfrm>
              <a:off x="6241950" y="3244650"/>
              <a:ext cx="111475" cy="160375"/>
            </a:xfrm>
            <a:custGeom>
              <a:avLst/>
              <a:gdLst/>
              <a:ahLst/>
              <a:cxnLst/>
              <a:rect l="l" t="t" r="r" b="b"/>
              <a:pathLst>
                <a:path w="4459" h="6415" extrusionOk="0">
                  <a:moveTo>
                    <a:pt x="2248" y="0"/>
                  </a:moveTo>
                  <a:lnTo>
                    <a:pt x="1781" y="1693"/>
                  </a:lnTo>
                  <a:lnTo>
                    <a:pt x="2021" y="3069"/>
                  </a:lnTo>
                  <a:lnTo>
                    <a:pt x="518" y="3965"/>
                  </a:lnTo>
                  <a:lnTo>
                    <a:pt x="1" y="4281"/>
                  </a:lnTo>
                  <a:lnTo>
                    <a:pt x="1377" y="4912"/>
                  </a:lnTo>
                  <a:lnTo>
                    <a:pt x="2842" y="6415"/>
                  </a:lnTo>
                  <a:lnTo>
                    <a:pt x="4458" y="4912"/>
                  </a:lnTo>
                  <a:lnTo>
                    <a:pt x="3271" y="3208"/>
                  </a:lnTo>
                  <a:lnTo>
                    <a:pt x="3650" y="1541"/>
                  </a:lnTo>
                  <a:lnTo>
                    <a:pt x="224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9"/>
            <p:cNvSpPr/>
            <p:nvPr/>
          </p:nvSpPr>
          <p:spPr>
            <a:xfrm>
              <a:off x="6225225" y="3228550"/>
              <a:ext cx="138600" cy="187525"/>
            </a:xfrm>
            <a:custGeom>
              <a:avLst/>
              <a:gdLst/>
              <a:ahLst/>
              <a:cxnLst/>
              <a:rect l="l" t="t" r="r" b="b"/>
              <a:pathLst>
                <a:path w="5544" h="7501" extrusionOk="0">
                  <a:moveTo>
                    <a:pt x="3082" y="1276"/>
                  </a:moveTo>
                  <a:lnTo>
                    <a:pt x="3978" y="2273"/>
                  </a:lnTo>
                  <a:lnTo>
                    <a:pt x="3612" y="3915"/>
                  </a:lnTo>
                  <a:lnTo>
                    <a:pt x="4723" y="5519"/>
                  </a:lnTo>
                  <a:lnTo>
                    <a:pt x="3523" y="6617"/>
                  </a:lnTo>
                  <a:lnTo>
                    <a:pt x="2286" y="5342"/>
                  </a:lnTo>
                  <a:lnTo>
                    <a:pt x="1339" y="4887"/>
                  </a:lnTo>
                  <a:lnTo>
                    <a:pt x="3044" y="3877"/>
                  </a:lnTo>
                  <a:lnTo>
                    <a:pt x="2791" y="2362"/>
                  </a:lnTo>
                  <a:lnTo>
                    <a:pt x="3082" y="1276"/>
                  </a:lnTo>
                  <a:close/>
                  <a:moveTo>
                    <a:pt x="2766" y="1"/>
                  </a:moveTo>
                  <a:lnTo>
                    <a:pt x="2134" y="2324"/>
                  </a:lnTo>
                  <a:lnTo>
                    <a:pt x="2337" y="3549"/>
                  </a:lnTo>
                  <a:lnTo>
                    <a:pt x="1023" y="4344"/>
                  </a:lnTo>
                  <a:lnTo>
                    <a:pt x="1" y="4976"/>
                  </a:lnTo>
                  <a:lnTo>
                    <a:pt x="1857" y="5822"/>
                  </a:lnTo>
                  <a:lnTo>
                    <a:pt x="3498" y="7501"/>
                  </a:lnTo>
                  <a:lnTo>
                    <a:pt x="5544" y="5607"/>
                  </a:lnTo>
                  <a:lnTo>
                    <a:pt x="4281" y="3776"/>
                  </a:lnTo>
                  <a:lnTo>
                    <a:pt x="4660" y="2084"/>
                  </a:lnTo>
                  <a:lnTo>
                    <a:pt x="276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9"/>
            <p:cNvSpPr/>
            <p:nvPr/>
          </p:nvSpPr>
          <p:spPr>
            <a:xfrm>
              <a:off x="6323400" y="2434950"/>
              <a:ext cx="220375" cy="347575"/>
            </a:xfrm>
            <a:custGeom>
              <a:avLst/>
              <a:gdLst/>
              <a:ahLst/>
              <a:cxnLst/>
              <a:rect l="l" t="t" r="r" b="b"/>
              <a:pathLst>
                <a:path w="8815" h="13903" extrusionOk="0">
                  <a:moveTo>
                    <a:pt x="7766" y="0"/>
                  </a:moveTo>
                  <a:lnTo>
                    <a:pt x="6718" y="392"/>
                  </a:lnTo>
                  <a:lnTo>
                    <a:pt x="6301" y="2235"/>
                  </a:lnTo>
                  <a:lnTo>
                    <a:pt x="6150" y="4836"/>
                  </a:lnTo>
                  <a:lnTo>
                    <a:pt x="4433" y="5960"/>
                  </a:lnTo>
                  <a:lnTo>
                    <a:pt x="3877" y="7337"/>
                  </a:lnTo>
                  <a:lnTo>
                    <a:pt x="2248" y="7425"/>
                  </a:lnTo>
                  <a:lnTo>
                    <a:pt x="847" y="9104"/>
                  </a:lnTo>
                  <a:lnTo>
                    <a:pt x="1" y="10367"/>
                  </a:lnTo>
                  <a:lnTo>
                    <a:pt x="1187" y="12640"/>
                  </a:lnTo>
                  <a:lnTo>
                    <a:pt x="1932" y="13903"/>
                  </a:lnTo>
                  <a:lnTo>
                    <a:pt x="2652" y="11478"/>
                  </a:lnTo>
                  <a:lnTo>
                    <a:pt x="2248" y="10304"/>
                  </a:lnTo>
                  <a:lnTo>
                    <a:pt x="4256" y="9799"/>
                  </a:lnTo>
                  <a:lnTo>
                    <a:pt x="6011" y="9799"/>
                  </a:lnTo>
                  <a:lnTo>
                    <a:pt x="8814" y="7576"/>
                  </a:lnTo>
                  <a:lnTo>
                    <a:pt x="8499" y="4660"/>
                  </a:lnTo>
                  <a:lnTo>
                    <a:pt x="8814" y="2639"/>
                  </a:lnTo>
                  <a:lnTo>
                    <a:pt x="776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9"/>
            <p:cNvSpPr/>
            <p:nvPr/>
          </p:nvSpPr>
          <p:spPr>
            <a:xfrm>
              <a:off x="6314250" y="2424850"/>
              <a:ext cx="238050" cy="377575"/>
            </a:xfrm>
            <a:custGeom>
              <a:avLst/>
              <a:gdLst/>
              <a:ahLst/>
              <a:cxnLst/>
              <a:rect l="l" t="t" r="r" b="b"/>
              <a:pathLst>
                <a:path w="9522" h="15103" extrusionOk="0">
                  <a:moveTo>
                    <a:pt x="7955" y="808"/>
                  </a:moveTo>
                  <a:lnTo>
                    <a:pt x="8852" y="3069"/>
                  </a:lnTo>
                  <a:lnTo>
                    <a:pt x="8536" y="5051"/>
                  </a:lnTo>
                  <a:lnTo>
                    <a:pt x="8852" y="7842"/>
                  </a:lnTo>
                  <a:lnTo>
                    <a:pt x="6263" y="9887"/>
                  </a:lnTo>
                  <a:lnTo>
                    <a:pt x="4622" y="9887"/>
                  </a:lnTo>
                  <a:lnTo>
                    <a:pt x="2210" y="10493"/>
                  </a:lnTo>
                  <a:lnTo>
                    <a:pt x="2690" y="11895"/>
                  </a:lnTo>
                  <a:lnTo>
                    <a:pt x="2197" y="13536"/>
                  </a:lnTo>
                  <a:lnTo>
                    <a:pt x="1844" y="12905"/>
                  </a:lnTo>
                  <a:lnTo>
                    <a:pt x="733" y="10784"/>
                  </a:lnTo>
                  <a:lnTo>
                    <a:pt x="1478" y="9710"/>
                  </a:lnTo>
                  <a:lnTo>
                    <a:pt x="2778" y="8132"/>
                  </a:lnTo>
                  <a:lnTo>
                    <a:pt x="4470" y="8044"/>
                  </a:lnTo>
                  <a:lnTo>
                    <a:pt x="5064" y="6579"/>
                  </a:lnTo>
                  <a:lnTo>
                    <a:pt x="6819" y="5417"/>
                  </a:lnTo>
                  <a:lnTo>
                    <a:pt x="6983" y="2715"/>
                  </a:lnTo>
                  <a:lnTo>
                    <a:pt x="7349" y="1036"/>
                  </a:lnTo>
                  <a:lnTo>
                    <a:pt x="7955" y="808"/>
                  </a:lnTo>
                  <a:close/>
                  <a:moveTo>
                    <a:pt x="8309" y="0"/>
                  </a:moveTo>
                  <a:lnTo>
                    <a:pt x="6806" y="556"/>
                  </a:lnTo>
                  <a:lnTo>
                    <a:pt x="6364" y="2627"/>
                  </a:lnTo>
                  <a:lnTo>
                    <a:pt x="6200" y="5064"/>
                  </a:lnTo>
                  <a:lnTo>
                    <a:pt x="4546" y="6162"/>
                  </a:lnTo>
                  <a:lnTo>
                    <a:pt x="4028" y="7450"/>
                  </a:lnTo>
                  <a:lnTo>
                    <a:pt x="2463" y="7526"/>
                  </a:lnTo>
                  <a:lnTo>
                    <a:pt x="973" y="9319"/>
                  </a:lnTo>
                  <a:lnTo>
                    <a:pt x="0" y="10758"/>
                  </a:lnTo>
                  <a:lnTo>
                    <a:pt x="1276" y="13208"/>
                  </a:lnTo>
                  <a:lnTo>
                    <a:pt x="2387" y="15102"/>
                  </a:lnTo>
                  <a:lnTo>
                    <a:pt x="3347" y="11870"/>
                  </a:lnTo>
                  <a:lnTo>
                    <a:pt x="3031" y="10923"/>
                  </a:lnTo>
                  <a:lnTo>
                    <a:pt x="4660" y="10506"/>
                  </a:lnTo>
                  <a:lnTo>
                    <a:pt x="6491" y="10506"/>
                  </a:lnTo>
                  <a:lnTo>
                    <a:pt x="9521" y="8119"/>
                  </a:lnTo>
                  <a:lnTo>
                    <a:pt x="9180" y="5076"/>
                  </a:lnTo>
                  <a:lnTo>
                    <a:pt x="9509" y="3005"/>
                  </a:lnTo>
                  <a:lnTo>
                    <a:pt x="830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9"/>
            <p:cNvSpPr/>
            <p:nvPr/>
          </p:nvSpPr>
          <p:spPr>
            <a:xfrm>
              <a:off x="6470500" y="2285950"/>
              <a:ext cx="89675" cy="141450"/>
            </a:xfrm>
            <a:custGeom>
              <a:avLst/>
              <a:gdLst/>
              <a:ahLst/>
              <a:cxnLst/>
              <a:rect l="l" t="t" r="r" b="b"/>
              <a:pathLst>
                <a:path w="3587" h="5658" extrusionOk="0">
                  <a:moveTo>
                    <a:pt x="266" y="0"/>
                  </a:moveTo>
                  <a:lnTo>
                    <a:pt x="1" y="897"/>
                  </a:lnTo>
                  <a:lnTo>
                    <a:pt x="380" y="2677"/>
                  </a:lnTo>
                  <a:lnTo>
                    <a:pt x="76" y="3940"/>
                  </a:lnTo>
                  <a:lnTo>
                    <a:pt x="342" y="5657"/>
                  </a:lnTo>
                  <a:lnTo>
                    <a:pt x="2021" y="5657"/>
                  </a:lnTo>
                  <a:lnTo>
                    <a:pt x="1554" y="3801"/>
                  </a:lnTo>
                  <a:lnTo>
                    <a:pt x="1554" y="3801"/>
                  </a:lnTo>
                  <a:lnTo>
                    <a:pt x="2943" y="4420"/>
                  </a:lnTo>
                  <a:lnTo>
                    <a:pt x="3587" y="2677"/>
                  </a:lnTo>
                  <a:lnTo>
                    <a:pt x="3587" y="1566"/>
                  </a:lnTo>
                  <a:lnTo>
                    <a:pt x="1832" y="821"/>
                  </a:lnTo>
                  <a:lnTo>
                    <a:pt x="26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9"/>
            <p:cNvSpPr/>
            <p:nvPr/>
          </p:nvSpPr>
          <p:spPr>
            <a:xfrm>
              <a:off x="6462300" y="2274900"/>
              <a:ext cx="105775" cy="160375"/>
            </a:xfrm>
            <a:custGeom>
              <a:avLst/>
              <a:gdLst/>
              <a:ahLst/>
              <a:cxnLst/>
              <a:rect l="l" t="t" r="r" b="b"/>
              <a:pathLst>
                <a:path w="4231" h="6415" extrusionOk="0">
                  <a:moveTo>
                    <a:pt x="783" y="897"/>
                  </a:moveTo>
                  <a:lnTo>
                    <a:pt x="2033" y="1541"/>
                  </a:lnTo>
                  <a:lnTo>
                    <a:pt x="3599" y="2210"/>
                  </a:lnTo>
                  <a:lnTo>
                    <a:pt x="3599" y="3069"/>
                  </a:lnTo>
                  <a:lnTo>
                    <a:pt x="3094" y="4432"/>
                  </a:lnTo>
                  <a:lnTo>
                    <a:pt x="1427" y="3700"/>
                  </a:lnTo>
                  <a:lnTo>
                    <a:pt x="1945" y="5784"/>
                  </a:lnTo>
                  <a:lnTo>
                    <a:pt x="935" y="5784"/>
                  </a:lnTo>
                  <a:lnTo>
                    <a:pt x="733" y="4395"/>
                  </a:lnTo>
                  <a:lnTo>
                    <a:pt x="1036" y="3119"/>
                  </a:lnTo>
                  <a:lnTo>
                    <a:pt x="657" y="1352"/>
                  </a:lnTo>
                  <a:lnTo>
                    <a:pt x="783" y="897"/>
                  </a:lnTo>
                  <a:close/>
                  <a:moveTo>
                    <a:pt x="392" y="0"/>
                  </a:moveTo>
                  <a:lnTo>
                    <a:pt x="0" y="1326"/>
                  </a:lnTo>
                  <a:lnTo>
                    <a:pt x="379" y="3119"/>
                  </a:lnTo>
                  <a:lnTo>
                    <a:pt x="89" y="4369"/>
                  </a:lnTo>
                  <a:lnTo>
                    <a:pt x="404" y="6415"/>
                  </a:lnTo>
                  <a:lnTo>
                    <a:pt x="2753" y="6415"/>
                  </a:lnTo>
                  <a:lnTo>
                    <a:pt x="2336" y="4799"/>
                  </a:lnTo>
                  <a:lnTo>
                    <a:pt x="2336" y="4799"/>
                  </a:lnTo>
                  <a:lnTo>
                    <a:pt x="3448" y="5291"/>
                  </a:lnTo>
                  <a:lnTo>
                    <a:pt x="4205" y="3233"/>
                  </a:lnTo>
                  <a:lnTo>
                    <a:pt x="4230" y="1793"/>
                  </a:lnTo>
                  <a:lnTo>
                    <a:pt x="2299" y="985"/>
                  </a:lnTo>
                  <a:lnTo>
                    <a:pt x="39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9"/>
            <p:cNvSpPr/>
            <p:nvPr/>
          </p:nvSpPr>
          <p:spPr>
            <a:xfrm>
              <a:off x="6378950" y="1950375"/>
              <a:ext cx="126300" cy="303725"/>
            </a:xfrm>
            <a:custGeom>
              <a:avLst/>
              <a:gdLst/>
              <a:ahLst/>
              <a:cxnLst/>
              <a:rect l="l" t="t" r="r" b="b"/>
              <a:pathLst>
                <a:path w="5052" h="12149" extrusionOk="0">
                  <a:moveTo>
                    <a:pt x="708" y="1"/>
                  </a:moveTo>
                  <a:lnTo>
                    <a:pt x="1" y="1365"/>
                  </a:lnTo>
                  <a:lnTo>
                    <a:pt x="1428" y="5456"/>
                  </a:lnTo>
                  <a:lnTo>
                    <a:pt x="2211" y="7021"/>
                  </a:lnTo>
                  <a:lnTo>
                    <a:pt x="2211" y="8676"/>
                  </a:lnTo>
                  <a:lnTo>
                    <a:pt x="3271" y="12148"/>
                  </a:lnTo>
                  <a:lnTo>
                    <a:pt x="5052" y="12148"/>
                  </a:lnTo>
                  <a:lnTo>
                    <a:pt x="4168" y="8878"/>
                  </a:lnTo>
                  <a:lnTo>
                    <a:pt x="5052" y="8398"/>
                  </a:lnTo>
                  <a:lnTo>
                    <a:pt x="3360" y="5317"/>
                  </a:lnTo>
                  <a:lnTo>
                    <a:pt x="2185" y="2198"/>
                  </a:lnTo>
                  <a:lnTo>
                    <a:pt x="70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9"/>
            <p:cNvSpPr/>
            <p:nvPr/>
          </p:nvSpPr>
          <p:spPr>
            <a:xfrm>
              <a:off x="6370425" y="1934925"/>
              <a:ext cx="145575" cy="327050"/>
            </a:xfrm>
            <a:custGeom>
              <a:avLst/>
              <a:gdLst/>
              <a:ahLst/>
              <a:cxnLst/>
              <a:rect l="l" t="t" r="r" b="b"/>
              <a:pathLst>
                <a:path w="5823" h="13082" extrusionOk="0">
                  <a:moveTo>
                    <a:pt x="1074" y="1238"/>
                  </a:moveTo>
                  <a:lnTo>
                    <a:pt x="2249" y="2968"/>
                  </a:lnTo>
                  <a:lnTo>
                    <a:pt x="3423" y="6086"/>
                  </a:lnTo>
                  <a:lnTo>
                    <a:pt x="4963" y="8890"/>
                  </a:lnTo>
                  <a:lnTo>
                    <a:pt x="4143" y="9344"/>
                  </a:lnTo>
                  <a:lnTo>
                    <a:pt x="4976" y="12450"/>
                  </a:lnTo>
                  <a:lnTo>
                    <a:pt x="3852" y="12450"/>
                  </a:lnTo>
                  <a:lnTo>
                    <a:pt x="2867" y="9243"/>
                  </a:lnTo>
                  <a:lnTo>
                    <a:pt x="2867" y="7564"/>
                  </a:lnTo>
                  <a:lnTo>
                    <a:pt x="2072" y="5960"/>
                  </a:lnTo>
                  <a:lnTo>
                    <a:pt x="683" y="2008"/>
                  </a:lnTo>
                  <a:lnTo>
                    <a:pt x="1074" y="1238"/>
                  </a:lnTo>
                  <a:close/>
                  <a:moveTo>
                    <a:pt x="998" y="0"/>
                  </a:moveTo>
                  <a:lnTo>
                    <a:pt x="1" y="1957"/>
                  </a:lnTo>
                  <a:lnTo>
                    <a:pt x="1491" y="6213"/>
                  </a:lnTo>
                  <a:lnTo>
                    <a:pt x="2236" y="7715"/>
                  </a:lnTo>
                  <a:lnTo>
                    <a:pt x="2236" y="9294"/>
                  </a:lnTo>
                  <a:lnTo>
                    <a:pt x="3385" y="13082"/>
                  </a:lnTo>
                  <a:lnTo>
                    <a:pt x="5797" y="13082"/>
                  </a:lnTo>
                  <a:lnTo>
                    <a:pt x="4875" y="9660"/>
                  </a:lnTo>
                  <a:lnTo>
                    <a:pt x="5822" y="9142"/>
                  </a:lnTo>
                  <a:lnTo>
                    <a:pt x="3991" y="5834"/>
                  </a:lnTo>
                  <a:lnTo>
                    <a:pt x="2829" y="2715"/>
                  </a:lnTo>
                  <a:lnTo>
                    <a:pt x="99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9"/>
            <p:cNvSpPr/>
            <p:nvPr/>
          </p:nvSpPr>
          <p:spPr>
            <a:xfrm>
              <a:off x="5626075" y="893825"/>
              <a:ext cx="145875" cy="113350"/>
            </a:xfrm>
            <a:custGeom>
              <a:avLst/>
              <a:gdLst/>
              <a:ahLst/>
              <a:cxnLst/>
              <a:rect l="l" t="t" r="r" b="b"/>
              <a:pathLst>
                <a:path w="5835" h="4534" extrusionOk="0">
                  <a:moveTo>
                    <a:pt x="4142" y="0"/>
                  </a:moveTo>
                  <a:lnTo>
                    <a:pt x="2362" y="796"/>
                  </a:lnTo>
                  <a:lnTo>
                    <a:pt x="480" y="796"/>
                  </a:lnTo>
                  <a:lnTo>
                    <a:pt x="0" y="2425"/>
                  </a:lnTo>
                  <a:lnTo>
                    <a:pt x="2362" y="4533"/>
                  </a:lnTo>
                  <a:lnTo>
                    <a:pt x="4458" y="3334"/>
                  </a:lnTo>
                  <a:lnTo>
                    <a:pt x="5834" y="2273"/>
                  </a:lnTo>
                  <a:lnTo>
                    <a:pt x="5834" y="480"/>
                  </a:lnTo>
                  <a:lnTo>
                    <a:pt x="414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9"/>
            <p:cNvSpPr/>
            <p:nvPr/>
          </p:nvSpPr>
          <p:spPr>
            <a:xfrm>
              <a:off x="5617225" y="885625"/>
              <a:ext cx="162600" cy="131025"/>
            </a:xfrm>
            <a:custGeom>
              <a:avLst/>
              <a:gdLst/>
              <a:ahLst/>
              <a:cxnLst/>
              <a:rect l="l" t="t" r="r" b="b"/>
              <a:pathLst>
                <a:path w="6504" h="5241" extrusionOk="0">
                  <a:moveTo>
                    <a:pt x="4521" y="657"/>
                  </a:moveTo>
                  <a:lnTo>
                    <a:pt x="5872" y="1048"/>
                  </a:lnTo>
                  <a:lnTo>
                    <a:pt x="5872" y="2437"/>
                  </a:lnTo>
                  <a:lnTo>
                    <a:pt x="4660" y="3371"/>
                  </a:lnTo>
                  <a:lnTo>
                    <a:pt x="2766" y="4470"/>
                  </a:lnTo>
                  <a:lnTo>
                    <a:pt x="708" y="2652"/>
                  </a:lnTo>
                  <a:lnTo>
                    <a:pt x="1074" y="1452"/>
                  </a:lnTo>
                  <a:lnTo>
                    <a:pt x="2728" y="1452"/>
                  </a:lnTo>
                  <a:lnTo>
                    <a:pt x="4521" y="657"/>
                  </a:lnTo>
                  <a:close/>
                  <a:moveTo>
                    <a:pt x="4471" y="0"/>
                  </a:moveTo>
                  <a:lnTo>
                    <a:pt x="2653" y="821"/>
                  </a:lnTo>
                  <a:lnTo>
                    <a:pt x="607" y="821"/>
                  </a:lnTo>
                  <a:lnTo>
                    <a:pt x="1" y="2854"/>
                  </a:lnTo>
                  <a:lnTo>
                    <a:pt x="2678" y="5240"/>
                  </a:lnTo>
                  <a:lnTo>
                    <a:pt x="5001" y="3902"/>
                  </a:lnTo>
                  <a:lnTo>
                    <a:pt x="6504" y="2753"/>
                  </a:lnTo>
                  <a:lnTo>
                    <a:pt x="6504" y="581"/>
                  </a:lnTo>
                  <a:lnTo>
                    <a:pt x="447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9"/>
            <p:cNvSpPr/>
            <p:nvPr/>
          </p:nvSpPr>
          <p:spPr>
            <a:xfrm>
              <a:off x="5828725" y="897925"/>
              <a:ext cx="80850" cy="36650"/>
            </a:xfrm>
            <a:custGeom>
              <a:avLst/>
              <a:gdLst/>
              <a:ahLst/>
              <a:cxnLst/>
              <a:rect l="l" t="t" r="r" b="b"/>
              <a:pathLst>
                <a:path w="3234" h="1466" extrusionOk="0">
                  <a:moveTo>
                    <a:pt x="1" y="1"/>
                  </a:moveTo>
                  <a:lnTo>
                    <a:pt x="885" y="1465"/>
                  </a:lnTo>
                  <a:lnTo>
                    <a:pt x="3233" y="733"/>
                  </a:lnTo>
                  <a:lnTo>
                    <a:pt x="235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9"/>
            <p:cNvSpPr/>
            <p:nvPr/>
          </p:nvSpPr>
          <p:spPr>
            <a:xfrm>
              <a:off x="5814525" y="890350"/>
              <a:ext cx="111475" cy="53700"/>
            </a:xfrm>
            <a:custGeom>
              <a:avLst/>
              <a:gdLst/>
              <a:ahLst/>
              <a:cxnLst/>
              <a:rect l="l" t="t" r="r" b="b"/>
              <a:pathLst>
                <a:path w="4459" h="2148" extrusionOk="0">
                  <a:moveTo>
                    <a:pt x="2804" y="632"/>
                  </a:moveTo>
                  <a:lnTo>
                    <a:pt x="3157" y="922"/>
                  </a:lnTo>
                  <a:lnTo>
                    <a:pt x="1604" y="1402"/>
                  </a:lnTo>
                  <a:lnTo>
                    <a:pt x="1125" y="632"/>
                  </a:lnTo>
                  <a:close/>
                  <a:moveTo>
                    <a:pt x="1" y="0"/>
                  </a:moveTo>
                  <a:lnTo>
                    <a:pt x="1314" y="2147"/>
                  </a:lnTo>
                  <a:lnTo>
                    <a:pt x="4458" y="1175"/>
                  </a:lnTo>
                  <a:lnTo>
                    <a:pt x="303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9"/>
            <p:cNvSpPr/>
            <p:nvPr/>
          </p:nvSpPr>
          <p:spPr>
            <a:xfrm>
              <a:off x="5765925" y="1013475"/>
              <a:ext cx="80825" cy="48625"/>
            </a:xfrm>
            <a:custGeom>
              <a:avLst/>
              <a:gdLst/>
              <a:ahLst/>
              <a:cxnLst/>
              <a:rect l="l" t="t" r="r" b="b"/>
              <a:pathLst>
                <a:path w="3233" h="1945" extrusionOk="0">
                  <a:moveTo>
                    <a:pt x="0" y="0"/>
                  </a:moveTo>
                  <a:lnTo>
                    <a:pt x="871" y="1945"/>
                  </a:lnTo>
                  <a:lnTo>
                    <a:pt x="3233" y="972"/>
                  </a:lnTo>
                  <a:lnTo>
                    <a:pt x="1616" y="164"/>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9"/>
            <p:cNvSpPr/>
            <p:nvPr/>
          </p:nvSpPr>
          <p:spPr>
            <a:xfrm>
              <a:off x="5752975" y="1004300"/>
              <a:ext cx="113025" cy="68225"/>
            </a:xfrm>
            <a:custGeom>
              <a:avLst/>
              <a:gdLst/>
              <a:ahLst/>
              <a:cxnLst/>
              <a:rect l="l" t="t" r="r" b="b"/>
              <a:pathLst>
                <a:path w="4521" h="2729" extrusionOk="0">
                  <a:moveTo>
                    <a:pt x="1023" y="733"/>
                  </a:moveTo>
                  <a:lnTo>
                    <a:pt x="2046" y="847"/>
                  </a:lnTo>
                  <a:lnTo>
                    <a:pt x="2993" y="1314"/>
                  </a:lnTo>
                  <a:lnTo>
                    <a:pt x="1554" y="1908"/>
                  </a:lnTo>
                  <a:lnTo>
                    <a:pt x="1023" y="733"/>
                  </a:lnTo>
                  <a:close/>
                  <a:moveTo>
                    <a:pt x="0" y="1"/>
                  </a:moveTo>
                  <a:lnTo>
                    <a:pt x="1225" y="2728"/>
                  </a:lnTo>
                  <a:lnTo>
                    <a:pt x="4521" y="1365"/>
                  </a:lnTo>
                  <a:lnTo>
                    <a:pt x="2273" y="253"/>
                  </a:lnTo>
                  <a:lnTo>
                    <a:pt x="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9"/>
            <p:cNvSpPr/>
            <p:nvPr/>
          </p:nvSpPr>
          <p:spPr>
            <a:xfrm>
              <a:off x="4952100" y="890350"/>
              <a:ext cx="78950" cy="112725"/>
            </a:xfrm>
            <a:custGeom>
              <a:avLst/>
              <a:gdLst/>
              <a:ahLst/>
              <a:cxnLst/>
              <a:rect l="l" t="t" r="r" b="b"/>
              <a:pathLst>
                <a:path w="3158" h="4509" extrusionOk="0">
                  <a:moveTo>
                    <a:pt x="1" y="0"/>
                  </a:moveTo>
                  <a:lnTo>
                    <a:pt x="1" y="1882"/>
                  </a:lnTo>
                  <a:lnTo>
                    <a:pt x="960" y="4508"/>
                  </a:lnTo>
                  <a:lnTo>
                    <a:pt x="3157" y="2576"/>
                  </a:lnTo>
                  <a:lnTo>
                    <a:pt x="3157" y="1251"/>
                  </a:lnTo>
                  <a:lnTo>
                    <a:pt x="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9"/>
            <p:cNvSpPr/>
            <p:nvPr/>
          </p:nvSpPr>
          <p:spPr>
            <a:xfrm>
              <a:off x="4944200" y="878675"/>
              <a:ext cx="94750" cy="137975"/>
            </a:xfrm>
            <a:custGeom>
              <a:avLst/>
              <a:gdLst/>
              <a:ahLst/>
              <a:cxnLst/>
              <a:rect l="l" t="t" r="r" b="b"/>
              <a:pathLst>
                <a:path w="3790" h="5519" extrusionOk="0">
                  <a:moveTo>
                    <a:pt x="620" y="922"/>
                  </a:moveTo>
                  <a:lnTo>
                    <a:pt x="3145" y="1932"/>
                  </a:lnTo>
                  <a:lnTo>
                    <a:pt x="3145" y="2892"/>
                  </a:lnTo>
                  <a:lnTo>
                    <a:pt x="1415" y="4432"/>
                  </a:lnTo>
                  <a:lnTo>
                    <a:pt x="632" y="2298"/>
                  </a:lnTo>
                  <a:lnTo>
                    <a:pt x="620" y="922"/>
                  </a:lnTo>
                  <a:close/>
                  <a:moveTo>
                    <a:pt x="1" y="0"/>
                  </a:moveTo>
                  <a:lnTo>
                    <a:pt x="1" y="2349"/>
                  </a:lnTo>
                  <a:lnTo>
                    <a:pt x="1137" y="5518"/>
                  </a:lnTo>
                  <a:lnTo>
                    <a:pt x="3789" y="3182"/>
                  </a:lnTo>
                  <a:lnTo>
                    <a:pt x="3789" y="1503"/>
                  </a:lnTo>
                  <a:lnTo>
                    <a:pt x="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9"/>
            <p:cNvSpPr/>
            <p:nvPr/>
          </p:nvSpPr>
          <p:spPr>
            <a:xfrm>
              <a:off x="4770275" y="799125"/>
              <a:ext cx="164800" cy="161950"/>
            </a:xfrm>
            <a:custGeom>
              <a:avLst/>
              <a:gdLst/>
              <a:ahLst/>
              <a:cxnLst/>
              <a:rect l="l" t="t" r="r" b="b"/>
              <a:pathLst>
                <a:path w="6592" h="6478" extrusionOk="0">
                  <a:moveTo>
                    <a:pt x="1049" y="0"/>
                  </a:moveTo>
                  <a:lnTo>
                    <a:pt x="0" y="1856"/>
                  </a:lnTo>
                  <a:lnTo>
                    <a:pt x="948" y="4546"/>
                  </a:lnTo>
                  <a:lnTo>
                    <a:pt x="2539" y="6478"/>
                  </a:lnTo>
                  <a:lnTo>
                    <a:pt x="5064" y="6478"/>
                  </a:lnTo>
                  <a:lnTo>
                    <a:pt x="6592" y="6213"/>
                  </a:lnTo>
                  <a:lnTo>
                    <a:pt x="5695" y="3801"/>
                  </a:lnTo>
                  <a:lnTo>
                    <a:pt x="3296" y="2500"/>
                  </a:lnTo>
                  <a:lnTo>
                    <a:pt x="104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9"/>
            <p:cNvSpPr/>
            <p:nvPr/>
          </p:nvSpPr>
          <p:spPr>
            <a:xfrm>
              <a:off x="4761750" y="785550"/>
              <a:ext cx="184075" cy="183425"/>
            </a:xfrm>
            <a:custGeom>
              <a:avLst/>
              <a:gdLst/>
              <a:ahLst/>
              <a:cxnLst/>
              <a:rect l="l" t="t" r="r" b="b"/>
              <a:pathLst>
                <a:path w="7363" h="7337" extrusionOk="0">
                  <a:moveTo>
                    <a:pt x="1453" y="1074"/>
                  </a:moveTo>
                  <a:lnTo>
                    <a:pt x="3410" y="3245"/>
                  </a:lnTo>
                  <a:lnTo>
                    <a:pt x="5784" y="4559"/>
                  </a:lnTo>
                  <a:lnTo>
                    <a:pt x="6503" y="6516"/>
                  </a:lnTo>
                  <a:lnTo>
                    <a:pt x="5405" y="6705"/>
                  </a:lnTo>
                  <a:lnTo>
                    <a:pt x="3031" y="6705"/>
                  </a:lnTo>
                  <a:lnTo>
                    <a:pt x="1566" y="4937"/>
                  </a:lnTo>
                  <a:lnTo>
                    <a:pt x="695" y="2425"/>
                  </a:lnTo>
                  <a:lnTo>
                    <a:pt x="1453" y="1074"/>
                  </a:lnTo>
                  <a:close/>
                  <a:moveTo>
                    <a:pt x="1326" y="0"/>
                  </a:moveTo>
                  <a:lnTo>
                    <a:pt x="1" y="2374"/>
                  </a:lnTo>
                  <a:lnTo>
                    <a:pt x="985" y="5203"/>
                  </a:lnTo>
                  <a:lnTo>
                    <a:pt x="2728" y="7337"/>
                  </a:lnTo>
                  <a:lnTo>
                    <a:pt x="5468" y="7337"/>
                  </a:lnTo>
                  <a:lnTo>
                    <a:pt x="7362" y="7008"/>
                  </a:lnTo>
                  <a:lnTo>
                    <a:pt x="6289" y="4129"/>
                  </a:lnTo>
                  <a:lnTo>
                    <a:pt x="3839" y="2791"/>
                  </a:lnTo>
                  <a:lnTo>
                    <a:pt x="132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9"/>
            <p:cNvSpPr/>
            <p:nvPr/>
          </p:nvSpPr>
          <p:spPr>
            <a:xfrm>
              <a:off x="4392100" y="1174150"/>
              <a:ext cx="165750" cy="386075"/>
            </a:xfrm>
            <a:custGeom>
              <a:avLst/>
              <a:gdLst/>
              <a:ahLst/>
              <a:cxnLst/>
              <a:rect l="l" t="t" r="r" b="b"/>
              <a:pathLst>
                <a:path w="6630" h="15443" extrusionOk="0">
                  <a:moveTo>
                    <a:pt x="6629" y="0"/>
                  </a:moveTo>
                  <a:lnTo>
                    <a:pt x="4521" y="1036"/>
                  </a:lnTo>
                  <a:lnTo>
                    <a:pt x="2261" y="3056"/>
                  </a:lnTo>
                  <a:lnTo>
                    <a:pt x="0" y="6301"/>
                  </a:lnTo>
                  <a:lnTo>
                    <a:pt x="354" y="10594"/>
                  </a:lnTo>
                  <a:lnTo>
                    <a:pt x="51" y="12652"/>
                  </a:lnTo>
                  <a:lnTo>
                    <a:pt x="1288" y="15443"/>
                  </a:lnTo>
                  <a:lnTo>
                    <a:pt x="4357" y="15443"/>
                  </a:lnTo>
                  <a:lnTo>
                    <a:pt x="2425" y="11731"/>
                  </a:lnTo>
                  <a:lnTo>
                    <a:pt x="2955" y="7033"/>
                  </a:lnTo>
                  <a:lnTo>
                    <a:pt x="4634" y="4154"/>
                  </a:lnTo>
                  <a:lnTo>
                    <a:pt x="6629" y="1844"/>
                  </a:lnTo>
                  <a:lnTo>
                    <a:pt x="662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9"/>
            <p:cNvSpPr/>
            <p:nvPr/>
          </p:nvSpPr>
          <p:spPr>
            <a:xfrm>
              <a:off x="4383875" y="1161200"/>
              <a:ext cx="181875" cy="406925"/>
            </a:xfrm>
            <a:custGeom>
              <a:avLst/>
              <a:gdLst/>
              <a:ahLst/>
              <a:cxnLst/>
              <a:rect l="l" t="t" r="r" b="b"/>
              <a:pathLst>
                <a:path w="7275" h="16277" extrusionOk="0">
                  <a:moveTo>
                    <a:pt x="6643" y="1023"/>
                  </a:moveTo>
                  <a:lnTo>
                    <a:pt x="6643" y="2248"/>
                  </a:lnTo>
                  <a:lnTo>
                    <a:pt x="4686" y="4508"/>
                  </a:lnTo>
                  <a:lnTo>
                    <a:pt x="3006" y="7387"/>
                  </a:lnTo>
                  <a:lnTo>
                    <a:pt x="2425" y="12299"/>
                  </a:lnTo>
                  <a:lnTo>
                    <a:pt x="4168" y="15645"/>
                  </a:lnTo>
                  <a:lnTo>
                    <a:pt x="1819" y="15645"/>
                  </a:lnTo>
                  <a:lnTo>
                    <a:pt x="708" y="13120"/>
                  </a:lnTo>
                  <a:lnTo>
                    <a:pt x="999" y="11125"/>
                  </a:lnTo>
                  <a:lnTo>
                    <a:pt x="645" y="6895"/>
                  </a:lnTo>
                  <a:lnTo>
                    <a:pt x="2829" y="3789"/>
                  </a:lnTo>
                  <a:lnTo>
                    <a:pt x="5039" y="1806"/>
                  </a:lnTo>
                  <a:lnTo>
                    <a:pt x="6643" y="1023"/>
                  </a:lnTo>
                  <a:close/>
                  <a:moveTo>
                    <a:pt x="7274" y="0"/>
                  </a:moveTo>
                  <a:lnTo>
                    <a:pt x="4723" y="1263"/>
                  </a:lnTo>
                  <a:lnTo>
                    <a:pt x="2387" y="3347"/>
                  </a:lnTo>
                  <a:lnTo>
                    <a:pt x="1" y="6731"/>
                  </a:lnTo>
                  <a:lnTo>
                    <a:pt x="380" y="11112"/>
                  </a:lnTo>
                  <a:lnTo>
                    <a:pt x="64" y="13221"/>
                  </a:lnTo>
                  <a:lnTo>
                    <a:pt x="1415" y="16277"/>
                  </a:lnTo>
                  <a:lnTo>
                    <a:pt x="5203" y="16277"/>
                  </a:lnTo>
                  <a:lnTo>
                    <a:pt x="3069" y="12185"/>
                  </a:lnTo>
                  <a:lnTo>
                    <a:pt x="3587" y="7652"/>
                  </a:lnTo>
                  <a:lnTo>
                    <a:pt x="5203" y="4874"/>
                  </a:lnTo>
                  <a:lnTo>
                    <a:pt x="7274" y="2475"/>
                  </a:lnTo>
                  <a:lnTo>
                    <a:pt x="727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9"/>
            <p:cNvSpPr/>
            <p:nvPr/>
          </p:nvSpPr>
          <p:spPr>
            <a:xfrm>
              <a:off x="3327950" y="2153675"/>
              <a:ext cx="78950" cy="116200"/>
            </a:xfrm>
            <a:custGeom>
              <a:avLst/>
              <a:gdLst/>
              <a:ahLst/>
              <a:cxnLst/>
              <a:rect l="l" t="t" r="r" b="b"/>
              <a:pathLst>
                <a:path w="3158" h="4648" extrusionOk="0">
                  <a:moveTo>
                    <a:pt x="1288" y="1"/>
                  </a:moveTo>
                  <a:lnTo>
                    <a:pt x="1" y="1655"/>
                  </a:lnTo>
                  <a:lnTo>
                    <a:pt x="1" y="3069"/>
                  </a:lnTo>
                  <a:lnTo>
                    <a:pt x="1" y="3700"/>
                  </a:lnTo>
                  <a:lnTo>
                    <a:pt x="884" y="4647"/>
                  </a:lnTo>
                  <a:lnTo>
                    <a:pt x="2677" y="3915"/>
                  </a:lnTo>
                  <a:lnTo>
                    <a:pt x="3157" y="1731"/>
                  </a:lnTo>
                  <a:lnTo>
                    <a:pt x="3157" y="544"/>
                  </a:lnTo>
                  <a:lnTo>
                    <a:pt x="128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9"/>
            <p:cNvSpPr/>
            <p:nvPr/>
          </p:nvSpPr>
          <p:spPr>
            <a:xfrm>
              <a:off x="3320050" y="2144525"/>
              <a:ext cx="94725" cy="134825"/>
            </a:xfrm>
            <a:custGeom>
              <a:avLst/>
              <a:gdLst/>
              <a:ahLst/>
              <a:cxnLst/>
              <a:rect l="l" t="t" r="r" b="b"/>
              <a:pathLst>
                <a:path w="3789" h="5393" extrusionOk="0">
                  <a:moveTo>
                    <a:pt x="1718" y="720"/>
                  </a:moveTo>
                  <a:lnTo>
                    <a:pt x="3158" y="1150"/>
                  </a:lnTo>
                  <a:lnTo>
                    <a:pt x="3158" y="2059"/>
                  </a:lnTo>
                  <a:lnTo>
                    <a:pt x="2728" y="4054"/>
                  </a:lnTo>
                  <a:lnTo>
                    <a:pt x="1289" y="4647"/>
                  </a:lnTo>
                  <a:lnTo>
                    <a:pt x="632" y="3953"/>
                  </a:lnTo>
                  <a:lnTo>
                    <a:pt x="632" y="2122"/>
                  </a:lnTo>
                  <a:lnTo>
                    <a:pt x="1718" y="720"/>
                  </a:lnTo>
                  <a:close/>
                  <a:moveTo>
                    <a:pt x="1491" y="0"/>
                  </a:moveTo>
                  <a:lnTo>
                    <a:pt x="1" y="1907"/>
                  </a:lnTo>
                  <a:lnTo>
                    <a:pt x="1" y="4193"/>
                  </a:lnTo>
                  <a:lnTo>
                    <a:pt x="1125" y="5392"/>
                  </a:lnTo>
                  <a:lnTo>
                    <a:pt x="3271" y="4508"/>
                  </a:lnTo>
                  <a:lnTo>
                    <a:pt x="3789" y="2160"/>
                  </a:lnTo>
                  <a:lnTo>
                    <a:pt x="3789" y="682"/>
                  </a:lnTo>
                  <a:lnTo>
                    <a:pt x="149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9"/>
            <p:cNvSpPr/>
            <p:nvPr/>
          </p:nvSpPr>
          <p:spPr>
            <a:xfrm>
              <a:off x="3404025" y="2057075"/>
              <a:ext cx="144925" cy="252250"/>
            </a:xfrm>
            <a:custGeom>
              <a:avLst/>
              <a:gdLst/>
              <a:ahLst/>
              <a:cxnLst/>
              <a:rect l="l" t="t" r="r" b="b"/>
              <a:pathLst>
                <a:path w="5797" h="10090" extrusionOk="0">
                  <a:moveTo>
                    <a:pt x="2602" y="1"/>
                  </a:moveTo>
                  <a:lnTo>
                    <a:pt x="834" y="443"/>
                  </a:lnTo>
                  <a:lnTo>
                    <a:pt x="1" y="1680"/>
                  </a:lnTo>
                  <a:lnTo>
                    <a:pt x="2097" y="4408"/>
                  </a:lnTo>
                  <a:lnTo>
                    <a:pt x="2311" y="6201"/>
                  </a:lnTo>
                  <a:lnTo>
                    <a:pt x="746" y="7703"/>
                  </a:lnTo>
                  <a:lnTo>
                    <a:pt x="746" y="10090"/>
                  </a:lnTo>
                  <a:lnTo>
                    <a:pt x="5796" y="9155"/>
                  </a:lnTo>
                  <a:lnTo>
                    <a:pt x="5796" y="7564"/>
                  </a:lnTo>
                  <a:lnTo>
                    <a:pt x="4837" y="5266"/>
                  </a:lnTo>
                  <a:lnTo>
                    <a:pt x="2728" y="2753"/>
                  </a:lnTo>
                  <a:lnTo>
                    <a:pt x="3700" y="1213"/>
                  </a:lnTo>
                  <a:lnTo>
                    <a:pt x="260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9"/>
            <p:cNvSpPr/>
            <p:nvPr/>
          </p:nvSpPr>
          <p:spPr>
            <a:xfrm>
              <a:off x="3394250" y="2048250"/>
              <a:ext cx="162600" cy="270550"/>
            </a:xfrm>
            <a:custGeom>
              <a:avLst/>
              <a:gdLst/>
              <a:ahLst/>
              <a:cxnLst/>
              <a:rect l="l" t="t" r="r" b="b"/>
              <a:pathLst>
                <a:path w="6504" h="10822" extrusionOk="0">
                  <a:moveTo>
                    <a:pt x="2879" y="707"/>
                  </a:moveTo>
                  <a:lnTo>
                    <a:pt x="3687" y="1604"/>
                  </a:lnTo>
                  <a:lnTo>
                    <a:pt x="2728" y="3132"/>
                  </a:lnTo>
                  <a:lnTo>
                    <a:pt x="4950" y="5783"/>
                  </a:lnTo>
                  <a:lnTo>
                    <a:pt x="5872" y="7980"/>
                  </a:lnTo>
                  <a:lnTo>
                    <a:pt x="5872" y="9243"/>
                  </a:lnTo>
                  <a:lnTo>
                    <a:pt x="1452" y="10064"/>
                  </a:lnTo>
                  <a:lnTo>
                    <a:pt x="1452" y="8195"/>
                  </a:lnTo>
                  <a:lnTo>
                    <a:pt x="3031" y="6667"/>
                  </a:lnTo>
                  <a:lnTo>
                    <a:pt x="2791" y="4634"/>
                  </a:lnTo>
                  <a:lnTo>
                    <a:pt x="783" y="2008"/>
                  </a:lnTo>
                  <a:lnTo>
                    <a:pt x="1414" y="1061"/>
                  </a:lnTo>
                  <a:lnTo>
                    <a:pt x="2879" y="707"/>
                  </a:lnTo>
                  <a:close/>
                  <a:moveTo>
                    <a:pt x="3094" y="0"/>
                  </a:moveTo>
                  <a:lnTo>
                    <a:pt x="1023" y="505"/>
                  </a:lnTo>
                  <a:lnTo>
                    <a:pt x="0" y="2046"/>
                  </a:lnTo>
                  <a:lnTo>
                    <a:pt x="2172" y="4887"/>
                  </a:lnTo>
                  <a:lnTo>
                    <a:pt x="2361" y="6440"/>
                  </a:lnTo>
                  <a:lnTo>
                    <a:pt x="821" y="7917"/>
                  </a:lnTo>
                  <a:lnTo>
                    <a:pt x="821" y="10822"/>
                  </a:lnTo>
                  <a:lnTo>
                    <a:pt x="6503" y="9774"/>
                  </a:lnTo>
                  <a:lnTo>
                    <a:pt x="6503" y="7917"/>
                  </a:lnTo>
                  <a:lnTo>
                    <a:pt x="5506" y="5493"/>
                  </a:lnTo>
                  <a:lnTo>
                    <a:pt x="3498" y="3094"/>
                  </a:lnTo>
                  <a:lnTo>
                    <a:pt x="4470" y="1541"/>
                  </a:lnTo>
                  <a:lnTo>
                    <a:pt x="30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9"/>
            <p:cNvSpPr/>
            <p:nvPr/>
          </p:nvSpPr>
          <p:spPr>
            <a:xfrm>
              <a:off x="3658775" y="1084500"/>
              <a:ext cx="236775" cy="215300"/>
            </a:xfrm>
            <a:custGeom>
              <a:avLst/>
              <a:gdLst/>
              <a:ahLst/>
              <a:cxnLst/>
              <a:rect l="l" t="t" r="r" b="b"/>
              <a:pathLst>
                <a:path w="9471" h="8612" extrusionOk="0">
                  <a:moveTo>
                    <a:pt x="3498" y="0"/>
                  </a:moveTo>
                  <a:lnTo>
                    <a:pt x="1907" y="972"/>
                  </a:lnTo>
                  <a:lnTo>
                    <a:pt x="1907" y="1692"/>
                  </a:lnTo>
                  <a:lnTo>
                    <a:pt x="1" y="2273"/>
                  </a:lnTo>
                  <a:lnTo>
                    <a:pt x="2173" y="5026"/>
                  </a:lnTo>
                  <a:lnTo>
                    <a:pt x="3801" y="6162"/>
                  </a:lnTo>
                  <a:lnTo>
                    <a:pt x="3271" y="6970"/>
                  </a:lnTo>
                  <a:lnTo>
                    <a:pt x="5254" y="8612"/>
                  </a:lnTo>
                  <a:lnTo>
                    <a:pt x="6327" y="4028"/>
                  </a:lnTo>
                  <a:lnTo>
                    <a:pt x="7488" y="5278"/>
                  </a:lnTo>
                  <a:lnTo>
                    <a:pt x="7122" y="7046"/>
                  </a:lnTo>
                  <a:lnTo>
                    <a:pt x="8537" y="7046"/>
                  </a:lnTo>
                  <a:lnTo>
                    <a:pt x="9471" y="5177"/>
                  </a:lnTo>
                  <a:lnTo>
                    <a:pt x="6150" y="2513"/>
                  </a:lnTo>
                  <a:lnTo>
                    <a:pt x="349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9"/>
            <p:cNvSpPr/>
            <p:nvPr/>
          </p:nvSpPr>
          <p:spPr>
            <a:xfrm>
              <a:off x="3645200" y="1074400"/>
              <a:ext cx="260450" cy="239600"/>
            </a:xfrm>
            <a:custGeom>
              <a:avLst/>
              <a:gdLst/>
              <a:ahLst/>
              <a:cxnLst/>
              <a:rect l="l" t="t" r="r" b="b"/>
              <a:pathLst>
                <a:path w="10418" h="9584" extrusionOk="0">
                  <a:moveTo>
                    <a:pt x="4003" y="796"/>
                  </a:moveTo>
                  <a:lnTo>
                    <a:pt x="6491" y="3157"/>
                  </a:lnTo>
                  <a:lnTo>
                    <a:pt x="9610" y="5670"/>
                  </a:lnTo>
                  <a:lnTo>
                    <a:pt x="8878" y="7134"/>
                  </a:lnTo>
                  <a:lnTo>
                    <a:pt x="8057" y="7134"/>
                  </a:lnTo>
                  <a:lnTo>
                    <a:pt x="8372" y="5581"/>
                  </a:lnTo>
                  <a:lnTo>
                    <a:pt x="6693" y="3788"/>
                  </a:lnTo>
                  <a:lnTo>
                    <a:pt x="5607" y="8460"/>
                  </a:lnTo>
                  <a:lnTo>
                    <a:pt x="4231" y="7324"/>
                  </a:lnTo>
                  <a:lnTo>
                    <a:pt x="4774" y="6478"/>
                  </a:lnTo>
                  <a:lnTo>
                    <a:pt x="2943" y="5202"/>
                  </a:lnTo>
                  <a:lnTo>
                    <a:pt x="1074" y="2841"/>
                  </a:lnTo>
                  <a:lnTo>
                    <a:pt x="2779" y="2323"/>
                  </a:lnTo>
                  <a:lnTo>
                    <a:pt x="2779" y="1553"/>
                  </a:lnTo>
                  <a:lnTo>
                    <a:pt x="4003" y="796"/>
                  </a:lnTo>
                  <a:close/>
                  <a:moveTo>
                    <a:pt x="4092" y="0"/>
                  </a:moveTo>
                  <a:lnTo>
                    <a:pt x="2147" y="1200"/>
                  </a:lnTo>
                  <a:lnTo>
                    <a:pt x="2147" y="1856"/>
                  </a:lnTo>
                  <a:lnTo>
                    <a:pt x="1" y="2513"/>
                  </a:lnTo>
                  <a:lnTo>
                    <a:pt x="2476" y="5632"/>
                  </a:lnTo>
                  <a:lnTo>
                    <a:pt x="3915" y="6654"/>
                  </a:lnTo>
                  <a:lnTo>
                    <a:pt x="3397" y="7437"/>
                  </a:lnTo>
                  <a:lnTo>
                    <a:pt x="5986" y="9584"/>
                  </a:lnTo>
                  <a:lnTo>
                    <a:pt x="7047" y="5076"/>
                  </a:lnTo>
                  <a:lnTo>
                    <a:pt x="7691" y="5771"/>
                  </a:lnTo>
                  <a:lnTo>
                    <a:pt x="7274" y="7778"/>
                  </a:lnTo>
                  <a:lnTo>
                    <a:pt x="9269" y="7778"/>
                  </a:lnTo>
                  <a:lnTo>
                    <a:pt x="10418" y="5505"/>
                  </a:lnTo>
                  <a:lnTo>
                    <a:pt x="6908" y="2690"/>
                  </a:lnTo>
                  <a:lnTo>
                    <a:pt x="409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9"/>
            <p:cNvSpPr/>
            <p:nvPr/>
          </p:nvSpPr>
          <p:spPr>
            <a:xfrm>
              <a:off x="3780950" y="1045975"/>
              <a:ext cx="134825" cy="91250"/>
            </a:xfrm>
            <a:custGeom>
              <a:avLst/>
              <a:gdLst/>
              <a:ahLst/>
              <a:cxnLst/>
              <a:rect l="l" t="t" r="r" b="b"/>
              <a:pathLst>
                <a:path w="5393" h="3650" extrusionOk="0">
                  <a:moveTo>
                    <a:pt x="1175" y="1"/>
                  </a:moveTo>
                  <a:lnTo>
                    <a:pt x="0" y="1137"/>
                  </a:lnTo>
                  <a:lnTo>
                    <a:pt x="2235" y="2842"/>
                  </a:lnTo>
                  <a:lnTo>
                    <a:pt x="3612" y="3650"/>
                  </a:lnTo>
                  <a:lnTo>
                    <a:pt x="5392" y="1819"/>
                  </a:lnTo>
                  <a:lnTo>
                    <a:pt x="4584" y="329"/>
                  </a:lnTo>
                  <a:lnTo>
                    <a:pt x="3208" y="1"/>
                  </a:lnTo>
                  <a:lnTo>
                    <a:pt x="2703" y="1137"/>
                  </a:lnTo>
                  <a:lnTo>
                    <a:pt x="117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9"/>
            <p:cNvSpPr/>
            <p:nvPr/>
          </p:nvSpPr>
          <p:spPr>
            <a:xfrm>
              <a:off x="3768950" y="1035550"/>
              <a:ext cx="156600" cy="111475"/>
            </a:xfrm>
            <a:custGeom>
              <a:avLst/>
              <a:gdLst/>
              <a:ahLst/>
              <a:cxnLst/>
              <a:rect l="l" t="t" r="r" b="b"/>
              <a:pathLst>
                <a:path w="6264" h="4459" extrusionOk="0">
                  <a:moveTo>
                    <a:pt x="3864" y="784"/>
                  </a:moveTo>
                  <a:lnTo>
                    <a:pt x="4849" y="1011"/>
                  </a:lnTo>
                  <a:lnTo>
                    <a:pt x="5481" y="2185"/>
                  </a:lnTo>
                  <a:lnTo>
                    <a:pt x="4041" y="3663"/>
                  </a:lnTo>
                  <a:lnTo>
                    <a:pt x="2905" y="3006"/>
                  </a:lnTo>
                  <a:lnTo>
                    <a:pt x="960" y="1529"/>
                  </a:lnTo>
                  <a:lnTo>
                    <a:pt x="1680" y="834"/>
                  </a:lnTo>
                  <a:lnTo>
                    <a:pt x="3309" y="2046"/>
                  </a:lnTo>
                  <a:lnTo>
                    <a:pt x="3864" y="784"/>
                  </a:lnTo>
                  <a:close/>
                  <a:moveTo>
                    <a:pt x="1629" y="1"/>
                  </a:moveTo>
                  <a:lnTo>
                    <a:pt x="0" y="1579"/>
                  </a:lnTo>
                  <a:lnTo>
                    <a:pt x="2564" y="3524"/>
                  </a:lnTo>
                  <a:lnTo>
                    <a:pt x="4142" y="4458"/>
                  </a:lnTo>
                  <a:lnTo>
                    <a:pt x="6264" y="2299"/>
                  </a:lnTo>
                  <a:lnTo>
                    <a:pt x="5279" y="468"/>
                  </a:lnTo>
                  <a:lnTo>
                    <a:pt x="3511" y="51"/>
                  </a:lnTo>
                  <a:lnTo>
                    <a:pt x="3056" y="1062"/>
                  </a:lnTo>
                  <a:lnTo>
                    <a:pt x="162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9"/>
            <p:cNvSpPr/>
            <p:nvPr/>
          </p:nvSpPr>
          <p:spPr>
            <a:xfrm>
              <a:off x="3098775" y="1751200"/>
              <a:ext cx="166375" cy="133550"/>
            </a:xfrm>
            <a:custGeom>
              <a:avLst/>
              <a:gdLst/>
              <a:ahLst/>
              <a:cxnLst/>
              <a:rect l="l" t="t" r="r" b="b"/>
              <a:pathLst>
                <a:path w="6655" h="5342" extrusionOk="0">
                  <a:moveTo>
                    <a:pt x="5619" y="0"/>
                  </a:moveTo>
                  <a:lnTo>
                    <a:pt x="4205" y="985"/>
                  </a:lnTo>
                  <a:lnTo>
                    <a:pt x="2475" y="1869"/>
                  </a:lnTo>
                  <a:lnTo>
                    <a:pt x="1288" y="404"/>
                  </a:lnTo>
                  <a:lnTo>
                    <a:pt x="0" y="1856"/>
                  </a:lnTo>
                  <a:lnTo>
                    <a:pt x="341" y="2829"/>
                  </a:lnTo>
                  <a:lnTo>
                    <a:pt x="341" y="4028"/>
                  </a:lnTo>
                  <a:lnTo>
                    <a:pt x="2766" y="5341"/>
                  </a:lnTo>
                  <a:lnTo>
                    <a:pt x="4963" y="4369"/>
                  </a:lnTo>
                  <a:lnTo>
                    <a:pt x="6655" y="2854"/>
                  </a:lnTo>
                  <a:lnTo>
                    <a:pt x="6655" y="1515"/>
                  </a:lnTo>
                  <a:lnTo>
                    <a:pt x="561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9"/>
            <p:cNvSpPr/>
            <p:nvPr/>
          </p:nvSpPr>
          <p:spPr>
            <a:xfrm>
              <a:off x="3089925" y="1740150"/>
              <a:ext cx="182800" cy="153450"/>
            </a:xfrm>
            <a:custGeom>
              <a:avLst/>
              <a:gdLst/>
              <a:ahLst/>
              <a:cxnLst/>
              <a:rect l="l" t="t" r="r" b="b"/>
              <a:pathLst>
                <a:path w="7312" h="6138" extrusionOk="0">
                  <a:moveTo>
                    <a:pt x="5885" y="884"/>
                  </a:moveTo>
                  <a:lnTo>
                    <a:pt x="6693" y="2046"/>
                  </a:lnTo>
                  <a:lnTo>
                    <a:pt x="6693" y="3157"/>
                  </a:lnTo>
                  <a:lnTo>
                    <a:pt x="5140" y="4546"/>
                  </a:lnTo>
                  <a:lnTo>
                    <a:pt x="3132" y="5443"/>
                  </a:lnTo>
                  <a:lnTo>
                    <a:pt x="1011" y="4281"/>
                  </a:lnTo>
                  <a:lnTo>
                    <a:pt x="1011" y="3271"/>
                  </a:lnTo>
                  <a:lnTo>
                    <a:pt x="708" y="2374"/>
                  </a:lnTo>
                  <a:lnTo>
                    <a:pt x="1630" y="1339"/>
                  </a:lnTo>
                  <a:lnTo>
                    <a:pt x="2741" y="2715"/>
                  </a:lnTo>
                  <a:lnTo>
                    <a:pt x="4698" y="1705"/>
                  </a:lnTo>
                  <a:lnTo>
                    <a:pt x="5885" y="884"/>
                  </a:lnTo>
                  <a:close/>
                  <a:moveTo>
                    <a:pt x="6049" y="0"/>
                  </a:moveTo>
                  <a:lnTo>
                    <a:pt x="4395" y="1162"/>
                  </a:lnTo>
                  <a:lnTo>
                    <a:pt x="2918" y="1920"/>
                  </a:lnTo>
                  <a:lnTo>
                    <a:pt x="1655" y="366"/>
                  </a:lnTo>
                  <a:lnTo>
                    <a:pt x="1" y="2235"/>
                  </a:lnTo>
                  <a:lnTo>
                    <a:pt x="380" y="3334"/>
                  </a:lnTo>
                  <a:lnTo>
                    <a:pt x="380" y="4660"/>
                  </a:lnTo>
                  <a:lnTo>
                    <a:pt x="3094" y="6137"/>
                  </a:lnTo>
                  <a:lnTo>
                    <a:pt x="5443" y="5102"/>
                  </a:lnTo>
                  <a:lnTo>
                    <a:pt x="7312" y="3435"/>
                  </a:lnTo>
                  <a:lnTo>
                    <a:pt x="7312" y="1856"/>
                  </a:lnTo>
                  <a:lnTo>
                    <a:pt x="604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9"/>
            <p:cNvSpPr/>
            <p:nvPr/>
          </p:nvSpPr>
          <p:spPr>
            <a:xfrm>
              <a:off x="3793250" y="2636350"/>
              <a:ext cx="57175" cy="35700"/>
            </a:xfrm>
            <a:custGeom>
              <a:avLst/>
              <a:gdLst/>
              <a:ahLst/>
              <a:cxnLst/>
              <a:rect l="l" t="t" r="r" b="b"/>
              <a:pathLst>
                <a:path w="2287" h="1428" extrusionOk="0">
                  <a:moveTo>
                    <a:pt x="1743" y="0"/>
                  </a:moveTo>
                  <a:lnTo>
                    <a:pt x="1" y="480"/>
                  </a:lnTo>
                  <a:lnTo>
                    <a:pt x="2286" y="1427"/>
                  </a:lnTo>
                  <a:lnTo>
                    <a:pt x="2286" y="1427"/>
                  </a:lnTo>
                  <a:lnTo>
                    <a:pt x="174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9"/>
            <p:cNvSpPr/>
            <p:nvPr/>
          </p:nvSpPr>
          <p:spPr>
            <a:xfrm>
              <a:off x="3768950" y="2626875"/>
              <a:ext cx="95675" cy="59375"/>
            </a:xfrm>
            <a:custGeom>
              <a:avLst/>
              <a:gdLst/>
              <a:ahLst/>
              <a:cxnLst/>
              <a:rect l="l" t="t" r="r" b="b"/>
              <a:pathLst>
                <a:path w="3827" h="2375" extrusionOk="0">
                  <a:moveTo>
                    <a:pt x="2526" y="758"/>
                  </a:moveTo>
                  <a:lnTo>
                    <a:pt x="2703" y="1238"/>
                  </a:lnTo>
                  <a:lnTo>
                    <a:pt x="1958" y="922"/>
                  </a:lnTo>
                  <a:lnTo>
                    <a:pt x="2526" y="758"/>
                  </a:lnTo>
                  <a:close/>
                  <a:moveTo>
                    <a:pt x="2905" y="0"/>
                  </a:moveTo>
                  <a:lnTo>
                    <a:pt x="0" y="796"/>
                  </a:lnTo>
                  <a:lnTo>
                    <a:pt x="3826" y="2374"/>
                  </a:lnTo>
                  <a:lnTo>
                    <a:pt x="290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9"/>
            <p:cNvSpPr/>
            <p:nvPr/>
          </p:nvSpPr>
          <p:spPr>
            <a:xfrm>
              <a:off x="3702975" y="2517025"/>
              <a:ext cx="43275" cy="68200"/>
            </a:xfrm>
            <a:custGeom>
              <a:avLst/>
              <a:gdLst/>
              <a:ahLst/>
              <a:cxnLst/>
              <a:rect l="l" t="t" r="r" b="b"/>
              <a:pathLst>
                <a:path w="1731" h="2728" extrusionOk="0">
                  <a:moveTo>
                    <a:pt x="733" y="0"/>
                  </a:moveTo>
                  <a:cubicBezTo>
                    <a:pt x="493" y="164"/>
                    <a:pt x="0" y="1288"/>
                    <a:pt x="0" y="1288"/>
                  </a:cubicBezTo>
                  <a:lnTo>
                    <a:pt x="695" y="2728"/>
                  </a:lnTo>
                  <a:lnTo>
                    <a:pt x="1730" y="2728"/>
                  </a:lnTo>
                  <a:lnTo>
                    <a:pt x="73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9"/>
            <p:cNvSpPr/>
            <p:nvPr/>
          </p:nvSpPr>
          <p:spPr>
            <a:xfrm>
              <a:off x="3694450" y="2505025"/>
              <a:ext cx="62850" cy="88100"/>
            </a:xfrm>
            <a:custGeom>
              <a:avLst/>
              <a:gdLst/>
              <a:ahLst/>
              <a:cxnLst/>
              <a:rect l="l" t="t" r="r" b="b"/>
              <a:pathLst>
                <a:path w="2514" h="3524" extrusionOk="0">
                  <a:moveTo>
                    <a:pt x="973" y="1162"/>
                  </a:moveTo>
                  <a:lnTo>
                    <a:pt x="1604" y="2892"/>
                  </a:lnTo>
                  <a:lnTo>
                    <a:pt x="1225" y="2892"/>
                  </a:lnTo>
                  <a:lnTo>
                    <a:pt x="682" y="1756"/>
                  </a:lnTo>
                  <a:cubicBezTo>
                    <a:pt x="771" y="1554"/>
                    <a:pt x="884" y="1352"/>
                    <a:pt x="973" y="1162"/>
                  </a:cubicBezTo>
                  <a:close/>
                  <a:moveTo>
                    <a:pt x="1238" y="0"/>
                  </a:moveTo>
                  <a:lnTo>
                    <a:pt x="897" y="215"/>
                  </a:lnTo>
                  <a:cubicBezTo>
                    <a:pt x="619" y="405"/>
                    <a:pt x="253" y="1187"/>
                    <a:pt x="51" y="1642"/>
                  </a:cubicBezTo>
                  <a:lnTo>
                    <a:pt x="1" y="1768"/>
                  </a:lnTo>
                  <a:lnTo>
                    <a:pt x="834" y="3523"/>
                  </a:lnTo>
                  <a:lnTo>
                    <a:pt x="2513" y="3523"/>
                  </a:lnTo>
                  <a:lnTo>
                    <a:pt x="123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9"/>
            <p:cNvSpPr/>
            <p:nvPr/>
          </p:nvSpPr>
          <p:spPr>
            <a:xfrm>
              <a:off x="3696975" y="2570375"/>
              <a:ext cx="25275" cy="78000"/>
            </a:xfrm>
            <a:custGeom>
              <a:avLst/>
              <a:gdLst/>
              <a:ahLst/>
              <a:cxnLst/>
              <a:rect l="l" t="t" r="r" b="b"/>
              <a:pathLst>
                <a:path w="1011" h="3120" extrusionOk="0">
                  <a:moveTo>
                    <a:pt x="455" y="0"/>
                  </a:moveTo>
                  <a:lnTo>
                    <a:pt x="1" y="1402"/>
                  </a:lnTo>
                  <a:lnTo>
                    <a:pt x="581" y="3119"/>
                  </a:lnTo>
                  <a:lnTo>
                    <a:pt x="1011" y="3119"/>
                  </a:lnTo>
                  <a:lnTo>
                    <a:pt x="1011" y="278"/>
                  </a:lnTo>
                  <a:lnTo>
                    <a:pt x="45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9"/>
            <p:cNvSpPr/>
            <p:nvPr/>
          </p:nvSpPr>
          <p:spPr>
            <a:xfrm>
              <a:off x="3688775" y="2563750"/>
              <a:ext cx="43275" cy="92500"/>
            </a:xfrm>
            <a:custGeom>
              <a:avLst/>
              <a:gdLst/>
              <a:ahLst/>
              <a:cxnLst/>
              <a:rect l="l" t="t" r="r" b="b"/>
              <a:pathLst>
                <a:path w="1731" h="3700" extrusionOk="0">
                  <a:moveTo>
                    <a:pt x="1023" y="846"/>
                  </a:moveTo>
                  <a:lnTo>
                    <a:pt x="1074" y="871"/>
                  </a:lnTo>
                  <a:lnTo>
                    <a:pt x="1074" y="2765"/>
                  </a:lnTo>
                  <a:lnTo>
                    <a:pt x="695" y="1755"/>
                  </a:lnTo>
                  <a:lnTo>
                    <a:pt x="1023" y="846"/>
                  </a:lnTo>
                  <a:close/>
                  <a:moveTo>
                    <a:pt x="632" y="0"/>
                  </a:moveTo>
                  <a:lnTo>
                    <a:pt x="0" y="1755"/>
                  </a:lnTo>
                  <a:lnTo>
                    <a:pt x="720" y="3700"/>
                  </a:lnTo>
                  <a:lnTo>
                    <a:pt x="1730" y="3700"/>
                  </a:lnTo>
                  <a:lnTo>
                    <a:pt x="1730" y="493"/>
                  </a:lnTo>
                  <a:lnTo>
                    <a:pt x="63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9"/>
            <p:cNvSpPr/>
            <p:nvPr/>
          </p:nvSpPr>
          <p:spPr>
            <a:xfrm>
              <a:off x="4360850" y="1623350"/>
              <a:ext cx="47375" cy="27475"/>
            </a:xfrm>
            <a:custGeom>
              <a:avLst/>
              <a:gdLst/>
              <a:ahLst/>
              <a:cxnLst/>
              <a:rect l="l" t="t" r="r" b="b"/>
              <a:pathLst>
                <a:path w="1895" h="1099" extrusionOk="0">
                  <a:moveTo>
                    <a:pt x="0" y="0"/>
                  </a:moveTo>
                  <a:lnTo>
                    <a:pt x="556" y="1099"/>
                  </a:lnTo>
                  <a:lnTo>
                    <a:pt x="1326" y="947"/>
                  </a:lnTo>
                  <a:lnTo>
                    <a:pt x="18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9"/>
            <p:cNvSpPr/>
            <p:nvPr/>
          </p:nvSpPr>
          <p:spPr>
            <a:xfrm>
              <a:off x="4347900" y="1615450"/>
              <a:ext cx="74200" cy="44550"/>
            </a:xfrm>
            <a:custGeom>
              <a:avLst/>
              <a:gdLst/>
              <a:ahLst/>
              <a:cxnLst/>
              <a:rect l="l" t="t" r="r" b="b"/>
              <a:pathLst>
                <a:path w="2968" h="1782" extrusionOk="0">
                  <a:moveTo>
                    <a:pt x="1857" y="632"/>
                  </a:moveTo>
                  <a:lnTo>
                    <a:pt x="1642" y="973"/>
                  </a:lnTo>
                  <a:lnTo>
                    <a:pt x="1238" y="1061"/>
                  </a:lnTo>
                  <a:lnTo>
                    <a:pt x="1023" y="632"/>
                  </a:lnTo>
                  <a:close/>
                  <a:moveTo>
                    <a:pt x="0" y="1"/>
                  </a:moveTo>
                  <a:lnTo>
                    <a:pt x="897" y="1781"/>
                  </a:lnTo>
                  <a:lnTo>
                    <a:pt x="2046" y="1541"/>
                  </a:lnTo>
                  <a:lnTo>
                    <a:pt x="296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9"/>
            <p:cNvSpPr/>
            <p:nvPr/>
          </p:nvSpPr>
          <p:spPr>
            <a:xfrm>
              <a:off x="2445000" y="785850"/>
              <a:ext cx="922425" cy="1196450"/>
            </a:xfrm>
            <a:custGeom>
              <a:avLst/>
              <a:gdLst/>
              <a:ahLst/>
              <a:cxnLst/>
              <a:rect l="l" t="t" r="r" b="b"/>
              <a:pathLst>
                <a:path w="36897" h="47858" extrusionOk="0">
                  <a:moveTo>
                    <a:pt x="27288" y="1"/>
                  </a:moveTo>
                  <a:lnTo>
                    <a:pt x="21921" y="2324"/>
                  </a:lnTo>
                  <a:lnTo>
                    <a:pt x="20027" y="2375"/>
                  </a:lnTo>
                  <a:lnTo>
                    <a:pt x="19396" y="4067"/>
                  </a:lnTo>
                  <a:lnTo>
                    <a:pt x="20179" y="6378"/>
                  </a:lnTo>
                  <a:lnTo>
                    <a:pt x="18600" y="6378"/>
                  </a:lnTo>
                  <a:lnTo>
                    <a:pt x="18285" y="4016"/>
                  </a:lnTo>
                  <a:lnTo>
                    <a:pt x="17262" y="3625"/>
                  </a:lnTo>
                  <a:lnTo>
                    <a:pt x="16782" y="5203"/>
                  </a:lnTo>
                  <a:lnTo>
                    <a:pt x="15620" y="4850"/>
                  </a:lnTo>
                  <a:lnTo>
                    <a:pt x="15305" y="3006"/>
                  </a:lnTo>
                  <a:lnTo>
                    <a:pt x="13411" y="3322"/>
                  </a:lnTo>
                  <a:lnTo>
                    <a:pt x="11277" y="4105"/>
                  </a:lnTo>
                  <a:lnTo>
                    <a:pt x="9698" y="5683"/>
                  </a:lnTo>
                  <a:lnTo>
                    <a:pt x="7489" y="6163"/>
                  </a:lnTo>
                  <a:lnTo>
                    <a:pt x="6150" y="7893"/>
                  </a:lnTo>
                  <a:lnTo>
                    <a:pt x="6933" y="9080"/>
                  </a:lnTo>
                  <a:lnTo>
                    <a:pt x="5355" y="10418"/>
                  </a:lnTo>
                  <a:lnTo>
                    <a:pt x="2678" y="11529"/>
                  </a:lnTo>
                  <a:lnTo>
                    <a:pt x="784" y="11883"/>
                  </a:lnTo>
                  <a:lnTo>
                    <a:pt x="1251" y="13575"/>
                  </a:lnTo>
                  <a:lnTo>
                    <a:pt x="2678" y="13726"/>
                  </a:lnTo>
                  <a:lnTo>
                    <a:pt x="3069" y="14598"/>
                  </a:lnTo>
                  <a:lnTo>
                    <a:pt x="1" y="14838"/>
                  </a:lnTo>
                  <a:lnTo>
                    <a:pt x="1" y="16176"/>
                  </a:lnTo>
                  <a:lnTo>
                    <a:pt x="1731" y="17363"/>
                  </a:lnTo>
                  <a:cubicBezTo>
                    <a:pt x="1731" y="17363"/>
                    <a:pt x="1944" y="16942"/>
                    <a:pt x="2599" y="16942"/>
                  </a:cubicBezTo>
                  <a:cubicBezTo>
                    <a:pt x="2926" y="16942"/>
                    <a:pt x="3364" y="17047"/>
                    <a:pt x="3940" y="17363"/>
                  </a:cubicBezTo>
                  <a:cubicBezTo>
                    <a:pt x="5683" y="18310"/>
                    <a:pt x="5759" y="18310"/>
                    <a:pt x="5759" y="18310"/>
                  </a:cubicBezTo>
                  <a:lnTo>
                    <a:pt x="7337" y="21378"/>
                  </a:lnTo>
                  <a:lnTo>
                    <a:pt x="6946" y="25331"/>
                  </a:lnTo>
                  <a:lnTo>
                    <a:pt x="6946" y="29434"/>
                  </a:lnTo>
                  <a:lnTo>
                    <a:pt x="8436" y="29902"/>
                  </a:lnTo>
                  <a:lnTo>
                    <a:pt x="7615" y="31164"/>
                  </a:lnTo>
                  <a:lnTo>
                    <a:pt x="5683" y="30849"/>
                  </a:lnTo>
                  <a:lnTo>
                    <a:pt x="5683" y="33223"/>
                  </a:lnTo>
                  <a:lnTo>
                    <a:pt x="7173" y="34321"/>
                  </a:lnTo>
                  <a:lnTo>
                    <a:pt x="6074" y="36695"/>
                  </a:lnTo>
                  <a:lnTo>
                    <a:pt x="6541" y="40546"/>
                  </a:lnTo>
                  <a:lnTo>
                    <a:pt x="7135" y="43463"/>
                  </a:lnTo>
                  <a:lnTo>
                    <a:pt x="7627" y="46153"/>
                  </a:lnTo>
                  <a:lnTo>
                    <a:pt x="9218" y="45913"/>
                  </a:lnTo>
                  <a:lnTo>
                    <a:pt x="10885" y="47857"/>
                  </a:lnTo>
                  <a:lnTo>
                    <a:pt x="12186" y="45647"/>
                  </a:lnTo>
                  <a:lnTo>
                    <a:pt x="13310" y="42175"/>
                  </a:lnTo>
                  <a:lnTo>
                    <a:pt x="14812" y="39776"/>
                  </a:lnTo>
                  <a:lnTo>
                    <a:pt x="16946" y="39195"/>
                  </a:lnTo>
                  <a:lnTo>
                    <a:pt x="20103" y="37857"/>
                  </a:lnTo>
                  <a:lnTo>
                    <a:pt x="21770" y="35798"/>
                  </a:lnTo>
                  <a:lnTo>
                    <a:pt x="24762" y="35407"/>
                  </a:lnTo>
                  <a:lnTo>
                    <a:pt x="28462" y="33071"/>
                  </a:lnTo>
                  <a:lnTo>
                    <a:pt x="26480" y="32869"/>
                  </a:lnTo>
                  <a:lnTo>
                    <a:pt x="25545" y="32869"/>
                  </a:lnTo>
                  <a:lnTo>
                    <a:pt x="26480" y="30659"/>
                  </a:lnTo>
                  <a:lnTo>
                    <a:pt x="28462" y="32478"/>
                  </a:lnTo>
                  <a:lnTo>
                    <a:pt x="29232" y="30735"/>
                  </a:lnTo>
                  <a:lnTo>
                    <a:pt x="28538" y="28487"/>
                  </a:lnTo>
                  <a:lnTo>
                    <a:pt x="28538" y="28487"/>
                  </a:lnTo>
                  <a:cubicBezTo>
                    <a:pt x="28538" y="28487"/>
                    <a:pt x="28571" y="28497"/>
                    <a:pt x="28628" y="28497"/>
                  </a:cubicBezTo>
                  <a:cubicBezTo>
                    <a:pt x="28850" y="28497"/>
                    <a:pt x="29441" y="28361"/>
                    <a:pt x="29952" y="27048"/>
                  </a:cubicBezTo>
                  <a:cubicBezTo>
                    <a:pt x="30176" y="26473"/>
                    <a:pt x="30217" y="26354"/>
                    <a:pt x="30211" y="26354"/>
                  </a:cubicBezTo>
                  <a:lnTo>
                    <a:pt x="30211" y="26354"/>
                  </a:lnTo>
                  <a:cubicBezTo>
                    <a:pt x="30207" y="26354"/>
                    <a:pt x="30180" y="26414"/>
                    <a:pt x="30178" y="26414"/>
                  </a:cubicBezTo>
                  <a:cubicBezTo>
                    <a:pt x="30175" y="26414"/>
                    <a:pt x="30241" y="26250"/>
                    <a:pt x="30596" y="25381"/>
                  </a:cubicBezTo>
                  <a:cubicBezTo>
                    <a:pt x="31467" y="23260"/>
                    <a:pt x="31455" y="23247"/>
                    <a:pt x="31455" y="23247"/>
                  </a:cubicBezTo>
                  <a:cubicBezTo>
                    <a:pt x="31455" y="23247"/>
                    <a:pt x="32086" y="23007"/>
                    <a:pt x="31455" y="21593"/>
                  </a:cubicBezTo>
                  <a:cubicBezTo>
                    <a:pt x="30823" y="20179"/>
                    <a:pt x="29876" y="20722"/>
                    <a:pt x="30823" y="20166"/>
                  </a:cubicBezTo>
                  <a:lnTo>
                    <a:pt x="31770" y="19623"/>
                  </a:lnTo>
                  <a:lnTo>
                    <a:pt x="32642" y="19068"/>
                  </a:lnTo>
                  <a:lnTo>
                    <a:pt x="32250" y="16694"/>
                  </a:lnTo>
                  <a:lnTo>
                    <a:pt x="32642" y="14042"/>
                  </a:lnTo>
                  <a:lnTo>
                    <a:pt x="34611" y="11858"/>
                  </a:lnTo>
                  <a:lnTo>
                    <a:pt x="36354" y="9762"/>
                  </a:lnTo>
                  <a:lnTo>
                    <a:pt x="36897" y="8032"/>
                  </a:lnTo>
                  <a:lnTo>
                    <a:pt x="34851" y="7085"/>
                  </a:lnTo>
                  <a:lnTo>
                    <a:pt x="32566" y="7943"/>
                  </a:lnTo>
                  <a:lnTo>
                    <a:pt x="30280" y="10090"/>
                  </a:lnTo>
                  <a:lnTo>
                    <a:pt x="31770" y="7451"/>
                  </a:lnTo>
                  <a:lnTo>
                    <a:pt x="31859" y="7009"/>
                  </a:lnTo>
                  <a:lnTo>
                    <a:pt x="27439" y="7009"/>
                  </a:lnTo>
                  <a:lnTo>
                    <a:pt x="27351" y="5986"/>
                  </a:lnTo>
                  <a:lnTo>
                    <a:pt x="29232" y="5759"/>
                  </a:lnTo>
                  <a:lnTo>
                    <a:pt x="31859" y="5759"/>
                  </a:lnTo>
                  <a:lnTo>
                    <a:pt x="31543" y="3625"/>
                  </a:lnTo>
                  <a:lnTo>
                    <a:pt x="30672" y="1655"/>
                  </a:lnTo>
                  <a:lnTo>
                    <a:pt x="2728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9"/>
            <p:cNvSpPr/>
            <p:nvPr/>
          </p:nvSpPr>
          <p:spPr>
            <a:xfrm>
              <a:off x="2437100" y="777350"/>
              <a:ext cx="939800" cy="1218525"/>
            </a:xfrm>
            <a:custGeom>
              <a:avLst/>
              <a:gdLst/>
              <a:ahLst/>
              <a:cxnLst/>
              <a:rect l="l" t="t" r="r" b="b"/>
              <a:pathLst>
                <a:path w="37592" h="48741" extrusionOk="0">
                  <a:moveTo>
                    <a:pt x="26909" y="31530"/>
                  </a:moveTo>
                  <a:lnTo>
                    <a:pt x="28601" y="33070"/>
                  </a:lnTo>
                  <a:lnTo>
                    <a:pt x="26796" y="32893"/>
                  </a:lnTo>
                  <a:lnTo>
                    <a:pt x="26341" y="32893"/>
                  </a:lnTo>
                  <a:lnTo>
                    <a:pt x="26909" y="31530"/>
                  </a:lnTo>
                  <a:close/>
                  <a:moveTo>
                    <a:pt x="27591" y="682"/>
                  </a:moveTo>
                  <a:lnTo>
                    <a:pt x="30748" y="2222"/>
                  </a:lnTo>
                  <a:lnTo>
                    <a:pt x="31543" y="4053"/>
                  </a:lnTo>
                  <a:lnTo>
                    <a:pt x="31809" y="5783"/>
                  </a:lnTo>
                  <a:lnTo>
                    <a:pt x="29498" y="5783"/>
                  </a:lnTo>
                  <a:lnTo>
                    <a:pt x="27339" y="6048"/>
                  </a:lnTo>
                  <a:lnTo>
                    <a:pt x="27465" y="7665"/>
                  </a:lnTo>
                  <a:lnTo>
                    <a:pt x="31796" y="7665"/>
                  </a:lnTo>
                  <a:lnTo>
                    <a:pt x="29321" y="12059"/>
                  </a:lnTo>
                  <a:lnTo>
                    <a:pt x="33046" y="8574"/>
                  </a:lnTo>
                  <a:lnTo>
                    <a:pt x="35155" y="7778"/>
                  </a:lnTo>
                  <a:lnTo>
                    <a:pt x="36834" y="8548"/>
                  </a:lnTo>
                  <a:lnTo>
                    <a:pt x="36380" y="9963"/>
                  </a:lnTo>
                  <a:lnTo>
                    <a:pt x="34700" y="11996"/>
                  </a:lnTo>
                  <a:lnTo>
                    <a:pt x="32667" y="14256"/>
                  </a:lnTo>
                  <a:lnTo>
                    <a:pt x="32250" y="17059"/>
                  </a:lnTo>
                  <a:lnTo>
                    <a:pt x="32617" y="19269"/>
                  </a:lnTo>
                  <a:lnTo>
                    <a:pt x="31935" y="19698"/>
                  </a:lnTo>
                  <a:cubicBezTo>
                    <a:pt x="31922" y="19711"/>
                    <a:pt x="31834" y="19761"/>
                    <a:pt x="30988" y="20254"/>
                  </a:cubicBezTo>
                  <a:cubicBezTo>
                    <a:pt x="30584" y="20494"/>
                    <a:pt x="30432" y="20582"/>
                    <a:pt x="30432" y="20809"/>
                  </a:cubicBezTo>
                  <a:cubicBezTo>
                    <a:pt x="30445" y="20986"/>
                    <a:pt x="30558" y="21125"/>
                    <a:pt x="30710" y="21188"/>
                  </a:cubicBezTo>
                  <a:cubicBezTo>
                    <a:pt x="30887" y="21289"/>
                    <a:pt x="31215" y="21466"/>
                    <a:pt x="31480" y="22072"/>
                  </a:cubicBezTo>
                  <a:cubicBezTo>
                    <a:pt x="31872" y="22943"/>
                    <a:pt x="31733" y="23259"/>
                    <a:pt x="31657" y="23309"/>
                  </a:cubicBezTo>
                  <a:lnTo>
                    <a:pt x="31455" y="23385"/>
                  </a:lnTo>
                  <a:lnTo>
                    <a:pt x="31455" y="23537"/>
                  </a:lnTo>
                  <a:cubicBezTo>
                    <a:pt x="31404" y="23676"/>
                    <a:pt x="31228" y="24118"/>
                    <a:pt x="30609" y="25620"/>
                  </a:cubicBezTo>
                  <a:cubicBezTo>
                    <a:pt x="30432" y="26062"/>
                    <a:pt x="30319" y="26353"/>
                    <a:pt x="30243" y="26555"/>
                  </a:cubicBezTo>
                  <a:lnTo>
                    <a:pt x="30218" y="26618"/>
                  </a:lnTo>
                  <a:cubicBezTo>
                    <a:pt x="30218" y="26618"/>
                    <a:pt x="30218" y="26630"/>
                    <a:pt x="30218" y="26630"/>
                  </a:cubicBezTo>
                  <a:cubicBezTo>
                    <a:pt x="30205" y="26681"/>
                    <a:pt x="30154" y="26832"/>
                    <a:pt x="29978" y="27287"/>
                  </a:cubicBezTo>
                  <a:cubicBezTo>
                    <a:pt x="29498" y="28499"/>
                    <a:pt x="29018" y="28537"/>
                    <a:pt x="28955" y="28537"/>
                  </a:cubicBezTo>
                  <a:lnTo>
                    <a:pt x="28399" y="28373"/>
                  </a:lnTo>
                  <a:lnTo>
                    <a:pt x="28399" y="28373"/>
                  </a:lnTo>
                  <a:lnTo>
                    <a:pt x="29220" y="31062"/>
                  </a:lnTo>
                  <a:lnTo>
                    <a:pt x="28677" y="32287"/>
                  </a:lnTo>
                  <a:lnTo>
                    <a:pt x="26682" y="30469"/>
                  </a:lnTo>
                  <a:lnTo>
                    <a:pt x="25394" y="33525"/>
                  </a:lnTo>
                  <a:lnTo>
                    <a:pt x="26758" y="33525"/>
                  </a:lnTo>
                  <a:lnTo>
                    <a:pt x="27844" y="33626"/>
                  </a:lnTo>
                  <a:lnTo>
                    <a:pt x="24977" y="35431"/>
                  </a:lnTo>
                  <a:lnTo>
                    <a:pt x="21922" y="35835"/>
                  </a:lnTo>
                  <a:lnTo>
                    <a:pt x="20230" y="37931"/>
                  </a:lnTo>
                  <a:lnTo>
                    <a:pt x="17199" y="39232"/>
                  </a:lnTo>
                  <a:lnTo>
                    <a:pt x="14939" y="39838"/>
                  </a:lnTo>
                  <a:lnTo>
                    <a:pt x="13360" y="42351"/>
                  </a:lnTo>
                  <a:lnTo>
                    <a:pt x="12211" y="45861"/>
                  </a:lnTo>
                  <a:lnTo>
                    <a:pt x="11163" y="47654"/>
                  </a:lnTo>
                  <a:lnTo>
                    <a:pt x="9661" y="45874"/>
                  </a:lnTo>
                  <a:lnTo>
                    <a:pt x="8209" y="46101"/>
                  </a:lnTo>
                  <a:lnTo>
                    <a:pt x="7767" y="43715"/>
                  </a:lnTo>
                  <a:lnTo>
                    <a:pt x="7173" y="40823"/>
                  </a:lnTo>
                  <a:lnTo>
                    <a:pt x="6719" y="37048"/>
                  </a:lnTo>
                  <a:lnTo>
                    <a:pt x="7893" y="34535"/>
                  </a:lnTo>
                  <a:lnTo>
                    <a:pt x="6315" y="33373"/>
                  </a:lnTo>
                  <a:lnTo>
                    <a:pt x="6315" y="31542"/>
                  </a:lnTo>
                  <a:lnTo>
                    <a:pt x="8082" y="31833"/>
                  </a:lnTo>
                  <a:lnTo>
                    <a:pt x="9244" y="30040"/>
                  </a:lnTo>
                  <a:lnTo>
                    <a:pt x="7577" y="29509"/>
                  </a:lnTo>
                  <a:lnTo>
                    <a:pt x="7577" y="25671"/>
                  </a:lnTo>
                  <a:lnTo>
                    <a:pt x="7981" y="21643"/>
                  </a:lnTo>
                  <a:lnTo>
                    <a:pt x="6277" y="18309"/>
                  </a:lnTo>
                  <a:lnTo>
                    <a:pt x="6125" y="18309"/>
                  </a:lnTo>
                  <a:cubicBezTo>
                    <a:pt x="6024" y="18271"/>
                    <a:pt x="5645" y="18082"/>
                    <a:pt x="4408" y="17413"/>
                  </a:cubicBezTo>
                  <a:cubicBezTo>
                    <a:pt x="3845" y="17104"/>
                    <a:pt x="3347" y="16952"/>
                    <a:pt x="2915" y="16952"/>
                  </a:cubicBezTo>
                  <a:cubicBezTo>
                    <a:pt x="2746" y="16952"/>
                    <a:pt x="2587" y="16975"/>
                    <a:pt x="2438" y="17021"/>
                  </a:cubicBezTo>
                  <a:cubicBezTo>
                    <a:pt x="2274" y="17072"/>
                    <a:pt x="2122" y="17147"/>
                    <a:pt x="1983" y="17261"/>
                  </a:cubicBezTo>
                  <a:lnTo>
                    <a:pt x="620" y="16339"/>
                  </a:lnTo>
                  <a:lnTo>
                    <a:pt x="620" y="15455"/>
                  </a:lnTo>
                  <a:lnTo>
                    <a:pt x="3852" y="15203"/>
                  </a:lnTo>
                  <a:lnTo>
                    <a:pt x="3208" y="13763"/>
                  </a:lnTo>
                  <a:lnTo>
                    <a:pt x="1819" y="13612"/>
                  </a:lnTo>
                  <a:lnTo>
                    <a:pt x="1504" y="12450"/>
                  </a:lnTo>
                  <a:lnTo>
                    <a:pt x="3057" y="12160"/>
                  </a:lnTo>
                  <a:lnTo>
                    <a:pt x="5797" y="11036"/>
                  </a:lnTo>
                  <a:lnTo>
                    <a:pt x="7678" y="9470"/>
                  </a:lnTo>
                  <a:lnTo>
                    <a:pt x="6857" y="8233"/>
                  </a:lnTo>
                  <a:lnTo>
                    <a:pt x="7994" y="6781"/>
                  </a:lnTo>
                  <a:lnTo>
                    <a:pt x="10178" y="6301"/>
                  </a:lnTo>
                  <a:lnTo>
                    <a:pt x="11769" y="4710"/>
                  </a:lnTo>
                  <a:lnTo>
                    <a:pt x="13777" y="3965"/>
                  </a:lnTo>
                  <a:lnTo>
                    <a:pt x="15355" y="3712"/>
                  </a:lnTo>
                  <a:lnTo>
                    <a:pt x="15646" y="5430"/>
                  </a:lnTo>
                  <a:lnTo>
                    <a:pt x="17325" y="5935"/>
                  </a:lnTo>
                  <a:lnTo>
                    <a:pt x="17792" y="4382"/>
                  </a:lnTo>
                  <a:lnTo>
                    <a:pt x="18323" y="4584"/>
                  </a:lnTo>
                  <a:lnTo>
                    <a:pt x="18651" y="7033"/>
                  </a:lnTo>
                  <a:lnTo>
                    <a:pt x="20949" y="7033"/>
                  </a:lnTo>
                  <a:lnTo>
                    <a:pt x="20053" y="4407"/>
                  </a:lnTo>
                  <a:lnTo>
                    <a:pt x="20570" y="3031"/>
                  </a:lnTo>
                  <a:lnTo>
                    <a:pt x="22250" y="2980"/>
                  </a:lnTo>
                  <a:lnTo>
                    <a:pt x="27591" y="682"/>
                  </a:lnTo>
                  <a:close/>
                  <a:moveTo>
                    <a:pt x="27604" y="0"/>
                  </a:moveTo>
                  <a:lnTo>
                    <a:pt x="22161" y="2361"/>
                  </a:lnTo>
                  <a:lnTo>
                    <a:pt x="20116" y="2424"/>
                  </a:lnTo>
                  <a:lnTo>
                    <a:pt x="19371" y="4407"/>
                  </a:lnTo>
                  <a:lnTo>
                    <a:pt x="20053" y="6415"/>
                  </a:lnTo>
                  <a:lnTo>
                    <a:pt x="19194" y="6415"/>
                  </a:lnTo>
                  <a:lnTo>
                    <a:pt x="18891" y="4142"/>
                  </a:lnTo>
                  <a:lnTo>
                    <a:pt x="17376" y="3548"/>
                  </a:lnTo>
                  <a:lnTo>
                    <a:pt x="16896" y="5152"/>
                  </a:lnTo>
                  <a:lnTo>
                    <a:pt x="16214" y="4937"/>
                  </a:lnTo>
                  <a:lnTo>
                    <a:pt x="15861" y="2993"/>
                  </a:lnTo>
                  <a:lnTo>
                    <a:pt x="13600" y="3359"/>
                  </a:lnTo>
                  <a:lnTo>
                    <a:pt x="11479" y="4154"/>
                  </a:lnTo>
                  <a:lnTo>
                    <a:pt x="9850" y="5733"/>
                  </a:lnTo>
                  <a:lnTo>
                    <a:pt x="7628" y="6200"/>
                  </a:lnTo>
                  <a:lnTo>
                    <a:pt x="6075" y="8208"/>
                  </a:lnTo>
                  <a:lnTo>
                    <a:pt x="6832" y="9344"/>
                  </a:lnTo>
                  <a:lnTo>
                    <a:pt x="5506" y="10480"/>
                  </a:lnTo>
                  <a:lnTo>
                    <a:pt x="2905" y="11541"/>
                  </a:lnTo>
                  <a:lnTo>
                    <a:pt x="708" y="11958"/>
                  </a:lnTo>
                  <a:lnTo>
                    <a:pt x="1339" y="14193"/>
                  </a:lnTo>
                  <a:lnTo>
                    <a:pt x="2792" y="14344"/>
                  </a:lnTo>
                  <a:lnTo>
                    <a:pt x="2918" y="14635"/>
                  </a:lnTo>
                  <a:lnTo>
                    <a:pt x="1" y="14862"/>
                  </a:lnTo>
                  <a:lnTo>
                    <a:pt x="1" y="16655"/>
                  </a:lnTo>
                  <a:lnTo>
                    <a:pt x="2173" y="18132"/>
                  </a:lnTo>
                  <a:lnTo>
                    <a:pt x="2337" y="17817"/>
                  </a:lnTo>
                  <a:cubicBezTo>
                    <a:pt x="2400" y="17716"/>
                    <a:pt x="2514" y="17640"/>
                    <a:pt x="2627" y="17615"/>
                  </a:cubicBezTo>
                  <a:cubicBezTo>
                    <a:pt x="2703" y="17592"/>
                    <a:pt x="2796" y="17576"/>
                    <a:pt x="2911" y="17576"/>
                  </a:cubicBezTo>
                  <a:cubicBezTo>
                    <a:pt x="3180" y="17576"/>
                    <a:pt x="3565" y="17663"/>
                    <a:pt x="4105" y="17956"/>
                  </a:cubicBezTo>
                  <a:cubicBezTo>
                    <a:pt x="5153" y="18536"/>
                    <a:pt x="5620" y="18764"/>
                    <a:pt x="5847" y="18865"/>
                  </a:cubicBezTo>
                  <a:lnTo>
                    <a:pt x="7325" y="21756"/>
                  </a:lnTo>
                  <a:lnTo>
                    <a:pt x="6933" y="25645"/>
                  </a:lnTo>
                  <a:lnTo>
                    <a:pt x="6933" y="29976"/>
                  </a:lnTo>
                  <a:lnTo>
                    <a:pt x="8259" y="30393"/>
                  </a:lnTo>
                  <a:lnTo>
                    <a:pt x="7767" y="31138"/>
                  </a:lnTo>
                  <a:lnTo>
                    <a:pt x="5671" y="30785"/>
                  </a:lnTo>
                  <a:lnTo>
                    <a:pt x="5671" y="33689"/>
                  </a:lnTo>
                  <a:lnTo>
                    <a:pt x="7097" y="34737"/>
                  </a:lnTo>
                  <a:lnTo>
                    <a:pt x="6062" y="36947"/>
                  </a:lnTo>
                  <a:lnTo>
                    <a:pt x="6554" y="40924"/>
                  </a:lnTo>
                  <a:lnTo>
                    <a:pt x="7148" y="43828"/>
                  </a:lnTo>
                  <a:lnTo>
                    <a:pt x="7691" y="46808"/>
                  </a:lnTo>
                  <a:lnTo>
                    <a:pt x="9408" y="46556"/>
                  </a:lnTo>
                  <a:lnTo>
                    <a:pt x="11252" y="48740"/>
                  </a:lnTo>
                  <a:lnTo>
                    <a:pt x="12780" y="46152"/>
                  </a:lnTo>
                  <a:lnTo>
                    <a:pt x="13916" y="42654"/>
                  </a:lnTo>
                  <a:lnTo>
                    <a:pt x="15343" y="40381"/>
                  </a:lnTo>
                  <a:lnTo>
                    <a:pt x="17388" y="39826"/>
                  </a:lnTo>
                  <a:lnTo>
                    <a:pt x="20621" y="38449"/>
                  </a:lnTo>
                  <a:lnTo>
                    <a:pt x="22250" y="36429"/>
                  </a:lnTo>
                  <a:lnTo>
                    <a:pt x="25116" y="36050"/>
                  </a:lnTo>
                  <a:lnTo>
                    <a:pt x="29738" y="33184"/>
                  </a:lnTo>
                  <a:lnTo>
                    <a:pt x="29005" y="33108"/>
                  </a:lnTo>
                  <a:lnTo>
                    <a:pt x="29877" y="31100"/>
                  </a:lnTo>
                  <a:lnTo>
                    <a:pt x="29270" y="29105"/>
                  </a:lnTo>
                  <a:cubicBezTo>
                    <a:pt x="29637" y="28979"/>
                    <a:pt x="30142" y="28600"/>
                    <a:pt x="30558" y="27514"/>
                  </a:cubicBezTo>
                  <a:cubicBezTo>
                    <a:pt x="30659" y="27274"/>
                    <a:pt x="30748" y="27022"/>
                    <a:pt x="30824" y="26782"/>
                  </a:cubicBezTo>
                  <a:lnTo>
                    <a:pt x="31202" y="25847"/>
                  </a:lnTo>
                  <a:cubicBezTo>
                    <a:pt x="31720" y="24585"/>
                    <a:pt x="31935" y="24054"/>
                    <a:pt x="32036" y="23815"/>
                  </a:cubicBezTo>
                  <a:cubicBezTo>
                    <a:pt x="32149" y="23726"/>
                    <a:pt x="32238" y="23600"/>
                    <a:pt x="32288" y="23474"/>
                  </a:cubicBezTo>
                  <a:cubicBezTo>
                    <a:pt x="32452" y="23070"/>
                    <a:pt x="32389" y="22514"/>
                    <a:pt x="32074" y="21807"/>
                  </a:cubicBezTo>
                  <a:cubicBezTo>
                    <a:pt x="31910" y="21403"/>
                    <a:pt x="31644" y="21062"/>
                    <a:pt x="31303" y="20797"/>
                  </a:cubicBezTo>
                  <a:cubicBezTo>
                    <a:pt x="31834" y="20494"/>
                    <a:pt x="32112" y="20329"/>
                    <a:pt x="32250" y="20228"/>
                  </a:cubicBezTo>
                  <a:lnTo>
                    <a:pt x="32263" y="20241"/>
                  </a:lnTo>
                  <a:lnTo>
                    <a:pt x="33311" y="19572"/>
                  </a:lnTo>
                  <a:lnTo>
                    <a:pt x="32894" y="17046"/>
                  </a:lnTo>
                  <a:lnTo>
                    <a:pt x="33261" y="14534"/>
                  </a:lnTo>
                  <a:lnTo>
                    <a:pt x="35167" y="12412"/>
                  </a:lnTo>
                  <a:lnTo>
                    <a:pt x="36897" y="10329"/>
                  </a:lnTo>
                  <a:lnTo>
                    <a:pt x="37592" y="8220"/>
                  </a:lnTo>
                  <a:lnTo>
                    <a:pt x="35167" y="7096"/>
                  </a:lnTo>
                  <a:lnTo>
                    <a:pt x="32756" y="8018"/>
                  </a:lnTo>
                  <a:lnTo>
                    <a:pt x="31872" y="8801"/>
                  </a:lnTo>
                  <a:lnTo>
                    <a:pt x="32364" y="7942"/>
                  </a:lnTo>
                  <a:lnTo>
                    <a:pt x="32541" y="7046"/>
                  </a:lnTo>
                  <a:lnTo>
                    <a:pt x="28046" y="7046"/>
                  </a:lnTo>
                  <a:lnTo>
                    <a:pt x="28008" y="6604"/>
                  </a:lnTo>
                  <a:lnTo>
                    <a:pt x="29536" y="6415"/>
                  </a:lnTo>
                  <a:lnTo>
                    <a:pt x="32541" y="6415"/>
                  </a:lnTo>
                  <a:lnTo>
                    <a:pt x="32162" y="3927"/>
                  </a:lnTo>
                  <a:lnTo>
                    <a:pt x="31228" y="1768"/>
                  </a:lnTo>
                  <a:lnTo>
                    <a:pt x="2760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9"/>
            <p:cNvSpPr/>
            <p:nvPr/>
          </p:nvSpPr>
          <p:spPr>
            <a:xfrm>
              <a:off x="2067150" y="740400"/>
              <a:ext cx="667350" cy="530050"/>
            </a:xfrm>
            <a:custGeom>
              <a:avLst/>
              <a:gdLst/>
              <a:ahLst/>
              <a:cxnLst/>
              <a:rect l="l" t="t" r="r" b="b"/>
              <a:pathLst>
                <a:path w="26694" h="21202" extrusionOk="0">
                  <a:moveTo>
                    <a:pt x="19218" y="1"/>
                  </a:moveTo>
                  <a:lnTo>
                    <a:pt x="14635" y="556"/>
                  </a:lnTo>
                  <a:lnTo>
                    <a:pt x="11415" y="1895"/>
                  </a:lnTo>
                  <a:lnTo>
                    <a:pt x="10228" y="3157"/>
                  </a:lnTo>
                  <a:lnTo>
                    <a:pt x="12122" y="5165"/>
                  </a:lnTo>
                  <a:lnTo>
                    <a:pt x="14016" y="6100"/>
                  </a:lnTo>
                  <a:lnTo>
                    <a:pt x="11099" y="6163"/>
                  </a:lnTo>
                  <a:lnTo>
                    <a:pt x="9041" y="4660"/>
                  </a:lnTo>
                  <a:lnTo>
                    <a:pt x="8814" y="2766"/>
                  </a:lnTo>
                  <a:lnTo>
                    <a:pt x="7627" y="2286"/>
                  </a:lnTo>
                  <a:lnTo>
                    <a:pt x="5190" y="6706"/>
                  </a:lnTo>
                  <a:lnTo>
                    <a:pt x="4786" y="9711"/>
                  </a:lnTo>
                  <a:lnTo>
                    <a:pt x="5733" y="11756"/>
                  </a:lnTo>
                  <a:lnTo>
                    <a:pt x="7627" y="12236"/>
                  </a:lnTo>
                  <a:lnTo>
                    <a:pt x="8650" y="13688"/>
                  </a:lnTo>
                  <a:lnTo>
                    <a:pt x="6288" y="13082"/>
                  </a:lnTo>
                  <a:lnTo>
                    <a:pt x="5101" y="14509"/>
                  </a:lnTo>
                  <a:lnTo>
                    <a:pt x="2816" y="14509"/>
                  </a:lnTo>
                  <a:lnTo>
                    <a:pt x="1642" y="14004"/>
                  </a:lnTo>
                  <a:lnTo>
                    <a:pt x="417" y="12741"/>
                  </a:lnTo>
                  <a:cubicBezTo>
                    <a:pt x="177" y="12905"/>
                    <a:pt x="0" y="14332"/>
                    <a:pt x="0" y="14332"/>
                  </a:cubicBezTo>
                  <a:lnTo>
                    <a:pt x="1212" y="15822"/>
                  </a:lnTo>
                  <a:lnTo>
                    <a:pt x="631" y="18007"/>
                  </a:lnTo>
                  <a:lnTo>
                    <a:pt x="51" y="19459"/>
                  </a:lnTo>
                  <a:lnTo>
                    <a:pt x="3914" y="20494"/>
                  </a:lnTo>
                  <a:lnTo>
                    <a:pt x="6566" y="21201"/>
                  </a:lnTo>
                  <a:lnTo>
                    <a:pt x="7551" y="20810"/>
                  </a:lnTo>
                  <a:lnTo>
                    <a:pt x="7551" y="19232"/>
                  </a:lnTo>
                  <a:lnTo>
                    <a:pt x="5809" y="18689"/>
                  </a:lnTo>
                  <a:lnTo>
                    <a:pt x="3927" y="18032"/>
                  </a:lnTo>
                  <a:lnTo>
                    <a:pt x="3296" y="16403"/>
                  </a:lnTo>
                  <a:lnTo>
                    <a:pt x="4748" y="16138"/>
                  </a:lnTo>
                  <a:lnTo>
                    <a:pt x="7071" y="17653"/>
                  </a:lnTo>
                  <a:lnTo>
                    <a:pt x="9129" y="17653"/>
                  </a:lnTo>
                  <a:lnTo>
                    <a:pt x="11024" y="18348"/>
                  </a:lnTo>
                  <a:lnTo>
                    <a:pt x="11806" y="15140"/>
                  </a:lnTo>
                  <a:lnTo>
                    <a:pt x="13625" y="13398"/>
                  </a:lnTo>
                  <a:lnTo>
                    <a:pt x="15115" y="12224"/>
                  </a:lnTo>
                  <a:lnTo>
                    <a:pt x="15115" y="10405"/>
                  </a:lnTo>
                  <a:lnTo>
                    <a:pt x="18587" y="9231"/>
                  </a:lnTo>
                  <a:lnTo>
                    <a:pt x="21277" y="7728"/>
                  </a:lnTo>
                  <a:lnTo>
                    <a:pt x="23322" y="5986"/>
                  </a:lnTo>
                  <a:lnTo>
                    <a:pt x="25494" y="5216"/>
                  </a:lnTo>
                  <a:lnTo>
                    <a:pt x="26694" y="3322"/>
                  </a:lnTo>
                  <a:lnTo>
                    <a:pt x="25671" y="1390"/>
                  </a:lnTo>
                  <a:lnTo>
                    <a:pt x="2276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9"/>
            <p:cNvSpPr/>
            <p:nvPr/>
          </p:nvSpPr>
          <p:spPr>
            <a:xfrm>
              <a:off x="2057975" y="732525"/>
              <a:ext cx="685375" cy="546450"/>
            </a:xfrm>
            <a:custGeom>
              <a:avLst/>
              <a:gdLst/>
              <a:ahLst/>
              <a:cxnLst/>
              <a:rect l="l" t="t" r="r" b="b"/>
              <a:pathLst>
                <a:path w="27415" h="21858" extrusionOk="0">
                  <a:moveTo>
                    <a:pt x="23058" y="631"/>
                  </a:moveTo>
                  <a:lnTo>
                    <a:pt x="25811" y="1919"/>
                  </a:lnTo>
                  <a:lnTo>
                    <a:pt x="26682" y="3599"/>
                  </a:lnTo>
                  <a:lnTo>
                    <a:pt x="25646" y="5240"/>
                  </a:lnTo>
                  <a:lnTo>
                    <a:pt x="23576" y="5998"/>
                  </a:lnTo>
                  <a:lnTo>
                    <a:pt x="21480" y="7753"/>
                  </a:lnTo>
                  <a:lnTo>
                    <a:pt x="18853" y="9230"/>
                  </a:lnTo>
                  <a:lnTo>
                    <a:pt x="15166" y="10493"/>
                  </a:lnTo>
                  <a:lnTo>
                    <a:pt x="15166" y="12387"/>
                  </a:lnTo>
                  <a:lnTo>
                    <a:pt x="13764" y="13486"/>
                  </a:lnTo>
                  <a:lnTo>
                    <a:pt x="11883" y="15291"/>
                  </a:lnTo>
                  <a:lnTo>
                    <a:pt x="11163" y="18246"/>
                  </a:lnTo>
                  <a:lnTo>
                    <a:pt x="9597" y="17678"/>
                  </a:lnTo>
                  <a:lnTo>
                    <a:pt x="7539" y="17665"/>
                  </a:lnTo>
                  <a:lnTo>
                    <a:pt x="5191" y="16125"/>
                  </a:lnTo>
                  <a:lnTo>
                    <a:pt x="3233" y="16478"/>
                  </a:lnTo>
                  <a:lnTo>
                    <a:pt x="4067" y="18600"/>
                  </a:lnTo>
                  <a:lnTo>
                    <a:pt x="6087" y="19307"/>
                  </a:lnTo>
                  <a:lnTo>
                    <a:pt x="7602" y="19786"/>
                  </a:lnTo>
                  <a:lnTo>
                    <a:pt x="7602" y="20910"/>
                  </a:lnTo>
                  <a:lnTo>
                    <a:pt x="6921" y="21188"/>
                  </a:lnTo>
                  <a:lnTo>
                    <a:pt x="847" y="19559"/>
                  </a:lnTo>
                  <a:lnTo>
                    <a:pt x="1301" y="18398"/>
                  </a:lnTo>
                  <a:lnTo>
                    <a:pt x="1920" y="16062"/>
                  </a:lnTo>
                  <a:lnTo>
                    <a:pt x="695" y="14559"/>
                  </a:lnTo>
                  <a:cubicBezTo>
                    <a:pt x="733" y="14243"/>
                    <a:pt x="796" y="13915"/>
                    <a:pt x="872" y="13612"/>
                  </a:cubicBezTo>
                  <a:lnTo>
                    <a:pt x="1769" y="14534"/>
                  </a:lnTo>
                  <a:lnTo>
                    <a:pt x="3057" y="15114"/>
                  </a:lnTo>
                  <a:lnTo>
                    <a:pt x="5620" y="15140"/>
                  </a:lnTo>
                  <a:lnTo>
                    <a:pt x="6769" y="13751"/>
                  </a:lnTo>
                  <a:lnTo>
                    <a:pt x="9762" y="14521"/>
                  </a:lnTo>
                  <a:lnTo>
                    <a:pt x="8183" y="12261"/>
                  </a:lnTo>
                  <a:lnTo>
                    <a:pt x="6327" y="11794"/>
                  </a:lnTo>
                  <a:lnTo>
                    <a:pt x="5481" y="9963"/>
                  </a:lnTo>
                  <a:lnTo>
                    <a:pt x="5860" y="7122"/>
                  </a:lnTo>
                  <a:lnTo>
                    <a:pt x="8133" y="3005"/>
                  </a:lnTo>
                  <a:lnTo>
                    <a:pt x="8890" y="3296"/>
                  </a:lnTo>
                  <a:lnTo>
                    <a:pt x="9130" y="5152"/>
                  </a:lnTo>
                  <a:lnTo>
                    <a:pt x="11365" y="6793"/>
                  </a:lnTo>
                  <a:lnTo>
                    <a:pt x="15684" y="6692"/>
                  </a:lnTo>
                  <a:lnTo>
                    <a:pt x="12678" y="5228"/>
                  </a:lnTo>
                  <a:lnTo>
                    <a:pt x="11024" y="3472"/>
                  </a:lnTo>
                  <a:lnTo>
                    <a:pt x="11971" y="2475"/>
                  </a:lnTo>
                  <a:lnTo>
                    <a:pt x="15090" y="1174"/>
                  </a:lnTo>
                  <a:lnTo>
                    <a:pt x="19585" y="631"/>
                  </a:lnTo>
                  <a:close/>
                  <a:moveTo>
                    <a:pt x="19548" y="0"/>
                  </a:moveTo>
                  <a:lnTo>
                    <a:pt x="14977" y="556"/>
                  </a:lnTo>
                  <a:lnTo>
                    <a:pt x="11656" y="1919"/>
                  </a:lnTo>
                  <a:lnTo>
                    <a:pt x="10166" y="3472"/>
                  </a:lnTo>
                  <a:lnTo>
                    <a:pt x="12262" y="5695"/>
                  </a:lnTo>
                  <a:lnTo>
                    <a:pt x="13083" y="6124"/>
                  </a:lnTo>
                  <a:lnTo>
                    <a:pt x="11567" y="6162"/>
                  </a:lnTo>
                  <a:lnTo>
                    <a:pt x="9724" y="4798"/>
                  </a:lnTo>
                  <a:lnTo>
                    <a:pt x="9471" y="2854"/>
                  </a:lnTo>
                  <a:lnTo>
                    <a:pt x="7868" y="2210"/>
                  </a:lnTo>
                  <a:lnTo>
                    <a:pt x="5279" y="6869"/>
                  </a:lnTo>
                  <a:lnTo>
                    <a:pt x="4837" y="10064"/>
                  </a:lnTo>
                  <a:lnTo>
                    <a:pt x="5885" y="12337"/>
                  </a:lnTo>
                  <a:lnTo>
                    <a:pt x="7804" y="12816"/>
                  </a:lnTo>
                  <a:lnTo>
                    <a:pt x="8272" y="13486"/>
                  </a:lnTo>
                  <a:lnTo>
                    <a:pt x="6542" y="13044"/>
                  </a:lnTo>
                  <a:lnTo>
                    <a:pt x="5330" y="14508"/>
                  </a:lnTo>
                  <a:lnTo>
                    <a:pt x="3259" y="14508"/>
                  </a:lnTo>
                  <a:lnTo>
                    <a:pt x="2185" y="14054"/>
                  </a:lnTo>
                  <a:lnTo>
                    <a:pt x="822" y="12652"/>
                  </a:lnTo>
                  <a:lnTo>
                    <a:pt x="607" y="12791"/>
                  </a:lnTo>
                  <a:cubicBezTo>
                    <a:pt x="519" y="12854"/>
                    <a:pt x="253" y="13031"/>
                    <a:pt x="51" y="14609"/>
                  </a:cubicBezTo>
                  <a:lnTo>
                    <a:pt x="39" y="14748"/>
                  </a:lnTo>
                  <a:lnTo>
                    <a:pt x="1238" y="16213"/>
                  </a:lnTo>
                  <a:lnTo>
                    <a:pt x="708" y="18208"/>
                  </a:lnTo>
                  <a:lnTo>
                    <a:pt x="1" y="19989"/>
                  </a:lnTo>
                  <a:lnTo>
                    <a:pt x="6946" y="21857"/>
                  </a:lnTo>
                  <a:lnTo>
                    <a:pt x="8234" y="21340"/>
                  </a:lnTo>
                  <a:lnTo>
                    <a:pt x="8234" y="19319"/>
                  </a:lnTo>
                  <a:lnTo>
                    <a:pt x="6289" y="18701"/>
                  </a:lnTo>
                  <a:lnTo>
                    <a:pt x="4547" y="18094"/>
                  </a:lnTo>
                  <a:lnTo>
                    <a:pt x="4092" y="16958"/>
                  </a:lnTo>
                  <a:lnTo>
                    <a:pt x="5052" y="16781"/>
                  </a:lnTo>
                  <a:lnTo>
                    <a:pt x="7350" y="18284"/>
                  </a:lnTo>
                  <a:lnTo>
                    <a:pt x="9433" y="18284"/>
                  </a:lnTo>
                  <a:lnTo>
                    <a:pt x="11605" y="19079"/>
                  </a:lnTo>
                  <a:lnTo>
                    <a:pt x="12464" y="15620"/>
                  </a:lnTo>
                  <a:lnTo>
                    <a:pt x="14181" y="13953"/>
                  </a:lnTo>
                  <a:lnTo>
                    <a:pt x="15797" y="12690"/>
                  </a:lnTo>
                  <a:lnTo>
                    <a:pt x="15797" y="10948"/>
                  </a:lnTo>
                  <a:lnTo>
                    <a:pt x="19106" y="9811"/>
                  </a:lnTo>
                  <a:lnTo>
                    <a:pt x="21833" y="8283"/>
                  </a:lnTo>
                  <a:lnTo>
                    <a:pt x="23853" y="6579"/>
                  </a:lnTo>
                  <a:lnTo>
                    <a:pt x="26063" y="5783"/>
                  </a:lnTo>
                  <a:lnTo>
                    <a:pt x="27414" y="3637"/>
                  </a:lnTo>
                  <a:lnTo>
                    <a:pt x="26265" y="1452"/>
                  </a:lnTo>
                  <a:lnTo>
                    <a:pt x="2320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9"/>
            <p:cNvSpPr/>
            <p:nvPr/>
          </p:nvSpPr>
          <p:spPr>
            <a:xfrm>
              <a:off x="2007475" y="1152350"/>
              <a:ext cx="49275" cy="59075"/>
            </a:xfrm>
            <a:custGeom>
              <a:avLst/>
              <a:gdLst/>
              <a:ahLst/>
              <a:cxnLst/>
              <a:rect l="l" t="t" r="r" b="b"/>
              <a:pathLst>
                <a:path w="1971" h="2363" extrusionOk="0">
                  <a:moveTo>
                    <a:pt x="1339" y="1"/>
                  </a:moveTo>
                  <a:cubicBezTo>
                    <a:pt x="1023" y="241"/>
                    <a:pt x="1" y="1554"/>
                    <a:pt x="1" y="1554"/>
                  </a:cubicBezTo>
                  <a:lnTo>
                    <a:pt x="1339" y="2362"/>
                  </a:lnTo>
                  <a:lnTo>
                    <a:pt x="1970" y="1188"/>
                  </a:lnTo>
                  <a:lnTo>
                    <a:pt x="133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9"/>
            <p:cNvSpPr/>
            <p:nvPr/>
          </p:nvSpPr>
          <p:spPr>
            <a:xfrm>
              <a:off x="1995800" y="1140375"/>
              <a:ext cx="70100" cy="82100"/>
            </a:xfrm>
            <a:custGeom>
              <a:avLst/>
              <a:gdLst/>
              <a:ahLst/>
              <a:cxnLst/>
              <a:rect l="l" t="t" r="r" b="b"/>
              <a:pathLst>
                <a:path w="2804" h="3284" extrusionOk="0">
                  <a:moveTo>
                    <a:pt x="1730" y="998"/>
                  </a:moveTo>
                  <a:lnTo>
                    <a:pt x="2084" y="1667"/>
                  </a:lnTo>
                  <a:lnTo>
                    <a:pt x="1692" y="2399"/>
                  </a:lnTo>
                  <a:lnTo>
                    <a:pt x="935" y="1945"/>
                  </a:lnTo>
                  <a:cubicBezTo>
                    <a:pt x="1200" y="1629"/>
                    <a:pt x="1516" y="1250"/>
                    <a:pt x="1730" y="998"/>
                  </a:cubicBezTo>
                  <a:close/>
                  <a:moveTo>
                    <a:pt x="1920" y="0"/>
                  </a:moveTo>
                  <a:lnTo>
                    <a:pt x="1617" y="227"/>
                  </a:lnTo>
                  <a:cubicBezTo>
                    <a:pt x="1288" y="480"/>
                    <a:pt x="392" y="1616"/>
                    <a:pt x="228" y="1844"/>
                  </a:cubicBezTo>
                  <a:lnTo>
                    <a:pt x="0" y="2121"/>
                  </a:lnTo>
                  <a:lnTo>
                    <a:pt x="1932" y="3283"/>
                  </a:lnTo>
                  <a:lnTo>
                    <a:pt x="2804" y="1654"/>
                  </a:lnTo>
                  <a:lnTo>
                    <a:pt x="192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9"/>
            <p:cNvSpPr/>
            <p:nvPr/>
          </p:nvSpPr>
          <p:spPr>
            <a:xfrm>
              <a:off x="2092700" y="954125"/>
              <a:ext cx="54950" cy="101675"/>
            </a:xfrm>
            <a:custGeom>
              <a:avLst/>
              <a:gdLst/>
              <a:ahLst/>
              <a:cxnLst/>
              <a:rect l="l" t="t" r="r" b="b"/>
              <a:pathLst>
                <a:path w="2198" h="4067" extrusionOk="0">
                  <a:moveTo>
                    <a:pt x="1125" y="0"/>
                  </a:moveTo>
                  <a:lnTo>
                    <a:pt x="1" y="2096"/>
                  </a:lnTo>
                  <a:lnTo>
                    <a:pt x="455" y="4066"/>
                  </a:lnTo>
                  <a:lnTo>
                    <a:pt x="847" y="4066"/>
                  </a:lnTo>
                  <a:lnTo>
                    <a:pt x="847" y="2488"/>
                  </a:lnTo>
                  <a:lnTo>
                    <a:pt x="2198" y="1717"/>
                  </a:lnTo>
                  <a:lnTo>
                    <a:pt x="112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9"/>
            <p:cNvSpPr/>
            <p:nvPr/>
          </p:nvSpPr>
          <p:spPr>
            <a:xfrm>
              <a:off x="2084500" y="938325"/>
              <a:ext cx="73900" cy="125350"/>
            </a:xfrm>
            <a:custGeom>
              <a:avLst/>
              <a:gdLst/>
              <a:ahLst/>
              <a:cxnLst/>
              <a:rect l="l" t="t" r="r" b="b"/>
              <a:pathLst>
                <a:path w="2956" h="5014" extrusionOk="0">
                  <a:moveTo>
                    <a:pt x="1478" y="1263"/>
                  </a:moveTo>
                  <a:lnTo>
                    <a:pt x="2084" y="2236"/>
                  </a:lnTo>
                  <a:lnTo>
                    <a:pt x="859" y="2943"/>
                  </a:lnTo>
                  <a:lnTo>
                    <a:pt x="859" y="3637"/>
                  </a:lnTo>
                  <a:lnTo>
                    <a:pt x="670" y="2779"/>
                  </a:lnTo>
                  <a:lnTo>
                    <a:pt x="1478" y="1263"/>
                  </a:lnTo>
                  <a:close/>
                  <a:moveTo>
                    <a:pt x="1440" y="1"/>
                  </a:moveTo>
                  <a:lnTo>
                    <a:pt x="1" y="2690"/>
                  </a:lnTo>
                  <a:lnTo>
                    <a:pt x="531" y="5014"/>
                  </a:lnTo>
                  <a:lnTo>
                    <a:pt x="1491" y="5014"/>
                  </a:lnTo>
                  <a:lnTo>
                    <a:pt x="1491" y="3296"/>
                  </a:lnTo>
                  <a:lnTo>
                    <a:pt x="2955" y="2463"/>
                  </a:lnTo>
                  <a:lnTo>
                    <a:pt x="144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9"/>
            <p:cNvSpPr/>
            <p:nvPr/>
          </p:nvSpPr>
          <p:spPr>
            <a:xfrm>
              <a:off x="1999575" y="874575"/>
              <a:ext cx="83050" cy="141750"/>
            </a:xfrm>
            <a:custGeom>
              <a:avLst/>
              <a:gdLst/>
              <a:ahLst/>
              <a:cxnLst/>
              <a:rect l="l" t="t" r="r" b="b"/>
              <a:pathLst>
                <a:path w="3322" h="5670" extrusionOk="0">
                  <a:moveTo>
                    <a:pt x="796" y="0"/>
                  </a:moveTo>
                  <a:lnTo>
                    <a:pt x="796" y="1882"/>
                  </a:lnTo>
                  <a:lnTo>
                    <a:pt x="1" y="2601"/>
                  </a:lnTo>
                  <a:lnTo>
                    <a:pt x="1264" y="4407"/>
                  </a:lnTo>
                  <a:lnTo>
                    <a:pt x="1617" y="5670"/>
                  </a:lnTo>
                  <a:lnTo>
                    <a:pt x="3322" y="2286"/>
                  </a:lnTo>
                  <a:lnTo>
                    <a:pt x="3322" y="631"/>
                  </a:lnTo>
                  <a:lnTo>
                    <a:pt x="79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9"/>
            <p:cNvSpPr/>
            <p:nvPr/>
          </p:nvSpPr>
          <p:spPr>
            <a:xfrm>
              <a:off x="1989175" y="864475"/>
              <a:ext cx="101025" cy="173625"/>
            </a:xfrm>
            <a:custGeom>
              <a:avLst/>
              <a:gdLst/>
              <a:ahLst/>
              <a:cxnLst/>
              <a:rect l="l" t="t" r="r" b="b"/>
              <a:pathLst>
                <a:path w="4041" h="6945" extrusionOk="0">
                  <a:moveTo>
                    <a:pt x="1528" y="808"/>
                  </a:moveTo>
                  <a:lnTo>
                    <a:pt x="3422" y="1275"/>
                  </a:lnTo>
                  <a:lnTo>
                    <a:pt x="3422" y="2614"/>
                  </a:lnTo>
                  <a:lnTo>
                    <a:pt x="2109" y="5202"/>
                  </a:lnTo>
                  <a:lnTo>
                    <a:pt x="1970" y="4735"/>
                  </a:lnTo>
                  <a:lnTo>
                    <a:pt x="834" y="3043"/>
                  </a:lnTo>
                  <a:lnTo>
                    <a:pt x="1528" y="2437"/>
                  </a:lnTo>
                  <a:lnTo>
                    <a:pt x="1528" y="808"/>
                  </a:lnTo>
                  <a:close/>
                  <a:moveTo>
                    <a:pt x="884" y="0"/>
                  </a:moveTo>
                  <a:lnTo>
                    <a:pt x="884" y="2147"/>
                  </a:lnTo>
                  <a:lnTo>
                    <a:pt x="0" y="2955"/>
                  </a:lnTo>
                  <a:lnTo>
                    <a:pt x="1389" y="4950"/>
                  </a:lnTo>
                  <a:lnTo>
                    <a:pt x="1932" y="6945"/>
                  </a:lnTo>
                  <a:lnTo>
                    <a:pt x="4041" y="2765"/>
                  </a:lnTo>
                  <a:lnTo>
                    <a:pt x="4041" y="783"/>
                  </a:lnTo>
                  <a:lnTo>
                    <a:pt x="88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9"/>
            <p:cNvSpPr/>
            <p:nvPr/>
          </p:nvSpPr>
          <p:spPr>
            <a:xfrm>
              <a:off x="1924775" y="1047875"/>
              <a:ext cx="106400" cy="104500"/>
            </a:xfrm>
            <a:custGeom>
              <a:avLst/>
              <a:gdLst/>
              <a:ahLst/>
              <a:cxnLst/>
              <a:rect l="l" t="t" r="r" b="b"/>
              <a:pathLst>
                <a:path w="4256" h="4180" extrusionOk="0">
                  <a:moveTo>
                    <a:pt x="0" y="0"/>
                  </a:moveTo>
                  <a:lnTo>
                    <a:pt x="0" y="1894"/>
                  </a:lnTo>
                  <a:lnTo>
                    <a:pt x="1263" y="2690"/>
                  </a:lnTo>
                  <a:lnTo>
                    <a:pt x="947" y="4180"/>
                  </a:lnTo>
                  <a:cubicBezTo>
                    <a:pt x="947" y="4180"/>
                    <a:pt x="2481" y="3571"/>
                    <a:pt x="2595" y="3571"/>
                  </a:cubicBezTo>
                  <a:cubicBezTo>
                    <a:pt x="2599" y="3571"/>
                    <a:pt x="2601" y="3572"/>
                    <a:pt x="2601" y="3574"/>
                  </a:cubicBezTo>
                  <a:cubicBezTo>
                    <a:pt x="2601" y="3574"/>
                    <a:pt x="2602" y="3575"/>
                    <a:pt x="2602" y="3575"/>
                  </a:cubicBezTo>
                  <a:cubicBezTo>
                    <a:pt x="2638" y="3575"/>
                    <a:pt x="4256" y="1389"/>
                    <a:pt x="4256" y="1389"/>
                  </a:cubicBezTo>
                  <a:lnTo>
                    <a:pt x="3296" y="0"/>
                  </a:lnTo>
                  <a:lnTo>
                    <a:pt x="2147" y="796"/>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9"/>
            <p:cNvSpPr/>
            <p:nvPr/>
          </p:nvSpPr>
          <p:spPr>
            <a:xfrm>
              <a:off x="1916875" y="1036500"/>
              <a:ext cx="124100" cy="128500"/>
            </a:xfrm>
            <a:custGeom>
              <a:avLst/>
              <a:gdLst/>
              <a:ahLst/>
              <a:cxnLst/>
              <a:rect l="l" t="t" r="r" b="b"/>
              <a:pathLst>
                <a:path w="4964" h="5140" extrusionOk="0">
                  <a:moveTo>
                    <a:pt x="3524" y="897"/>
                  </a:moveTo>
                  <a:lnTo>
                    <a:pt x="4180" y="1844"/>
                  </a:lnTo>
                  <a:cubicBezTo>
                    <a:pt x="3675" y="2526"/>
                    <a:pt x="2968" y="3473"/>
                    <a:pt x="2753" y="3738"/>
                  </a:cubicBezTo>
                  <a:cubicBezTo>
                    <a:pt x="2577" y="3789"/>
                    <a:pt x="2261" y="3903"/>
                    <a:pt x="1693" y="4130"/>
                  </a:cubicBezTo>
                  <a:lnTo>
                    <a:pt x="1933" y="2981"/>
                  </a:lnTo>
                  <a:lnTo>
                    <a:pt x="632" y="2173"/>
                  </a:lnTo>
                  <a:lnTo>
                    <a:pt x="632" y="910"/>
                  </a:lnTo>
                  <a:lnTo>
                    <a:pt x="2501" y="1604"/>
                  </a:lnTo>
                  <a:lnTo>
                    <a:pt x="3524" y="897"/>
                  </a:lnTo>
                  <a:close/>
                  <a:moveTo>
                    <a:pt x="1" y="1"/>
                  </a:moveTo>
                  <a:lnTo>
                    <a:pt x="1" y="2526"/>
                  </a:lnTo>
                  <a:lnTo>
                    <a:pt x="1225" y="3284"/>
                  </a:lnTo>
                  <a:lnTo>
                    <a:pt x="834" y="5140"/>
                  </a:lnTo>
                  <a:lnTo>
                    <a:pt x="1377" y="4925"/>
                  </a:lnTo>
                  <a:cubicBezTo>
                    <a:pt x="1996" y="4685"/>
                    <a:pt x="2690" y="4420"/>
                    <a:pt x="2905" y="4344"/>
                  </a:cubicBezTo>
                  <a:cubicBezTo>
                    <a:pt x="2916" y="4347"/>
                    <a:pt x="2927" y="4348"/>
                    <a:pt x="2938" y="4348"/>
                  </a:cubicBezTo>
                  <a:cubicBezTo>
                    <a:pt x="3130" y="4348"/>
                    <a:pt x="3368" y="4002"/>
                    <a:pt x="4824" y="2021"/>
                  </a:cubicBezTo>
                  <a:lnTo>
                    <a:pt x="4963" y="1832"/>
                  </a:lnTo>
                  <a:lnTo>
                    <a:pt x="3688" y="13"/>
                  </a:lnTo>
                  <a:lnTo>
                    <a:pt x="2412" y="885"/>
                  </a:lnTo>
                  <a:lnTo>
                    <a:pt x="1"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9"/>
            <p:cNvSpPr/>
            <p:nvPr/>
          </p:nvSpPr>
          <p:spPr>
            <a:xfrm>
              <a:off x="1706650" y="1016300"/>
              <a:ext cx="192575" cy="136400"/>
            </a:xfrm>
            <a:custGeom>
              <a:avLst/>
              <a:gdLst/>
              <a:ahLst/>
              <a:cxnLst/>
              <a:rect l="l" t="t" r="r" b="b"/>
              <a:pathLst>
                <a:path w="7703" h="5456" extrusionOk="0">
                  <a:moveTo>
                    <a:pt x="2412" y="1"/>
                  </a:moveTo>
                  <a:lnTo>
                    <a:pt x="1616" y="518"/>
                  </a:lnTo>
                  <a:cubicBezTo>
                    <a:pt x="1376" y="594"/>
                    <a:pt x="0" y="2147"/>
                    <a:pt x="0" y="2147"/>
                  </a:cubicBezTo>
                  <a:lnTo>
                    <a:pt x="859" y="4029"/>
                  </a:lnTo>
                  <a:lnTo>
                    <a:pt x="1692" y="5456"/>
                  </a:lnTo>
                  <a:lnTo>
                    <a:pt x="4142" y="4849"/>
                  </a:lnTo>
                  <a:lnTo>
                    <a:pt x="5253" y="4269"/>
                  </a:lnTo>
                  <a:lnTo>
                    <a:pt x="7387" y="4837"/>
                  </a:lnTo>
                  <a:lnTo>
                    <a:pt x="7703" y="2652"/>
                  </a:lnTo>
                  <a:lnTo>
                    <a:pt x="6907" y="480"/>
                  </a:lnTo>
                  <a:lnTo>
                    <a:pt x="5013" y="1819"/>
                  </a:lnTo>
                  <a:lnTo>
                    <a:pt x="4520" y="2968"/>
                  </a:lnTo>
                  <a:lnTo>
                    <a:pt x="3043" y="2652"/>
                  </a:lnTo>
                  <a:lnTo>
                    <a:pt x="3043" y="1263"/>
                  </a:lnTo>
                  <a:lnTo>
                    <a:pt x="241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9"/>
            <p:cNvSpPr/>
            <p:nvPr/>
          </p:nvSpPr>
          <p:spPr>
            <a:xfrm>
              <a:off x="1697800" y="1004950"/>
              <a:ext cx="209625" cy="156600"/>
            </a:xfrm>
            <a:custGeom>
              <a:avLst/>
              <a:gdLst/>
              <a:ahLst/>
              <a:cxnLst/>
              <a:rect l="l" t="t" r="r" b="b"/>
              <a:pathLst>
                <a:path w="8385" h="6264" extrusionOk="0">
                  <a:moveTo>
                    <a:pt x="2652" y="909"/>
                  </a:moveTo>
                  <a:lnTo>
                    <a:pt x="3094" y="1793"/>
                  </a:lnTo>
                  <a:lnTo>
                    <a:pt x="3094" y="3359"/>
                  </a:lnTo>
                  <a:lnTo>
                    <a:pt x="5064" y="3788"/>
                  </a:lnTo>
                  <a:lnTo>
                    <a:pt x="5632" y="2475"/>
                  </a:lnTo>
                  <a:lnTo>
                    <a:pt x="7122" y="1427"/>
                  </a:lnTo>
                  <a:lnTo>
                    <a:pt x="7728" y="3132"/>
                  </a:lnTo>
                  <a:lnTo>
                    <a:pt x="7476" y="4887"/>
                  </a:lnTo>
                  <a:lnTo>
                    <a:pt x="5582" y="4382"/>
                  </a:lnTo>
                  <a:lnTo>
                    <a:pt x="4395" y="5000"/>
                  </a:lnTo>
                  <a:lnTo>
                    <a:pt x="2210" y="5531"/>
                  </a:lnTo>
                  <a:lnTo>
                    <a:pt x="1503" y="4356"/>
                  </a:lnTo>
                  <a:lnTo>
                    <a:pt x="733" y="2664"/>
                  </a:lnTo>
                  <a:cubicBezTo>
                    <a:pt x="1288" y="2033"/>
                    <a:pt x="1920" y="1364"/>
                    <a:pt x="2084" y="1263"/>
                  </a:cubicBezTo>
                  <a:lnTo>
                    <a:pt x="2652" y="909"/>
                  </a:lnTo>
                  <a:close/>
                  <a:moveTo>
                    <a:pt x="2917" y="0"/>
                  </a:moveTo>
                  <a:lnTo>
                    <a:pt x="1831" y="682"/>
                  </a:lnTo>
                  <a:cubicBezTo>
                    <a:pt x="1705" y="745"/>
                    <a:pt x="1352" y="1010"/>
                    <a:pt x="139" y="2387"/>
                  </a:cubicBezTo>
                  <a:lnTo>
                    <a:pt x="0" y="2551"/>
                  </a:lnTo>
                  <a:lnTo>
                    <a:pt x="947" y="4647"/>
                  </a:lnTo>
                  <a:lnTo>
                    <a:pt x="1907" y="6263"/>
                  </a:lnTo>
                  <a:lnTo>
                    <a:pt x="4584" y="5606"/>
                  </a:lnTo>
                  <a:lnTo>
                    <a:pt x="5645" y="5051"/>
                  </a:lnTo>
                  <a:lnTo>
                    <a:pt x="8006" y="5682"/>
                  </a:lnTo>
                  <a:lnTo>
                    <a:pt x="8385" y="3068"/>
                  </a:lnTo>
                  <a:lnTo>
                    <a:pt x="7438" y="429"/>
                  </a:lnTo>
                  <a:lnTo>
                    <a:pt x="5127" y="2058"/>
                  </a:lnTo>
                  <a:lnTo>
                    <a:pt x="4710" y="3043"/>
                  </a:lnTo>
                  <a:lnTo>
                    <a:pt x="3738" y="2841"/>
                  </a:lnTo>
                  <a:lnTo>
                    <a:pt x="3738" y="1642"/>
                  </a:lnTo>
                  <a:lnTo>
                    <a:pt x="291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9"/>
            <p:cNvSpPr/>
            <p:nvPr/>
          </p:nvSpPr>
          <p:spPr>
            <a:xfrm>
              <a:off x="1640975" y="919700"/>
              <a:ext cx="161975" cy="96625"/>
            </a:xfrm>
            <a:custGeom>
              <a:avLst/>
              <a:gdLst/>
              <a:ahLst/>
              <a:cxnLst/>
              <a:rect l="l" t="t" r="r" b="b"/>
              <a:pathLst>
                <a:path w="6479" h="3865" extrusionOk="0">
                  <a:moveTo>
                    <a:pt x="5203" y="1"/>
                  </a:moveTo>
                  <a:lnTo>
                    <a:pt x="3549" y="632"/>
                  </a:lnTo>
                  <a:lnTo>
                    <a:pt x="783" y="1819"/>
                  </a:lnTo>
                  <a:lnTo>
                    <a:pt x="1" y="3334"/>
                  </a:lnTo>
                  <a:lnTo>
                    <a:pt x="1579" y="3865"/>
                  </a:lnTo>
                  <a:lnTo>
                    <a:pt x="3157" y="3334"/>
                  </a:lnTo>
                  <a:lnTo>
                    <a:pt x="4572" y="3094"/>
                  </a:lnTo>
                  <a:lnTo>
                    <a:pt x="5759" y="1933"/>
                  </a:lnTo>
                  <a:lnTo>
                    <a:pt x="6478" y="708"/>
                  </a:lnTo>
                  <a:lnTo>
                    <a:pt x="520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9"/>
            <p:cNvSpPr/>
            <p:nvPr/>
          </p:nvSpPr>
          <p:spPr>
            <a:xfrm>
              <a:off x="1629625" y="910875"/>
              <a:ext cx="184375" cy="113650"/>
            </a:xfrm>
            <a:custGeom>
              <a:avLst/>
              <a:gdLst/>
              <a:ahLst/>
              <a:cxnLst/>
              <a:rect l="l" t="t" r="r" b="b"/>
              <a:pathLst>
                <a:path w="7375" h="4546" extrusionOk="0">
                  <a:moveTo>
                    <a:pt x="5632" y="707"/>
                  </a:moveTo>
                  <a:lnTo>
                    <a:pt x="6503" y="1175"/>
                  </a:lnTo>
                  <a:lnTo>
                    <a:pt x="5960" y="2084"/>
                  </a:lnTo>
                  <a:lnTo>
                    <a:pt x="4874" y="3144"/>
                  </a:lnTo>
                  <a:lnTo>
                    <a:pt x="3561" y="3372"/>
                  </a:lnTo>
                  <a:lnTo>
                    <a:pt x="2033" y="3877"/>
                  </a:lnTo>
                  <a:lnTo>
                    <a:pt x="909" y="3511"/>
                  </a:lnTo>
                  <a:lnTo>
                    <a:pt x="1477" y="2412"/>
                  </a:lnTo>
                  <a:lnTo>
                    <a:pt x="4116" y="1276"/>
                  </a:lnTo>
                  <a:lnTo>
                    <a:pt x="5632" y="707"/>
                  </a:lnTo>
                  <a:close/>
                  <a:moveTo>
                    <a:pt x="5682" y="0"/>
                  </a:moveTo>
                  <a:lnTo>
                    <a:pt x="3877" y="695"/>
                  </a:lnTo>
                  <a:lnTo>
                    <a:pt x="1010" y="1920"/>
                  </a:lnTo>
                  <a:lnTo>
                    <a:pt x="0" y="3877"/>
                  </a:lnTo>
                  <a:lnTo>
                    <a:pt x="2033" y="4546"/>
                  </a:lnTo>
                  <a:lnTo>
                    <a:pt x="3687" y="4003"/>
                  </a:lnTo>
                  <a:lnTo>
                    <a:pt x="5177" y="3750"/>
                  </a:lnTo>
                  <a:lnTo>
                    <a:pt x="6427" y="2513"/>
                  </a:lnTo>
                  <a:lnTo>
                    <a:pt x="7374" y="947"/>
                  </a:lnTo>
                  <a:lnTo>
                    <a:pt x="568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9"/>
            <p:cNvSpPr/>
            <p:nvPr/>
          </p:nvSpPr>
          <p:spPr>
            <a:xfrm>
              <a:off x="1843950" y="961050"/>
              <a:ext cx="72950" cy="40125"/>
            </a:xfrm>
            <a:custGeom>
              <a:avLst/>
              <a:gdLst/>
              <a:ahLst/>
              <a:cxnLst/>
              <a:rect l="l" t="t" r="r" b="b"/>
              <a:pathLst>
                <a:path w="2918" h="1605" extrusionOk="0">
                  <a:moveTo>
                    <a:pt x="392" y="1"/>
                  </a:moveTo>
                  <a:lnTo>
                    <a:pt x="1" y="594"/>
                  </a:lnTo>
                  <a:lnTo>
                    <a:pt x="1024" y="1605"/>
                  </a:lnTo>
                  <a:lnTo>
                    <a:pt x="2211" y="670"/>
                  </a:lnTo>
                  <a:lnTo>
                    <a:pt x="291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9"/>
            <p:cNvSpPr/>
            <p:nvPr/>
          </p:nvSpPr>
          <p:spPr>
            <a:xfrm>
              <a:off x="1833850" y="953475"/>
              <a:ext cx="102950" cy="58125"/>
            </a:xfrm>
            <a:custGeom>
              <a:avLst/>
              <a:gdLst/>
              <a:ahLst/>
              <a:cxnLst/>
              <a:rect l="l" t="t" r="r" b="b"/>
              <a:pathLst>
                <a:path w="4118" h="2325" extrusionOk="0">
                  <a:moveTo>
                    <a:pt x="2526" y="632"/>
                  </a:moveTo>
                  <a:lnTo>
                    <a:pt x="1453" y="1491"/>
                  </a:lnTo>
                  <a:lnTo>
                    <a:pt x="809" y="860"/>
                  </a:lnTo>
                  <a:lnTo>
                    <a:pt x="973" y="632"/>
                  </a:lnTo>
                  <a:close/>
                  <a:moveTo>
                    <a:pt x="632" y="1"/>
                  </a:moveTo>
                  <a:lnTo>
                    <a:pt x="1" y="948"/>
                  </a:lnTo>
                  <a:lnTo>
                    <a:pt x="1402" y="2324"/>
                  </a:lnTo>
                  <a:lnTo>
                    <a:pt x="2829" y="1213"/>
                  </a:lnTo>
                  <a:lnTo>
                    <a:pt x="411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9"/>
            <p:cNvSpPr/>
            <p:nvPr/>
          </p:nvSpPr>
          <p:spPr>
            <a:xfrm>
              <a:off x="1900150" y="882450"/>
              <a:ext cx="40425" cy="51500"/>
            </a:xfrm>
            <a:custGeom>
              <a:avLst/>
              <a:gdLst/>
              <a:ahLst/>
              <a:cxnLst/>
              <a:rect l="l" t="t" r="r" b="b"/>
              <a:pathLst>
                <a:path w="1617" h="2060" extrusionOk="0">
                  <a:moveTo>
                    <a:pt x="354" y="1"/>
                  </a:moveTo>
                  <a:lnTo>
                    <a:pt x="0" y="708"/>
                  </a:lnTo>
                  <a:lnTo>
                    <a:pt x="695" y="1137"/>
                  </a:lnTo>
                  <a:lnTo>
                    <a:pt x="1351" y="2059"/>
                  </a:lnTo>
                  <a:lnTo>
                    <a:pt x="1617" y="1339"/>
                  </a:lnTo>
                  <a:lnTo>
                    <a:pt x="1617" y="316"/>
                  </a:lnTo>
                  <a:lnTo>
                    <a:pt x="35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9"/>
            <p:cNvSpPr/>
            <p:nvPr/>
          </p:nvSpPr>
          <p:spPr>
            <a:xfrm>
              <a:off x="1889725" y="873000"/>
              <a:ext cx="58750" cy="77975"/>
            </a:xfrm>
            <a:custGeom>
              <a:avLst/>
              <a:gdLst/>
              <a:ahLst/>
              <a:cxnLst/>
              <a:rect l="l" t="t" r="r" b="b"/>
              <a:pathLst>
                <a:path w="2350" h="3119" extrusionOk="0">
                  <a:moveTo>
                    <a:pt x="948" y="745"/>
                  </a:moveTo>
                  <a:lnTo>
                    <a:pt x="1718" y="934"/>
                  </a:lnTo>
                  <a:lnTo>
                    <a:pt x="1718" y="1654"/>
                  </a:lnTo>
                  <a:lnTo>
                    <a:pt x="1680" y="1768"/>
                  </a:lnTo>
                  <a:lnTo>
                    <a:pt x="1364" y="1326"/>
                  </a:lnTo>
                  <a:lnTo>
                    <a:pt x="821" y="972"/>
                  </a:lnTo>
                  <a:lnTo>
                    <a:pt x="948" y="745"/>
                  </a:lnTo>
                  <a:close/>
                  <a:moveTo>
                    <a:pt x="607" y="0"/>
                  </a:moveTo>
                  <a:lnTo>
                    <a:pt x="1" y="1200"/>
                  </a:lnTo>
                  <a:lnTo>
                    <a:pt x="885" y="1755"/>
                  </a:lnTo>
                  <a:lnTo>
                    <a:pt x="1857" y="3119"/>
                  </a:lnTo>
                  <a:lnTo>
                    <a:pt x="2324" y="1818"/>
                  </a:lnTo>
                  <a:lnTo>
                    <a:pt x="2349" y="442"/>
                  </a:lnTo>
                  <a:lnTo>
                    <a:pt x="6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9"/>
            <p:cNvSpPr/>
            <p:nvPr/>
          </p:nvSpPr>
          <p:spPr>
            <a:xfrm>
              <a:off x="1439900" y="1099950"/>
              <a:ext cx="185325" cy="192275"/>
            </a:xfrm>
            <a:custGeom>
              <a:avLst/>
              <a:gdLst/>
              <a:ahLst/>
              <a:cxnLst/>
              <a:rect l="l" t="t" r="r" b="b"/>
              <a:pathLst>
                <a:path w="7413" h="7691" extrusionOk="0">
                  <a:moveTo>
                    <a:pt x="5682" y="1"/>
                  </a:moveTo>
                  <a:lnTo>
                    <a:pt x="3826" y="354"/>
                  </a:lnTo>
                  <a:cubicBezTo>
                    <a:pt x="3586" y="544"/>
                    <a:pt x="2374" y="834"/>
                    <a:pt x="2374" y="834"/>
                  </a:cubicBezTo>
                  <a:lnTo>
                    <a:pt x="2374" y="2337"/>
                  </a:lnTo>
                  <a:lnTo>
                    <a:pt x="1111" y="3991"/>
                  </a:lnTo>
                  <a:lnTo>
                    <a:pt x="0" y="4900"/>
                  </a:lnTo>
                  <a:lnTo>
                    <a:pt x="632" y="7691"/>
                  </a:lnTo>
                  <a:lnTo>
                    <a:pt x="2058" y="7691"/>
                  </a:lnTo>
                  <a:lnTo>
                    <a:pt x="4293" y="5254"/>
                  </a:lnTo>
                  <a:lnTo>
                    <a:pt x="5834" y="4622"/>
                  </a:lnTo>
                  <a:lnTo>
                    <a:pt x="7412" y="3650"/>
                  </a:lnTo>
                  <a:lnTo>
                    <a:pt x="7412" y="1705"/>
                  </a:lnTo>
                  <a:lnTo>
                    <a:pt x="6238" y="910"/>
                  </a:lnTo>
                  <a:lnTo>
                    <a:pt x="568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9"/>
            <p:cNvSpPr/>
            <p:nvPr/>
          </p:nvSpPr>
          <p:spPr>
            <a:xfrm>
              <a:off x="1431375" y="1091425"/>
              <a:ext cx="201725" cy="208700"/>
            </a:xfrm>
            <a:custGeom>
              <a:avLst/>
              <a:gdLst/>
              <a:ahLst/>
              <a:cxnLst/>
              <a:rect l="l" t="t" r="r" b="b"/>
              <a:pathLst>
                <a:path w="8069" h="8348" extrusionOk="0">
                  <a:moveTo>
                    <a:pt x="5859" y="708"/>
                  </a:moveTo>
                  <a:lnTo>
                    <a:pt x="6301" y="1428"/>
                  </a:lnTo>
                  <a:lnTo>
                    <a:pt x="7438" y="2223"/>
                  </a:lnTo>
                  <a:lnTo>
                    <a:pt x="7438" y="3814"/>
                  </a:lnTo>
                  <a:lnTo>
                    <a:pt x="6049" y="4673"/>
                  </a:lnTo>
                  <a:lnTo>
                    <a:pt x="4521" y="5304"/>
                  </a:lnTo>
                  <a:lnTo>
                    <a:pt x="2260" y="7716"/>
                  </a:lnTo>
                  <a:lnTo>
                    <a:pt x="1225" y="7716"/>
                  </a:lnTo>
                  <a:lnTo>
                    <a:pt x="695" y="5367"/>
                  </a:lnTo>
                  <a:lnTo>
                    <a:pt x="1642" y="4584"/>
                  </a:lnTo>
                  <a:lnTo>
                    <a:pt x="3018" y="2791"/>
                  </a:lnTo>
                  <a:lnTo>
                    <a:pt x="3018" y="1428"/>
                  </a:lnTo>
                  <a:cubicBezTo>
                    <a:pt x="3422" y="1327"/>
                    <a:pt x="4003" y="1163"/>
                    <a:pt x="4281" y="998"/>
                  </a:cubicBezTo>
                  <a:lnTo>
                    <a:pt x="5859" y="708"/>
                  </a:lnTo>
                  <a:close/>
                  <a:moveTo>
                    <a:pt x="6175" y="1"/>
                  </a:moveTo>
                  <a:lnTo>
                    <a:pt x="4117" y="380"/>
                  </a:lnTo>
                  <a:lnTo>
                    <a:pt x="4028" y="405"/>
                  </a:lnTo>
                  <a:lnTo>
                    <a:pt x="3965" y="443"/>
                  </a:lnTo>
                  <a:cubicBezTo>
                    <a:pt x="3851" y="544"/>
                    <a:pt x="3182" y="733"/>
                    <a:pt x="2639" y="872"/>
                  </a:cubicBezTo>
                  <a:lnTo>
                    <a:pt x="2399" y="923"/>
                  </a:lnTo>
                  <a:lnTo>
                    <a:pt x="2399" y="2564"/>
                  </a:lnTo>
                  <a:lnTo>
                    <a:pt x="1225" y="4105"/>
                  </a:lnTo>
                  <a:lnTo>
                    <a:pt x="0" y="5115"/>
                  </a:lnTo>
                  <a:lnTo>
                    <a:pt x="733" y="8347"/>
                  </a:lnTo>
                  <a:lnTo>
                    <a:pt x="2538" y="8347"/>
                  </a:lnTo>
                  <a:lnTo>
                    <a:pt x="4836" y="5847"/>
                  </a:lnTo>
                  <a:lnTo>
                    <a:pt x="6352" y="5228"/>
                  </a:lnTo>
                  <a:lnTo>
                    <a:pt x="8069" y="4168"/>
                  </a:lnTo>
                  <a:lnTo>
                    <a:pt x="8069" y="1870"/>
                  </a:lnTo>
                  <a:lnTo>
                    <a:pt x="6806" y="1024"/>
                  </a:lnTo>
                  <a:lnTo>
                    <a:pt x="617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9"/>
            <p:cNvSpPr/>
            <p:nvPr/>
          </p:nvSpPr>
          <p:spPr>
            <a:xfrm>
              <a:off x="1514700" y="1211400"/>
              <a:ext cx="329275" cy="270225"/>
            </a:xfrm>
            <a:custGeom>
              <a:avLst/>
              <a:gdLst/>
              <a:ahLst/>
              <a:cxnLst/>
              <a:rect l="l" t="t" r="r" b="b"/>
              <a:pathLst>
                <a:path w="13171" h="10809" extrusionOk="0">
                  <a:moveTo>
                    <a:pt x="12072" y="0"/>
                  </a:moveTo>
                  <a:lnTo>
                    <a:pt x="9623" y="480"/>
                  </a:lnTo>
                  <a:lnTo>
                    <a:pt x="8676" y="4180"/>
                  </a:lnTo>
                  <a:lnTo>
                    <a:pt x="7678" y="3536"/>
                  </a:lnTo>
                  <a:lnTo>
                    <a:pt x="8297" y="1503"/>
                  </a:lnTo>
                  <a:lnTo>
                    <a:pt x="4925" y="707"/>
                  </a:lnTo>
                  <a:lnTo>
                    <a:pt x="1440" y="1818"/>
                  </a:lnTo>
                  <a:lnTo>
                    <a:pt x="1074" y="2993"/>
                  </a:lnTo>
                  <a:lnTo>
                    <a:pt x="2791" y="3574"/>
                  </a:lnTo>
                  <a:lnTo>
                    <a:pt x="1" y="3940"/>
                  </a:lnTo>
                  <a:lnTo>
                    <a:pt x="1" y="6389"/>
                  </a:lnTo>
                  <a:lnTo>
                    <a:pt x="2842" y="6389"/>
                  </a:lnTo>
                  <a:lnTo>
                    <a:pt x="3549" y="6781"/>
                  </a:lnTo>
                  <a:lnTo>
                    <a:pt x="632" y="7021"/>
                  </a:lnTo>
                  <a:lnTo>
                    <a:pt x="1503" y="8637"/>
                  </a:lnTo>
                  <a:lnTo>
                    <a:pt x="1819" y="10177"/>
                  </a:lnTo>
                  <a:lnTo>
                    <a:pt x="4736" y="10177"/>
                  </a:lnTo>
                  <a:lnTo>
                    <a:pt x="6706" y="9142"/>
                  </a:lnTo>
                  <a:lnTo>
                    <a:pt x="8751" y="10809"/>
                  </a:lnTo>
                  <a:lnTo>
                    <a:pt x="10570" y="10089"/>
                  </a:lnTo>
                  <a:lnTo>
                    <a:pt x="11529" y="8789"/>
                  </a:lnTo>
                  <a:lnTo>
                    <a:pt x="10102" y="5695"/>
                  </a:lnTo>
                  <a:lnTo>
                    <a:pt x="11201" y="2614"/>
                  </a:lnTo>
                  <a:lnTo>
                    <a:pt x="13171" y="1111"/>
                  </a:lnTo>
                  <a:lnTo>
                    <a:pt x="1207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9"/>
            <p:cNvSpPr/>
            <p:nvPr/>
          </p:nvSpPr>
          <p:spPr>
            <a:xfrm>
              <a:off x="1506825" y="1202875"/>
              <a:ext cx="349150" cy="287600"/>
            </a:xfrm>
            <a:custGeom>
              <a:avLst/>
              <a:gdLst/>
              <a:ahLst/>
              <a:cxnLst/>
              <a:rect l="l" t="t" r="r" b="b"/>
              <a:pathLst>
                <a:path w="13966" h="11504" extrusionOk="0">
                  <a:moveTo>
                    <a:pt x="12274" y="682"/>
                  </a:moveTo>
                  <a:lnTo>
                    <a:pt x="13006" y="1414"/>
                  </a:lnTo>
                  <a:lnTo>
                    <a:pt x="11238" y="2766"/>
                  </a:lnTo>
                  <a:lnTo>
                    <a:pt x="10064" y="6061"/>
                  </a:lnTo>
                  <a:lnTo>
                    <a:pt x="11478" y="9092"/>
                  </a:lnTo>
                  <a:lnTo>
                    <a:pt x="10683" y="10178"/>
                  </a:lnTo>
                  <a:lnTo>
                    <a:pt x="9129" y="10784"/>
                  </a:lnTo>
                  <a:lnTo>
                    <a:pt x="7059" y="9117"/>
                  </a:lnTo>
                  <a:lnTo>
                    <a:pt x="4975" y="10203"/>
                  </a:lnTo>
                  <a:lnTo>
                    <a:pt x="2399" y="10203"/>
                  </a:lnTo>
                  <a:lnTo>
                    <a:pt x="2134" y="8915"/>
                  </a:lnTo>
                  <a:lnTo>
                    <a:pt x="1465" y="7640"/>
                  </a:lnTo>
                  <a:lnTo>
                    <a:pt x="4937" y="7349"/>
                  </a:lnTo>
                  <a:lnTo>
                    <a:pt x="3245" y="6415"/>
                  </a:lnTo>
                  <a:lnTo>
                    <a:pt x="644" y="6415"/>
                  </a:lnTo>
                  <a:lnTo>
                    <a:pt x="644" y="4559"/>
                  </a:lnTo>
                  <a:lnTo>
                    <a:pt x="4495" y="4053"/>
                  </a:lnTo>
                  <a:lnTo>
                    <a:pt x="1781" y="3132"/>
                  </a:lnTo>
                  <a:lnTo>
                    <a:pt x="2008" y="2399"/>
                  </a:lnTo>
                  <a:lnTo>
                    <a:pt x="5253" y="1377"/>
                  </a:lnTo>
                  <a:lnTo>
                    <a:pt x="8208" y="2071"/>
                  </a:lnTo>
                  <a:lnTo>
                    <a:pt x="7627" y="4003"/>
                  </a:lnTo>
                  <a:lnTo>
                    <a:pt x="9193" y="5026"/>
                  </a:lnTo>
                  <a:lnTo>
                    <a:pt x="10190" y="1086"/>
                  </a:lnTo>
                  <a:lnTo>
                    <a:pt x="12274" y="682"/>
                  </a:lnTo>
                  <a:close/>
                  <a:moveTo>
                    <a:pt x="12488" y="0"/>
                  </a:moveTo>
                  <a:lnTo>
                    <a:pt x="9685" y="543"/>
                  </a:lnTo>
                  <a:lnTo>
                    <a:pt x="8801" y="4016"/>
                  </a:lnTo>
                  <a:lnTo>
                    <a:pt x="8372" y="3738"/>
                  </a:lnTo>
                  <a:lnTo>
                    <a:pt x="9003" y="1616"/>
                  </a:lnTo>
                  <a:lnTo>
                    <a:pt x="5228" y="733"/>
                  </a:lnTo>
                  <a:lnTo>
                    <a:pt x="1503" y="1907"/>
                  </a:lnTo>
                  <a:lnTo>
                    <a:pt x="998" y="3536"/>
                  </a:lnTo>
                  <a:lnTo>
                    <a:pt x="1717" y="3788"/>
                  </a:lnTo>
                  <a:lnTo>
                    <a:pt x="0" y="4003"/>
                  </a:lnTo>
                  <a:lnTo>
                    <a:pt x="0" y="7046"/>
                  </a:lnTo>
                  <a:lnTo>
                    <a:pt x="1010" y="7046"/>
                  </a:lnTo>
                  <a:lnTo>
                    <a:pt x="442" y="7097"/>
                  </a:lnTo>
                  <a:lnTo>
                    <a:pt x="1515" y="9079"/>
                  </a:lnTo>
                  <a:lnTo>
                    <a:pt x="1882" y="10834"/>
                  </a:lnTo>
                  <a:lnTo>
                    <a:pt x="5127" y="10834"/>
                  </a:lnTo>
                  <a:lnTo>
                    <a:pt x="6983" y="9862"/>
                  </a:lnTo>
                  <a:lnTo>
                    <a:pt x="9016" y="11503"/>
                  </a:lnTo>
                  <a:lnTo>
                    <a:pt x="11087" y="10708"/>
                  </a:lnTo>
                  <a:lnTo>
                    <a:pt x="12210" y="9167"/>
                  </a:lnTo>
                  <a:lnTo>
                    <a:pt x="10758" y="6023"/>
                  </a:lnTo>
                  <a:lnTo>
                    <a:pt x="11781" y="3144"/>
                  </a:lnTo>
                  <a:lnTo>
                    <a:pt x="13966" y="1490"/>
                  </a:lnTo>
                  <a:lnTo>
                    <a:pt x="1248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9"/>
            <p:cNvSpPr/>
            <p:nvPr/>
          </p:nvSpPr>
          <p:spPr>
            <a:xfrm>
              <a:off x="1843950" y="1219275"/>
              <a:ext cx="96625" cy="163875"/>
            </a:xfrm>
            <a:custGeom>
              <a:avLst/>
              <a:gdLst/>
              <a:ahLst/>
              <a:cxnLst/>
              <a:rect l="l" t="t" r="r" b="b"/>
              <a:pathLst>
                <a:path w="3865" h="6555" extrusionOk="0">
                  <a:moveTo>
                    <a:pt x="2602" y="1"/>
                  </a:moveTo>
                  <a:lnTo>
                    <a:pt x="2046" y="1339"/>
                  </a:lnTo>
                  <a:lnTo>
                    <a:pt x="1466" y="3334"/>
                  </a:lnTo>
                  <a:lnTo>
                    <a:pt x="1024" y="1642"/>
                  </a:lnTo>
                  <a:lnTo>
                    <a:pt x="1" y="3246"/>
                  </a:lnTo>
                  <a:lnTo>
                    <a:pt x="392" y="5026"/>
                  </a:lnTo>
                  <a:lnTo>
                    <a:pt x="1024" y="6554"/>
                  </a:lnTo>
                  <a:lnTo>
                    <a:pt x="3057" y="5014"/>
                  </a:lnTo>
                  <a:lnTo>
                    <a:pt x="3865" y="3221"/>
                  </a:lnTo>
                  <a:lnTo>
                    <a:pt x="3865" y="1339"/>
                  </a:lnTo>
                  <a:lnTo>
                    <a:pt x="260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9"/>
            <p:cNvSpPr/>
            <p:nvPr/>
          </p:nvSpPr>
          <p:spPr>
            <a:xfrm>
              <a:off x="1835425" y="1205075"/>
              <a:ext cx="113050" cy="190700"/>
            </a:xfrm>
            <a:custGeom>
              <a:avLst/>
              <a:gdLst/>
              <a:ahLst/>
              <a:cxnLst/>
              <a:rect l="l" t="t" r="r" b="b"/>
              <a:pathLst>
                <a:path w="4522" h="7628" extrusionOk="0">
                  <a:moveTo>
                    <a:pt x="3044" y="1150"/>
                  </a:moveTo>
                  <a:lnTo>
                    <a:pt x="3890" y="2034"/>
                  </a:lnTo>
                  <a:lnTo>
                    <a:pt x="3890" y="3726"/>
                  </a:lnTo>
                  <a:lnTo>
                    <a:pt x="3145" y="5380"/>
                  </a:lnTo>
                  <a:lnTo>
                    <a:pt x="1503" y="6630"/>
                  </a:lnTo>
                  <a:lnTo>
                    <a:pt x="1049" y="5519"/>
                  </a:lnTo>
                  <a:lnTo>
                    <a:pt x="683" y="3877"/>
                  </a:lnTo>
                  <a:lnTo>
                    <a:pt x="1238" y="2981"/>
                  </a:lnTo>
                  <a:lnTo>
                    <a:pt x="1781" y="5089"/>
                  </a:lnTo>
                  <a:lnTo>
                    <a:pt x="2678" y="2034"/>
                  </a:lnTo>
                  <a:lnTo>
                    <a:pt x="3044" y="1150"/>
                  </a:lnTo>
                  <a:close/>
                  <a:moveTo>
                    <a:pt x="2842" y="1"/>
                  </a:moveTo>
                  <a:lnTo>
                    <a:pt x="2084" y="1819"/>
                  </a:lnTo>
                  <a:lnTo>
                    <a:pt x="1819" y="2715"/>
                  </a:lnTo>
                  <a:lnTo>
                    <a:pt x="1491" y="1427"/>
                  </a:lnTo>
                  <a:lnTo>
                    <a:pt x="1" y="3763"/>
                  </a:lnTo>
                  <a:lnTo>
                    <a:pt x="443" y="5708"/>
                  </a:lnTo>
                  <a:lnTo>
                    <a:pt x="1238" y="7627"/>
                  </a:lnTo>
                  <a:lnTo>
                    <a:pt x="3650" y="5784"/>
                  </a:lnTo>
                  <a:lnTo>
                    <a:pt x="4496" y="3915"/>
                  </a:lnTo>
                  <a:lnTo>
                    <a:pt x="4521" y="1781"/>
                  </a:lnTo>
                  <a:lnTo>
                    <a:pt x="284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9"/>
            <p:cNvSpPr/>
            <p:nvPr/>
          </p:nvSpPr>
          <p:spPr>
            <a:xfrm>
              <a:off x="1794700" y="1458875"/>
              <a:ext cx="74850" cy="69800"/>
            </a:xfrm>
            <a:custGeom>
              <a:avLst/>
              <a:gdLst/>
              <a:ahLst/>
              <a:cxnLst/>
              <a:rect l="l" t="t" r="r" b="b"/>
              <a:pathLst>
                <a:path w="2994" h="2792" extrusionOk="0">
                  <a:moveTo>
                    <a:pt x="1971" y="1"/>
                  </a:moveTo>
                  <a:lnTo>
                    <a:pt x="872" y="847"/>
                  </a:lnTo>
                  <a:lnTo>
                    <a:pt x="1" y="1465"/>
                  </a:lnTo>
                  <a:lnTo>
                    <a:pt x="1504" y="2791"/>
                  </a:lnTo>
                  <a:lnTo>
                    <a:pt x="2994" y="2791"/>
                  </a:lnTo>
                  <a:lnTo>
                    <a:pt x="1971"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9"/>
            <p:cNvSpPr/>
            <p:nvPr/>
          </p:nvSpPr>
          <p:spPr>
            <a:xfrm>
              <a:off x="1782075" y="1445925"/>
              <a:ext cx="98850" cy="90625"/>
            </a:xfrm>
            <a:custGeom>
              <a:avLst/>
              <a:gdLst/>
              <a:ahLst/>
              <a:cxnLst/>
              <a:rect l="l" t="t" r="r" b="b"/>
              <a:pathLst>
                <a:path w="3954" h="3625" extrusionOk="0">
                  <a:moveTo>
                    <a:pt x="2324" y="1024"/>
                  </a:moveTo>
                  <a:lnTo>
                    <a:pt x="3057" y="2994"/>
                  </a:lnTo>
                  <a:lnTo>
                    <a:pt x="2122" y="2994"/>
                  </a:lnTo>
                  <a:lnTo>
                    <a:pt x="1011" y="2009"/>
                  </a:lnTo>
                  <a:lnTo>
                    <a:pt x="2324" y="1024"/>
                  </a:lnTo>
                  <a:close/>
                  <a:moveTo>
                    <a:pt x="2627" y="1"/>
                  </a:moveTo>
                  <a:lnTo>
                    <a:pt x="1188" y="1112"/>
                  </a:lnTo>
                  <a:lnTo>
                    <a:pt x="1" y="1958"/>
                  </a:lnTo>
                  <a:lnTo>
                    <a:pt x="1882" y="3625"/>
                  </a:lnTo>
                  <a:lnTo>
                    <a:pt x="3953" y="3625"/>
                  </a:lnTo>
                  <a:lnTo>
                    <a:pt x="262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9"/>
            <p:cNvSpPr/>
            <p:nvPr/>
          </p:nvSpPr>
          <p:spPr>
            <a:xfrm>
              <a:off x="241275" y="1079650"/>
              <a:ext cx="2559200" cy="3887025"/>
            </a:xfrm>
            <a:custGeom>
              <a:avLst/>
              <a:gdLst/>
              <a:ahLst/>
              <a:cxnLst/>
              <a:rect l="l" t="t" r="r" b="b"/>
              <a:pathLst>
                <a:path w="102368" h="155481" extrusionOk="0">
                  <a:moveTo>
                    <a:pt x="22033" y="0"/>
                  </a:moveTo>
                  <a:cubicBezTo>
                    <a:pt x="21541" y="0"/>
                    <a:pt x="20848" y="207"/>
                    <a:pt x="19875" y="825"/>
                  </a:cubicBezTo>
                  <a:cubicBezTo>
                    <a:pt x="16958" y="2669"/>
                    <a:pt x="16718" y="2669"/>
                    <a:pt x="16718" y="2669"/>
                  </a:cubicBezTo>
                  <a:lnTo>
                    <a:pt x="14357" y="4096"/>
                  </a:lnTo>
                  <a:lnTo>
                    <a:pt x="14357" y="5043"/>
                  </a:lnTo>
                  <a:lnTo>
                    <a:pt x="15304" y="8351"/>
                  </a:lnTo>
                  <a:lnTo>
                    <a:pt x="15532" y="10056"/>
                  </a:lnTo>
                  <a:lnTo>
                    <a:pt x="13423" y="9450"/>
                  </a:lnTo>
                  <a:lnTo>
                    <a:pt x="12665" y="8869"/>
                  </a:lnTo>
                  <a:lnTo>
                    <a:pt x="10051" y="10043"/>
                  </a:lnTo>
                  <a:lnTo>
                    <a:pt x="9319" y="11584"/>
                  </a:lnTo>
                  <a:lnTo>
                    <a:pt x="9319" y="12606"/>
                  </a:lnTo>
                  <a:lnTo>
                    <a:pt x="11920" y="12998"/>
                  </a:lnTo>
                  <a:lnTo>
                    <a:pt x="13890" y="12846"/>
                  </a:lnTo>
                  <a:lnTo>
                    <a:pt x="13890" y="12846"/>
                  </a:lnTo>
                  <a:lnTo>
                    <a:pt x="12236" y="14854"/>
                  </a:lnTo>
                  <a:lnTo>
                    <a:pt x="9281" y="15447"/>
                  </a:lnTo>
                  <a:lnTo>
                    <a:pt x="7324" y="17884"/>
                  </a:lnTo>
                  <a:lnTo>
                    <a:pt x="5922" y="20094"/>
                  </a:lnTo>
                  <a:lnTo>
                    <a:pt x="6478" y="22228"/>
                  </a:lnTo>
                  <a:lnTo>
                    <a:pt x="7665" y="23491"/>
                  </a:lnTo>
                  <a:lnTo>
                    <a:pt x="9559" y="25069"/>
                  </a:lnTo>
                  <a:cubicBezTo>
                    <a:pt x="9559" y="25069"/>
                    <a:pt x="8448" y="26534"/>
                    <a:pt x="8372" y="26862"/>
                  </a:cubicBezTo>
                  <a:cubicBezTo>
                    <a:pt x="8296" y="27191"/>
                    <a:pt x="2841" y="30196"/>
                    <a:pt x="2841" y="30196"/>
                  </a:cubicBezTo>
                  <a:lnTo>
                    <a:pt x="0" y="31610"/>
                  </a:lnTo>
                  <a:lnTo>
                    <a:pt x="0" y="31610"/>
                  </a:lnTo>
                  <a:lnTo>
                    <a:pt x="4344" y="30903"/>
                  </a:lnTo>
                  <a:lnTo>
                    <a:pt x="10178" y="28529"/>
                  </a:lnTo>
                  <a:lnTo>
                    <a:pt x="12476" y="25852"/>
                  </a:lnTo>
                  <a:lnTo>
                    <a:pt x="14446" y="24110"/>
                  </a:lnTo>
                  <a:lnTo>
                    <a:pt x="16883" y="22380"/>
                  </a:lnTo>
                  <a:lnTo>
                    <a:pt x="15393" y="25132"/>
                  </a:lnTo>
                  <a:lnTo>
                    <a:pt x="17287" y="24741"/>
                  </a:lnTo>
                  <a:cubicBezTo>
                    <a:pt x="17287" y="24741"/>
                    <a:pt x="19648" y="24034"/>
                    <a:pt x="19812" y="23794"/>
                  </a:cubicBezTo>
                  <a:cubicBezTo>
                    <a:pt x="19818" y="23784"/>
                    <a:pt x="19832" y="23779"/>
                    <a:pt x="19854" y="23779"/>
                  </a:cubicBezTo>
                  <a:cubicBezTo>
                    <a:pt x="20342" y="23779"/>
                    <a:pt x="24610" y="26319"/>
                    <a:pt x="24610" y="26319"/>
                  </a:cubicBezTo>
                  <a:lnTo>
                    <a:pt x="26113" y="29085"/>
                  </a:lnTo>
                  <a:lnTo>
                    <a:pt x="26820" y="33100"/>
                  </a:lnTo>
                  <a:lnTo>
                    <a:pt x="26189" y="36105"/>
                  </a:lnTo>
                  <a:lnTo>
                    <a:pt x="25633" y="38151"/>
                  </a:lnTo>
                  <a:lnTo>
                    <a:pt x="26429" y="40045"/>
                  </a:lnTo>
                  <a:lnTo>
                    <a:pt x="27376" y="37040"/>
                  </a:lnTo>
                  <a:lnTo>
                    <a:pt x="28474" y="36105"/>
                  </a:lnTo>
                  <a:lnTo>
                    <a:pt x="29194" y="40512"/>
                  </a:lnTo>
                  <a:lnTo>
                    <a:pt x="30457" y="43505"/>
                  </a:lnTo>
                  <a:lnTo>
                    <a:pt x="28083" y="42015"/>
                  </a:lnTo>
                  <a:lnTo>
                    <a:pt x="27856" y="43505"/>
                  </a:lnTo>
                  <a:lnTo>
                    <a:pt x="29585" y="47293"/>
                  </a:lnTo>
                  <a:lnTo>
                    <a:pt x="29346" y="49894"/>
                  </a:lnTo>
                  <a:lnTo>
                    <a:pt x="28083" y="52419"/>
                  </a:lnTo>
                  <a:lnTo>
                    <a:pt x="27616" y="56763"/>
                  </a:lnTo>
                  <a:lnTo>
                    <a:pt x="27931" y="61258"/>
                  </a:lnTo>
                  <a:lnTo>
                    <a:pt x="29661" y="64011"/>
                  </a:lnTo>
                  <a:lnTo>
                    <a:pt x="31404" y="65198"/>
                  </a:lnTo>
                  <a:lnTo>
                    <a:pt x="32666" y="68670"/>
                  </a:lnTo>
                  <a:lnTo>
                    <a:pt x="33538" y="71713"/>
                  </a:lnTo>
                  <a:lnTo>
                    <a:pt x="34081" y="73708"/>
                  </a:lnTo>
                  <a:lnTo>
                    <a:pt x="36631" y="76398"/>
                  </a:lnTo>
                  <a:lnTo>
                    <a:pt x="36631" y="76398"/>
                  </a:lnTo>
                  <a:lnTo>
                    <a:pt x="36050" y="73241"/>
                  </a:lnTo>
                  <a:lnTo>
                    <a:pt x="34560" y="71347"/>
                  </a:lnTo>
                  <a:lnTo>
                    <a:pt x="33929" y="66852"/>
                  </a:lnTo>
                  <a:lnTo>
                    <a:pt x="35343" y="68506"/>
                  </a:lnTo>
                  <a:lnTo>
                    <a:pt x="36215" y="71713"/>
                  </a:lnTo>
                  <a:lnTo>
                    <a:pt x="38424" y="73784"/>
                  </a:lnTo>
                  <a:lnTo>
                    <a:pt x="40470" y="77332"/>
                  </a:lnTo>
                  <a:lnTo>
                    <a:pt x="40634" y="79618"/>
                  </a:lnTo>
                  <a:lnTo>
                    <a:pt x="42288" y="81436"/>
                  </a:lnTo>
                  <a:lnTo>
                    <a:pt x="46241" y="82623"/>
                  </a:lnTo>
                  <a:lnTo>
                    <a:pt x="49082" y="84113"/>
                  </a:lnTo>
                  <a:lnTo>
                    <a:pt x="49940" y="83557"/>
                  </a:lnTo>
                  <a:lnTo>
                    <a:pt x="52541" y="85616"/>
                  </a:lnTo>
                  <a:lnTo>
                    <a:pt x="55458" y="86247"/>
                  </a:lnTo>
                  <a:lnTo>
                    <a:pt x="57428" y="88457"/>
                  </a:lnTo>
                  <a:lnTo>
                    <a:pt x="58855" y="90035"/>
                  </a:lnTo>
                  <a:lnTo>
                    <a:pt x="61380" y="91373"/>
                  </a:lnTo>
                  <a:lnTo>
                    <a:pt x="62643" y="90275"/>
                  </a:lnTo>
                  <a:lnTo>
                    <a:pt x="64221" y="92081"/>
                  </a:lnTo>
                  <a:lnTo>
                    <a:pt x="63906" y="95553"/>
                  </a:lnTo>
                  <a:lnTo>
                    <a:pt x="62378" y="97346"/>
                  </a:lnTo>
                  <a:lnTo>
                    <a:pt x="61595" y="99644"/>
                  </a:lnTo>
                  <a:lnTo>
                    <a:pt x="61355" y="101854"/>
                  </a:lnTo>
                  <a:lnTo>
                    <a:pt x="60875" y="103028"/>
                  </a:lnTo>
                  <a:lnTo>
                    <a:pt x="63325" y="105629"/>
                  </a:lnTo>
                  <a:lnTo>
                    <a:pt x="65459" y="108862"/>
                  </a:lnTo>
                  <a:lnTo>
                    <a:pt x="67580" y="112170"/>
                  </a:lnTo>
                  <a:lnTo>
                    <a:pt x="69550" y="113281"/>
                  </a:lnTo>
                  <a:lnTo>
                    <a:pt x="70813" y="115011"/>
                  </a:lnTo>
                  <a:lnTo>
                    <a:pt x="71293" y="119746"/>
                  </a:lnTo>
                  <a:lnTo>
                    <a:pt x="71532" y="123610"/>
                  </a:lnTo>
                  <a:lnTo>
                    <a:pt x="71293" y="127562"/>
                  </a:lnTo>
                  <a:lnTo>
                    <a:pt x="71444" y="129608"/>
                  </a:lnTo>
                  <a:lnTo>
                    <a:pt x="70661" y="132765"/>
                  </a:lnTo>
                  <a:lnTo>
                    <a:pt x="70585" y="135214"/>
                  </a:lnTo>
                  <a:lnTo>
                    <a:pt x="70813" y="138220"/>
                  </a:lnTo>
                  <a:lnTo>
                    <a:pt x="72151" y="139167"/>
                  </a:lnTo>
                  <a:lnTo>
                    <a:pt x="70346" y="143334"/>
                  </a:lnTo>
                  <a:lnTo>
                    <a:pt x="71684" y="145392"/>
                  </a:lnTo>
                  <a:lnTo>
                    <a:pt x="72000" y="147210"/>
                  </a:lnTo>
                  <a:lnTo>
                    <a:pt x="73225" y="150998"/>
                  </a:lnTo>
                  <a:lnTo>
                    <a:pt x="75548" y="154344"/>
                  </a:lnTo>
                  <a:lnTo>
                    <a:pt x="77278" y="155481"/>
                  </a:lnTo>
                  <a:lnTo>
                    <a:pt x="80283" y="155481"/>
                  </a:lnTo>
                  <a:lnTo>
                    <a:pt x="81546" y="153991"/>
                  </a:lnTo>
                  <a:lnTo>
                    <a:pt x="78313" y="152248"/>
                  </a:lnTo>
                  <a:lnTo>
                    <a:pt x="77126" y="149331"/>
                  </a:lnTo>
                  <a:cubicBezTo>
                    <a:pt x="77126" y="149331"/>
                    <a:pt x="75864" y="148826"/>
                    <a:pt x="77050" y="147399"/>
                  </a:cubicBezTo>
                  <a:cubicBezTo>
                    <a:pt x="78237" y="145985"/>
                    <a:pt x="78237" y="145960"/>
                    <a:pt x="78237" y="145960"/>
                  </a:cubicBezTo>
                  <a:lnTo>
                    <a:pt x="78553" y="144925"/>
                  </a:lnTo>
                  <a:lnTo>
                    <a:pt x="76899" y="143738"/>
                  </a:lnTo>
                  <a:lnTo>
                    <a:pt x="77758" y="142083"/>
                  </a:lnTo>
                  <a:lnTo>
                    <a:pt x="78553" y="141528"/>
                  </a:lnTo>
                  <a:lnTo>
                    <a:pt x="78945" y="139318"/>
                  </a:lnTo>
                  <a:lnTo>
                    <a:pt x="78389" y="138055"/>
                  </a:lnTo>
                  <a:lnTo>
                    <a:pt x="78465" y="136957"/>
                  </a:lnTo>
                  <a:lnTo>
                    <a:pt x="79892" y="137108"/>
                  </a:lnTo>
                  <a:lnTo>
                    <a:pt x="79967" y="135530"/>
                  </a:lnTo>
                  <a:lnTo>
                    <a:pt x="79967" y="134962"/>
                  </a:lnTo>
                  <a:lnTo>
                    <a:pt x="81861" y="134406"/>
                  </a:lnTo>
                  <a:lnTo>
                    <a:pt x="83755" y="133926"/>
                  </a:lnTo>
                  <a:lnTo>
                    <a:pt x="83755" y="131805"/>
                  </a:lnTo>
                  <a:lnTo>
                    <a:pt x="83604" y="130542"/>
                  </a:lnTo>
                  <a:lnTo>
                    <a:pt x="83516" y="129595"/>
                  </a:lnTo>
                  <a:lnTo>
                    <a:pt x="86205" y="130063"/>
                  </a:lnTo>
                  <a:lnTo>
                    <a:pt x="87821" y="128484"/>
                  </a:lnTo>
                  <a:lnTo>
                    <a:pt x="89261" y="126047"/>
                  </a:lnTo>
                  <a:lnTo>
                    <a:pt x="90612" y="124065"/>
                  </a:lnTo>
                  <a:lnTo>
                    <a:pt x="91079" y="121312"/>
                  </a:lnTo>
                  <a:lnTo>
                    <a:pt x="93605" y="119570"/>
                  </a:lnTo>
                  <a:lnTo>
                    <a:pt x="96294" y="118155"/>
                  </a:lnTo>
                  <a:lnTo>
                    <a:pt x="97633" y="117360"/>
                  </a:lnTo>
                  <a:lnTo>
                    <a:pt x="98188" y="113572"/>
                  </a:lnTo>
                  <a:lnTo>
                    <a:pt x="99047" y="110415"/>
                  </a:lnTo>
                  <a:lnTo>
                    <a:pt x="99451" y="108445"/>
                  </a:lnTo>
                  <a:lnTo>
                    <a:pt x="101257" y="106160"/>
                  </a:lnTo>
                  <a:lnTo>
                    <a:pt x="102368" y="104190"/>
                  </a:lnTo>
                  <a:lnTo>
                    <a:pt x="101332" y="102296"/>
                  </a:lnTo>
                  <a:cubicBezTo>
                    <a:pt x="101332" y="102296"/>
                    <a:pt x="101888" y="102220"/>
                    <a:pt x="98655" y="100957"/>
                  </a:cubicBezTo>
                  <a:lnTo>
                    <a:pt x="95423" y="99695"/>
                  </a:lnTo>
                  <a:lnTo>
                    <a:pt x="93529" y="99379"/>
                  </a:lnTo>
                  <a:lnTo>
                    <a:pt x="91471" y="98596"/>
                  </a:lnTo>
                  <a:lnTo>
                    <a:pt x="89185" y="97649"/>
                  </a:lnTo>
                  <a:lnTo>
                    <a:pt x="88011" y="94884"/>
                  </a:lnTo>
                  <a:lnTo>
                    <a:pt x="86508" y="92750"/>
                  </a:lnTo>
                  <a:lnTo>
                    <a:pt x="83124" y="91651"/>
                  </a:lnTo>
                  <a:lnTo>
                    <a:pt x="80914" y="91411"/>
                  </a:lnTo>
                  <a:lnTo>
                    <a:pt x="78616" y="89202"/>
                  </a:lnTo>
                  <a:lnTo>
                    <a:pt x="76571" y="88015"/>
                  </a:lnTo>
                  <a:lnTo>
                    <a:pt x="74121" y="87787"/>
                  </a:lnTo>
                  <a:lnTo>
                    <a:pt x="71596" y="87156"/>
                  </a:lnTo>
                  <a:lnTo>
                    <a:pt x="68755" y="87232"/>
                  </a:lnTo>
                  <a:cubicBezTo>
                    <a:pt x="68755" y="87232"/>
                    <a:pt x="65522" y="88179"/>
                    <a:pt x="65446" y="88495"/>
                  </a:cubicBezTo>
                  <a:cubicBezTo>
                    <a:pt x="65358" y="88810"/>
                    <a:pt x="64903" y="90174"/>
                    <a:pt x="64903" y="90174"/>
                  </a:cubicBezTo>
                  <a:lnTo>
                    <a:pt x="63325" y="88911"/>
                  </a:lnTo>
                  <a:lnTo>
                    <a:pt x="61595" y="89467"/>
                  </a:lnTo>
                  <a:lnTo>
                    <a:pt x="59852" y="88596"/>
                  </a:lnTo>
                  <a:lnTo>
                    <a:pt x="58590" y="85994"/>
                  </a:lnTo>
                  <a:lnTo>
                    <a:pt x="59385" y="83949"/>
                  </a:lnTo>
                  <a:lnTo>
                    <a:pt x="57491" y="83317"/>
                  </a:lnTo>
                  <a:lnTo>
                    <a:pt x="54966" y="83002"/>
                  </a:lnTo>
                  <a:lnTo>
                    <a:pt x="55673" y="81032"/>
                  </a:lnTo>
                  <a:lnTo>
                    <a:pt x="56380" y="79643"/>
                  </a:lnTo>
                  <a:lnTo>
                    <a:pt x="56532" y="78507"/>
                  </a:lnTo>
                  <a:lnTo>
                    <a:pt x="53779" y="78507"/>
                  </a:lnTo>
                  <a:lnTo>
                    <a:pt x="52592" y="80476"/>
                  </a:lnTo>
                  <a:lnTo>
                    <a:pt x="49915" y="81423"/>
                  </a:lnTo>
                  <a:lnTo>
                    <a:pt x="47933" y="78747"/>
                  </a:lnTo>
                  <a:lnTo>
                    <a:pt x="47541" y="75160"/>
                  </a:lnTo>
                  <a:lnTo>
                    <a:pt x="48412" y="72218"/>
                  </a:lnTo>
                  <a:lnTo>
                    <a:pt x="51165" y="70173"/>
                  </a:lnTo>
                  <a:lnTo>
                    <a:pt x="54095" y="69769"/>
                  </a:lnTo>
                  <a:lnTo>
                    <a:pt x="55433" y="70880"/>
                  </a:lnTo>
                  <a:lnTo>
                    <a:pt x="56064" y="69693"/>
                  </a:lnTo>
                  <a:lnTo>
                    <a:pt x="58198" y="69693"/>
                  </a:lnTo>
                  <a:lnTo>
                    <a:pt x="60964" y="70552"/>
                  </a:lnTo>
                  <a:lnTo>
                    <a:pt x="61191" y="72521"/>
                  </a:lnTo>
                  <a:lnTo>
                    <a:pt x="62529" y="74567"/>
                  </a:lnTo>
                  <a:lnTo>
                    <a:pt x="62933" y="72484"/>
                  </a:lnTo>
                  <a:lnTo>
                    <a:pt x="62769" y="68759"/>
                  </a:lnTo>
                  <a:lnTo>
                    <a:pt x="63805" y="66852"/>
                  </a:lnTo>
                  <a:lnTo>
                    <a:pt x="66797" y="64806"/>
                  </a:lnTo>
                  <a:lnTo>
                    <a:pt x="68300" y="62281"/>
                  </a:lnTo>
                  <a:lnTo>
                    <a:pt x="69083" y="60248"/>
                  </a:lnTo>
                  <a:lnTo>
                    <a:pt x="71684" y="57697"/>
                  </a:lnTo>
                  <a:lnTo>
                    <a:pt x="73338" y="57697"/>
                  </a:lnTo>
                  <a:lnTo>
                    <a:pt x="74197" y="55412"/>
                  </a:lnTo>
                  <a:lnTo>
                    <a:pt x="76722" y="53758"/>
                  </a:lnTo>
                  <a:lnTo>
                    <a:pt x="77833" y="55488"/>
                  </a:lnTo>
                  <a:lnTo>
                    <a:pt x="79879" y="54187"/>
                  </a:lnTo>
                  <a:lnTo>
                    <a:pt x="83351" y="52748"/>
                  </a:lnTo>
                  <a:lnTo>
                    <a:pt x="82569" y="51876"/>
                  </a:lnTo>
                  <a:lnTo>
                    <a:pt x="79412" y="52104"/>
                  </a:lnTo>
                  <a:lnTo>
                    <a:pt x="78692" y="50525"/>
                  </a:lnTo>
                  <a:lnTo>
                    <a:pt x="78692" y="49187"/>
                  </a:lnTo>
                  <a:lnTo>
                    <a:pt x="77833" y="48707"/>
                  </a:lnTo>
                  <a:lnTo>
                    <a:pt x="76091" y="49502"/>
                  </a:lnTo>
                  <a:lnTo>
                    <a:pt x="78540" y="48240"/>
                  </a:lnTo>
                  <a:lnTo>
                    <a:pt x="80902" y="48240"/>
                  </a:lnTo>
                  <a:lnTo>
                    <a:pt x="83111" y="48391"/>
                  </a:lnTo>
                  <a:lnTo>
                    <a:pt x="85725" y="46901"/>
                  </a:lnTo>
                  <a:cubicBezTo>
                    <a:pt x="85725" y="46901"/>
                    <a:pt x="87619" y="45474"/>
                    <a:pt x="87695" y="45361"/>
                  </a:cubicBezTo>
                  <a:cubicBezTo>
                    <a:pt x="87771" y="45247"/>
                    <a:pt x="86041" y="42204"/>
                    <a:pt x="86041" y="42204"/>
                  </a:cubicBezTo>
                  <a:lnTo>
                    <a:pt x="83983" y="40297"/>
                  </a:lnTo>
                  <a:lnTo>
                    <a:pt x="83591" y="38151"/>
                  </a:lnTo>
                  <a:lnTo>
                    <a:pt x="83111" y="33820"/>
                  </a:lnTo>
                  <a:lnTo>
                    <a:pt x="81066" y="36105"/>
                  </a:lnTo>
                  <a:lnTo>
                    <a:pt x="79172" y="35701"/>
                  </a:lnTo>
                  <a:lnTo>
                    <a:pt x="78856" y="33656"/>
                  </a:lnTo>
                  <a:lnTo>
                    <a:pt x="79639" y="32203"/>
                  </a:lnTo>
                  <a:lnTo>
                    <a:pt x="77909" y="31724"/>
                  </a:lnTo>
                  <a:lnTo>
                    <a:pt x="76798" y="30575"/>
                  </a:lnTo>
                  <a:lnTo>
                    <a:pt x="73957" y="30575"/>
                  </a:lnTo>
                  <a:lnTo>
                    <a:pt x="73098" y="30650"/>
                  </a:lnTo>
                  <a:lnTo>
                    <a:pt x="73010" y="33491"/>
                  </a:lnTo>
                  <a:lnTo>
                    <a:pt x="71671" y="34918"/>
                  </a:lnTo>
                  <a:lnTo>
                    <a:pt x="72467" y="36156"/>
                  </a:lnTo>
                  <a:lnTo>
                    <a:pt x="72694" y="38479"/>
                  </a:lnTo>
                  <a:lnTo>
                    <a:pt x="70573" y="40285"/>
                  </a:lnTo>
                  <a:lnTo>
                    <a:pt x="68603" y="40979"/>
                  </a:lnTo>
                  <a:lnTo>
                    <a:pt x="68603" y="44136"/>
                  </a:lnTo>
                  <a:lnTo>
                    <a:pt x="67340" y="44767"/>
                  </a:lnTo>
                  <a:lnTo>
                    <a:pt x="65913" y="42962"/>
                  </a:lnTo>
                  <a:lnTo>
                    <a:pt x="66545" y="40196"/>
                  </a:lnTo>
                  <a:lnTo>
                    <a:pt x="64386" y="39098"/>
                  </a:lnTo>
                  <a:lnTo>
                    <a:pt x="62113" y="37747"/>
                  </a:lnTo>
                  <a:lnTo>
                    <a:pt x="61115" y="36888"/>
                  </a:lnTo>
                  <a:lnTo>
                    <a:pt x="60092" y="36888"/>
                  </a:lnTo>
                  <a:lnTo>
                    <a:pt x="59852" y="34123"/>
                  </a:lnTo>
                  <a:lnTo>
                    <a:pt x="60244" y="31686"/>
                  </a:lnTo>
                  <a:lnTo>
                    <a:pt x="61088" y="29679"/>
                  </a:lnTo>
                  <a:lnTo>
                    <a:pt x="61088" y="29679"/>
                  </a:lnTo>
                  <a:cubicBezTo>
                    <a:pt x="61170" y="29674"/>
                    <a:pt x="61518" y="29543"/>
                    <a:pt x="62694" y="28958"/>
                  </a:cubicBezTo>
                  <a:cubicBezTo>
                    <a:pt x="63454" y="28578"/>
                    <a:pt x="63639" y="28510"/>
                    <a:pt x="63679" y="28510"/>
                  </a:cubicBezTo>
                  <a:cubicBezTo>
                    <a:pt x="63702" y="28510"/>
                    <a:pt x="63680" y="28531"/>
                    <a:pt x="63688" y="28531"/>
                  </a:cubicBezTo>
                  <a:cubicBezTo>
                    <a:pt x="63704" y="28531"/>
                    <a:pt x="63843" y="28444"/>
                    <a:pt x="64739" y="27910"/>
                  </a:cubicBezTo>
                  <a:cubicBezTo>
                    <a:pt x="66873" y="26648"/>
                    <a:pt x="66873" y="26648"/>
                    <a:pt x="66873" y="26648"/>
                  </a:cubicBezTo>
                  <a:lnTo>
                    <a:pt x="68451" y="25145"/>
                  </a:lnTo>
                  <a:lnTo>
                    <a:pt x="69714" y="23870"/>
                  </a:lnTo>
                  <a:lnTo>
                    <a:pt x="70585" y="23642"/>
                  </a:lnTo>
                  <a:lnTo>
                    <a:pt x="73969" y="23642"/>
                  </a:lnTo>
                  <a:lnTo>
                    <a:pt x="74121" y="21597"/>
                  </a:lnTo>
                  <a:lnTo>
                    <a:pt x="75144" y="19779"/>
                  </a:lnTo>
                  <a:lnTo>
                    <a:pt x="74677" y="18049"/>
                  </a:lnTo>
                  <a:lnTo>
                    <a:pt x="73035" y="16660"/>
                  </a:lnTo>
                  <a:lnTo>
                    <a:pt x="71987" y="18693"/>
                  </a:lnTo>
                  <a:lnTo>
                    <a:pt x="70371" y="19943"/>
                  </a:lnTo>
                  <a:lnTo>
                    <a:pt x="69234" y="20726"/>
                  </a:lnTo>
                  <a:lnTo>
                    <a:pt x="69234" y="18276"/>
                  </a:lnTo>
                  <a:lnTo>
                    <a:pt x="69487" y="17013"/>
                  </a:lnTo>
                  <a:lnTo>
                    <a:pt x="69487" y="17013"/>
                  </a:lnTo>
                  <a:lnTo>
                    <a:pt x="68439" y="17960"/>
                  </a:lnTo>
                  <a:lnTo>
                    <a:pt x="67403" y="15599"/>
                  </a:lnTo>
                  <a:lnTo>
                    <a:pt x="68565" y="14336"/>
                  </a:lnTo>
                  <a:lnTo>
                    <a:pt x="69373" y="12594"/>
                  </a:lnTo>
                  <a:lnTo>
                    <a:pt x="70636" y="9841"/>
                  </a:lnTo>
                  <a:lnTo>
                    <a:pt x="71633" y="9450"/>
                  </a:lnTo>
                  <a:lnTo>
                    <a:pt x="73401" y="7783"/>
                  </a:lnTo>
                  <a:lnTo>
                    <a:pt x="72618" y="7379"/>
                  </a:lnTo>
                  <a:lnTo>
                    <a:pt x="71633" y="7240"/>
                  </a:lnTo>
                  <a:lnTo>
                    <a:pt x="69234" y="7240"/>
                  </a:lnTo>
                  <a:lnTo>
                    <a:pt x="69234" y="9450"/>
                  </a:lnTo>
                  <a:lnTo>
                    <a:pt x="67164" y="12152"/>
                  </a:lnTo>
                  <a:lnTo>
                    <a:pt x="65408" y="14854"/>
                  </a:lnTo>
                  <a:lnTo>
                    <a:pt x="66280" y="16091"/>
                  </a:lnTo>
                  <a:lnTo>
                    <a:pt x="65926" y="18516"/>
                  </a:lnTo>
                  <a:lnTo>
                    <a:pt x="62921" y="20094"/>
                  </a:lnTo>
                  <a:lnTo>
                    <a:pt x="62921" y="18276"/>
                  </a:lnTo>
                  <a:lnTo>
                    <a:pt x="61191" y="18124"/>
                  </a:lnTo>
                  <a:lnTo>
                    <a:pt x="59701" y="19299"/>
                  </a:lnTo>
                  <a:lnTo>
                    <a:pt x="57845" y="16698"/>
                  </a:lnTo>
                  <a:lnTo>
                    <a:pt x="55673" y="16698"/>
                  </a:lnTo>
                  <a:lnTo>
                    <a:pt x="54966" y="18049"/>
                  </a:lnTo>
                  <a:lnTo>
                    <a:pt x="54259" y="19071"/>
                  </a:lnTo>
                  <a:lnTo>
                    <a:pt x="53223" y="16786"/>
                  </a:lnTo>
                  <a:cubicBezTo>
                    <a:pt x="53223" y="16786"/>
                    <a:pt x="52623" y="16998"/>
                    <a:pt x="52038" y="16998"/>
                  </a:cubicBezTo>
                  <a:cubicBezTo>
                    <a:pt x="51500" y="16998"/>
                    <a:pt x="50974" y="16819"/>
                    <a:pt x="50938" y="16129"/>
                  </a:cubicBezTo>
                  <a:cubicBezTo>
                    <a:pt x="50862" y="14690"/>
                    <a:pt x="50862" y="14677"/>
                    <a:pt x="50862" y="14677"/>
                  </a:cubicBezTo>
                  <a:lnTo>
                    <a:pt x="47629" y="11672"/>
                  </a:lnTo>
                  <a:lnTo>
                    <a:pt x="46594" y="10952"/>
                  </a:lnTo>
                  <a:lnTo>
                    <a:pt x="44788" y="11268"/>
                  </a:lnTo>
                  <a:lnTo>
                    <a:pt x="43993" y="8869"/>
                  </a:lnTo>
                  <a:lnTo>
                    <a:pt x="42579" y="8427"/>
                  </a:lnTo>
                  <a:lnTo>
                    <a:pt x="39030" y="8869"/>
                  </a:lnTo>
                  <a:lnTo>
                    <a:pt x="36972" y="8427"/>
                  </a:lnTo>
                  <a:lnTo>
                    <a:pt x="34295" y="6141"/>
                  </a:lnTo>
                  <a:lnTo>
                    <a:pt x="30747" y="4462"/>
                  </a:lnTo>
                  <a:lnTo>
                    <a:pt x="28159" y="1962"/>
                  </a:lnTo>
                  <a:lnTo>
                    <a:pt x="26037" y="194"/>
                  </a:lnTo>
                  <a:lnTo>
                    <a:pt x="23196" y="825"/>
                  </a:lnTo>
                  <a:cubicBezTo>
                    <a:pt x="23196" y="825"/>
                    <a:pt x="23017" y="0"/>
                    <a:pt x="22033" y="0"/>
                  </a:cubicBez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9"/>
            <p:cNvSpPr/>
            <p:nvPr/>
          </p:nvSpPr>
          <p:spPr>
            <a:xfrm>
              <a:off x="238125" y="1071925"/>
              <a:ext cx="2568675" cy="3902025"/>
            </a:xfrm>
            <a:custGeom>
              <a:avLst/>
              <a:gdLst/>
              <a:ahLst/>
              <a:cxnLst/>
              <a:rect l="l" t="t" r="r" b="b"/>
              <a:pathLst>
                <a:path w="102747" h="156081" extrusionOk="0">
                  <a:moveTo>
                    <a:pt x="61468" y="29836"/>
                  </a:moveTo>
                  <a:cubicBezTo>
                    <a:pt x="61506" y="29899"/>
                    <a:pt x="61519" y="29962"/>
                    <a:pt x="61506" y="30025"/>
                  </a:cubicBezTo>
                  <a:lnTo>
                    <a:pt x="61342" y="29899"/>
                  </a:lnTo>
                  <a:lnTo>
                    <a:pt x="61468" y="29836"/>
                  </a:lnTo>
                  <a:close/>
                  <a:moveTo>
                    <a:pt x="101181" y="102504"/>
                  </a:moveTo>
                  <a:lnTo>
                    <a:pt x="101282" y="102542"/>
                  </a:lnTo>
                  <a:lnTo>
                    <a:pt x="101193" y="102718"/>
                  </a:lnTo>
                  <a:cubicBezTo>
                    <a:pt x="101155" y="102655"/>
                    <a:pt x="101143" y="102567"/>
                    <a:pt x="101181" y="102504"/>
                  </a:cubicBezTo>
                  <a:close/>
                  <a:moveTo>
                    <a:pt x="22159" y="618"/>
                  </a:moveTo>
                  <a:cubicBezTo>
                    <a:pt x="22328" y="618"/>
                    <a:pt x="22461" y="648"/>
                    <a:pt x="22565" y="692"/>
                  </a:cubicBezTo>
                  <a:cubicBezTo>
                    <a:pt x="22779" y="781"/>
                    <a:pt x="22943" y="970"/>
                    <a:pt x="23019" y="1198"/>
                  </a:cubicBezTo>
                  <a:lnTo>
                    <a:pt x="23385" y="1437"/>
                  </a:lnTo>
                  <a:lnTo>
                    <a:pt x="26075" y="844"/>
                  </a:lnTo>
                  <a:lnTo>
                    <a:pt x="28057" y="2498"/>
                  </a:lnTo>
                  <a:lnTo>
                    <a:pt x="30658" y="4998"/>
                  </a:lnTo>
                  <a:lnTo>
                    <a:pt x="34257" y="6716"/>
                  </a:lnTo>
                  <a:lnTo>
                    <a:pt x="36909" y="8976"/>
                  </a:lnTo>
                  <a:lnTo>
                    <a:pt x="37048" y="9052"/>
                  </a:lnTo>
                  <a:lnTo>
                    <a:pt x="39093" y="9481"/>
                  </a:lnTo>
                  <a:lnTo>
                    <a:pt x="39207" y="9481"/>
                  </a:lnTo>
                  <a:lnTo>
                    <a:pt x="42679" y="9052"/>
                  </a:lnTo>
                  <a:lnTo>
                    <a:pt x="43879" y="9430"/>
                  </a:lnTo>
                  <a:lnTo>
                    <a:pt x="44624" y="11678"/>
                  </a:lnTo>
                  <a:lnTo>
                    <a:pt x="44978" y="11893"/>
                  </a:lnTo>
                  <a:lnTo>
                    <a:pt x="46657" y="11590"/>
                  </a:lnTo>
                  <a:lnTo>
                    <a:pt x="47541" y="12208"/>
                  </a:lnTo>
                  <a:lnTo>
                    <a:pt x="50685" y="15125"/>
                  </a:lnTo>
                  <a:cubicBezTo>
                    <a:pt x="50698" y="15302"/>
                    <a:pt x="50710" y="15668"/>
                    <a:pt x="50761" y="16464"/>
                  </a:cubicBezTo>
                  <a:cubicBezTo>
                    <a:pt x="50761" y="16830"/>
                    <a:pt x="50937" y="17183"/>
                    <a:pt x="51253" y="17385"/>
                  </a:cubicBezTo>
                  <a:cubicBezTo>
                    <a:pt x="51517" y="17561"/>
                    <a:pt x="51851" y="17620"/>
                    <a:pt x="52180" y="17620"/>
                  </a:cubicBezTo>
                  <a:cubicBezTo>
                    <a:pt x="52561" y="17620"/>
                    <a:pt x="52935" y="17541"/>
                    <a:pt x="53185" y="17474"/>
                  </a:cubicBezTo>
                  <a:lnTo>
                    <a:pt x="54094" y="19507"/>
                  </a:lnTo>
                  <a:lnTo>
                    <a:pt x="54637" y="19557"/>
                  </a:lnTo>
                  <a:lnTo>
                    <a:pt x="55370" y="18497"/>
                  </a:lnTo>
                  <a:lnTo>
                    <a:pt x="55988" y="17322"/>
                  </a:lnTo>
                  <a:lnTo>
                    <a:pt x="57807" y="17322"/>
                  </a:lnTo>
                  <a:lnTo>
                    <a:pt x="59562" y="19784"/>
                  </a:lnTo>
                  <a:lnTo>
                    <a:pt x="60016" y="19848"/>
                  </a:lnTo>
                  <a:lnTo>
                    <a:pt x="61418" y="18762"/>
                  </a:lnTo>
                  <a:lnTo>
                    <a:pt x="62744" y="18875"/>
                  </a:lnTo>
                  <a:lnTo>
                    <a:pt x="62744" y="20403"/>
                  </a:lnTo>
                  <a:lnTo>
                    <a:pt x="63198" y="20681"/>
                  </a:lnTo>
                  <a:lnTo>
                    <a:pt x="66204" y="19103"/>
                  </a:lnTo>
                  <a:lnTo>
                    <a:pt x="66355" y="18875"/>
                  </a:lnTo>
                  <a:lnTo>
                    <a:pt x="66709" y="16451"/>
                  </a:lnTo>
                  <a:lnTo>
                    <a:pt x="66658" y="16224"/>
                  </a:lnTo>
                  <a:lnTo>
                    <a:pt x="65913" y="15150"/>
                  </a:lnTo>
                  <a:lnTo>
                    <a:pt x="67542" y="12650"/>
                  </a:lnTo>
                  <a:lnTo>
                    <a:pt x="69613" y="9961"/>
                  </a:lnTo>
                  <a:lnTo>
                    <a:pt x="69676" y="9771"/>
                  </a:lnTo>
                  <a:lnTo>
                    <a:pt x="69676" y="7877"/>
                  </a:lnTo>
                  <a:lnTo>
                    <a:pt x="71709" y="7877"/>
                  </a:lnTo>
                  <a:lnTo>
                    <a:pt x="72631" y="8004"/>
                  </a:lnTo>
                  <a:lnTo>
                    <a:pt x="72984" y="8180"/>
                  </a:lnTo>
                  <a:lnTo>
                    <a:pt x="71570" y="9493"/>
                  </a:lnTo>
                  <a:lnTo>
                    <a:pt x="70636" y="9872"/>
                  </a:lnTo>
                  <a:lnTo>
                    <a:pt x="70472" y="10024"/>
                  </a:lnTo>
                  <a:lnTo>
                    <a:pt x="68413" y="14469"/>
                  </a:lnTo>
                  <a:lnTo>
                    <a:pt x="67290" y="15693"/>
                  </a:lnTo>
                  <a:lnTo>
                    <a:pt x="67226" y="16034"/>
                  </a:lnTo>
                  <a:lnTo>
                    <a:pt x="68274" y="18408"/>
                  </a:lnTo>
                  <a:lnTo>
                    <a:pt x="68780" y="18509"/>
                  </a:lnTo>
                  <a:lnTo>
                    <a:pt x="69108" y="18206"/>
                  </a:lnTo>
                  <a:lnTo>
                    <a:pt x="69108" y="18206"/>
                  </a:lnTo>
                  <a:lnTo>
                    <a:pt x="69045" y="18522"/>
                  </a:lnTo>
                  <a:lnTo>
                    <a:pt x="69045" y="21035"/>
                  </a:lnTo>
                  <a:lnTo>
                    <a:pt x="69537" y="21287"/>
                  </a:lnTo>
                  <a:lnTo>
                    <a:pt x="70686" y="20504"/>
                  </a:lnTo>
                  <a:lnTo>
                    <a:pt x="72315" y="19254"/>
                  </a:lnTo>
                  <a:lnTo>
                    <a:pt x="73262" y="17474"/>
                  </a:lnTo>
                  <a:lnTo>
                    <a:pt x="74525" y="18534"/>
                  </a:lnTo>
                  <a:lnTo>
                    <a:pt x="74929" y="20050"/>
                  </a:lnTo>
                  <a:lnTo>
                    <a:pt x="73982" y="21742"/>
                  </a:lnTo>
                  <a:lnTo>
                    <a:pt x="73805" y="23636"/>
                  </a:lnTo>
                  <a:lnTo>
                    <a:pt x="70699" y="23636"/>
                  </a:lnTo>
                  <a:lnTo>
                    <a:pt x="69752" y="23863"/>
                  </a:lnTo>
                  <a:lnTo>
                    <a:pt x="69613" y="23951"/>
                  </a:lnTo>
                  <a:lnTo>
                    <a:pt x="68350" y="25227"/>
                  </a:lnTo>
                  <a:lnTo>
                    <a:pt x="66797" y="26704"/>
                  </a:lnTo>
                  <a:cubicBezTo>
                    <a:pt x="66721" y="26755"/>
                    <a:pt x="66368" y="26982"/>
                    <a:pt x="64701" y="27954"/>
                  </a:cubicBezTo>
                  <a:lnTo>
                    <a:pt x="64171" y="28270"/>
                  </a:lnTo>
                  <a:lnTo>
                    <a:pt x="63779" y="28510"/>
                  </a:lnTo>
                  <a:cubicBezTo>
                    <a:pt x="63602" y="28535"/>
                    <a:pt x="63299" y="28674"/>
                    <a:pt x="62668" y="28990"/>
                  </a:cubicBezTo>
                  <a:cubicBezTo>
                    <a:pt x="61443" y="29608"/>
                    <a:pt x="61216" y="29684"/>
                    <a:pt x="61178" y="29684"/>
                  </a:cubicBezTo>
                  <a:lnTo>
                    <a:pt x="61178" y="29785"/>
                  </a:lnTo>
                  <a:lnTo>
                    <a:pt x="61039" y="29684"/>
                  </a:lnTo>
                  <a:cubicBezTo>
                    <a:pt x="60938" y="29747"/>
                    <a:pt x="60875" y="29861"/>
                    <a:pt x="60862" y="29974"/>
                  </a:cubicBezTo>
                  <a:lnTo>
                    <a:pt x="60079" y="31868"/>
                  </a:lnTo>
                  <a:lnTo>
                    <a:pt x="59663" y="34381"/>
                  </a:lnTo>
                  <a:lnTo>
                    <a:pt x="59663" y="34457"/>
                  </a:lnTo>
                  <a:lnTo>
                    <a:pt x="59890" y="37222"/>
                  </a:lnTo>
                  <a:lnTo>
                    <a:pt x="60206" y="37500"/>
                  </a:lnTo>
                  <a:lnTo>
                    <a:pt x="61115" y="37500"/>
                  </a:lnTo>
                  <a:lnTo>
                    <a:pt x="62075" y="38321"/>
                  </a:lnTo>
                  <a:lnTo>
                    <a:pt x="64360" y="39685"/>
                  </a:lnTo>
                  <a:lnTo>
                    <a:pt x="66317" y="40669"/>
                  </a:lnTo>
                  <a:lnTo>
                    <a:pt x="65736" y="43195"/>
                  </a:lnTo>
                  <a:lnTo>
                    <a:pt x="65800" y="43460"/>
                  </a:lnTo>
                  <a:lnTo>
                    <a:pt x="67214" y="45278"/>
                  </a:lnTo>
                  <a:lnTo>
                    <a:pt x="67605" y="45354"/>
                  </a:lnTo>
                  <a:lnTo>
                    <a:pt x="68868" y="44723"/>
                  </a:lnTo>
                  <a:lnTo>
                    <a:pt x="69045" y="44445"/>
                  </a:lnTo>
                  <a:lnTo>
                    <a:pt x="69045" y="41516"/>
                  </a:lnTo>
                  <a:lnTo>
                    <a:pt x="70800" y="40884"/>
                  </a:lnTo>
                  <a:lnTo>
                    <a:pt x="73035" y="39028"/>
                  </a:lnTo>
                  <a:lnTo>
                    <a:pt x="73136" y="38750"/>
                  </a:lnTo>
                  <a:lnTo>
                    <a:pt x="72909" y="36414"/>
                  </a:lnTo>
                  <a:lnTo>
                    <a:pt x="72858" y="36275"/>
                  </a:lnTo>
                  <a:lnTo>
                    <a:pt x="72201" y="35253"/>
                  </a:lnTo>
                  <a:lnTo>
                    <a:pt x="73376" y="34015"/>
                  </a:lnTo>
                  <a:lnTo>
                    <a:pt x="73464" y="33800"/>
                  </a:lnTo>
                  <a:lnTo>
                    <a:pt x="73527" y="31250"/>
                  </a:lnTo>
                  <a:lnTo>
                    <a:pt x="74095" y="31199"/>
                  </a:lnTo>
                  <a:lnTo>
                    <a:pt x="76798" y="31199"/>
                  </a:lnTo>
                  <a:lnTo>
                    <a:pt x="77808" y="32247"/>
                  </a:lnTo>
                  <a:lnTo>
                    <a:pt x="77947" y="32323"/>
                  </a:lnTo>
                  <a:lnTo>
                    <a:pt x="79298" y="32702"/>
                  </a:lnTo>
                  <a:lnTo>
                    <a:pt x="78704" y="33813"/>
                  </a:lnTo>
                  <a:lnTo>
                    <a:pt x="78666" y="34015"/>
                  </a:lnTo>
                  <a:lnTo>
                    <a:pt x="78982" y="36061"/>
                  </a:lnTo>
                  <a:lnTo>
                    <a:pt x="79235" y="36326"/>
                  </a:lnTo>
                  <a:lnTo>
                    <a:pt x="81129" y="36730"/>
                  </a:lnTo>
                  <a:lnTo>
                    <a:pt x="81419" y="36629"/>
                  </a:lnTo>
                  <a:lnTo>
                    <a:pt x="82998" y="34861"/>
                  </a:lnTo>
                  <a:lnTo>
                    <a:pt x="83402" y="38523"/>
                  </a:lnTo>
                  <a:lnTo>
                    <a:pt x="83793" y="40657"/>
                  </a:lnTo>
                  <a:lnTo>
                    <a:pt x="83894" y="40834"/>
                  </a:lnTo>
                  <a:lnTo>
                    <a:pt x="85902" y="42715"/>
                  </a:lnTo>
                  <a:cubicBezTo>
                    <a:pt x="86558" y="43864"/>
                    <a:pt x="87253" y="45127"/>
                    <a:pt x="87455" y="45569"/>
                  </a:cubicBezTo>
                  <a:cubicBezTo>
                    <a:pt x="87152" y="45821"/>
                    <a:pt x="86369" y="46415"/>
                    <a:pt x="85687" y="46932"/>
                  </a:cubicBezTo>
                  <a:lnTo>
                    <a:pt x="83162" y="48385"/>
                  </a:lnTo>
                  <a:lnTo>
                    <a:pt x="81028" y="48220"/>
                  </a:lnTo>
                  <a:lnTo>
                    <a:pt x="78654" y="48220"/>
                  </a:lnTo>
                  <a:lnTo>
                    <a:pt x="78515" y="48258"/>
                  </a:lnTo>
                  <a:lnTo>
                    <a:pt x="76065" y="49521"/>
                  </a:lnTo>
                  <a:lnTo>
                    <a:pt x="76343" y="50089"/>
                  </a:lnTo>
                  <a:lnTo>
                    <a:pt x="77934" y="49369"/>
                  </a:lnTo>
                  <a:lnTo>
                    <a:pt x="78502" y="49685"/>
                  </a:lnTo>
                  <a:lnTo>
                    <a:pt x="78502" y="50834"/>
                  </a:lnTo>
                  <a:lnTo>
                    <a:pt x="79235" y="52539"/>
                  </a:lnTo>
                  <a:lnTo>
                    <a:pt x="79550" y="52728"/>
                  </a:lnTo>
                  <a:lnTo>
                    <a:pt x="82556" y="52514"/>
                  </a:lnTo>
                  <a:lnTo>
                    <a:pt x="82934" y="52930"/>
                  </a:lnTo>
                  <a:lnTo>
                    <a:pt x="79828" y="54231"/>
                  </a:lnTo>
                  <a:lnTo>
                    <a:pt x="78048" y="55355"/>
                  </a:lnTo>
                  <a:lnTo>
                    <a:pt x="77113" y="53890"/>
                  </a:lnTo>
                  <a:lnTo>
                    <a:pt x="76671" y="53802"/>
                  </a:lnTo>
                  <a:lnTo>
                    <a:pt x="74146" y="55456"/>
                  </a:lnTo>
                  <a:lnTo>
                    <a:pt x="74032" y="55607"/>
                  </a:lnTo>
                  <a:lnTo>
                    <a:pt x="73237" y="57691"/>
                  </a:lnTo>
                  <a:lnTo>
                    <a:pt x="71797" y="57691"/>
                  </a:lnTo>
                  <a:lnTo>
                    <a:pt x="71583" y="57779"/>
                  </a:lnTo>
                  <a:lnTo>
                    <a:pt x="68982" y="60330"/>
                  </a:lnTo>
                  <a:lnTo>
                    <a:pt x="68136" y="62426"/>
                  </a:lnTo>
                  <a:lnTo>
                    <a:pt x="66671" y="64888"/>
                  </a:lnTo>
                  <a:lnTo>
                    <a:pt x="63741" y="66908"/>
                  </a:lnTo>
                  <a:lnTo>
                    <a:pt x="63640" y="67009"/>
                  </a:lnTo>
                  <a:lnTo>
                    <a:pt x="62618" y="68916"/>
                  </a:lnTo>
                  <a:lnTo>
                    <a:pt x="62580" y="69068"/>
                  </a:lnTo>
                  <a:lnTo>
                    <a:pt x="62731" y="72767"/>
                  </a:lnTo>
                  <a:lnTo>
                    <a:pt x="62491" y="74043"/>
                  </a:lnTo>
                  <a:lnTo>
                    <a:pt x="61620" y="72717"/>
                  </a:lnTo>
                  <a:lnTo>
                    <a:pt x="61393" y="70823"/>
                  </a:lnTo>
                  <a:lnTo>
                    <a:pt x="61178" y="70558"/>
                  </a:lnTo>
                  <a:lnTo>
                    <a:pt x="58413" y="69686"/>
                  </a:lnTo>
                  <a:lnTo>
                    <a:pt x="56190" y="69674"/>
                  </a:lnTo>
                  <a:lnTo>
                    <a:pt x="55913" y="69838"/>
                  </a:lnTo>
                  <a:lnTo>
                    <a:pt x="55471" y="70684"/>
                  </a:lnTo>
                  <a:lnTo>
                    <a:pt x="54423" y="69838"/>
                  </a:lnTo>
                  <a:lnTo>
                    <a:pt x="54183" y="69762"/>
                  </a:lnTo>
                  <a:lnTo>
                    <a:pt x="51266" y="70166"/>
                  </a:lnTo>
                  <a:lnTo>
                    <a:pt x="51114" y="70229"/>
                  </a:lnTo>
                  <a:lnTo>
                    <a:pt x="48362" y="72287"/>
                  </a:lnTo>
                  <a:lnTo>
                    <a:pt x="48248" y="72452"/>
                  </a:lnTo>
                  <a:lnTo>
                    <a:pt x="47377" y="75381"/>
                  </a:lnTo>
                  <a:lnTo>
                    <a:pt x="47377" y="75507"/>
                  </a:lnTo>
                  <a:lnTo>
                    <a:pt x="47768" y="79093"/>
                  </a:lnTo>
                  <a:lnTo>
                    <a:pt x="47819" y="79245"/>
                  </a:lnTo>
                  <a:lnTo>
                    <a:pt x="49801" y="81934"/>
                  </a:lnTo>
                  <a:lnTo>
                    <a:pt x="50155" y="82048"/>
                  </a:lnTo>
                  <a:lnTo>
                    <a:pt x="52832" y="81101"/>
                  </a:lnTo>
                  <a:lnTo>
                    <a:pt x="52996" y="80962"/>
                  </a:lnTo>
                  <a:lnTo>
                    <a:pt x="54082" y="79144"/>
                  </a:lnTo>
                  <a:lnTo>
                    <a:pt x="56304" y="79144"/>
                  </a:lnTo>
                  <a:lnTo>
                    <a:pt x="56203" y="79876"/>
                  </a:lnTo>
                  <a:lnTo>
                    <a:pt x="55496" y="81240"/>
                  </a:lnTo>
                  <a:lnTo>
                    <a:pt x="54789" y="83210"/>
                  </a:lnTo>
                  <a:lnTo>
                    <a:pt x="55054" y="83639"/>
                  </a:lnTo>
                  <a:lnTo>
                    <a:pt x="57516" y="83930"/>
                  </a:lnTo>
                  <a:lnTo>
                    <a:pt x="59095" y="84460"/>
                  </a:lnTo>
                  <a:lnTo>
                    <a:pt x="58413" y="86202"/>
                  </a:lnTo>
                  <a:lnTo>
                    <a:pt x="58425" y="86455"/>
                  </a:lnTo>
                  <a:lnTo>
                    <a:pt x="59688" y="89056"/>
                  </a:lnTo>
                  <a:lnTo>
                    <a:pt x="59840" y="89195"/>
                  </a:lnTo>
                  <a:lnTo>
                    <a:pt x="61569" y="90066"/>
                  </a:lnTo>
                  <a:lnTo>
                    <a:pt x="61809" y="90079"/>
                  </a:lnTo>
                  <a:lnTo>
                    <a:pt x="63388" y="89586"/>
                  </a:lnTo>
                  <a:lnTo>
                    <a:pt x="64827" y="90735"/>
                  </a:lnTo>
                  <a:lnTo>
                    <a:pt x="65320" y="90597"/>
                  </a:lnTo>
                  <a:cubicBezTo>
                    <a:pt x="65345" y="90546"/>
                    <a:pt x="65749" y="89397"/>
                    <a:pt x="65863" y="88980"/>
                  </a:cubicBezTo>
                  <a:cubicBezTo>
                    <a:pt x="66166" y="88766"/>
                    <a:pt x="67656" y="88261"/>
                    <a:pt x="68944" y="87882"/>
                  </a:cubicBezTo>
                  <a:lnTo>
                    <a:pt x="71696" y="87806"/>
                  </a:lnTo>
                  <a:lnTo>
                    <a:pt x="74222" y="88437"/>
                  </a:lnTo>
                  <a:lnTo>
                    <a:pt x="76596" y="88665"/>
                  </a:lnTo>
                  <a:lnTo>
                    <a:pt x="78553" y="89788"/>
                  </a:lnTo>
                  <a:lnTo>
                    <a:pt x="80813" y="91973"/>
                  </a:lnTo>
                  <a:lnTo>
                    <a:pt x="81002" y="92061"/>
                  </a:lnTo>
                  <a:lnTo>
                    <a:pt x="83174" y="92289"/>
                  </a:lnTo>
                  <a:lnTo>
                    <a:pt x="86432" y="93362"/>
                  </a:lnTo>
                  <a:lnTo>
                    <a:pt x="87846" y="95370"/>
                  </a:lnTo>
                  <a:lnTo>
                    <a:pt x="89021" y="98097"/>
                  </a:lnTo>
                  <a:lnTo>
                    <a:pt x="89185" y="98274"/>
                  </a:lnTo>
                  <a:lnTo>
                    <a:pt x="91470" y="99221"/>
                  </a:lnTo>
                  <a:lnTo>
                    <a:pt x="93529" y="100016"/>
                  </a:lnTo>
                  <a:lnTo>
                    <a:pt x="95448" y="100345"/>
                  </a:lnTo>
                  <a:lnTo>
                    <a:pt x="98655" y="101595"/>
                  </a:lnTo>
                  <a:cubicBezTo>
                    <a:pt x="100625" y="102365"/>
                    <a:pt x="101092" y="102655"/>
                    <a:pt x="101193" y="102731"/>
                  </a:cubicBezTo>
                  <a:lnTo>
                    <a:pt x="101168" y="102782"/>
                  </a:lnTo>
                  <a:lnTo>
                    <a:pt x="102115" y="104524"/>
                  </a:lnTo>
                  <a:lnTo>
                    <a:pt x="101130" y="106305"/>
                  </a:lnTo>
                  <a:lnTo>
                    <a:pt x="99312" y="108590"/>
                  </a:lnTo>
                  <a:lnTo>
                    <a:pt x="99249" y="108716"/>
                  </a:lnTo>
                  <a:lnTo>
                    <a:pt x="98857" y="110673"/>
                  </a:lnTo>
                  <a:lnTo>
                    <a:pt x="97986" y="113855"/>
                  </a:lnTo>
                  <a:lnTo>
                    <a:pt x="97456" y="117492"/>
                  </a:lnTo>
                  <a:lnTo>
                    <a:pt x="96256" y="118199"/>
                  </a:lnTo>
                  <a:lnTo>
                    <a:pt x="93541" y="119639"/>
                  </a:lnTo>
                  <a:lnTo>
                    <a:pt x="91016" y="121369"/>
                  </a:lnTo>
                  <a:lnTo>
                    <a:pt x="90889" y="121583"/>
                  </a:lnTo>
                  <a:lnTo>
                    <a:pt x="90422" y="124260"/>
                  </a:lnTo>
                  <a:lnTo>
                    <a:pt x="89096" y="126192"/>
                  </a:lnTo>
                  <a:lnTo>
                    <a:pt x="87682" y="128604"/>
                  </a:lnTo>
                  <a:lnTo>
                    <a:pt x="86205" y="130031"/>
                  </a:lnTo>
                  <a:lnTo>
                    <a:pt x="83679" y="129589"/>
                  </a:lnTo>
                  <a:lnTo>
                    <a:pt x="83313" y="129930"/>
                  </a:lnTo>
                  <a:lnTo>
                    <a:pt x="83389" y="130889"/>
                  </a:lnTo>
                  <a:lnTo>
                    <a:pt x="83553" y="132114"/>
                  </a:lnTo>
                  <a:lnTo>
                    <a:pt x="83553" y="134008"/>
                  </a:lnTo>
                  <a:lnTo>
                    <a:pt x="81886" y="134412"/>
                  </a:lnTo>
                  <a:lnTo>
                    <a:pt x="79992" y="134968"/>
                  </a:lnTo>
                  <a:lnTo>
                    <a:pt x="79765" y="135271"/>
                  </a:lnTo>
                  <a:lnTo>
                    <a:pt x="79765" y="135801"/>
                  </a:lnTo>
                  <a:lnTo>
                    <a:pt x="79702" y="137039"/>
                  </a:lnTo>
                  <a:lnTo>
                    <a:pt x="78616" y="136912"/>
                  </a:lnTo>
                  <a:lnTo>
                    <a:pt x="78262" y="137215"/>
                  </a:lnTo>
                  <a:lnTo>
                    <a:pt x="78187" y="138314"/>
                  </a:lnTo>
                  <a:lnTo>
                    <a:pt x="78212" y="138465"/>
                  </a:lnTo>
                  <a:lnTo>
                    <a:pt x="78730" y="139640"/>
                  </a:lnTo>
                  <a:lnTo>
                    <a:pt x="78376" y="141622"/>
                  </a:lnTo>
                  <a:lnTo>
                    <a:pt x="77694" y="142102"/>
                  </a:lnTo>
                  <a:lnTo>
                    <a:pt x="77593" y="142216"/>
                  </a:lnTo>
                  <a:lnTo>
                    <a:pt x="76722" y="143882"/>
                  </a:lnTo>
                  <a:lnTo>
                    <a:pt x="76823" y="144274"/>
                  </a:lnTo>
                  <a:lnTo>
                    <a:pt x="78300" y="145335"/>
                  </a:lnTo>
                  <a:lnTo>
                    <a:pt x="78060" y="146105"/>
                  </a:lnTo>
                  <a:cubicBezTo>
                    <a:pt x="77997" y="146181"/>
                    <a:pt x="77757" y="146484"/>
                    <a:pt x="76924" y="147481"/>
                  </a:cubicBezTo>
                  <a:cubicBezTo>
                    <a:pt x="76444" y="148062"/>
                    <a:pt x="76255" y="148592"/>
                    <a:pt x="76381" y="149059"/>
                  </a:cubicBezTo>
                  <a:cubicBezTo>
                    <a:pt x="76469" y="149388"/>
                    <a:pt x="76697" y="149678"/>
                    <a:pt x="77000" y="149842"/>
                  </a:cubicBezTo>
                  <a:lnTo>
                    <a:pt x="78136" y="152646"/>
                  </a:lnTo>
                  <a:lnTo>
                    <a:pt x="78275" y="152810"/>
                  </a:lnTo>
                  <a:lnTo>
                    <a:pt x="81167" y="154363"/>
                  </a:lnTo>
                  <a:lnTo>
                    <a:pt x="80245" y="155449"/>
                  </a:lnTo>
                  <a:lnTo>
                    <a:pt x="77492" y="155449"/>
                  </a:lnTo>
                  <a:lnTo>
                    <a:pt x="75889" y="154401"/>
                  </a:lnTo>
                  <a:lnTo>
                    <a:pt x="73628" y="151130"/>
                  </a:lnTo>
                  <a:lnTo>
                    <a:pt x="72429" y="147443"/>
                  </a:lnTo>
                  <a:lnTo>
                    <a:pt x="72113" y="145625"/>
                  </a:lnTo>
                  <a:lnTo>
                    <a:pt x="70825" y="143605"/>
                  </a:lnTo>
                  <a:lnTo>
                    <a:pt x="72568" y="139577"/>
                  </a:lnTo>
                  <a:lnTo>
                    <a:pt x="72454" y="139198"/>
                  </a:lnTo>
                  <a:lnTo>
                    <a:pt x="71242" y="138327"/>
                  </a:lnTo>
                  <a:lnTo>
                    <a:pt x="71014" y="135523"/>
                  </a:lnTo>
                  <a:lnTo>
                    <a:pt x="71090" y="133112"/>
                  </a:lnTo>
                  <a:lnTo>
                    <a:pt x="71873" y="129993"/>
                  </a:lnTo>
                  <a:lnTo>
                    <a:pt x="71886" y="129892"/>
                  </a:lnTo>
                  <a:lnTo>
                    <a:pt x="71722" y="127884"/>
                  </a:lnTo>
                  <a:lnTo>
                    <a:pt x="71962" y="123907"/>
                  </a:lnTo>
                  <a:lnTo>
                    <a:pt x="71722" y="120030"/>
                  </a:lnTo>
                  <a:lnTo>
                    <a:pt x="71242" y="115295"/>
                  </a:lnTo>
                  <a:lnTo>
                    <a:pt x="71191" y="115131"/>
                  </a:lnTo>
                  <a:lnTo>
                    <a:pt x="69929" y="113401"/>
                  </a:lnTo>
                  <a:lnTo>
                    <a:pt x="67921" y="112252"/>
                  </a:lnTo>
                  <a:lnTo>
                    <a:pt x="65837" y="109007"/>
                  </a:lnTo>
                  <a:lnTo>
                    <a:pt x="63678" y="105724"/>
                  </a:lnTo>
                  <a:lnTo>
                    <a:pt x="61367" y="103274"/>
                  </a:lnTo>
                  <a:lnTo>
                    <a:pt x="61772" y="102277"/>
                  </a:lnTo>
                  <a:lnTo>
                    <a:pt x="62024" y="100029"/>
                  </a:lnTo>
                  <a:lnTo>
                    <a:pt x="62782" y="97832"/>
                  </a:lnTo>
                  <a:lnTo>
                    <a:pt x="64246" y="96051"/>
                  </a:lnTo>
                  <a:lnTo>
                    <a:pt x="64322" y="95887"/>
                  </a:lnTo>
                  <a:lnTo>
                    <a:pt x="64638" y="92415"/>
                  </a:lnTo>
                  <a:lnTo>
                    <a:pt x="64562" y="92175"/>
                  </a:lnTo>
                  <a:lnTo>
                    <a:pt x="62971" y="90369"/>
                  </a:lnTo>
                  <a:lnTo>
                    <a:pt x="62529" y="90344"/>
                  </a:lnTo>
                  <a:lnTo>
                    <a:pt x="61431" y="91304"/>
                  </a:lnTo>
                  <a:lnTo>
                    <a:pt x="59145" y="90091"/>
                  </a:lnTo>
                  <a:lnTo>
                    <a:pt x="55799" y="86341"/>
                  </a:lnTo>
                  <a:lnTo>
                    <a:pt x="55622" y="86253"/>
                  </a:lnTo>
                  <a:lnTo>
                    <a:pt x="52781" y="85634"/>
                  </a:lnTo>
                  <a:lnTo>
                    <a:pt x="50243" y="83626"/>
                  </a:lnTo>
                  <a:lnTo>
                    <a:pt x="49877" y="83614"/>
                  </a:lnTo>
                  <a:lnTo>
                    <a:pt x="49157" y="84068"/>
                  </a:lnTo>
                  <a:lnTo>
                    <a:pt x="46430" y="82629"/>
                  </a:lnTo>
                  <a:lnTo>
                    <a:pt x="42566" y="81467"/>
                  </a:lnTo>
                  <a:lnTo>
                    <a:pt x="41051" y="79801"/>
                  </a:lnTo>
                  <a:lnTo>
                    <a:pt x="40899" y="77629"/>
                  </a:lnTo>
                  <a:lnTo>
                    <a:pt x="40861" y="77490"/>
                  </a:lnTo>
                  <a:lnTo>
                    <a:pt x="38803" y="73942"/>
                  </a:lnTo>
                  <a:lnTo>
                    <a:pt x="36606" y="71858"/>
                  </a:lnTo>
                  <a:lnTo>
                    <a:pt x="35760" y="68739"/>
                  </a:lnTo>
                  <a:lnTo>
                    <a:pt x="34282" y="66959"/>
                  </a:lnTo>
                  <a:lnTo>
                    <a:pt x="33727" y="67199"/>
                  </a:lnTo>
                  <a:lnTo>
                    <a:pt x="34358" y="71694"/>
                  </a:lnTo>
                  <a:lnTo>
                    <a:pt x="34421" y="71858"/>
                  </a:lnTo>
                  <a:lnTo>
                    <a:pt x="35873" y="73689"/>
                  </a:lnTo>
                  <a:lnTo>
                    <a:pt x="36240" y="75722"/>
                  </a:lnTo>
                  <a:lnTo>
                    <a:pt x="36240" y="75722"/>
                  </a:lnTo>
                  <a:lnTo>
                    <a:pt x="34484" y="73866"/>
                  </a:lnTo>
                  <a:lnTo>
                    <a:pt x="33070" y="68878"/>
                  </a:lnTo>
                  <a:lnTo>
                    <a:pt x="31808" y="65406"/>
                  </a:lnTo>
                  <a:lnTo>
                    <a:pt x="31694" y="65242"/>
                  </a:lnTo>
                  <a:lnTo>
                    <a:pt x="30014" y="64093"/>
                  </a:lnTo>
                  <a:lnTo>
                    <a:pt x="28360" y="61454"/>
                  </a:lnTo>
                  <a:lnTo>
                    <a:pt x="28045" y="57097"/>
                  </a:lnTo>
                  <a:lnTo>
                    <a:pt x="28512" y="52817"/>
                  </a:lnTo>
                  <a:lnTo>
                    <a:pt x="29749" y="50354"/>
                  </a:lnTo>
                  <a:lnTo>
                    <a:pt x="30014" y="47627"/>
                  </a:lnTo>
                  <a:lnTo>
                    <a:pt x="29989" y="47475"/>
                  </a:lnTo>
                  <a:lnTo>
                    <a:pt x="28310" y="43776"/>
                  </a:lnTo>
                  <a:lnTo>
                    <a:pt x="28449" y="42841"/>
                  </a:lnTo>
                  <a:lnTo>
                    <a:pt x="30419" y="44079"/>
                  </a:lnTo>
                  <a:lnTo>
                    <a:pt x="30873" y="43700"/>
                  </a:lnTo>
                  <a:lnTo>
                    <a:pt x="29623" y="40733"/>
                  </a:lnTo>
                  <a:lnTo>
                    <a:pt x="28916" y="36364"/>
                  </a:lnTo>
                  <a:lnTo>
                    <a:pt x="28411" y="36174"/>
                  </a:lnTo>
                  <a:lnTo>
                    <a:pt x="27300" y="37109"/>
                  </a:lnTo>
                  <a:lnTo>
                    <a:pt x="27211" y="37260"/>
                  </a:lnTo>
                  <a:lnTo>
                    <a:pt x="26517" y="39432"/>
                  </a:lnTo>
                  <a:lnTo>
                    <a:pt x="26100" y="38435"/>
                  </a:lnTo>
                  <a:lnTo>
                    <a:pt x="26630" y="36477"/>
                  </a:lnTo>
                  <a:lnTo>
                    <a:pt x="27262" y="33472"/>
                  </a:lnTo>
                  <a:lnTo>
                    <a:pt x="27262" y="33358"/>
                  </a:lnTo>
                  <a:lnTo>
                    <a:pt x="26555" y="29330"/>
                  </a:lnTo>
                  <a:lnTo>
                    <a:pt x="25027" y="26477"/>
                  </a:lnTo>
                  <a:lnTo>
                    <a:pt x="24901" y="26363"/>
                  </a:lnTo>
                  <a:cubicBezTo>
                    <a:pt x="21319" y="24236"/>
                    <a:pt x="20275" y="23768"/>
                    <a:pt x="19914" y="23768"/>
                  </a:cubicBezTo>
                  <a:cubicBezTo>
                    <a:pt x="19779" y="23768"/>
                    <a:pt x="19739" y="23832"/>
                    <a:pt x="19698" y="23901"/>
                  </a:cubicBezTo>
                  <a:cubicBezTo>
                    <a:pt x="19521" y="24040"/>
                    <a:pt x="18322" y="24444"/>
                    <a:pt x="17337" y="24747"/>
                  </a:cubicBezTo>
                  <a:lnTo>
                    <a:pt x="16112" y="24999"/>
                  </a:lnTo>
                  <a:lnTo>
                    <a:pt x="17299" y="22840"/>
                  </a:lnTo>
                  <a:lnTo>
                    <a:pt x="16832" y="22436"/>
                  </a:lnTo>
                  <a:lnTo>
                    <a:pt x="14370" y="24191"/>
                  </a:lnTo>
                  <a:lnTo>
                    <a:pt x="12362" y="25959"/>
                  </a:lnTo>
                  <a:lnTo>
                    <a:pt x="10127" y="28573"/>
                  </a:lnTo>
                  <a:lnTo>
                    <a:pt x="4394" y="30896"/>
                  </a:lnTo>
                  <a:lnTo>
                    <a:pt x="2134" y="31262"/>
                  </a:lnTo>
                  <a:lnTo>
                    <a:pt x="3132" y="30770"/>
                  </a:lnTo>
                  <a:cubicBezTo>
                    <a:pt x="8687" y="27702"/>
                    <a:pt x="8763" y="27399"/>
                    <a:pt x="8801" y="27247"/>
                  </a:cubicBezTo>
                  <a:cubicBezTo>
                    <a:pt x="8852" y="27058"/>
                    <a:pt x="9432" y="26224"/>
                    <a:pt x="9937" y="25555"/>
                  </a:cubicBezTo>
                  <a:lnTo>
                    <a:pt x="9887" y="25126"/>
                  </a:lnTo>
                  <a:lnTo>
                    <a:pt x="8018" y="23573"/>
                  </a:lnTo>
                  <a:lnTo>
                    <a:pt x="6882" y="22373"/>
                  </a:lnTo>
                  <a:lnTo>
                    <a:pt x="6389" y="20454"/>
                  </a:lnTo>
                  <a:lnTo>
                    <a:pt x="7702" y="18396"/>
                  </a:lnTo>
                  <a:lnTo>
                    <a:pt x="9584" y="16034"/>
                  </a:lnTo>
                  <a:lnTo>
                    <a:pt x="12425" y="15466"/>
                  </a:lnTo>
                  <a:lnTo>
                    <a:pt x="12602" y="15365"/>
                  </a:lnTo>
                  <a:lnTo>
                    <a:pt x="14256" y="13332"/>
                  </a:lnTo>
                  <a:lnTo>
                    <a:pt x="13991" y="12814"/>
                  </a:lnTo>
                  <a:lnTo>
                    <a:pt x="12059" y="12979"/>
                  </a:lnTo>
                  <a:lnTo>
                    <a:pt x="9761" y="12625"/>
                  </a:lnTo>
                  <a:lnTo>
                    <a:pt x="9761" y="11943"/>
                  </a:lnTo>
                  <a:lnTo>
                    <a:pt x="10405" y="10579"/>
                  </a:lnTo>
                  <a:lnTo>
                    <a:pt x="12753" y="9531"/>
                  </a:lnTo>
                  <a:lnTo>
                    <a:pt x="13347" y="9999"/>
                  </a:lnTo>
                  <a:lnTo>
                    <a:pt x="15582" y="10655"/>
                  </a:lnTo>
                  <a:lnTo>
                    <a:pt x="15986" y="10302"/>
                  </a:lnTo>
                  <a:lnTo>
                    <a:pt x="15733" y="8572"/>
                  </a:lnTo>
                  <a:lnTo>
                    <a:pt x="14799" y="5301"/>
                  </a:lnTo>
                  <a:lnTo>
                    <a:pt x="14799" y="4582"/>
                  </a:lnTo>
                  <a:lnTo>
                    <a:pt x="16996" y="3268"/>
                  </a:lnTo>
                  <a:cubicBezTo>
                    <a:pt x="17249" y="3167"/>
                    <a:pt x="17943" y="2814"/>
                    <a:pt x="20178" y="1387"/>
                  </a:cubicBezTo>
                  <a:cubicBezTo>
                    <a:pt x="21117" y="797"/>
                    <a:pt x="21746" y="618"/>
                    <a:pt x="22159" y="618"/>
                  </a:cubicBezTo>
                  <a:close/>
                  <a:moveTo>
                    <a:pt x="22164" y="0"/>
                  </a:moveTo>
                  <a:cubicBezTo>
                    <a:pt x="21532" y="0"/>
                    <a:pt x="20754" y="291"/>
                    <a:pt x="19837" y="869"/>
                  </a:cubicBezTo>
                  <a:cubicBezTo>
                    <a:pt x="17274" y="2498"/>
                    <a:pt x="16819" y="2675"/>
                    <a:pt x="16781" y="2688"/>
                  </a:cubicBezTo>
                  <a:lnTo>
                    <a:pt x="14332" y="4127"/>
                  </a:lnTo>
                  <a:lnTo>
                    <a:pt x="14180" y="4392"/>
                  </a:lnTo>
                  <a:lnTo>
                    <a:pt x="14180" y="5339"/>
                  </a:lnTo>
                  <a:lnTo>
                    <a:pt x="15127" y="8698"/>
                  </a:lnTo>
                  <a:lnTo>
                    <a:pt x="15291" y="9923"/>
                  </a:lnTo>
                  <a:lnTo>
                    <a:pt x="13688" y="9468"/>
                  </a:lnTo>
                  <a:lnTo>
                    <a:pt x="12993" y="8925"/>
                  </a:lnTo>
                  <a:lnTo>
                    <a:pt x="12665" y="8875"/>
                  </a:lnTo>
                  <a:lnTo>
                    <a:pt x="10051" y="10062"/>
                  </a:lnTo>
                  <a:lnTo>
                    <a:pt x="9887" y="10213"/>
                  </a:lnTo>
                  <a:lnTo>
                    <a:pt x="9155" y="11754"/>
                  </a:lnTo>
                  <a:lnTo>
                    <a:pt x="9129" y="12915"/>
                  </a:lnTo>
                  <a:lnTo>
                    <a:pt x="9395" y="13231"/>
                  </a:lnTo>
                  <a:lnTo>
                    <a:pt x="11983" y="13623"/>
                  </a:lnTo>
                  <a:lnTo>
                    <a:pt x="12059" y="13623"/>
                  </a:lnTo>
                  <a:lnTo>
                    <a:pt x="13284" y="13521"/>
                  </a:lnTo>
                  <a:lnTo>
                    <a:pt x="12185" y="14873"/>
                  </a:lnTo>
                  <a:lnTo>
                    <a:pt x="9344" y="15441"/>
                  </a:lnTo>
                  <a:lnTo>
                    <a:pt x="9155" y="15554"/>
                  </a:lnTo>
                  <a:lnTo>
                    <a:pt x="7185" y="18029"/>
                  </a:lnTo>
                  <a:lnTo>
                    <a:pt x="5771" y="20239"/>
                  </a:lnTo>
                  <a:lnTo>
                    <a:pt x="5733" y="20479"/>
                  </a:lnTo>
                  <a:lnTo>
                    <a:pt x="6288" y="22613"/>
                  </a:lnTo>
                  <a:lnTo>
                    <a:pt x="6364" y="22752"/>
                  </a:lnTo>
                  <a:lnTo>
                    <a:pt x="7576" y="24040"/>
                  </a:lnTo>
                  <a:lnTo>
                    <a:pt x="9243" y="25416"/>
                  </a:lnTo>
                  <a:cubicBezTo>
                    <a:pt x="8877" y="25909"/>
                    <a:pt x="8334" y="26679"/>
                    <a:pt x="8208" y="27032"/>
                  </a:cubicBezTo>
                  <a:cubicBezTo>
                    <a:pt x="7841" y="27386"/>
                    <a:pt x="4874" y="29091"/>
                    <a:pt x="2841" y="30214"/>
                  </a:cubicBezTo>
                  <a:lnTo>
                    <a:pt x="0" y="31629"/>
                  </a:lnTo>
                  <a:lnTo>
                    <a:pt x="189" y="32222"/>
                  </a:lnTo>
                  <a:lnTo>
                    <a:pt x="4533" y="31515"/>
                  </a:lnTo>
                  <a:lnTo>
                    <a:pt x="10430" y="29128"/>
                  </a:lnTo>
                  <a:lnTo>
                    <a:pt x="10556" y="29040"/>
                  </a:lnTo>
                  <a:lnTo>
                    <a:pt x="12804" y="26388"/>
                  </a:lnTo>
                  <a:lnTo>
                    <a:pt x="14748" y="24684"/>
                  </a:lnTo>
                  <a:lnTo>
                    <a:pt x="16087" y="23737"/>
                  </a:lnTo>
                  <a:lnTo>
                    <a:pt x="15241" y="25302"/>
                  </a:lnTo>
                  <a:lnTo>
                    <a:pt x="15582" y="25757"/>
                  </a:lnTo>
                  <a:lnTo>
                    <a:pt x="17488" y="25366"/>
                  </a:lnTo>
                  <a:cubicBezTo>
                    <a:pt x="19180" y="24861"/>
                    <a:pt x="19787" y="24595"/>
                    <a:pt x="20026" y="24431"/>
                  </a:cubicBezTo>
                  <a:cubicBezTo>
                    <a:pt x="20544" y="24595"/>
                    <a:pt x="22628" y="25757"/>
                    <a:pt x="24496" y="26868"/>
                  </a:cubicBezTo>
                  <a:lnTo>
                    <a:pt x="25936" y="29507"/>
                  </a:lnTo>
                  <a:lnTo>
                    <a:pt x="26618" y="33409"/>
                  </a:lnTo>
                  <a:lnTo>
                    <a:pt x="26012" y="36338"/>
                  </a:lnTo>
                  <a:lnTo>
                    <a:pt x="25456" y="38384"/>
                  </a:lnTo>
                  <a:lnTo>
                    <a:pt x="25469" y="38586"/>
                  </a:lnTo>
                  <a:lnTo>
                    <a:pt x="26264" y="40480"/>
                  </a:lnTo>
                  <a:lnTo>
                    <a:pt x="26858" y="40455"/>
                  </a:lnTo>
                  <a:lnTo>
                    <a:pt x="27767" y="37538"/>
                  </a:lnTo>
                  <a:lnTo>
                    <a:pt x="28373" y="37033"/>
                  </a:lnTo>
                  <a:lnTo>
                    <a:pt x="29004" y="40884"/>
                  </a:lnTo>
                  <a:lnTo>
                    <a:pt x="29888" y="43018"/>
                  </a:lnTo>
                  <a:lnTo>
                    <a:pt x="28360" y="42058"/>
                  </a:lnTo>
                  <a:lnTo>
                    <a:pt x="27893" y="42273"/>
                  </a:lnTo>
                  <a:lnTo>
                    <a:pt x="27653" y="43763"/>
                  </a:lnTo>
                  <a:lnTo>
                    <a:pt x="27678" y="43953"/>
                  </a:lnTo>
                  <a:lnTo>
                    <a:pt x="29383" y="47652"/>
                  </a:lnTo>
                  <a:lnTo>
                    <a:pt x="29156" y="50114"/>
                  </a:lnTo>
                  <a:lnTo>
                    <a:pt x="27918" y="52589"/>
                  </a:lnTo>
                  <a:lnTo>
                    <a:pt x="27413" y="57085"/>
                  </a:lnTo>
                  <a:lnTo>
                    <a:pt x="27729" y="61580"/>
                  </a:lnTo>
                  <a:lnTo>
                    <a:pt x="27779" y="61719"/>
                  </a:lnTo>
                  <a:lnTo>
                    <a:pt x="29522" y="64484"/>
                  </a:lnTo>
                  <a:lnTo>
                    <a:pt x="31252" y="65696"/>
                  </a:lnTo>
                  <a:lnTo>
                    <a:pt x="32464" y="69030"/>
                  </a:lnTo>
                  <a:lnTo>
                    <a:pt x="33891" y="74080"/>
                  </a:lnTo>
                  <a:lnTo>
                    <a:pt x="33967" y="74219"/>
                  </a:lnTo>
                  <a:lnTo>
                    <a:pt x="36505" y="76896"/>
                  </a:lnTo>
                  <a:lnTo>
                    <a:pt x="37048" y="76631"/>
                  </a:lnTo>
                  <a:lnTo>
                    <a:pt x="36467" y="73474"/>
                  </a:lnTo>
                  <a:lnTo>
                    <a:pt x="36404" y="73335"/>
                  </a:lnTo>
                  <a:lnTo>
                    <a:pt x="34964" y="71505"/>
                  </a:lnTo>
                  <a:lnTo>
                    <a:pt x="34484" y="68171"/>
                  </a:lnTo>
                  <a:lnTo>
                    <a:pt x="34484" y="68171"/>
                  </a:lnTo>
                  <a:lnTo>
                    <a:pt x="35166" y="68954"/>
                  </a:lnTo>
                  <a:lnTo>
                    <a:pt x="36012" y="72098"/>
                  </a:lnTo>
                  <a:lnTo>
                    <a:pt x="36101" y="72237"/>
                  </a:lnTo>
                  <a:lnTo>
                    <a:pt x="38273" y="74295"/>
                  </a:lnTo>
                  <a:lnTo>
                    <a:pt x="40268" y="77730"/>
                  </a:lnTo>
                  <a:lnTo>
                    <a:pt x="40419" y="79939"/>
                  </a:lnTo>
                  <a:lnTo>
                    <a:pt x="40508" y="80141"/>
                  </a:lnTo>
                  <a:lnTo>
                    <a:pt x="42162" y="81947"/>
                  </a:lnTo>
                  <a:lnTo>
                    <a:pt x="42301" y="82035"/>
                  </a:lnTo>
                  <a:lnTo>
                    <a:pt x="46202" y="83197"/>
                  </a:lnTo>
                  <a:lnTo>
                    <a:pt x="49043" y="84700"/>
                  </a:lnTo>
                  <a:lnTo>
                    <a:pt x="49359" y="84687"/>
                  </a:lnTo>
                  <a:lnTo>
                    <a:pt x="50028" y="84245"/>
                  </a:lnTo>
                  <a:lnTo>
                    <a:pt x="52453" y="86165"/>
                  </a:lnTo>
                  <a:lnTo>
                    <a:pt x="52592" y="86228"/>
                  </a:lnTo>
                  <a:lnTo>
                    <a:pt x="55407" y="86834"/>
                  </a:lnTo>
                  <a:lnTo>
                    <a:pt x="58716" y="90546"/>
                  </a:lnTo>
                  <a:lnTo>
                    <a:pt x="61330" y="91960"/>
                  </a:lnTo>
                  <a:lnTo>
                    <a:pt x="61683" y="91910"/>
                  </a:lnTo>
                  <a:lnTo>
                    <a:pt x="62706" y="91013"/>
                  </a:lnTo>
                  <a:lnTo>
                    <a:pt x="63994" y="92491"/>
                  </a:lnTo>
                  <a:lnTo>
                    <a:pt x="63691" y="95723"/>
                  </a:lnTo>
                  <a:lnTo>
                    <a:pt x="62251" y="97466"/>
                  </a:lnTo>
                  <a:lnTo>
                    <a:pt x="61405" y="99840"/>
                  </a:lnTo>
                  <a:lnTo>
                    <a:pt x="61165" y="102074"/>
                  </a:lnTo>
                  <a:lnTo>
                    <a:pt x="60711" y="103224"/>
                  </a:lnTo>
                  <a:lnTo>
                    <a:pt x="60774" y="103552"/>
                  </a:lnTo>
                  <a:lnTo>
                    <a:pt x="63186" y="106115"/>
                  </a:lnTo>
                  <a:lnTo>
                    <a:pt x="65320" y="109335"/>
                  </a:lnTo>
                  <a:lnTo>
                    <a:pt x="67441" y="112656"/>
                  </a:lnTo>
                  <a:lnTo>
                    <a:pt x="67555" y="112757"/>
                  </a:lnTo>
                  <a:lnTo>
                    <a:pt x="69461" y="113818"/>
                  </a:lnTo>
                  <a:lnTo>
                    <a:pt x="70623" y="115421"/>
                  </a:lnTo>
                  <a:lnTo>
                    <a:pt x="71090" y="120055"/>
                  </a:lnTo>
                  <a:lnTo>
                    <a:pt x="71330" y="123881"/>
                  </a:lnTo>
                  <a:lnTo>
                    <a:pt x="71090" y="127871"/>
                  </a:lnTo>
                  <a:lnTo>
                    <a:pt x="71254" y="129866"/>
                  </a:lnTo>
                  <a:lnTo>
                    <a:pt x="70472" y="132973"/>
                  </a:lnTo>
                  <a:lnTo>
                    <a:pt x="70383" y="135511"/>
                  </a:lnTo>
                  <a:lnTo>
                    <a:pt x="70623" y="138516"/>
                  </a:lnTo>
                  <a:lnTo>
                    <a:pt x="70749" y="138743"/>
                  </a:lnTo>
                  <a:lnTo>
                    <a:pt x="71886" y="139539"/>
                  </a:lnTo>
                  <a:lnTo>
                    <a:pt x="70168" y="143491"/>
                  </a:lnTo>
                  <a:lnTo>
                    <a:pt x="70194" y="143794"/>
                  </a:lnTo>
                  <a:lnTo>
                    <a:pt x="71507" y="145789"/>
                  </a:lnTo>
                  <a:lnTo>
                    <a:pt x="71823" y="147582"/>
                  </a:lnTo>
                  <a:lnTo>
                    <a:pt x="73035" y="151370"/>
                  </a:lnTo>
                  <a:lnTo>
                    <a:pt x="75409" y="154805"/>
                  </a:lnTo>
                  <a:lnTo>
                    <a:pt x="77227" y="156030"/>
                  </a:lnTo>
                  <a:lnTo>
                    <a:pt x="77391" y="156080"/>
                  </a:lnTo>
                  <a:lnTo>
                    <a:pt x="80396" y="156080"/>
                  </a:lnTo>
                  <a:lnTo>
                    <a:pt x="80624" y="155966"/>
                  </a:lnTo>
                  <a:lnTo>
                    <a:pt x="81886" y="154476"/>
                  </a:lnTo>
                  <a:lnTo>
                    <a:pt x="81798" y="153984"/>
                  </a:lnTo>
                  <a:lnTo>
                    <a:pt x="78666" y="152305"/>
                  </a:lnTo>
                  <a:lnTo>
                    <a:pt x="77530" y="149501"/>
                  </a:lnTo>
                  <a:lnTo>
                    <a:pt x="77353" y="149325"/>
                  </a:lnTo>
                  <a:cubicBezTo>
                    <a:pt x="77176" y="149249"/>
                    <a:pt x="77038" y="149097"/>
                    <a:pt x="76974" y="148908"/>
                  </a:cubicBezTo>
                  <a:cubicBezTo>
                    <a:pt x="76911" y="148643"/>
                    <a:pt x="77063" y="148289"/>
                    <a:pt x="77391" y="147885"/>
                  </a:cubicBezTo>
                  <a:cubicBezTo>
                    <a:pt x="78363" y="146723"/>
                    <a:pt x="78591" y="146458"/>
                    <a:pt x="78641" y="146332"/>
                  </a:cubicBezTo>
                  <a:lnTo>
                    <a:pt x="78957" y="145309"/>
                  </a:lnTo>
                  <a:lnTo>
                    <a:pt x="78831" y="144956"/>
                  </a:lnTo>
                  <a:lnTo>
                    <a:pt x="77404" y="143933"/>
                  </a:lnTo>
                  <a:lnTo>
                    <a:pt x="78111" y="142582"/>
                  </a:lnTo>
                  <a:lnTo>
                    <a:pt x="78831" y="142077"/>
                  </a:lnTo>
                  <a:lnTo>
                    <a:pt x="78957" y="141862"/>
                  </a:lnTo>
                  <a:lnTo>
                    <a:pt x="79361" y="139652"/>
                  </a:lnTo>
                  <a:lnTo>
                    <a:pt x="79336" y="139476"/>
                  </a:lnTo>
                  <a:lnTo>
                    <a:pt x="78818" y="138289"/>
                  </a:lnTo>
                  <a:lnTo>
                    <a:pt x="78869" y="137582"/>
                  </a:lnTo>
                  <a:lnTo>
                    <a:pt x="79954" y="137708"/>
                  </a:lnTo>
                  <a:lnTo>
                    <a:pt x="80308" y="137417"/>
                  </a:lnTo>
                  <a:lnTo>
                    <a:pt x="80384" y="135814"/>
                  </a:lnTo>
                  <a:lnTo>
                    <a:pt x="80384" y="135498"/>
                  </a:lnTo>
                  <a:lnTo>
                    <a:pt x="82038" y="135018"/>
                  </a:lnTo>
                  <a:lnTo>
                    <a:pt x="83932" y="134551"/>
                  </a:lnTo>
                  <a:lnTo>
                    <a:pt x="84172" y="134235"/>
                  </a:lnTo>
                  <a:lnTo>
                    <a:pt x="84172" y="132076"/>
                  </a:lnTo>
                  <a:lnTo>
                    <a:pt x="84020" y="130826"/>
                  </a:lnTo>
                  <a:lnTo>
                    <a:pt x="83970" y="130283"/>
                  </a:lnTo>
                  <a:lnTo>
                    <a:pt x="86243" y="130675"/>
                  </a:lnTo>
                  <a:lnTo>
                    <a:pt x="86521" y="130586"/>
                  </a:lnTo>
                  <a:lnTo>
                    <a:pt x="88137" y="129008"/>
                  </a:lnTo>
                  <a:lnTo>
                    <a:pt x="89614" y="126520"/>
                  </a:lnTo>
                  <a:lnTo>
                    <a:pt x="90965" y="124551"/>
                  </a:lnTo>
                  <a:lnTo>
                    <a:pt x="91470" y="121798"/>
                  </a:lnTo>
                  <a:lnTo>
                    <a:pt x="93857" y="120156"/>
                  </a:lnTo>
                  <a:lnTo>
                    <a:pt x="96546" y="118742"/>
                  </a:lnTo>
                  <a:lnTo>
                    <a:pt x="97897" y="117947"/>
                  </a:lnTo>
                  <a:lnTo>
                    <a:pt x="98049" y="117719"/>
                  </a:lnTo>
                  <a:lnTo>
                    <a:pt x="98592" y="113982"/>
                  </a:lnTo>
                  <a:lnTo>
                    <a:pt x="99463" y="110800"/>
                  </a:lnTo>
                  <a:lnTo>
                    <a:pt x="99842" y="108906"/>
                  </a:lnTo>
                  <a:lnTo>
                    <a:pt x="101648" y="106645"/>
                  </a:lnTo>
                  <a:lnTo>
                    <a:pt x="102746" y="104676"/>
                  </a:lnTo>
                  <a:lnTo>
                    <a:pt x="102746" y="104373"/>
                  </a:lnTo>
                  <a:lnTo>
                    <a:pt x="101799" y="102617"/>
                  </a:lnTo>
                  <a:cubicBezTo>
                    <a:pt x="101824" y="102352"/>
                    <a:pt x="101774" y="102125"/>
                    <a:pt x="98882" y="100989"/>
                  </a:cubicBezTo>
                  <a:lnTo>
                    <a:pt x="95650" y="99726"/>
                  </a:lnTo>
                  <a:lnTo>
                    <a:pt x="93718" y="99410"/>
                  </a:lnTo>
                  <a:lnTo>
                    <a:pt x="91710" y="98627"/>
                  </a:lnTo>
                  <a:lnTo>
                    <a:pt x="89551" y="97731"/>
                  </a:lnTo>
                  <a:lnTo>
                    <a:pt x="88415" y="95092"/>
                  </a:lnTo>
                  <a:lnTo>
                    <a:pt x="86887" y="92907"/>
                  </a:lnTo>
                  <a:lnTo>
                    <a:pt x="86735" y="92794"/>
                  </a:lnTo>
                  <a:lnTo>
                    <a:pt x="83338" y="91682"/>
                  </a:lnTo>
                  <a:lnTo>
                    <a:pt x="81179" y="91455"/>
                  </a:lnTo>
                  <a:lnTo>
                    <a:pt x="78970" y="89321"/>
                  </a:lnTo>
                  <a:lnTo>
                    <a:pt x="76861" y="88084"/>
                  </a:lnTo>
                  <a:lnTo>
                    <a:pt x="74335" y="87819"/>
                  </a:lnTo>
                  <a:lnTo>
                    <a:pt x="71810" y="87187"/>
                  </a:lnTo>
                  <a:lnTo>
                    <a:pt x="71722" y="87175"/>
                  </a:lnTo>
                  <a:lnTo>
                    <a:pt x="68881" y="87263"/>
                  </a:lnTo>
                  <a:lnTo>
                    <a:pt x="68792" y="87276"/>
                  </a:lnTo>
                  <a:cubicBezTo>
                    <a:pt x="65395" y="88273"/>
                    <a:pt x="65320" y="88576"/>
                    <a:pt x="65269" y="88753"/>
                  </a:cubicBezTo>
                  <a:cubicBezTo>
                    <a:pt x="65219" y="88942"/>
                    <a:pt x="65029" y="89523"/>
                    <a:pt x="64878" y="89965"/>
                  </a:cubicBezTo>
                  <a:lnTo>
                    <a:pt x="63640" y="88993"/>
                  </a:lnTo>
                  <a:lnTo>
                    <a:pt x="63350" y="88930"/>
                  </a:lnTo>
                  <a:lnTo>
                    <a:pt x="61734" y="89448"/>
                  </a:lnTo>
                  <a:lnTo>
                    <a:pt x="60218" y="88690"/>
                  </a:lnTo>
                  <a:lnTo>
                    <a:pt x="59057" y="86303"/>
                  </a:lnTo>
                  <a:lnTo>
                    <a:pt x="59802" y="84384"/>
                  </a:lnTo>
                  <a:lnTo>
                    <a:pt x="59600" y="83967"/>
                  </a:lnTo>
                  <a:lnTo>
                    <a:pt x="57655" y="83311"/>
                  </a:lnTo>
                  <a:lnTo>
                    <a:pt x="55521" y="83046"/>
                  </a:lnTo>
                  <a:lnTo>
                    <a:pt x="56077" y="81480"/>
                  </a:lnTo>
                  <a:lnTo>
                    <a:pt x="56796" y="80104"/>
                  </a:lnTo>
                  <a:lnTo>
                    <a:pt x="56986" y="78853"/>
                  </a:lnTo>
                  <a:lnTo>
                    <a:pt x="56670" y="78500"/>
                  </a:lnTo>
                  <a:lnTo>
                    <a:pt x="53905" y="78500"/>
                  </a:lnTo>
                  <a:lnTo>
                    <a:pt x="53640" y="78651"/>
                  </a:lnTo>
                  <a:lnTo>
                    <a:pt x="52516" y="80533"/>
                  </a:lnTo>
                  <a:lnTo>
                    <a:pt x="50155" y="81366"/>
                  </a:lnTo>
                  <a:lnTo>
                    <a:pt x="48374" y="78942"/>
                  </a:lnTo>
                  <a:lnTo>
                    <a:pt x="47995" y="75495"/>
                  </a:lnTo>
                  <a:lnTo>
                    <a:pt x="48816" y="72717"/>
                  </a:lnTo>
                  <a:lnTo>
                    <a:pt x="51443" y="70772"/>
                  </a:lnTo>
                  <a:lnTo>
                    <a:pt x="54132" y="70393"/>
                  </a:lnTo>
                  <a:lnTo>
                    <a:pt x="55370" y="71416"/>
                  </a:lnTo>
                  <a:lnTo>
                    <a:pt x="55849" y="71315"/>
                  </a:lnTo>
                  <a:lnTo>
                    <a:pt x="56392" y="70305"/>
                  </a:lnTo>
                  <a:lnTo>
                    <a:pt x="58286" y="70305"/>
                  </a:lnTo>
                  <a:lnTo>
                    <a:pt x="60799" y="71088"/>
                  </a:lnTo>
                  <a:lnTo>
                    <a:pt x="61014" y="72856"/>
                  </a:lnTo>
                  <a:lnTo>
                    <a:pt x="61064" y="72995"/>
                  </a:lnTo>
                  <a:lnTo>
                    <a:pt x="62403" y="75040"/>
                  </a:lnTo>
                  <a:lnTo>
                    <a:pt x="62971" y="74926"/>
                  </a:lnTo>
                  <a:lnTo>
                    <a:pt x="63363" y="72843"/>
                  </a:lnTo>
                  <a:lnTo>
                    <a:pt x="63363" y="72767"/>
                  </a:lnTo>
                  <a:lnTo>
                    <a:pt x="63211" y="69131"/>
                  </a:lnTo>
                  <a:lnTo>
                    <a:pt x="64158" y="67376"/>
                  </a:lnTo>
                  <a:lnTo>
                    <a:pt x="67087" y="65355"/>
                  </a:lnTo>
                  <a:lnTo>
                    <a:pt x="68704" y="62691"/>
                  </a:lnTo>
                  <a:lnTo>
                    <a:pt x="69461" y="60721"/>
                  </a:lnTo>
                  <a:lnTo>
                    <a:pt x="71924" y="58322"/>
                  </a:lnTo>
                  <a:lnTo>
                    <a:pt x="73452" y="58322"/>
                  </a:lnTo>
                  <a:lnTo>
                    <a:pt x="73755" y="58107"/>
                  </a:lnTo>
                  <a:lnTo>
                    <a:pt x="74575" y="55923"/>
                  </a:lnTo>
                  <a:lnTo>
                    <a:pt x="76747" y="54496"/>
                  </a:lnTo>
                  <a:lnTo>
                    <a:pt x="77682" y="55961"/>
                  </a:lnTo>
                  <a:lnTo>
                    <a:pt x="78124" y="56062"/>
                  </a:lnTo>
                  <a:lnTo>
                    <a:pt x="80119" y="54786"/>
                  </a:lnTo>
                  <a:lnTo>
                    <a:pt x="83591" y="53347"/>
                  </a:lnTo>
                  <a:lnTo>
                    <a:pt x="83705" y="52855"/>
                  </a:lnTo>
                  <a:lnTo>
                    <a:pt x="82909" y="51983"/>
                  </a:lnTo>
                  <a:lnTo>
                    <a:pt x="82657" y="51870"/>
                  </a:lnTo>
                  <a:lnTo>
                    <a:pt x="79715" y="52084"/>
                  </a:lnTo>
                  <a:lnTo>
                    <a:pt x="79134" y="50771"/>
                  </a:lnTo>
                  <a:lnTo>
                    <a:pt x="79134" y="49496"/>
                  </a:lnTo>
                  <a:lnTo>
                    <a:pt x="78970" y="49218"/>
                  </a:lnTo>
                  <a:lnTo>
                    <a:pt x="78528" y="48978"/>
                  </a:lnTo>
                  <a:lnTo>
                    <a:pt x="78742" y="48864"/>
                  </a:lnTo>
                  <a:lnTo>
                    <a:pt x="81002" y="48864"/>
                  </a:lnTo>
                  <a:lnTo>
                    <a:pt x="83212" y="49029"/>
                  </a:lnTo>
                  <a:lnTo>
                    <a:pt x="83389" y="48991"/>
                  </a:lnTo>
                  <a:lnTo>
                    <a:pt x="86028" y="47463"/>
                  </a:lnTo>
                  <a:cubicBezTo>
                    <a:pt x="87973" y="46023"/>
                    <a:pt x="88048" y="45910"/>
                    <a:pt x="88074" y="45847"/>
                  </a:cubicBezTo>
                  <a:cubicBezTo>
                    <a:pt x="88213" y="45657"/>
                    <a:pt x="88263" y="45569"/>
                    <a:pt x="86432" y="42362"/>
                  </a:cubicBezTo>
                  <a:lnTo>
                    <a:pt x="84399" y="40455"/>
                  </a:lnTo>
                  <a:lnTo>
                    <a:pt x="84033" y="38435"/>
                  </a:lnTo>
                  <a:lnTo>
                    <a:pt x="83553" y="34103"/>
                  </a:lnTo>
                  <a:lnTo>
                    <a:pt x="83010" y="33927"/>
                  </a:lnTo>
                  <a:lnTo>
                    <a:pt x="81078" y="36086"/>
                  </a:lnTo>
                  <a:lnTo>
                    <a:pt x="79576" y="35758"/>
                  </a:lnTo>
                  <a:lnTo>
                    <a:pt x="79310" y="34028"/>
                  </a:lnTo>
                  <a:lnTo>
                    <a:pt x="80055" y="32677"/>
                  </a:lnTo>
                  <a:lnTo>
                    <a:pt x="79866" y="32222"/>
                  </a:lnTo>
                  <a:lnTo>
                    <a:pt x="78212" y="31755"/>
                  </a:lnTo>
                  <a:lnTo>
                    <a:pt x="77164" y="30669"/>
                  </a:lnTo>
                  <a:lnTo>
                    <a:pt x="76937" y="30568"/>
                  </a:lnTo>
                  <a:lnTo>
                    <a:pt x="74070" y="30568"/>
                  </a:lnTo>
                  <a:lnTo>
                    <a:pt x="73199" y="30656"/>
                  </a:lnTo>
                  <a:lnTo>
                    <a:pt x="72921" y="30959"/>
                  </a:lnTo>
                  <a:lnTo>
                    <a:pt x="72845" y="33674"/>
                  </a:lnTo>
                  <a:lnTo>
                    <a:pt x="71583" y="35013"/>
                  </a:lnTo>
                  <a:lnTo>
                    <a:pt x="71545" y="35391"/>
                  </a:lnTo>
                  <a:lnTo>
                    <a:pt x="72290" y="36566"/>
                  </a:lnTo>
                  <a:lnTo>
                    <a:pt x="72492" y="38662"/>
                  </a:lnTo>
                  <a:lnTo>
                    <a:pt x="70535" y="40316"/>
                  </a:lnTo>
                  <a:lnTo>
                    <a:pt x="68615" y="40998"/>
                  </a:lnTo>
                  <a:lnTo>
                    <a:pt x="68401" y="41288"/>
                  </a:lnTo>
                  <a:lnTo>
                    <a:pt x="68401" y="44256"/>
                  </a:lnTo>
                  <a:lnTo>
                    <a:pt x="67555" y="44685"/>
                  </a:lnTo>
                  <a:lnTo>
                    <a:pt x="66380" y="43195"/>
                  </a:lnTo>
                  <a:lnTo>
                    <a:pt x="66974" y="40581"/>
                  </a:lnTo>
                  <a:lnTo>
                    <a:pt x="66822" y="40228"/>
                  </a:lnTo>
                  <a:lnTo>
                    <a:pt x="64676" y="39142"/>
                  </a:lnTo>
                  <a:lnTo>
                    <a:pt x="62453" y="37816"/>
                  </a:lnTo>
                  <a:lnTo>
                    <a:pt x="61443" y="36957"/>
                  </a:lnTo>
                  <a:lnTo>
                    <a:pt x="61241" y="36881"/>
                  </a:lnTo>
                  <a:lnTo>
                    <a:pt x="60509" y="36881"/>
                  </a:lnTo>
                  <a:lnTo>
                    <a:pt x="60307" y="34444"/>
                  </a:lnTo>
                  <a:lnTo>
                    <a:pt x="60686" y="32083"/>
                  </a:lnTo>
                  <a:lnTo>
                    <a:pt x="61456" y="30252"/>
                  </a:lnTo>
                  <a:cubicBezTo>
                    <a:pt x="61974" y="30050"/>
                    <a:pt x="62479" y="29823"/>
                    <a:pt x="62971" y="29558"/>
                  </a:cubicBezTo>
                  <a:cubicBezTo>
                    <a:pt x="63413" y="29330"/>
                    <a:pt x="63640" y="29229"/>
                    <a:pt x="63754" y="29179"/>
                  </a:cubicBezTo>
                  <a:cubicBezTo>
                    <a:pt x="63761" y="29180"/>
                    <a:pt x="63768" y="29180"/>
                    <a:pt x="63775" y="29180"/>
                  </a:cubicBezTo>
                  <a:cubicBezTo>
                    <a:pt x="63887" y="29180"/>
                    <a:pt x="64048" y="29086"/>
                    <a:pt x="64499" y="28813"/>
                  </a:cubicBezTo>
                  <a:lnTo>
                    <a:pt x="65029" y="28497"/>
                  </a:lnTo>
                  <a:cubicBezTo>
                    <a:pt x="66469" y="27638"/>
                    <a:pt x="66999" y="27323"/>
                    <a:pt x="67201" y="27171"/>
                  </a:cubicBezTo>
                  <a:lnTo>
                    <a:pt x="67214" y="27184"/>
                  </a:lnTo>
                  <a:lnTo>
                    <a:pt x="68792" y="25681"/>
                  </a:lnTo>
                  <a:lnTo>
                    <a:pt x="69992" y="24456"/>
                  </a:lnTo>
                  <a:lnTo>
                    <a:pt x="70737" y="24267"/>
                  </a:lnTo>
                  <a:lnTo>
                    <a:pt x="74083" y="24267"/>
                  </a:lnTo>
                  <a:lnTo>
                    <a:pt x="74399" y="23977"/>
                  </a:lnTo>
                  <a:lnTo>
                    <a:pt x="74550" y="21994"/>
                  </a:lnTo>
                  <a:lnTo>
                    <a:pt x="75548" y="20252"/>
                  </a:lnTo>
                  <a:lnTo>
                    <a:pt x="75573" y="20012"/>
                  </a:lnTo>
                  <a:lnTo>
                    <a:pt x="75106" y="18269"/>
                  </a:lnTo>
                  <a:lnTo>
                    <a:pt x="75005" y="18118"/>
                  </a:lnTo>
                  <a:lnTo>
                    <a:pt x="73363" y="16741"/>
                  </a:lnTo>
                  <a:lnTo>
                    <a:pt x="72883" y="16830"/>
                  </a:lnTo>
                  <a:lnTo>
                    <a:pt x="71873" y="18800"/>
                  </a:lnTo>
                  <a:lnTo>
                    <a:pt x="70320" y="19999"/>
                  </a:lnTo>
                  <a:lnTo>
                    <a:pt x="69676" y="20441"/>
                  </a:lnTo>
                  <a:lnTo>
                    <a:pt x="69676" y="18623"/>
                  </a:lnTo>
                  <a:lnTo>
                    <a:pt x="69929" y="17385"/>
                  </a:lnTo>
                  <a:lnTo>
                    <a:pt x="69411" y="17082"/>
                  </a:lnTo>
                  <a:lnTo>
                    <a:pt x="68691" y="17739"/>
                  </a:lnTo>
                  <a:lnTo>
                    <a:pt x="67896" y="15959"/>
                  </a:lnTo>
                  <a:lnTo>
                    <a:pt x="68918" y="14860"/>
                  </a:lnTo>
                  <a:lnTo>
                    <a:pt x="71002" y="10403"/>
                  </a:lnTo>
                  <a:lnTo>
                    <a:pt x="71873" y="10049"/>
                  </a:lnTo>
                  <a:lnTo>
                    <a:pt x="73767" y="8332"/>
                  </a:lnTo>
                  <a:lnTo>
                    <a:pt x="73691" y="7827"/>
                  </a:lnTo>
                  <a:lnTo>
                    <a:pt x="72896" y="7410"/>
                  </a:lnTo>
                  <a:lnTo>
                    <a:pt x="71785" y="7233"/>
                  </a:lnTo>
                  <a:lnTo>
                    <a:pt x="69373" y="7233"/>
                  </a:lnTo>
                  <a:lnTo>
                    <a:pt x="69057" y="7549"/>
                  </a:lnTo>
                  <a:lnTo>
                    <a:pt x="69057" y="9658"/>
                  </a:lnTo>
                  <a:lnTo>
                    <a:pt x="67037" y="12284"/>
                  </a:lnTo>
                  <a:lnTo>
                    <a:pt x="65294" y="14986"/>
                  </a:lnTo>
                  <a:lnTo>
                    <a:pt x="65294" y="15340"/>
                  </a:lnTo>
                  <a:lnTo>
                    <a:pt x="66077" y="16476"/>
                  </a:lnTo>
                  <a:lnTo>
                    <a:pt x="65762" y="18623"/>
                  </a:lnTo>
                  <a:lnTo>
                    <a:pt x="63375" y="19885"/>
                  </a:lnTo>
                  <a:lnTo>
                    <a:pt x="63375" y="18585"/>
                  </a:lnTo>
                  <a:lnTo>
                    <a:pt x="63085" y="18269"/>
                  </a:lnTo>
                  <a:lnTo>
                    <a:pt x="61342" y="18118"/>
                  </a:lnTo>
                  <a:lnTo>
                    <a:pt x="61128" y="18181"/>
                  </a:lnTo>
                  <a:lnTo>
                    <a:pt x="59890" y="19153"/>
                  </a:lnTo>
                  <a:lnTo>
                    <a:pt x="58223" y="16830"/>
                  </a:lnTo>
                  <a:lnTo>
                    <a:pt x="57971" y="16703"/>
                  </a:lnTo>
                  <a:lnTo>
                    <a:pt x="55799" y="16703"/>
                  </a:lnTo>
                  <a:lnTo>
                    <a:pt x="55521" y="16868"/>
                  </a:lnTo>
                  <a:lnTo>
                    <a:pt x="54827" y="18168"/>
                  </a:lnTo>
                  <a:lnTo>
                    <a:pt x="54435" y="18736"/>
                  </a:lnTo>
                  <a:lnTo>
                    <a:pt x="53652" y="16969"/>
                  </a:lnTo>
                  <a:lnTo>
                    <a:pt x="53261" y="16792"/>
                  </a:lnTo>
                  <a:cubicBezTo>
                    <a:pt x="53061" y="16867"/>
                    <a:pt x="52586" y="16997"/>
                    <a:pt x="52167" y="16997"/>
                  </a:cubicBezTo>
                  <a:cubicBezTo>
                    <a:pt x="51950" y="16997"/>
                    <a:pt x="51749" y="16962"/>
                    <a:pt x="51607" y="16868"/>
                  </a:cubicBezTo>
                  <a:cubicBezTo>
                    <a:pt x="51455" y="16767"/>
                    <a:pt x="51379" y="16590"/>
                    <a:pt x="51392" y="16426"/>
                  </a:cubicBezTo>
                  <a:cubicBezTo>
                    <a:pt x="51316" y="15112"/>
                    <a:pt x="51316" y="14986"/>
                    <a:pt x="51316" y="14974"/>
                  </a:cubicBezTo>
                  <a:lnTo>
                    <a:pt x="51215" y="14746"/>
                  </a:lnTo>
                  <a:lnTo>
                    <a:pt x="47945" y="11716"/>
                  </a:lnTo>
                  <a:lnTo>
                    <a:pt x="46922" y="11009"/>
                  </a:lnTo>
                  <a:lnTo>
                    <a:pt x="46682" y="10958"/>
                  </a:lnTo>
                  <a:lnTo>
                    <a:pt x="45142" y="11223"/>
                  </a:lnTo>
                  <a:lnTo>
                    <a:pt x="44435" y="9077"/>
                  </a:lnTo>
                  <a:lnTo>
                    <a:pt x="44233" y="8875"/>
                  </a:lnTo>
                  <a:lnTo>
                    <a:pt x="42806" y="8433"/>
                  </a:lnTo>
                  <a:lnTo>
                    <a:pt x="42679" y="8420"/>
                  </a:lnTo>
                  <a:lnTo>
                    <a:pt x="39182" y="8862"/>
                  </a:lnTo>
                  <a:lnTo>
                    <a:pt x="37262" y="8445"/>
                  </a:lnTo>
                  <a:lnTo>
                    <a:pt x="34649" y="6210"/>
                  </a:lnTo>
                  <a:lnTo>
                    <a:pt x="31075" y="4506"/>
                  </a:lnTo>
                  <a:lnTo>
                    <a:pt x="28499" y="2031"/>
                  </a:lnTo>
                  <a:lnTo>
                    <a:pt x="26365" y="263"/>
                  </a:lnTo>
                  <a:lnTo>
                    <a:pt x="26100" y="187"/>
                  </a:lnTo>
                  <a:lnTo>
                    <a:pt x="23524" y="756"/>
                  </a:lnTo>
                  <a:cubicBezTo>
                    <a:pt x="23360" y="465"/>
                    <a:pt x="23120" y="238"/>
                    <a:pt x="22817" y="124"/>
                  </a:cubicBezTo>
                  <a:cubicBezTo>
                    <a:pt x="22620" y="41"/>
                    <a:pt x="22402" y="0"/>
                    <a:pt x="22164" y="0"/>
                  </a:cubicBez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9"/>
            <p:cNvSpPr/>
            <p:nvPr/>
          </p:nvSpPr>
          <p:spPr>
            <a:xfrm>
              <a:off x="1940550" y="1654925"/>
              <a:ext cx="124725" cy="149650"/>
            </a:xfrm>
            <a:custGeom>
              <a:avLst/>
              <a:gdLst/>
              <a:ahLst/>
              <a:cxnLst/>
              <a:rect l="l" t="t" r="r" b="b"/>
              <a:pathLst>
                <a:path w="4989" h="5986" extrusionOk="0">
                  <a:moveTo>
                    <a:pt x="2425" y="0"/>
                  </a:moveTo>
                  <a:lnTo>
                    <a:pt x="1023" y="1200"/>
                  </a:lnTo>
                  <a:lnTo>
                    <a:pt x="1" y="3851"/>
                  </a:lnTo>
                  <a:lnTo>
                    <a:pt x="1" y="5985"/>
                  </a:lnTo>
                  <a:lnTo>
                    <a:pt x="2362" y="4104"/>
                  </a:lnTo>
                  <a:lnTo>
                    <a:pt x="3511" y="4887"/>
                  </a:lnTo>
                  <a:lnTo>
                    <a:pt x="4988" y="4419"/>
                  </a:lnTo>
                  <a:lnTo>
                    <a:pt x="3271" y="2210"/>
                  </a:lnTo>
                  <a:lnTo>
                    <a:pt x="242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9"/>
            <p:cNvSpPr/>
            <p:nvPr/>
          </p:nvSpPr>
          <p:spPr>
            <a:xfrm>
              <a:off x="1932650" y="1641650"/>
              <a:ext cx="145575" cy="179325"/>
            </a:xfrm>
            <a:custGeom>
              <a:avLst/>
              <a:gdLst/>
              <a:ahLst/>
              <a:cxnLst/>
              <a:rect l="l" t="t" r="r" b="b"/>
              <a:pathLst>
                <a:path w="5823" h="7173" extrusionOk="0">
                  <a:moveTo>
                    <a:pt x="2602" y="1049"/>
                  </a:moveTo>
                  <a:lnTo>
                    <a:pt x="3297" y="2842"/>
                  </a:lnTo>
                  <a:lnTo>
                    <a:pt x="4774" y="4774"/>
                  </a:lnTo>
                  <a:lnTo>
                    <a:pt x="3877" y="5064"/>
                  </a:lnTo>
                  <a:lnTo>
                    <a:pt x="2665" y="4231"/>
                  </a:lnTo>
                  <a:lnTo>
                    <a:pt x="632" y="5860"/>
                  </a:lnTo>
                  <a:lnTo>
                    <a:pt x="632" y="4433"/>
                  </a:lnTo>
                  <a:lnTo>
                    <a:pt x="1605" y="1907"/>
                  </a:lnTo>
                  <a:lnTo>
                    <a:pt x="2602" y="1049"/>
                  </a:lnTo>
                  <a:close/>
                  <a:moveTo>
                    <a:pt x="2880" y="1"/>
                  </a:moveTo>
                  <a:lnTo>
                    <a:pt x="1074" y="1541"/>
                  </a:lnTo>
                  <a:lnTo>
                    <a:pt x="26" y="4269"/>
                  </a:lnTo>
                  <a:lnTo>
                    <a:pt x="1" y="7173"/>
                  </a:lnTo>
                  <a:lnTo>
                    <a:pt x="1" y="7173"/>
                  </a:lnTo>
                  <a:lnTo>
                    <a:pt x="2703" y="5026"/>
                  </a:lnTo>
                  <a:lnTo>
                    <a:pt x="3776" y="5771"/>
                  </a:lnTo>
                  <a:lnTo>
                    <a:pt x="5822" y="5102"/>
                  </a:lnTo>
                  <a:lnTo>
                    <a:pt x="3865" y="2577"/>
                  </a:lnTo>
                  <a:lnTo>
                    <a:pt x="288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9"/>
            <p:cNvSpPr/>
            <p:nvPr/>
          </p:nvSpPr>
          <p:spPr>
            <a:xfrm>
              <a:off x="2019475" y="1292525"/>
              <a:ext cx="410075" cy="583375"/>
            </a:xfrm>
            <a:custGeom>
              <a:avLst/>
              <a:gdLst/>
              <a:ahLst/>
              <a:cxnLst/>
              <a:rect l="l" t="t" r="r" b="b"/>
              <a:pathLst>
                <a:path w="16403" h="23335" extrusionOk="0">
                  <a:moveTo>
                    <a:pt x="4129" y="0"/>
                  </a:moveTo>
                  <a:lnTo>
                    <a:pt x="1213" y="2122"/>
                  </a:lnTo>
                  <a:lnTo>
                    <a:pt x="0" y="4407"/>
                  </a:lnTo>
                  <a:lnTo>
                    <a:pt x="0" y="7248"/>
                  </a:lnTo>
                  <a:lnTo>
                    <a:pt x="2122" y="6857"/>
                  </a:lnTo>
                  <a:lnTo>
                    <a:pt x="4571" y="8347"/>
                  </a:lnTo>
                  <a:lnTo>
                    <a:pt x="6541" y="8827"/>
                  </a:lnTo>
                  <a:lnTo>
                    <a:pt x="7210" y="7576"/>
                  </a:lnTo>
                  <a:lnTo>
                    <a:pt x="8170" y="11339"/>
                  </a:lnTo>
                  <a:lnTo>
                    <a:pt x="9521" y="12842"/>
                  </a:lnTo>
                  <a:lnTo>
                    <a:pt x="8258" y="15052"/>
                  </a:lnTo>
                  <a:cubicBezTo>
                    <a:pt x="8258" y="15052"/>
                    <a:pt x="8978" y="16314"/>
                    <a:pt x="6996" y="16706"/>
                  </a:cubicBezTo>
                  <a:cubicBezTo>
                    <a:pt x="5026" y="17097"/>
                    <a:pt x="6364" y="16946"/>
                    <a:pt x="5026" y="17097"/>
                  </a:cubicBezTo>
                  <a:cubicBezTo>
                    <a:pt x="3688" y="17261"/>
                    <a:pt x="3688" y="17539"/>
                    <a:pt x="3688" y="17539"/>
                  </a:cubicBezTo>
                  <a:lnTo>
                    <a:pt x="4180" y="18915"/>
                  </a:lnTo>
                  <a:lnTo>
                    <a:pt x="6604" y="18915"/>
                  </a:lnTo>
                  <a:lnTo>
                    <a:pt x="7943" y="20810"/>
                  </a:lnTo>
                  <a:lnTo>
                    <a:pt x="9521" y="22539"/>
                  </a:lnTo>
                  <a:lnTo>
                    <a:pt x="11579" y="23335"/>
                  </a:lnTo>
                  <a:lnTo>
                    <a:pt x="10405" y="20532"/>
                  </a:lnTo>
                  <a:lnTo>
                    <a:pt x="12375" y="21693"/>
                  </a:lnTo>
                  <a:lnTo>
                    <a:pt x="13473" y="20115"/>
                  </a:lnTo>
                  <a:lnTo>
                    <a:pt x="12059" y="16794"/>
                  </a:lnTo>
                  <a:lnTo>
                    <a:pt x="12615" y="15923"/>
                  </a:lnTo>
                  <a:lnTo>
                    <a:pt x="14420" y="18360"/>
                  </a:lnTo>
                  <a:lnTo>
                    <a:pt x="15683" y="16794"/>
                  </a:lnTo>
                  <a:lnTo>
                    <a:pt x="16403" y="15052"/>
                  </a:lnTo>
                  <a:lnTo>
                    <a:pt x="12931" y="12135"/>
                  </a:lnTo>
                  <a:lnTo>
                    <a:pt x="14269" y="11630"/>
                  </a:lnTo>
                  <a:lnTo>
                    <a:pt x="13549" y="8195"/>
                  </a:lnTo>
                  <a:lnTo>
                    <a:pt x="12211" y="5821"/>
                  </a:lnTo>
                  <a:lnTo>
                    <a:pt x="10721" y="4963"/>
                  </a:lnTo>
                  <a:lnTo>
                    <a:pt x="9067" y="3624"/>
                  </a:lnTo>
                  <a:lnTo>
                    <a:pt x="10557" y="3069"/>
                  </a:lnTo>
                  <a:lnTo>
                    <a:pt x="10165" y="1414"/>
                  </a:lnTo>
                  <a:lnTo>
                    <a:pt x="7918" y="354"/>
                  </a:lnTo>
                  <a:lnTo>
                    <a:pt x="5670" y="1326"/>
                  </a:lnTo>
                  <a:lnTo>
                    <a:pt x="5165" y="2677"/>
                  </a:lnTo>
                  <a:lnTo>
                    <a:pt x="3814" y="4256"/>
                  </a:lnTo>
                  <a:lnTo>
                    <a:pt x="2993" y="3069"/>
                  </a:lnTo>
                  <a:lnTo>
                    <a:pt x="412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9"/>
            <p:cNvSpPr/>
            <p:nvPr/>
          </p:nvSpPr>
          <p:spPr>
            <a:xfrm>
              <a:off x="2011275" y="1270725"/>
              <a:ext cx="427750" cy="619075"/>
            </a:xfrm>
            <a:custGeom>
              <a:avLst/>
              <a:gdLst/>
              <a:ahLst/>
              <a:cxnLst/>
              <a:rect l="l" t="t" r="r" b="b"/>
              <a:pathLst>
                <a:path w="17110" h="24763" extrusionOk="0">
                  <a:moveTo>
                    <a:pt x="8246" y="1567"/>
                  </a:moveTo>
                  <a:lnTo>
                    <a:pt x="10228" y="2501"/>
                  </a:lnTo>
                  <a:lnTo>
                    <a:pt x="10518" y="3739"/>
                  </a:lnTo>
                  <a:lnTo>
                    <a:pt x="8763" y="4383"/>
                  </a:lnTo>
                  <a:lnTo>
                    <a:pt x="10885" y="6087"/>
                  </a:lnTo>
                  <a:lnTo>
                    <a:pt x="12311" y="6908"/>
                  </a:lnTo>
                  <a:lnTo>
                    <a:pt x="13587" y="9156"/>
                  </a:lnTo>
                  <a:lnTo>
                    <a:pt x="14231" y="12287"/>
                  </a:lnTo>
                  <a:lnTo>
                    <a:pt x="12640" y="12881"/>
                  </a:lnTo>
                  <a:lnTo>
                    <a:pt x="16340" y="15999"/>
                  </a:lnTo>
                  <a:lnTo>
                    <a:pt x="15733" y="17477"/>
                  </a:lnTo>
                  <a:lnTo>
                    <a:pt x="14761" y="18689"/>
                  </a:lnTo>
                  <a:lnTo>
                    <a:pt x="12918" y="16227"/>
                  </a:lnTo>
                  <a:lnTo>
                    <a:pt x="12021" y="17616"/>
                  </a:lnTo>
                  <a:lnTo>
                    <a:pt x="13448" y="20937"/>
                  </a:lnTo>
                  <a:lnTo>
                    <a:pt x="12615" y="22136"/>
                  </a:lnTo>
                  <a:lnTo>
                    <a:pt x="10076" y="20633"/>
                  </a:lnTo>
                  <a:lnTo>
                    <a:pt x="11339" y="23639"/>
                  </a:lnTo>
                  <a:lnTo>
                    <a:pt x="10051" y="23146"/>
                  </a:lnTo>
                  <a:lnTo>
                    <a:pt x="8549" y="21492"/>
                  </a:lnTo>
                  <a:lnTo>
                    <a:pt x="7109" y="19459"/>
                  </a:lnTo>
                  <a:lnTo>
                    <a:pt x="4748" y="19459"/>
                  </a:lnTo>
                  <a:lnTo>
                    <a:pt x="4407" y="18500"/>
                  </a:lnTo>
                  <a:cubicBezTo>
                    <a:pt x="4723" y="18373"/>
                    <a:pt x="5064" y="18297"/>
                    <a:pt x="5417" y="18272"/>
                  </a:cubicBezTo>
                  <a:cubicBezTo>
                    <a:pt x="6124" y="18196"/>
                    <a:pt x="6124" y="18196"/>
                    <a:pt x="6238" y="18146"/>
                  </a:cubicBezTo>
                  <a:cubicBezTo>
                    <a:pt x="6301" y="18121"/>
                    <a:pt x="6453" y="18070"/>
                    <a:pt x="7412" y="17881"/>
                  </a:cubicBezTo>
                  <a:cubicBezTo>
                    <a:pt x="8208" y="17717"/>
                    <a:pt x="8725" y="17401"/>
                    <a:pt x="8940" y="16934"/>
                  </a:cubicBezTo>
                  <a:cubicBezTo>
                    <a:pt x="9079" y="16618"/>
                    <a:pt x="9079" y="16265"/>
                    <a:pt x="8953" y="15936"/>
                  </a:cubicBezTo>
                  <a:lnTo>
                    <a:pt x="10253" y="13676"/>
                  </a:lnTo>
                  <a:lnTo>
                    <a:pt x="8801" y="12060"/>
                  </a:lnTo>
                  <a:lnTo>
                    <a:pt x="7652" y="7590"/>
                  </a:lnTo>
                  <a:lnTo>
                    <a:pt x="6718" y="9332"/>
                  </a:lnTo>
                  <a:lnTo>
                    <a:pt x="5026" y="8928"/>
                  </a:lnTo>
                  <a:lnTo>
                    <a:pt x="2513" y="7388"/>
                  </a:lnTo>
                  <a:lnTo>
                    <a:pt x="644" y="7741"/>
                  </a:lnTo>
                  <a:lnTo>
                    <a:pt x="644" y="5367"/>
                  </a:lnTo>
                  <a:lnTo>
                    <a:pt x="1793" y="3208"/>
                  </a:lnTo>
                  <a:lnTo>
                    <a:pt x="3801" y="1744"/>
                  </a:lnTo>
                  <a:lnTo>
                    <a:pt x="3801" y="1744"/>
                  </a:lnTo>
                  <a:lnTo>
                    <a:pt x="2980" y="3991"/>
                  </a:lnTo>
                  <a:lnTo>
                    <a:pt x="4129" y="5645"/>
                  </a:lnTo>
                  <a:lnTo>
                    <a:pt x="5745" y="3751"/>
                  </a:lnTo>
                  <a:lnTo>
                    <a:pt x="6263" y="2438"/>
                  </a:lnTo>
                  <a:lnTo>
                    <a:pt x="8246" y="1567"/>
                  </a:lnTo>
                  <a:close/>
                  <a:moveTo>
                    <a:pt x="5114" y="1"/>
                  </a:moveTo>
                  <a:lnTo>
                    <a:pt x="1288" y="2779"/>
                  </a:lnTo>
                  <a:lnTo>
                    <a:pt x="0" y="5203"/>
                  </a:lnTo>
                  <a:lnTo>
                    <a:pt x="0" y="8486"/>
                  </a:lnTo>
                  <a:lnTo>
                    <a:pt x="2374" y="8044"/>
                  </a:lnTo>
                  <a:lnTo>
                    <a:pt x="4723" y="9471"/>
                  </a:lnTo>
                  <a:lnTo>
                    <a:pt x="7021" y="10039"/>
                  </a:lnTo>
                  <a:lnTo>
                    <a:pt x="7425" y="9294"/>
                  </a:lnTo>
                  <a:lnTo>
                    <a:pt x="8208" y="12350"/>
                  </a:lnTo>
                  <a:lnTo>
                    <a:pt x="9458" y="13739"/>
                  </a:lnTo>
                  <a:lnTo>
                    <a:pt x="8321" y="15747"/>
                  </a:lnTo>
                  <a:lnTo>
                    <a:pt x="8233" y="15911"/>
                  </a:lnTo>
                  <a:lnTo>
                    <a:pt x="8309" y="16063"/>
                  </a:lnTo>
                  <a:cubicBezTo>
                    <a:pt x="8410" y="16252"/>
                    <a:pt x="8422" y="16467"/>
                    <a:pt x="8347" y="16669"/>
                  </a:cubicBezTo>
                  <a:cubicBezTo>
                    <a:pt x="8220" y="16946"/>
                    <a:pt x="7842" y="17148"/>
                    <a:pt x="7273" y="17262"/>
                  </a:cubicBezTo>
                  <a:cubicBezTo>
                    <a:pt x="6263" y="17464"/>
                    <a:pt x="6099" y="17527"/>
                    <a:pt x="6011" y="17565"/>
                  </a:cubicBezTo>
                  <a:cubicBezTo>
                    <a:pt x="5783" y="17603"/>
                    <a:pt x="5556" y="17641"/>
                    <a:pt x="5329" y="17654"/>
                  </a:cubicBezTo>
                  <a:cubicBezTo>
                    <a:pt x="4937" y="17704"/>
                    <a:pt x="3712" y="17843"/>
                    <a:pt x="3712" y="18411"/>
                  </a:cubicBezTo>
                  <a:lnTo>
                    <a:pt x="4293" y="20103"/>
                  </a:lnTo>
                  <a:lnTo>
                    <a:pt x="6793" y="20103"/>
                  </a:lnTo>
                  <a:lnTo>
                    <a:pt x="8056" y="21884"/>
                  </a:lnTo>
                  <a:lnTo>
                    <a:pt x="9685" y="23677"/>
                  </a:lnTo>
                  <a:lnTo>
                    <a:pt x="12488" y="24763"/>
                  </a:lnTo>
                  <a:lnTo>
                    <a:pt x="11390" y="22161"/>
                  </a:lnTo>
                  <a:lnTo>
                    <a:pt x="12791" y="22982"/>
                  </a:lnTo>
                  <a:lnTo>
                    <a:pt x="14168" y="20987"/>
                  </a:lnTo>
                  <a:lnTo>
                    <a:pt x="12741" y="17666"/>
                  </a:lnTo>
                  <a:lnTo>
                    <a:pt x="12968" y="17325"/>
                  </a:lnTo>
                  <a:lnTo>
                    <a:pt x="14748" y="19712"/>
                  </a:lnTo>
                  <a:lnTo>
                    <a:pt x="16264" y="17830"/>
                  </a:lnTo>
                  <a:lnTo>
                    <a:pt x="17110" y="15810"/>
                  </a:lnTo>
                  <a:lnTo>
                    <a:pt x="13877" y="13083"/>
                  </a:lnTo>
                  <a:lnTo>
                    <a:pt x="14963" y="12678"/>
                  </a:lnTo>
                  <a:lnTo>
                    <a:pt x="14193" y="8979"/>
                  </a:lnTo>
                  <a:lnTo>
                    <a:pt x="12779" y="6453"/>
                  </a:lnTo>
                  <a:lnTo>
                    <a:pt x="11238" y="5569"/>
                  </a:lnTo>
                  <a:lnTo>
                    <a:pt x="10013" y="4585"/>
                  </a:lnTo>
                  <a:lnTo>
                    <a:pt x="11263" y="4117"/>
                  </a:lnTo>
                  <a:lnTo>
                    <a:pt x="10771" y="2047"/>
                  </a:lnTo>
                  <a:lnTo>
                    <a:pt x="8258" y="860"/>
                  </a:lnTo>
                  <a:lnTo>
                    <a:pt x="5758" y="1958"/>
                  </a:lnTo>
                  <a:lnTo>
                    <a:pt x="5215" y="3372"/>
                  </a:lnTo>
                  <a:lnTo>
                    <a:pt x="4180" y="4597"/>
                  </a:lnTo>
                  <a:lnTo>
                    <a:pt x="3675" y="3890"/>
                  </a:lnTo>
                  <a:lnTo>
                    <a:pt x="511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9"/>
            <p:cNvSpPr/>
            <p:nvPr/>
          </p:nvSpPr>
          <p:spPr>
            <a:xfrm>
              <a:off x="2342725" y="2272700"/>
              <a:ext cx="102300" cy="109875"/>
            </a:xfrm>
            <a:custGeom>
              <a:avLst/>
              <a:gdLst/>
              <a:ahLst/>
              <a:cxnLst/>
              <a:rect l="l" t="t" r="r" b="b"/>
              <a:pathLst>
                <a:path w="4092" h="4395" extrusionOk="0">
                  <a:moveTo>
                    <a:pt x="112" y="2946"/>
                  </a:moveTo>
                  <a:cubicBezTo>
                    <a:pt x="41" y="2963"/>
                    <a:pt x="1" y="2986"/>
                    <a:pt x="1" y="3018"/>
                  </a:cubicBezTo>
                  <a:cubicBezTo>
                    <a:pt x="1" y="3026"/>
                    <a:pt x="3" y="3031"/>
                    <a:pt x="9" y="3031"/>
                  </a:cubicBezTo>
                  <a:cubicBezTo>
                    <a:pt x="25" y="3031"/>
                    <a:pt x="60" y="3000"/>
                    <a:pt x="112" y="2946"/>
                  </a:cubicBezTo>
                  <a:close/>
                  <a:moveTo>
                    <a:pt x="2337" y="0"/>
                  </a:moveTo>
                  <a:cubicBezTo>
                    <a:pt x="2337" y="0"/>
                    <a:pt x="576" y="2455"/>
                    <a:pt x="112" y="2946"/>
                  </a:cubicBezTo>
                  <a:lnTo>
                    <a:pt x="112" y="2946"/>
                  </a:lnTo>
                  <a:cubicBezTo>
                    <a:pt x="226" y="2918"/>
                    <a:pt x="419" y="2908"/>
                    <a:pt x="644" y="2908"/>
                  </a:cubicBezTo>
                  <a:cubicBezTo>
                    <a:pt x="1336" y="2908"/>
                    <a:pt x="2337" y="3005"/>
                    <a:pt x="2337" y="3005"/>
                  </a:cubicBezTo>
                  <a:lnTo>
                    <a:pt x="3145" y="4394"/>
                  </a:lnTo>
                  <a:lnTo>
                    <a:pt x="4092" y="3990"/>
                  </a:lnTo>
                  <a:lnTo>
                    <a:pt x="4092" y="2096"/>
                  </a:lnTo>
                  <a:lnTo>
                    <a:pt x="2438" y="1465"/>
                  </a:lnTo>
                  <a:lnTo>
                    <a:pt x="233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9"/>
            <p:cNvSpPr/>
            <p:nvPr/>
          </p:nvSpPr>
          <p:spPr>
            <a:xfrm>
              <a:off x="2334825" y="2250600"/>
              <a:ext cx="118400" cy="142075"/>
            </a:xfrm>
            <a:custGeom>
              <a:avLst/>
              <a:gdLst/>
              <a:ahLst/>
              <a:cxnLst/>
              <a:rect l="l" t="t" r="r" b="b"/>
              <a:pathLst>
                <a:path w="4736" h="5683" extrusionOk="0">
                  <a:moveTo>
                    <a:pt x="2387" y="1781"/>
                  </a:moveTo>
                  <a:lnTo>
                    <a:pt x="2450" y="2576"/>
                  </a:lnTo>
                  <a:lnTo>
                    <a:pt x="4079" y="3207"/>
                  </a:lnTo>
                  <a:lnTo>
                    <a:pt x="4079" y="4659"/>
                  </a:lnTo>
                  <a:lnTo>
                    <a:pt x="3587" y="4874"/>
                  </a:lnTo>
                  <a:lnTo>
                    <a:pt x="2829" y="3586"/>
                  </a:lnTo>
                  <a:lnTo>
                    <a:pt x="2665" y="3574"/>
                  </a:lnTo>
                  <a:cubicBezTo>
                    <a:pt x="1983" y="3510"/>
                    <a:pt x="1491" y="3473"/>
                    <a:pt x="1125" y="3473"/>
                  </a:cubicBezTo>
                  <a:lnTo>
                    <a:pt x="1137" y="3473"/>
                  </a:lnTo>
                  <a:cubicBezTo>
                    <a:pt x="1428" y="3106"/>
                    <a:pt x="1819" y="2576"/>
                    <a:pt x="2387" y="1781"/>
                  </a:cubicBezTo>
                  <a:close/>
                  <a:moveTo>
                    <a:pt x="2905" y="0"/>
                  </a:moveTo>
                  <a:lnTo>
                    <a:pt x="2400" y="707"/>
                  </a:lnTo>
                  <a:cubicBezTo>
                    <a:pt x="1541" y="1894"/>
                    <a:pt x="582" y="3195"/>
                    <a:pt x="253" y="3561"/>
                  </a:cubicBezTo>
                  <a:cubicBezTo>
                    <a:pt x="203" y="3574"/>
                    <a:pt x="165" y="3599"/>
                    <a:pt x="127" y="3637"/>
                  </a:cubicBezTo>
                  <a:lnTo>
                    <a:pt x="1" y="3763"/>
                  </a:lnTo>
                  <a:lnTo>
                    <a:pt x="1" y="4142"/>
                  </a:lnTo>
                  <a:lnTo>
                    <a:pt x="228" y="4218"/>
                  </a:lnTo>
                  <a:cubicBezTo>
                    <a:pt x="268" y="4227"/>
                    <a:pt x="302" y="4237"/>
                    <a:pt x="339" y="4237"/>
                  </a:cubicBezTo>
                  <a:cubicBezTo>
                    <a:pt x="396" y="4237"/>
                    <a:pt x="462" y="4214"/>
                    <a:pt x="569" y="4129"/>
                  </a:cubicBezTo>
                  <a:cubicBezTo>
                    <a:pt x="771" y="4117"/>
                    <a:pt x="974" y="4111"/>
                    <a:pt x="1176" y="4111"/>
                  </a:cubicBezTo>
                  <a:cubicBezTo>
                    <a:pt x="1605" y="4111"/>
                    <a:pt x="2034" y="4137"/>
                    <a:pt x="2463" y="4180"/>
                  </a:cubicBezTo>
                  <a:lnTo>
                    <a:pt x="3334" y="5682"/>
                  </a:lnTo>
                  <a:lnTo>
                    <a:pt x="4736" y="5076"/>
                  </a:lnTo>
                  <a:lnTo>
                    <a:pt x="4736" y="2753"/>
                  </a:lnTo>
                  <a:lnTo>
                    <a:pt x="3069" y="2121"/>
                  </a:lnTo>
                  <a:lnTo>
                    <a:pt x="290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9"/>
            <p:cNvSpPr/>
            <p:nvPr/>
          </p:nvSpPr>
          <p:spPr>
            <a:xfrm>
              <a:off x="1713900" y="3010725"/>
              <a:ext cx="224775" cy="69925"/>
            </a:xfrm>
            <a:custGeom>
              <a:avLst/>
              <a:gdLst/>
              <a:ahLst/>
              <a:cxnLst/>
              <a:rect l="l" t="t" r="r" b="b"/>
              <a:pathLst>
                <a:path w="8991" h="2797" extrusionOk="0">
                  <a:moveTo>
                    <a:pt x="1112" y="1"/>
                  </a:moveTo>
                  <a:lnTo>
                    <a:pt x="0" y="556"/>
                  </a:lnTo>
                  <a:lnTo>
                    <a:pt x="1112" y="834"/>
                  </a:lnTo>
                  <a:cubicBezTo>
                    <a:pt x="1112" y="834"/>
                    <a:pt x="3864" y="1125"/>
                    <a:pt x="4104" y="1125"/>
                  </a:cubicBezTo>
                  <a:cubicBezTo>
                    <a:pt x="4344" y="1125"/>
                    <a:pt x="6705" y="2110"/>
                    <a:pt x="6705" y="2110"/>
                  </a:cubicBezTo>
                  <a:cubicBezTo>
                    <a:pt x="6705" y="2110"/>
                    <a:pt x="5423" y="2797"/>
                    <a:pt x="5497" y="2797"/>
                  </a:cubicBezTo>
                  <a:cubicBezTo>
                    <a:pt x="5501" y="2797"/>
                    <a:pt x="5508" y="2795"/>
                    <a:pt x="5518" y="2791"/>
                  </a:cubicBezTo>
                  <a:cubicBezTo>
                    <a:pt x="5758" y="2716"/>
                    <a:pt x="8991" y="2463"/>
                    <a:pt x="8991" y="2463"/>
                  </a:cubicBezTo>
                  <a:lnTo>
                    <a:pt x="7892" y="1390"/>
                  </a:lnTo>
                  <a:lnTo>
                    <a:pt x="324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9"/>
            <p:cNvSpPr/>
            <p:nvPr/>
          </p:nvSpPr>
          <p:spPr>
            <a:xfrm>
              <a:off x="1691475" y="3002850"/>
              <a:ext cx="265200" cy="86825"/>
            </a:xfrm>
            <a:custGeom>
              <a:avLst/>
              <a:gdLst/>
              <a:ahLst/>
              <a:cxnLst/>
              <a:rect l="l" t="t" r="r" b="b"/>
              <a:pathLst>
                <a:path w="10608" h="3473" extrusionOk="0">
                  <a:moveTo>
                    <a:pt x="4079" y="644"/>
                  </a:moveTo>
                  <a:lnTo>
                    <a:pt x="8613" y="1995"/>
                  </a:lnTo>
                  <a:lnTo>
                    <a:pt x="9168" y="2526"/>
                  </a:lnTo>
                  <a:cubicBezTo>
                    <a:pt x="8764" y="2551"/>
                    <a:pt x="8310" y="2589"/>
                    <a:pt x="7880" y="2627"/>
                  </a:cubicBezTo>
                  <a:lnTo>
                    <a:pt x="8335" y="2387"/>
                  </a:lnTo>
                  <a:lnTo>
                    <a:pt x="7716" y="2134"/>
                  </a:lnTo>
                  <a:cubicBezTo>
                    <a:pt x="6112" y="1465"/>
                    <a:pt x="5191" y="1124"/>
                    <a:pt x="5001" y="1124"/>
                  </a:cubicBezTo>
                  <a:cubicBezTo>
                    <a:pt x="4824" y="1124"/>
                    <a:pt x="3095" y="947"/>
                    <a:pt x="2072" y="846"/>
                  </a:cubicBezTo>
                  <a:lnTo>
                    <a:pt x="1807" y="770"/>
                  </a:lnTo>
                  <a:lnTo>
                    <a:pt x="2072" y="644"/>
                  </a:lnTo>
                  <a:close/>
                  <a:moveTo>
                    <a:pt x="1933" y="0"/>
                  </a:moveTo>
                  <a:lnTo>
                    <a:pt x="1" y="973"/>
                  </a:lnTo>
                  <a:lnTo>
                    <a:pt x="1971" y="1465"/>
                  </a:lnTo>
                  <a:cubicBezTo>
                    <a:pt x="2438" y="1515"/>
                    <a:pt x="4749" y="1755"/>
                    <a:pt x="4976" y="1755"/>
                  </a:cubicBezTo>
                  <a:cubicBezTo>
                    <a:pt x="5127" y="1781"/>
                    <a:pt x="5974" y="2096"/>
                    <a:pt x="6857" y="2462"/>
                  </a:cubicBezTo>
                  <a:cubicBezTo>
                    <a:pt x="5974" y="2942"/>
                    <a:pt x="5986" y="2980"/>
                    <a:pt x="6100" y="3233"/>
                  </a:cubicBezTo>
                  <a:lnTo>
                    <a:pt x="6251" y="3473"/>
                  </a:lnTo>
                  <a:lnTo>
                    <a:pt x="6516" y="3410"/>
                  </a:lnTo>
                  <a:cubicBezTo>
                    <a:pt x="6706" y="3359"/>
                    <a:pt x="8411" y="3207"/>
                    <a:pt x="9913" y="3094"/>
                  </a:cubicBezTo>
                  <a:lnTo>
                    <a:pt x="10608" y="3043"/>
                  </a:lnTo>
                  <a:lnTo>
                    <a:pt x="8953" y="1427"/>
                  </a:lnTo>
                  <a:lnTo>
                    <a:pt x="4231" y="13"/>
                  </a:lnTo>
                  <a:lnTo>
                    <a:pt x="193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9"/>
            <p:cNvSpPr/>
            <p:nvPr/>
          </p:nvSpPr>
          <p:spPr>
            <a:xfrm>
              <a:off x="1938650" y="3067875"/>
              <a:ext cx="120300" cy="55275"/>
            </a:xfrm>
            <a:custGeom>
              <a:avLst/>
              <a:gdLst/>
              <a:ahLst/>
              <a:cxnLst/>
              <a:rect l="l" t="t" r="r" b="b"/>
              <a:pathLst>
                <a:path w="4812" h="2211" extrusionOk="0">
                  <a:moveTo>
                    <a:pt x="1807" y="0"/>
                  </a:moveTo>
                  <a:lnTo>
                    <a:pt x="1099" y="1036"/>
                  </a:lnTo>
                  <a:lnTo>
                    <a:pt x="1" y="2210"/>
                  </a:lnTo>
                  <a:lnTo>
                    <a:pt x="1" y="2210"/>
                  </a:lnTo>
                  <a:lnTo>
                    <a:pt x="2842" y="1743"/>
                  </a:lnTo>
                  <a:lnTo>
                    <a:pt x="4812" y="2210"/>
                  </a:lnTo>
                  <a:lnTo>
                    <a:pt x="4812" y="2210"/>
                  </a:lnTo>
                  <a:lnTo>
                    <a:pt x="4408" y="493"/>
                  </a:lnTo>
                  <a:lnTo>
                    <a:pt x="18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9"/>
            <p:cNvSpPr/>
            <p:nvPr/>
          </p:nvSpPr>
          <p:spPr>
            <a:xfrm>
              <a:off x="1916875" y="3059350"/>
              <a:ext cx="152175" cy="75475"/>
            </a:xfrm>
            <a:custGeom>
              <a:avLst/>
              <a:gdLst/>
              <a:ahLst/>
              <a:cxnLst/>
              <a:rect l="l" t="t" r="r" b="b"/>
              <a:pathLst>
                <a:path w="6087" h="3019" extrusionOk="0">
                  <a:moveTo>
                    <a:pt x="2829" y="695"/>
                  </a:moveTo>
                  <a:lnTo>
                    <a:pt x="5026" y="1099"/>
                  </a:lnTo>
                  <a:lnTo>
                    <a:pt x="5253" y="2122"/>
                  </a:lnTo>
                  <a:lnTo>
                    <a:pt x="5253" y="2122"/>
                  </a:lnTo>
                  <a:lnTo>
                    <a:pt x="3713" y="1756"/>
                  </a:lnTo>
                  <a:lnTo>
                    <a:pt x="1731" y="2084"/>
                  </a:lnTo>
                  <a:lnTo>
                    <a:pt x="2236" y="1541"/>
                  </a:lnTo>
                  <a:lnTo>
                    <a:pt x="2829" y="695"/>
                  </a:lnTo>
                  <a:close/>
                  <a:moveTo>
                    <a:pt x="2526" y="0"/>
                  </a:moveTo>
                  <a:lnTo>
                    <a:pt x="1743" y="1162"/>
                  </a:lnTo>
                  <a:lnTo>
                    <a:pt x="1" y="3018"/>
                  </a:lnTo>
                  <a:lnTo>
                    <a:pt x="3675" y="2400"/>
                  </a:lnTo>
                  <a:lnTo>
                    <a:pt x="6087" y="2980"/>
                  </a:lnTo>
                  <a:lnTo>
                    <a:pt x="5531" y="556"/>
                  </a:lnTo>
                  <a:lnTo>
                    <a:pt x="252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9"/>
            <p:cNvSpPr/>
            <p:nvPr/>
          </p:nvSpPr>
          <p:spPr>
            <a:xfrm>
              <a:off x="1843950" y="3121225"/>
              <a:ext cx="55275" cy="29075"/>
            </a:xfrm>
            <a:custGeom>
              <a:avLst/>
              <a:gdLst/>
              <a:ahLst/>
              <a:cxnLst/>
              <a:rect l="l" t="t" r="r" b="b"/>
              <a:pathLst>
                <a:path w="2211" h="1163" extrusionOk="0">
                  <a:moveTo>
                    <a:pt x="1" y="0"/>
                  </a:moveTo>
                  <a:lnTo>
                    <a:pt x="1226" y="1162"/>
                  </a:lnTo>
                  <a:lnTo>
                    <a:pt x="2211" y="278"/>
                  </a:lnTo>
                  <a:lnTo>
                    <a:pt x="165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9"/>
            <p:cNvSpPr/>
            <p:nvPr/>
          </p:nvSpPr>
          <p:spPr>
            <a:xfrm>
              <a:off x="1824375" y="3113325"/>
              <a:ext cx="88750" cy="47700"/>
            </a:xfrm>
            <a:custGeom>
              <a:avLst/>
              <a:gdLst/>
              <a:ahLst/>
              <a:cxnLst/>
              <a:rect l="l" t="t" r="r" b="b"/>
              <a:pathLst>
                <a:path w="3550" h="1908" extrusionOk="0">
                  <a:moveTo>
                    <a:pt x="2375" y="632"/>
                  </a:moveTo>
                  <a:lnTo>
                    <a:pt x="2438" y="670"/>
                  </a:lnTo>
                  <a:lnTo>
                    <a:pt x="2021" y="1049"/>
                  </a:lnTo>
                  <a:lnTo>
                    <a:pt x="1579" y="632"/>
                  </a:lnTo>
                  <a:close/>
                  <a:moveTo>
                    <a:pt x="1" y="1"/>
                  </a:moveTo>
                  <a:lnTo>
                    <a:pt x="1996" y="1907"/>
                  </a:lnTo>
                  <a:lnTo>
                    <a:pt x="3549" y="518"/>
                  </a:lnTo>
                  <a:lnTo>
                    <a:pt x="251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9"/>
            <p:cNvSpPr/>
            <p:nvPr/>
          </p:nvSpPr>
          <p:spPr>
            <a:xfrm>
              <a:off x="2090500" y="3105425"/>
              <a:ext cx="65050" cy="33175"/>
            </a:xfrm>
            <a:custGeom>
              <a:avLst/>
              <a:gdLst/>
              <a:ahLst/>
              <a:cxnLst/>
              <a:rect l="l" t="t" r="r" b="b"/>
              <a:pathLst>
                <a:path w="2602" h="1327" extrusionOk="0">
                  <a:moveTo>
                    <a:pt x="0" y="1"/>
                  </a:moveTo>
                  <a:lnTo>
                    <a:pt x="468" y="1327"/>
                  </a:lnTo>
                  <a:lnTo>
                    <a:pt x="2602" y="658"/>
                  </a:lnTo>
                  <a:lnTo>
                    <a:pt x="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9"/>
            <p:cNvSpPr/>
            <p:nvPr/>
          </p:nvSpPr>
          <p:spPr>
            <a:xfrm>
              <a:off x="2077875" y="3094075"/>
              <a:ext cx="106725" cy="54325"/>
            </a:xfrm>
            <a:custGeom>
              <a:avLst/>
              <a:gdLst/>
              <a:ahLst/>
              <a:cxnLst/>
              <a:rect l="l" t="t" r="r" b="b"/>
              <a:pathLst>
                <a:path w="4269" h="2173" extrusionOk="0">
                  <a:moveTo>
                    <a:pt x="998" y="910"/>
                  </a:moveTo>
                  <a:lnTo>
                    <a:pt x="1945" y="1137"/>
                  </a:lnTo>
                  <a:lnTo>
                    <a:pt x="1162" y="1377"/>
                  </a:lnTo>
                  <a:lnTo>
                    <a:pt x="998" y="910"/>
                  </a:lnTo>
                  <a:close/>
                  <a:moveTo>
                    <a:pt x="0" y="0"/>
                  </a:moveTo>
                  <a:lnTo>
                    <a:pt x="783" y="2172"/>
                  </a:lnTo>
                  <a:lnTo>
                    <a:pt x="4268" y="1086"/>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6" name="Google Shape;926;p9"/>
          <p:cNvGrpSpPr/>
          <p:nvPr/>
        </p:nvGrpSpPr>
        <p:grpSpPr>
          <a:xfrm>
            <a:off x="75" y="-96"/>
            <a:ext cx="9143852" cy="5143692"/>
            <a:chOff x="259925" y="865675"/>
            <a:chExt cx="7117500" cy="3993550"/>
          </a:xfrm>
        </p:grpSpPr>
        <p:sp>
          <p:nvSpPr>
            <p:cNvPr id="927" name="Google Shape;927;p9"/>
            <p:cNvSpPr/>
            <p:nvPr/>
          </p:nvSpPr>
          <p:spPr>
            <a:xfrm>
              <a:off x="259925" y="47917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9"/>
            <p:cNvSpPr/>
            <p:nvPr/>
          </p:nvSpPr>
          <p:spPr>
            <a:xfrm>
              <a:off x="734900" y="47917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9"/>
            <p:cNvSpPr/>
            <p:nvPr/>
          </p:nvSpPr>
          <p:spPr>
            <a:xfrm>
              <a:off x="1208850" y="47917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9"/>
            <p:cNvSpPr/>
            <p:nvPr/>
          </p:nvSpPr>
          <p:spPr>
            <a:xfrm>
              <a:off x="1683825" y="47917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9"/>
            <p:cNvSpPr/>
            <p:nvPr/>
          </p:nvSpPr>
          <p:spPr>
            <a:xfrm>
              <a:off x="2157800" y="4791775"/>
              <a:ext cx="474975" cy="67450"/>
            </a:xfrm>
            <a:custGeom>
              <a:avLst/>
              <a:gdLst/>
              <a:ahLst/>
              <a:cxnLst/>
              <a:rect l="l" t="t" r="r" b="b"/>
              <a:pathLst>
                <a:path w="18999" h="2698" extrusionOk="0">
                  <a:moveTo>
                    <a:pt x="0" y="0"/>
                  </a:moveTo>
                  <a:lnTo>
                    <a:pt x="0" y="2697"/>
                  </a:lnTo>
                  <a:lnTo>
                    <a:pt x="18998" y="2697"/>
                  </a:lnTo>
                  <a:lnTo>
                    <a:pt x="18998"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9"/>
            <p:cNvSpPr/>
            <p:nvPr/>
          </p:nvSpPr>
          <p:spPr>
            <a:xfrm>
              <a:off x="2632750" y="4791775"/>
              <a:ext cx="474500" cy="67450"/>
            </a:xfrm>
            <a:custGeom>
              <a:avLst/>
              <a:gdLst/>
              <a:ahLst/>
              <a:cxnLst/>
              <a:rect l="l" t="t" r="r" b="b"/>
              <a:pathLst>
                <a:path w="18980"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9"/>
            <p:cNvSpPr/>
            <p:nvPr/>
          </p:nvSpPr>
          <p:spPr>
            <a:xfrm>
              <a:off x="3106725" y="47917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9"/>
            <p:cNvSpPr/>
            <p:nvPr/>
          </p:nvSpPr>
          <p:spPr>
            <a:xfrm>
              <a:off x="3581675" y="47917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9"/>
            <p:cNvSpPr/>
            <p:nvPr/>
          </p:nvSpPr>
          <p:spPr>
            <a:xfrm>
              <a:off x="4055650" y="47917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9"/>
            <p:cNvSpPr/>
            <p:nvPr/>
          </p:nvSpPr>
          <p:spPr>
            <a:xfrm>
              <a:off x="4530600" y="47917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9"/>
            <p:cNvSpPr/>
            <p:nvPr/>
          </p:nvSpPr>
          <p:spPr>
            <a:xfrm>
              <a:off x="5004575" y="47917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9"/>
            <p:cNvSpPr/>
            <p:nvPr/>
          </p:nvSpPr>
          <p:spPr>
            <a:xfrm>
              <a:off x="5479550" y="47917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9"/>
            <p:cNvSpPr/>
            <p:nvPr/>
          </p:nvSpPr>
          <p:spPr>
            <a:xfrm>
              <a:off x="5954000" y="47917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9"/>
            <p:cNvSpPr/>
            <p:nvPr/>
          </p:nvSpPr>
          <p:spPr>
            <a:xfrm>
              <a:off x="6428475" y="47917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9"/>
            <p:cNvSpPr/>
            <p:nvPr/>
          </p:nvSpPr>
          <p:spPr>
            <a:xfrm>
              <a:off x="6902925" y="4791775"/>
              <a:ext cx="474500" cy="67450"/>
            </a:xfrm>
            <a:custGeom>
              <a:avLst/>
              <a:gdLst/>
              <a:ahLst/>
              <a:cxnLst/>
              <a:rect l="l" t="t" r="r" b="b"/>
              <a:pathLst>
                <a:path w="18980" h="2698" extrusionOk="0">
                  <a:moveTo>
                    <a:pt x="1" y="0"/>
                  </a:moveTo>
                  <a:lnTo>
                    <a:pt x="1" y="2697"/>
                  </a:lnTo>
                  <a:lnTo>
                    <a:pt x="18980" y="2697"/>
                  </a:lnTo>
                  <a:lnTo>
                    <a:pt x="18980"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9"/>
            <p:cNvSpPr/>
            <p:nvPr/>
          </p:nvSpPr>
          <p:spPr>
            <a:xfrm>
              <a:off x="259925" y="8656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9"/>
            <p:cNvSpPr/>
            <p:nvPr/>
          </p:nvSpPr>
          <p:spPr>
            <a:xfrm>
              <a:off x="734900" y="8656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9"/>
            <p:cNvSpPr/>
            <p:nvPr/>
          </p:nvSpPr>
          <p:spPr>
            <a:xfrm>
              <a:off x="1208850" y="8656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9"/>
            <p:cNvSpPr/>
            <p:nvPr/>
          </p:nvSpPr>
          <p:spPr>
            <a:xfrm>
              <a:off x="1683825" y="8656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9"/>
            <p:cNvSpPr/>
            <p:nvPr/>
          </p:nvSpPr>
          <p:spPr>
            <a:xfrm>
              <a:off x="2157800" y="865675"/>
              <a:ext cx="474975" cy="67450"/>
            </a:xfrm>
            <a:custGeom>
              <a:avLst/>
              <a:gdLst/>
              <a:ahLst/>
              <a:cxnLst/>
              <a:rect l="l" t="t" r="r" b="b"/>
              <a:pathLst>
                <a:path w="18999" h="2698" extrusionOk="0">
                  <a:moveTo>
                    <a:pt x="0" y="0"/>
                  </a:moveTo>
                  <a:lnTo>
                    <a:pt x="0" y="2697"/>
                  </a:lnTo>
                  <a:lnTo>
                    <a:pt x="18998" y="2697"/>
                  </a:lnTo>
                  <a:lnTo>
                    <a:pt x="18998"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9"/>
            <p:cNvSpPr/>
            <p:nvPr/>
          </p:nvSpPr>
          <p:spPr>
            <a:xfrm>
              <a:off x="2632750" y="865675"/>
              <a:ext cx="474500" cy="67450"/>
            </a:xfrm>
            <a:custGeom>
              <a:avLst/>
              <a:gdLst/>
              <a:ahLst/>
              <a:cxnLst/>
              <a:rect l="l" t="t" r="r" b="b"/>
              <a:pathLst>
                <a:path w="18980" h="2698" extrusionOk="0">
                  <a:moveTo>
                    <a:pt x="0" y="0"/>
                  </a:moveTo>
                  <a:lnTo>
                    <a:pt x="0" y="2697"/>
                  </a:lnTo>
                  <a:lnTo>
                    <a:pt x="18979" y="2697"/>
                  </a:lnTo>
                  <a:lnTo>
                    <a:pt x="18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9"/>
            <p:cNvSpPr/>
            <p:nvPr/>
          </p:nvSpPr>
          <p:spPr>
            <a:xfrm>
              <a:off x="3106725" y="8656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9"/>
            <p:cNvSpPr/>
            <p:nvPr/>
          </p:nvSpPr>
          <p:spPr>
            <a:xfrm>
              <a:off x="3581675" y="8656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9"/>
            <p:cNvSpPr/>
            <p:nvPr/>
          </p:nvSpPr>
          <p:spPr>
            <a:xfrm>
              <a:off x="4055650" y="8656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9"/>
            <p:cNvSpPr/>
            <p:nvPr/>
          </p:nvSpPr>
          <p:spPr>
            <a:xfrm>
              <a:off x="4530600" y="8656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9"/>
            <p:cNvSpPr/>
            <p:nvPr/>
          </p:nvSpPr>
          <p:spPr>
            <a:xfrm>
              <a:off x="5004575" y="8656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9"/>
            <p:cNvSpPr/>
            <p:nvPr/>
          </p:nvSpPr>
          <p:spPr>
            <a:xfrm>
              <a:off x="5479550" y="8656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9"/>
            <p:cNvSpPr/>
            <p:nvPr/>
          </p:nvSpPr>
          <p:spPr>
            <a:xfrm>
              <a:off x="5954000" y="8656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9"/>
            <p:cNvSpPr/>
            <p:nvPr/>
          </p:nvSpPr>
          <p:spPr>
            <a:xfrm>
              <a:off x="6428475" y="8656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9"/>
            <p:cNvSpPr/>
            <p:nvPr/>
          </p:nvSpPr>
          <p:spPr>
            <a:xfrm>
              <a:off x="6902925" y="865675"/>
              <a:ext cx="474500" cy="67450"/>
            </a:xfrm>
            <a:custGeom>
              <a:avLst/>
              <a:gdLst/>
              <a:ahLst/>
              <a:cxnLst/>
              <a:rect l="l" t="t" r="r" b="b"/>
              <a:pathLst>
                <a:path w="18980" h="2698" extrusionOk="0">
                  <a:moveTo>
                    <a:pt x="1" y="0"/>
                  </a:moveTo>
                  <a:lnTo>
                    <a:pt x="1" y="2697"/>
                  </a:lnTo>
                  <a:lnTo>
                    <a:pt x="18980" y="2697"/>
                  </a:lnTo>
                  <a:lnTo>
                    <a:pt x="18980"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9"/>
            <p:cNvSpPr/>
            <p:nvPr/>
          </p:nvSpPr>
          <p:spPr>
            <a:xfrm>
              <a:off x="7297075" y="4405550"/>
              <a:ext cx="80350" cy="386250"/>
            </a:xfrm>
            <a:custGeom>
              <a:avLst/>
              <a:gdLst/>
              <a:ahLst/>
              <a:cxnLst/>
              <a:rect l="l" t="t" r="r" b="b"/>
              <a:pathLst>
                <a:path w="3214" h="15450" extrusionOk="0">
                  <a:moveTo>
                    <a:pt x="1" y="1"/>
                  </a:moveTo>
                  <a:lnTo>
                    <a:pt x="1" y="15449"/>
                  </a:lnTo>
                  <a:lnTo>
                    <a:pt x="3214" y="15449"/>
                  </a:lnTo>
                  <a:lnTo>
                    <a:pt x="3214"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9"/>
            <p:cNvSpPr/>
            <p:nvPr/>
          </p:nvSpPr>
          <p:spPr>
            <a:xfrm>
              <a:off x="7297575" y="4019825"/>
              <a:ext cx="79850" cy="386250"/>
            </a:xfrm>
            <a:custGeom>
              <a:avLst/>
              <a:gdLst/>
              <a:ahLst/>
              <a:cxnLst/>
              <a:rect l="l" t="t" r="r" b="b"/>
              <a:pathLst>
                <a:path w="3194" h="15450" extrusionOk="0">
                  <a:moveTo>
                    <a:pt x="1" y="1"/>
                  </a:moveTo>
                  <a:lnTo>
                    <a:pt x="1" y="15449"/>
                  </a:lnTo>
                  <a:lnTo>
                    <a:pt x="3194" y="15449"/>
                  </a:lnTo>
                  <a:lnTo>
                    <a:pt x="3194"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9"/>
            <p:cNvSpPr/>
            <p:nvPr/>
          </p:nvSpPr>
          <p:spPr>
            <a:xfrm>
              <a:off x="7297575" y="3634125"/>
              <a:ext cx="79850" cy="385725"/>
            </a:xfrm>
            <a:custGeom>
              <a:avLst/>
              <a:gdLst/>
              <a:ahLst/>
              <a:cxnLst/>
              <a:rect l="l" t="t" r="r" b="b"/>
              <a:pathLst>
                <a:path w="3194" h="15429" extrusionOk="0">
                  <a:moveTo>
                    <a:pt x="1" y="0"/>
                  </a:moveTo>
                  <a:lnTo>
                    <a:pt x="1" y="15429"/>
                  </a:lnTo>
                  <a:lnTo>
                    <a:pt x="3194" y="15429"/>
                  </a:lnTo>
                  <a:lnTo>
                    <a:pt x="3194"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9"/>
            <p:cNvSpPr/>
            <p:nvPr/>
          </p:nvSpPr>
          <p:spPr>
            <a:xfrm>
              <a:off x="7297075" y="3248400"/>
              <a:ext cx="80350" cy="385750"/>
            </a:xfrm>
            <a:custGeom>
              <a:avLst/>
              <a:gdLst/>
              <a:ahLst/>
              <a:cxnLst/>
              <a:rect l="l" t="t" r="r" b="b"/>
              <a:pathLst>
                <a:path w="3214" h="15430" extrusionOk="0">
                  <a:moveTo>
                    <a:pt x="1" y="0"/>
                  </a:moveTo>
                  <a:lnTo>
                    <a:pt x="1" y="15429"/>
                  </a:lnTo>
                  <a:lnTo>
                    <a:pt x="3214" y="15429"/>
                  </a:lnTo>
                  <a:lnTo>
                    <a:pt x="3214"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9"/>
            <p:cNvSpPr/>
            <p:nvPr/>
          </p:nvSpPr>
          <p:spPr>
            <a:xfrm>
              <a:off x="7297575" y="2862175"/>
              <a:ext cx="79850" cy="386250"/>
            </a:xfrm>
            <a:custGeom>
              <a:avLst/>
              <a:gdLst/>
              <a:ahLst/>
              <a:cxnLst/>
              <a:rect l="l" t="t" r="r" b="b"/>
              <a:pathLst>
                <a:path w="3194" h="15450" extrusionOk="0">
                  <a:moveTo>
                    <a:pt x="1" y="1"/>
                  </a:moveTo>
                  <a:lnTo>
                    <a:pt x="1" y="15449"/>
                  </a:lnTo>
                  <a:lnTo>
                    <a:pt x="3194" y="15449"/>
                  </a:lnTo>
                  <a:lnTo>
                    <a:pt x="3194"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9"/>
            <p:cNvSpPr/>
            <p:nvPr/>
          </p:nvSpPr>
          <p:spPr>
            <a:xfrm>
              <a:off x="7297075" y="2476475"/>
              <a:ext cx="80350" cy="386225"/>
            </a:xfrm>
            <a:custGeom>
              <a:avLst/>
              <a:gdLst/>
              <a:ahLst/>
              <a:cxnLst/>
              <a:rect l="l" t="t" r="r" b="b"/>
              <a:pathLst>
                <a:path w="3214" h="15449" extrusionOk="0">
                  <a:moveTo>
                    <a:pt x="1" y="0"/>
                  </a:moveTo>
                  <a:lnTo>
                    <a:pt x="1" y="15449"/>
                  </a:lnTo>
                  <a:lnTo>
                    <a:pt x="3214" y="15449"/>
                  </a:lnTo>
                  <a:lnTo>
                    <a:pt x="3214"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9"/>
            <p:cNvSpPr/>
            <p:nvPr/>
          </p:nvSpPr>
          <p:spPr>
            <a:xfrm>
              <a:off x="7297075" y="2090250"/>
              <a:ext cx="80350" cy="386250"/>
            </a:xfrm>
            <a:custGeom>
              <a:avLst/>
              <a:gdLst/>
              <a:ahLst/>
              <a:cxnLst/>
              <a:rect l="l" t="t" r="r" b="b"/>
              <a:pathLst>
                <a:path w="3214" h="15450" extrusionOk="0">
                  <a:moveTo>
                    <a:pt x="1" y="1"/>
                  </a:moveTo>
                  <a:lnTo>
                    <a:pt x="1" y="15449"/>
                  </a:lnTo>
                  <a:lnTo>
                    <a:pt x="3214" y="15449"/>
                  </a:lnTo>
                  <a:lnTo>
                    <a:pt x="3214"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9"/>
            <p:cNvSpPr/>
            <p:nvPr/>
          </p:nvSpPr>
          <p:spPr>
            <a:xfrm>
              <a:off x="7297075" y="1704525"/>
              <a:ext cx="80350" cy="386250"/>
            </a:xfrm>
            <a:custGeom>
              <a:avLst/>
              <a:gdLst/>
              <a:ahLst/>
              <a:cxnLst/>
              <a:rect l="l" t="t" r="r" b="b"/>
              <a:pathLst>
                <a:path w="3214" h="15450" extrusionOk="0">
                  <a:moveTo>
                    <a:pt x="1" y="1"/>
                  </a:moveTo>
                  <a:lnTo>
                    <a:pt x="1" y="15449"/>
                  </a:lnTo>
                  <a:lnTo>
                    <a:pt x="3214" y="15449"/>
                  </a:lnTo>
                  <a:lnTo>
                    <a:pt x="3214"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9"/>
            <p:cNvSpPr/>
            <p:nvPr/>
          </p:nvSpPr>
          <p:spPr>
            <a:xfrm>
              <a:off x="7297075" y="1318825"/>
              <a:ext cx="80350" cy="385725"/>
            </a:xfrm>
            <a:custGeom>
              <a:avLst/>
              <a:gdLst/>
              <a:ahLst/>
              <a:cxnLst/>
              <a:rect l="l" t="t" r="r" b="b"/>
              <a:pathLst>
                <a:path w="3214" h="15429" extrusionOk="0">
                  <a:moveTo>
                    <a:pt x="1" y="0"/>
                  </a:moveTo>
                  <a:lnTo>
                    <a:pt x="1" y="15429"/>
                  </a:lnTo>
                  <a:lnTo>
                    <a:pt x="3214" y="15429"/>
                  </a:lnTo>
                  <a:lnTo>
                    <a:pt x="3214"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9"/>
            <p:cNvSpPr/>
            <p:nvPr/>
          </p:nvSpPr>
          <p:spPr>
            <a:xfrm>
              <a:off x="7297575" y="933100"/>
              <a:ext cx="79850" cy="385750"/>
            </a:xfrm>
            <a:custGeom>
              <a:avLst/>
              <a:gdLst/>
              <a:ahLst/>
              <a:cxnLst/>
              <a:rect l="l" t="t" r="r" b="b"/>
              <a:pathLst>
                <a:path w="3194" h="15430" extrusionOk="0">
                  <a:moveTo>
                    <a:pt x="1" y="0"/>
                  </a:moveTo>
                  <a:lnTo>
                    <a:pt x="1" y="15429"/>
                  </a:lnTo>
                  <a:lnTo>
                    <a:pt x="3194" y="15429"/>
                  </a:lnTo>
                  <a:lnTo>
                    <a:pt x="3194"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9"/>
            <p:cNvSpPr/>
            <p:nvPr/>
          </p:nvSpPr>
          <p:spPr>
            <a:xfrm>
              <a:off x="259925" y="4405550"/>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9"/>
            <p:cNvSpPr/>
            <p:nvPr/>
          </p:nvSpPr>
          <p:spPr>
            <a:xfrm>
              <a:off x="259925" y="4019825"/>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9"/>
            <p:cNvSpPr/>
            <p:nvPr/>
          </p:nvSpPr>
          <p:spPr>
            <a:xfrm>
              <a:off x="259925" y="3634125"/>
              <a:ext cx="80350" cy="385725"/>
            </a:xfrm>
            <a:custGeom>
              <a:avLst/>
              <a:gdLst/>
              <a:ahLst/>
              <a:cxnLst/>
              <a:rect l="l" t="t" r="r" b="b"/>
              <a:pathLst>
                <a:path w="3214" h="15429" extrusionOk="0">
                  <a:moveTo>
                    <a:pt x="1" y="0"/>
                  </a:moveTo>
                  <a:lnTo>
                    <a:pt x="1" y="15429"/>
                  </a:lnTo>
                  <a:lnTo>
                    <a:pt x="3213" y="15429"/>
                  </a:lnTo>
                  <a:lnTo>
                    <a:pt x="3213"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9"/>
            <p:cNvSpPr/>
            <p:nvPr/>
          </p:nvSpPr>
          <p:spPr>
            <a:xfrm>
              <a:off x="259925" y="3248400"/>
              <a:ext cx="80350" cy="385750"/>
            </a:xfrm>
            <a:custGeom>
              <a:avLst/>
              <a:gdLst/>
              <a:ahLst/>
              <a:cxnLst/>
              <a:rect l="l" t="t" r="r" b="b"/>
              <a:pathLst>
                <a:path w="3214" h="15430" extrusionOk="0">
                  <a:moveTo>
                    <a:pt x="1" y="0"/>
                  </a:moveTo>
                  <a:lnTo>
                    <a:pt x="1" y="15429"/>
                  </a:lnTo>
                  <a:lnTo>
                    <a:pt x="3213" y="15429"/>
                  </a:lnTo>
                  <a:lnTo>
                    <a:pt x="3213"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9"/>
            <p:cNvSpPr/>
            <p:nvPr/>
          </p:nvSpPr>
          <p:spPr>
            <a:xfrm>
              <a:off x="259925" y="2862175"/>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9"/>
            <p:cNvSpPr/>
            <p:nvPr/>
          </p:nvSpPr>
          <p:spPr>
            <a:xfrm>
              <a:off x="259925" y="2476475"/>
              <a:ext cx="80350" cy="386225"/>
            </a:xfrm>
            <a:custGeom>
              <a:avLst/>
              <a:gdLst/>
              <a:ahLst/>
              <a:cxnLst/>
              <a:rect l="l" t="t" r="r" b="b"/>
              <a:pathLst>
                <a:path w="3214" h="15449" extrusionOk="0">
                  <a:moveTo>
                    <a:pt x="1" y="0"/>
                  </a:moveTo>
                  <a:lnTo>
                    <a:pt x="1" y="15449"/>
                  </a:lnTo>
                  <a:lnTo>
                    <a:pt x="3213" y="15449"/>
                  </a:lnTo>
                  <a:lnTo>
                    <a:pt x="3213"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9"/>
            <p:cNvSpPr/>
            <p:nvPr/>
          </p:nvSpPr>
          <p:spPr>
            <a:xfrm>
              <a:off x="259925" y="2090250"/>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9"/>
            <p:cNvSpPr/>
            <p:nvPr/>
          </p:nvSpPr>
          <p:spPr>
            <a:xfrm>
              <a:off x="259925" y="1704525"/>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9"/>
            <p:cNvSpPr/>
            <p:nvPr/>
          </p:nvSpPr>
          <p:spPr>
            <a:xfrm>
              <a:off x="259925" y="1318825"/>
              <a:ext cx="80350" cy="385725"/>
            </a:xfrm>
            <a:custGeom>
              <a:avLst/>
              <a:gdLst/>
              <a:ahLst/>
              <a:cxnLst/>
              <a:rect l="l" t="t" r="r" b="b"/>
              <a:pathLst>
                <a:path w="3214" h="15429" extrusionOk="0">
                  <a:moveTo>
                    <a:pt x="1" y="0"/>
                  </a:moveTo>
                  <a:lnTo>
                    <a:pt x="1" y="15429"/>
                  </a:lnTo>
                  <a:lnTo>
                    <a:pt x="3213" y="15429"/>
                  </a:lnTo>
                  <a:lnTo>
                    <a:pt x="3213"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9"/>
            <p:cNvSpPr/>
            <p:nvPr/>
          </p:nvSpPr>
          <p:spPr>
            <a:xfrm>
              <a:off x="259925" y="933100"/>
              <a:ext cx="80350" cy="385750"/>
            </a:xfrm>
            <a:custGeom>
              <a:avLst/>
              <a:gdLst/>
              <a:ahLst/>
              <a:cxnLst/>
              <a:rect l="l" t="t" r="r" b="b"/>
              <a:pathLst>
                <a:path w="3214" h="15430" extrusionOk="0">
                  <a:moveTo>
                    <a:pt x="1" y="0"/>
                  </a:moveTo>
                  <a:lnTo>
                    <a:pt x="1" y="15429"/>
                  </a:lnTo>
                  <a:lnTo>
                    <a:pt x="3213" y="15429"/>
                  </a:lnTo>
                  <a:lnTo>
                    <a:pt x="3213"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9"/>
            <p:cNvSpPr/>
            <p:nvPr/>
          </p:nvSpPr>
          <p:spPr>
            <a:xfrm>
              <a:off x="337775" y="931125"/>
              <a:ext cx="6961825" cy="3862650"/>
            </a:xfrm>
            <a:custGeom>
              <a:avLst/>
              <a:gdLst/>
              <a:ahLst/>
              <a:cxnLst/>
              <a:rect l="l" t="t" r="r" b="b"/>
              <a:pathLst>
                <a:path w="278473" h="154506" extrusionOk="0">
                  <a:moveTo>
                    <a:pt x="278294" y="159"/>
                  </a:moveTo>
                  <a:lnTo>
                    <a:pt x="278294" y="154347"/>
                  </a:lnTo>
                  <a:lnTo>
                    <a:pt x="198" y="154347"/>
                  </a:lnTo>
                  <a:lnTo>
                    <a:pt x="198" y="159"/>
                  </a:lnTo>
                  <a:close/>
                  <a:moveTo>
                    <a:pt x="0" y="0"/>
                  </a:moveTo>
                  <a:lnTo>
                    <a:pt x="0" y="154505"/>
                  </a:lnTo>
                  <a:lnTo>
                    <a:pt x="278472" y="154505"/>
                  </a:lnTo>
                  <a:lnTo>
                    <a:pt x="2784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9"/>
            <p:cNvSpPr/>
            <p:nvPr/>
          </p:nvSpPr>
          <p:spPr>
            <a:xfrm>
              <a:off x="6557375" y="4824000"/>
              <a:ext cx="209750" cy="7950"/>
            </a:xfrm>
            <a:custGeom>
              <a:avLst/>
              <a:gdLst/>
              <a:ahLst/>
              <a:cxnLst/>
              <a:rect l="l" t="t" r="r" b="b"/>
              <a:pathLst>
                <a:path w="8390" h="318" extrusionOk="0">
                  <a:moveTo>
                    <a:pt x="0" y="0"/>
                  </a:moveTo>
                  <a:lnTo>
                    <a:pt x="0"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9"/>
            <p:cNvSpPr/>
            <p:nvPr/>
          </p:nvSpPr>
          <p:spPr>
            <a:xfrm>
              <a:off x="6086375"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9"/>
            <p:cNvSpPr/>
            <p:nvPr/>
          </p:nvSpPr>
          <p:spPr>
            <a:xfrm>
              <a:off x="5609925"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9"/>
            <p:cNvSpPr/>
            <p:nvPr/>
          </p:nvSpPr>
          <p:spPr>
            <a:xfrm>
              <a:off x="5139425"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9"/>
            <p:cNvSpPr/>
            <p:nvPr/>
          </p:nvSpPr>
          <p:spPr>
            <a:xfrm>
              <a:off x="4662975" y="4824000"/>
              <a:ext cx="209750" cy="7950"/>
            </a:xfrm>
            <a:custGeom>
              <a:avLst/>
              <a:gdLst/>
              <a:ahLst/>
              <a:cxnLst/>
              <a:rect l="l" t="t" r="r" b="b"/>
              <a:pathLst>
                <a:path w="8390" h="318" extrusionOk="0">
                  <a:moveTo>
                    <a:pt x="1" y="0"/>
                  </a:moveTo>
                  <a:lnTo>
                    <a:pt x="1" y="318"/>
                  </a:lnTo>
                  <a:lnTo>
                    <a:pt x="8390" y="318"/>
                  </a:lnTo>
                  <a:lnTo>
                    <a:pt x="8390"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9"/>
            <p:cNvSpPr/>
            <p:nvPr/>
          </p:nvSpPr>
          <p:spPr>
            <a:xfrm>
              <a:off x="419200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9"/>
            <p:cNvSpPr/>
            <p:nvPr/>
          </p:nvSpPr>
          <p:spPr>
            <a:xfrm>
              <a:off x="371555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9"/>
            <p:cNvSpPr/>
            <p:nvPr/>
          </p:nvSpPr>
          <p:spPr>
            <a:xfrm>
              <a:off x="324505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9"/>
            <p:cNvSpPr/>
            <p:nvPr/>
          </p:nvSpPr>
          <p:spPr>
            <a:xfrm>
              <a:off x="276860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9"/>
            <p:cNvSpPr/>
            <p:nvPr/>
          </p:nvSpPr>
          <p:spPr>
            <a:xfrm>
              <a:off x="2297600" y="4824000"/>
              <a:ext cx="209750" cy="7950"/>
            </a:xfrm>
            <a:custGeom>
              <a:avLst/>
              <a:gdLst/>
              <a:ahLst/>
              <a:cxnLst/>
              <a:rect l="l" t="t" r="r" b="b"/>
              <a:pathLst>
                <a:path w="8390" h="318" extrusionOk="0">
                  <a:moveTo>
                    <a:pt x="0" y="0"/>
                  </a:moveTo>
                  <a:lnTo>
                    <a:pt x="0"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9"/>
            <p:cNvSpPr/>
            <p:nvPr/>
          </p:nvSpPr>
          <p:spPr>
            <a:xfrm>
              <a:off x="1821150"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9"/>
            <p:cNvSpPr/>
            <p:nvPr/>
          </p:nvSpPr>
          <p:spPr>
            <a:xfrm>
              <a:off x="1350650"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9"/>
            <p:cNvSpPr/>
            <p:nvPr/>
          </p:nvSpPr>
          <p:spPr>
            <a:xfrm>
              <a:off x="874200"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9"/>
            <p:cNvSpPr/>
            <p:nvPr/>
          </p:nvSpPr>
          <p:spPr>
            <a:xfrm>
              <a:off x="403200" y="4824000"/>
              <a:ext cx="209750" cy="7950"/>
            </a:xfrm>
            <a:custGeom>
              <a:avLst/>
              <a:gdLst/>
              <a:ahLst/>
              <a:cxnLst/>
              <a:rect l="l" t="t" r="r" b="b"/>
              <a:pathLst>
                <a:path w="8390" h="318" extrusionOk="0">
                  <a:moveTo>
                    <a:pt x="1" y="0"/>
                  </a:moveTo>
                  <a:lnTo>
                    <a:pt x="1" y="318"/>
                  </a:lnTo>
                  <a:lnTo>
                    <a:pt x="8390" y="318"/>
                  </a:lnTo>
                  <a:lnTo>
                    <a:pt x="8390"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9"/>
            <p:cNvSpPr/>
            <p:nvPr/>
          </p:nvSpPr>
          <p:spPr>
            <a:xfrm>
              <a:off x="7035300" y="4824000"/>
              <a:ext cx="209750" cy="7950"/>
            </a:xfrm>
            <a:custGeom>
              <a:avLst/>
              <a:gdLst/>
              <a:ahLst/>
              <a:cxnLst/>
              <a:rect l="l" t="t" r="r" b="b"/>
              <a:pathLst>
                <a:path w="8390" h="318" extrusionOk="0">
                  <a:moveTo>
                    <a:pt x="1" y="0"/>
                  </a:moveTo>
                  <a:lnTo>
                    <a:pt x="1" y="318"/>
                  </a:lnTo>
                  <a:lnTo>
                    <a:pt x="8390" y="318"/>
                  </a:lnTo>
                  <a:lnTo>
                    <a:pt x="8390"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9"/>
            <p:cNvSpPr/>
            <p:nvPr/>
          </p:nvSpPr>
          <p:spPr>
            <a:xfrm>
              <a:off x="6557375" y="897400"/>
              <a:ext cx="209750" cy="7950"/>
            </a:xfrm>
            <a:custGeom>
              <a:avLst/>
              <a:gdLst/>
              <a:ahLst/>
              <a:cxnLst/>
              <a:rect l="l" t="t" r="r" b="b"/>
              <a:pathLst>
                <a:path w="8390" h="318" extrusionOk="0">
                  <a:moveTo>
                    <a:pt x="0" y="1"/>
                  </a:moveTo>
                  <a:lnTo>
                    <a:pt x="0"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9"/>
            <p:cNvSpPr/>
            <p:nvPr/>
          </p:nvSpPr>
          <p:spPr>
            <a:xfrm>
              <a:off x="6086375"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9"/>
            <p:cNvSpPr/>
            <p:nvPr/>
          </p:nvSpPr>
          <p:spPr>
            <a:xfrm>
              <a:off x="5609925"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9"/>
            <p:cNvSpPr/>
            <p:nvPr/>
          </p:nvSpPr>
          <p:spPr>
            <a:xfrm>
              <a:off x="5139425"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9"/>
            <p:cNvSpPr/>
            <p:nvPr/>
          </p:nvSpPr>
          <p:spPr>
            <a:xfrm>
              <a:off x="4662975"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9"/>
            <p:cNvSpPr/>
            <p:nvPr/>
          </p:nvSpPr>
          <p:spPr>
            <a:xfrm>
              <a:off x="419200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9"/>
            <p:cNvSpPr/>
            <p:nvPr/>
          </p:nvSpPr>
          <p:spPr>
            <a:xfrm>
              <a:off x="371555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9"/>
            <p:cNvSpPr/>
            <p:nvPr/>
          </p:nvSpPr>
          <p:spPr>
            <a:xfrm>
              <a:off x="324505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9"/>
            <p:cNvSpPr/>
            <p:nvPr/>
          </p:nvSpPr>
          <p:spPr>
            <a:xfrm>
              <a:off x="276860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9"/>
            <p:cNvSpPr/>
            <p:nvPr/>
          </p:nvSpPr>
          <p:spPr>
            <a:xfrm>
              <a:off x="2297600" y="897400"/>
              <a:ext cx="209750" cy="7950"/>
            </a:xfrm>
            <a:custGeom>
              <a:avLst/>
              <a:gdLst/>
              <a:ahLst/>
              <a:cxnLst/>
              <a:rect l="l" t="t" r="r" b="b"/>
              <a:pathLst>
                <a:path w="8390" h="318" extrusionOk="0">
                  <a:moveTo>
                    <a:pt x="0" y="1"/>
                  </a:moveTo>
                  <a:lnTo>
                    <a:pt x="0" y="318"/>
                  </a:lnTo>
                  <a:lnTo>
                    <a:pt x="8389" y="318"/>
                  </a:lnTo>
                  <a:lnTo>
                    <a:pt x="8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9"/>
            <p:cNvSpPr/>
            <p:nvPr/>
          </p:nvSpPr>
          <p:spPr>
            <a:xfrm>
              <a:off x="1821150"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9"/>
            <p:cNvSpPr/>
            <p:nvPr/>
          </p:nvSpPr>
          <p:spPr>
            <a:xfrm>
              <a:off x="1350650"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9"/>
            <p:cNvSpPr/>
            <p:nvPr/>
          </p:nvSpPr>
          <p:spPr>
            <a:xfrm>
              <a:off x="874200"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9"/>
            <p:cNvSpPr/>
            <p:nvPr/>
          </p:nvSpPr>
          <p:spPr>
            <a:xfrm>
              <a:off x="403200"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9"/>
            <p:cNvSpPr/>
            <p:nvPr/>
          </p:nvSpPr>
          <p:spPr>
            <a:xfrm>
              <a:off x="7035300"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9"/>
            <p:cNvSpPr/>
            <p:nvPr/>
          </p:nvSpPr>
          <p:spPr>
            <a:xfrm>
              <a:off x="403200"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9"/>
            <p:cNvSpPr/>
            <p:nvPr/>
          </p:nvSpPr>
          <p:spPr>
            <a:xfrm>
              <a:off x="298100" y="1035725"/>
              <a:ext cx="9450" cy="176025"/>
            </a:xfrm>
            <a:custGeom>
              <a:avLst/>
              <a:gdLst/>
              <a:ahLst/>
              <a:cxnLst/>
              <a:rect l="l" t="t" r="r" b="b"/>
              <a:pathLst>
                <a:path w="378" h="7041" extrusionOk="0">
                  <a:moveTo>
                    <a:pt x="1" y="1"/>
                  </a:moveTo>
                  <a:lnTo>
                    <a:pt x="1" y="7041"/>
                  </a:lnTo>
                  <a:lnTo>
                    <a:pt x="377" y="704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9"/>
            <p:cNvSpPr/>
            <p:nvPr/>
          </p:nvSpPr>
          <p:spPr>
            <a:xfrm>
              <a:off x="298100" y="142342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9"/>
            <p:cNvSpPr/>
            <p:nvPr/>
          </p:nvSpPr>
          <p:spPr>
            <a:xfrm>
              <a:off x="298100" y="1808150"/>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9"/>
            <p:cNvSpPr/>
            <p:nvPr/>
          </p:nvSpPr>
          <p:spPr>
            <a:xfrm>
              <a:off x="298100" y="2196350"/>
              <a:ext cx="9450" cy="176525"/>
            </a:xfrm>
            <a:custGeom>
              <a:avLst/>
              <a:gdLst/>
              <a:ahLst/>
              <a:cxnLst/>
              <a:rect l="l" t="t" r="r" b="b"/>
              <a:pathLst>
                <a:path w="378" h="7061" extrusionOk="0">
                  <a:moveTo>
                    <a:pt x="1" y="1"/>
                  </a:moveTo>
                  <a:lnTo>
                    <a:pt x="1" y="7060"/>
                  </a:lnTo>
                  <a:lnTo>
                    <a:pt x="377" y="7060"/>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9"/>
            <p:cNvSpPr/>
            <p:nvPr/>
          </p:nvSpPr>
          <p:spPr>
            <a:xfrm>
              <a:off x="298100" y="258107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9"/>
            <p:cNvSpPr/>
            <p:nvPr/>
          </p:nvSpPr>
          <p:spPr>
            <a:xfrm>
              <a:off x="298100" y="296877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9"/>
            <p:cNvSpPr/>
            <p:nvPr/>
          </p:nvSpPr>
          <p:spPr>
            <a:xfrm>
              <a:off x="298100" y="3353500"/>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9"/>
            <p:cNvSpPr/>
            <p:nvPr/>
          </p:nvSpPr>
          <p:spPr>
            <a:xfrm>
              <a:off x="298100" y="3741700"/>
              <a:ext cx="9450" cy="176525"/>
            </a:xfrm>
            <a:custGeom>
              <a:avLst/>
              <a:gdLst/>
              <a:ahLst/>
              <a:cxnLst/>
              <a:rect l="l" t="t" r="r" b="b"/>
              <a:pathLst>
                <a:path w="378" h="7061" extrusionOk="0">
                  <a:moveTo>
                    <a:pt x="1" y="1"/>
                  </a:moveTo>
                  <a:lnTo>
                    <a:pt x="1" y="7060"/>
                  </a:lnTo>
                  <a:lnTo>
                    <a:pt x="377" y="7060"/>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9"/>
            <p:cNvSpPr/>
            <p:nvPr/>
          </p:nvSpPr>
          <p:spPr>
            <a:xfrm>
              <a:off x="298100" y="412642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9"/>
            <p:cNvSpPr/>
            <p:nvPr/>
          </p:nvSpPr>
          <p:spPr>
            <a:xfrm>
              <a:off x="298100" y="451412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9"/>
            <p:cNvSpPr/>
            <p:nvPr/>
          </p:nvSpPr>
          <p:spPr>
            <a:xfrm>
              <a:off x="7335250" y="1035725"/>
              <a:ext cx="9450" cy="176025"/>
            </a:xfrm>
            <a:custGeom>
              <a:avLst/>
              <a:gdLst/>
              <a:ahLst/>
              <a:cxnLst/>
              <a:rect l="l" t="t" r="r" b="b"/>
              <a:pathLst>
                <a:path w="378" h="7041" extrusionOk="0">
                  <a:moveTo>
                    <a:pt x="1" y="1"/>
                  </a:moveTo>
                  <a:lnTo>
                    <a:pt x="1" y="7041"/>
                  </a:lnTo>
                  <a:lnTo>
                    <a:pt x="378" y="704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9"/>
            <p:cNvSpPr/>
            <p:nvPr/>
          </p:nvSpPr>
          <p:spPr>
            <a:xfrm>
              <a:off x="7335250" y="142342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9"/>
            <p:cNvSpPr/>
            <p:nvPr/>
          </p:nvSpPr>
          <p:spPr>
            <a:xfrm>
              <a:off x="7335250" y="1808150"/>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9"/>
            <p:cNvSpPr/>
            <p:nvPr/>
          </p:nvSpPr>
          <p:spPr>
            <a:xfrm>
              <a:off x="7335250" y="2196350"/>
              <a:ext cx="9450" cy="176525"/>
            </a:xfrm>
            <a:custGeom>
              <a:avLst/>
              <a:gdLst/>
              <a:ahLst/>
              <a:cxnLst/>
              <a:rect l="l" t="t" r="r" b="b"/>
              <a:pathLst>
                <a:path w="378" h="7061" extrusionOk="0">
                  <a:moveTo>
                    <a:pt x="1" y="1"/>
                  </a:moveTo>
                  <a:lnTo>
                    <a:pt x="1" y="7060"/>
                  </a:lnTo>
                  <a:lnTo>
                    <a:pt x="378" y="7060"/>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9"/>
            <p:cNvSpPr/>
            <p:nvPr/>
          </p:nvSpPr>
          <p:spPr>
            <a:xfrm>
              <a:off x="7335250" y="258107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9"/>
            <p:cNvSpPr/>
            <p:nvPr/>
          </p:nvSpPr>
          <p:spPr>
            <a:xfrm>
              <a:off x="7335250" y="296877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9"/>
            <p:cNvSpPr/>
            <p:nvPr/>
          </p:nvSpPr>
          <p:spPr>
            <a:xfrm>
              <a:off x="7335250" y="3353500"/>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9"/>
            <p:cNvSpPr/>
            <p:nvPr/>
          </p:nvSpPr>
          <p:spPr>
            <a:xfrm>
              <a:off x="7335250" y="3741700"/>
              <a:ext cx="9450" cy="176525"/>
            </a:xfrm>
            <a:custGeom>
              <a:avLst/>
              <a:gdLst/>
              <a:ahLst/>
              <a:cxnLst/>
              <a:rect l="l" t="t" r="r" b="b"/>
              <a:pathLst>
                <a:path w="378" h="7061" extrusionOk="0">
                  <a:moveTo>
                    <a:pt x="1" y="1"/>
                  </a:moveTo>
                  <a:lnTo>
                    <a:pt x="1" y="7060"/>
                  </a:lnTo>
                  <a:lnTo>
                    <a:pt x="378" y="7060"/>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9"/>
            <p:cNvSpPr/>
            <p:nvPr/>
          </p:nvSpPr>
          <p:spPr>
            <a:xfrm>
              <a:off x="7335250" y="412642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9"/>
            <p:cNvSpPr/>
            <p:nvPr/>
          </p:nvSpPr>
          <p:spPr>
            <a:xfrm>
              <a:off x="7335250" y="451412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3"/>
        </a:solidFill>
        <a:effectLst/>
      </p:bgPr>
    </p:bg>
    <p:spTree>
      <p:nvGrpSpPr>
        <p:cNvPr id="1" name="Shape 1139"/>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140"/>
        <p:cNvGrpSpPr/>
        <p:nvPr/>
      </p:nvGrpSpPr>
      <p:grpSpPr>
        <a:xfrm>
          <a:off x="0" y="0"/>
          <a:ext cx="0" cy="0"/>
          <a:chOff x="0" y="0"/>
          <a:chExt cx="0" cy="0"/>
        </a:xfrm>
      </p:grpSpPr>
      <p:pic>
        <p:nvPicPr>
          <p:cNvPr id="1141" name="Google Shape;1141;p13"/>
          <p:cNvPicPr preferRelativeResize="0"/>
          <p:nvPr/>
        </p:nvPicPr>
        <p:blipFill>
          <a:blip r:embed="rId2">
            <a:alphaModFix amt="62000"/>
          </a:blip>
          <a:stretch>
            <a:fillRect/>
          </a:stretch>
        </p:blipFill>
        <p:spPr>
          <a:xfrm>
            <a:off x="2" y="0"/>
            <a:ext cx="9144003" cy="5143499"/>
          </a:xfrm>
          <a:prstGeom prst="rect">
            <a:avLst/>
          </a:prstGeom>
          <a:noFill/>
          <a:ln>
            <a:noFill/>
          </a:ln>
        </p:spPr>
      </p:pic>
      <p:grpSp>
        <p:nvGrpSpPr>
          <p:cNvPr id="1142" name="Google Shape;1142;p13"/>
          <p:cNvGrpSpPr/>
          <p:nvPr/>
        </p:nvGrpSpPr>
        <p:grpSpPr>
          <a:xfrm>
            <a:off x="713330" y="200208"/>
            <a:ext cx="7717340" cy="4590494"/>
            <a:chOff x="238125" y="732525"/>
            <a:chExt cx="7130500" cy="4241425"/>
          </a:xfrm>
        </p:grpSpPr>
        <p:sp>
          <p:nvSpPr>
            <p:cNvPr id="1143" name="Google Shape;1143;p13"/>
            <p:cNvSpPr/>
            <p:nvPr/>
          </p:nvSpPr>
          <p:spPr>
            <a:xfrm>
              <a:off x="3175800" y="1003350"/>
              <a:ext cx="3741725" cy="3331975"/>
            </a:xfrm>
            <a:custGeom>
              <a:avLst/>
              <a:gdLst/>
              <a:ahLst/>
              <a:cxnLst/>
              <a:rect l="l" t="t" r="r" b="b"/>
              <a:pathLst>
                <a:path w="149669" h="133279" extrusionOk="0">
                  <a:moveTo>
                    <a:pt x="81445" y="1"/>
                  </a:moveTo>
                  <a:lnTo>
                    <a:pt x="79450" y="1466"/>
                  </a:lnTo>
                  <a:lnTo>
                    <a:pt x="78288" y="3145"/>
                  </a:lnTo>
                  <a:lnTo>
                    <a:pt x="77341" y="834"/>
                  </a:lnTo>
                  <a:lnTo>
                    <a:pt x="75131" y="834"/>
                  </a:lnTo>
                  <a:lnTo>
                    <a:pt x="73868" y="2413"/>
                  </a:lnTo>
                  <a:lnTo>
                    <a:pt x="73161" y="4888"/>
                  </a:lnTo>
                  <a:lnTo>
                    <a:pt x="69891" y="7325"/>
                  </a:lnTo>
                  <a:lnTo>
                    <a:pt x="68313" y="10330"/>
                  </a:lnTo>
                  <a:lnTo>
                    <a:pt x="69474" y="11466"/>
                  </a:lnTo>
                  <a:lnTo>
                    <a:pt x="66318" y="13247"/>
                  </a:lnTo>
                  <a:lnTo>
                    <a:pt x="67782" y="14825"/>
                  </a:lnTo>
                  <a:lnTo>
                    <a:pt x="69790" y="15873"/>
                  </a:lnTo>
                  <a:lnTo>
                    <a:pt x="68729" y="16504"/>
                  </a:lnTo>
                  <a:lnTo>
                    <a:pt x="65888" y="14812"/>
                  </a:lnTo>
                  <a:lnTo>
                    <a:pt x="65257" y="16605"/>
                  </a:lnTo>
                  <a:lnTo>
                    <a:pt x="63994" y="17439"/>
                  </a:lnTo>
                  <a:lnTo>
                    <a:pt x="65358" y="21644"/>
                  </a:lnTo>
                  <a:lnTo>
                    <a:pt x="67050" y="21959"/>
                  </a:lnTo>
                  <a:lnTo>
                    <a:pt x="68199" y="22906"/>
                  </a:lnTo>
                  <a:cubicBezTo>
                    <a:pt x="67252" y="23336"/>
                    <a:pt x="65674" y="23651"/>
                    <a:pt x="65674" y="23651"/>
                  </a:cubicBezTo>
                  <a:lnTo>
                    <a:pt x="66419" y="25230"/>
                  </a:lnTo>
                  <a:lnTo>
                    <a:pt x="65358" y="26593"/>
                  </a:lnTo>
                  <a:lnTo>
                    <a:pt x="63577" y="25962"/>
                  </a:lnTo>
                  <a:lnTo>
                    <a:pt x="64625" y="23967"/>
                  </a:lnTo>
                  <a:lnTo>
                    <a:pt x="63262" y="20394"/>
                  </a:lnTo>
                  <a:lnTo>
                    <a:pt x="62214" y="17439"/>
                  </a:lnTo>
                  <a:lnTo>
                    <a:pt x="61368" y="15343"/>
                  </a:lnTo>
                  <a:lnTo>
                    <a:pt x="59688" y="14711"/>
                  </a:lnTo>
                  <a:lnTo>
                    <a:pt x="58842" y="18386"/>
                  </a:lnTo>
                  <a:lnTo>
                    <a:pt x="58792" y="21012"/>
                  </a:lnTo>
                  <a:lnTo>
                    <a:pt x="60951" y="22906"/>
                  </a:lnTo>
                  <a:lnTo>
                    <a:pt x="60951" y="24485"/>
                  </a:lnTo>
                  <a:lnTo>
                    <a:pt x="58009" y="23020"/>
                  </a:lnTo>
                  <a:lnTo>
                    <a:pt x="55319" y="22389"/>
                  </a:lnTo>
                  <a:lnTo>
                    <a:pt x="54978" y="23437"/>
                  </a:lnTo>
                  <a:lnTo>
                    <a:pt x="55547" y="24598"/>
                  </a:lnTo>
                  <a:lnTo>
                    <a:pt x="52516" y="25230"/>
                  </a:lnTo>
                  <a:lnTo>
                    <a:pt x="48526" y="27326"/>
                  </a:lnTo>
                  <a:lnTo>
                    <a:pt x="46632" y="29535"/>
                  </a:lnTo>
                  <a:lnTo>
                    <a:pt x="46114" y="26909"/>
                  </a:lnTo>
                  <a:lnTo>
                    <a:pt x="44852" y="26391"/>
                  </a:lnTo>
                  <a:lnTo>
                    <a:pt x="44536" y="29119"/>
                  </a:lnTo>
                  <a:lnTo>
                    <a:pt x="42326" y="30381"/>
                  </a:lnTo>
                  <a:lnTo>
                    <a:pt x="43488" y="32162"/>
                  </a:lnTo>
                  <a:lnTo>
                    <a:pt x="41379" y="32061"/>
                  </a:lnTo>
                  <a:lnTo>
                    <a:pt x="40647" y="33223"/>
                  </a:lnTo>
                  <a:lnTo>
                    <a:pt x="39169" y="30381"/>
                  </a:lnTo>
                  <a:lnTo>
                    <a:pt x="37490" y="29119"/>
                  </a:lnTo>
                  <a:lnTo>
                    <a:pt x="37490" y="29119"/>
                  </a:lnTo>
                  <a:lnTo>
                    <a:pt x="40748" y="29750"/>
                  </a:lnTo>
                  <a:lnTo>
                    <a:pt x="42225" y="28803"/>
                  </a:lnTo>
                  <a:lnTo>
                    <a:pt x="41379" y="26593"/>
                  </a:lnTo>
                  <a:lnTo>
                    <a:pt x="37806" y="24699"/>
                  </a:lnTo>
                  <a:lnTo>
                    <a:pt x="35078" y="23538"/>
                  </a:lnTo>
                  <a:lnTo>
                    <a:pt x="32654" y="22906"/>
                  </a:lnTo>
                  <a:lnTo>
                    <a:pt x="29181" y="24068"/>
                  </a:lnTo>
                  <a:lnTo>
                    <a:pt x="25292" y="28172"/>
                  </a:lnTo>
                  <a:lnTo>
                    <a:pt x="22767" y="31745"/>
                  </a:lnTo>
                  <a:lnTo>
                    <a:pt x="21403" y="34586"/>
                  </a:lnTo>
                  <a:lnTo>
                    <a:pt x="18878" y="37112"/>
                  </a:lnTo>
                  <a:lnTo>
                    <a:pt x="18082" y="38892"/>
                  </a:lnTo>
                  <a:lnTo>
                    <a:pt x="19130" y="42680"/>
                  </a:lnTo>
                  <a:lnTo>
                    <a:pt x="20923" y="42364"/>
                  </a:lnTo>
                  <a:lnTo>
                    <a:pt x="22186" y="40786"/>
                  </a:lnTo>
                  <a:lnTo>
                    <a:pt x="23651" y="43311"/>
                  </a:lnTo>
                  <a:lnTo>
                    <a:pt x="23449" y="44776"/>
                  </a:lnTo>
                  <a:lnTo>
                    <a:pt x="26441" y="45092"/>
                  </a:lnTo>
                  <a:cubicBezTo>
                    <a:pt x="26441" y="45092"/>
                    <a:pt x="28058" y="42882"/>
                    <a:pt x="28058" y="42566"/>
                  </a:cubicBezTo>
                  <a:cubicBezTo>
                    <a:pt x="28058" y="42251"/>
                    <a:pt x="28487" y="40256"/>
                    <a:pt x="28487" y="40256"/>
                  </a:cubicBezTo>
                  <a:lnTo>
                    <a:pt x="26909" y="37932"/>
                  </a:lnTo>
                  <a:lnTo>
                    <a:pt x="27111" y="35622"/>
                  </a:lnTo>
                  <a:lnTo>
                    <a:pt x="28904" y="34157"/>
                  </a:lnTo>
                  <a:lnTo>
                    <a:pt x="29535" y="32364"/>
                  </a:lnTo>
                  <a:lnTo>
                    <a:pt x="30899" y="31202"/>
                  </a:lnTo>
                  <a:lnTo>
                    <a:pt x="32376" y="32263"/>
                  </a:lnTo>
                  <a:lnTo>
                    <a:pt x="29535" y="35836"/>
                  </a:lnTo>
                  <a:lnTo>
                    <a:pt x="30684" y="39309"/>
                  </a:lnTo>
                  <a:lnTo>
                    <a:pt x="32477" y="39523"/>
                  </a:lnTo>
                  <a:lnTo>
                    <a:pt x="35002" y="38778"/>
                  </a:lnTo>
                  <a:lnTo>
                    <a:pt x="36467" y="39725"/>
                  </a:lnTo>
                  <a:lnTo>
                    <a:pt x="34257" y="41089"/>
                  </a:lnTo>
                  <a:lnTo>
                    <a:pt x="31416" y="41203"/>
                  </a:lnTo>
                  <a:lnTo>
                    <a:pt x="31101" y="42983"/>
                  </a:lnTo>
                  <a:lnTo>
                    <a:pt x="29952" y="44360"/>
                  </a:lnTo>
                  <a:lnTo>
                    <a:pt x="29219" y="46822"/>
                  </a:lnTo>
                  <a:lnTo>
                    <a:pt x="25532" y="47504"/>
                  </a:lnTo>
                  <a:lnTo>
                    <a:pt x="21555" y="47504"/>
                  </a:lnTo>
                  <a:lnTo>
                    <a:pt x="22287" y="45092"/>
                  </a:lnTo>
                  <a:lnTo>
                    <a:pt x="21239" y="43880"/>
                  </a:lnTo>
                  <a:lnTo>
                    <a:pt x="19976" y="45382"/>
                  </a:lnTo>
                  <a:lnTo>
                    <a:pt x="19762" y="48072"/>
                  </a:lnTo>
                  <a:lnTo>
                    <a:pt x="17022" y="49208"/>
                  </a:lnTo>
                  <a:lnTo>
                    <a:pt x="16075" y="52618"/>
                  </a:lnTo>
                  <a:lnTo>
                    <a:pt x="14294" y="54448"/>
                  </a:lnTo>
                  <a:lnTo>
                    <a:pt x="12716" y="54448"/>
                  </a:lnTo>
                  <a:lnTo>
                    <a:pt x="10822" y="54764"/>
                  </a:lnTo>
                  <a:lnTo>
                    <a:pt x="12501" y="55648"/>
                  </a:lnTo>
                  <a:lnTo>
                    <a:pt x="13448" y="57681"/>
                  </a:lnTo>
                  <a:lnTo>
                    <a:pt x="11971" y="59209"/>
                  </a:lnTo>
                  <a:lnTo>
                    <a:pt x="8460" y="58780"/>
                  </a:lnTo>
                  <a:lnTo>
                    <a:pt x="6087" y="60017"/>
                  </a:lnTo>
                  <a:lnTo>
                    <a:pt x="6087" y="65484"/>
                  </a:lnTo>
                  <a:lnTo>
                    <a:pt x="8612" y="66217"/>
                  </a:lnTo>
                  <a:lnTo>
                    <a:pt x="9723" y="67164"/>
                  </a:lnTo>
                  <a:lnTo>
                    <a:pt x="11150" y="66318"/>
                  </a:lnTo>
                  <a:lnTo>
                    <a:pt x="13233" y="66431"/>
                  </a:lnTo>
                  <a:lnTo>
                    <a:pt x="15115" y="63691"/>
                  </a:lnTo>
                  <a:lnTo>
                    <a:pt x="16176" y="61797"/>
                  </a:lnTo>
                  <a:lnTo>
                    <a:pt x="17123" y="61381"/>
                  </a:lnTo>
                  <a:lnTo>
                    <a:pt x="17438" y="59600"/>
                  </a:lnTo>
                  <a:lnTo>
                    <a:pt x="19850" y="60232"/>
                  </a:lnTo>
                  <a:lnTo>
                    <a:pt x="21226" y="59487"/>
                  </a:lnTo>
                  <a:lnTo>
                    <a:pt x="22805" y="59487"/>
                  </a:lnTo>
                  <a:lnTo>
                    <a:pt x="24699" y="61595"/>
                  </a:lnTo>
                  <a:lnTo>
                    <a:pt x="26113" y="62909"/>
                  </a:lnTo>
                  <a:lnTo>
                    <a:pt x="26896" y="64222"/>
                  </a:lnTo>
                  <a:lnTo>
                    <a:pt x="26896" y="65484"/>
                  </a:lnTo>
                  <a:lnTo>
                    <a:pt x="28159" y="64752"/>
                  </a:lnTo>
                  <a:lnTo>
                    <a:pt x="28159" y="62959"/>
                  </a:lnTo>
                  <a:lnTo>
                    <a:pt x="29421" y="63376"/>
                  </a:lnTo>
                  <a:lnTo>
                    <a:pt x="29787" y="62542"/>
                  </a:lnTo>
                  <a:lnTo>
                    <a:pt x="27035" y="60964"/>
                  </a:lnTo>
                  <a:lnTo>
                    <a:pt x="24661" y="58653"/>
                  </a:lnTo>
                  <a:lnTo>
                    <a:pt x="25103" y="57075"/>
                  </a:lnTo>
                  <a:lnTo>
                    <a:pt x="27527" y="58754"/>
                  </a:lnTo>
                  <a:lnTo>
                    <a:pt x="30368" y="61595"/>
                  </a:lnTo>
                  <a:lnTo>
                    <a:pt x="31846" y="65383"/>
                  </a:lnTo>
                  <a:lnTo>
                    <a:pt x="33525" y="66671"/>
                  </a:lnTo>
                  <a:lnTo>
                    <a:pt x="34889" y="65383"/>
                  </a:lnTo>
                  <a:lnTo>
                    <a:pt x="33740" y="64020"/>
                  </a:lnTo>
                  <a:lnTo>
                    <a:pt x="35002" y="62643"/>
                  </a:lnTo>
                  <a:lnTo>
                    <a:pt x="36366" y="62441"/>
                  </a:lnTo>
                  <a:lnTo>
                    <a:pt x="37945" y="62126"/>
                  </a:lnTo>
                  <a:lnTo>
                    <a:pt x="37831" y="59701"/>
                  </a:lnTo>
                  <a:lnTo>
                    <a:pt x="39409" y="56343"/>
                  </a:lnTo>
                  <a:lnTo>
                    <a:pt x="41101" y="55913"/>
                  </a:lnTo>
                  <a:lnTo>
                    <a:pt x="41733" y="58237"/>
                  </a:lnTo>
                  <a:lnTo>
                    <a:pt x="43627" y="58237"/>
                  </a:lnTo>
                  <a:lnTo>
                    <a:pt x="43513" y="56759"/>
                  </a:lnTo>
                  <a:lnTo>
                    <a:pt x="45407" y="55547"/>
                  </a:lnTo>
                  <a:lnTo>
                    <a:pt x="44776" y="57466"/>
                  </a:lnTo>
                  <a:lnTo>
                    <a:pt x="47402" y="60168"/>
                  </a:lnTo>
                  <a:lnTo>
                    <a:pt x="49195" y="61507"/>
                  </a:lnTo>
                  <a:lnTo>
                    <a:pt x="45306" y="62340"/>
                  </a:lnTo>
                  <a:lnTo>
                    <a:pt x="42149" y="61494"/>
                  </a:lnTo>
                  <a:lnTo>
                    <a:pt x="39624" y="62126"/>
                  </a:lnTo>
                  <a:lnTo>
                    <a:pt x="38147" y="62972"/>
                  </a:lnTo>
                  <a:lnTo>
                    <a:pt x="37099" y="65497"/>
                  </a:lnTo>
                  <a:lnTo>
                    <a:pt x="38892" y="66671"/>
                  </a:lnTo>
                  <a:lnTo>
                    <a:pt x="41619" y="67366"/>
                  </a:lnTo>
                  <a:lnTo>
                    <a:pt x="44031" y="66002"/>
                  </a:lnTo>
                  <a:lnTo>
                    <a:pt x="44978" y="67366"/>
                  </a:lnTo>
                  <a:lnTo>
                    <a:pt x="44144" y="70523"/>
                  </a:lnTo>
                  <a:lnTo>
                    <a:pt x="41404" y="71785"/>
                  </a:lnTo>
                  <a:lnTo>
                    <a:pt x="38046" y="72316"/>
                  </a:lnTo>
                  <a:lnTo>
                    <a:pt x="32578" y="70737"/>
                  </a:lnTo>
                  <a:lnTo>
                    <a:pt x="30684" y="71053"/>
                  </a:lnTo>
                  <a:lnTo>
                    <a:pt x="29005" y="72518"/>
                  </a:lnTo>
                  <a:lnTo>
                    <a:pt x="26441" y="70422"/>
                  </a:lnTo>
                  <a:lnTo>
                    <a:pt x="23966" y="69891"/>
                  </a:lnTo>
                  <a:lnTo>
                    <a:pt x="23600" y="67139"/>
                  </a:lnTo>
                  <a:lnTo>
                    <a:pt x="22186" y="66823"/>
                  </a:lnTo>
                  <a:lnTo>
                    <a:pt x="20077" y="67164"/>
                  </a:lnTo>
                  <a:lnTo>
                    <a:pt x="15948" y="67139"/>
                  </a:lnTo>
                  <a:lnTo>
                    <a:pt x="11554" y="68742"/>
                  </a:lnTo>
                  <a:lnTo>
                    <a:pt x="10291" y="68111"/>
                  </a:lnTo>
                  <a:lnTo>
                    <a:pt x="8511" y="69891"/>
                  </a:lnTo>
                  <a:lnTo>
                    <a:pt x="6718" y="71785"/>
                  </a:lnTo>
                  <a:lnTo>
                    <a:pt x="6087" y="73793"/>
                  </a:lnTo>
                  <a:lnTo>
                    <a:pt x="3460" y="75687"/>
                  </a:lnTo>
                  <a:lnTo>
                    <a:pt x="1048" y="79564"/>
                  </a:lnTo>
                  <a:lnTo>
                    <a:pt x="0" y="82089"/>
                  </a:lnTo>
                  <a:lnTo>
                    <a:pt x="518" y="84501"/>
                  </a:lnTo>
                  <a:lnTo>
                    <a:pt x="0" y="87342"/>
                  </a:lnTo>
                  <a:lnTo>
                    <a:pt x="834" y="90814"/>
                  </a:lnTo>
                  <a:lnTo>
                    <a:pt x="3258" y="93340"/>
                  </a:lnTo>
                  <a:lnTo>
                    <a:pt x="5038" y="95234"/>
                  </a:lnTo>
                  <a:lnTo>
                    <a:pt x="8094" y="97027"/>
                  </a:lnTo>
                  <a:lnTo>
                    <a:pt x="10822" y="96711"/>
                  </a:lnTo>
                  <a:lnTo>
                    <a:pt x="13347" y="96711"/>
                  </a:lnTo>
                  <a:lnTo>
                    <a:pt x="16075" y="95335"/>
                  </a:lnTo>
                  <a:lnTo>
                    <a:pt x="18398" y="95600"/>
                  </a:lnTo>
                  <a:lnTo>
                    <a:pt x="19345" y="97203"/>
                  </a:lnTo>
                  <a:lnTo>
                    <a:pt x="22186" y="97052"/>
                  </a:lnTo>
                  <a:lnTo>
                    <a:pt x="23335" y="98921"/>
                  </a:lnTo>
                  <a:lnTo>
                    <a:pt x="22918" y="103012"/>
                  </a:lnTo>
                  <a:lnTo>
                    <a:pt x="25040" y="106169"/>
                  </a:lnTo>
                  <a:lnTo>
                    <a:pt x="25646" y="109325"/>
                  </a:lnTo>
                  <a:lnTo>
                    <a:pt x="25646" y="112166"/>
                  </a:lnTo>
                  <a:lnTo>
                    <a:pt x="23752" y="114793"/>
                  </a:lnTo>
                  <a:lnTo>
                    <a:pt x="23752" y="117205"/>
                  </a:lnTo>
                  <a:lnTo>
                    <a:pt x="25646" y="119945"/>
                  </a:lnTo>
                  <a:lnTo>
                    <a:pt x="25646" y="123505"/>
                  </a:lnTo>
                  <a:lnTo>
                    <a:pt x="27641" y="126132"/>
                  </a:lnTo>
                  <a:lnTo>
                    <a:pt x="28752" y="128228"/>
                  </a:lnTo>
                  <a:lnTo>
                    <a:pt x="29143" y="130539"/>
                  </a:lnTo>
                  <a:lnTo>
                    <a:pt x="30899" y="133279"/>
                  </a:lnTo>
                  <a:lnTo>
                    <a:pt x="35419" y="133279"/>
                  </a:lnTo>
                  <a:lnTo>
                    <a:pt x="37945" y="131385"/>
                  </a:lnTo>
                  <a:lnTo>
                    <a:pt x="39624" y="129541"/>
                  </a:lnTo>
                  <a:lnTo>
                    <a:pt x="42149" y="126675"/>
                  </a:lnTo>
                  <a:lnTo>
                    <a:pt x="42781" y="123808"/>
                  </a:lnTo>
                  <a:lnTo>
                    <a:pt x="44258" y="123808"/>
                  </a:lnTo>
                  <a:lnTo>
                    <a:pt x="44574" y="119705"/>
                  </a:lnTo>
                  <a:lnTo>
                    <a:pt x="44574" y="118442"/>
                  </a:lnTo>
                  <a:lnTo>
                    <a:pt x="48678" y="115285"/>
                  </a:lnTo>
                  <a:lnTo>
                    <a:pt x="50256" y="112874"/>
                  </a:lnTo>
                  <a:lnTo>
                    <a:pt x="50256" y="110260"/>
                  </a:lnTo>
                  <a:lnTo>
                    <a:pt x="49410" y="108265"/>
                  </a:lnTo>
                  <a:lnTo>
                    <a:pt x="49460" y="105954"/>
                  </a:lnTo>
                  <a:lnTo>
                    <a:pt x="48905" y="104477"/>
                  </a:lnTo>
                  <a:lnTo>
                    <a:pt x="51683" y="101951"/>
                  </a:lnTo>
                  <a:lnTo>
                    <a:pt x="54334" y="99009"/>
                  </a:lnTo>
                  <a:lnTo>
                    <a:pt x="57592" y="97014"/>
                  </a:lnTo>
                  <a:cubicBezTo>
                    <a:pt x="57592" y="97014"/>
                    <a:pt x="59070" y="94388"/>
                    <a:pt x="59070" y="93958"/>
                  </a:cubicBezTo>
                  <a:cubicBezTo>
                    <a:pt x="59070" y="93542"/>
                    <a:pt x="59916" y="91433"/>
                    <a:pt x="59916" y="91433"/>
                  </a:cubicBezTo>
                  <a:lnTo>
                    <a:pt x="59398" y="89754"/>
                  </a:lnTo>
                  <a:lnTo>
                    <a:pt x="57921" y="90498"/>
                  </a:lnTo>
                  <a:lnTo>
                    <a:pt x="54132" y="91016"/>
                  </a:lnTo>
                  <a:lnTo>
                    <a:pt x="52870" y="91648"/>
                  </a:lnTo>
                  <a:lnTo>
                    <a:pt x="52238" y="89754"/>
                  </a:lnTo>
                  <a:lnTo>
                    <a:pt x="51721" y="88604"/>
                  </a:lnTo>
                  <a:lnTo>
                    <a:pt x="49612" y="86597"/>
                  </a:lnTo>
                  <a:lnTo>
                    <a:pt x="48248" y="85650"/>
                  </a:lnTo>
                  <a:lnTo>
                    <a:pt x="46139" y="80826"/>
                  </a:lnTo>
                  <a:lnTo>
                    <a:pt x="45306" y="79665"/>
                  </a:lnTo>
                  <a:lnTo>
                    <a:pt x="44258" y="76823"/>
                  </a:lnTo>
                  <a:lnTo>
                    <a:pt x="43513" y="75561"/>
                  </a:lnTo>
                  <a:lnTo>
                    <a:pt x="44675" y="75144"/>
                  </a:lnTo>
                  <a:lnTo>
                    <a:pt x="47200" y="78617"/>
                  </a:lnTo>
                  <a:lnTo>
                    <a:pt x="48665" y="80927"/>
                  </a:lnTo>
                  <a:lnTo>
                    <a:pt x="49511" y="83339"/>
                  </a:lnTo>
                  <a:lnTo>
                    <a:pt x="51506" y="84917"/>
                  </a:lnTo>
                  <a:lnTo>
                    <a:pt x="52769" y="87973"/>
                  </a:lnTo>
                  <a:lnTo>
                    <a:pt x="53299" y="89438"/>
                  </a:lnTo>
                  <a:lnTo>
                    <a:pt x="56771" y="87859"/>
                  </a:lnTo>
                  <a:lnTo>
                    <a:pt x="60560" y="87026"/>
                  </a:lnTo>
                  <a:lnTo>
                    <a:pt x="64449" y="85018"/>
                  </a:lnTo>
                  <a:lnTo>
                    <a:pt x="65585" y="82922"/>
                  </a:lnTo>
                  <a:lnTo>
                    <a:pt x="66431" y="80814"/>
                  </a:lnTo>
                  <a:lnTo>
                    <a:pt x="64853" y="79235"/>
                  </a:lnTo>
                  <a:lnTo>
                    <a:pt x="63476" y="77771"/>
                  </a:lnTo>
                  <a:lnTo>
                    <a:pt x="61065" y="78503"/>
                  </a:lnTo>
                  <a:lnTo>
                    <a:pt x="58956" y="78604"/>
                  </a:lnTo>
                  <a:lnTo>
                    <a:pt x="57693" y="76293"/>
                  </a:lnTo>
                  <a:lnTo>
                    <a:pt x="55799" y="74740"/>
                  </a:lnTo>
                  <a:lnTo>
                    <a:pt x="56746" y="73149"/>
                  </a:lnTo>
                  <a:lnTo>
                    <a:pt x="59587" y="75460"/>
                  </a:lnTo>
                  <a:lnTo>
                    <a:pt x="61696" y="76609"/>
                  </a:lnTo>
                  <a:lnTo>
                    <a:pt x="63476" y="76722"/>
                  </a:lnTo>
                  <a:lnTo>
                    <a:pt x="65269" y="77669"/>
                  </a:lnTo>
                  <a:lnTo>
                    <a:pt x="67997" y="78086"/>
                  </a:lnTo>
                  <a:lnTo>
                    <a:pt x="71368" y="77669"/>
                  </a:lnTo>
                  <a:lnTo>
                    <a:pt x="73995" y="79564"/>
                  </a:lnTo>
                  <a:lnTo>
                    <a:pt x="75358" y="81874"/>
                  </a:lnTo>
                  <a:lnTo>
                    <a:pt x="76621" y="82076"/>
                  </a:lnTo>
                  <a:lnTo>
                    <a:pt x="77884" y="80612"/>
                  </a:lnTo>
                  <a:lnTo>
                    <a:pt x="78515" y="83137"/>
                  </a:lnTo>
                  <a:lnTo>
                    <a:pt x="79147" y="85864"/>
                  </a:lnTo>
                  <a:lnTo>
                    <a:pt x="80510" y="88806"/>
                  </a:lnTo>
                  <a:lnTo>
                    <a:pt x="81988" y="92178"/>
                  </a:lnTo>
                  <a:lnTo>
                    <a:pt x="82505" y="94072"/>
                  </a:lnTo>
                  <a:lnTo>
                    <a:pt x="84298" y="91231"/>
                  </a:lnTo>
                  <a:lnTo>
                    <a:pt x="84298" y="88188"/>
                  </a:lnTo>
                  <a:lnTo>
                    <a:pt x="85245" y="86609"/>
                  </a:lnTo>
                  <a:lnTo>
                    <a:pt x="87291" y="84816"/>
                  </a:lnTo>
                  <a:lnTo>
                    <a:pt x="90322" y="82089"/>
                  </a:lnTo>
                  <a:lnTo>
                    <a:pt x="91622" y="80296"/>
                  </a:lnTo>
                  <a:lnTo>
                    <a:pt x="94375" y="79665"/>
                  </a:lnTo>
                  <a:lnTo>
                    <a:pt x="95120" y="82720"/>
                  </a:lnTo>
                  <a:lnTo>
                    <a:pt x="96913" y="83554"/>
                  </a:lnTo>
                  <a:lnTo>
                    <a:pt x="96913" y="86925"/>
                  </a:lnTo>
                  <a:lnTo>
                    <a:pt x="98857" y="85763"/>
                  </a:lnTo>
                  <a:lnTo>
                    <a:pt x="100701" y="89652"/>
                  </a:lnTo>
                  <a:lnTo>
                    <a:pt x="100701" y="93857"/>
                  </a:lnTo>
                  <a:lnTo>
                    <a:pt x="102696" y="94905"/>
                  </a:lnTo>
                  <a:lnTo>
                    <a:pt x="103694" y="97014"/>
                  </a:lnTo>
                  <a:lnTo>
                    <a:pt x="105133" y="98908"/>
                  </a:lnTo>
                  <a:lnTo>
                    <a:pt x="107179" y="99741"/>
                  </a:lnTo>
                  <a:lnTo>
                    <a:pt x="107179" y="99741"/>
                  </a:lnTo>
                  <a:lnTo>
                    <a:pt x="106560" y="97746"/>
                  </a:lnTo>
                  <a:lnTo>
                    <a:pt x="106257" y="96067"/>
                  </a:lnTo>
                  <a:lnTo>
                    <a:pt x="104577" y="94804"/>
                  </a:lnTo>
                  <a:lnTo>
                    <a:pt x="103428" y="93226"/>
                  </a:lnTo>
                  <a:lnTo>
                    <a:pt x="102797" y="91761"/>
                  </a:lnTo>
                  <a:lnTo>
                    <a:pt x="103113" y="89551"/>
                  </a:lnTo>
                  <a:lnTo>
                    <a:pt x="103845" y="88604"/>
                  </a:lnTo>
                  <a:lnTo>
                    <a:pt x="105537" y="90183"/>
                  </a:lnTo>
                  <a:lnTo>
                    <a:pt x="107217" y="91963"/>
                  </a:lnTo>
                  <a:lnTo>
                    <a:pt x="108050" y="92393"/>
                  </a:lnTo>
                  <a:cubicBezTo>
                    <a:pt x="108050" y="92393"/>
                    <a:pt x="110146" y="90814"/>
                    <a:pt x="110146" y="90498"/>
                  </a:cubicBezTo>
                  <a:lnTo>
                    <a:pt x="110146" y="86925"/>
                  </a:lnTo>
                  <a:lnTo>
                    <a:pt x="108252" y="85132"/>
                  </a:lnTo>
                  <a:lnTo>
                    <a:pt x="107469" y="83554"/>
                  </a:lnTo>
                  <a:cubicBezTo>
                    <a:pt x="107469" y="83554"/>
                    <a:pt x="107747" y="81975"/>
                    <a:pt x="108063" y="81773"/>
                  </a:cubicBezTo>
                  <a:cubicBezTo>
                    <a:pt x="108378" y="81559"/>
                    <a:pt x="110209" y="80927"/>
                    <a:pt x="110209" y="80927"/>
                  </a:cubicBezTo>
                  <a:lnTo>
                    <a:pt x="110752" y="82190"/>
                  </a:lnTo>
                  <a:lnTo>
                    <a:pt x="112646" y="80826"/>
                  </a:lnTo>
                  <a:lnTo>
                    <a:pt x="116434" y="78932"/>
                  </a:lnTo>
                  <a:lnTo>
                    <a:pt x="118177" y="75775"/>
                  </a:lnTo>
                  <a:lnTo>
                    <a:pt x="118960" y="73566"/>
                  </a:lnTo>
                  <a:lnTo>
                    <a:pt x="118960" y="69891"/>
                  </a:lnTo>
                  <a:lnTo>
                    <a:pt x="117520" y="66949"/>
                  </a:lnTo>
                  <a:lnTo>
                    <a:pt x="116093" y="65169"/>
                  </a:lnTo>
                  <a:lnTo>
                    <a:pt x="118278" y="63691"/>
                  </a:lnTo>
                  <a:lnTo>
                    <a:pt x="118947" y="63174"/>
                  </a:lnTo>
                  <a:lnTo>
                    <a:pt x="117280" y="62643"/>
                  </a:lnTo>
                  <a:lnTo>
                    <a:pt x="115816" y="63174"/>
                  </a:lnTo>
                  <a:lnTo>
                    <a:pt x="114868" y="62113"/>
                  </a:lnTo>
                  <a:lnTo>
                    <a:pt x="114237" y="61280"/>
                  </a:lnTo>
                  <a:lnTo>
                    <a:pt x="116030" y="60219"/>
                  </a:lnTo>
                  <a:lnTo>
                    <a:pt x="116876" y="58540"/>
                  </a:lnTo>
                  <a:lnTo>
                    <a:pt x="117924" y="59070"/>
                  </a:lnTo>
                  <a:lnTo>
                    <a:pt x="117394" y="60964"/>
                  </a:lnTo>
                  <a:lnTo>
                    <a:pt x="117394" y="60964"/>
                  </a:lnTo>
                  <a:lnTo>
                    <a:pt x="119086" y="60118"/>
                  </a:lnTo>
                  <a:lnTo>
                    <a:pt x="120235" y="61065"/>
                  </a:lnTo>
                  <a:lnTo>
                    <a:pt x="121182" y="62744"/>
                  </a:lnTo>
                  <a:lnTo>
                    <a:pt x="122129" y="63906"/>
                  </a:lnTo>
                  <a:lnTo>
                    <a:pt x="122129" y="65484"/>
                  </a:lnTo>
                  <a:lnTo>
                    <a:pt x="122975" y="66318"/>
                  </a:lnTo>
                  <a:lnTo>
                    <a:pt x="124806" y="64853"/>
                  </a:lnTo>
                  <a:lnTo>
                    <a:pt x="124263" y="62542"/>
                  </a:lnTo>
                  <a:lnTo>
                    <a:pt x="122621" y="60850"/>
                  </a:lnTo>
                  <a:lnTo>
                    <a:pt x="122116" y="59802"/>
                  </a:lnTo>
                  <a:lnTo>
                    <a:pt x="123594" y="58540"/>
                  </a:lnTo>
                  <a:lnTo>
                    <a:pt x="123707" y="55699"/>
                  </a:lnTo>
                  <a:lnTo>
                    <a:pt x="124970" y="54651"/>
                  </a:lnTo>
                  <a:lnTo>
                    <a:pt x="126233" y="55383"/>
                  </a:lnTo>
                  <a:lnTo>
                    <a:pt x="128127" y="52125"/>
                  </a:lnTo>
                  <a:lnTo>
                    <a:pt x="129705" y="47289"/>
                  </a:lnTo>
                  <a:lnTo>
                    <a:pt x="128544" y="44031"/>
                  </a:lnTo>
                  <a:lnTo>
                    <a:pt x="127811" y="41102"/>
                  </a:lnTo>
                  <a:lnTo>
                    <a:pt x="126132" y="39523"/>
                  </a:lnTo>
                  <a:lnTo>
                    <a:pt x="123922" y="38892"/>
                  </a:lnTo>
                  <a:lnTo>
                    <a:pt x="122558" y="38362"/>
                  </a:lnTo>
                  <a:lnTo>
                    <a:pt x="121498" y="37516"/>
                  </a:lnTo>
                  <a:lnTo>
                    <a:pt x="123606" y="33311"/>
                  </a:lnTo>
                  <a:lnTo>
                    <a:pt x="124440" y="30533"/>
                  </a:lnTo>
                  <a:lnTo>
                    <a:pt x="126650" y="29220"/>
                  </a:lnTo>
                  <a:lnTo>
                    <a:pt x="130021" y="29220"/>
                  </a:lnTo>
                  <a:lnTo>
                    <a:pt x="132332" y="28588"/>
                  </a:lnTo>
                  <a:lnTo>
                    <a:pt x="132231" y="28588"/>
                  </a:lnTo>
                  <a:lnTo>
                    <a:pt x="132231" y="23222"/>
                  </a:lnTo>
                  <a:lnTo>
                    <a:pt x="135072" y="21959"/>
                  </a:lnTo>
                  <a:lnTo>
                    <a:pt x="135804" y="23853"/>
                  </a:lnTo>
                  <a:lnTo>
                    <a:pt x="136650" y="21959"/>
                  </a:lnTo>
                  <a:lnTo>
                    <a:pt x="136650" y="20065"/>
                  </a:lnTo>
                  <a:lnTo>
                    <a:pt x="138115" y="20899"/>
                  </a:lnTo>
                  <a:lnTo>
                    <a:pt x="137433" y="24788"/>
                  </a:lnTo>
                  <a:lnTo>
                    <a:pt x="136006" y="30571"/>
                  </a:lnTo>
                  <a:lnTo>
                    <a:pt x="136006" y="33942"/>
                  </a:lnTo>
                  <a:lnTo>
                    <a:pt x="139428" y="38677"/>
                  </a:lnTo>
                  <a:lnTo>
                    <a:pt x="140426" y="42049"/>
                  </a:lnTo>
                  <a:lnTo>
                    <a:pt x="140426" y="43412"/>
                  </a:lnTo>
                  <a:lnTo>
                    <a:pt x="141688" y="42364"/>
                  </a:lnTo>
                  <a:lnTo>
                    <a:pt x="141688" y="38993"/>
                  </a:lnTo>
                  <a:lnTo>
                    <a:pt x="143166" y="35622"/>
                  </a:lnTo>
                  <a:lnTo>
                    <a:pt x="142370" y="32894"/>
                  </a:lnTo>
                  <a:lnTo>
                    <a:pt x="142244" y="31316"/>
                  </a:lnTo>
                  <a:lnTo>
                    <a:pt x="141966" y="29220"/>
                  </a:lnTo>
                  <a:lnTo>
                    <a:pt x="140085" y="27742"/>
                  </a:lnTo>
                  <a:lnTo>
                    <a:pt x="139782" y="24800"/>
                  </a:lnTo>
                  <a:lnTo>
                    <a:pt x="142522" y="23020"/>
                  </a:lnTo>
                  <a:lnTo>
                    <a:pt x="144832" y="23336"/>
                  </a:lnTo>
                  <a:lnTo>
                    <a:pt x="144832" y="20697"/>
                  </a:lnTo>
                  <a:lnTo>
                    <a:pt x="145881" y="18967"/>
                  </a:lnTo>
                  <a:lnTo>
                    <a:pt x="148090" y="17855"/>
                  </a:lnTo>
                  <a:lnTo>
                    <a:pt x="148936" y="17855"/>
                  </a:lnTo>
                  <a:lnTo>
                    <a:pt x="147573" y="14067"/>
                  </a:lnTo>
                  <a:lnTo>
                    <a:pt x="144315" y="12868"/>
                  </a:lnTo>
                  <a:lnTo>
                    <a:pt x="144832" y="10784"/>
                  </a:lnTo>
                  <a:lnTo>
                    <a:pt x="144517" y="8751"/>
                  </a:lnTo>
                  <a:lnTo>
                    <a:pt x="144315" y="7577"/>
                  </a:lnTo>
                  <a:lnTo>
                    <a:pt x="146310" y="8613"/>
                  </a:lnTo>
                  <a:lnTo>
                    <a:pt x="147674" y="7565"/>
                  </a:lnTo>
                  <a:lnTo>
                    <a:pt x="148936" y="8398"/>
                  </a:lnTo>
                  <a:lnTo>
                    <a:pt x="149669" y="6188"/>
                  </a:lnTo>
                  <a:lnTo>
                    <a:pt x="148406" y="4509"/>
                  </a:lnTo>
                  <a:lnTo>
                    <a:pt x="147775" y="2084"/>
                  </a:lnTo>
                  <a:lnTo>
                    <a:pt x="144201" y="1567"/>
                  </a:lnTo>
                  <a:lnTo>
                    <a:pt x="144201" y="3031"/>
                  </a:lnTo>
                  <a:lnTo>
                    <a:pt x="142623" y="2981"/>
                  </a:lnTo>
                  <a:lnTo>
                    <a:pt x="141890" y="2084"/>
                  </a:lnTo>
                  <a:lnTo>
                    <a:pt x="134440" y="2084"/>
                  </a:lnTo>
                  <a:lnTo>
                    <a:pt x="131069" y="2400"/>
                  </a:lnTo>
                  <a:lnTo>
                    <a:pt x="133493" y="4774"/>
                  </a:lnTo>
                  <a:lnTo>
                    <a:pt x="130867" y="4799"/>
                  </a:lnTo>
                  <a:lnTo>
                    <a:pt x="130337" y="3499"/>
                  </a:lnTo>
                  <a:lnTo>
                    <a:pt x="127294" y="4837"/>
                  </a:lnTo>
                  <a:lnTo>
                    <a:pt x="124654" y="6504"/>
                  </a:lnTo>
                  <a:lnTo>
                    <a:pt x="123076" y="6504"/>
                  </a:lnTo>
                  <a:lnTo>
                    <a:pt x="122028" y="4294"/>
                  </a:lnTo>
                  <a:lnTo>
                    <a:pt x="119503" y="3928"/>
                  </a:lnTo>
                  <a:lnTo>
                    <a:pt x="117407" y="5115"/>
                  </a:lnTo>
                  <a:lnTo>
                    <a:pt x="114149" y="4016"/>
                  </a:lnTo>
                  <a:lnTo>
                    <a:pt x="112040" y="3158"/>
                  </a:lnTo>
                  <a:lnTo>
                    <a:pt x="107835" y="3461"/>
                  </a:lnTo>
                  <a:lnTo>
                    <a:pt x="106055" y="4610"/>
                  </a:lnTo>
                  <a:lnTo>
                    <a:pt x="107204" y="7767"/>
                  </a:lnTo>
                  <a:lnTo>
                    <a:pt x="104792" y="7767"/>
                  </a:lnTo>
                  <a:lnTo>
                    <a:pt x="103529" y="7653"/>
                  </a:lnTo>
                  <a:lnTo>
                    <a:pt x="101951" y="8448"/>
                  </a:lnTo>
                  <a:lnTo>
                    <a:pt x="102898" y="10153"/>
                  </a:lnTo>
                  <a:lnTo>
                    <a:pt x="100587" y="9484"/>
                  </a:lnTo>
                  <a:lnTo>
                    <a:pt x="99741" y="6529"/>
                  </a:lnTo>
                  <a:lnTo>
                    <a:pt x="97115" y="4319"/>
                  </a:lnTo>
                  <a:lnTo>
                    <a:pt x="93327" y="4837"/>
                  </a:lnTo>
                  <a:lnTo>
                    <a:pt x="94173" y="7577"/>
                  </a:lnTo>
                  <a:lnTo>
                    <a:pt x="91016" y="7463"/>
                  </a:lnTo>
                  <a:lnTo>
                    <a:pt x="89968" y="6100"/>
                  </a:lnTo>
                  <a:lnTo>
                    <a:pt x="87758" y="7249"/>
                  </a:lnTo>
                  <a:lnTo>
                    <a:pt x="86066" y="7779"/>
                  </a:lnTo>
                  <a:lnTo>
                    <a:pt x="83541" y="10822"/>
                  </a:lnTo>
                  <a:lnTo>
                    <a:pt x="83023" y="8827"/>
                  </a:lnTo>
                  <a:lnTo>
                    <a:pt x="85233" y="5468"/>
                  </a:lnTo>
                  <a:lnTo>
                    <a:pt x="84601" y="2312"/>
                  </a:lnTo>
                  <a:lnTo>
                    <a:pt x="8144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3"/>
            <p:cNvSpPr/>
            <p:nvPr/>
          </p:nvSpPr>
          <p:spPr>
            <a:xfrm>
              <a:off x="3167575" y="993250"/>
              <a:ext cx="3759100" cy="3349975"/>
            </a:xfrm>
            <a:custGeom>
              <a:avLst/>
              <a:gdLst/>
              <a:ahLst/>
              <a:cxnLst/>
              <a:rect l="l" t="t" r="r" b="b"/>
              <a:pathLst>
                <a:path w="150364" h="133999" extrusionOk="0">
                  <a:moveTo>
                    <a:pt x="81786" y="784"/>
                  </a:moveTo>
                  <a:lnTo>
                    <a:pt x="84653" y="2892"/>
                  </a:lnTo>
                  <a:lnTo>
                    <a:pt x="85234" y="5797"/>
                  </a:lnTo>
                  <a:lnTo>
                    <a:pt x="83024" y="9168"/>
                  </a:lnTo>
                  <a:lnTo>
                    <a:pt x="83731" y="11895"/>
                  </a:lnTo>
                  <a:lnTo>
                    <a:pt x="86597" y="8448"/>
                  </a:lnTo>
                  <a:lnTo>
                    <a:pt x="88239" y="7931"/>
                  </a:lnTo>
                  <a:lnTo>
                    <a:pt x="90209" y="6895"/>
                  </a:lnTo>
                  <a:lnTo>
                    <a:pt x="91193" y="8171"/>
                  </a:lnTo>
                  <a:lnTo>
                    <a:pt x="94931" y="8297"/>
                  </a:lnTo>
                  <a:lnTo>
                    <a:pt x="94931" y="8297"/>
                  </a:lnTo>
                  <a:lnTo>
                    <a:pt x="94072" y="5494"/>
                  </a:lnTo>
                  <a:lnTo>
                    <a:pt x="97355" y="5039"/>
                  </a:lnTo>
                  <a:lnTo>
                    <a:pt x="99805" y="7110"/>
                  </a:lnTo>
                  <a:lnTo>
                    <a:pt x="100664" y="10140"/>
                  </a:lnTo>
                  <a:lnTo>
                    <a:pt x="103871" y="11075"/>
                  </a:lnTo>
                  <a:lnTo>
                    <a:pt x="102722" y="8991"/>
                  </a:lnTo>
                  <a:lnTo>
                    <a:pt x="103922" y="8385"/>
                  </a:lnTo>
                  <a:lnTo>
                    <a:pt x="105121" y="8486"/>
                  </a:lnTo>
                  <a:lnTo>
                    <a:pt x="107987" y="8486"/>
                  </a:lnTo>
                  <a:lnTo>
                    <a:pt x="106763" y="5153"/>
                  </a:lnTo>
                  <a:lnTo>
                    <a:pt x="108265" y="4180"/>
                  </a:lnTo>
                  <a:lnTo>
                    <a:pt x="112319" y="3890"/>
                  </a:lnTo>
                  <a:lnTo>
                    <a:pt x="114377" y="4723"/>
                  </a:lnTo>
                  <a:lnTo>
                    <a:pt x="117761" y="5860"/>
                  </a:lnTo>
                  <a:lnTo>
                    <a:pt x="119895" y="4673"/>
                  </a:lnTo>
                  <a:lnTo>
                    <a:pt x="122142" y="5001"/>
                  </a:lnTo>
                  <a:lnTo>
                    <a:pt x="123216" y="7236"/>
                  </a:lnTo>
                  <a:lnTo>
                    <a:pt x="125084" y="7236"/>
                  </a:lnTo>
                  <a:lnTo>
                    <a:pt x="127749" y="5544"/>
                  </a:lnTo>
                  <a:lnTo>
                    <a:pt x="130489" y="4332"/>
                  </a:lnTo>
                  <a:lnTo>
                    <a:pt x="130981" y="5532"/>
                  </a:lnTo>
                  <a:lnTo>
                    <a:pt x="134580" y="5494"/>
                  </a:lnTo>
                  <a:lnTo>
                    <a:pt x="132105" y="3069"/>
                  </a:lnTo>
                  <a:lnTo>
                    <a:pt x="134769" y="2817"/>
                  </a:lnTo>
                  <a:lnTo>
                    <a:pt x="142080" y="2817"/>
                  </a:lnTo>
                  <a:lnTo>
                    <a:pt x="142813" y="3713"/>
                  </a:lnTo>
                  <a:lnTo>
                    <a:pt x="144858" y="3776"/>
                  </a:lnTo>
                  <a:lnTo>
                    <a:pt x="144858" y="2337"/>
                  </a:lnTo>
                  <a:lnTo>
                    <a:pt x="147864" y="2779"/>
                  </a:lnTo>
                  <a:lnTo>
                    <a:pt x="148432" y="4989"/>
                  </a:lnTo>
                  <a:lnTo>
                    <a:pt x="149657" y="6643"/>
                  </a:lnTo>
                  <a:lnTo>
                    <a:pt x="149101" y="8309"/>
                  </a:lnTo>
                  <a:lnTo>
                    <a:pt x="147990" y="7564"/>
                  </a:lnTo>
                  <a:lnTo>
                    <a:pt x="146601" y="8638"/>
                  </a:lnTo>
                  <a:lnTo>
                    <a:pt x="144214" y="7400"/>
                  </a:lnTo>
                  <a:lnTo>
                    <a:pt x="144846" y="11163"/>
                  </a:lnTo>
                  <a:lnTo>
                    <a:pt x="144278" y="13461"/>
                  </a:lnTo>
                  <a:lnTo>
                    <a:pt x="147662" y="14724"/>
                  </a:lnTo>
                  <a:lnTo>
                    <a:pt x="148823" y="17944"/>
                  </a:lnTo>
                  <a:lnTo>
                    <a:pt x="148356" y="17944"/>
                  </a:lnTo>
                  <a:lnTo>
                    <a:pt x="145995" y="19118"/>
                  </a:lnTo>
                  <a:lnTo>
                    <a:pt x="144846" y="21012"/>
                  </a:lnTo>
                  <a:lnTo>
                    <a:pt x="144846" y="23373"/>
                  </a:lnTo>
                  <a:lnTo>
                    <a:pt x="142775" y="23096"/>
                  </a:lnTo>
                  <a:lnTo>
                    <a:pt x="139770" y="25040"/>
                  </a:lnTo>
                  <a:lnTo>
                    <a:pt x="140111" y="28311"/>
                  </a:lnTo>
                  <a:lnTo>
                    <a:pt x="141992" y="29788"/>
                  </a:lnTo>
                  <a:lnTo>
                    <a:pt x="142257" y="31745"/>
                  </a:lnTo>
                  <a:lnTo>
                    <a:pt x="142396" y="33387"/>
                  </a:lnTo>
                  <a:lnTo>
                    <a:pt x="143154" y="36000"/>
                  </a:lnTo>
                  <a:lnTo>
                    <a:pt x="141727" y="39271"/>
                  </a:lnTo>
                  <a:lnTo>
                    <a:pt x="141702" y="42604"/>
                  </a:lnTo>
                  <a:lnTo>
                    <a:pt x="141070" y="43135"/>
                  </a:lnTo>
                  <a:lnTo>
                    <a:pt x="141070" y="42440"/>
                  </a:lnTo>
                  <a:lnTo>
                    <a:pt x="140060" y="38993"/>
                  </a:lnTo>
                  <a:lnTo>
                    <a:pt x="136651" y="34245"/>
                  </a:lnTo>
                  <a:lnTo>
                    <a:pt x="136651" y="31025"/>
                  </a:lnTo>
                  <a:lnTo>
                    <a:pt x="138078" y="25255"/>
                  </a:lnTo>
                  <a:lnTo>
                    <a:pt x="138797" y="21151"/>
                  </a:lnTo>
                  <a:lnTo>
                    <a:pt x="136663" y="19939"/>
                  </a:lnTo>
                  <a:lnTo>
                    <a:pt x="136663" y="22300"/>
                  </a:lnTo>
                  <a:lnTo>
                    <a:pt x="136158" y="23437"/>
                  </a:lnTo>
                  <a:lnTo>
                    <a:pt x="135578" y="21947"/>
                  </a:lnTo>
                  <a:lnTo>
                    <a:pt x="132244" y="23424"/>
                  </a:lnTo>
                  <a:lnTo>
                    <a:pt x="132244" y="28765"/>
                  </a:lnTo>
                  <a:lnTo>
                    <a:pt x="130312" y="29295"/>
                  </a:lnTo>
                  <a:lnTo>
                    <a:pt x="126890" y="29295"/>
                  </a:lnTo>
                  <a:lnTo>
                    <a:pt x="124504" y="30722"/>
                  </a:lnTo>
                  <a:lnTo>
                    <a:pt x="123645" y="33576"/>
                  </a:lnTo>
                  <a:lnTo>
                    <a:pt x="121435" y="38008"/>
                  </a:lnTo>
                  <a:lnTo>
                    <a:pt x="122685" y="39006"/>
                  </a:lnTo>
                  <a:lnTo>
                    <a:pt x="124163" y="39586"/>
                  </a:lnTo>
                  <a:lnTo>
                    <a:pt x="126297" y="40193"/>
                  </a:lnTo>
                  <a:lnTo>
                    <a:pt x="127862" y="41657"/>
                  </a:lnTo>
                  <a:lnTo>
                    <a:pt x="128582" y="44549"/>
                  </a:lnTo>
                  <a:lnTo>
                    <a:pt x="129706" y="47706"/>
                  </a:lnTo>
                  <a:lnTo>
                    <a:pt x="128178" y="52403"/>
                  </a:lnTo>
                  <a:lnTo>
                    <a:pt x="126461" y="55358"/>
                  </a:lnTo>
                  <a:lnTo>
                    <a:pt x="125274" y="54676"/>
                  </a:lnTo>
                  <a:lnTo>
                    <a:pt x="123733" y="55951"/>
                  </a:lnTo>
                  <a:lnTo>
                    <a:pt x="123620" y="58792"/>
                  </a:lnTo>
                  <a:lnTo>
                    <a:pt x="122067" y="60118"/>
                  </a:lnTo>
                  <a:lnTo>
                    <a:pt x="122673" y="61393"/>
                  </a:lnTo>
                  <a:lnTo>
                    <a:pt x="124314" y="63098"/>
                  </a:lnTo>
                  <a:lnTo>
                    <a:pt x="124807" y="65131"/>
                  </a:lnTo>
                  <a:lnTo>
                    <a:pt x="123342" y="66305"/>
                  </a:lnTo>
                  <a:lnTo>
                    <a:pt x="122786" y="65750"/>
                  </a:lnTo>
                  <a:lnTo>
                    <a:pt x="122786" y="64196"/>
                  </a:lnTo>
                  <a:lnTo>
                    <a:pt x="121801" y="62997"/>
                  </a:lnTo>
                  <a:lnTo>
                    <a:pt x="120854" y="61317"/>
                  </a:lnTo>
                  <a:lnTo>
                    <a:pt x="119465" y="60143"/>
                  </a:lnTo>
                  <a:lnTo>
                    <a:pt x="118241" y="60762"/>
                  </a:lnTo>
                  <a:lnTo>
                    <a:pt x="118241" y="60762"/>
                  </a:lnTo>
                  <a:lnTo>
                    <a:pt x="118645" y="59297"/>
                  </a:lnTo>
                  <a:lnTo>
                    <a:pt x="117079" y="58514"/>
                  </a:lnTo>
                  <a:lnTo>
                    <a:pt x="116132" y="60396"/>
                  </a:lnTo>
                  <a:lnTo>
                    <a:pt x="114112" y="61583"/>
                  </a:lnTo>
                  <a:lnTo>
                    <a:pt x="114970" y="62719"/>
                  </a:lnTo>
                  <a:lnTo>
                    <a:pt x="116056" y="63931"/>
                  </a:lnTo>
                  <a:lnTo>
                    <a:pt x="117622" y="63376"/>
                  </a:lnTo>
                  <a:lnTo>
                    <a:pt x="118607" y="63691"/>
                  </a:lnTo>
                  <a:lnTo>
                    <a:pt x="115968" y="65497"/>
                  </a:lnTo>
                  <a:lnTo>
                    <a:pt x="117597" y="67530"/>
                  </a:lnTo>
                  <a:lnTo>
                    <a:pt x="119011" y="70371"/>
                  </a:lnTo>
                  <a:lnTo>
                    <a:pt x="119011" y="73919"/>
                  </a:lnTo>
                  <a:lnTo>
                    <a:pt x="118266" y="76028"/>
                  </a:lnTo>
                  <a:lnTo>
                    <a:pt x="116574" y="79096"/>
                  </a:lnTo>
                  <a:lnTo>
                    <a:pt x="112824" y="80978"/>
                  </a:lnTo>
                  <a:lnTo>
                    <a:pt x="111245" y="82114"/>
                  </a:lnTo>
                  <a:lnTo>
                    <a:pt x="110740" y="80940"/>
                  </a:lnTo>
                  <a:lnTo>
                    <a:pt x="110462" y="81041"/>
                  </a:lnTo>
                  <a:cubicBezTo>
                    <a:pt x="110159" y="81142"/>
                    <a:pt x="108594" y="81697"/>
                    <a:pt x="108253" y="81912"/>
                  </a:cubicBezTo>
                  <a:cubicBezTo>
                    <a:pt x="107886" y="82165"/>
                    <a:pt x="107634" y="83276"/>
                    <a:pt x="107520" y="83907"/>
                  </a:cubicBezTo>
                  <a:lnTo>
                    <a:pt x="107495" y="84008"/>
                  </a:lnTo>
                  <a:lnTo>
                    <a:pt x="108341" y="85688"/>
                  </a:lnTo>
                  <a:lnTo>
                    <a:pt x="110197" y="87468"/>
                  </a:lnTo>
                  <a:lnTo>
                    <a:pt x="110197" y="90852"/>
                  </a:lnTo>
                  <a:cubicBezTo>
                    <a:pt x="110046" y="91092"/>
                    <a:pt x="109174" y="91824"/>
                    <a:pt x="108379" y="92430"/>
                  </a:cubicBezTo>
                  <a:lnTo>
                    <a:pt x="107760" y="92115"/>
                  </a:lnTo>
                  <a:lnTo>
                    <a:pt x="106093" y="90360"/>
                  </a:lnTo>
                  <a:lnTo>
                    <a:pt x="104161" y="88541"/>
                  </a:lnTo>
                  <a:lnTo>
                    <a:pt x="103164" y="89829"/>
                  </a:lnTo>
                  <a:lnTo>
                    <a:pt x="102823" y="92203"/>
                  </a:lnTo>
                  <a:lnTo>
                    <a:pt x="103492" y="93756"/>
                  </a:lnTo>
                  <a:lnTo>
                    <a:pt x="104679" y="95398"/>
                  </a:lnTo>
                  <a:lnTo>
                    <a:pt x="106321" y="96648"/>
                  </a:lnTo>
                  <a:lnTo>
                    <a:pt x="106611" y="98239"/>
                  </a:lnTo>
                  <a:lnTo>
                    <a:pt x="107028" y="99602"/>
                  </a:lnTo>
                  <a:lnTo>
                    <a:pt x="105689" y="99047"/>
                  </a:lnTo>
                  <a:lnTo>
                    <a:pt x="104313" y="97254"/>
                  </a:lnTo>
                  <a:lnTo>
                    <a:pt x="103290" y="95082"/>
                  </a:lnTo>
                  <a:lnTo>
                    <a:pt x="101371" y="94072"/>
                  </a:lnTo>
                  <a:lnTo>
                    <a:pt x="101371" y="90056"/>
                  </a:lnTo>
                  <a:lnTo>
                    <a:pt x="99351" y="85725"/>
                  </a:lnTo>
                  <a:lnTo>
                    <a:pt x="97583" y="86773"/>
                  </a:lnTo>
                  <a:lnTo>
                    <a:pt x="97583" y="83756"/>
                  </a:lnTo>
                  <a:lnTo>
                    <a:pt x="95739" y="82897"/>
                  </a:lnTo>
                  <a:lnTo>
                    <a:pt x="94944" y="79690"/>
                  </a:lnTo>
                  <a:lnTo>
                    <a:pt x="91774" y="80422"/>
                  </a:lnTo>
                  <a:lnTo>
                    <a:pt x="90423" y="82278"/>
                  </a:lnTo>
                  <a:lnTo>
                    <a:pt x="87431" y="84980"/>
                  </a:lnTo>
                  <a:lnTo>
                    <a:pt x="85372" y="86773"/>
                  </a:lnTo>
                  <a:lnTo>
                    <a:pt x="84324" y="88503"/>
                  </a:lnTo>
                  <a:lnTo>
                    <a:pt x="84324" y="91546"/>
                  </a:lnTo>
                  <a:lnTo>
                    <a:pt x="82961" y="93706"/>
                  </a:lnTo>
                  <a:lnTo>
                    <a:pt x="82620" y="92456"/>
                  </a:lnTo>
                  <a:lnTo>
                    <a:pt x="81142" y="89084"/>
                  </a:lnTo>
                  <a:lnTo>
                    <a:pt x="79791" y="86180"/>
                  </a:lnTo>
                  <a:lnTo>
                    <a:pt x="79160" y="83465"/>
                  </a:lnTo>
                  <a:lnTo>
                    <a:pt x="78377" y="80359"/>
                  </a:lnTo>
                  <a:lnTo>
                    <a:pt x="76837" y="82152"/>
                  </a:lnTo>
                  <a:lnTo>
                    <a:pt x="75890" y="82000"/>
                  </a:lnTo>
                  <a:lnTo>
                    <a:pt x="74602" y="79803"/>
                  </a:lnTo>
                  <a:lnTo>
                    <a:pt x="71773" y="77745"/>
                  </a:lnTo>
                  <a:lnTo>
                    <a:pt x="68326" y="78175"/>
                  </a:lnTo>
                  <a:lnTo>
                    <a:pt x="65687" y="77770"/>
                  </a:lnTo>
                  <a:lnTo>
                    <a:pt x="63957" y="76849"/>
                  </a:lnTo>
                  <a:lnTo>
                    <a:pt x="62113" y="76710"/>
                  </a:lnTo>
                  <a:lnTo>
                    <a:pt x="60118" y="75624"/>
                  </a:lnTo>
                  <a:lnTo>
                    <a:pt x="56999" y="73086"/>
                  </a:lnTo>
                  <a:lnTo>
                    <a:pt x="55737" y="75232"/>
                  </a:lnTo>
                  <a:lnTo>
                    <a:pt x="57782" y="76912"/>
                  </a:lnTo>
                  <a:lnTo>
                    <a:pt x="59108" y="79349"/>
                  </a:lnTo>
                  <a:lnTo>
                    <a:pt x="61419" y="79235"/>
                  </a:lnTo>
                  <a:lnTo>
                    <a:pt x="63717" y="78541"/>
                  </a:lnTo>
                  <a:lnTo>
                    <a:pt x="64954" y="79879"/>
                  </a:lnTo>
                  <a:lnTo>
                    <a:pt x="66394" y="81306"/>
                  </a:lnTo>
                  <a:lnTo>
                    <a:pt x="65636" y="83187"/>
                  </a:lnTo>
                  <a:lnTo>
                    <a:pt x="64538" y="85208"/>
                  </a:lnTo>
                  <a:lnTo>
                    <a:pt x="60775" y="87140"/>
                  </a:lnTo>
                  <a:lnTo>
                    <a:pt x="57025" y="87973"/>
                  </a:lnTo>
                  <a:lnTo>
                    <a:pt x="53805" y="89425"/>
                  </a:lnTo>
                  <a:lnTo>
                    <a:pt x="53388" y="88263"/>
                  </a:lnTo>
                  <a:lnTo>
                    <a:pt x="52100" y="85132"/>
                  </a:lnTo>
                  <a:lnTo>
                    <a:pt x="50105" y="83554"/>
                  </a:lnTo>
                  <a:lnTo>
                    <a:pt x="49297" y="81230"/>
                  </a:lnTo>
                  <a:lnTo>
                    <a:pt x="47782" y="78831"/>
                  </a:lnTo>
                  <a:lnTo>
                    <a:pt x="45117" y="75169"/>
                  </a:lnTo>
                  <a:lnTo>
                    <a:pt x="43387" y="75801"/>
                  </a:lnTo>
                  <a:lnTo>
                    <a:pt x="44284" y="77341"/>
                  </a:lnTo>
                  <a:lnTo>
                    <a:pt x="45332" y="80182"/>
                  </a:lnTo>
                  <a:lnTo>
                    <a:pt x="46203" y="81382"/>
                  </a:lnTo>
                  <a:lnTo>
                    <a:pt x="48325" y="86281"/>
                  </a:lnTo>
                  <a:lnTo>
                    <a:pt x="49726" y="87241"/>
                  </a:lnTo>
                  <a:lnTo>
                    <a:pt x="51772" y="89198"/>
                  </a:lnTo>
                  <a:lnTo>
                    <a:pt x="52264" y="90271"/>
                  </a:lnTo>
                  <a:lnTo>
                    <a:pt x="53009" y="92506"/>
                  </a:lnTo>
                  <a:lnTo>
                    <a:pt x="54550" y="91736"/>
                  </a:lnTo>
                  <a:lnTo>
                    <a:pt x="58287" y="91218"/>
                  </a:lnTo>
                  <a:lnTo>
                    <a:pt x="59525" y="90612"/>
                  </a:lnTo>
                  <a:lnTo>
                    <a:pt x="59904" y="91837"/>
                  </a:lnTo>
                  <a:cubicBezTo>
                    <a:pt x="59664" y="92443"/>
                    <a:pt x="59070" y="93946"/>
                    <a:pt x="59070" y="94362"/>
                  </a:cubicBezTo>
                  <a:cubicBezTo>
                    <a:pt x="59045" y="94615"/>
                    <a:pt x="58338" y="96016"/>
                    <a:pt x="57681" y="97191"/>
                  </a:cubicBezTo>
                  <a:lnTo>
                    <a:pt x="54487" y="99148"/>
                  </a:lnTo>
                  <a:lnTo>
                    <a:pt x="51784" y="102128"/>
                  </a:lnTo>
                  <a:lnTo>
                    <a:pt x="48855" y="104792"/>
                  </a:lnTo>
                  <a:lnTo>
                    <a:pt x="49474" y="106408"/>
                  </a:lnTo>
                  <a:lnTo>
                    <a:pt x="49411" y="108719"/>
                  </a:lnTo>
                  <a:lnTo>
                    <a:pt x="50257" y="110727"/>
                  </a:lnTo>
                  <a:lnTo>
                    <a:pt x="50257" y="113189"/>
                  </a:lnTo>
                  <a:lnTo>
                    <a:pt x="48767" y="115487"/>
                  </a:lnTo>
                  <a:lnTo>
                    <a:pt x="44587" y="118694"/>
                  </a:lnTo>
                  <a:lnTo>
                    <a:pt x="44587" y="120096"/>
                  </a:lnTo>
                  <a:lnTo>
                    <a:pt x="44297" y="123897"/>
                  </a:lnTo>
                  <a:lnTo>
                    <a:pt x="42845" y="123897"/>
                  </a:lnTo>
                  <a:lnTo>
                    <a:pt x="42175" y="126927"/>
                  </a:lnTo>
                  <a:lnTo>
                    <a:pt x="39713" y="129730"/>
                  </a:lnTo>
                  <a:lnTo>
                    <a:pt x="38084" y="131536"/>
                  </a:lnTo>
                  <a:lnTo>
                    <a:pt x="35647" y="133367"/>
                  </a:lnTo>
                  <a:lnTo>
                    <a:pt x="31404" y="133367"/>
                  </a:lnTo>
                  <a:lnTo>
                    <a:pt x="29776" y="130842"/>
                  </a:lnTo>
                  <a:lnTo>
                    <a:pt x="29371" y="128581"/>
                  </a:lnTo>
                  <a:lnTo>
                    <a:pt x="28210" y="126334"/>
                  </a:lnTo>
                  <a:lnTo>
                    <a:pt x="26278" y="123796"/>
                  </a:lnTo>
                  <a:lnTo>
                    <a:pt x="26278" y="120222"/>
                  </a:lnTo>
                  <a:lnTo>
                    <a:pt x="24384" y="117495"/>
                  </a:lnTo>
                  <a:lnTo>
                    <a:pt x="24384" y="115285"/>
                  </a:lnTo>
                  <a:lnTo>
                    <a:pt x="26278" y="112659"/>
                  </a:lnTo>
                  <a:lnTo>
                    <a:pt x="26278" y="109654"/>
                  </a:lnTo>
                  <a:lnTo>
                    <a:pt x="25672" y="106509"/>
                  </a:lnTo>
                  <a:lnTo>
                    <a:pt x="23563" y="103340"/>
                  </a:lnTo>
                  <a:lnTo>
                    <a:pt x="23992" y="99262"/>
                  </a:lnTo>
                  <a:lnTo>
                    <a:pt x="22679" y="97140"/>
                  </a:lnTo>
                  <a:lnTo>
                    <a:pt x="19838" y="97279"/>
                  </a:lnTo>
                  <a:lnTo>
                    <a:pt x="18916" y="95701"/>
                  </a:lnTo>
                  <a:lnTo>
                    <a:pt x="16353" y="95410"/>
                  </a:lnTo>
                  <a:lnTo>
                    <a:pt x="13600" y="96787"/>
                  </a:lnTo>
                  <a:lnTo>
                    <a:pt x="11113" y="96787"/>
                  </a:lnTo>
                  <a:lnTo>
                    <a:pt x="8486" y="97090"/>
                  </a:lnTo>
                  <a:lnTo>
                    <a:pt x="5570" y="95385"/>
                  </a:lnTo>
                  <a:lnTo>
                    <a:pt x="1453" y="91067"/>
                  </a:lnTo>
                  <a:lnTo>
                    <a:pt x="645" y="87746"/>
                  </a:lnTo>
                  <a:lnTo>
                    <a:pt x="1175" y="84905"/>
                  </a:lnTo>
                  <a:lnTo>
                    <a:pt x="658" y="82518"/>
                  </a:lnTo>
                  <a:lnTo>
                    <a:pt x="1642" y="80132"/>
                  </a:lnTo>
                  <a:lnTo>
                    <a:pt x="4029" y="76306"/>
                  </a:lnTo>
                  <a:lnTo>
                    <a:pt x="6681" y="74386"/>
                  </a:lnTo>
                  <a:lnTo>
                    <a:pt x="7325" y="72353"/>
                  </a:lnTo>
                  <a:lnTo>
                    <a:pt x="9055" y="70523"/>
                  </a:lnTo>
                  <a:lnTo>
                    <a:pt x="10683" y="68894"/>
                  </a:lnTo>
                  <a:lnTo>
                    <a:pt x="11870" y="69487"/>
                  </a:lnTo>
                  <a:lnTo>
                    <a:pt x="16328" y="67858"/>
                  </a:lnTo>
                  <a:lnTo>
                    <a:pt x="20457" y="67871"/>
                  </a:lnTo>
                  <a:lnTo>
                    <a:pt x="22490" y="67543"/>
                  </a:lnTo>
                  <a:lnTo>
                    <a:pt x="23639" y="67795"/>
                  </a:lnTo>
                  <a:lnTo>
                    <a:pt x="24005" y="70560"/>
                  </a:lnTo>
                  <a:lnTo>
                    <a:pt x="26619" y="71116"/>
                  </a:lnTo>
                  <a:lnTo>
                    <a:pt x="29334" y="73338"/>
                  </a:lnTo>
                  <a:lnTo>
                    <a:pt x="31152" y="71747"/>
                  </a:lnTo>
                  <a:lnTo>
                    <a:pt x="32894" y="71457"/>
                  </a:lnTo>
                  <a:lnTo>
                    <a:pt x="38349" y="73035"/>
                  </a:lnTo>
                  <a:lnTo>
                    <a:pt x="41784" y="72505"/>
                  </a:lnTo>
                  <a:lnTo>
                    <a:pt x="44739" y="71154"/>
                  </a:lnTo>
                  <a:lnTo>
                    <a:pt x="45648" y="67719"/>
                  </a:lnTo>
                  <a:lnTo>
                    <a:pt x="44461" y="65989"/>
                  </a:lnTo>
                  <a:lnTo>
                    <a:pt x="41910" y="67442"/>
                  </a:lnTo>
                  <a:lnTo>
                    <a:pt x="39347" y="66785"/>
                  </a:lnTo>
                  <a:lnTo>
                    <a:pt x="37819" y="65762"/>
                  </a:lnTo>
                  <a:lnTo>
                    <a:pt x="38715" y="63590"/>
                  </a:lnTo>
                  <a:lnTo>
                    <a:pt x="40067" y="62820"/>
                  </a:lnTo>
                  <a:lnTo>
                    <a:pt x="42466" y="62227"/>
                  </a:lnTo>
                  <a:lnTo>
                    <a:pt x="45610" y="63073"/>
                  </a:lnTo>
                  <a:lnTo>
                    <a:pt x="50244" y="62075"/>
                  </a:lnTo>
                  <a:lnTo>
                    <a:pt x="47946" y="60345"/>
                  </a:lnTo>
                  <a:lnTo>
                    <a:pt x="45458" y="57782"/>
                  </a:lnTo>
                  <a:lnTo>
                    <a:pt x="46304" y="55206"/>
                  </a:lnTo>
                  <a:lnTo>
                    <a:pt x="43501" y="56999"/>
                  </a:lnTo>
                  <a:lnTo>
                    <a:pt x="43602" y="58312"/>
                  </a:lnTo>
                  <a:lnTo>
                    <a:pt x="42289" y="58312"/>
                  </a:lnTo>
                  <a:lnTo>
                    <a:pt x="41632" y="55938"/>
                  </a:lnTo>
                  <a:lnTo>
                    <a:pt x="39511" y="56469"/>
                  </a:lnTo>
                  <a:lnTo>
                    <a:pt x="37832" y="60042"/>
                  </a:lnTo>
                  <a:lnTo>
                    <a:pt x="37933" y="62265"/>
                  </a:lnTo>
                  <a:lnTo>
                    <a:pt x="36632" y="62530"/>
                  </a:lnTo>
                  <a:lnTo>
                    <a:pt x="35167" y="62757"/>
                  </a:lnTo>
                  <a:lnTo>
                    <a:pt x="33639" y="64398"/>
                  </a:lnTo>
                  <a:lnTo>
                    <a:pt x="34776" y="65750"/>
                  </a:lnTo>
                  <a:lnTo>
                    <a:pt x="33829" y="66659"/>
                  </a:lnTo>
                  <a:lnTo>
                    <a:pt x="32427" y="65585"/>
                  </a:lnTo>
                  <a:lnTo>
                    <a:pt x="30988" y="61886"/>
                  </a:lnTo>
                  <a:lnTo>
                    <a:pt x="28033" y="58893"/>
                  </a:lnTo>
                  <a:lnTo>
                    <a:pt x="25242" y="56974"/>
                  </a:lnTo>
                  <a:lnTo>
                    <a:pt x="24636" y="59146"/>
                  </a:lnTo>
                  <a:lnTo>
                    <a:pt x="27136" y="61595"/>
                  </a:lnTo>
                  <a:lnTo>
                    <a:pt x="29712" y="63085"/>
                  </a:lnTo>
                  <a:lnTo>
                    <a:pt x="29574" y="63401"/>
                  </a:lnTo>
                  <a:lnTo>
                    <a:pt x="28172" y="62921"/>
                  </a:lnTo>
                  <a:lnTo>
                    <a:pt x="28172" y="64967"/>
                  </a:lnTo>
                  <a:lnTo>
                    <a:pt x="27541" y="65333"/>
                  </a:lnTo>
                  <a:lnTo>
                    <a:pt x="27541" y="64537"/>
                  </a:lnTo>
                  <a:lnTo>
                    <a:pt x="26720" y="63148"/>
                  </a:lnTo>
                  <a:lnTo>
                    <a:pt x="25255" y="61785"/>
                  </a:lnTo>
                  <a:lnTo>
                    <a:pt x="23273" y="59575"/>
                  </a:lnTo>
                  <a:lnTo>
                    <a:pt x="21467" y="59575"/>
                  </a:lnTo>
                  <a:lnTo>
                    <a:pt x="20141" y="60295"/>
                  </a:lnTo>
                  <a:lnTo>
                    <a:pt x="17515" y="59600"/>
                  </a:lnTo>
                  <a:lnTo>
                    <a:pt x="17174" y="61557"/>
                  </a:lnTo>
                  <a:lnTo>
                    <a:pt x="16277" y="61949"/>
                  </a:lnTo>
                  <a:lnTo>
                    <a:pt x="15179" y="63919"/>
                  </a:lnTo>
                  <a:lnTo>
                    <a:pt x="13386" y="66507"/>
                  </a:lnTo>
                  <a:lnTo>
                    <a:pt x="11391" y="66406"/>
                  </a:lnTo>
                  <a:lnTo>
                    <a:pt x="10065" y="67176"/>
                  </a:lnTo>
                  <a:lnTo>
                    <a:pt x="9143" y="66381"/>
                  </a:lnTo>
                  <a:lnTo>
                    <a:pt x="6719" y="65649"/>
                  </a:lnTo>
                  <a:lnTo>
                    <a:pt x="6719" y="60610"/>
                  </a:lnTo>
                  <a:lnTo>
                    <a:pt x="8827" y="59499"/>
                  </a:lnTo>
                  <a:lnTo>
                    <a:pt x="12413" y="59954"/>
                  </a:lnTo>
                  <a:lnTo>
                    <a:pt x="14156" y="58148"/>
                  </a:lnTo>
                  <a:lnTo>
                    <a:pt x="13070" y="55825"/>
                  </a:lnTo>
                  <a:lnTo>
                    <a:pt x="12110" y="55320"/>
                  </a:lnTo>
                  <a:lnTo>
                    <a:pt x="13045" y="55168"/>
                  </a:lnTo>
                  <a:lnTo>
                    <a:pt x="14749" y="55168"/>
                  </a:lnTo>
                  <a:lnTo>
                    <a:pt x="16694" y="53186"/>
                  </a:lnTo>
                  <a:lnTo>
                    <a:pt x="17616" y="49840"/>
                  </a:lnTo>
                  <a:lnTo>
                    <a:pt x="20381" y="48691"/>
                  </a:lnTo>
                  <a:lnTo>
                    <a:pt x="20608" y="45913"/>
                  </a:lnTo>
                  <a:lnTo>
                    <a:pt x="21568" y="44764"/>
                  </a:lnTo>
                  <a:lnTo>
                    <a:pt x="22250" y="45559"/>
                  </a:lnTo>
                  <a:lnTo>
                    <a:pt x="21442" y="48211"/>
                  </a:lnTo>
                  <a:lnTo>
                    <a:pt x="25924" y="48211"/>
                  </a:lnTo>
                  <a:lnTo>
                    <a:pt x="29788" y="47504"/>
                  </a:lnTo>
                  <a:lnTo>
                    <a:pt x="30558" y="44915"/>
                  </a:lnTo>
                  <a:lnTo>
                    <a:pt x="31733" y="43539"/>
                  </a:lnTo>
                  <a:lnTo>
                    <a:pt x="32023" y="41910"/>
                  </a:lnTo>
                  <a:lnTo>
                    <a:pt x="34687" y="41821"/>
                  </a:lnTo>
                  <a:lnTo>
                    <a:pt x="37390" y="40129"/>
                  </a:lnTo>
                  <a:lnTo>
                    <a:pt x="35369" y="38841"/>
                  </a:lnTo>
                  <a:lnTo>
                    <a:pt x="32768" y="39599"/>
                  </a:lnTo>
                  <a:lnTo>
                    <a:pt x="31253" y="39422"/>
                  </a:lnTo>
                  <a:lnTo>
                    <a:pt x="30205" y="36303"/>
                  </a:lnTo>
                  <a:lnTo>
                    <a:pt x="33147" y="32604"/>
                  </a:lnTo>
                  <a:lnTo>
                    <a:pt x="31202" y="31215"/>
                  </a:lnTo>
                  <a:lnTo>
                    <a:pt x="29586" y="32591"/>
                  </a:lnTo>
                  <a:lnTo>
                    <a:pt x="28955" y="34372"/>
                  </a:lnTo>
                  <a:lnTo>
                    <a:pt x="27136" y="35874"/>
                  </a:lnTo>
                  <a:lnTo>
                    <a:pt x="26897" y="38425"/>
                  </a:lnTo>
                  <a:lnTo>
                    <a:pt x="28462" y="40723"/>
                  </a:lnTo>
                  <a:cubicBezTo>
                    <a:pt x="28361" y="41241"/>
                    <a:pt x="28071" y="42667"/>
                    <a:pt x="28071" y="42933"/>
                  </a:cubicBezTo>
                  <a:cubicBezTo>
                    <a:pt x="28008" y="43147"/>
                    <a:pt x="27288" y="44233"/>
                    <a:pt x="26619" y="45155"/>
                  </a:cubicBezTo>
                  <a:lnTo>
                    <a:pt x="24131" y="44902"/>
                  </a:lnTo>
                  <a:lnTo>
                    <a:pt x="24308" y="43640"/>
                  </a:lnTo>
                  <a:lnTo>
                    <a:pt x="22553" y="40622"/>
                  </a:lnTo>
                  <a:lnTo>
                    <a:pt x="21076" y="42465"/>
                  </a:lnTo>
                  <a:lnTo>
                    <a:pt x="19687" y="42718"/>
                  </a:lnTo>
                  <a:lnTo>
                    <a:pt x="18740" y="39321"/>
                  </a:lnTo>
                  <a:lnTo>
                    <a:pt x="19510" y="37680"/>
                  </a:lnTo>
                  <a:lnTo>
                    <a:pt x="21985" y="35205"/>
                  </a:lnTo>
                  <a:lnTo>
                    <a:pt x="23386" y="32326"/>
                  </a:lnTo>
                  <a:lnTo>
                    <a:pt x="25874" y="28790"/>
                  </a:lnTo>
                  <a:lnTo>
                    <a:pt x="29712" y="24750"/>
                  </a:lnTo>
                  <a:lnTo>
                    <a:pt x="33021" y="23639"/>
                  </a:lnTo>
                  <a:lnTo>
                    <a:pt x="35294" y="24232"/>
                  </a:lnTo>
                  <a:lnTo>
                    <a:pt x="38008" y="25381"/>
                  </a:lnTo>
                  <a:lnTo>
                    <a:pt x="41481" y="27212"/>
                  </a:lnTo>
                  <a:lnTo>
                    <a:pt x="42188" y="29068"/>
                  </a:lnTo>
                  <a:lnTo>
                    <a:pt x="41039" y="29813"/>
                  </a:lnTo>
                  <a:lnTo>
                    <a:pt x="36556" y="28942"/>
                  </a:lnTo>
                  <a:lnTo>
                    <a:pt x="39284" y="30975"/>
                  </a:lnTo>
                  <a:lnTo>
                    <a:pt x="40976" y="34245"/>
                  </a:lnTo>
                  <a:lnTo>
                    <a:pt x="41910" y="32781"/>
                  </a:lnTo>
                  <a:lnTo>
                    <a:pt x="44436" y="32907"/>
                  </a:lnTo>
                  <a:lnTo>
                    <a:pt x="43135" y="30886"/>
                  </a:lnTo>
                  <a:lnTo>
                    <a:pt x="45181" y="29712"/>
                  </a:lnTo>
                  <a:lnTo>
                    <a:pt x="45471" y="27237"/>
                  </a:lnTo>
                  <a:lnTo>
                    <a:pt x="46191" y="27528"/>
                  </a:lnTo>
                  <a:lnTo>
                    <a:pt x="46809" y="30634"/>
                  </a:lnTo>
                  <a:lnTo>
                    <a:pt x="49082" y="27982"/>
                  </a:lnTo>
                  <a:lnTo>
                    <a:pt x="52971" y="25924"/>
                  </a:lnTo>
                  <a:lnTo>
                    <a:pt x="56330" y="25217"/>
                  </a:lnTo>
                  <a:lnTo>
                    <a:pt x="55648" y="23815"/>
                  </a:lnTo>
                  <a:lnTo>
                    <a:pt x="55863" y="23159"/>
                  </a:lnTo>
                  <a:lnTo>
                    <a:pt x="58224" y="23714"/>
                  </a:lnTo>
                  <a:lnTo>
                    <a:pt x="61596" y="25406"/>
                  </a:lnTo>
                  <a:lnTo>
                    <a:pt x="61596" y="23171"/>
                  </a:lnTo>
                  <a:lnTo>
                    <a:pt x="59449" y="21277"/>
                  </a:lnTo>
                  <a:lnTo>
                    <a:pt x="59500" y="18828"/>
                  </a:lnTo>
                  <a:lnTo>
                    <a:pt x="60245" y="15532"/>
                  </a:lnTo>
                  <a:lnTo>
                    <a:pt x="61457" y="15987"/>
                  </a:lnTo>
                  <a:lnTo>
                    <a:pt x="62252" y="17944"/>
                  </a:lnTo>
                  <a:lnTo>
                    <a:pt x="63300" y="20899"/>
                  </a:lnTo>
                  <a:lnTo>
                    <a:pt x="64614" y="24333"/>
                  </a:lnTo>
                  <a:lnTo>
                    <a:pt x="63464" y="26530"/>
                  </a:lnTo>
                  <a:lnTo>
                    <a:pt x="65813" y="27364"/>
                  </a:lnTo>
                  <a:lnTo>
                    <a:pt x="67114" y="25659"/>
                  </a:lnTo>
                  <a:lnTo>
                    <a:pt x="66470" y="24270"/>
                  </a:lnTo>
                  <a:cubicBezTo>
                    <a:pt x="67215" y="24106"/>
                    <a:pt x="67947" y="23879"/>
                    <a:pt x="68667" y="23601"/>
                  </a:cubicBezTo>
                  <a:lnTo>
                    <a:pt x="69134" y="23386"/>
                  </a:lnTo>
                  <a:lnTo>
                    <a:pt x="67530" y="22060"/>
                  </a:lnTo>
                  <a:lnTo>
                    <a:pt x="65952" y="21770"/>
                  </a:lnTo>
                  <a:lnTo>
                    <a:pt x="64715" y="17982"/>
                  </a:lnTo>
                  <a:lnTo>
                    <a:pt x="65864" y="17211"/>
                  </a:lnTo>
                  <a:lnTo>
                    <a:pt x="66407" y="15696"/>
                  </a:lnTo>
                  <a:lnTo>
                    <a:pt x="69071" y="17275"/>
                  </a:lnTo>
                  <a:lnTo>
                    <a:pt x="70750" y="16252"/>
                  </a:lnTo>
                  <a:lnTo>
                    <a:pt x="68313" y="14964"/>
                  </a:lnTo>
                  <a:lnTo>
                    <a:pt x="67152" y="13726"/>
                  </a:lnTo>
                  <a:lnTo>
                    <a:pt x="70321" y="11946"/>
                  </a:lnTo>
                  <a:lnTo>
                    <a:pt x="69033" y="10683"/>
                  </a:lnTo>
                  <a:lnTo>
                    <a:pt x="70460" y="7943"/>
                  </a:lnTo>
                  <a:lnTo>
                    <a:pt x="73743" y="5481"/>
                  </a:lnTo>
                  <a:lnTo>
                    <a:pt x="74501" y="2968"/>
                  </a:lnTo>
                  <a:lnTo>
                    <a:pt x="75624" y="1554"/>
                  </a:lnTo>
                  <a:lnTo>
                    <a:pt x="77468" y="1554"/>
                  </a:lnTo>
                  <a:lnTo>
                    <a:pt x="78554" y="4206"/>
                  </a:lnTo>
                  <a:lnTo>
                    <a:pt x="80019" y="2097"/>
                  </a:lnTo>
                  <a:lnTo>
                    <a:pt x="81786" y="784"/>
                  </a:lnTo>
                  <a:close/>
                  <a:moveTo>
                    <a:pt x="81786" y="1"/>
                  </a:moveTo>
                  <a:lnTo>
                    <a:pt x="79614" y="1605"/>
                  </a:lnTo>
                  <a:lnTo>
                    <a:pt x="78705" y="2880"/>
                  </a:lnTo>
                  <a:lnTo>
                    <a:pt x="77910" y="910"/>
                  </a:lnTo>
                  <a:lnTo>
                    <a:pt x="75334" y="910"/>
                  </a:lnTo>
                  <a:lnTo>
                    <a:pt x="73983" y="2615"/>
                  </a:lnTo>
                  <a:lnTo>
                    <a:pt x="73213" y="5090"/>
                  </a:lnTo>
                  <a:lnTo>
                    <a:pt x="70043" y="7476"/>
                  </a:lnTo>
                  <a:lnTo>
                    <a:pt x="68263" y="10784"/>
                  </a:lnTo>
                  <a:lnTo>
                    <a:pt x="69286" y="11794"/>
                  </a:lnTo>
                  <a:lnTo>
                    <a:pt x="66154" y="13562"/>
                  </a:lnTo>
                  <a:lnTo>
                    <a:pt x="67897" y="15431"/>
                  </a:lnTo>
                  <a:lnTo>
                    <a:pt x="69475" y="16277"/>
                  </a:lnTo>
                  <a:lnTo>
                    <a:pt x="69071" y="16517"/>
                  </a:lnTo>
                  <a:lnTo>
                    <a:pt x="66066" y="14737"/>
                  </a:lnTo>
                  <a:lnTo>
                    <a:pt x="65346" y="16795"/>
                  </a:lnTo>
                  <a:lnTo>
                    <a:pt x="63970" y="17704"/>
                  </a:lnTo>
                  <a:lnTo>
                    <a:pt x="65472" y="22313"/>
                  </a:lnTo>
                  <a:lnTo>
                    <a:pt x="67253" y="22654"/>
                  </a:lnTo>
                  <a:lnTo>
                    <a:pt x="67934" y="23209"/>
                  </a:lnTo>
                  <a:cubicBezTo>
                    <a:pt x="67290" y="23411"/>
                    <a:pt x="66634" y="23588"/>
                    <a:pt x="65965" y="23727"/>
                  </a:cubicBezTo>
                  <a:lnTo>
                    <a:pt x="65573" y="23803"/>
                  </a:lnTo>
                  <a:lnTo>
                    <a:pt x="66394" y="25571"/>
                  </a:lnTo>
                  <a:lnTo>
                    <a:pt x="65611" y="26606"/>
                  </a:lnTo>
                  <a:lnTo>
                    <a:pt x="64386" y="26177"/>
                  </a:lnTo>
                  <a:lnTo>
                    <a:pt x="65333" y="24371"/>
                  </a:lnTo>
                  <a:lnTo>
                    <a:pt x="63906" y="20671"/>
                  </a:lnTo>
                  <a:lnTo>
                    <a:pt x="62858" y="17717"/>
                  </a:lnTo>
                  <a:lnTo>
                    <a:pt x="61962" y="15482"/>
                  </a:lnTo>
                  <a:lnTo>
                    <a:pt x="59815" y="14686"/>
                  </a:lnTo>
                  <a:lnTo>
                    <a:pt x="58894" y="18714"/>
                  </a:lnTo>
                  <a:lnTo>
                    <a:pt x="58830" y="21555"/>
                  </a:lnTo>
                  <a:lnTo>
                    <a:pt x="60990" y="23449"/>
                  </a:lnTo>
                  <a:lnTo>
                    <a:pt x="60990" y="24371"/>
                  </a:lnTo>
                  <a:lnTo>
                    <a:pt x="58502" y="23121"/>
                  </a:lnTo>
                  <a:lnTo>
                    <a:pt x="55459" y="22401"/>
                  </a:lnTo>
                  <a:lnTo>
                    <a:pt x="54992" y="23853"/>
                  </a:lnTo>
                  <a:lnTo>
                    <a:pt x="55434" y="24762"/>
                  </a:lnTo>
                  <a:lnTo>
                    <a:pt x="52807" y="25305"/>
                  </a:lnTo>
                  <a:lnTo>
                    <a:pt x="48729" y="27439"/>
                  </a:lnTo>
                  <a:lnTo>
                    <a:pt x="47176" y="29232"/>
                  </a:lnTo>
                  <a:lnTo>
                    <a:pt x="46746" y="27073"/>
                  </a:lnTo>
                  <a:lnTo>
                    <a:pt x="44941" y="26316"/>
                  </a:lnTo>
                  <a:lnTo>
                    <a:pt x="44600" y="29321"/>
                  </a:lnTo>
                  <a:lnTo>
                    <a:pt x="42238" y="30672"/>
                  </a:lnTo>
                  <a:lnTo>
                    <a:pt x="43249" y="32212"/>
                  </a:lnTo>
                  <a:lnTo>
                    <a:pt x="41582" y="32137"/>
                  </a:lnTo>
                  <a:lnTo>
                    <a:pt x="41039" y="32983"/>
                  </a:lnTo>
                  <a:lnTo>
                    <a:pt x="39814" y="30634"/>
                  </a:lnTo>
                  <a:lnTo>
                    <a:pt x="39145" y="30078"/>
                  </a:lnTo>
                  <a:lnTo>
                    <a:pt x="41178" y="30482"/>
                  </a:lnTo>
                  <a:lnTo>
                    <a:pt x="42971" y="29321"/>
                  </a:lnTo>
                  <a:lnTo>
                    <a:pt x="41999" y="26770"/>
                  </a:lnTo>
                  <a:lnTo>
                    <a:pt x="38299" y="24813"/>
                  </a:lnTo>
                  <a:lnTo>
                    <a:pt x="35496" y="23639"/>
                  </a:lnTo>
                  <a:lnTo>
                    <a:pt x="32983" y="22982"/>
                  </a:lnTo>
                  <a:lnTo>
                    <a:pt x="29359" y="24194"/>
                  </a:lnTo>
                  <a:lnTo>
                    <a:pt x="25381" y="28386"/>
                  </a:lnTo>
                  <a:lnTo>
                    <a:pt x="22831" y="32010"/>
                  </a:lnTo>
                  <a:lnTo>
                    <a:pt x="21492" y="34801"/>
                  </a:lnTo>
                  <a:lnTo>
                    <a:pt x="19005" y="37276"/>
                  </a:lnTo>
                  <a:lnTo>
                    <a:pt x="18058" y="39258"/>
                  </a:lnTo>
                  <a:lnTo>
                    <a:pt x="19219" y="43438"/>
                  </a:lnTo>
                  <a:lnTo>
                    <a:pt x="21404" y="43046"/>
                  </a:lnTo>
                  <a:lnTo>
                    <a:pt x="22452" y="41733"/>
                  </a:lnTo>
                  <a:lnTo>
                    <a:pt x="23639" y="43766"/>
                  </a:lnTo>
                  <a:lnTo>
                    <a:pt x="23399" y="45458"/>
                  </a:lnTo>
                  <a:lnTo>
                    <a:pt x="26909" y="45824"/>
                  </a:lnTo>
                  <a:lnTo>
                    <a:pt x="27010" y="45673"/>
                  </a:lnTo>
                  <a:cubicBezTo>
                    <a:pt x="28702" y="43387"/>
                    <a:pt x="28702" y="43072"/>
                    <a:pt x="28702" y="42970"/>
                  </a:cubicBezTo>
                  <a:cubicBezTo>
                    <a:pt x="28702" y="42794"/>
                    <a:pt x="28904" y="41683"/>
                    <a:pt x="29106" y="40723"/>
                  </a:cubicBezTo>
                  <a:lnTo>
                    <a:pt x="29144" y="40597"/>
                  </a:lnTo>
                  <a:lnTo>
                    <a:pt x="27566" y="38261"/>
                  </a:lnTo>
                  <a:lnTo>
                    <a:pt x="27743" y="36190"/>
                  </a:lnTo>
                  <a:lnTo>
                    <a:pt x="29498" y="34750"/>
                  </a:lnTo>
                  <a:lnTo>
                    <a:pt x="30129" y="32957"/>
                  </a:lnTo>
                  <a:lnTo>
                    <a:pt x="31240" y="32010"/>
                  </a:lnTo>
                  <a:lnTo>
                    <a:pt x="32238" y="32730"/>
                  </a:lnTo>
                  <a:lnTo>
                    <a:pt x="29510" y="36177"/>
                  </a:lnTo>
                  <a:lnTo>
                    <a:pt x="30773" y="39991"/>
                  </a:lnTo>
                  <a:lnTo>
                    <a:pt x="32831" y="40243"/>
                  </a:lnTo>
                  <a:lnTo>
                    <a:pt x="35281" y="39523"/>
                  </a:lnTo>
                  <a:lnTo>
                    <a:pt x="36203" y="40129"/>
                  </a:lnTo>
                  <a:lnTo>
                    <a:pt x="34498" y="41190"/>
                  </a:lnTo>
                  <a:lnTo>
                    <a:pt x="31493" y="41291"/>
                  </a:lnTo>
                  <a:lnTo>
                    <a:pt x="31139" y="43248"/>
                  </a:lnTo>
                  <a:lnTo>
                    <a:pt x="30041" y="44549"/>
                  </a:lnTo>
                  <a:lnTo>
                    <a:pt x="29296" y="46948"/>
                  </a:lnTo>
                  <a:lnTo>
                    <a:pt x="25861" y="47592"/>
                  </a:lnTo>
                  <a:lnTo>
                    <a:pt x="22288" y="47592"/>
                  </a:lnTo>
                  <a:lnTo>
                    <a:pt x="22957" y="45420"/>
                  </a:lnTo>
                  <a:lnTo>
                    <a:pt x="21543" y="43804"/>
                  </a:lnTo>
                  <a:lnTo>
                    <a:pt x="19990" y="45660"/>
                  </a:lnTo>
                  <a:lnTo>
                    <a:pt x="19775" y="48261"/>
                  </a:lnTo>
                  <a:lnTo>
                    <a:pt x="17085" y="49385"/>
                  </a:lnTo>
                  <a:lnTo>
                    <a:pt x="16113" y="52857"/>
                  </a:lnTo>
                  <a:lnTo>
                    <a:pt x="14484" y="54524"/>
                  </a:lnTo>
                  <a:lnTo>
                    <a:pt x="12982" y="54524"/>
                  </a:lnTo>
                  <a:lnTo>
                    <a:pt x="10178" y="55004"/>
                  </a:lnTo>
                  <a:lnTo>
                    <a:pt x="12590" y="56279"/>
                  </a:lnTo>
                  <a:lnTo>
                    <a:pt x="13398" y="58022"/>
                  </a:lnTo>
                  <a:lnTo>
                    <a:pt x="12186" y="59285"/>
                  </a:lnTo>
                  <a:lnTo>
                    <a:pt x="8714" y="58855"/>
                  </a:lnTo>
                  <a:lnTo>
                    <a:pt x="6100" y="60232"/>
                  </a:lnTo>
                  <a:lnTo>
                    <a:pt x="6100" y="66116"/>
                  </a:lnTo>
                  <a:lnTo>
                    <a:pt x="8777" y="66899"/>
                  </a:lnTo>
                  <a:lnTo>
                    <a:pt x="10002" y="67947"/>
                  </a:lnTo>
                  <a:lnTo>
                    <a:pt x="11555" y="67038"/>
                  </a:lnTo>
                  <a:lnTo>
                    <a:pt x="13714" y="67151"/>
                  </a:lnTo>
                  <a:lnTo>
                    <a:pt x="15709" y="64247"/>
                  </a:lnTo>
                  <a:lnTo>
                    <a:pt x="16719" y="62441"/>
                  </a:lnTo>
                  <a:lnTo>
                    <a:pt x="17729" y="61999"/>
                  </a:lnTo>
                  <a:lnTo>
                    <a:pt x="18020" y="60383"/>
                  </a:lnTo>
                  <a:lnTo>
                    <a:pt x="20229" y="60964"/>
                  </a:lnTo>
                  <a:lnTo>
                    <a:pt x="21631" y="60194"/>
                  </a:lnTo>
                  <a:lnTo>
                    <a:pt x="22982" y="60194"/>
                  </a:lnTo>
                  <a:lnTo>
                    <a:pt x="24800" y="62227"/>
                  </a:lnTo>
                  <a:lnTo>
                    <a:pt x="26202" y="63502"/>
                  </a:lnTo>
                  <a:lnTo>
                    <a:pt x="26909" y="64702"/>
                  </a:lnTo>
                  <a:lnTo>
                    <a:pt x="26909" y="66444"/>
                  </a:lnTo>
                  <a:lnTo>
                    <a:pt x="28803" y="65333"/>
                  </a:lnTo>
                  <a:lnTo>
                    <a:pt x="28803" y="63805"/>
                  </a:lnTo>
                  <a:lnTo>
                    <a:pt x="29927" y="64171"/>
                  </a:lnTo>
                  <a:lnTo>
                    <a:pt x="30521" y="62807"/>
                  </a:lnTo>
                  <a:lnTo>
                    <a:pt x="27553" y="61115"/>
                  </a:lnTo>
                  <a:lnTo>
                    <a:pt x="25343" y="58956"/>
                  </a:lnTo>
                  <a:lnTo>
                    <a:pt x="25609" y="57997"/>
                  </a:lnTo>
                  <a:lnTo>
                    <a:pt x="27629" y="59386"/>
                  </a:lnTo>
                  <a:lnTo>
                    <a:pt x="30432" y="62176"/>
                  </a:lnTo>
                  <a:lnTo>
                    <a:pt x="31910" y="65977"/>
                  </a:lnTo>
                  <a:lnTo>
                    <a:pt x="33879" y="67492"/>
                  </a:lnTo>
                  <a:lnTo>
                    <a:pt x="35660" y="65800"/>
                  </a:lnTo>
                  <a:lnTo>
                    <a:pt x="34498" y="64424"/>
                  </a:lnTo>
                  <a:lnTo>
                    <a:pt x="35496" y="63338"/>
                  </a:lnTo>
                  <a:lnTo>
                    <a:pt x="36758" y="63148"/>
                  </a:lnTo>
                  <a:lnTo>
                    <a:pt x="38602" y="62782"/>
                  </a:lnTo>
                  <a:lnTo>
                    <a:pt x="38488" y="60168"/>
                  </a:lnTo>
                  <a:lnTo>
                    <a:pt x="39966" y="57012"/>
                  </a:lnTo>
                  <a:lnTo>
                    <a:pt x="41203" y="56696"/>
                  </a:lnTo>
                  <a:lnTo>
                    <a:pt x="41809" y="58944"/>
                  </a:lnTo>
                  <a:lnTo>
                    <a:pt x="44284" y="58944"/>
                  </a:lnTo>
                  <a:lnTo>
                    <a:pt x="44158" y="57315"/>
                  </a:lnTo>
                  <a:lnTo>
                    <a:pt x="45155" y="56683"/>
                  </a:lnTo>
                  <a:lnTo>
                    <a:pt x="44739" y="57946"/>
                  </a:lnTo>
                  <a:lnTo>
                    <a:pt x="47529" y="60812"/>
                  </a:lnTo>
                  <a:lnTo>
                    <a:pt x="48767" y="61747"/>
                  </a:lnTo>
                  <a:lnTo>
                    <a:pt x="45635" y="62416"/>
                  </a:lnTo>
                  <a:lnTo>
                    <a:pt x="42478" y="61570"/>
                  </a:lnTo>
                  <a:lnTo>
                    <a:pt x="39877" y="62214"/>
                  </a:lnTo>
                  <a:lnTo>
                    <a:pt x="38223" y="63136"/>
                  </a:lnTo>
                  <a:lnTo>
                    <a:pt x="37036" y="66002"/>
                  </a:lnTo>
                  <a:lnTo>
                    <a:pt x="39044" y="67341"/>
                  </a:lnTo>
                  <a:lnTo>
                    <a:pt x="41999" y="68111"/>
                  </a:lnTo>
                  <a:lnTo>
                    <a:pt x="44284" y="66823"/>
                  </a:lnTo>
                  <a:lnTo>
                    <a:pt x="44979" y="67833"/>
                  </a:lnTo>
                  <a:lnTo>
                    <a:pt x="44208" y="70712"/>
                  </a:lnTo>
                  <a:lnTo>
                    <a:pt x="41658" y="71886"/>
                  </a:lnTo>
                  <a:lnTo>
                    <a:pt x="38400" y="72391"/>
                  </a:lnTo>
                  <a:lnTo>
                    <a:pt x="32932" y="70813"/>
                  </a:lnTo>
                  <a:lnTo>
                    <a:pt x="30887" y="71154"/>
                  </a:lnTo>
                  <a:lnTo>
                    <a:pt x="29334" y="72518"/>
                  </a:lnTo>
                  <a:lnTo>
                    <a:pt x="26922" y="70535"/>
                  </a:lnTo>
                  <a:lnTo>
                    <a:pt x="24586" y="70030"/>
                  </a:lnTo>
                  <a:lnTo>
                    <a:pt x="24207" y="67277"/>
                  </a:lnTo>
                  <a:lnTo>
                    <a:pt x="22515" y="66899"/>
                  </a:lnTo>
                  <a:lnTo>
                    <a:pt x="20406" y="67252"/>
                  </a:lnTo>
                  <a:lnTo>
                    <a:pt x="16227" y="67227"/>
                  </a:lnTo>
                  <a:lnTo>
                    <a:pt x="11908" y="68805"/>
                  </a:lnTo>
                  <a:lnTo>
                    <a:pt x="10570" y="68136"/>
                  </a:lnTo>
                  <a:lnTo>
                    <a:pt x="8613" y="70081"/>
                  </a:lnTo>
                  <a:lnTo>
                    <a:pt x="6782" y="72025"/>
                  </a:lnTo>
                  <a:lnTo>
                    <a:pt x="6163" y="73995"/>
                  </a:lnTo>
                  <a:lnTo>
                    <a:pt x="3612" y="75826"/>
                  </a:lnTo>
                  <a:lnTo>
                    <a:pt x="1087" y="79854"/>
                  </a:lnTo>
                  <a:lnTo>
                    <a:pt x="1" y="82468"/>
                  </a:lnTo>
                  <a:lnTo>
                    <a:pt x="531" y="84917"/>
                  </a:lnTo>
                  <a:lnTo>
                    <a:pt x="14" y="87758"/>
                  </a:lnTo>
                  <a:lnTo>
                    <a:pt x="885" y="91382"/>
                  </a:lnTo>
                  <a:lnTo>
                    <a:pt x="5140" y="95852"/>
                  </a:lnTo>
                  <a:lnTo>
                    <a:pt x="8347" y="97746"/>
                  </a:lnTo>
                  <a:lnTo>
                    <a:pt x="11151" y="97418"/>
                  </a:lnTo>
                  <a:lnTo>
                    <a:pt x="13752" y="97418"/>
                  </a:lnTo>
                  <a:lnTo>
                    <a:pt x="16467" y="96054"/>
                  </a:lnTo>
                  <a:lnTo>
                    <a:pt x="18525" y="96294"/>
                  </a:lnTo>
                  <a:lnTo>
                    <a:pt x="19497" y="97923"/>
                  </a:lnTo>
                  <a:lnTo>
                    <a:pt x="22338" y="97784"/>
                  </a:lnTo>
                  <a:lnTo>
                    <a:pt x="23336" y="99400"/>
                  </a:lnTo>
                  <a:lnTo>
                    <a:pt x="22906" y="103492"/>
                  </a:lnTo>
                  <a:lnTo>
                    <a:pt x="25066" y="106686"/>
                  </a:lnTo>
                  <a:lnTo>
                    <a:pt x="25659" y="109717"/>
                  </a:lnTo>
                  <a:lnTo>
                    <a:pt x="25659" y="112457"/>
                  </a:lnTo>
                  <a:lnTo>
                    <a:pt x="23765" y="115083"/>
                  </a:lnTo>
                  <a:lnTo>
                    <a:pt x="23765" y="117697"/>
                  </a:lnTo>
                  <a:lnTo>
                    <a:pt x="25659" y="120437"/>
                  </a:lnTo>
                  <a:lnTo>
                    <a:pt x="25659" y="124010"/>
                  </a:lnTo>
                  <a:lnTo>
                    <a:pt x="27692" y="126675"/>
                  </a:lnTo>
                  <a:lnTo>
                    <a:pt x="28778" y="128733"/>
                  </a:lnTo>
                  <a:lnTo>
                    <a:pt x="29157" y="130993"/>
                  </a:lnTo>
                  <a:lnTo>
                    <a:pt x="31051" y="133998"/>
                  </a:lnTo>
                  <a:lnTo>
                    <a:pt x="35849" y="133998"/>
                  </a:lnTo>
                  <a:lnTo>
                    <a:pt x="38501" y="132003"/>
                  </a:lnTo>
                  <a:lnTo>
                    <a:pt x="40193" y="130160"/>
                  </a:lnTo>
                  <a:lnTo>
                    <a:pt x="42769" y="127243"/>
                  </a:lnTo>
                  <a:lnTo>
                    <a:pt x="43362" y="124541"/>
                  </a:lnTo>
                  <a:lnTo>
                    <a:pt x="44865" y="124541"/>
                  </a:lnTo>
                  <a:lnTo>
                    <a:pt x="45206" y="120121"/>
                  </a:lnTo>
                  <a:lnTo>
                    <a:pt x="45206" y="119010"/>
                  </a:lnTo>
                  <a:lnTo>
                    <a:pt x="49183" y="115954"/>
                  </a:lnTo>
                  <a:lnTo>
                    <a:pt x="50888" y="113379"/>
                  </a:lnTo>
                  <a:lnTo>
                    <a:pt x="50888" y="110651"/>
                  </a:lnTo>
                  <a:lnTo>
                    <a:pt x="50042" y="108606"/>
                  </a:lnTo>
                  <a:lnTo>
                    <a:pt x="50092" y="106295"/>
                  </a:lnTo>
                  <a:lnTo>
                    <a:pt x="49600" y="104969"/>
                  </a:lnTo>
                  <a:lnTo>
                    <a:pt x="52239" y="102570"/>
                  </a:lnTo>
                  <a:lnTo>
                    <a:pt x="54853" y="99653"/>
                  </a:lnTo>
                  <a:lnTo>
                    <a:pt x="58149" y="97645"/>
                  </a:lnTo>
                  <a:lnTo>
                    <a:pt x="58186" y="97570"/>
                  </a:lnTo>
                  <a:cubicBezTo>
                    <a:pt x="58641" y="96761"/>
                    <a:pt x="59702" y="94817"/>
                    <a:pt x="59702" y="94362"/>
                  </a:cubicBezTo>
                  <a:cubicBezTo>
                    <a:pt x="59702" y="94148"/>
                    <a:pt x="60131" y="92948"/>
                    <a:pt x="60522" y="91963"/>
                  </a:cubicBezTo>
                  <a:lnTo>
                    <a:pt x="60573" y="91862"/>
                  </a:lnTo>
                  <a:lnTo>
                    <a:pt x="59904" y="89716"/>
                  </a:lnTo>
                  <a:lnTo>
                    <a:pt x="58149" y="90587"/>
                  </a:lnTo>
                  <a:lnTo>
                    <a:pt x="54411" y="91117"/>
                  </a:lnTo>
                  <a:lnTo>
                    <a:pt x="53375" y="91610"/>
                  </a:lnTo>
                  <a:lnTo>
                    <a:pt x="52858" y="90031"/>
                  </a:lnTo>
                  <a:lnTo>
                    <a:pt x="52327" y="88870"/>
                  </a:lnTo>
                  <a:lnTo>
                    <a:pt x="50118" y="86748"/>
                  </a:lnTo>
                  <a:lnTo>
                    <a:pt x="48830" y="85852"/>
                  </a:lnTo>
                  <a:lnTo>
                    <a:pt x="46772" y="81104"/>
                  </a:lnTo>
                  <a:lnTo>
                    <a:pt x="45913" y="79917"/>
                  </a:lnTo>
                  <a:lnTo>
                    <a:pt x="44852" y="77076"/>
                  </a:lnTo>
                  <a:lnTo>
                    <a:pt x="44309" y="76142"/>
                  </a:lnTo>
                  <a:lnTo>
                    <a:pt x="44890" y="75927"/>
                  </a:lnTo>
                  <a:lnTo>
                    <a:pt x="47264" y="79185"/>
                  </a:lnTo>
                  <a:lnTo>
                    <a:pt x="48716" y="81470"/>
                  </a:lnTo>
                  <a:lnTo>
                    <a:pt x="49562" y="83945"/>
                  </a:lnTo>
                  <a:lnTo>
                    <a:pt x="51570" y="85523"/>
                  </a:lnTo>
                  <a:lnTo>
                    <a:pt x="52795" y="88478"/>
                  </a:lnTo>
                  <a:lnTo>
                    <a:pt x="53439" y="90271"/>
                  </a:lnTo>
                  <a:lnTo>
                    <a:pt x="57189" y="88579"/>
                  </a:lnTo>
                  <a:lnTo>
                    <a:pt x="60939" y="87746"/>
                  </a:lnTo>
                  <a:lnTo>
                    <a:pt x="65005" y="85675"/>
                  </a:lnTo>
                  <a:lnTo>
                    <a:pt x="66230" y="83453"/>
                  </a:lnTo>
                  <a:lnTo>
                    <a:pt x="67139" y="81154"/>
                  </a:lnTo>
                  <a:lnTo>
                    <a:pt x="65422" y="79437"/>
                  </a:lnTo>
                  <a:lnTo>
                    <a:pt x="63932" y="77821"/>
                  </a:lnTo>
                  <a:lnTo>
                    <a:pt x="61356" y="78616"/>
                  </a:lnTo>
                  <a:lnTo>
                    <a:pt x="59487" y="78705"/>
                  </a:lnTo>
                  <a:lnTo>
                    <a:pt x="58325" y="76571"/>
                  </a:lnTo>
                  <a:lnTo>
                    <a:pt x="56570" y="75094"/>
                  </a:lnTo>
                  <a:lnTo>
                    <a:pt x="57189" y="74045"/>
                  </a:lnTo>
                  <a:lnTo>
                    <a:pt x="59790" y="76154"/>
                  </a:lnTo>
                  <a:lnTo>
                    <a:pt x="61886" y="77303"/>
                  </a:lnTo>
                  <a:lnTo>
                    <a:pt x="63742" y="77442"/>
                  </a:lnTo>
                  <a:lnTo>
                    <a:pt x="65472" y="78364"/>
                  </a:lnTo>
                  <a:lnTo>
                    <a:pt x="68351" y="78818"/>
                  </a:lnTo>
                  <a:lnTo>
                    <a:pt x="71634" y="78414"/>
                  </a:lnTo>
                  <a:lnTo>
                    <a:pt x="74109" y="80195"/>
                  </a:lnTo>
                  <a:lnTo>
                    <a:pt x="75511" y="82569"/>
                  </a:lnTo>
                  <a:lnTo>
                    <a:pt x="77089" y="82834"/>
                  </a:lnTo>
                  <a:lnTo>
                    <a:pt x="78074" y="81697"/>
                  </a:lnTo>
                  <a:lnTo>
                    <a:pt x="78541" y="83617"/>
                  </a:lnTo>
                  <a:lnTo>
                    <a:pt x="79173" y="86357"/>
                  </a:lnTo>
                  <a:lnTo>
                    <a:pt x="80562" y="89349"/>
                  </a:lnTo>
                  <a:lnTo>
                    <a:pt x="82014" y="92670"/>
                  </a:lnTo>
                  <a:lnTo>
                    <a:pt x="82721" y="95246"/>
                  </a:lnTo>
                  <a:lnTo>
                    <a:pt x="84930" y="91723"/>
                  </a:lnTo>
                  <a:lnTo>
                    <a:pt x="84930" y="88668"/>
                  </a:lnTo>
                  <a:lnTo>
                    <a:pt x="85802" y="87215"/>
                  </a:lnTo>
                  <a:lnTo>
                    <a:pt x="87822" y="85460"/>
                  </a:lnTo>
                  <a:lnTo>
                    <a:pt x="90840" y="82720"/>
                  </a:lnTo>
                  <a:lnTo>
                    <a:pt x="92115" y="80990"/>
                  </a:lnTo>
                  <a:lnTo>
                    <a:pt x="94451" y="80447"/>
                  </a:lnTo>
                  <a:lnTo>
                    <a:pt x="95158" y="83339"/>
                  </a:lnTo>
                  <a:lnTo>
                    <a:pt x="96914" y="84160"/>
                  </a:lnTo>
                  <a:lnTo>
                    <a:pt x="96914" y="87885"/>
                  </a:lnTo>
                  <a:lnTo>
                    <a:pt x="99035" y="86622"/>
                  </a:lnTo>
                  <a:lnTo>
                    <a:pt x="100702" y="90132"/>
                  </a:lnTo>
                  <a:lnTo>
                    <a:pt x="100702" y="94451"/>
                  </a:lnTo>
                  <a:lnTo>
                    <a:pt x="102772" y="95549"/>
                  </a:lnTo>
                  <a:lnTo>
                    <a:pt x="103720" y="97557"/>
                  </a:lnTo>
                  <a:lnTo>
                    <a:pt x="105247" y="99565"/>
                  </a:lnTo>
                  <a:lnTo>
                    <a:pt x="107975" y="100701"/>
                  </a:lnTo>
                  <a:lnTo>
                    <a:pt x="107192" y="98100"/>
                  </a:lnTo>
                  <a:lnTo>
                    <a:pt x="106864" y="96294"/>
                  </a:lnTo>
                  <a:lnTo>
                    <a:pt x="105121" y="94994"/>
                  </a:lnTo>
                  <a:lnTo>
                    <a:pt x="104023" y="93478"/>
                  </a:lnTo>
                  <a:lnTo>
                    <a:pt x="103442" y="92127"/>
                  </a:lnTo>
                  <a:lnTo>
                    <a:pt x="103732" y="90082"/>
                  </a:lnTo>
                  <a:lnTo>
                    <a:pt x="104212" y="89476"/>
                  </a:lnTo>
                  <a:lnTo>
                    <a:pt x="105626" y="90801"/>
                  </a:lnTo>
                  <a:lnTo>
                    <a:pt x="107306" y="92595"/>
                  </a:lnTo>
                  <a:lnTo>
                    <a:pt x="108417" y="93163"/>
                  </a:lnTo>
                  <a:lnTo>
                    <a:pt x="108568" y="93049"/>
                  </a:lnTo>
                  <a:cubicBezTo>
                    <a:pt x="110803" y="91382"/>
                    <a:pt x="110803" y="91041"/>
                    <a:pt x="110803" y="90902"/>
                  </a:cubicBezTo>
                  <a:lnTo>
                    <a:pt x="110803" y="87203"/>
                  </a:lnTo>
                  <a:lnTo>
                    <a:pt x="108846" y="85359"/>
                  </a:lnTo>
                  <a:lnTo>
                    <a:pt x="108139" y="83932"/>
                  </a:lnTo>
                  <a:cubicBezTo>
                    <a:pt x="108265" y="83238"/>
                    <a:pt x="108480" y="82556"/>
                    <a:pt x="108581" y="82455"/>
                  </a:cubicBezTo>
                  <a:cubicBezTo>
                    <a:pt x="108758" y="82341"/>
                    <a:pt x="109654" y="82000"/>
                    <a:pt x="110374" y="81748"/>
                  </a:cubicBezTo>
                  <a:lnTo>
                    <a:pt x="110967" y="83099"/>
                  </a:lnTo>
                  <a:lnTo>
                    <a:pt x="113139" y="81521"/>
                  </a:lnTo>
                  <a:lnTo>
                    <a:pt x="117016" y="79589"/>
                  </a:lnTo>
                  <a:lnTo>
                    <a:pt x="118821" y="76293"/>
                  </a:lnTo>
                  <a:lnTo>
                    <a:pt x="119604" y="74083"/>
                  </a:lnTo>
                  <a:lnTo>
                    <a:pt x="119630" y="70232"/>
                  </a:lnTo>
                  <a:lnTo>
                    <a:pt x="118140" y="67227"/>
                  </a:lnTo>
                  <a:lnTo>
                    <a:pt x="116890" y="65649"/>
                  </a:lnTo>
                  <a:lnTo>
                    <a:pt x="118809" y="64348"/>
                  </a:lnTo>
                  <a:lnTo>
                    <a:pt x="119958" y="63451"/>
                  </a:lnTo>
                  <a:lnTo>
                    <a:pt x="117622" y="62719"/>
                  </a:lnTo>
                  <a:lnTo>
                    <a:pt x="116258" y="63212"/>
                  </a:lnTo>
                  <a:lnTo>
                    <a:pt x="115475" y="62340"/>
                  </a:lnTo>
                  <a:lnTo>
                    <a:pt x="115059" y="61772"/>
                  </a:lnTo>
                  <a:lnTo>
                    <a:pt x="116624" y="60863"/>
                  </a:lnTo>
                  <a:lnTo>
                    <a:pt x="117369" y="59373"/>
                  </a:lnTo>
                  <a:lnTo>
                    <a:pt x="117900" y="59638"/>
                  </a:lnTo>
                  <a:lnTo>
                    <a:pt x="117256" y="61974"/>
                  </a:lnTo>
                  <a:lnTo>
                    <a:pt x="119390" y="60901"/>
                  </a:lnTo>
                  <a:lnTo>
                    <a:pt x="120337" y="61684"/>
                  </a:lnTo>
                  <a:lnTo>
                    <a:pt x="121284" y="63350"/>
                  </a:lnTo>
                  <a:lnTo>
                    <a:pt x="122168" y="64424"/>
                  </a:lnTo>
                  <a:lnTo>
                    <a:pt x="122168" y="66015"/>
                  </a:lnTo>
                  <a:lnTo>
                    <a:pt x="123291" y="67151"/>
                  </a:lnTo>
                  <a:lnTo>
                    <a:pt x="125501" y="65383"/>
                  </a:lnTo>
                  <a:lnTo>
                    <a:pt x="124882" y="62782"/>
                  </a:lnTo>
                  <a:lnTo>
                    <a:pt x="123216" y="61078"/>
                  </a:lnTo>
                  <a:lnTo>
                    <a:pt x="122837" y="60295"/>
                  </a:lnTo>
                  <a:lnTo>
                    <a:pt x="124238" y="59095"/>
                  </a:lnTo>
                  <a:lnTo>
                    <a:pt x="124352" y="56254"/>
                  </a:lnTo>
                  <a:lnTo>
                    <a:pt x="125337" y="55433"/>
                  </a:lnTo>
                  <a:lnTo>
                    <a:pt x="126688" y="56229"/>
                  </a:lnTo>
                  <a:lnTo>
                    <a:pt x="128734" y="52693"/>
                  </a:lnTo>
                  <a:lnTo>
                    <a:pt x="130363" y="47693"/>
                  </a:lnTo>
                  <a:lnTo>
                    <a:pt x="129176" y="44359"/>
                  </a:lnTo>
                  <a:lnTo>
                    <a:pt x="128418" y="41329"/>
                  </a:lnTo>
                  <a:lnTo>
                    <a:pt x="126625" y="39650"/>
                  </a:lnTo>
                  <a:lnTo>
                    <a:pt x="124365" y="39006"/>
                  </a:lnTo>
                  <a:lnTo>
                    <a:pt x="123039" y="38501"/>
                  </a:lnTo>
                  <a:lnTo>
                    <a:pt x="122231" y="37844"/>
                  </a:lnTo>
                  <a:lnTo>
                    <a:pt x="124238" y="33816"/>
                  </a:lnTo>
                  <a:lnTo>
                    <a:pt x="125047" y="31152"/>
                  </a:lnTo>
                  <a:lnTo>
                    <a:pt x="127067" y="29939"/>
                  </a:lnTo>
                  <a:lnTo>
                    <a:pt x="130350" y="29939"/>
                  </a:lnTo>
                  <a:lnTo>
                    <a:pt x="135009" y="28677"/>
                  </a:lnTo>
                  <a:lnTo>
                    <a:pt x="132875" y="28677"/>
                  </a:lnTo>
                  <a:lnTo>
                    <a:pt x="132875" y="23841"/>
                  </a:lnTo>
                  <a:lnTo>
                    <a:pt x="135224" y="22793"/>
                  </a:lnTo>
                  <a:lnTo>
                    <a:pt x="136108" y="25091"/>
                  </a:lnTo>
                  <a:lnTo>
                    <a:pt x="137257" y="22490"/>
                  </a:lnTo>
                  <a:lnTo>
                    <a:pt x="137282" y="21025"/>
                  </a:lnTo>
                  <a:lnTo>
                    <a:pt x="138090" y="21479"/>
                  </a:lnTo>
                  <a:lnTo>
                    <a:pt x="137446" y="25129"/>
                  </a:lnTo>
                  <a:lnTo>
                    <a:pt x="136032" y="30912"/>
                  </a:lnTo>
                  <a:lnTo>
                    <a:pt x="136019" y="34447"/>
                  </a:lnTo>
                  <a:lnTo>
                    <a:pt x="139467" y="39220"/>
                  </a:lnTo>
                  <a:lnTo>
                    <a:pt x="140452" y="42491"/>
                  </a:lnTo>
                  <a:lnTo>
                    <a:pt x="140452" y="44486"/>
                  </a:lnTo>
                  <a:lnTo>
                    <a:pt x="142346" y="42907"/>
                  </a:lnTo>
                  <a:lnTo>
                    <a:pt x="142346" y="39460"/>
                  </a:lnTo>
                  <a:lnTo>
                    <a:pt x="143836" y="36051"/>
                  </a:lnTo>
                  <a:lnTo>
                    <a:pt x="143028" y="33273"/>
                  </a:lnTo>
                  <a:lnTo>
                    <a:pt x="142901" y="31682"/>
                  </a:lnTo>
                  <a:lnTo>
                    <a:pt x="142598" y="29447"/>
                  </a:lnTo>
                  <a:lnTo>
                    <a:pt x="140742" y="27982"/>
                  </a:lnTo>
                  <a:lnTo>
                    <a:pt x="140464" y="25356"/>
                  </a:lnTo>
                  <a:lnTo>
                    <a:pt x="142939" y="23740"/>
                  </a:lnTo>
                  <a:lnTo>
                    <a:pt x="145502" y="24093"/>
                  </a:lnTo>
                  <a:lnTo>
                    <a:pt x="145502" y="21189"/>
                  </a:lnTo>
                  <a:lnTo>
                    <a:pt x="146462" y="19611"/>
                  </a:lnTo>
                  <a:lnTo>
                    <a:pt x="148508" y="18588"/>
                  </a:lnTo>
                  <a:lnTo>
                    <a:pt x="149732" y="18588"/>
                  </a:lnTo>
                  <a:lnTo>
                    <a:pt x="148141" y="14231"/>
                  </a:lnTo>
                  <a:lnTo>
                    <a:pt x="145010" y="13070"/>
                  </a:lnTo>
                  <a:lnTo>
                    <a:pt x="145490" y="11214"/>
                  </a:lnTo>
                  <a:lnTo>
                    <a:pt x="145161" y="9105"/>
                  </a:lnTo>
                  <a:lnTo>
                    <a:pt x="145060" y="8562"/>
                  </a:lnTo>
                  <a:lnTo>
                    <a:pt x="146664" y="9395"/>
                  </a:lnTo>
                  <a:lnTo>
                    <a:pt x="148015" y="8360"/>
                  </a:lnTo>
                  <a:lnTo>
                    <a:pt x="149442" y="9307"/>
                  </a:lnTo>
                  <a:lnTo>
                    <a:pt x="150364" y="6542"/>
                  </a:lnTo>
                  <a:lnTo>
                    <a:pt x="149038" y="4774"/>
                  </a:lnTo>
                  <a:lnTo>
                    <a:pt x="148369" y="2223"/>
                  </a:lnTo>
                  <a:lnTo>
                    <a:pt x="144227" y="1605"/>
                  </a:lnTo>
                  <a:lnTo>
                    <a:pt x="144227" y="3120"/>
                  </a:lnTo>
                  <a:lnTo>
                    <a:pt x="143116" y="3082"/>
                  </a:lnTo>
                  <a:lnTo>
                    <a:pt x="142384" y="2185"/>
                  </a:lnTo>
                  <a:lnTo>
                    <a:pt x="134744" y="2185"/>
                  </a:lnTo>
                  <a:lnTo>
                    <a:pt x="130704" y="2564"/>
                  </a:lnTo>
                  <a:lnTo>
                    <a:pt x="133065" y="4875"/>
                  </a:lnTo>
                  <a:lnTo>
                    <a:pt x="131411" y="4888"/>
                  </a:lnTo>
                  <a:lnTo>
                    <a:pt x="130842" y="3486"/>
                  </a:lnTo>
                  <a:lnTo>
                    <a:pt x="127458" y="4989"/>
                  </a:lnTo>
                  <a:lnTo>
                    <a:pt x="124908" y="6605"/>
                  </a:lnTo>
                  <a:lnTo>
                    <a:pt x="123620" y="6605"/>
                  </a:lnTo>
                  <a:lnTo>
                    <a:pt x="122584" y="4420"/>
                  </a:lnTo>
                  <a:lnTo>
                    <a:pt x="119781" y="4016"/>
                  </a:lnTo>
                  <a:lnTo>
                    <a:pt x="117710" y="5178"/>
                  </a:lnTo>
                  <a:lnTo>
                    <a:pt x="114604" y="4143"/>
                  </a:lnTo>
                  <a:lnTo>
                    <a:pt x="112432" y="3259"/>
                  </a:lnTo>
                  <a:lnTo>
                    <a:pt x="108076" y="3574"/>
                  </a:lnTo>
                  <a:lnTo>
                    <a:pt x="106005" y="4900"/>
                  </a:lnTo>
                  <a:lnTo>
                    <a:pt x="107091" y="7842"/>
                  </a:lnTo>
                  <a:lnTo>
                    <a:pt x="105146" y="7842"/>
                  </a:lnTo>
                  <a:lnTo>
                    <a:pt x="103795" y="7729"/>
                  </a:lnTo>
                  <a:lnTo>
                    <a:pt x="101851" y="8714"/>
                  </a:lnTo>
                  <a:lnTo>
                    <a:pt x="102583" y="10039"/>
                  </a:lnTo>
                  <a:lnTo>
                    <a:pt x="102583" y="10039"/>
                  </a:lnTo>
                  <a:lnTo>
                    <a:pt x="101169" y="9623"/>
                  </a:lnTo>
                  <a:lnTo>
                    <a:pt x="100348" y="6744"/>
                  </a:lnTo>
                  <a:lnTo>
                    <a:pt x="97545" y="4370"/>
                  </a:lnTo>
                  <a:lnTo>
                    <a:pt x="93252" y="4963"/>
                  </a:lnTo>
                  <a:lnTo>
                    <a:pt x="94072" y="7628"/>
                  </a:lnTo>
                  <a:lnTo>
                    <a:pt x="91509" y="7539"/>
                  </a:lnTo>
                  <a:lnTo>
                    <a:pt x="90385" y="6074"/>
                  </a:lnTo>
                  <a:lnTo>
                    <a:pt x="87999" y="7337"/>
                  </a:lnTo>
                  <a:lnTo>
                    <a:pt x="86231" y="7893"/>
                  </a:lnTo>
                  <a:lnTo>
                    <a:pt x="84034" y="10544"/>
                  </a:lnTo>
                  <a:lnTo>
                    <a:pt x="83706" y="9282"/>
                  </a:lnTo>
                  <a:lnTo>
                    <a:pt x="85915" y="5923"/>
                  </a:lnTo>
                  <a:lnTo>
                    <a:pt x="85234" y="2526"/>
                  </a:lnTo>
                  <a:lnTo>
                    <a:pt x="8178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3"/>
            <p:cNvSpPr/>
            <p:nvPr/>
          </p:nvSpPr>
          <p:spPr>
            <a:xfrm>
              <a:off x="4467225" y="3815075"/>
              <a:ext cx="177425" cy="289800"/>
            </a:xfrm>
            <a:custGeom>
              <a:avLst/>
              <a:gdLst/>
              <a:ahLst/>
              <a:cxnLst/>
              <a:rect l="l" t="t" r="r" b="b"/>
              <a:pathLst>
                <a:path w="7097" h="11592" extrusionOk="0">
                  <a:moveTo>
                    <a:pt x="5683" y="0"/>
                  </a:moveTo>
                  <a:lnTo>
                    <a:pt x="4572" y="1339"/>
                  </a:lnTo>
                  <a:lnTo>
                    <a:pt x="2602" y="2513"/>
                  </a:lnTo>
                  <a:lnTo>
                    <a:pt x="1023" y="3271"/>
                  </a:lnTo>
                  <a:lnTo>
                    <a:pt x="1415" y="5809"/>
                  </a:lnTo>
                  <a:lnTo>
                    <a:pt x="1023" y="7362"/>
                  </a:lnTo>
                  <a:lnTo>
                    <a:pt x="1" y="8524"/>
                  </a:lnTo>
                  <a:lnTo>
                    <a:pt x="556" y="10809"/>
                  </a:lnTo>
                  <a:lnTo>
                    <a:pt x="2134" y="11592"/>
                  </a:lnTo>
                  <a:lnTo>
                    <a:pt x="3864" y="9849"/>
                  </a:lnTo>
                  <a:lnTo>
                    <a:pt x="5203" y="6541"/>
                  </a:lnTo>
                  <a:lnTo>
                    <a:pt x="6226" y="3384"/>
                  </a:lnTo>
                  <a:lnTo>
                    <a:pt x="7097" y="1655"/>
                  </a:lnTo>
                  <a:lnTo>
                    <a:pt x="615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3"/>
            <p:cNvSpPr/>
            <p:nvPr/>
          </p:nvSpPr>
          <p:spPr>
            <a:xfrm>
              <a:off x="4458375" y="3806875"/>
              <a:ext cx="194800" cy="307475"/>
            </a:xfrm>
            <a:custGeom>
              <a:avLst/>
              <a:gdLst/>
              <a:ahLst/>
              <a:cxnLst/>
              <a:rect l="l" t="t" r="r" b="b"/>
              <a:pathLst>
                <a:path w="7792" h="12299" extrusionOk="0">
                  <a:moveTo>
                    <a:pt x="6327" y="644"/>
                  </a:moveTo>
                  <a:lnTo>
                    <a:pt x="7097" y="1995"/>
                  </a:lnTo>
                  <a:lnTo>
                    <a:pt x="6277" y="3611"/>
                  </a:lnTo>
                  <a:lnTo>
                    <a:pt x="5266" y="6756"/>
                  </a:lnTo>
                  <a:lnTo>
                    <a:pt x="3953" y="10001"/>
                  </a:lnTo>
                  <a:lnTo>
                    <a:pt x="2413" y="11529"/>
                  </a:lnTo>
                  <a:lnTo>
                    <a:pt x="1175" y="10910"/>
                  </a:lnTo>
                  <a:lnTo>
                    <a:pt x="695" y="8940"/>
                  </a:lnTo>
                  <a:lnTo>
                    <a:pt x="1668" y="7829"/>
                  </a:lnTo>
                  <a:lnTo>
                    <a:pt x="2097" y="6149"/>
                  </a:lnTo>
                  <a:lnTo>
                    <a:pt x="1731" y="3776"/>
                  </a:lnTo>
                  <a:lnTo>
                    <a:pt x="3120" y="3119"/>
                  </a:lnTo>
                  <a:lnTo>
                    <a:pt x="5090" y="1932"/>
                  </a:lnTo>
                  <a:lnTo>
                    <a:pt x="6176" y="644"/>
                  </a:lnTo>
                  <a:close/>
                  <a:moveTo>
                    <a:pt x="5873" y="0"/>
                  </a:moveTo>
                  <a:lnTo>
                    <a:pt x="4711" y="1427"/>
                  </a:lnTo>
                  <a:lnTo>
                    <a:pt x="2817" y="2563"/>
                  </a:lnTo>
                  <a:lnTo>
                    <a:pt x="1024" y="3409"/>
                  </a:lnTo>
                  <a:lnTo>
                    <a:pt x="1440" y="6124"/>
                  </a:lnTo>
                  <a:lnTo>
                    <a:pt x="1087" y="7538"/>
                  </a:lnTo>
                  <a:lnTo>
                    <a:pt x="1" y="8776"/>
                  </a:lnTo>
                  <a:lnTo>
                    <a:pt x="632" y="11352"/>
                  </a:lnTo>
                  <a:lnTo>
                    <a:pt x="2552" y="12299"/>
                  </a:lnTo>
                  <a:lnTo>
                    <a:pt x="4420" y="10405"/>
                  </a:lnTo>
                  <a:lnTo>
                    <a:pt x="5847" y="6958"/>
                  </a:lnTo>
                  <a:lnTo>
                    <a:pt x="6845" y="3851"/>
                  </a:lnTo>
                  <a:lnTo>
                    <a:pt x="7792" y="1970"/>
                  </a:lnTo>
                  <a:lnTo>
                    <a:pt x="668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3"/>
            <p:cNvSpPr/>
            <p:nvPr/>
          </p:nvSpPr>
          <p:spPr>
            <a:xfrm>
              <a:off x="5304725" y="3312525"/>
              <a:ext cx="45475" cy="78625"/>
            </a:xfrm>
            <a:custGeom>
              <a:avLst/>
              <a:gdLst/>
              <a:ahLst/>
              <a:cxnLst/>
              <a:rect l="l" t="t" r="r" b="b"/>
              <a:pathLst>
                <a:path w="1819" h="3145" extrusionOk="0">
                  <a:moveTo>
                    <a:pt x="480" y="0"/>
                  </a:moveTo>
                  <a:lnTo>
                    <a:pt x="0" y="1654"/>
                  </a:lnTo>
                  <a:lnTo>
                    <a:pt x="480" y="3144"/>
                  </a:lnTo>
                  <a:lnTo>
                    <a:pt x="1503" y="2753"/>
                  </a:lnTo>
                  <a:lnTo>
                    <a:pt x="1818" y="1566"/>
                  </a:lnTo>
                  <a:lnTo>
                    <a:pt x="48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3"/>
            <p:cNvSpPr/>
            <p:nvPr/>
          </p:nvSpPr>
          <p:spPr>
            <a:xfrm>
              <a:off x="5296500" y="3296100"/>
              <a:ext cx="62525" cy="105475"/>
            </a:xfrm>
            <a:custGeom>
              <a:avLst/>
              <a:gdLst/>
              <a:ahLst/>
              <a:cxnLst/>
              <a:rect l="l" t="t" r="r" b="b"/>
              <a:pathLst>
                <a:path w="2501" h="4219" extrusionOk="0">
                  <a:moveTo>
                    <a:pt x="948" y="1301"/>
                  </a:moveTo>
                  <a:lnTo>
                    <a:pt x="1806" y="2311"/>
                  </a:lnTo>
                  <a:lnTo>
                    <a:pt x="1567" y="3170"/>
                  </a:lnTo>
                  <a:lnTo>
                    <a:pt x="1011" y="3397"/>
                  </a:lnTo>
                  <a:lnTo>
                    <a:pt x="657" y="2299"/>
                  </a:lnTo>
                  <a:lnTo>
                    <a:pt x="948" y="1301"/>
                  </a:lnTo>
                  <a:close/>
                  <a:moveTo>
                    <a:pt x="670" y="1"/>
                  </a:moveTo>
                  <a:lnTo>
                    <a:pt x="1" y="2311"/>
                  </a:lnTo>
                  <a:lnTo>
                    <a:pt x="607" y="4218"/>
                  </a:lnTo>
                  <a:lnTo>
                    <a:pt x="2097" y="3650"/>
                  </a:lnTo>
                  <a:lnTo>
                    <a:pt x="2501" y="2147"/>
                  </a:lnTo>
                  <a:lnTo>
                    <a:pt x="67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3"/>
            <p:cNvSpPr/>
            <p:nvPr/>
          </p:nvSpPr>
          <p:spPr>
            <a:xfrm>
              <a:off x="5643750" y="3420800"/>
              <a:ext cx="232675" cy="252250"/>
            </a:xfrm>
            <a:custGeom>
              <a:avLst/>
              <a:gdLst/>
              <a:ahLst/>
              <a:cxnLst/>
              <a:rect l="l" t="t" r="r" b="b"/>
              <a:pathLst>
                <a:path w="9307" h="10090" extrusionOk="0">
                  <a:moveTo>
                    <a:pt x="1" y="0"/>
                  </a:moveTo>
                  <a:lnTo>
                    <a:pt x="948" y="1301"/>
                  </a:lnTo>
                  <a:lnTo>
                    <a:pt x="2337" y="1553"/>
                  </a:lnTo>
                  <a:cubicBezTo>
                    <a:pt x="2337" y="1553"/>
                    <a:pt x="3536" y="3852"/>
                    <a:pt x="3688" y="4091"/>
                  </a:cubicBezTo>
                  <a:cubicBezTo>
                    <a:pt x="3852" y="4331"/>
                    <a:pt x="5897" y="8233"/>
                    <a:pt x="5897" y="8233"/>
                  </a:cubicBezTo>
                  <a:lnTo>
                    <a:pt x="7804" y="10089"/>
                  </a:lnTo>
                  <a:lnTo>
                    <a:pt x="8587" y="10089"/>
                  </a:lnTo>
                  <a:lnTo>
                    <a:pt x="9307" y="8119"/>
                  </a:lnTo>
                  <a:lnTo>
                    <a:pt x="7880" y="5039"/>
                  </a:lnTo>
                  <a:lnTo>
                    <a:pt x="4647" y="1882"/>
                  </a:lnTo>
                  <a:lnTo>
                    <a:pt x="3473" y="1061"/>
                  </a:lnTo>
                  <a:lnTo>
                    <a:pt x="197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3"/>
            <p:cNvSpPr/>
            <p:nvPr/>
          </p:nvSpPr>
          <p:spPr>
            <a:xfrm>
              <a:off x="5628275" y="3412900"/>
              <a:ext cx="256350" cy="268025"/>
            </a:xfrm>
            <a:custGeom>
              <a:avLst/>
              <a:gdLst/>
              <a:ahLst/>
              <a:cxnLst/>
              <a:rect l="l" t="t" r="r" b="b"/>
              <a:pathLst>
                <a:path w="10254" h="10721" extrusionOk="0">
                  <a:moveTo>
                    <a:pt x="2488" y="632"/>
                  </a:moveTo>
                  <a:lnTo>
                    <a:pt x="5052" y="2438"/>
                  </a:lnTo>
                  <a:lnTo>
                    <a:pt x="8246" y="5544"/>
                  </a:lnTo>
                  <a:lnTo>
                    <a:pt x="9585" y="8448"/>
                  </a:lnTo>
                  <a:lnTo>
                    <a:pt x="9004" y="10090"/>
                  </a:lnTo>
                  <a:lnTo>
                    <a:pt x="8562" y="10090"/>
                  </a:lnTo>
                  <a:lnTo>
                    <a:pt x="6782" y="8360"/>
                  </a:lnTo>
                  <a:cubicBezTo>
                    <a:pt x="6478" y="7792"/>
                    <a:pt x="4723" y="4471"/>
                    <a:pt x="4572" y="4231"/>
                  </a:cubicBezTo>
                  <a:cubicBezTo>
                    <a:pt x="4458" y="4067"/>
                    <a:pt x="3688" y="2614"/>
                    <a:pt x="3233" y="1731"/>
                  </a:cubicBezTo>
                  <a:lnTo>
                    <a:pt x="3158" y="1592"/>
                  </a:lnTo>
                  <a:lnTo>
                    <a:pt x="1743" y="1327"/>
                  </a:lnTo>
                  <a:lnTo>
                    <a:pt x="1238" y="632"/>
                  </a:lnTo>
                  <a:close/>
                  <a:moveTo>
                    <a:pt x="1" y="1"/>
                  </a:moveTo>
                  <a:lnTo>
                    <a:pt x="1390" y="1907"/>
                  </a:lnTo>
                  <a:lnTo>
                    <a:pt x="2741" y="2160"/>
                  </a:lnTo>
                  <a:cubicBezTo>
                    <a:pt x="3019" y="2690"/>
                    <a:pt x="3903" y="4370"/>
                    <a:pt x="4041" y="4584"/>
                  </a:cubicBezTo>
                  <a:cubicBezTo>
                    <a:pt x="4155" y="4748"/>
                    <a:pt x="5430" y="7135"/>
                    <a:pt x="6251" y="8701"/>
                  </a:cubicBezTo>
                  <a:lnTo>
                    <a:pt x="8297" y="10721"/>
                  </a:lnTo>
                  <a:lnTo>
                    <a:pt x="9433" y="10721"/>
                  </a:lnTo>
                  <a:lnTo>
                    <a:pt x="10254" y="8423"/>
                  </a:lnTo>
                  <a:lnTo>
                    <a:pt x="8789" y="5228"/>
                  </a:lnTo>
                  <a:lnTo>
                    <a:pt x="5443" y="1945"/>
                  </a:lnTo>
                  <a:lnTo>
                    <a:pt x="269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3"/>
            <p:cNvSpPr/>
            <p:nvPr/>
          </p:nvSpPr>
          <p:spPr>
            <a:xfrm>
              <a:off x="5873550" y="3662925"/>
              <a:ext cx="284775" cy="73250"/>
            </a:xfrm>
            <a:custGeom>
              <a:avLst/>
              <a:gdLst/>
              <a:ahLst/>
              <a:cxnLst/>
              <a:rect l="l" t="t" r="r" b="b"/>
              <a:pathLst>
                <a:path w="11391" h="2930" extrusionOk="0">
                  <a:moveTo>
                    <a:pt x="1150" y="0"/>
                  </a:moveTo>
                  <a:lnTo>
                    <a:pt x="1" y="998"/>
                  </a:lnTo>
                  <a:lnTo>
                    <a:pt x="2324" y="2058"/>
                  </a:lnTo>
                  <a:lnTo>
                    <a:pt x="5696" y="2930"/>
                  </a:lnTo>
                  <a:lnTo>
                    <a:pt x="11391" y="2930"/>
                  </a:lnTo>
                  <a:lnTo>
                    <a:pt x="8082" y="1667"/>
                  </a:lnTo>
                  <a:lnTo>
                    <a:pt x="5708" y="1667"/>
                  </a:lnTo>
                  <a:lnTo>
                    <a:pt x="115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3"/>
            <p:cNvSpPr/>
            <p:nvPr/>
          </p:nvSpPr>
          <p:spPr>
            <a:xfrm>
              <a:off x="5859050" y="3654075"/>
              <a:ext cx="342200" cy="90000"/>
            </a:xfrm>
            <a:custGeom>
              <a:avLst/>
              <a:gdLst/>
              <a:ahLst/>
              <a:cxnLst/>
              <a:rect l="l" t="t" r="r" b="b"/>
              <a:pathLst>
                <a:path w="13688" h="3600" extrusionOk="0">
                  <a:moveTo>
                    <a:pt x="1806" y="720"/>
                  </a:moveTo>
                  <a:lnTo>
                    <a:pt x="6187" y="2311"/>
                  </a:lnTo>
                  <a:lnTo>
                    <a:pt x="8599" y="2337"/>
                  </a:lnTo>
                  <a:lnTo>
                    <a:pt x="10266" y="2968"/>
                  </a:lnTo>
                  <a:lnTo>
                    <a:pt x="6314" y="2968"/>
                  </a:lnTo>
                  <a:lnTo>
                    <a:pt x="3043" y="2122"/>
                  </a:lnTo>
                  <a:lnTo>
                    <a:pt x="1174" y="1263"/>
                  </a:lnTo>
                  <a:lnTo>
                    <a:pt x="1806" y="720"/>
                  </a:lnTo>
                  <a:close/>
                  <a:moveTo>
                    <a:pt x="1667" y="1"/>
                  </a:moveTo>
                  <a:lnTo>
                    <a:pt x="0" y="1428"/>
                  </a:lnTo>
                  <a:lnTo>
                    <a:pt x="2829" y="2715"/>
                  </a:lnTo>
                  <a:lnTo>
                    <a:pt x="6200" y="3587"/>
                  </a:lnTo>
                  <a:lnTo>
                    <a:pt x="13688" y="3599"/>
                  </a:lnTo>
                  <a:lnTo>
                    <a:pt x="8763" y="1731"/>
                  </a:lnTo>
                  <a:lnTo>
                    <a:pt x="6352" y="1705"/>
                  </a:lnTo>
                  <a:lnTo>
                    <a:pt x="166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3"/>
            <p:cNvSpPr/>
            <p:nvPr/>
          </p:nvSpPr>
          <p:spPr>
            <a:xfrm>
              <a:off x="6185775" y="3706475"/>
              <a:ext cx="137975" cy="31600"/>
            </a:xfrm>
            <a:custGeom>
              <a:avLst/>
              <a:gdLst/>
              <a:ahLst/>
              <a:cxnLst/>
              <a:rect l="l" t="t" r="r" b="b"/>
              <a:pathLst>
                <a:path w="5519" h="1264" extrusionOk="0">
                  <a:moveTo>
                    <a:pt x="3397" y="1"/>
                  </a:moveTo>
                  <a:lnTo>
                    <a:pt x="0" y="556"/>
                  </a:lnTo>
                  <a:lnTo>
                    <a:pt x="1818" y="1263"/>
                  </a:lnTo>
                  <a:lnTo>
                    <a:pt x="5518" y="556"/>
                  </a:lnTo>
                  <a:lnTo>
                    <a:pt x="339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3"/>
            <p:cNvSpPr/>
            <p:nvPr/>
          </p:nvSpPr>
          <p:spPr>
            <a:xfrm>
              <a:off x="6156100" y="3698600"/>
              <a:ext cx="203625" cy="47675"/>
            </a:xfrm>
            <a:custGeom>
              <a:avLst/>
              <a:gdLst/>
              <a:ahLst/>
              <a:cxnLst/>
              <a:rect l="l" t="t" r="r" b="b"/>
              <a:pathLst>
                <a:path w="8145" h="1907" extrusionOk="0">
                  <a:moveTo>
                    <a:pt x="4571" y="644"/>
                  </a:moveTo>
                  <a:lnTo>
                    <a:pt x="5278" y="821"/>
                  </a:lnTo>
                  <a:lnTo>
                    <a:pt x="3031" y="1250"/>
                  </a:lnTo>
                  <a:lnTo>
                    <a:pt x="2374" y="998"/>
                  </a:lnTo>
                  <a:lnTo>
                    <a:pt x="4571" y="644"/>
                  </a:lnTo>
                  <a:close/>
                  <a:moveTo>
                    <a:pt x="4596" y="0"/>
                  </a:moveTo>
                  <a:lnTo>
                    <a:pt x="0" y="745"/>
                  </a:lnTo>
                  <a:lnTo>
                    <a:pt x="2968" y="1907"/>
                  </a:lnTo>
                  <a:lnTo>
                    <a:pt x="8145" y="922"/>
                  </a:lnTo>
                  <a:lnTo>
                    <a:pt x="459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3"/>
            <p:cNvSpPr/>
            <p:nvPr/>
          </p:nvSpPr>
          <p:spPr>
            <a:xfrm>
              <a:off x="6158300" y="3493725"/>
              <a:ext cx="139875" cy="161950"/>
            </a:xfrm>
            <a:custGeom>
              <a:avLst/>
              <a:gdLst/>
              <a:ahLst/>
              <a:cxnLst/>
              <a:rect l="l" t="t" r="r" b="b"/>
              <a:pathLst>
                <a:path w="5595" h="6478" extrusionOk="0">
                  <a:moveTo>
                    <a:pt x="3864" y="0"/>
                  </a:moveTo>
                  <a:lnTo>
                    <a:pt x="632" y="1579"/>
                  </a:lnTo>
                  <a:lnTo>
                    <a:pt x="1" y="4925"/>
                  </a:lnTo>
                  <a:lnTo>
                    <a:pt x="1099" y="6478"/>
                  </a:lnTo>
                  <a:lnTo>
                    <a:pt x="1730" y="4420"/>
                  </a:lnTo>
                  <a:lnTo>
                    <a:pt x="3473" y="6225"/>
                  </a:lnTo>
                  <a:lnTo>
                    <a:pt x="3473" y="4331"/>
                  </a:lnTo>
                  <a:lnTo>
                    <a:pt x="2678" y="3510"/>
                  </a:lnTo>
                  <a:lnTo>
                    <a:pt x="4104" y="2765"/>
                  </a:lnTo>
                  <a:lnTo>
                    <a:pt x="1895" y="2765"/>
                  </a:lnTo>
                  <a:lnTo>
                    <a:pt x="5594" y="1023"/>
                  </a:lnTo>
                  <a:lnTo>
                    <a:pt x="386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3"/>
            <p:cNvSpPr/>
            <p:nvPr/>
          </p:nvSpPr>
          <p:spPr>
            <a:xfrm>
              <a:off x="6149775" y="3484875"/>
              <a:ext cx="165125" cy="188175"/>
            </a:xfrm>
            <a:custGeom>
              <a:avLst/>
              <a:gdLst/>
              <a:ahLst/>
              <a:cxnLst/>
              <a:rect l="l" t="t" r="r" b="b"/>
              <a:pathLst>
                <a:path w="6605" h="7527" extrusionOk="0">
                  <a:moveTo>
                    <a:pt x="4193" y="708"/>
                  </a:moveTo>
                  <a:lnTo>
                    <a:pt x="5266" y="1339"/>
                  </a:lnTo>
                  <a:lnTo>
                    <a:pt x="1023" y="3334"/>
                  </a:lnTo>
                  <a:lnTo>
                    <a:pt x="1023" y="3334"/>
                  </a:lnTo>
                  <a:lnTo>
                    <a:pt x="1251" y="2147"/>
                  </a:lnTo>
                  <a:lnTo>
                    <a:pt x="4193" y="708"/>
                  </a:lnTo>
                  <a:close/>
                  <a:moveTo>
                    <a:pt x="3157" y="3423"/>
                  </a:moveTo>
                  <a:lnTo>
                    <a:pt x="2501" y="3776"/>
                  </a:lnTo>
                  <a:lnTo>
                    <a:pt x="3486" y="4812"/>
                  </a:lnTo>
                  <a:lnTo>
                    <a:pt x="3486" y="5796"/>
                  </a:lnTo>
                  <a:lnTo>
                    <a:pt x="1933" y="4168"/>
                  </a:lnTo>
                  <a:lnTo>
                    <a:pt x="1326" y="6125"/>
                  </a:lnTo>
                  <a:lnTo>
                    <a:pt x="670" y="5203"/>
                  </a:lnTo>
                  <a:lnTo>
                    <a:pt x="1011" y="3423"/>
                  </a:lnTo>
                  <a:close/>
                  <a:moveTo>
                    <a:pt x="4218" y="1"/>
                  </a:moveTo>
                  <a:lnTo>
                    <a:pt x="683" y="1718"/>
                  </a:lnTo>
                  <a:lnTo>
                    <a:pt x="1" y="5354"/>
                  </a:lnTo>
                  <a:lnTo>
                    <a:pt x="1554" y="7526"/>
                  </a:lnTo>
                  <a:lnTo>
                    <a:pt x="2210" y="5392"/>
                  </a:lnTo>
                  <a:lnTo>
                    <a:pt x="4117" y="7375"/>
                  </a:lnTo>
                  <a:lnTo>
                    <a:pt x="4117" y="4572"/>
                  </a:lnTo>
                  <a:lnTo>
                    <a:pt x="3536" y="3953"/>
                  </a:lnTo>
                  <a:lnTo>
                    <a:pt x="5708" y="2804"/>
                  </a:lnTo>
                  <a:lnTo>
                    <a:pt x="3650" y="2804"/>
                  </a:lnTo>
                  <a:lnTo>
                    <a:pt x="6605" y="1415"/>
                  </a:lnTo>
                  <a:lnTo>
                    <a:pt x="421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3"/>
            <p:cNvSpPr/>
            <p:nvPr/>
          </p:nvSpPr>
          <p:spPr>
            <a:xfrm>
              <a:off x="5945525" y="3367450"/>
              <a:ext cx="213125" cy="254775"/>
            </a:xfrm>
            <a:custGeom>
              <a:avLst/>
              <a:gdLst/>
              <a:ahLst/>
              <a:cxnLst/>
              <a:rect l="l" t="t" r="r" b="b"/>
              <a:pathLst>
                <a:path w="8525" h="10191" extrusionOk="0">
                  <a:moveTo>
                    <a:pt x="6542" y="0"/>
                  </a:moveTo>
                  <a:lnTo>
                    <a:pt x="3941" y="3119"/>
                  </a:lnTo>
                  <a:lnTo>
                    <a:pt x="2817" y="5291"/>
                  </a:lnTo>
                  <a:lnTo>
                    <a:pt x="935" y="5291"/>
                  </a:lnTo>
                  <a:lnTo>
                    <a:pt x="1" y="6869"/>
                  </a:lnTo>
                  <a:lnTo>
                    <a:pt x="1491" y="9067"/>
                  </a:lnTo>
                  <a:lnTo>
                    <a:pt x="2817" y="9546"/>
                  </a:lnTo>
                  <a:lnTo>
                    <a:pt x="4686" y="9344"/>
                  </a:lnTo>
                  <a:lnTo>
                    <a:pt x="6049" y="10190"/>
                  </a:lnTo>
                  <a:lnTo>
                    <a:pt x="7363" y="6516"/>
                  </a:lnTo>
                  <a:lnTo>
                    <a:pt x="8524" y="4874"/>
                  </a:lnTo>
                  <a:lnTo>
                    <a:pt x="7653" y="3384"/>
                  </a:lnTo>
                  <a:lnTo>
                    <a:pt x="8512" y="2134"/>
                  </a:lnTo>
                  <a:lnTo>
                    <a:pt x="654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3"/>
            <p:cNvSpPr/>
            <p:nvPr/>
          </p:nvSpPr>
          <p:spPr>
            <a:xfrm>
              <a:off x="5936075" y="3355775"/>
              <a:ext cx="232350" cy="278450"/>
            </a:xfrm>
            <a:custGeom>
              <a:avLst/>
              <a:gdLst/>
              <a:ahLst/>
              <a:cxnLst/>
              <a:rect l="l" t="t" r="r" b="b"/>
              <a:pathLst>
                <a:path w="9294" h="11138" extrusionOk="0">
                  <a:moveTo>
                    <a:pt x="6932" y="947"/>
                  </a:moveTo>
                  <a:lnTo>
                    <a:pt x="8486" y="2627"/>
                  </a:lnTo>
                  <a:lnTo>
                    <a:pt x="7652" y="3839"/>
                  </a:lnTo>
                  <a:lnTo>
                    <a:pt x="8523" y="5329"/>
                  </a:lnTo>
                  <a:lnTo>
                    <a:pt x="7475" y="6806"/>
                  </a:lnTo>
                  <a:lnTo>
                    <a:pt x="6263" y="10190"/>
                  </a:lnTo>
                  <a:lnTo>
                    <a:pt x="5139" y="9496"/>
                  </a:lnTo>
                  <a:lnTo>
                    <a:pt x="3220" y="9685"/>
                  </a:lnTo>
                  <a:lnTo>
                    <a:pt x="2071" y="9281"/>
                  </a:lnTo>
                  <a:lnTo>
                    <a:pt x="745" y="7324"/>
                  </a:lnTo>
                  <a:lnTo>
                    <a:pt x="1490" y="6074"/>
                  </a:lnTo>
                  <a:lnTo>
                    <a:pt x="3384" y="6074"/>
                  </a:lnTo>
                  <a:lnTo>
                    <a:pt x="4584" y="3763"/>
                  </a:lnTo>
                  <a:lnTo>
                    <a:pt x="6932" y="947"/>
                  </a:lnTo>
                  <a:close/>
                  <a:moveTo>
                    <a:pt x="6907" y="0"/>
                  </a:moveTo>
                  <a:lnTo>
                    <a:pt x="4079" y="3397"/>
                  </a:lnTo>
                  <a:lnTo>
                    <a:pt x="3005" y="5442"/>
                  </a:lnTo>
                  <a:lnTo>
                    <a:pt x="1137" y="5442"/>
                  </a:lnTo>
                  <a:lnTo>
                    <a:pt x="0" y="7336"/>
                  </a:lnTo>
                  <a:lnTo>
                    <a:pt x="1667" y="9799"/>
                  </a:lnTo>
                  <a:lnTo>
                    <a:pt x="3157" y="10329"/>
                  </a:lnTo>
                  <a:lnTo>
                    <a:pt x="4988" y="10140"/>
                  </a:lnTo>
                  <a:lnTo>
                    <a:pt x="6591" y="11137"/>
                  </a:lnTo>
                  <a:lnTo>
                    <a:pt x="8018" y="7147"/>
                  </a:lnTo>
                  <a:lnTo>
                    <a:pt x="9281" y="5379"/>
                  </a:lnTo>
                  <a:lnTo>
                    <a:pt x="8397" y="3877"/>
                  </a:lnTo>
                  <a:lnTo>
                    <a:pt x="9294" y="2576"/>
                  </a:lnTo>
                  <a:lnTo>
                    <a:pt x="69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3"/>
            <p:cNvSpPr/>
            <p:nvPr/>
          </p:nvSpPr>
          <p:spPr>
            <a:xfrm>
              <a:off x="6429775" y="3529075"/>
              <a:ext cx="453650" cy="254450"/>
            </a:xfrm>
            <a:custGeom>
              <a:avLst/>
              <a:gdLst/>
              <a:ahLst/>
              <a:cxnLst/>
              <a:rect l="l" t="t" r="r" b="b"/>
              <a:pathLst>
                <a:path w="18146" h="10178" extrusionOk="0">
                  <a:moveTo>
                    <a:pt x="1794" y="0"/>
                  </a:moveTo>
                  <a:lnTo>
                    <a:pt x="1" y="745"/>
                  </a:lnTo>
                  <a:lnTo>
                    <a:pt x="1705" y="2576"/>
                  </a:lnTo>
                  <a:lnTo>
                    <a:pt x="2223" y="4496"/>
                  </a:lnTo>
                  <a:lnTo>
                    <a:pt x="4281" y="4496"/>
                  </a:lnTo>
                  <a:lnTo>
                    <a:pt x="5847" y="5039"/>
                  </a:lnTo>
                  <a:lnTo>
                    <a:pt x="5847" y="6705"/>
                  </a:lnTo>
                  <a:lnTo>
                    <a:pt x="8764" y="8915"/>
                  </a:lnTo>
                  <a:lnTo>
                    <a:pt x="11214" y="8915"/>
                  </a:lnTo>
                  <a:lnTo>
                    <a:pt x="12236" y="7412"/>
                  </a:lnTo>
                  <a:lnTo>
                    <a:pt x="14055" y="8120"/>
                  </a:lnTo>
                  <a:lnTo>
                    <a:pt x="15633" y="10178"/>
                  </a:lnTo>
                  <a:lnTo>
                    <a:pt x="18146" y="10178"/>
                  </a:lnTo>
                  <a:lnTo>
                    <a:pt x="14522" y="5443"/>
                  </a:lnTo>
                  <a:lnTo>
                    <a:pt x="10431" y="3157"/>
                  </a:lnTo>
                  <a:lnTo>
                    <a:pt x="5531" y="1819"/>
                  </a:lnTo>
                  <a:lnTo>
                    <a:pt x="3650" y="2652"/>
                  </a:lnTo>
                  <a:lnTo>
                    <a:pt x="3094" y="733"/>
                  </a:lnTo>
                  <a:lnTo>
                    <a:pt x="17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3"/>
            <p:cNvSpPr/>
            <p:nvPr/>
          </p:nvSpPr>
          <p:spPr>
            <a:xfrm>
              <a:off x="6416200" y="3519925"/>
              <a:ext cx="483325" cy="271500"/>
            </a:xfrm>
            <a:custGeom>
              <a:avLst/>
              <a:gdLst/>
              <a:ahLst/>
              <a:cxnLst/>
              <a:rect l="l" t="t" r="r" b="b"/>
              <a:pathLst>
                <a:path w="19333" h="10860" extrusionOk="0">
                  <a:moveTo>
                    <a:pt x="2312" y="707"/>
                  </a:moveTo>
                  <a:lnTo>
                    <a:pt x="3372" y="1313"/>
                  </a:lnTo>
                  <a:lnTo>
                    <a:pt x="3991" y="3447"/>
                  </a:lnTo>
                  <a:lnTo>
                    <a:pt x="6112" y="2513"/>
                  </a:lnTo>
                  <a:lnTo>
                    <a:pt x="10860" y="3814"/>
                  </a:lnTo>
                  <a:lnTo>
                    <a:pt x="14863" y="6061"/>
                  </a:lnTo>
                  <a:lnTo>
                    <a:pt x="18058" y="10228"/>
                  </a:lnTo>
                  <a:lnTo>
                    <a:pt x="16328" y="10228"/>
                  </a:lnTo>
                  <a:lnTo>
                    <a:pt x="14787" y="8233"/>
                  </a:lnTo>
                  <a:lnTo>
                    <a:pt x="12653" y="7400"/>
                  </a:lnTo>
                  <a:lnTo>
                    <a:pt x="11580" y="8965"/>
                  </a:lnTo>
                  <a:lnTo>
                    <a:pt x="9408" y="8965"/>
                  </a:lnTo>
                  <a:lnTo>
                    <a:pt x="6706" y="6920"/>
                  </a:lnTo>
                  <a:lnTo>
                    <a:pt x="6706" y="5177"/>
                  </a:lnTo>
                  <a:lnTo>
                    <a:pt x="4913" y="4571"/>
                  </a:lnTo>
                  <a:lnTo>
                    <a:pt x="3006" y="4546"/>
                  </a:lnTo>
                  <a:lnTo>
                    <a:pt x="2526" y="2778"/>
                  </a:lnTo>
                  <a:lnTo>
                    <a:pt x="1074" y="1225"/>
                  </a:lnTo>
                  <a:lnTo>
                    <a:pt x="2312" y="707"/>
                  </a:lnTo>
                  <a:close/>
                  <a:moveTo>
                    <a:pt x="2362" y="0"/>
                  </a:moveTo>
                  <a:lnTo>
                    <a:pt x="1" y="998"/>
                  </a:lnTo>
                  <a:lnTo>
                    <a:pt x="1958" y="3094"/>
                  </a:lnTo>
                  <a:lnTo>
                    <a:pt x="2526" y="5177"/>
                  </a:lnTo>
                  <a:lnTo>
                    <a:pt x="4761" y="5177"/>
                  </a:lnTo>
                  <a:lnTo>
                    <a:pt x="6074" y="5632"/>
                  </a:lnTo>
                  <a:lnTo>
                    <a:pt x="6074" y="7223"/>
                  </a:lnTo>
                  <a:lnTo>
                    <a:pt x="9206" y="9597"/>
                  </a:lnTo>
                  <a:lnTo>
                    <a:pt x="11921" y="9597"/>
                  </a:lnTo>
                  <a:lnTo>
                    <a:pt x="12906" y="8170"/>
                  </a:lnTo>
                  <a:lnTo>
                    <a:pt x="14396" y="8751"/>
                  </a:lnTo>
                  <a:lnTo>
                    <a:pt x="16025" y="10859"/>
                  </a:lnTo>
                  <a:lnTo>
                    <a:pt x="19333" y="10859"/>
                  </a:lnTo>
                  <a:lnTo>
                    <a:pt x="15317" y="5607"/>
                  </a:lnTo>
                  <a:lnTo>
                    <a:pt x="11125" y="3245"/>
                  </a:lnTo>
                  <a:lnTo>
                    <a:pt x="6049" y="1844"/>
                  </a:lnTo>
                  <a:lnTo>
                    <a:pt x="4395" y="2576"/>
                  </a:lnTo>
                  <a:lnTo>
                    <a:pt x="3903" y="884"/>
                  </a:lnTo>
                  <a:lnTo>
                    <a:pt x="236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3"/>
            <p:cNvSpPr/>
            <p:nvPr/>
          </p:nvSpPr>
          <p:spPr>
            <a:xfrm>
              <a:off x="5992575" y="3785400"/>
              <a:ext cx="867500" cy="764650"/>
            </a:xfrm>
            <a:custGeom>
              <a:avLst/>
              <a:gdLst/>
              <a:ahLst/>
              <a:cxnLst/>
              <a:rect l="l" t="t" r="r" b="b"/>
              <a:pathLst>
                <a:path w="34700" h="30586" extrusionOk="0">
                  <a:moveTo>
                    <a:pt x="18082" y="1"/>
                  </a:moveTo>
                  <a:lnTo>
                    <a:pt x="15494" y="2602"/>
                  </a:lnTo>
                  <a:lnTo>
                    <a:pt x="13953" y="3574"/>
                  </a:lnTo>
                  <a:lnTo>
                    <a:pt x="12577" y="3006"/>
                  </a:lnTo>
                  <a:lnTo>
                    <a:pt x="9976" y="5430"/>
                  </a:lnTo>
                  <a:lnTo>
                    <a:pt x="8195" y="7627"/>
                  </a:lnTo>
                  <a:lnTo>
                    <a:pt x="4950" y="9572"/>
                  </a:lnTo>
                  <a:lnTo>
                    <a:pt x="1617" y="10228"/>
                  </a:lnTo>
                  <a:lnTo>
                    <a:pt x="0" y="12779"/>
                  </a:lnTo>
                  <a:lnTo>
                    <a:pt x="0" y="15999"/>
                  </a:lnTo>
                  <a:lnTo>
                    <a:pt x="973" y="20835"/>
                  </a:lnTo>
                  <a:lnTo>
                    <a:pt x="480" y="22704"/>
                  </a:lnTo>
                  <a:lnTo>
                    <a:pt x="1857" y="24244"/>
                  </a:lnTo>
                  <a:lnTo>
                    <a:pt x="5481" y="23424"/>
                  </a:lnTo>
                  <a:lnTo>
                    <a:pt x="9408" y="22211"/>
                  </a:lnTo>
                  <a:lnTo>
                    <a:pt x="12223" y="20999"/>
                  </a:lnTo>
                  <a:lnTo>
                    <a:pt x="16214" y="21365"/>
                  </a:lnTo>
                  <a:lnTo>
                    <a:pt x="18070" y="24964"/>
                  </a:lnTo>
                  <a:lnTo>
                    <a:pt x="20103" y="23184"/>
                  </a:lnTo>
                  <a:lnTo>
                    <a:pt x="20911" y="26833"/>
                  </a:lnTo>
                  <a:cubicBezTo>
                    <a:pt x="20911" y="26833"/>
                    <a:pt x="21719" y="29421"/>
                    <a:pt x="22047" y="29421"/>
                  </a:cubicBezTo>
                  <a:cubicBezTo>
                    <a:pt x="22349" y="29421"/>
                    <a:pt x="23677" y="30586"/>
                    <a:pt x="24015" y="30586"/>
                  </a:cubicBezTo>
                  <a:cubicBezTo>
                    <a:pt x="24045" y="30586"/>
                    <a:pt x="24067" y="30577"/>
                    <a:pt x="24080" y="30558"/>
                  </a:cubicBezTo>
                  <a:cubicBezTo>
                    <a:pt x="24232" y="30318"/>
                    <a:pt x="25621" y="29990"/>
                    <a:pt x="25621" y="29990"/>
                  </a:cubicBezTo>
                  <a:lnTo>
                    <a:pt x="28133" y="30229"/>
                  </a:lnTo>
                  <a:cubicBezTo>
                    <a:pt x="28133" y="30229"/>
                    <a:pt x="30735" y="28045"/>
                    <a:pt x="30735" y="27729"/>
                  </a:cubicBezTo>
                  <a:cubicBezTo>
                    <a:pt x="30735" y="27401"/>
                    <a:pt x="32831" y="23348"/>
                    <a:pt x="32831" y="23348"/>
                  </a:cubicBezTo>
                  <a:lnTo>
                    <a:pt x="34371" y="19699"/>
                  </a:lnTo>
                  <a:lnTo>
                    <a:pt x="34700" y="14193"/>
                  </a:lnTo>
                  <a:lnTo>
                    <a:pt x="31303" y="8107"/>
                  </a:lnTo>
                  <a:lnTo>
                    <a:pt x="30078" y="5114"/>
                  </a:lnTo>
                  <a:lnTo>
                    <a:pt x="29434" y="3081"/>
                  </a:lnTo>
                  <a:lnTo>
                    <a:pt x="27654" y="1"/>
                  </a:lnTo>
                  <a:lnTo>
                    <a:pt x="26025" y="3410"/>
                  </a:lnTo>
                  <a:lnTo>
                    <a:pt x="26113" y="4950"/>
                  </a:lnTo>
                  <a:lnTo>
                    <a:pt x="24333" y="6251"/>
                  </a:lnTo>
                  <a:lnTo>
                    <a:pt x="21971" y="4054"/>
                  </a:lnTo>
                  <a:lnTo>
                    <a:pt x="22224" y="1301"/>
                  </a:lnTo>
                  <a:lnTo>
                    <a:pt x="1808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3"/>
            <p:cNvSpPr/>
            <p:nvPr/>
          </p:nvSpPr>
          <p:spPr>
            <a:xfrm>
              <a:off x="5985000" y="3768350"/>
              <a:ext cx="883600" cy="789850"/>
            </a:xfrm>
            <a:custGeom>
              <a:avLst/>
              <a:gdLst/>
              <a:ahLst/>
              <a:cxnLst/>
              <a:rect l="l" t="t" r="r" b="b"/>
              <a:pathLst>
                <a:path w="35344" h="31594" extrusionOk="0">
                  <a:moveTo>
                    <a:pt x="18474" y="1049"/>
                  </a:moveTo>
                  <a:lnTo>
                    <a:pt x="22186" y="2210"/>
                  </a:lnTo>
                  <a:lnTo>
                    <a:pt x="21946" y="4862"/>
                  </a:lnTo>
                  <a:lnTo>
                    <a:pt x="24598" y="7337"/>
                  </a:lnTo>
                  <a:lnTo>
                    <a:pt x="26732" y="5784"/>
                  </a:lnTo>
                  <a:lnTo>
                    <a:pt x="26643" y="4155"/>
                  </a:lnTo>
                  <a:lnTo>
                    <a:pt x="27969" y="1364"/>
                  </a:lnTo>
                  <a:lnTo>
                    <a:pt x="29447" y="3890"/>
                  </a:lnTo>
                  <a:lnTo>
                    <a:pt x="30091" y="5910"/>
                  </a:lnTo>
                  <a:lnTo>
                    <a:pt x="31315" y="8941"/>
                  </a:lnTo>
                  <a:lnTo>
                    <a:pt x="34674" y="14938"/>
                  </a:lnTo>
                  <a:lnTo>
                    <a:pt x="34359" y="20305"/>
                  </a:lnTo>
                  <a:lnTo>
                    <a:pt x="32856" y="23891"/>
                  </a:lnTo>
                  <a:cubicBezTo>
                    <a:pt x="31530" y="26442"/>
                    <a:pt x="30810" y="27932"/>
                    <a:pt x="30722" y="28336"/>
                  </a:cubicBezTo>
                  <a:cubicBezTo>
                    <a:pt x="30583" y="28601"/>
                    <a:pt x="29396" y="29687"/>
                    <a:pt x="28335" y="30596"/>
                  </a:cubicBezTo>
                  <a:lnTo>
                    <a:pt x="25898" y="30356"/>
                  </a:lnTo>
                  <a:lnTo>
                    <a:pt x="25848" y="30369"/>
                  </a:lnTo>
                  <a:cubicBezTo>
                    <a:pt x="25052" y="30558"/>
                    <a:pt x="24522" y="30747"/>
                    <a:pt x="24257" y="30937"/>
                  </a:cubicBezTo>
                  <a:cubicBezTo>
                    <a:pt x="23979" y="30773"/>
                    <a:pt x="23714" y="30596"/>
                    <a:pt x="23461" y="30406"/>
                  </a:cubicBezTo>
                  <a:cubicBezTo>
                    <a:pt x="22931" y="30028"/>
                    <a:pt x="22666" y="29851"/>
                    <a:pt x="22464" y="29800"/>
                  </a:cubicBezTo>
                  <a:cubicBezTo>
                    <a:pt x="22262" y="29560"/>
                    <a:pt x="21832" y="28411"/>
                    <a:pt x="21517" y="27439"/>
                  </a:cubicBezTo>
                  <a:lnTo>
                    <a:pt x="20595" y="23272"/>
                  </a:lnTo>
                  <a:lnTo>
                    <a:pt x="18474" y="25141"/>
                  </a:lnTo>
                  <a:lnTo>
                    <a:pt x="16706" y="21744"/>
                  </a:lnTo>
                  <a:lnTo>
                    <a:pt x="12463" y="21353"/>
                  </a:lnTo>
                  <a:lnTo>
                    <a:pt x="9610" y="22590"/>
                  </a:lnTo>
                  <a:lnTo>
                    <a:pt x="5708" y="23803"/>
                  </a:lnTo>
                  <a:lnTo>
                    <a:pt x="2261" y="24573"/>
                  </a:lnTo>
                  <a:lnTo>
                    <a:pt x="1124" y="23297"/>
                  </a:lnTo>
                  <a:lnTo>
                    <a:pt x="1591" y="21530"/>
                  </a:lnTo>
                  <a:lnTo>
                    <a:pt x="619" y="16681"/>
                  </a:lnTo>
                  <a:lnTo>
                    <a:pt x="619" y="13537"/>
                  </a:lnTo>
                  <a:lnTo>
                    <a:pt x="2109" y="11188"/>
                  </a:lnTo>
                  <a:lnTo>
                    <a:pt x="5316" y="10557"/>
                  </a:lnTo>
                  <a:lnTo>
                    <a:pt x="8662" y="8574"/>
                  </a:lnTo>
                  <a:lnTo>
                    <a:pt x="10493" y="6352"/>
                  </a:lnTo>
                  <a:lnTo>
                    <a:pt x="12943" y="4054"/>
                  </a:lnTo>
                  <a:lnTo>
                    <a:pt x="14282" y="4609"/>
                  </a:lnTo>
                  <a:lnTo>
                    <a:pt x="15961" y="3549"/>
                  </a:lnTo>
                  <a:lnTo>
                    <a:pt x="18474" y="1049"/>
                  </a:lnTo>
                  <a:close/>
                  <a:moveTo>
                    <a:pt x="27944" y="1"/>
                  </a:moveTo>
                  <a:lnTo>
                    <a:pt x="26025" y="4016"/>
                  </a:lnTo>
                  <a:lnTo>
                    <a:pt x="26100" y="5468"/>
                  </a:lnTo>
                  <a:lnTo>
                    <a:pt x="24674" y="6516"/>
                  </a:lnTo>
                  <a:lnTo>
                    <a:pt x="22615" y="4609"/>
                  </a:lnTo>
                  <a:lnTo>
                    <a:pt x="22868" y="1756"/>
                  </a:lnTo>
                  <a:lnTo>
                    <a:pt x="18310" y="316"/>
                  </a:lnTo>
                  <a:lnTo>
                    <a:pt x="15607" y="3018"/>
                  </a:lnTo>
                  <a:lnTo>
                    <a:pt x="14231" y="3890"/>
                  </a:lnTo>
                  <a:lnTo>
                    <a:pt x="12817" y="3309"/>
                  </a:lnTo>
                  <a:lnTo>
                    <a:pt x="10039" y="5910"/>
                  </a:lnTo>
                  <a:lnTo>
                    <a:pt x="8296" y="8057"/>
                  </a:lnTo>
                  <a:lnTo>
                    <a:pt x="5152" y="9951"/>
                  </a:lnTo>
                  <a:lnTo>
                    <a:pt x="1743" y="10633"/>
                  </a:lnTo>
                  <a:lnTo>
                    <a:pt x="0" y="13360"/>
                  </a:lnTo>
                  <a:lnTo>
                    <a:pt x="0" y="16744"/>
                  </a:lnTo>
                  <a:lnTo>
                    <a:pt x="947" y="21504"/>
                  </a:lnTo>
                  <a:lnTo>
                    <a:pt x="430" y="23462"/>
                  </a:lnTo>
                  <a:lnTo>
                    <a:pt x="2046" y="25267"/>
                  </a:lnTo>
                  <a:lnTo>
                    <a:pt x="5872" y="24409"/>
                  </a:lnTo>
                  <a:lnTo>
                    <a:pt x="9824" y="23184"/>
                  </a:lnTo>
                  <a:lnTo>
                    <a:pt x="12564" y="21997"/>
                  </a:lnTo>
                  <a:lnTo>
                    <a:pt x="16314" y="22338"/>
                  </a:lnTo>
                  <a:lnTo>
                    <a:pt x="18284" y="26151"/>
                  </a:lnTo>
                  <a:lnTo>
                    <a:pt x="20216" y="24459"/>
                  </a:lnTo>
                  <a:lnTo>
                    <a:pt x="20923" y="27616"/>
                  </a:lnTo>
                  <a:cubicBezTo>
                    <a:pt x="21795" y="30419"/>
                    <a:pt x="22136" y="30419"/>
                    <a:pt x="22325" y="30419"/>
                  </a:cubicBezTo>
                  <a:cubicBezTo>
                    <a:pt x="22590" y="30571"/>
                    <a:pt x="22855" y="30735"/>
                    <a:pt x="23095" y="30924"/>
                  </a:cubicBezTo>
                  <a:cubicBezTo>
                    <a:pt x="23752" y="31391"/>
                    <a:pt x="24067" y="31593"/>
                    <a:pt x="24320" y="31593"/>
                  </a:cubicBezTo>
                  <a:cubicBezTo>
                    <a:pt x="24345" y="31581"/>
                    <a:pt x="24383" y="31581"/>
                    <a:pt x="24421" y="31568"/>
                  </a:cubicBezTo>
                  <a:cubicBezTo>
                    <a:pt x="24509" y="31555"/>
                    <a:pt x="24598" y="31505"/>
                    <a:pt x="24648" y="31429"/>
                  </a:cubicBezTo>
                  <a:cubicBezTo>
                    <a:pt x="24749" y="31341"/>
                    <a:pt x="25355" y="31126"/>
                    <a:pt x="25962" y="30987"/>
                  </a:cubicBezTo>
                  <a:lnTo>
                    <a:pt x="28563" y="31240"/>
                  </a:lnTo>
                  <a:lnTo>
                    <a:pt x="28664" y="31151"/>
                  </a:lnTo>
                  <a:cubicBezTo>
                    <a:pt x="31366" y="28866"/>
                    <a:pt x="31366" y="28550"/>
                    <a:pt x="31366" y="28424"/>
                  </a:cubicBezTo>
                  <a:cubicBezTo>
                    <a:pt x="31416" y="28146"/>
                    <a:pt x="32464" y="26037"/>
                    <a:pt x="33449" y="24143"/>
                  </a:cubicBezTo>
                  <a:lnTo>
                    <a:pt x="34990" y="20494"/>
                  </a:lnTo>
                  <a:lnTo>
                    <a:pt x="35343" y="14787"/>
                  </a:lnTo>
                  <a:lnTo>
                    <a:pt x="31909" y="8663"/>
                  </a:lnTo>
                  <a:lnTo>
                    <a:pt x="30697" y="5683"/>
                  </a:lnTo>
                  <a:lnTo>
                    <a:pt x="30053" y="3662"/>
                  </a:lnTo>
                  <a:lnTo>
                    <a:pt x="2794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3"/>
            <p:cNvSpPr/>
            <p:nvPr/>
          </p:nvSpPr>
          <p:spPr>
            <a:xfrm>
              <a:off x="6575950" y="4616250"/>
              <a:ext cx="97550" cy="109575"/>
            </a:xfrm>
            <a:custGeom>
              <a:avLst/>
              <a:gdLst/>
              <a:ahLst/>
              <a:cxnLst/>
              <a:rect l="l" t="t" r="r" b="b"/>
              <a:pathLst>
                <a:path w="3902" h="4383" extrusionOk="0">
                  <a:moveTo>
                    <a:pt x="303" y="1"/>
                  </a:moveTo>
                  <a:lnTo>
                    <a:pt x="0" y="430"/>
                  </a:lnTo>
                  <a:lnTo>
                    <a:pt x="0" y="2955"/>
                  </a:lnTo>
                  <a:lnTo>
                    <a:pt x="1326" y="4382"/>
                  </a:lnTo>
                  <a:lnTo>
                    <a:pt x="3498" y="2753"/>
                  </a:lnTo>
                  <a:lnTo>
                    <a:pt x="3902" y="430"/>
                  </a:lnTo>
                  <a:lnTo>
                    <a:pt x="2273" y="1213"/>
                  </a:lnTo>
                  <a:lnTo>
                    <a:pt x="30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3"/>
            <p:cNvSpPr/>
            <p:nvPr/>
          </p:nvSpPr>
          <p:spPr>
            <a:xfrm>
              <a:off x="6568050" y="4609625"/>
              <a:ext cx="115875" cy="126600"/>
            </a:xfrm>
            <a:custGeom>
              <a:avLst/>
              <a:gdLst/>
              <a:ahLst/>
              <a:cxnLst/>
              <a:rect l="l" t="t" r="r" b="b"/>
              <a:pathLst>
                <a:path w="4635" h="5064" extrusionOk="0">
                  <a:moveTo>
                    <a:pt x="783" y="1"/>
                  </a:moveTo>
                  <a:lnTo>
                    <a:pt x="455" y="531"/>
                  </a:lnTo>
                  <a:lnTo>
                    <a:pt x="2564" y="1844"/>
                  </a:lnTo>
                  <a:lnTo>
                    <a:pt x="3814" y="1251"/>
                  </a:lnTo>
                  <a:lnTo>
                    <a:pt x="3536" y="2842"/>
                  </a:lnTo>
                  <a:lnTo>
                    <a:pt x="1680" y="4218"/>
                  </a:lnTo>
                  <a:lnTo>
                    <a:pt x="632" y="3094"/>
                  </a:lnTo>
                  <a:lnTo>
                    <a:pt x="632" y="695"/>
                  </a:lnTo>
                  <a:lnTo>
                    <a:pt x="0" y="695"/>
                  </a:lnTo>
                  <a:lnTo>
                    <a:pt x="0" y="3347"/>
                  </a:lnTo>
                  <a:lnTo>
                    <a:pt x="1592" y="5064"/>
                  </a:lnTo>
                  <a:lnTo>
                    <a:pt x="4104" y="3208"/>
                  </a:lnTo>
                  <a:lnTo>
                    <a:pt x="4635" y="139"/>
                  </a:lnTo>
                  <a:lnTo>
                    <a:pt x="2602" y="1124"/>
                  </a:lnTo>
                  <a:lnTo>
                    <a:pt x="78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3"/>
            <p:cNvSpPr/>
            <p:nvPr/>
          </p:nvSpPr>
          <p:spPr>
            <a:xfrm>
              <a:off x="6995150" y="4713800"/>
              <a:ext cx="195750" cy="190700"/>
            </a:xfrm>
            <a:custGeom>
              <a:avLst/>
              <a:gdLst/>
              <a:ahLst/>
              <a:cxnLst/>
              <a:rect l="l" t="t" r="r" b="b"/>
              <a:pathLst>
                <a:path w="7830" h="7628" extrusionOk="0">
                  <a:moveTo>
                    <a:pt x="6883" y="0"/>
                  </a:moveTo>
                  <a:lnTo>
                    <a:pt x="4648" y="1932"/>
                  </a:lnTo>
                  <a:lnTo>
                    <a:pt x="2615" y="2905"/>
                  </a:lnTo>
                  <a:lnTo>
                    <a:pt x="468" y="4660"/>
                  </a:lnTo>
                  <a:lnTo>
                    <a:pt x="1" y="5859"/>
                  </a:lnTo>
                  <a:lnTo>
                    <a:pt x="1958" y="7627"/>
                  </a:lnTo>
                  <a:lnTo>
                    <a:pt x="4471" y="4622"/>
                  </a:lnTo>
                  <a:lnTo>
                    <a:pt x="6921" y="2425"/>
                  </a:lnTo>
                  <a:lnTo>
                    <a:pt x="7830" y="1124"/>
                  </a:lnTo>
                  <a:lnTo>
                    <a:pt x="783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3"/>
            <p:cNvSpPr/>
            <p:nvPr/>
          </p:nvSpPr>
          <p:spPr>
            <a:xfrm>
              <a:off x="6985700" y="4705900"/>
              <a:ext cx="213100" cy="209650"/>
            </a:xfrm>
            <a:custGeom>
              <a:avLst/>
              <a:gdLst/>
              <a:ahLst/>
              <a:cxnLst/>
              <a:rect l="l" t="t" r="r" b="b"/>
              <a:pathLst>
                <a:path w="8524" h="8386" extrusionOk="0">
                  <a:moveTo>
                    <a:pt x="7905" y="632"/>
                  </a:moveTo>
                  <a:lnTo>
                    <a:pt x="7905" y="1339"/>
                  </a:lnTo>
                  <a:lnTo>
                    <a:pt x="7071" y="2526"/>
                  </a:lnTo>
                  <a:lnTo>
                    <a:pt x="4609" y="4736"/>
                  </a:lnTo>
                  <a:lnTo>
                    <a:pt x="2311" y="7489"/>
                  </a:lnTo>
                  <a:lnTo>
                    <a:pt x="758" y="6074"/>
                  </a:lnTo>
                  <a:lnTo>
                    <a:pt x="1111" y="5165"/>
                  </a:lnTo>
                  <a:lnTo>
                    <a:pt x="3169" y="3486"/>
                  </a:lnTo>
                  <a:lnTo>
                    <a:pt x="5165" y="2526"/>
                  </a:lnTo>
                  <a:lnTo>
                    <a:pt x="7387" y="632"/>
                  </a:lnTo>
                  <a:close/>
                  <a:moveTo>
                    <a:pt x="7147" y="1"/>
                  </a:moveTo>
                  <a:lnTo>
                    <a:pt x="4836" y="1971"/>
                  </a:lnTo>
                  <a:lnTo>
                    <a:pt x="2854" y="2943"/>
                  </a:lnTo>
                  <a:lnTo>
                    <a:pt x="568" y="4786"/>
                  </a:lnTo>
                  <a:lnTo>
                    <a:pt x="0" y="6251"/>
                  </a:lnTo>
                  <a:lnTo>
                    <a:pt x="2374" y="8385"/>
                  </a:lnTo>
                  <a:lnTo>
                    <a:pt x="5064" y="5165"/>
                  </a:lnTo>
                  <a:lnTo>
                    <a:pt x="7513" y="2981"/>
                  </a:lnTo>
                  <a:lnTo>
                    <a:pt x="8523" y="1541"/>
                  </a:lnTo>
                  <a:lnTo>
                    <a:pt x="852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3"/>
            <p:cNvSpPr/>
            <p:nvPr/>
          </p:nvSpPr>
          <p:spPr>
            <a:xfrm>
              <a:off x="7223700" y="4478300"/>
              <a:ext cx="126625" cy="235850"/>
            </a:xfrm>
            <a:custGeom>
              <a:avLst/>
              <a:gdLst/>
              <a:ahLst/>
              <a:cxnLst/>
              <a:rect l="l" t="t" r="r" b="b"/>
              <a:pathLst>
                <a:path w="5065" h="9434" extrusionOk="0">
                  <a:moveTo>
                    <a:pt x="607" y="1"/>
                  </a:moveTo>
                  <a:lnTo>
                    <a:pt x="1099" y="3334"/>
                  </a:lnTo>
                  <a:lnTo>
                    <a:pt x="1175" y="5557"/>
                  </a:lnTo>
                  <a:lnTo>
                    <a:pt x="266" y="5948"/>
                  </a:lnTo>
                  <a:lnTo>
                    <a:pt x="1087" y="7792"/>
                  </a:lnTo>
                  <a:cubicBezTo>
                    <a:pt x="1087" y="7792"/>
                    <a:pt x="1" y="8612"/>
                    <a:pt x="317" y="8827"/>
                  </a:cubicBezTo>
                  <a:cubicBezTo>
                    <a:pt x="569" y="9004"/>
                    <a:pt x="809" y="9206"/>
                    <a:pt x="1036" y="9433"/>
                  </a:cubicBezTo>
                  <a:lnTo>
                    <a:pt x="2640" y="7716"/>
                  </a:lnTo>
                  <a:lnTo>
                    <a:pt x="3448" y="5531"/>
                  </a:lnTo>
                  <a:lnTo>
                    <a:pt x="5064" y="5026"/>
                  </a:lnTo>
                  <a:lnTo>
                    <a:pt x="4092" y="4370"/>
                  </a:lnTo>
                  <a:lnTo>
                    <a:pt x="2791" y="4370"/>
                  </a:lnTo>
                  <a:lnTo>
                    <a:pt x="2665" y="733"/>
                  </a:lnTo>
                  <a:lnTo>
                    <a:pt x="60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3"/>
            <p:cNvSpPr/>
            <p:nvPr/>
          </p:nvSpPr>
          <p:spPr>
            <a:xfrm>
              <a:off x="7219600" y="4466625"/>
              <a:ext cx="149025" cy="258875"/>
            </a:xfrm>
            <a:custGeom>
              <a:avLst/>
              <a:gdLst/>
              <a:ahLst/>
              <a:cxnLst/>
              <a:rect l="l" t="t" r="r" b="b"/>
              <a:pathLst>
                <a:path w="5961" h="10355" extrusionOk="0">
                  <a:moveTo>
                    <a:pt x="1162" y="948"/>
                  </a:moveTo>
                  <a:lnTo>
                    <a:pt x="2526" y="1427"/>
                  </a:lnTo>
                  <a:lnTo>
                    <a:pt x="2652" y="5152"/>
                  </a:lnTo>
                  <a:lnTo>
                    <a:pt x="4155" y="5152"/>
                  </a:lnTo>
                  <a:lnTo>
                    <a:pt x="4509" y="5392"/>
                  </a:lnTo>
                  <a:lnTo>
                    <a:pt x="3372" y="5733"/>
                  </a:lnTo>
                  <a:lnTo>
                    <a:pt x="2539" y="8019"/>
                  </a:lnTo>
                  <a:lnTo>
                    <a:pt x="1188" y="9458"/>
                  </a:lnTo>
                  <a:cubicBezTo>
                    <a:pt x="1074" y="9344"/>
                    <a:pt x="922" y="9231"/>
                    <a:pt x="784" y="9117"/>
                  </a:cubicBezTo>
                  <a:cubicBezTo>
                    <a:pt x="973" y="8903"/>
                    <a:pt x="1200" y="8701"/>
                    <a:pt x="1440" y="8524"/>
                  </a:cubicBezTo>
                  <a:lnTo>
                    <a:pt x="1642" y="8360"/>
                  </a:lnTo>
                  <a:lnTo>
                    <a:pt x="847" y="6579"/>
                  </a:lnTo>
                  <a:lnTo>
                    <a:pt x="1667" y="6238"/>
                  </a:lnTo>
                  <a:lnTo>
                    <a:pt x="1566" y="3751"/>
                  </a:lnTo>
                  <a:lnTo>
                    <a:pt x="1162" y="948"/>
                  </a:lnTo>
                  <a:close/>
                  <a:moveTo>
                    <a:pt x="380" y="1"/>
                  </a:moveTo>
                  <a:lnTo>
                    <a:pt x="948" y="3814"/>
                  </a:lnTo>
                  <a:lnTo>
                    <a:pt x="1011" y="5822"/>
                  </a:lnTo>
                  <a:lnTo>
                    <a:pt x="1" y="6251"/>
                  </a:lnTo>
                  <a:lnTo>
                    <a:pt x="859" y="8158"/>
                  </a:lnTo>
                  <a:cubicBezTo>
                    <a:pt x="481" y="8473"/>
                    <a:pt x="114" y="8865"/>
                    <a:pt x="114" y="9193"/>
                  </a:cubicBezTo>
                  <a:cubicBezTo>
                    <a:pt x="114" y="9332"/>
                    <a:pt x="190" y="9471"/>
                    <a:pt x="304" y="9559"/>
                  </a:cubicBezTo>
                  <a:cubicBezTo>
                    <a:pt x="544" y="9723"/>
                    <a:pt x="771" y="9913"/>
                    <a:pt x="973" y="10127"/>
                  </a:cubicBezTo>
                  <a:lnTo>
                    <a:pt x="1200" y="10355"/>
                  </a:lnTo>
                  <a:lnTo>
                    <a:pt x="3044" y="8397"/>
                  </a:lnTo>
                  <a:lnTo>
                    <a:pt x="3852" y="6251"/>
                  </a:lnTo>
                  <a:lnTo>
                    <a:pt x="5961" y="5607"/>
                  </a:lnTo>
                  <a:lnTo>
                    <a:pt x="4357" y="4521"/>
                  </a:lnTo>
                  <a:lnTo>
                    <a:pt x="3258" y="4521"/>
                  </a:lnTo>
                  <a:lnTo>
                    <a:pt x="3132" y="973"/>
                  </a:lnTo>
                  <a:lnTo>
                    <a:pt x="38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3"/>
            <p:cNvSpPr/>
            <p:nvPr/>
          </p:nvSpPr>
          <p:spPr>
            <a:xfrm>
              <a:off x="6134625" y="2921400"/>
              <a:ext cx="43275" cy="96300"/>
            </a:xfrm>
            <a:custGeom>
              <a:avLst/>
              <a:gdLst/>
              <a:ahLst/>
              <a:cxnLst/>
              <a:rect l="l" t="t" r="r" b="b"/>
              <a:pathLst>
                <a:path w="1731" h="3852" extrusionOk="0">
                  <a:moveTo>
                    <a:pt x="1415" y="0"/>
                  </a:moveTo>
                  <a:lnTo>
                    <a:pt x="1" y="682"/>
                  </a:lnTo>
                  <a:lnTo>
                    <a:pt x="1" y="2627"/>
                  </a:lnTo>
                  <a:lnTo>
                    <a:pt x="1415" y="3852"/>
                  </a:lnTo>
                  <a:lnTo>
                    <a:pt x="1730" y="1920"/>
                  </a:lnTo>
                  <a:lnTo>
                    <a:pt x="141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3"/>
            <p:cNvSpPr/>
            <p:nvPr/>
          </p:nvSpPr>
          <p:spPr>
            <a:xfrm>
              <a:off x="6126725" y="2909725"/>
              <a:ext cx="59375" cy="122825"/>
            </a:xfrm>
            <a:custGeom>
              <a:avLst/>
              <a:gdLst/>
              <a:ahLst/>
              <a:cxnLst/>
              <a:rect l="l" t="t" r="r" b="b"/>
              <a:pathLst>
                <a:path w="2375" h="4913" extrusionOk="0">
                  <a:moveTo>
                    <a:pt x="1491" y="935"/>
                  </a:moveTo>
                  <a:lnTo>
                    <a:pt x="1731" y="2387"/>
                  </a:lnTo>
                  <a:lnTo>
                    <a:pt x="1516" y="3713"/>
                  </a:lnTo>
                  <a:lnTo>
                    <a:pt x="632" y="2955"/>
                  </a:lnTo>
                  <a:lnTo>
                    <a:pt x="632" y="1351"/>
                  </a:lnTo>
                  <a:lnTo>
                    <a:pt x="1491" y="935"/>
                  </a:lnTo>
                  <a:close/>
                  <a:moveTo>
                    <a:pt x="1983" y="0"/>
                  </a:moveTo>
                  <a:lnTo>
                    <a:pt x="1" y="960"/>
                  </a:lnTo>
                  <a:lnTo>
                    <a:pt x="1" y="3245"/>
                  </a:lnTo>
                  <a:lnTo>
                    <a:pt x="1958" y="4912"/>
                  </a:lnTo>
                  <a:lnTo>
                    <a:pt x="2375" y="2387"/>
                  </a:lnTo>
                  <a:lnTo>
                    <a:pt x="198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3"/>
            <p:cNvSpPr/>
            <p:nvPr/>
          </p:nvSpPr>
          <p:spPr>
            <a:xfrm>
              <a:off x="5917450" y="3060600"/>
              <a:ext cx="65350" cy="60650"/>
            </a:xfrm>
            <a:custGeom>
              <a:avLst/>
              <a:gdLst/>
              <a:ahLst/>
              <a:cxnLst/>
              <a:rect l="l" t="t" r="r" b="b"/>
              <a:pathLst>
                <a:path w="2614" h="2426" extrusionOk="0">
                  <a:moveTo>
                    <a:pt x="1099" y="1"/>
                  </a:moveTo>
                  <a:lnTo>
                    <a:pt x="0" y="1175"/>
                  </a:lnTo>
                  <a:lnTo>
                    <a:pt x="568" y="2425"/>
                  </a:lnTo>
                  <a:lnTo>
                    <a:pt x="1440" y="2425"/>
                  </a:lnTo>
                  <a:lnTo>
                    <a:pt x="2614" y="708"/>
                  </a:lnTo>
                  <a:lnTo>
                    <a:pt x="109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3"/>
            <p:cNvSpPr/>
            <p:nvPr/>
          </p:nvSpPr>
          <p:spPr>
            <a:xfrm>
              <a:off x="5908275" y="3050825"/>
              <a:ext cx="86225" cy="78325"/>
            </a:xfrm>
            <a:custGeom>
              <a:avLst/>
              <a:gdLst/>
              <a:ahLst/>
              <a:cxnLst/>
              <a:rect l="l" t="t" r="r" b="b"/>
              <a:pathLst>
                <a:path w="3449" h="3133" extrusionOk="0">
                  <a:moveTo>
                    <a:pt x="1541" y="771"/>
                  </a:moveTo>
                  <a:lnTo>
                    <a:pt x="2514" y="1225"/>
                  </a:lnTo>
                  <a:lnTo>
                    <a:pt x="1630" y="2501"/>
                  </a:lnTo>
                  <a:lnTo>
                    <a:pt x="1137" y="2501"/>
                  </a:lnTo>
                  <a:lnTo>
                    <a:pt x="746" y="1617"/>
                  </a:lnTo>
                  <a:lnTo>
                    <a:pt x="1541" y="771"/>
                  </a:lnTo>
                  <a:close/>
                  <a:moveTo>
                    <a:pt x="1390" y="1"/>
                  </a:moveTo>
                  <a:lnTo>
                    <a:pt x="1" y="1503"/>
                  </a:lnTo>
                  <a:lnTo>
                    <a:pt x="733" y="3132"/>
                  </a:lnTo>
                  <a:lnTo>
                    <a:pt x="1971" y="3132"/>
                  </a:lnTo>
                  <a:lnTo>
                    <a:pt x="3448" y="960"/>
                  </a:lnTo>
                  <a:lnTo>
                    <a:pt x="139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3"/>
            <p:cNvSpPr/>
            <p:nvPr/>
          </p:nvSpPr>
          <p:spPr>
            <a:xfrm>
              <a:off x="6168100" y="3083025"/>
              <a:ext cx="108300" cy="173650"/>
            </a:xfrm>
            <a:custGeom>
              <a:avLst/>
              <a:gdLst/>
              <a:ahLst/>
              <a:cxnLst/>
              <a:rect l="l" t="t" r="r" b="b"/>
              <a:pathLst>
                <a:path w="4332" h="6946" extrusionOk="0">
                  <a:moveTo>
                    <a:pt x="1578" y="0"/>
                  </a:moveTo>
                  <a:lnTo>
                    <a:pt x="707" y="1440"/>
                  </a:lnTo>
                  <a:lnTo>
                    <a:pt x="0" y="3132"/>
                  </a:lnTo>
                  <a:lnTo>
                    <a:pt x="783" y="5897"/>
                  </a:lnTo>
                  <a:lnTo>
                    <a:pt x="2399" y="5405"/>
                  </a:lnTo>
                  <a:lnTo>
                    <a:pt x="3472" y="6945"/>
                  </a:lnTo>
                  <a:lnTo>
                    <a:pt x="4331" y="5241"/>
                  </a:lnTo>
                  <a:lnTo>
                    <a:pt x="3472" y="3789"/>
                  </a:lnTo>
                  <a:lnTo>
                    <a:pt x="1818" y="2564"/>
                  </a:lnTo>
                  <a:lnTo>
                    <a:pt x="2399" y="1352"/>
                  </a:lnTo>
                  <a:lnTo>
                    <a:pt x="157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3"/>
            <p:cNvSpPr/>
            <p:nvPr/>
          </p:nvSpPr>
          <p:spPr>
            <a:xfrm>
              <a:off x="6159575" y="3067875"/>
              <a:ext cx="125650" cy="204275"/>
            </a:xfrm>
            <a:custGeom>
              <a:avLst/>
              <a:gdLst/>
              <a:ahLst/>
              <a:cxnLst/>
              <a:rect l="l" t="t" r="r" b="b"/>
              <a:pathLst>
                <a:path w="5026" h="8171" extrusionOk="0">
                  <a:moveTo>
                    <a:pt x="1932" y="1213"/>
                  </a:moveTo>
                  <a:lnTo>
                    <a:pt x="2399" y="1970"/>
                  </a:lnTo>
                  <a:lnTo>
                    <a:pt x="1768" y="3271"/>
                  </a:lnTo>
                  <a:lnTo>
                    <a:pt x="3574" y="4609"/>
                  </a:lnTo>
                  <a:lnTo>
                    <a:pt x="4319" y="5872"/>
                  </a:lnTo>
                  <a:lnTo>
                    <a:pt x="3763" y="6933"/>
                  </a:lnTo>
                  <a:lnTo>
                    <a:pt x="2866" y="5645"/>
                  </a:lnTo>
                  <a:lnTo>
                    <a:pt x="1351" y="6099"/>
                  </a:lnTo>
                  <a:lnTo>
                    <a:pt x="682" y="3763"/>
                  </a:lnTo>
                  <a:lnTo>
                    <a:pt x="1326" y="2197"/>
                  </a:lnTo>
                  <a:lnTo>
                    <a:pt x="1932" y="1213"/>
                  </a:lnTo>
                  <a:close/>
                  <a:moveTo>
                    <a:pt x="1907" y="0"/>
                  </a:moveTo>
                  <a:lnTo>
                    <a:pt x="758" y="1920"/>
                  </a:lnTo>
                  <a:lnTo>
                    <a:pt x="0" y="3725"/>
                  </a:lnTo>
                  <a:lnTo>
                    <a:pt x="909" y="6895"/>
                  </a:lnTo>
                  <a:lnTo>
                    <a:pt x="2614" y="6377"/>
                  </a:lnTo>
                  <a:lnTo>
                    <a:pt x="3851" y="8170"/>
                  </a:lnTo>
                  <a:lnTo>
                    <a:pt x="5026" y="5834"/>
                  </a:lnTo>
                  <a:lnTo>
                    <a:pt x="4079" y="4230"/>
                  </a:lnTo>
                  <a:lnTo>
                    <a:pt x="2551" y="3081"/>
                  </a:lnTo>
                  <a:lnTo>
                    <a:pt x="3094" y="1945"/>
                  </a:lnTo>
                  <a:lnTo>
                    <a:pt x="19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3"/>
            <p:cNvSpPr/>
            <p:nvPr/>
          </p:nvSpPr>
          <p:spPr>
            <a:xfrm>
              <a:off x="6241950" y="3244650"/>
              <a:ext cx="111475" cy="160375"/>
            </a:xfrm>
            <a:custGeom>
              <a:avLst/>
              <a:gdLst/>
              <a:ahLst/>
              <a:cxnLst/>
              <a:rect l="l" t="t" r="r" b="b"/>
              <a:pathLst>
                <a:path w="4459" h="6415" extrusionOk="0">
                  <a:moveTo>
                    <a:pt x="2248" y="0"/>
                  </a:moveTo>
                  <a:lnTo>
                    <a:pt x="1781" y="1693"/>
                  </a:lnTo>
                  <a:lnTo>
                    <a:pt x="2021" y="3069"/>
                  </a:lnTo>
                  <a:lnTo>
                    <a:pt x="518" y="3965"/>
                  </a:lnTo>
                  <a:lnTo>
                    <a:pt x="1" y="4281"/>
                  </a:lnTo>
                  <a:lnTo>
                    <a:pt x="1377" y="4912"/>
                  </a:lnTo>
                  <a:lnTo>
                    <a:pt x="2842" y="6415"/>
                  </a:lnTo>
                  <a:lnTo>
                    <a:pt x="4458" y="4912"/>
                  </a:lnTo>
                  <a:lnTo>
                    <a:pt x="3271" y="3208"/>
                  </a:lnTo>
                  <a:lnTo>
                    <a:pt x="3650" y="1541"/>
                  </a:lnTo>
                  <a:lnTo>
                    <a:pt x="224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3"/>
            <p:cNvSpPr/>
            <p:nvPr/>
          </p:nvSpPr>
          <p:spPr>
            <a:xfrm>
              <a:off x="6225225" y="3228550"/>
              <a:ext cx="138600" cy="187525"/>
            </a:xfrm>
            <a:custGeom>
              <a:avLst/>
              <a:gdLst/>
              <a:ahLst/>
              <a:cxnLst/>
              <a:rect l="l" t="t" r="r" b="b"/>
              <a:pathLst>
                <a:path w="5544" h="7501" extrusionOk="0">
                  <a:moveTo>
                    <a:pt x="3082" y="1276"/>
                  </a:moveTo>
                  <a:lnTo>
                    <a:pt x="3978" y="2273"/>
                  </a:lnTo>
                  <a:lnTo>
                    <a:pt x="3612" y="3915"/>
                  </a:lnTo>
                  <a:lnTo>
                    <a:pt x="4723" y="5519"/>
                  </a:lnTo>
                  <a:lnTo>
                    <a:pt x="3523" y="6617"/>
                  </a:lnTo>
                  <a:lnTo>
                    <a:pt x="2286" y="5342"/>
                  </a:lnTo>
                  <a:lnTo>
                    <a:pt x="1339" y="4887"/>
                  </a:lnTo>
                  <a:lnTo>
                    <a:pt x="3044" y="3877"/>
                  </a:lnTo>
                  <a:lnTo>
                    <a:pt x="2791" y="2362"/>
                  </a:lnTo>
                  <a:lnTo>
                    <a:pt x="3082" y="1276"/>
                  </a:lnTo>
                  <a:close/>
                  <a:moveTo>
                    <a:pt x="2766" y="1"/>
                  </a:moveTo>
                  <a:lnTo>
                    <a:pt x="2134" y="2324"/>
                  </a:lnTo>
                  <a:lnTo>
                    <a:pt x="2337" y="3549"/>
                  </a:lnTo>
                  <a:lnTo>
                    <a:pt x="1023" y="4344"/>
                  </a:lnTo>
                  <a:lnTo>
                    <a:pt x="1" y="4976"/>
                  </a:lnTo>
                  <a:lnTo>
                    <a:pt x="1857" y="5822"/>
                  </a:lnTo>
                  <a:lnTo>
                    <a:pt x="3498" y="7501"/>
                  </a:lnTo>
                  <a:lnTo>
                    <a:pt x="5544" y="5607"/>
                  </a:lnTo>
                  <a:lnTo>
                    <a:pt x="4281" y="3776"/>
                  </a:lnTo>
                  <a:lnTo>
                    <a:pt x="4660" y="2084"/>
                  </a:lnTo>
                  <a:lnTo>
                    <a:pt x="276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3"/>
            <p:cNvSpPr/>
            <p:nvPr/>
          </p:nvSpPr>
          <p:spPr>
            <a:xfrm>
              <a:off x="6323400" y="2434950"/>
              <a:ext cx="220375" cy="347575"/>
            </a:xfrm>
            <a:custGeom>
              <a:avLst/>
              <a:gdLst/>
              <a:ahLst/>
              <a:cxnLst/>
              <a:rect l="l" t="t" r="r" b="b"/>
              <a:pathLst>
                <a:path w="8815" h="13903" extrusionOk="0">
                  <a:moveTo>
                    <a:pt x="7766" y="0"/>
                  </a:moveTo>
                  <a:lnTo>
                    <a:pt x="6718" y="392"/>
                  </a:lnTo>
                  <a:lnTo>
                    <a:pt x="6301" y="2235"/>
                  </a:lnTo>
                  <a:lnTo>
                    <a:pt x="6150" y="4836"/>
                  </a:lnTo>
                  <a:lnTo>
                    <a:pt x="4433" y="5960"/>
                  </a:lnTo>
                  <a:lnTo>
                    <a:pt x="3877" y="7337"/>
                  </a:lnTo>
                  <a:lnTo>
                    <a:pt x="2248" y="7425"/>
                  </a:lnTo>
                  <a:lnTo>
                    <a:pt x="847" y="9104"/>
                  </a:lnTo>
                  <a:lnTo>
                    <a:pt x="1" y="10367"/>
                  </a:lnTo>
                  <a:lnTo>
                    <a:pt x="1187" y="12640"/>
                  </a:lnTo>
                  <a:lnTo>
                    <a:pt x="1932" y="13903"/>
                  </a:lnTo>
                  <a:lnTo>
                    <a:pt x="2652" y="11478"/>
                  </a:lnTo>
                  <a:lnTo>
                    <a:pt x="2248" y="10304"/>
                  </a:lnTo>
                  <a:lnTo>
                    <a:pt x="4256" y="9799"/>
                  </a:lnTo>
                  <a:lnTo>
                    <a:pt x="6011" y="9799"/>
                  </a:lnTo>
                  <a:lnTo>
                    <a:pt x="8814" y="7576"/>
                  </a:lnTo>
                  <a:lnTo>
                    <a:pt x="8499" y="4660"/>
                  </a:lnTo>
                  <a:lnTo>
                    <a:pt x="8814" y="2639"/>
                  </a:lnTo>
                  <a:lnTo>
                    <a:pt x="776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3"/>
            <p:cNvSpPr/>
            <p:nvPr/>
          </p:nvSpPr>
          <p:spPr>
            <a:xfrm>
              <a:off x="6314250" y="2424850"/>
              <a:ext cx="238050" cy="377575"/>
            </a:xfrm>
            <a:custGeom>
              <a:avLst/>
              <a:gdLst/>
              <a:ahLst/>
              <a:cxnLst/>
              <a:rect l="l" t="t" r="r" b="b"/>
              <a:pathLst>
                <a:path w="9522" h="15103" extrusionOk="0">
                  <a:moveTo>
                    <a:pt x="7955" y="808"/>
                  </a:moveTo>
                  <a:lnTo>
                    <a:pt x="8852" y="3069"/>
                  </a:lnTo>
                  <a:lnTo>
                    <a:pt x="8536" y="5051"/>
                  </a:lnTo>
                  <a:lnTo>
                    <a:pt x="8852" y="7842"/>
                  </a:lnTo>
                  <a:lnTo>
                    <a:pt x="6263" y="9887"/>
                  </a:lnTo>
                  <a:lnTo>
                    <a:pt x="4622" y="9887"/>
                  </a:lnTo>
                  <a:lnTo>
                    <a:pt x="2210" y="10493"/>
                  </a:lnTo>
                  <a:lnTo>
                    <a:pt x="2690" y="11895"/>
                  </a:lnTo>
                  <a:lnTo>
                    <a:pt x="2197" y="13536"/>
                  </a:lnTo>
                  <a:lnTo>
                    <a:pt x="1844" y="12905"/>
                  </a:lnTo>
                  <a:lnTo>
                    <a:pt x="733" y="10784"/>
                  </a:lnTo>
                  <a:lnTo>
                    <a:pt x="1478" y="9710"/>
                  </a:lnTo>
                  <a:lnTo>
                    <a:pt x="2778" y="8132"/>
                  </a:lnTo>
                  <a:lnTo>
                    <a:pt x="4470" y="8044"/>
                  </a:lnTo>
                  <a:lnTo>
                    <a:pt x="5064" y="6579"/>
                  </a:lnTo>
                  <a:lnTo>
                    <a:pt x="6819" y="5417"/>
                  </a:lnTo>
                  <a:lnTo>
                    <a:pt x="6983" y="2715"/>
                  </a:lnTo>
                  <a:lnTo>
                    <a:pt x="7349" y="1036"/>
                  </a:lnTo>
                  <a:lnTo>
                    <a:pt x="7955" y="808"/>
                  </a:lnTo>
                  <a:close/>
                  <a:moveTo>
                    <a:pt x="8309" y="0"/>
                  </a:moveTo>
                  <a:lnTo>
                    <a:pt x="6806" y="556"/>
                  </a:lnTo>
                  <a:lnTo>
                    <a:pt x="6364" y="2627"/>
                  </a:lnTo>
                  <a:lnTo>
                    <a:pt x="6200" y="5064"/>
                  </a:lnTo>
                  <a:lnTo>
                    <a:pt x="4546" y="6162"/>
                  </a:lnTo>
                  <a:lnTo>
                    <a:pt x="4028" y="7450"/>
                  </a:lnTo>
                  <a:lnTo>
                    <a:pt x="2463" y="7526"/>
                  </a:lnTo>
                  <a:lnTo>
                    <a:pt x="973" y="9319"/>
                  </a:lnTo>
                  <a:lnTo>
                    <a:pt x="0" y="10758"/>
                  </a:lnTo>
                  <a:lnTo>
                    <a:pt x="1276" y="13208"/>
                  </a:lnTo>
                  <a:lnTo>
                    <a:pt x="2387" y="15102"/>
                  </a:lnTo>
                  <a:lnTo>
                    <a:pt x="3347" y="11870"/>
                  </a:lnTo>
                  <a:lnTo>
                    <a:pt x="3031" y="10923"/>
                  </a:lnTo>
                  <a:lnTo>
                    <a:pt x="4660" y="10506"/>
                  </a:lnTo>
                  <a:lnTo>
                    <a:pt x="6491" y="10506"/>
                  </a:lnTo>
                  <a:lnTo>
                    <a:pt x="9521" y="8119"/>
                  </a:lnTo>
                  <a:lnTo>
                    <a:pt x="9180" y="5076"/>
                  </a:lnTo>
                  <a:lnTo>
                    <a:pt x="9509" y="3005"/>
                  </a:lnTo>
                  <a:lnTo>
                    <a:pt x="830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3"/>
            <p:cNvSpPr/>
            <p:nvPr/>
          </p:nvSpPr>
          <p:spPr>
            <a:xfrm>
              <a:off x="6470500" y="2285950"/>
              <a:ext cx="89675" cy="141450"/>
            </a:xfrm>
            <a:custGeom>
              <a:avLst/>
              <a:gdLst/>
              <a:ahLst/>
              <a:cxnLst/>
              <a:rect l="l" t="t" r="r" b="b"/>
              <a:pathLst>
                <a:path w="3587" h="5658" extrusionOk="0">
                  <a:moveTo>
                    <a:pt x="266" y="0"/>
                  </a:moveTo>
                  <a:lnTo>
                    <a:pt x="1" y="897"/>
                  </a:lnTo>
                  <a:lnTo>
                    <a:pt x="380" y="2677"/>
                  </a:lnTo>
                  <a:lnTo>
                    <a:pt x="76" y="3940"/>
                  </a:lnTo>
                  <a:lnTo>
                    <a:pt x="342" y="5657"/>
                  </a:lnTo>
                  <a:lnTo>
                    <a:pt x="2021" y="5657"/>
                  </a:lnTo>
                  <a:lnTo>
                    <a:pt x="1554" y="3801"/>
                  </a:lnTo>
                  <a:lnTo>
                    <a:pt x="1554" y="3801"/>
                  </a:lnTo>
                  <a:lnTo>
                    <a:pt x="2943" y="4420"/>
                  </a:lnTo>
                  <a:lnTo>
                    <a:pt x="3587" y="2677"/>
                  </a:lnTo>
                  <a:lnTo>
                    <a:pt x="3587" y="1566"/>
                  </a:lnTo>
                  <a:lnTo>
                    <a:pt x="1832" y="821"/>
                  </a:lnTo>
                  <a:lnTo>
                    <a:pt x="26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3"/>
            <p:cNvSpPr/>
            <p:nvPr/>
          </p:nvSpPr>
          <p:spPr>
            <a:xfrm>
              <a:off x="6462300" y="2274900"/>
              <a:ext cx="105775" cy="160375"/>
            </a:xfrm>
            <a:custGeom>
              <a:avLst/>
              <a:gdLst/>
              <a:ahLst/>
              <a:cxnLst/>
              <a:rect l="l" t="t" r="r" b="b"/>
              <a:pathLst>
                <a:path w="4231" h="6415" extrusionOk="0">
                  <a:moveTo>
                    <a:pt x="783" y="897"/>
                  </a:moveTo>
                  <a:lnTo>
                    <a:pt x="2033" y="1541"/>
                  </a:lnTo>
                  <a:lnTo>
                    <a:pt x="3599" y="2210"/>
                  </a:lnTo>
                  <a:lnTo>
                    <a:pt x="3599" y="3069"/>
                  </a:lnTo>
                  <a:lnTo>
                    <a:pt x="3094" y="4432"/>
                  </a:lnTo>
                  <a:lnTo>
                    <a:pt x="1427" y="3700"/>
                  </a:lnTo>
                  <a:lnTo>
                    <a:pt x="1945" y="5784"/>
                  </a:lnTo>
                  <a:lnTo>
                    <a:pt x="935" y="5784"/>
                  </a:lnTo>
                  <a:lnTo>
                    <a:pt x="733" y="4395"/>
                  </a:lnTo>
                  <a:lnTo>
                    <a:pt x="1036" y="3119"/>
                  </a:lnTo>
                  <a:lnTo>
                    <a:pt x="657" y="1352"/>
                  </a:lnTo>
                  <a:lnTo>
                    <a:pt x="783" y="897"/>
                  </a:lnTo>
                  <a:close/>
                  <a:moveTo>
                    <a:pt x="392" y="0"/>
                  </a:moveTo>
                  <a:lnTo>
                    <a:pt x="0" y="1326"/>
                  </a:lnTo>
                  <a:lnTo>
                    <a:pt x="379" y="3119"/>
                  </a:lnTo>
                  <a:lnTo>
                    <a:pt x="89" y="4369"/>
                  </a:lnTo>
                  <a:lnTo>
                    <a:pt x="404" y="6415"/>
                  </a:lnTo>
                  <a:lnTo>
                    <a:pt x="2753" y="6415"/>
                  </a:lnTo>
                  <a:lnTo>
                    <a:pt x="2336" y="4799"/>
                  </a:lnTo>
                  <a:lnTo>
                    <a:pt x="2336" y="4799"/>
                  </a:lnTo>
                  <a:lnTo>
                    <a:pt x="3448" y="5291"/>
                  </a:lnTo>
                  <a:lnTo>
                    <a:pt x="4205" y="3233"/>
                  </a:lnTo>
                  <a:lnTo>
                    <a:pt x="4230" y="1793"/>
                  </a:lnTo>
                  <a:lnTo>
                    <a:pt x="2299" y="985"/>
                  </a:lnTo>
                  <a:lnTo>
                    <a:pt x="39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3"/>
            <p:cNvSpPr/>
            <p:nvPr/>
          </p:nvSpPr>
          <p:spPr>
            <a:xfrm>
              <a:off x="6378950" y="1950375"/>
              <a:ext cx="126300" cy="303725"/>
            </a:xfrm>
            <a:custGeom>
              <a:avLst/>
              <a:gdLst/>
              <a:ahLst/>
              <a:cxnLst/>
              <a:rect l="l" t="t" r="r" b="b"/>
              <a:pathLst>
                <a:path w="5052" h="12149" extrusionOk="0">
                  <a:moveTo>
                    <a:pt x="708" y="1"/>
                  </a:moveTo>
                  <a:lnTo>
                    <a:pt x="1" y="1365"/>
                  </a:lnTo>
                  <a:lnTo>
                    <a:pt x="1428" y="5456"/>
                  </a:lnTo>
                  <a:lnTo>
                    <a:pt x="2211" y="7021"/>
                  </a:lnTo>
                  <a:lnTo>
                    <a:pt x="2211" y="8676"/>
                  </a:lnTo>
                  <a:lnTo>
                    <a:pt x="3271" y="12148"/>
                  </a:lnTo>
                  <a:lnTo>
                    <a:pt x="5052" y="12148"/>
                  </a:lnTo>
                  <a:lnTo>
                    <a:pt x="4168" y="8878"/>
                  </a:lnTo>
                  <a:lnTo>
                    <a:pt x="5052" y="8398"/>
                  </a:lnTo>
                  <a:lnTo>
                    <a:pt x="3360" y="5317"/>
                  </a:lnTo>
                  <a:lnTo>
                    <a:pt x="2185" y="2198"/>
                  </a:lnTo>
                  <a:lnTo>
                    <a:pt x="70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3"/>
            <p:cNvSpPr/>
            <p:nvPr/>
          </p:nvSpPr>
          <p:spPr>
            <a:xfrm>
              <a:off x="6370425" y="1934925"/>
              <a:ext cx="145575" cy="327050"/>
            </a:xfrm>
            <a:custGeom>
              <a:avLst/>
              <a:gdLst/>
              <a:ahLst/>
              <a:cxnLst/>
              <a:rect l="l" t="t" r="r" b="b"/>
              <a:pathLst>
                <a:path w="5823" h="13082" extrusionOk="0">
                  <a:moveTo>
                    <a:pt x="1074" y="1238"/>
                  </a:moveTo>
                  <a:lnTo>
                    <a:pt x="2249" y="2968"/>
                  </a:lnTo>
                  <a:lnTo>
                    <a:pt x="3423" y="6086"/>
                  </a:lnTo>
                  <a:lnTo>
                    <a:pt x="4963" y="8890"/>
                  </a:lnTo>
                  <a:lnTo>
                    <a:pt x="4143" y="9344"/>
                  </a:lnTo>
                  <a:lnTo>
                    <a:pt x="4976" y="12450"/>
                  </a:lnTo>
                  <a:lnTo>
                    <a:pt x="3852" y="12450"/>
                  </a:lnTo>
                  <a:lnTo>
                    <a:pt x="2867" y="9243"/>
                  </a:lnTo>
                  <a:lnTo>
                    <a:pt x="2867" y="7564"/>
                  </a:lnTo>
                  <a:lnTo>
                    <a:pt x="2072" y="5960"/>
                  </a:lnTo>
                  <a:lnTo>
                    <a:pt x="683" y="2008"/>
                  </a:lnTo>
                  <a:lnTo>
                    <a:pt x="1074" y="1238"/>
                  </a:lnTo>
                  <a:close/>
                  <a:moveTo>
                    <a:pt x="998" y="0"/>
                  </a:moveTo>
                  <a:lnTo>
                    <a:pt x="1" y="1957"/>
                  </a:lnTo>
                  <a:lnTo>
                    <a:pt x="1491" y="6213"/>
                  </a:lnTo>
                  <a:lnTo>
                    <a:pt x="2236" y="7715"/>
                  </a:lnTo>
                  <a:lnTo>
                    <a:pt x="2236" y="9294"/>
                  </a:lnTo>
                  <a:lnTo>
                    <a:pt x="3385" y="13082"/>
                  </a:lnTo>
                  <a:lnTo>
                    <a:pt x="5797" y="13082"/>
                  </a:lnTo>
                  <a:lnTo>
                    <a:pt x="4875" y="9660"/>
                  </a:lnTo>
                  <a:lnTo>
                    <a:pt x="5822" y="9142"/>
                  </a:lnTo>
                  <a:lnTo>
                    <a:pt x="3991" y="5834"/>
                  </a:lnTo>
                  <a:lnTo>
                    <a:pt x="2829" y="2715"/>
                  </a:lnTo>
                  <a:lnTo>
                    <a:pt x="99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3"/>
            <p:cNvSpPr/>
            <p:nvPr/>
          </p:nvSpPr>
          <p:spPr>
            <a:xfrm>
              <a:off x="5626075" y="893825"/>
              <a:ext cx="145875" cy="113350"/>
            </a:xfrm>
            <a:custGeom>
              <a:avLst/>
              <a:gdLst/>
              <a:ahLst/>
              <a:cxnLst/>
              <a:rect l="l" t="t" r="r" b="b"/>
              <a:pathLst>
                <a:path w="5835" h="4534" extrusionOk="0">
                  <a:moveTo>
                    <a:pt x="4142" y="0"/>
                  </a:moveTo>
                  <a:lnTo>
                    <a:pt x="2362" y="796"/>
                  </a:lnTo>
                  <a:lnTo>
                    <a:pt x="480" y="796"/>
                  </a:lnTo>
                  <a:lnTo>
                    <a:pt x="0" y="2425"/>
                  </a:lnTo>
                  <a:lnTo>
                    <a:pt x="2362" y="4533"/>
                  </a:lnTo>
                  <a:lnTo>
                    <a:pt x="4458" y="3334"/>
                  </a:lnTo>
                  <a:lnTo>
                    <a:pt x="5834" y="2273"/>
                  </a:lnTo>
                  <a:lnTo>
                    <a:pt x="5834" y="480"/>
                  </a:lnTo>
                  <a:lnTo>
                    <a:pt x="414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3"/>
            <p:cNvSpPr/>
            <p:nvPr/>
          </p:nvSpPr>
          <p:spPr>
            <a:xfrm>
              <a:off x="5617225" y="885625"/>
              <a:ext cx="162600" cy="131025"/>
            </a:xfrm>
            <a:custGeom>
              <a:avLst/>
              <a:gdLst/>
              <a:ahLst/>
              <a:cxnLst/>
              <a:rect l="l" t="t" r="r" b="b"/>
              <a:pathLst>
                <a:path w="6504" h="5241" extrusionOk="0">
                  <a:moveTo>
                    <a:pt x="4521" y="657"/>
                  </a:moveTo>
                  <a:lnTo>
                    <a:pt x="5872" y="1048"/>
                  </a:lnTo>
                  <a:lnTo>
                    <a:pt x="5872" y="2437"/>
                  </a:lnTo>
                  <a:lnTo>
                    <a:pt x="4660" y="3371"/>
                  </a:lnTo>
                  <a:lnTo>
                    <a:pt x="2766" y="4470"/>
                  </a:lnTo>
                  <a:lnTo>
                    <a:pt x="708" y="2652"/>
                  </a:lnTo>
                  <a:lnTo>
                    <a:pt x="1074" y="1452"/>
                  </a:lnTo>
                  <a:lnTo>
                    <a:pt x="2728" y="1452"/>
                  </a:lnTo>
                  <a:lnTo>
                    <a:pt x="4521" y="657"/>
                  </a:lnTo>
                  <a:close/>
                  <a:moveTo>
                    <a:pt x="4471" y="0"/>
                  </a:moveTo>
                  <a:lnTo>
                    <a:pt x="2653" y="821"/>
                  </a:lnTo>
                  <a:lnTo>
                    <a:pt x="607" y="821"/>
                  </a:lnTo>
                  <a:lnTo>
                    <a:pt x="1" y="2854"/>
                  </a:lnTo>
                  <a:lnTo>
                    <a:pt x="2678" y="5240"/>
                  </a:lnTo>
                  <a:lnTo>
                    <a:pt x="5001" y="3902"/>
                  </a:lnTo>
                  <a:lnTo>
                    <a:pt x="6504" y="2753"/>
                  </a:lnTo>
                  <a:lnTo>
                    <a:pt x="6504" y="581"/>
                  </a:lnTo>
                  <a:lnTo>
                    <a:pt x="447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3"/>
            <p:cNvSpPr/>
            <p:nvPr/>
          </p:nvSpPr>
          <p:spPr>
            <a:xfrm>
              <a:off x="5828725" y="897925"/>
              <a:ext cx="80850" cy="36650"/>
            </a:xfrm>
            <a:custGeom>
              <a:avLst/>
              <a:gdLst/>
              <a:ahLst/>
              <a:cxnLst/>
              <a:rect l="l" t="t" r="r" b="b"/>
              <a:pathLst>
                <a:path w="3234" h="1466" extrusionOk="0">
                  <a:moveTo>
                    <a:pt x="1" y="1"/>
                  </a:moveTo>
                  <a:lnTo>
                    <a:pt x="885" y="1465"/>
                  </a:lnTo>
                  <a:lnTo>
                    <a:pt x="3233" y="733"/>
                  </a:lnTo>
                  <a:lnTo>
                    <a:pt x="235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3"/>
            <p:cNvSpPr/>
            <p:nvPr/>
          </p:nvSpPr>
          <p:spPr>
            <a:xfrm>
              <a:off x="5814525" y="890350"/>
              <a:ext cx="111475" cy="53700"/>
            </a:xfrm>
            <a:custGeom>
              <a:avLst/>
              <a:gdLst/>
              <a:ahLst/>
              <a:cxnLst/>
              <a:rect l="l" t="t" r="r" b="b"/>
              <a:pathLst>
                <a:path w="4459" h="2148" extrusionOk="0">
                  <a:moveTo>
                    <a:pt x="2804" y="632"/>
                  </a:moveTo>
                  <a:lnTo>
                    <a:pt x="3157" y="922"/>
                  </a:lnTo>
                  <a:lnTo>
                    <a:pt x="1604" y="1402"/>
                  </a:lnTo>
                  <a:lnTo>
                    <a:pt x="1125" y="632"/>
                  </a:lnTo>
                  <a:close/>
                  <a:moveTo>
                    <a:pt x="1" y="0"/>
                  </a:moveTo>
                  <a:lnTo>
                    <a:pt x="1314" y="2147"/>
                  </a:lnTo>
                  <a:lnTo>
                    <a:pt x="4458" y="1175"/>
                  </a:lnTo>
                  <a:lnTo>
                    <a:pt x="303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3"/>
            <p:cNvSpPr/>
            <p:nvPr/>
          </p:nvSpPr>
          <p:spPr>
            <a:xfrm>
              <a:off x="5765925" y="1013475"/>
              <a:ext cx="80825" cy="48625"/>
            </a:xfrm>
            <a:custGeom>
              <a:avLst/>
              <a:gdLst/>
              <a:ahLst/>
              <a:cxnLst/>
              <a:rect l="l" t="t" r="r" b="b"/>
              <a:pathLst>
                <a:path w="3233" h="1945" extrusionOk="0">
                  <a:moveTo>
                    <a:pt x="0" y="0"/>
                  </a:moveTo>
                  <a:lnTo>
                    <a:pt x="871" y="1945"/>
                  </a:lnTo>
                  <a:lnTo>
                    <a:pt x="3233" y="972"/>
                  </a:lnTo>
                  <a:lnTo>
                    <a:pt x="1616" y="164"/>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3"/>
            <p:cNvSpPr/>
            <p:nvPr/>
          </p:nvSpPr>
          <p:spPr>
            <a:xfrm>
              <a:off x="5752975" y="1004300"/>
              <a:ext cx="113025" cy="68225"/>
            </a:xfrm>
            <a:custGeom>
              <a:avLst/>
              <a:gdLst/>
              <a:ahLst/>
              <a:cxnLst/>
              <a:rect l="l" t="t" r="r" b="b"/>
              <a:pathLst>
                <a:path w="4521" h="2729" extrusionOk="0">
                  <a:moveTo>
                    <a:pt x="1023" y="733"/>
                  </a:moveTo>
                  <a:lnTo>
                    <a:pt x="2046" y="847"/>
                  </a:lnTo>
                  <a:lnTo>
                    <a:pt x="2993" y="1314"/>
                  </a:lnTo>
                  <a:lnTo>
                    <a:pt x="1554" y="1908"/>
                  </a:lnTo>
                  <a:lnTo>
                    <a:pt x="1023" y="733"/>
                  </a:lnTo>
                  <a:close/>
                  <a:moveTo>
                    <a:pt x="0" y="1"/>
                  </a:moveTo>
                  <a:lnTo>
                    <a:pt x="1225" y="2728"/>
                  </a:lnTo>
                  <a:lnTo>
                    <a:pt x="4521" y="1365"/>
                  </a:lnTo>
                  <a:lnTo>
                    <a:pt x="2273" y="253"/>
                  </a:lnTo>
                  <a:lnTo>
                    <a:pt x="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3"/>
            <p:cNvSpPr/>
            <p:nvPr/>
          </p:nvSpPr>
          <p:spPr>
            <a:xfrm>
              <a:off x="4952100" y="890350"/>
              <a:ext cx="78950" cy="112725"/>
            </a:xfrm>
            <a:custGeom>
              <a:avLst/>
              <a:gdLst/>
              <a:ahLst/>
              <a:cxnLst/>
              <a:rect l="l" t="t" r="r" b="b"/>
              <a:pathLst>
                <a:path w="3158" h="4509" extrusionOk="0">
                  <a:moveTo>
                    <a:pt x="1" y="0"/>
                  </a:moveTo>
                  <a:lnTo>
                    <a:pt x="1" y="1882"/>
                  </a:lnTo>
                  <a:lnTo>
                    <a:pt x="960" y="4508"/>
                  </a:lnTo>
                  <a:lnTo>
                    <a:pt x="3157" y="2576"/>
                  </a:lnTo>
                  <a:lnTo>
                    <a:pt x="3157" y="1251"/>
                  </a:lnTo>
                  <a:lnTo>
                    <a:pt x="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3"/>
            <p:cNvSpPr/>
            <p:nvPr/>
          </p:nvSpPr>
          <p:spPr>
            <a:xfrm>
              <a:off x="4944200" y="878675"/>
              <a:ext cx="94750" cy="137975"/>
            </a:xfrm>
            <a:custGeom>
              <a:avLst/>
              <a:gdLst/>
              <a:ahLst/>
              <a:cxnLst/>
              <a:rect l="l" t="t" r="r" b="b"/>
              <a:pathLst>
                <a:path w="3790" h="5519" extrusionOk="0">
                  <a:moveTo>
                    <a:pt x="620" y="922"/>
                  </a:moveTo>
                  <a:lnTo>
                    <a:pt x="3145" y="1932"/>
                  </a:lnTo>
                  <a:lnTo>
                    <a:pt x="3145" y="2892"/>
                  </a:lnTo>
                  <a:lnTo>
                    <a:pt x="1415" y="4432"/>
                  </a:lnTo>
                  <a:lnTo>
                    <a:pt x="632" y="2298"/>
                  </a:lnTo>
                  <a:lnTo>
                    <a:pt x="620" y="922"/>
                  </a:lnTo>
                  <a:close/>
                  <a:moveTo>
                    <a:pt x="1" y="0"/>
                  </a:moveTo>
                  <a:lnTo>
                    <a:pt x="1" y="2349"/>
                  </a:lnTo>
                  <a:lnTo>
                    <a:pt x="1137" y="5518"/>
                  </a:lnTo>
                  <a:lnTo>
                    <a:pt x="3789" y="3182"/>
                  </a:lnTo>
                  <a:lnTo>
                    <a:pt x="3789" y="1503"/>
                  </a:lnTo>
                  <a:lnTo>
                    <a:pt x="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3"/>
            <p:cNvSpPr/>
            <p:nvPr/>
          </p:nvSpPr>
          <p:spPr>
            <a:xfrm>
              <a:off x="4770275" y="799125"/>
              <a:ext cx="164800" cy="161950"/>
            </a:xfrm>
            <a:custGeom>
              <a:avLst/>
              <a:gdLst/>
              <a:ahLst/>
              <a:cxnLst/>
              <a:rect l="l" t="t" r="r" b="b"/>
              <a:pathLst>
                <a:path w="6592" h="6478" extrusionOk="0">
                  <a:moveTo>
                    <a:pt x="1049" y="0"/>
                  </a:moveTo>
                  <a:lnTo>
                    <a:pt x="0" y="1856"/>
                  </a:lnTo>
                  <a:lnTo>
                    <a:pt x="948" y="4546"/>
                  </a:lnTo>
                  <a:lnTo>
                    <a:pt x="2539" y="6478"/>
                  </a:lnTo>
                  <a:lnTo>
                    <a:pt x="5064" y="6478"/>
                  </a:lnTo>
                  <a:lnTo>
                    <a:pt x="6592" y="6213"/>
                  </a:lnTo>
                  <a:lnTo>
                    <a:pt x="5695" y="3801"/>
                  </a:lnTo>
                  <a:lnTo>
                    <a:pt x="3296" y="2500"/>
                  </a:lnTo>
                  <a:lnTo>
                    <a:pt x="104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3"/>
            <p:cNvSpPr/>
            <p:nvPr/>
          </p:nvSpPr>
          <p:spPr>
            <a:xfrm>
              <a:off x="4761750" y="785550"/>
              <a:ext cx="184075" cy="183425"/>
            </a:xfrm>
            <a:custGeom>
              <a:avLst/>
              <a:gdLst/>
              <a:ahLst/>
              <a:cxnLst/>
              <a:rect l="l" t="t" r="r" b="b"/>
              <a:pathLst>
                <a:path w="7363" h="7337" extrusionOk="0">
                  <a:moveTo>
                    <a:pt x="1453" y="1074"/>
                  </a:moveTo>
                  <a:lnTo>
                    <a:pt x="3410" y="3245"/>
                  </a:lnTo>
                  <a:lnTo>
                    <a:pt x="5784" y="4559"/>
                  </a:lnTo>
                  <a:lnTo>
                    <a:pt x="6503" y="6516"/>
                  </a:lnTo>
                  <a:lnTo>
                    <a:pt x="5405" y="6705"/>
                  </a:lnTo>
                  <a:lnTo>
                    <a:pt x="3031" y="6705"/>
                  </a:lnTo>
                  <a:lnTo>
                    <a:pt x="1566" y="4937"/>
                  </a:lnTo>
                  <a:lnTo>
                    <a:pt x="695" y="2425"/>
                  </a:lnTo>
                  <a:lnTo>
                    <a:pt x="1453" y="1074"/>
                  </a:lnTo>
                  <a:close/>
                  <a:moveTo>
                    <a:pt x="1326" y="0"/>
                  </a:moveTo>
                  <a:lnTo>
                    <a:pt x="1" y="2374"/>
                  </a:lnTo>
                  <a:lnTo>
                    <a:pt x="985" y="5203"/>
                  </a:lnTo>
                  <a:lnTo>
                    <a:pt x="2728" y="7337"/>
                  </a:lnTo>
                  <a:lnTo>
                    <a:pt x="5468" y="7337"/>
                  </a:lnTo>
                  <a:lnTo>
                    <a:pt x="7362" y="7008"/>
                  </a:lnTo>
                  <a:lnTo>
                    <a:pt x="6289" y="4129"/>
                  </a:lnTo>
                  <a:lnTo>
                    <a:pt x="3839" y="2791"/>
                  </a:lnTo>
                  <a:lnTo>
                    <a:pt x="132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3"/>
            <p:cNvSpPr/>
            <p:nvPr/>
          </p:nvSpPr>
          <p:spPr>
            <a:xfrm>
              <a:off x="4392100" y="1174150"/>
              <a:ext cx="165750" cy="386075"/>
            </a:xfrm>
            <a:custGeom>
              <a:avLst/>
              <a:gdLst/>
              <a:ahLst/>
              <a:cxnLst/>
              <a:rect l="l" t="t" r="r" b="b"/>
              <a:pathLst>
                <a:path w="6630" h="15443" extrusionOk="0">
                  <a:moveTo>
                    <a:pt x="6629" y="0"/>
                  </a:moveTo>
                  <a:lnTo>
                    <a:pt x="4521" y="1036"/>
                  </a:lnTo>
                  <a:lnTo>
                    <a:pt x="2261" y="3056"/>
                  </a:lnTo>
                  <a:lnTo>
                    <a:pt x="0" y="6301"/>
                  </a:lnTo>
                  <a:lnTo>
                    <a:pt x="354" y="10594"/>
                  </a:lnTo>
                  <a:lnTo>
                    <a:pt x="51" y="12652"/>
                  </a:lnTo>
                  <a:lnTo>
                    <a:pt x="1288" y="15443"/>
                  </a:lnTo>
                  <a:lnTo>
                    <a:pt x="4357" y="15443"/>
                  </a:lnTo>
                  <a:lnTo>
                    <a:pt x="2425" y="11731"/>
                  </a:lnTo>
                  <a:lnTo>
                    <a:pt x="2955" y="7033"/>
                  </a:lnTo>
                  <a:lnTo>
                    <a:pt x="4634" y="4154"/>
                  </a:lnTo>
                  <a:lnTo>
                    <a:pt x="6629" y="1844"/>
                  </a:lnTo>
                  <a:lnTo>
                    <a:pt x="662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3"/>
            <p:cNvSpPr/>
            <p:nvPr/>
          </p:nvSpPr>
          <p:spPr>
            <a:xfrm>
              <a:off x="4383875" y="1161200"/>
              <a:ext cx="181875" cy="406925"/>
            </a:xfrm>
            <a:custGeom>
              <a:avLst/>
              <a:gdLst/>
              <a:ahLst/>
              <a:cxnLst/>
              <a:rect l="l" t="t" r="r" b="b"/>
              <a:pathLst>
                <a:path w="7275" h="16277" extrusionOk="0">
                  <a:moveTo>
                    <a:pt x="6643" y="1023"/>
                  </a:moveTo>
                  <a:lnTo>
                    <a:pt x="6643" y="2248"/>
                  </a:lnTo>
                  <a:lnTo>
                    <a:pt x="4686" y="4508"/>
                  </a:lnTo>
                  <a:lnTo>
                    <a:pt x="3006" y="7387"/>
                  </a:lnTo>
                  <a:lnTo>
                    <a:pt x="2425" y="12299"/>
                  </a:lnTo>
                  <a:lnTo>
                    <a:pt x="4168" y="15645"/>
                  </a:lnTo>
                  <a:lnTo>
                    <a:pt x="1819" y="15645"/>
                  </a:lnTo>
                  <a:lnTo>
                    <a:pt x="708" y="13120"/>
                  </a:lnTo>
                  <a:lnTo>
                    <a:pt x="999" y="11125"/>
                  </a:lnTo>
                  <a:lnTo>
                    <a:pt x="645" y="6895"/>
                  </a:lnTo>
                  <a:lnTo>
                    <a:pt x="2829" y="3789"/>
                  </a:lnTo>
                  <a:lnTo>
                    <a:pt x="5039" y="1806"/>
                  </a:lnTo>
                  <a:lnTo>
                    <a:pt x="6643" y="1023"/>
                  </a:lnTo>
                  <a:close/>
                  <a:moveTo>
                    <a:pt x="7274" y="0"/>
                  </a:moveTo>
                  <a:lnTo>
                    <a:pt x="4723" y="1263"/>
                  </a:lnTo>
                  <a:lnTo>
                    <a:pt x="2387" y="3347"/>
                  </a:lnTo>
                  <a:lnTo>
                    <a:pt x="1" y="6731"/>
                  </a:lnTo>
                  <a:lnTo>
                    <a:pt x="380" y="11112"/>
                  </a:lnTo>
                  <a:lnTo>
                    <a:pt x="64" y="13221"/>
                  </a:lnTo>
                  <a:lnTo>
                    <a:pt x="1415" y="16277"/>
                  </a:lnTo>
                  <a:lnTo>
                    <a:pt x="5203" y="16277"/>
                  </a:lnTo>
                  <a:lnTo>
                    <a:pt x="3069" y="12185"/>
                  </a:lnTo>
                  <a:lnTo>
                    <a:pt x="3587" y="7652"/>
                  </a:lnTo>
                  <a:lnTo>
                    <a:pt x="5203" y="4874"/>
                  </a:lnTo>
                  <a:lnTo>
                    <a:pt x="7274" y="2475"/>
                  </a:lnTo>
                  <a:lnTo>
                    <a:pt x="727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3"/>
            <p:cNvSpPr/>
            <p:nvPr/>
          </p:nvSpPr>
          <p:spPr>
            <a:xfrm>
              <a:off x="3327950" y="2153675"/>
              <a:ext cx="78950" cy="116200"/>
            </a:xfrm>
            <a:custGeom>
              <a:avLst/>
              <a:gdLst/>
              <a:ahLst/>
              <a:cxnLst/>
              <a:rect l="l" t="t" r="r" b="b"/>
              <a:pathLst>
                <a:path w="3158" h="4648" extrusionOk="0">
                  <a:moveTo>
                    <a:pt x="1288" y="1"/>
                  </a:moveTo>
                  <a:lnTo>
                    <a:pt x="1" y="1655"/>
                  </a:lnTo>
                  <a:lnTo>
                    <a:pt x="1" y="3069"/>
                  </a:lnTo>
                  <a:lnTo>
                    <a:pt x="1" y="3700"/>
                  </a:lnTo>
                  <a:lnTo>
                    <a:pt x="884" y="4647"/>
                  </a:lnTo>
                  <a:lnTo>
                    <a:pt x="2677" y="3915"/>
                  </a:lnTo>
                  <a:lnTo>
                    <a:pt x="3157" y="1731"/>
                  </a:lnTo>
                  <a:lnTo>
                    <a:pt x="3157" y="544"/>
                  </a:lnTo>
                  <a:lnTo>
                    <a:pt x="128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3"/>
            <p:cNvSpPr/>
            <p:nvPr/>
          </p:nvSpPr>
          <p:spPr>
            <a:xfrm>
              <a:off x="3320050" y="2144525"/>
              <a:ext cx="94725" cy="134825"/>
            </a:xfrm>
            <a:custGeom>
              <a:avLst/>
              <a:gdLst/>
              <a:ahLst/>
              <a:cxnLst/>
              <a:rect l="l" t="t" r="r" b="b"/>
              <a:pathLst>
                <a:path w="3789" h="5393" extrusionOk="0">
                  <a:moveTo>
                    <a:pt x="1718" y="720"/>
                  </a:moveTo>
                  <a:lnTo>
                    <a:pt x="3158" y="1150"/>
                  </a:lnTo>
                  <a:lnTo>
                    <a:pt x="3158" y="2059"/>
                  </a:lnTo>
                  <a:lnTo>
                    <a:pt x="2728" y="4054"/>
                  </a:lnTo>
                  <a:lnTo>
                    <a:pt x="1289" y="4647"/>
                  </a:lnTo>
                  <a:lnTo>
                    <a:pt x="632" y="3953"/>
                  </a:lnTo>
                  <a:lnTo>
                    <a:pt x="632" y="2122"/>
                  </a:lnTo>
                  <a:lnTo>
                    <a:pt x="1718" y="720"/>
                  </a:lnTo>
                  <a:close/>
                  <a:moveTo>
                    <a:pt x="1491" y="0"/>
                  </a:moveTo>
                  <a:lnTo>
                    <a:pt x="1" y="1907"/>
                  </a:lnTo>
                  <a:lnTo>
                    <a:pt x="1" y="4193"/>
                  </a:lnTo>
                  <a:lnTo>
                    <a:pt x="1125" y="5392"/>
                  </a:lnTo>
                  <a:lnTo>
                    <a:pt x="3271" y="4508"/>
                  </a:lnTo>
                  <a:lnTo>
                    <a:pt x="3789" y="2160"/>
                  </a:lnTo>
                  <a:lnTo>
                    <a:pt x="3789" y="682"/>
                  </a:lnTo>
                  <a:lnTo>
                    <a:pt x="149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3"/>
            <p:cNvSpPr/>
            <p:nvPr/>
          </p:nvSpPr>
          <p:spPr>
            <a:xfrm>
              <a:off x="3404025" y="2057075"/>
              <a:ext cx="144925" cy="252250"/>
            </a:xfrm>
            <a:custGeom>
              <a:avLst/>
              <a:gdLst/>
              <a:ahLst/>
              <a:cxnLst/>
              <a:rect l="l" t="t" r="r" b="b"/>
              <a:pathLst>
                <a:path w="5797" h="10090" extrusionOk="0">
                  <a:moveTo>
                    <a:pt x="2602" y="1"/>
                  </a:moveTo>
                  <a:lnTo>
                    <a:pt x="834" y="443"/>
                  </a:lnTo>
                  <a:lnTo>
                    <a:pt x="1" y="1680"/>
                  </a:lnTo>
                  <a:lnTo>
                    <a:pt x="2097" y="4408"/>
                  </a:lnTo>
                  <a:lnTo>
                    <a:pt x="2311" y="6201"/>
                  </a:lnTo>
                  <a:lnTo>
                    <a:pt x="746" y="7703"/>
                  </a:lnTo>
                  <a:lnTo>
                    <a:pt x="746" y="10090"/>
                  </a:lnTo>
                  <a:lnTo>
                    <a:pt x="5796" y="9155"/>
                  </a:lnTo>
                  <a:lnTo>
                    <a:pt x="5796" y="7564"/>
                  </a:lnTo>
                  <a:lnTo>
                    <a:pt x="4837" y="5266"/>
                  </a:lnTo>
                  <a:lnTo>
                    <a:pt x="2728" y="2753"/>
                  </a:lnTo>
                  <a:lnTo>
                    <a:pt x="3700" y="1213"/>
                  </a:lnTo>
                  <a:lnTo>
                    <a:pt x="260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3"/>
            <p:cNvSpPr/>
            <p:nvPr/>
          </p:nvSpPr>
          <p:spPr>
            <a:xfrm>
              <a:off x="3394250" y="2048250"/>
              <a:ext cx="162600" cy="270550"/>
            </a:xfrm>
            <a:custGeom>
              <a:avLst/>
              <a:gdLst/>
              <a:ahLst/>
              <a:cxnLst/>
              <a:rect l="l" t="t" r="r" b="b"/>
              <a:pathLst>
                <a:path w="6504" h="10822" extrusionOk="0">
                  <a:moveTo>
                    <a:pt x="2879" y="707"/>
                  </a:moveTo>
                  <a:lnTo>
                    <a:pt x="3687" y="1604"/>
                  </a:lnTo>
                  <a:lnTo>
                    <a:pt x="2728" y="3132"/>
                  </a:lnTo>
                  <a:lnTo>
                    <a:pt x="4950" y="5783"/>
                  </a:lnTo>
                  <a:lnTo>
                    <a:pt x="5872" y="7980"/>
                  </a:lnTo>
                  <a:lnTo>
                    <a:pt x="5872" y="9243"/>
                  </a:lnTo>
                  <a:lnTo>
                    <a:pt x="1452" y="10064"/>
                  </a:lnTo>
                  <a:lnTo>
                    <a:pt x="1452" y="8195"/>
                  </a:lnTo>
                  <a:lnTo>
                    <a:pt x="3031" y="6667"/>
                  </a:lnTo>
                  <a:lnTo>
                    <a:pt x="2791" y="4634"/>
                  </a:lnTo>
                  <a:lnTo>
                    <a:pt x="783" y="2008"/>
                  </a:lnTo>
                  <a:lnTo>
                    <a:pt x="1414" y="1061"/>
                  </a:lnTo>
                  <a:lnTo>
                    <a:pt x="2879" y="707"/>
                  </a:lnTo>
                  <a:close/>
                  <a:moveTo>
                    <a:pt x="3094" y="0"/>
                  </a:moveTo>
                  <a:lnTo>
                    <a:pt x="1023" y="505"/>
                  </a:lnTo>
                  <a:lnTo>
                    <a:pt x="0" y="2046"/>
                  </a:lnTo>
                  <a:lnTo>
                    <a:pt x="2172" y="4887"/>
                  </a:lnTo>
                  <a:lnTo>
                    <a:pt x="2361" y="6440"/>
                  </a:lnTo>
                  <a:lnTo>
                    <a:pt x="821" y="7917"/>
                  </a:lnTo>
                  <a:lnTo>
                    <a:pt x="821" y="10822"/>
                  </a:lnTo>
                  <a:lnTo>
                    <a:pt x="6503" y="9774"/>
                  </a:lnTo>
                  <a:lnTo>
                    <a:pt x="6503" y="7917"/>
                  </a:lnTo>
                  <a:lnTo>
                    <a:pt x="5506" y="5493"/>
                  </a:lnTo>
                  <a:lnTo>
                    <a:pt x="3498" y="3094"/>
                  </a:lnTo>
                  <a:lnTo>
                    <a:pt x="4470" y="1541"/>
                  </a:lnTo>
                  <a:lnTo>
                    <a:pt x="30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3"/>
            <p:cNvSpPr/>
            <p:nvPr/>
          </p:nvSpPr>
          <p:spPr>
            <a:xfrm>
              <a:off x="3658775" y="1084500"/>
              <a:ext cx="236775" cy="215300"/>
            </a:xfrm>
            <a:custGeom>
              <a:avLst/>
              <a:gdLst/>
              <a:ahLst/>
              <a:cxnLst/>
              <a:rect l="l" t="t" r="r" b="b"/>
              <a:pathLst>
                <a:path w="9471" h="8612" extrusionOk="0">
                  <a:moveTo>
                    <a:pt x="3498" y="0"/>
                  </a:moveTo>
                  <a:lnTo>
                    <a:pt x="1907" y="972"/>
                  </a:lnTo>
                  <a:lnTo>
                    <a:pt x="1907" y="1692"/>
                  </a:lnTo>
                  <a:lnTo>
                    <a:pt x="1" y="2273"/>
                  </a:lnTo>
                  <a:lnTo>
                    <a:pt x="2173" y="5026"/>
                  </a:lnTo>
                  <a:lnTo>
                    <a:pt x="3801" y="6162"/>
                  </a:lnTo>
                  <a:lnTo>
                    <a:pt x="3271" y="6970"/>
                  </a:lnTo>
                  <a:lnTo>
                    <a:pt x="5254" y="8612"/>
                  </a:lnTo>
                  <a:lnTo>
                    <a:pt x="6327" y="4028"/>
                  </a:lnTo>
                  <a:lnTo>
                    <a:pt x="7488" y="5278"/>
                  </a:lnTo>
                  <a:lnTo>
                    <a:pt x="7122" y="7046"/>
                  </a:lnTo>
                  <a:lnTo>
                    <a:pt x="8537" y="7046"/>
                  </a:lnTo>
                  <a:lnTo>
                    <a:pt x="9471" y="5177"/>
                  </a:lnTo>
                  <a:lnTo>
                    <a:pt x="6150" y="2513"/>
                  </a:lnTo>
                  <a:lnTo>
                    <a:pt x="349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3"/>
            <p:cNvSpPr/>
            <p:nvPr/>
          </p:nvSpPr>
          <p:spPr>
            <a:xfrm>
              <a:off x="3645200" y="1074400"/>
              <a:ext cx="260450" cy="239600"/>
            </a:xfrm>
            <a:custGeom>
              <a:avLst/>
              <a:gdLst/>
              <a:ahLst/>
              <a:cxnLst/>
              <a:rect l="l" t="t" r="r" b="b"/>
              <a:pathLst>
                <a:path w="10418" h="9584" extrusionOk="0">
                  <a:moveTo>
                    <a:pt x="4003" y="796"/>
                  </a:moveTo>
                  <a:lnTo>
                    <a:pt x="6491" y="3157"/>
                  </a:lnTo>
                  <a:lnTo>
                    <a:pt x="9610" y="5670"/>
                  </a:lnTo>
                  <a:lnTo>
                    <a:pt x="8878" y="7134"/>
                  </a:lnTo>
                  <a:lnTo>
                    <a:pt x="8057" y="7134"/>
                  </a:lnTo>
                  <a:lnTo>
                    <a:pt x="8372" y="5581"/>
                  </a:lnTo>
                  <a:lnTo>
                    <a:pt x="6693" y="3788"/>
                  </a:lnTo>
                  <a:lnTo>
                    <a:pt x="5607" y="8460"/>
                  </a:lnTo>
                  <a:lnTo>
                    <a:pt x="4231" y="7324"/>
                  </a:lnTo>
                  <a:lnTo>
                    <a:pt x="4774" y="6478"/>
                  </a:lnTo>
                  <a:lnTo>
                    <a:pt x="2943" y="5202"/>
                  </a:lnTo>
                  <a:lnTo>
                    <a:pt x="1074" y="2841"/>
                  </a:lnTo>
                  <a:lnTo>
                    <a:pt x="2779" y="2323"/>
                  </a:lnTo>
                  <a:lnTo>
                    <a:pt x="2779" y="1553"/>
                  </a:lnTo>
                  <a:lnTo>
                    <a:pt x="4003" y="796"/>
                  </a:lnTo>
                  <a:close/>
                  <a:moveTo>
                    <a:pt x="4092" y="0"/>
                  </a:moveTo>
                  <a:lnTo>
                    <a:pt x="2147" y="1200"/>
                  </a:lnTo>
                  <a:lnTo>
                    <a:pt x="2147" y="1856"/>
                  </a:lnTo>
                  <a:lnTo>
                    <a:pt x="1" y="2513"/>
                  </a:lnTo>
                  <a:lnTo>
                    <a:pt x="2476" y="5632"/>
                  </a:lnTo>
                  <a:lnTo>
                    <a:pt x="3915" y="6654"/>
                  </a:lnTo>
                  <a:lnTo>
                    <a:pt x="3397" y="7437"/>
                  </a:lnTo>
                  <a:lnTo>
                    <a:pt x="5986" y="9584"/>
                  </a:lnTo>
                  <a:lnTo>
                    <a:pt x="7047" y="5076"/>
                  </a:lnTo>
                  <a:lnTo>
                    <a:pt x="7691" y="5771"/>
                  </a:lnTo>
                  <a:lnTo>
                    <a:pt x="7274" y="7778"/>
                  </a:lnTo>
                  <a:lnTo>
                    <a:pt x="9269" y="7778"/>
                  </a:lnTo>
                  <a:lnTo>
                    <a:pt x="10418" y="5505"/>
                  </a:lnTo>
                  <a:lnTo>
                    <a:pt x="6908" y="2690"/>
                  </a:lnTo>
                  <a:lnTo>
                    <a:pt x="409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3"/>
            <p:cNvSpPr/>
            <p:nvPr/>
          </p:nvSpPr>
          <p:spPr>
            <a:xfrm>
              <a:off x="3780950" y="1045975"/>
              <a:ext cx="134825" cy="91250"/>
            </a:xfrm>
            <a:custGeom>
              <a:avLst/>
              <a:gdLst/>
              <a:ahLst/>
              <a:cxnLst/>
              <a:rect l="l" t="t" r="r" b="b"/>
              <a:pathLst>
                <a:path w="5393" h="3650" extrusionOk="0">
                  <a:moveTo>
                    <a:pt x="1175" y="1"/>
                  </a:moveTo>
                  <a:lnTo>
                    <a:pt x="0" y="1137"/>
                  </a:lnTo>
                  <a:lnTo>
                    <a:pt x="2235" y="2842"/>
                  </a:lnTo>
                  <a:lnTo>
                    <a:pt x="3612" y="3650"/>
                  </a:lnTo>
                  <a:lnTo>
                    <a:pt x="5392" y="1819"/>
                  </a:lnTo>
                  <a:lnTo>
                    <a:pt x="4584" y="329"/>
                  </a:lnTo>
                  <a:lnTo>
                    <a:pt x="3208" y="1"/>
                  </a:lnTo>
                  <a:lnTo>
                    <a:pt x="2703" y="1137"/>
                  </a:lnTo>
                  <a:lnTo>
                    <a:pt x="117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3"/>
            <p:cNvSpPr/>
            <p:nvPr/>
          </p:nvSpPr>
          <p:spPr>
            <a:xfrm>
              <a:off x="3768950" y="1035550"/>
              <a:ext cx="156600" cy="111475"/>
            </a:xfrm>
            <a:custGeom>
              <a:avLst/>
              <a:gdLst/>
              <a:ahLst/>
              <a:cxnLst/>
              <a:rect l="l" t="t" r="r" b="b"/>
              <a:pathLst>
                <a:path w="6264" h="4459" extrusionOk="0">
                  <a:moveTo>
                    <a:pt x="3864" y="784"/>
                  </a:moveTo>
                  <a:lnTo>
                    <a:pt x="4849" y="1011"/>
                  </a:lnTo>
                  <a:lnTo>
                    <a:pt x="5481" y="2185"/>
                  </a:lnTo>
                  <a:lnTo>
                    <a:pt x="4041" y="3663"/>
                  </a:lnTo>
                  <a:lnTo>
                    <a:pt x="2905" y="3006"/>
                  </a:lnTo>
                  <a:lnTo>
                    <a:pt x="960" y="1529"/>
                  </a:lnTo>
                  <a:lnTo>
                    <a:pt x="1680" y="834"/>
                  </a:lnTo>
                  <a:lnTo>
                    <a:pt x="3309" y="2046"/>
                  </a:lnTo>
                  <a:lnTo>
                    <a:pt x="3864" y="784"/>
                  </a:lnTo>
                  <a:close/>
                  <a:moveTo>
                    <a:pt x="1629" y="1"/>
                  </a:moveTo>
                  <a:lnTo>
                    <a:pt x="0" y="1579"/>
                  </a:lnTo>
                  <a:lnTo>
                    <a:pt x="2564" y="3524"/>
                  </a:lnTo>
                  <a:lnTo>
                    <a:pt x="4142" y="4458"/>
                  </a:lnTo>
                  <a:lnTo>
                    <a:pt x="6264" y="2299"/>
                  </a:lnTo>
                  <a:lnTo>
                    <a:pt x="5279" y="468"/>
                  </a:lnTo>
                  <a:lnTo>
                    <a:pt x="3511" y="51"/>
                  </a:lnTo>
                  <a:lnTo>
                    <a:pt x="3056" y="1062"/>
                  </a:lnTo>
                  <a:lnTo>
                    <a:pt x="162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3"/>
            <p:cNvSpPr/>
            <p:nvPr/>
          </p:nvSpPr>
          <p:spPr>
            <a:xfrm>
              <a:off x="3098775" y="1751200"/>
              <a:ext cx="166375" cy="133550"/>
            </a:xfrm>
            <a:custGeom>
              <a:avLst/>
              <a:gdLst/>
              <a:ahLst/>
              <a:cxnLst/>
              <a:rect l="l" t="t" r="r" b="b"/>
              <a:pathLst>
                <a:path w="6655" h="5342" extrusionOk="0">
                  <a:moveTo>
                    <a:pt x="5619" y="0"/>
                  </a:moveTo>
                  <a:lnTo>
                    <a:pt x="4205" y="985"/>
                  </a:lnTo>
                  <a:lnTo>
                    <a:pt x="2475" y="1869"/>
                  </a:lnTo>
                  <a:lnTo>
                    <a:pt x="1288" y="404"/>
                  </a:lnTo>
                  <a:lnTo>
                    <a:pt x="0" y="1856"/>
                  </a:lnTo>
                  <a:lnTo>
                    <a:pt x="341" y="2829"/>
                  </a:lnTo>
                  <a:lnTo>
                    <a:pt x="341" y="4028"/>
                  </a:lnTo>
                  <a:lnTo>
                    <a:pt x="2766" y="5341"/>
                  </a:lnTo>
                  <a:lnTo>
                    <a:pt x="4963" y="4369"/>
                  </a:lnTo>
                  <a:lnTo>
                    <a:pt x="6655" y="2854"/>
                  </a:lnTo>
                  <a:lnTo>
                    <a:pt x="6655" y="1515"/>
                  </a:lnTo>
                  <a:lnTo>
                    <a:pt x="561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3"/>
            <p:cNvSpPr/>
            <p:nvPr/>
          </p:nvSpPr>
          <p:spPr>
            <a:xfrm>
              <a:off x="3089925" y="1740150"/>
              <a:ext cx="182800" cy="153450"/>
            </a:xfrm>
            <a:custGeom>
              <a:avLst/>
              <a:gdLst/>
              <a:ahLst/>
              <a:cxnLst/>
              <a:rect l="l" t="t" r="r" b="b"/>
              <a:pathLst>
                <a:path w="7312" h="6138" extrusionOk="0">
                  <a:moveTo>
                    <a:pt x="5885" y="884"/>
                  </a:moveTo>
                  <a:lnTo>
                    <a:pt x="6693" y="2046"/>
                  </a:lnTo>
                  <a:lnTo>
                    <a:pt x="6693" y="3157"/>
                  </a:lnTo>
                  <a:lnTo>
                    <a:pt x="5140" y="4546"/>
                  </a:lnTo>
                  <a:lnTo>
                    <a:pt x="3132" y="5443"/>
                  </a:lnTo>
                  <a:lnTo>
                    <a:pt x="1011" y="4281"/>
                  </a:lnTo>
                  <a:lnTo>
                    <a:pt x="1011" y="3271"/>
                  </a:lnTo>
                  <a:lnTo>
                    <a:pt x="708" y="2374"/>
                  </a:lnTo>
                  <a:lnTo>
                    <a:pt x="1630" y="1339"/>
                  </a:lnTo>
                  <a:lnTo>
                    <a:pt x="2741" y="2715"/>
                  </a:lnTo>
                  <a:lnTo>
                    <a:pt x="4698" y="1705"/>
                  </a:lnTo>
                  <a:lnTo>
                    <a:pt x="5885" y="884"/>
                  </a:lnTo>
                  <a:close/>
                  <a:moveTo>
                    <a:pt x="6049" y="0"/>
                  </a:moveTo>
                  <a:lnTo>
                    <a:pt x="4395" y="1162"/>
                  </a:lnTo>
                  <a:lnTo>
                    <a:pt x="2918" y="1920"/>
                  </a:lnTo>
                  <a:lnTo>
                    <a:pt x="1655" y="366"/>
                  </a:lnTo>
                  <a:lnTo>
                    <a:pt x="1" y="2235"/>
                  </a:lnTo>
                  <a:lnTo>
                    <a:pt x="380" y="3334"/>
                  </a:lnTo>
                  <a:lnTo>
                    <a:pt x="380" y="4660"/>
                  </a:lnTo>
                  <a:lnTo>
                    <a:pt x="3094" y="6137"/>
                  </a:lnTo>
                  <a:lnTo>
                    <a:pt x="5443" y="5102"/>
                  </a:lnTo>
                  <a:lnTo>
                    <a:pt x="7312" y="3435"/>
                  </a:lnTo>
                  <a:lnTo>
                    <a:pt x="7312" y="1856"/>
                  </a:lnTo>
                  <a:lnTo>
                    <a:pt x="604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3"/>
            <p:cNvSpPr/>
            <p:nvPr/>
          </p:nvSpPr>
          <p:spPr>
            <a:xfrm>
              <a:off x="3793250" y="2636350"/>
              <a:ext cx="57175" cy="35700"/>
            </a:xfrm>
            <a:custGeom>
              <a:avLst/>
              <a:gdLst/>
              <a:ahLst/>
              <a:cxnLst/>
              <a:rect l="l" t="t" r="r" b="b"/>
              <a:pathLst>
                <a:path w="2287" h="1428" extrusionOk="0">
                  <a:moveTo>
                    <a:pt x="1743" y="0"/>
                  </a:moveTo>
                  <a:lnTo>
                    <a:pt x="1" y="480"/>
                  </a:lnTo>
                  <a:lnTo>
                    <a:pt x="2286" y="1427"/>
                  </a:lnTo>
                  <a:lnTo>
                    <a:pt x="2286" y="1427"/>
                  </a:lnTo>
                  <a:lnTo>
                    <a:pt x="174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3"/>
            <p:cNvSpPr/>
            <p:nvPr/>
          </p:nvSpPr>
          <p:spPr>
            <a:xfrm>
              <a:off x="3768950" y="2626875"/>
              <a:ext cx="95675" cy="59375"/>
            </a:xfrm>
            <a:custGeom>
              <a:avLst/>
              <a:gdLst/>
              <a:ahLst/>
              <a:cxnLst/>
              <a:rect l="l" t="t" r="r" b="b"/>
              <a:pathLst>
                <a:path w="3827" h="2375" extrusionOk="0">
                  <a:moveTo>
                    <a:pt x="2526" y="758"/>
                  </a:moveTo>
                  <a:lnTo>
                    <a:pt x="2703" y="1238"/>
                  </a:lnTo>
                  <a:lnTo>
                    <a:pt x="1958" y="922"/>
                  </a:lnTo>
                  <a:lnTo>
                    <a:pt x="2526" y="758"/>
                  </a:lnTo>
                  <a:close/>
                  <a:moveTo>
                    <a:pt x="2905" y="0"/>
                  </a:moveTo>
                  <a:lnTo>
                    <a:pt x="0" y="796"/>
                  </a:lnTo>
                  <a:lnTo>
                    <a:pt x="3826" y="2374"/>
                  </a:lnTo>
                  <a:lnTo>
                    <a:pt x="290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3"/>
            <p:cNvSpPr/>
            <p:nvPr/>
          </p:nvSpPr>
          <p:spPr>
            <a:xfrm>
              <a:off x="3702975" y="2517025"/>
              <a:ext cx="43275" cy="68200"/>
            </a:xfrm>
            <a:custGeom>
              <a:avLst/>
              <a:gdLst/>
              <a:ahLst/>
              <a:cxnLst/>
              <a:rect l="l" t="t" r="r" b="b"/>
              <a:pathLst>
                <a:path w="1731" h="2728" extrusionOk="0">
                  <a:moveTo>
                    <a:pt x="733" y="0"/>
                  </a:moveTo>
                  <a:cubicBezTo>
                    <a:pt x="493" y="164"/>
                    <a:pt x="0" y="1288"/>
                    <a:pt x="0" y="1288"/>
                  </a:cubicBezTo>
                  <a:lnTo>
                    <a:pt x="695" y="2728"/>
                  </a:lnTo>
                  <a:lnTo>
                    <a:pt x="1730" y="2728"/>
                  </a:lnTo>
                  <a:lnTo>
                    <a:pt x="73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3"/>
            <p:cNvSpPr/>
            <p:nvPr/>
          </p:nvSpPr>
          <p:spPr>
            <a:xfrm>
              <a:off x="3694450" y="2505025"/>
              <a:ext cx="62850" cy="88100"/>
            </a:xfrm>
            <a:custGeom>
              <a:avLst/>
              <a:gdLst/>
              <a:ahLst/>
              <a:cxnLst/>
              <a:rect l="l" t="t" r="r" b="b"/>
              <a:pathLst>
                <a:path w="2514" h="3524" extrusionOk="0">
                  <a:moveTo>
                    <a:pt x="973" y="1162"/>
                  </a:moveTo>
                  <a:lnTo>
                    <a:pt x="1604" y="2892"/>
                  </a:lnTo>
                  <a:lnTo>
                    <a:pt x="1225" y="2892"/>
                  </a:lnTo>
                  <a:lnTo>
                    <a:pt x="682" y="1756"/>
                  </a:lnTo>
                  <a:cubicBezTo>
                    <a:pt x="771" y="1554"/>
                    <a:pt x="884" y="1352"/>
                    <a:pt x="973" y="1162"/>
                  </a:cubicBezTo>
                  <a:close/>
                  <a:moveTo>
                    <a:pt x="1238" y="0"/>
                  </a:moveTo>
                  <a:lnTo>
                    <a:pt x="897" y="215"/>
                  </a:lnTo>
                  <a:cubicBezTo>
                    <a:pt x="619" y="405"/>
                    <a:pt x="253" y="1187"/>
                    <a:pt x="51" y="1642"/>
                  </a:cubicBezTo>
                  <a:lnTo>
                    <a:pt x="1" y="1768"/>
                  </a:lnTo>
                  <a:lnTo>
                    <a:pt x="834" y="3523"/>
                  </a:lnTo>
                  <a:lnTo>
                    <a:pt x="2513" y="3523"/>
                  </a:lnTo>
                  <a:lnTo>
                    <a:pt x="123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3"/>
            <p:cNvSpPr/>
            <p:nvPr/>
          </p:nvSpPr>
          <p:spPr>
            <a:xfrm>
              <a:off x="3696975" y="2570375"/>
              <a:ext cx="25275" cy="78000"/>
            </a:xfrm>
            <a:custGeom>
              <a:avLst/>
              <a:gdLst/>
              <a:ahLst/>
              <a:cxnLst/>
              <a:rect l="l" t="t" r="r" b="b"/>
              <a:pathLst>
                <a:path w="1011" h="3120" extrusionOk="0">
                  <a:moveTo>
                    <a:pt x="455" y="0"/>
                  </a:moveTo>
                  <a:lnTo>
                    <a:pt x="1" y="1402"/>
                  </a:lnTo>
                  <a:lnTo>
                    <a:pt x="581" y="3119"/>
                  </a:lnTo>
                  <a:lnTo>
                    <a:pt x="1011" y="3119"/>
                  </a:lnTo>
                  <a:lnTo>
                    <a:pt x="1011" y="278"/>
                  </a:lnTo>
                  <a:lnTo>
                    <a:pt x="45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3"/>
            <p:cNvSpPr/>
            <p:nvPr/>
          </p:nvSpPr>
          <p:spPr>
            <a:xfrm>
              <a:off x="3688775" y="2563750"/>
              <a:ext cx="43275" cy="92500"/>
            </a:xfrm>
            <a:custGeom>
              <a:avLst/>
              <a:gdLst/>
              <a:ahLst/>
              <a:cxnLst/>
              <a:rect l="l" t="t" r="r" b="b"/>
              <a:pathLst>
                <a:path w="1731" h="3700" extrusionOk="0">
                  <a:moveTo>
                    <a:pt x="1023" y="846"/>
                  </a:moveTo>
                  <a:lnTo>
                    <a:pt x="1074" y="871"/>
                  </a:lnTo>
                  <a:lnTo>
                    <a:pt x="1074" y="2765"/>
                  </a:lnTo>
                  <a:lnTo>
                    <a:pt x="695" y="1755"/>
                  </a:lnTo>
                  <a:lnTo>
                    <a:pt x="1023" y="846"/>
                  </a:lnTo>
                  <a:close/>
                  <a:moveTo>
                    <a:pt x="632" y="0"/>
                  </a:moveTo>
                  <a:lnTo>
                    <a:pt x="0" y="1755"/>
                  </a:lnTo>
                  <a:lnTo>
                    <a:pt x="720" y="3700"/>
                  </a:lnTo>
                  <a:lnTo>
                    <a:pt x="1730" y="3700"/>
                  </a:lnTo>
                  <a:lnTo>
                    <a:pt x="1730" y="493"/>
                  </a:lnTo>
                  <a:lnTo>
                    <a:pt x="63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3"/>
            <p:cNvSpPr/>
            <p:nvPr/>
          </p:nvSpPr>
          <p:spPr>
            <a:xfrm>
              <a:off x="4360850" y="1623350"/>
              <a:ext cx="47375" cy="27475"/>
            </a:xfrm>
            <a:custGeom>
              <a:avLst/>
              <a:gdLst/>
              <a:ahLst/>
              <a:cxnLst/>
              <a:rect l="l" t="t" r="r" b="b"/>
              <a:pathLst>
                <a:path w="1895" h="1099" extrusionOk="0">
                  <a:moveTo>
                    <a:pt x="0" y="0"/>
                  </a:moveTo>
                  <a:lnTo>
                    <a:pt x="556" y="1099"/>
                  </a:lnTo>
                  <a:lnTo>
                    <a:pt x="1326" y="947"/>
                  </a:lnTo>
                  <a:lnTo>
                    <a:pt x="18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3"/>
            <p:cNvSpPr/>
            <p:nvPr/>
          </p:nvSpPr>
          <p:spPr>
            <a:xfrm>
              <a:off x="4347900" y="1615450"/>
              <a:ext cx="74200" cy="44550"/>
            </a:xfrm>
            <a:custGeom>
              <a:avLst/>
              <a:gdLst/>
              <a:ahLst/>
              <a:cxnLst/>
              <a:rect l="l" t="t" r="r" b="b"/>
              <a:pathLst>
                <a:path w="2968" h="1782" extrusionOk="0">
                  <a:moveTo>
                    <a:pt x="1857" y="632"/>
                  </a:moveTo>
                  <a:lnTo>
                    <a:pt x="1642" y="973"/>
                  </a:lnTo>
                  <a:lnTo>
                    <a:pt x="1238" y="1061"/>
                  </a:lnTo>
                  <a:lnTo>
                    <a:pt x="1023" y="632"/>
                  </a:lnTo>
                  <a:close/>
                  <a:moveTo>
                    <a:pt x="0" y="1"/>
                  </a:moveTo>
                  <a:lnTo>
                    <a:pt x="897" y="1781"/>
                  </a:lnTo>
                  <a:lnTo>
                    <a:pt x="2046" y="1541"/>
                  </a:lnTo>
                  <a:lnTo>
                    <a:pt x="296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3"/>
            <p:cNvSpPr/>
            <p:nvPr/>
          </p:nvSpPr>
          <p:spPr>
            <a:xfrm>
              <a:off x="2445000" y="785850"/>
              <a:ext cx="922425" cy="1196450"/>
            </a:xfrm>
            <a:custGeom>
              <a:avLst/>
              <a:gdLst/>
              <a:ahLst/>
              <a:cxnLst/>
              <a:rect l="l" t="t" r="r" b="b"/>
              <a:pathLst>
                <a:path w="36897" h="47858" extrusionOk="0">
                  <a:moveTo>
                    <a:pt x="27288" y="1"/>
                  </a:moveTo>
                  <a:lnTo>
                    <a:pt x="21921" y="2324"/>
                  </a:lnTo>
                  <a:lnTo>
                    <a:pt x="20027" y="2375"/>
                  </a:lnTo>
                  <a:lnTo>
                    <a:pt x="19396" y="4067"/>
                  </a:lnTo>
                  <a:lnTo>
                    <a:pt x="20179" y="6378"/>
                  </a:lnTo>
                  <a:lnTo>
                    <a:pt x="18600" y="6378"/>
                  </a:lnTo>
                  <a:lnTo>
                    <a:pt x="18285" y="4016"/>
                  </a:lnTo>
                  <a:lnTo>
                    <a:pt x="17262" y="3625"/>
                  </a:lnTo>
                  <a:lnTo>
                    <a:pt x="16782" y="5203"/>
                  </a:lnTo>
                  <a:lnTo>
                    <a:pt x="15620" y="4850"/>
                  </a:lnTo>
                  <a:lnTo>
                    <a:pt x="15305" y="3006"/>
                  </a:lnTo>
                  <a:lnTo>
                    <a:pt x="13411" y="3322"/>
                  </a:lnTo>
                  <a:lnTo>
                    <a:pt x="11277" y="4105"/>
                  </a:lnTo>
                  <a:lnTo>
                    <a:pt x="9698" y="5683"/>
                  </a:lnTo>
                  <a:lnTo>
                    <a:pt x="7489" y="6163"/>
                  </a:lnTo>
                  <a:lnTo>
                    <a:pt x="6150" y="7893"/>
                  </a:lnTo>
                  <a:lnTo>
                    <a:pt x="6933" y="9080"/>
                  </a:lnTo>
                  <a:lnTo>
                    <a:pt x="5355" y="10418"/>
                  </a:lnTo>
                  <a:lnTo>
                    <a:pt x="2678" y="11529"/>
                  </a:lnTo>
                  <a:lnTo>
                    <a:pt x="784" y="11883"/>
                  </a:lnTo>
                  <a:lnTo>
                    <a:pt x="1251" y="13575"/>
                  </a:lnTo>
                  <a:lnTo>
                    <a:pt x="2678" y="13726"/>
                  </a:lnTo>
                  <a:lnTo>
                    <a:pt x="3069" y="14598"/>
                  </a:lnTo>
                  <a:lnTo>
                    <a:pt x="1" y="14838"/>
                  </a:lnTo>
                  <a:lnTo>
                    <a:pt x="1" y="16176"/>
                  </a:lnTo>
                  <a:lnTo>
                    <a:pt x="1731" y="17363"/>
                  </a:lnTo>
                  <a:cubicBezTo>
                    <a:pt x="1731" y="17363"/>
                    <a:pt x="1944" y="16942"/>
                    <a:pt x="2599" y="16942"/>
                  </a:cubicBezTo>
                  <a:cubicBezTo>
                    <a:pt x="2926" y="16942"/>
                    <a:pt x="3364" y="17047"/>
                    <a:pt x="3940" y="17363"/>
                  </a:cubicBezTo>
                  <a:cubicBezTo>
                    <a:pt x="5683" y="18310"/>
                    <a:pt x="5759" y="18310"/>
                    <a:pt x="5759" y="18310"/>
                  </a:cubicBezTo>
                  <a:lnTo>
                    <a:pt x="7337" y="21378"/>
                  </a:lnTo>
                  <a:lnTo>
                    <a:pt x="6946" y="25331"/>
                  </a:lnTo>
                  <a:lnTo>
                    <a:pt x="6946" y="29434"/>
                  </a:lnTo>
                  <a:lnTo>
                    <a:pt x="8436" y="29902"/>
                  </a:lnTo>
                  <a:lnTo>
                    <a:pt x="7615" y="31164"/>
                  </a:lnTo>
                  <a:lnTo>
                    <a:pt x="5683" y="30849"/>
                  </a:lnTo>
                  <a:lnTo>
                    <a:pt x="5683" y="33223"/>
                  </a:lnTo>
                  <a:lnTo>
                    <a:pt x="7173" y="34321"/>
                  </a:lnTo>
                  <a:lnTo>
                    <a:pt x="6074" y="36695"/>
                  </a:lnTo>
                  <a:lnTo>
                    <a:pt x="6541" y="40546"/>
                  </a:lnTo>
                  <a:lnTo>
                    <a:pt x="7135" y="43463"/>
                  </a:lnTo>
                  <a:lnTo>
                    <a:pt x="7627" y="46153"/>
                  </a:lnTo>
                  <a:lnTo>
                    <a:pt x="9218" y="45913"/>
                  </a:lnTo>
                  <a:lnTo>
                    <a:pt x="10885" y="47857"/>
                  </a:lnTo>
                  <a:lnTo>
                    <a:pt x="12186" y="45647"/>
                  </a:lnTo>
                  <a:lnTo>
                    <a:pt x="13310" y="42175"/>
                  </a:lnTo>
                  <a:lnTo>
                    <a:pt x="14812" y="39776"/>
                  </a:lnTo>
                  <a:lnTo>
                    <a:pt x="16946" y="39195"/>
                  </a:lnTo>
                  <a:lnTo>
                    <a:pt x="20103" y="37857"/>
                  </a:lnTo>
                  <a:lnTo>
                    <a:pt x="21770" y="35798"/>
                  </a:lnTo>
                  <a:lnTo>
                    <a:pt x="24762" y="35407"/>
                  </a:lnTo>
                  <a:lnTo>
                    <a:pt x="28462" y="33071"/>
                  </a:lnTo>
                  <a:lnTo>
                    <a:pt x="26480" y="32869"/>
                  </a:lnTo>
                  <a:lnTo>
                    <a:pt x="25545" y="32869"/>
                  </a:lnTo>
                  <a:lnTo>
                    <a:pt x="26480" y="30659"/>
                  </a:lnTo>
                  <a:lnTo>
                    <a:pt x="28462" y="32478"/>
                  </a:lnTo>
                  <a:lnTo>
                    <a:pt x="29232" y="30735"/>
                  </a:lnTo>
                  <a:lnTo>
                    <a:pt x="28538" y="28487"/>
                  </a:lnTo>
                  <a:lnTo>
                    <a:pt x="28538" y="28487"/>
                  </a:lnTo>
                  <a:cubicBezTo>
                    <a:pt x="28538" y="28487"/>
                    <a:pt x="28571" y="28497"/>
                    <a:pt x="28628" y="28497"/>
                  </a:cubicBezTo>
                  <a:cubicBezTo>
                    <a:pt x="28850" y="28497"/>
                    <a:pt x="29441" y="28361"/>
                    <a:pt x="29952" y="27048"/>
                  </a:cubicBezTo>
                  <a:cubicBezTo>
                    <a:pt x="30176" y="26473"/>
                    <a:pt x="30217" y="26354"/>
                    <a:pt x="30211" y="26354"/>
                  </a:cubicBezTo>
                  <a:lnTo>
                    <a:pt x="30211" y="26354"/>
                  </a:lnTo>
                  <a:cubicBezTo>
                    <a:pt x="30207" y="26354"/>
                    <a:pt x="30180" y="26414"/>
                    <a:pt x="30178" y="26414"/>
                  </a:cubicBezTo>
                  <a:cubicBezTo>
                    <a:pt x="30175" y="26414"/>
                    <a:pt x="30241" y="26250"/>
                    <a:pt x="30596" y="25381"/>
                  </a:cubicBezTo>
                  <a:cubicBezTo>
                    <a:pt x="31467" y="23260"/>
                    <a:pt x="31455" y="23247"/>
                    <a:pt x="31455" y="23247"/>
                  </a:cubicBezTo>
                  <a:cubicBezTo>
                    <a:pt x="31455" y="23247"/>
                    <a:pt x="32086" y="23007"/>
                    <a:pt x="31455" y="21593"/>
                  </a:cubicBezTo>
                  <a:cubicBezTo>
                    <a:pt x="30823" y="20179"/>
                    <a:pt x="29876" y="20722"/>
                    <a:pt x="30823" y="20166"/>
                  </a:cubicBezTo>
                  <a:lnTo>
                    <a:pt x="31770" y="19623"/>
                  </a:lnTo>
                  <a:lnTo>
                    <a:pt x="32642" y="19068"/>
                  </a:lnTo>
                  <a:lnTo>
                    <a:pt x="32250" y="16694"/>
                  </a:lnTo>
                  <a:lnTo>
                    <a:pt x="32642" y="14042"/>
                  </a:lnTo>
                  <a:lnTo>
                    <a:pt x="34611" y="11858"/>
                  </a:lnTo>
                  <a:lnTo>
                    <a:pt x="36354" y="9762"/>
                  </a:lnTo>
                  <a:lnTo>
                    <a:pt x="36897" y="8032"/>
                  </a:lnTo>
                  <a:lnTo>
                    <a:pt x="34851" y="7085"/>
                  </a:lnTo>
                  <a:lnTo>
                    <a:pt x="32566" y="7943"/>
                  </a:lnTo>
                  <a:lnTo>
                    <a:pt x="30280" y="10090"/>
                  </a:lnTo>
                  <a:lnTo>
                    <a:pt x="31770" y="7451"/>
                  </a:lnTo>
                  <a:lnTo>
                    <a:pt x="31859" y="7009"/>
                  </a:lnTo>
                  <a:lnTo>
                    <a:pt x="27439" y="7009"/>
                  </a:lnTo>
                  <a:lnTo>
                    <a:pt x="27351" y="5986"/>
                  </a:lnTo>
                  <a:lnTo>
                    <a:pt x="29232" y="5759"/>
                  </a:lnTo>
                  <a:lnTo>
                    <a:pt x="31859" y="5759"/>
                  </a:lnTo>
                  <a:lnTo>
                    <a:pt x="31543" y="3625"/>
                  </a:lnTo>
                  <a:lnTo>
                    <a:pt x="30672" y="1655"/>
                  </a:lnTo>
                  <a:lnTo>
                    <a:pt x="2728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3"/>
            <p:cNvSpPr/>
            <p:nvPr/>
          </p:nvSpPr>
          <p:spPr>
            <a:xfrm>
              <a:off x="2437100" y="777350"/>
              <a:ext cx="939800" cy="1218525"/>
            </a:xfrm>
            <a:custGeom>
              <a:avLst/>
              <a:gdLst/>
              <a:ahLst/>
              <a:cxnLst/>
              <a:rect l="l" t="t" r="r" b="b"/>
              <a:pathLst>
                <a:path w="37592" h="48741" extrusionOk="0">
                  <a:moveTo>
                    <a:pt x="26909" y="31530"/>
                  </a:moveTo>
                  <a:lnTo>
                    <a:pt x="28601" y="33070"/>
                  </a:lnTo>
                  <a:lnTo>
                    <a:pt x="26796" y="32893"/>
                  </a:lnTo>
                  <a:lnTo>
                    <a:pt x="26341" y="32893"/>
                  </a:lnTo>
                  <a:lnTo>
                    <a:pt x="26909" y="31530"/>
                  </a:lnTo>
                  <a:close/>
                  <a:moveTo>
                    <a:pt x="27591" y="682"/>
                  </a:moveTo>
                  <a:lnTo>
                    <a:pt x="30748" y="2222"/>
                  </a:lnTo>
                  <a:lnTo>
                    <a:pt x="31543" y="4053"/>
                  </a:lnTo>
                  <a:lnTo>
                    <a:pt x="31809" y="5783"/>
                  </a:lnTo>
                  <a:lnTo>
                    <a:pt x="29498" y="5783"/>
                  </a:lnTo>
                  <a:lnTo>
                    <a:pt x="27339" y="6048"/>
                  </a:lnTo>
                  <a:lnTo>
                    <a:pt x="27465" y="7665"/>
                  </a:lnTo>
                  <a:lnTo>
                    <a:pt x="31796" y="7665"/>
                  </a:lnTo>
                  <a:lnTo>
                    <a:pt x="29321" y="12059"/>
                  </a:lnTo>
                  <a:lnTo>
                    <a:pt x="33046" y="8574"/>
                  </a:lnTo>
                  <a:lnTo>
                    <a:pt x="35155" y="7778"/>
                  </a:lnTo>
                  <a:lnTo>
                    <a:pt x="36834" y="8548"/>
                  </a:lnTo>
                  <a:lnTo>
                    <a:pt x="36380" y="9963"/>
                  </a:lnTo>
                  <a:lnTo>
                    <a:pt x="34700" y="11996"/>
                  </a:lnTo>
                  <a:lnTo>
                    <a:pt x="32667" y="14256"/>
                  </a:lnTo>
                  <a:lnTo>
                    <a:pt x="32250" y="17059"/>
                  </a:lnTo>
                  <a:lnTo>
                    <a:pt x="32617" y="19269"/>
                  </a:lnTo>
                  <a:lnTo>
                    <a:pt x="31935" y="19698"/>
                  </a:lnTo>
                  <a:cubicBezTo>
                    <a:pt x="31922" y="19711"/>
                    <a:pt x="31834" y="19761"/>
                    <a:pt x="30988" y="20254"/>
                  </a:cubicBezTo>
                  <a:cubicBezTo>
                    <a:pt x="30584" y="20494"/>
                    <a:pt x="30432" y="20582"/>
                    <a:pt x="30432" y="20809"/>
                  </a:cubicBezTo>
                  <a:cubicBezTo>
                    <a:pt x="30445" y="20986"/>
                    <a:pt x="30558" y="21125"/>
                    <a:pt x="30710" y="21188"/>
                  </a:cubicBezTo>
                  <a:cubicBezTo>
                    <a:pt x="30887" y="21289"/>
                    <a:pt x="31215" y="21466"/>
                    <a:pt x="31480" y="22072"/>
                  </a:cubicBezTo>
                  <a:cubicBezTo>
                    <a:pt x="31872" y="22943"/>
                    <a:pt x="31733" y="23259"/>
                    <a:pt x="31657" y="23309"/>
                  </a:cubicBezTo>
                  <a:lnTo>
                    <a:pt x="31455" y="23385"/>
                  </a:lnTo>
                  <a:lnTo>
                    <a:pt x="31455" y="23537"/>
                  </a:lnTo>
                  <a:cubicBezTo>
                    <a:pt x="31404" y="23676"/>
                    <a:pt x="31228" y="24118"/>
                    <a:pt x="30609" y="25620"/>
                  </a:cubicBezTo>
                  <a:cubicBezTo>
                    <a:pt x="30432" y="26062"/>
                    <a:pt x="30319" y="26353"/>
                    <a:pt x="30243" y="26555"/>
                  </a:cubicBezTo>
                  <a:lnTo>
                    <a:pt x="30218" y="26618"/>
                  </a:lnTo>
                  <a:cubicBezTo>
                    <a:pt x="30218" y="26618"/>
                    <a:pt x="30218" y="26630"/>
                    <a:pt x="30218" y="26630"/>
                  </a:cubicBezTo>
                  <a:cubicBezTo>
                    <a:pt x="30205" y="26681"/>
                    <a:pt x="30154" y="26832"/>
                    <a:pt x="29978" y="27287"/>
                  </a:cubicBezTo>
                  <a:cubicBezTo>
                    <a:pt x="29498" y="28499"/>
                    <a:pt x="29018" y="28537"/>
                    <a:pt x="28955" y="28537"/>
                  </a:cubicBezTo>
                  <a:lnTo>
                    <a:pt x="28399" y="28373"/>
                  </a:lnTo>
                  <a:lnTo>
                    <a:pt x="28399" y="28373"/>
                  </a:lnTo>
                  <a:lnTo>
                    <a:pt x="29220" y="31062"/>
                  </a:lnTo>
                  <a:lnTo>
                    <a:pt x="28677" y="32287"/>
                  </a:lnTo>
                  <a:lnTo>
                    <a:pt x="26682" y="30469"/>
                  </a:lnTo>
                  <a:lnTo>
                    <a:pt x="25394" y="33525"/>
                  </a:lnTo>
                  <a:lnTo>
                    <a:pt x="26758" y="33525"/>
                  </a:lnTo>
                  <a:lnTo>
                    <a:pt x="27844" y="33626"/>
                  </a:lnTo>
                  <a:lnTo>
                    <a:pt x="24977" y="35431"/>
                  </a:lnTo>
                  <a:lnTo>
                    <a:pt x="21922" y="35835"/>
                  </a:lnTo>
                  <a:lnTo>
                    <a:pt x="20230" y="37931"/>
                  </a:lnTo>
                  <a:lnTo>
                    <a:pt x="17199" y="39232"/>
                  </a:lnTo>
                  <a:lnTo>
                    <a:pt x="14939" y="39838"/>
                  </a:lnTo>
                  <a:lnTo>
                    <a:pt x="13360" y="42351"/>
                  </a:lnTo>
                  <a:lnTo>
                    <a:pt x="12211" y="45861"/>
                  </a:lnTo>
                  <a:lnTo>
                    <a:pt x="11163" y="47654"/>
                  </a:lnTo>
                  <a:lnTo>
                    <a:pt x="9661" y="45874"/>
                  </a:lnTo>
                  <a:lnTo>
                    <a:pt x="8209" y="46101"/>
                  </a:lnTo>
                  <a:lnTo>
                    <a:pt x="7767" y="43715"/>
                  </a:lnTo>
                  <a:lnTo>
                    <a:pt x="7173" y="40823"/>
                  </a:lnTo>
                  <a:lnTo>
                    <a:pt x="6719" y="37048"/>
                  </a:lnTo>
                  <a:lnTo>
                    <a:pt x="7893" y="34535"/>
                  </a:lnTo>
                  <a:lnTo>
                    <a:pt x="6315" y="33373"/>
                  </a:lnTo>
                  <a:lnTo>
                    <a:pt x="6315" y="31542"/>
                  </a:lnTo>
                  <a:lnTo>
                    <a:pt x="8082" y="31833"/>
                  </a:lnTo>
                  <a:lnTo>
                    <a:pt x="9244" y="30040"/>
                  </a:lnTo>
                  <a:lnTo>
                    <a:pt x="7577" y="29509"/>
                  </a:lnTo>
                  <a:lnTo>
                    <a:pt x="7577" y="25671"/>
                  </a:lnTo>
                  <a:lnTo>
                    <a:pt x="7981" y="21643"/>
                  </a:lnTo>
                  <a:lnTo>
                    <a:pt x="6277" y="18309"/>
                  </a:lnTo>
                  <a:lnTo>
                    <a:pt x="6125" y="18309"/>
                  </a:lnTo>
                  <a:cubicBezTo>
                    <a:pt x="6024" y="18271"/>
                    <a:pt x="5645" y="18082"/>
                    <a:pt x="4408" y="17413"/>
                  </a:cubicBezTo>
                  <a:cubicBezTo>
                    <a:pt x="3845" y="17104"/>
                    <a:pt x="3347" y="16952"/>
                    <a:pt x="2915" y="16952"/>
                  </a:cubicBezTo>
                  <a:cubicBezTo>
                    <a:pt x="2746" y="16952"/>
                    <a:pt x="2587" y="16975"/>
                    <a:pt x="2438" y="17021"/>
                  </a:cubicBezTo>
                  <a:cubicBezTo>
                    <a:pt x="2274" y="17072"/>
                    <a:pt x="2122" y="17147"/>
                    <a:pt x="1983" y="17261"/>
                  </a:cubicBezTo>
                  <a:lnTo>
                    <a:pt x="620" y="16339"/>
                  </a:lnTo>
                  <a:lnTo>
                    <a:pt x="620" y="15455"/>
                  </a:lnTo>
                  <a:lnTo>
                    <a:pt x="3852" y="15203"/>
                  </a:lnTo>
                  <a:lnTo>
                    <a:pt x="3208" y="13763"/>
                  </a:lnTo>
                  <a:lnTo>
                    <a:pt x="1819" y="13612"/>
                  </a:lnTo>
                  <a:lnTo>
                    <a:pt x="1504" y="12450"/>
                  </a:lnTo>
                  <a:lnTo>
                    <a:pt x="3057" y="12160"/>
                  </a:lnTo>
                  <a:lnTo>
                    <a:pt x="5797" y="11036"/>
                  </a:lnTo>
                  <a:lnTo>
                    <a:pt x="7678" y="9470"/>
                  </a:lnTo>
                  <a:lnTo>
                    <a:pt x="6857" y="8233"/>
                  </a:lnTo>
                  <a:lnTo>
                    <a:pt x="7994" y="6781"/>
                  </a:lnTo>
                  <a:lnTo>
                    <a:pt x="10178" y="6301"/>
                  </a:lnTo>
                  <a:lnTo>
                    <a:pt x="11769" y="4710"/>
                  </a:lnTo>
                  <a:lnTo>
                    <a:pt x="13777" y="3965"/>
                  </a:lnTo>
                  <a:lnTo>
                    <a:pt x="15355" y="3712"/>
                  </a:lnTo>
                  <a:lnTo>
                    <a:pt x="15646" y="5430"/>
                  </a:lnTo>
                  <a:lnTo>
                    <a:pt x="17325" y="5935"/>
                  </a:lnTo>
                  <a:lnTo>
                    <a:pt x="17792" y="4382"/>
                  </a:lnTo>
                  <a:lnTo>
                    <a:pt x="18323" y="4584"/>
                  </a:lnTo>
                  <a:lnTo>
                    <a:pt x="18651" y="7033"/>
                  </a:lnTo>
                  <a:lnTo>
                    <a:pt x="20949" y="7033"/>
                  </a:lnTo>
                  <a:lnTo>
                    <a:pt x="20053" y="4407"/>
                  </a:lnTo>
                  <a:lnTo>
                    <a:pt x="20570" y="3031"/>
                  </a:lnTo>
                  <a:lnTo>
                    <a:pt x="22250" y="2980"/>
                  </a:lnTo>
                  <a:lnTo>
                    <a:pt x="27591" y="682"/>
                  </a:lnTo>
                  <a:close/>
                  <a:moveTo>
                    <a:pt x="27604" y="0"/>
                  </a:moveTo>
                  <a:lnTo>
                    <a:pt x="22161" y="2361"/>
                  </a:lnTo>
                  <a:lnTo>
                    <a:pt x="20116" y="2424"/>
                  </a:lnTo>
                  <a:lnTo>
                    <a:pt x="19371" y="4407"/>
                  </a:lnTo>
                  <a:lnTo>
                    <a:pt x="20053" y="6415"/>
                  </a:lnTo>
                  <a:lnTo>
                    <a:pt x="19194" y="6415"/>
                  </a:lnTo>
                  <a:lnTo>
                    <a:pt x="18891" y="4142"/>
                  </a:lnTo>
                  <a:lnTo>
                    <a:pt x="17376" y="3548"/>
                  </a:lnTo>
                  <a:lnTo>
                    <a:pt x="16896" y="5152"/>
                  </a:lnTo>
                  <a:lnTo>
                    <a:pt x="16214" y="4937"/>
                  </a:lnTo>
                  <a:lnTo>
                    <a:pt x="15861" y="2993"/>
                  </a:lnTo>
                  <a:lnTo>
                    <a:pt x="13600" y="3359"/>
                  </a:lnTo>
                  <a:lnTo>
                    <a:pt x="11479" y="4154"/>
                  </a:lnTo>
                  <a:lnTo>
                    <a:pt x="9850" y="5733"/>
                  </a:lnTo>
                  <a:lnTo>
                    <a:pt x="7628" y="6200"/>
                  </a:lnTo>
                  <a:lnTo>
                    <a:pt x="6075" y="8208"/>
                  </a:lnTo>
                  <a:lnTo>
                    <a:pt x="6832" y="9344"/>
                  </a:lnTo>
                  <a:lnTo>
                    <a:pt x="5506" y="10480"/>
                  </a:lnTo>
                  <a:lnTo>
                    <a:pt x="2905" y="11541"/>
                  </a:lnTo>
                  <a:lnTo>
                    <a:pt x="708" y="11958"/>
                  </a:lnTo>
                  <a:lnTo>
                    <a:pt x="1339" y="14193"/>
                  </a:lnTo>
                  <a:lnTo>
                    <a:pt x="2792" y="14344"/>
                  </a:lnTo>
                  <a:lnTo>
                    <a:pt x="2918" y="14635"/>
                  </a:lnTo>
                  <a:lnTo>
                    <a:pt x="1" y="14862"/>
                  </a:lnTo>
                  <a:lnTo>
                    <a:pt x="1" y="16655"/>
                  </a:lnTo>
                  <a:lnTo>
                    <a:pt x="2173" y="18132"/>
                  </a:lnTo>
                  <a:lnTo>
                    <a:pt x="2337" y="17817"/>
                  </a:lnTo>
                  <a:cubicBezTo>
                    <a:pt x="2400" y="17716"/>
                    <a:pt x="2514" y="17640"/>
                    <a:pt x="2627" y="17615"/>
                  </a:cubicBezTo>
                  <a:cubicBezTo>
                    <a:pt x="2703" y="17592"/>
                    <a:pt x="2796" y="17576"/>
                    <a:pt x="2911" y="17576"/>
                  </a:cubicBezTo>
                  <a:cubicBezTo>
                    <a:pt x="3180" y="17576"/>
                    <a:pt x="3565" y="17663"/>
                    <a:pt x="4105" y="17956"/>
                  </a:cubicBezTo>
                  <a:cubicBezTo>
                    <a:pt x="5153" y="18536"/>
                    <a:pt x="5620" y="18764"/>
                    <a:pt x="5847" y="18865"/>
                  </a:cubicBezTo>
                  <a:lnTo>
                    <a:pt x="7325" y="21756"/>
                  </a:lnTo>
                  <a:lnTo>
                    <a:pt x="6933" y="25645"/>
                  </a:lnTo>
                  <a:lnTo>
                    <a:pt x="6933" y="29976"/>
                  </a:lnTo>
                  <a:lnTo>
                    <a:pt x="8259" y="30393"/>
                  </a:lnTo>
                  <a:lnTo>
                    <a:pt x="7767" y="31138"/>
                  </a:lnTo>
                  <a:lnTo>
                    <a:pt x="5671" y="30785"/>
                  </a:lnTo>
                  <a:lnTo>
                    <a:pt x="5671" y="33689"/>
                  </a:lnTo>
                  <a:lnTo>
                    <a:pt x="7097" y="34737"/>
                  </a:lnTo>
                  <a:lnTo>
                    <a:pt x="6062" y="36947"/>
                  </a:lnTo>
                  <a:lnTo>
                    <a:pt x="6554" y="40924"/>
                  </a:lnTo>
                  <a:lnTo>
                    <a:pt x="7148" y="43828"/>
                  </a:lnTo>
                  <a:lnTo>
                    <a:pt x="7691" y="46808"/>
                  </a:lnTo>
                  <a:lnTo>
                    <a:pt x="9408" y="46556"/>
                  </a:lnTo>
                  <a:lnTo>
                    <a:pt x="11252" y="48740"/>
                  </a:lnTo>
                  <a:lnTo>
                    <a:pt x="12780" y="46152"/>
                  </a:lnTo>
                  <a:lnTo>
                    <a:pt x="13916" y="42654"/>
                  </a:lnTo>
                  <a:lnTo>
                    <a:pt x="15343" y="40381"/>
                  </a:lnTo>
                  <a:lnTo>
                    <a:pt x="17388" y="39826"/>
                  </a:lnTo>
                  <a:lnTo>
                    <a:pt x="20621" y="38449"/>
                  </a:lnTo>
                  <a:lnTo>
                    <a:pt x="22250" y="36429"/>
                  </a:lnTo>
                  <a:lnTo>
                    <a:pt x="25116" y="36050"/>
                  </a:lnTo>
                  <a:lnTo>
                    <a:pt x="29738" y="33184"/>
                  </a:lnTo>
                  <a:lnTo>
                    <a:pt x="29005" y="33108"/>
                  </a:lnTo>
                  <a:lnTo>
                    <a:pt x="29877" y="31100"/>
                  </a:lnTo>
                  <a:lnTo>
                    <a:pt x="29270" y="29105"/>
                  </a:lnTo>
                  <a:cubicBezTo>
                    <a:pt x="29637" y="28979"/>
                    <a:pt x="30142" y="28600"/>
                    <a:pt x="30558" y="27514"/>
                  </a:cubicBezTo>
                  <a:cubicBezTo>
                    <a:pt x="30659" y="27274"/>
                    <a:pt x="30748" y="27022"/>
                    <a:pt x="30824" y="26782"/>
                  </a:cubicBezTo>
                  <a:lnTo>
                    <a:pt x="31202" y="25847"/>
                  </a:lnTo>
                  <a:cubicBezTo>
                    <a:pt x="31720" y="24585"/>
                    <a:pt x="31935" y="24054"/>
                    <a:pt x="32036" y="23815"/>
                  </a:cubicBezTo>
                  <a:cubicBezTo>
                    <a:pt x="32149" y="23726"/>
                    <a:pt x="32238" y="23600"/>
                    <a:pt x="32288" y="23474"/>
                  </a:cubicBezTo>
                  <a:cubicBezTo>
                    <a:pt x="32452" y="23070"/>
                    <a:pt x="32389" y="22514"/>
                    <a:pt x="32074" y="21807"/>
                  </a:cubicBezTo>
                  <a:cubicBezTo>
                    <a:pt x="31910" y="21403"/>
                    <a:pt x="31644" y="21062"/>
                    <a:pt x="31303" y="20797"/>
                  </a:cubicBezTo>
                  <a:cubicBezTo>
                    <a:pt x="31834" y="20494"/>
                    <a:pt x="32112" y="20329"/>
                    <a:pt x="32250" y="20228"/>
                  </a:cubicBezTo>
                  <a:lnTo>
                    <a:pt x="32263" y="20241"/>
                  </a:lnTo>
                  <a:lnTo>
                    <a:pt x="33311" y="19572"/>
                  </a:lnTo>
                  <a:lnTo>
                    <a:pt x="32894" y="17046"/>
                  </a:lnTo>
                  <a:lnTo>
                    <a:pt x="33261" y="14534"/>
                  </a:lnTo>
                  <a:lnTo>
                    <a:pt x="35167" y="12412"/>
                  </a:lnTo>
                  <a:lnTo>
                    <a:pt x="36897" y="10329"/>
                  </a:lnTo>
                  <a:lnTo>
                    <a:pt x="37592" y="8220"/>
                  </a:lnTo>
                  <a:lnTo>
                    <a:pt x="35167" y="7096"/>
                  </a:lnTo>
                  <a:lnTo>
                    <a:pt x="32756" y="8018"/>
                  </a:lnTo>
                  <a:lnTo>
                    <a:pt x="31872" y="8801"/>
                  </a:lnTo>
                  <a:lnTo>
                    <a:pt x="32364" y="7942"/>
                  </a:lnTo>
                  <a:lnTo>
                    <a:pt x="32541" y="7046"/>
                  </a:lnTo>
                  <a:lnTo>
                    <a:pt x="28046" y="7046"/>
                  </a:lnTo>
                  <a:lnTo>
                    <a:pt x="28008" y="6604"/>
                  </a:lnTo>
                  <a:lnTo>
                    <a:pt x="29536" y="6415"/>
                  </a:lnTo>
                  <a:lnTo>
                    <a:pt x="32541" y="6415"/>
                  </a:lnTo>
                  <a:lnTo>
                    <a:pt x="32162" y="3927"/>
                  </a:lnTo>
                  <a:lnTo>
                    <a:pt x="31228" y="1768"/>
                  </a:lnTo>
                  <a:lnTo>
                    <a:pt x="2760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3"/>
            <p:cNvSpPr/>
            <p:nvPr/>
          </p:nvSpPr>
          <p:spPr>
            <a:xfrm>
              <a:off x="2067150" y="740400"/>
              <a:ext cx="667350" cy="530050"/>
            </a:xfrm>
            <a:custGeom>
              <a:avLst/>
              <a:gdLst/>
              <a:ahLst/>
              <a:cxnLst/>
              <a:rect l="l" t="t" r="r" b="b"/>
              <a:pathLst>
                <a:path w="26694" h="21202" extrusionOk="0">
                  <a:moveTo>
                    <a:pt x="19218" y="1"/>
                  </a:moveTo>
                  <a:lnTo>
                    <a:pt x="14635" y="556"/>
                  </a:lnTo>
                  <a:lnTo>
                    <a:pt x="11415" y="1895"/>
                  </a:lnTo>
                  <a:lnTo>
                    <a:pt x="10228" y="3157"/>
                  </a:lnTo>
                  <a:lnTo>
                    <a:pt x="12122" y="5165"/>
                  </a:lnTo>
                  <a:lnTo>
                    <a:pt x="14016" y="6100"/>
                  </a:lnTo>
                  <a:lnTo>
                    <a:pt x="11099" y="6163"/>
                  </a:lnTo>
                  <a:lnTo>
                    <a:pt x="9041" y="4660"/>
                  </a:lnTo>
                  <a:lnTo>
                    <a:pt x="8814" y="2766"/>
                  </a:lnTo>
                  <a:lnTo>
                    <a:pt x="7627" y="2286"/>
                  </a:lnTo>
                  <a:lnTo>
                    <a:pt x="5190" y="6706"/>
                  </a:lnTo>
                  <a:lnTo>
                    <a:pt x="4786" y="9711"/>
                  </a:lnTo>
                  <a:lnTo>
                    <a:pt x="5733" y="11756"/>
                  </a:lnTo>
                  <a:lnTo>
                    <a:pt x="7627" y="12236"/>
                  </a:lnTo>
                  <a:lnTo>
                    <a:pt x="8650" y="13688"/>
                  </a:lnTo>
                  <a:lnTo>
                    <a:pt x="6288" y="13082"/>
                  </a:lnTo>
                  <a:lnTo>
                    <a:pt x="5101" y="14509"/>
                  </a:lnTo>
                  <a:lnTo>
                    <a:pt x="2816" y="14509"/>
                  </a:lnTo>
                  <a:lnTo>
                    <a:pt x="1642" y="14004"/>
                  </a:lnTo>
                  <a:lnTo>
                    <a:pt x="417" y="12741"/>
                  </a:lnTo>
                  <a:cubicBezTo>
                    <a:pt x="177" y="12905"/>
                    <a:pt x="0" y="14332"/>
                    <a:pt x="0" y="14332"/>
                  </a:cubicBezTo>
                  <a:lnTo>
                    <a:pt x="1212" y="15822"/>
                  </a:lnTo>
                  <a:lnTo>
                    <a:pt x="631" y="18007"/>
                  </a:lnTo>
                  <a:lnTo>
                    <a:pt x="51" y="19459"/>
                  </a:lnTo>
                  <a:lnTo>
                    <a:pt x="3914" y="20494"/>
                  </a:lnTo>
                  <a:lnTo>
                    <a:pt x="6566" y="21201"/>
                  </a:lnTo>
                  <a:lnTo>
                    <a:pt x="7551" y="20810"/>
                  </a:lnTo>
                  <a:lnTo>
                    <a:pt x="7551" y="19232"/>
                  </a:lnTo>
                  <a:lnTo>
                    <a:pt x="5809" y="18689"/>
                  </a:lnTo>
                  <a:lnTo>
                    <a:pt x="3927" y="18032"/>
                  </a:lnTo>
                  <a:lnTo>
                    <a:pt x="3296" y="16403"/>
                  </a:lnTo>
                  <a:lnTo>
                    <a:pt x="4748" y="16138"/>
                  </a:lnTo>
                  <a:lnTo>
                    <a:pt x="7071" y="17653"/>
                  </a:lnTo>
                  <a:lnTo>
                    <a:pt x="9129" y="17653"/>
                  </a:lnTo>
                  <a:lnTo>
                    <a:pt x="11024" y="18348"/>
                  </a:lnTo>
                  <a:lnTo>
                    <a:pt x="11806" y="15140"/>
                  </a:lnTo>
                  <a:lnTo>
                    <a:pt x="13625" y="13398"/>
                  </a:lnTo>
                  <a:lnTo>
                    <a:pt x="15115" y="12224"/>
                  </a:lnTo>
                  <a:lnTo>
                    <a:pt x="15115" y="10405"/>
                  </a:lnTo>
                  <a:lnTo>
                    <a:pt x="18587" y="9231"/>
                  </a:lnTo>
                  <a:lnTo>
                    <a:pt x="21277" y="7728"/>
                  </a:lnTo>
                  <a:lnTo>
                    <a:pt x="23322" y="5986"/>
                  </a:lnTo>
                  <a:lnTo>
                    <a:pt x="25494" y="5216"/>
                  </a:lnTo>
                  <a:lnTo>
                    <a:pt x="26694" y="3322"/>
                  </a:lnTo>
                  <a:lnTo>
                    <a:pt x="25671" y="1390"/>
                  </a:lnTo>
                  <a:lnTo>
                    <a:pt x="2276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3"/>
            <p:cNvSpPr/>
            <p:nvPr/>
          </p:nvSpPr>
          <p:spPr>
            <a:xfrm>
              <a:off x="2057975" y="732525"/>
              <a:ext cx="685375" cy="546450"/>
            </a:xfrm>
            <a:custGeom>
              <a:avLst/>
              <a:gdLst/>
              <a:ahLst/>
              <a:cxnLst/>
              <a:rect l="l" t="t" r="r" b="b"/>
              <a:pathLst>
                <a:path w="27415" h="21858" extrusionOk="0">
                  <a:moveTo>
                    <a:pt x="23058" y="631"/>
                  </a:moveTo>
                  <a:lnTo>
                    <a:pt x="25811" y="1919"/>
                  </a:lnTo>
                  <a:lnTo>
                    <a:pt x="26682" y="3599"/>
                  </a:lnTo>
                  <a:lnTo>
                    <a:pt x="25646" y="5240"/>
                  </a:lnTo>
                  <a:lnTo>
                    <a:pt x="23576" y="5998"/>
                  </a:lnTo>
                  <a:lnTo>
                    <a:pt x="21480" y="7753"/>
                  </a:lnTo>
                  <a:lnTo>
                    <a:pt x="18853" y="9230"/>
                  </a:lnTo>
                  <a:lnTo>
                    <a:pt x="15166" y="10493"/>
                  </a:lnTo>
                  <a:lnTo>
                    <a:pt x="15166" y="12387"/>
                  </a:lnTo>
                  <a:lnTo>
                    <a:pt x="13764" y="13486"/>
                  </a:lnTo>
                  <a:lnTo>
                    <a:pt x="11883" y="15291"/>
                  </a:lnTo>
                  <a:lnTo>
                    <a:pt x="11163" y="18246"/>
                  </a:lnTo>
                  <a:lnTo>
                    <a:pt x="9597" y="17678"/>
                  </a:lnTo>
                  <a:lnTo>
                    <a:pt x="7539" y="17665"/>
                  </a:lnTo>
                  <a:lnTo>
                    <a:pt x="5191" y="16125"/>
                  </a:lnTo>
                  <a:lnTo>
                    <a:pt x="3233" y="16478"/>
                  </a:lnTo>
                  <a:lnTo>
                    <a:pt x="4067" y="18600"/>
                  </a:lnTo>
                  <a:lnTo>
                    <a:pt x="6087" y="19307"/>
                  </a:lnTo>
                  <a:lnTo>
                    <a:pt x="7602" y="19786"/>
                  </a:lnTo>
                  <a:lnTo>
                    <a:pt x="7602" y="20910"/>
                  </a:lnTo>
                  <a:lnTo>
                    <a:pt x="6921" y="21188"/>
                  </a:lnTo>
                  <a:lnTo>
                    <a:pt x="847" y="19559"/>
                  </a:lnTo>
                  <a:lnTo>
                    <a:pt x="1301" y="18398"/>
                  </a:lnTo>
                  <a:lnTo>
                    <a:pt x="1920" y="16062"/>
                  </a:lnTo>
                  <a:lnTo>
                    <a:pt x="695" y="14559"/>
                  </a:lnTo>
                  <a:cubicBezTo>
                    <a:pt x="733" y="14243"/>
                    <a:pt x="796" y="13915"/>
                    <a:pt x="872" y="13612"/>
                  </a:cubicBezTo>
                  <a:lnTo>
                    <a:pt x="1769" y="14534"/>
                  </a:lnTo>
                  <a:lnTo>
                    <a:pt x="3057" y="15114"/>
                  </a:lnTo>
                  <a:lnTo>
                    <a:pt x="5620" y="15140"/>
                  </a:lnTo>
                  <a:lnTo>
                    <a:pt x="6769" y="13751"/>
                  </a:lnTo>
                  <a:lnTo>
                    <a:pt x="9762" y="14521"/>
                  </a:lnTo>
                  <a:lnTo>
                    <a:pt x="8183" y="12261"/>
                  </a:lnTo>
                  <a:lnTo>
                    <a:pt x="6327" y="11794"/>
                  </a:lnTo>
                  <a:lnTo>
                    <a:pt x="5481" y="9963"/>
                  </a:lnTo>
                  <a:lnTo>
                    <a:pt x="5860" y="7122"/>
                  </a:lnTo>
                  <a:lnTo>
                    <a:pt x="8133" y="3005"/>
                  </a:lnTo>
                  <a:lnTo>
                    <a:pt x="8890" y="3296"/>
                  </a:lnTo>
                  <a:lnTo>
                    <a:pt x="9130" y="5152"/>
                  </a:lnTo>
                  <a:lnTo>
                    <a:pt x="11365" y="6793"/>
                  </a:lnTo>
                  <a:lnTo>
                    <a:pt x="15684" y="6692"/>
                  </a:lnTo>
                  <a:lnTo>
                    <a:pt x="12678" y="5228"/>
                  </a:lnTo>
                  <a:lnTo>
                    <a:pt x="11024" y="3472"/>
                  </a:lnTo>
                  <a:lnTo>
                    <a:pt x="11971" y="2475"/>
                  </a:lnTo>
                  <a:lnTo>
                    <a:pt x="15090" y="1174"/>
                  </a:lnTo>
                  <a:lnTo>
                    <a:pt x="19585" y="631"/>
                  </a:lnTo>
                  <a:close/>
                  <a:moveTo>
                    <a:pt x="19548" y="0"/>
                  </a:moveTo>
                  <a:lnTo>
                    <a:pt x="14977" y="556"/>
                  </a:lnTo>
                  <a:lnTo>
                    <a:pt x="11656" y="1919"/>
                  </a:lnTo>
                  <a:lnTo>
                    <a:pt x="10166" y="3472"/>
                  </a:lnTo>
                  <a:lnTo>
                    <a:pt x="12262" y="5695"/>
                  </a:lnTo>
                  <a:lnTo>
                    <a:pt x="13083" y="6124"/>
                  </a:lnTo>
                  <a:lnTo>
                    <a:pt x="11567" y="6162"/>
                  </a:lnTo>
                  <a:lnTo>
                    <a:pt x="9724" y="4798"/>
                  </a:lnTo>
                  <a:lnTo>
                    <a:pt x="9471" y="2854"/>
                  </a:lnTo>
                  <a:lnTo>
                    <a:pt x="7868" y="2210"/>
                  </a:lnTo>
                  <a:lnTo>
                    <a:pt x="5279" y="6869"/>
                  </a:lnTo>
                  <a:lnTo>
                    <a:pt x="4837" y="10064"/>
                  </a:lnTo>
                  <a:lnTo>
                    <a:pt x="5885" y="12337"/>
                  </a:lnTo>
                  <a:lnTo>
                    <a:pt x="7804" y="12816"/>
                  </a:lnTo>
                  <a:lnTo>
                    <a:pt x="8272" y="13486"/>
                  </a:lnTo>
                  <a:lnTo>
                    <a:pt x="6542" y="13044"/>
                  </a:lnTo>
                  <a:lnTo>
                    <a:pt x="5330" y="14508"/>
                  </a:lnTo>
                  <a:lnTo>
                    <a:pt x="3259" y="14508"/>
                  </a:lnTo>
                  <a:lnTo>
                    <a:pt x="2185" y="14054"/>
                  </a:lnTo>
                  <a:lnTo>
                    <a:pt x="822" y="12652"/>
                  </a:lnTo>
                  <a:lnTo>
                    <a:pt x="607" y="12791"/>
                  </a:lnTo>
                  <a:cubicBezTo>
                    <a:pt x="519" y="12854"/>
                    <a:pt x="253" y="13031"/>
                    <a:pt x="51" y="14609"/>
                  </a:cubicBezTo>
                  <a:lnTo>
                    <a:pt x="39" y="14748"/>
                  </a:lnTo>
                  <a:lnTo>
                    <a:pt x="1238" y="16213"/>
                  </a:lnTo>
                  <a:lnTo>
                    <a:pt x="708" y="18208"/>
                  </a:lnTo>
                  <a:lnTo>
                    <a:pt x="1" y="19989"/>
                  </a:lnTo>
                  <a:lnTo>
                    <a:pt x="6946" y="21857"/>
                  </a:lnTo>
                  <a:lnTo>
                    <a:pt x="8234" y="21340"/>
                  </a:lnTo>
                  <a:lnTo>
                    <a:pt x="8234" y="19319"/>
                  </a:lnTo>
                  <a:lnTo>
                    <a:pt x="6289" y="18701"/>
                  </a:lnTo>
                  <a:lnTo>
                    <a:pt x="4547" y="18094"/>
                  </a:lnTo>
                  <a:lnTo>
                    <a:pt x="4092" y="16958"/>
                  </a:lnTo>
                  <a:lnTo>
                    <a:pt x="5052" y="16781"/>
                  </a:lnTo>
                  <a:lnTo>
                    <a:pt x="7350" y="18284"/>
                  </a:lnTo>
                  <a:lnTo>
                    <a:pt x="9433" y="18284"/>
                  </a:lnTo>
                  <a:lnTo>
                    <a:pt x="11605" y="19079"/>
                  </a:lnTo>
                  <a:lnTo>
                    <a:pt x="12464" y="15620"/>
                  </a:lnTo>
                  <a:lnTo>
                    <a:pt x="14181" y="13953"/>
                  </a:lnTo>
                  <a:lnTo>
                    <a:pt x="15797" y="12690"/>
                  </a:lnTo>
                  <a:lnTo>
                    <a:pt x="15797" y="10948"/>
                  </a:lnTo>
                  <a:lnTo>
                    <a:pt x="19106" y="9811"/>
                  </a:lnTo>
                  <a:lnTo>
                    <a:pt x="21833" y="8283"/>
                  </a:lnTo>
                  <a:lnTo>
                    <a:pt x="23853" y="6579"/>
                  </a:lnTo>
                  <a:lnTo>
                    <a:pt x="26063" y="5783"/>
                  </a:lnTo>
                  <a:lnTo>
                    <a:pt x="27414" y="3637"/>
                  </a:lnTo>
                  <a:lnTo>
                    <a:pt x="26265" y="1452"/>
                  </a:lnTo>
                  <a:lnTo>
                    <a:pt x="2320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3"/>
            <p:cNvSpPr/>
            <p:nvPr/>
          </p:nvSpPr>
          <p:spPr>
            <a:xfrm>
              <a:off x="2007475" y="1152350"/>
              <a:ext cx="49275" cy="59075"/>
            </a:xfrm>
            <a:custGeom>
              <a:avLst/>
              <a:gdLst/>
              <a:ahLst/>
              <a:cxnLst/>
              <a:rect l="l" t="t" r="r" b="b"/>
              <a:pathLst>
                <a:path w="1971" h="2363" extrusionOk="0">
                  <a:moveTo>
                    <a:pt x="1339" y="1"/>
                  </a:moveTo>
                  <a:cubicBezTo>
                    <a:pt x="1023" y="241"/>
                    <a:pt x="1" y="1554"/>
                    <a:pt x="1" y="1554"/>
                  </a:cubicBezTo>
                  <a:lnTo>
                    <a:pt x="1339" y="2362"/>
                  </a:lnTo>
                  <a:lnTo>
                    <a:pt x="1970" y="1188"/>
                  </a:lnTo>
                  <a:lnTo>
                    <a:pt x="133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3"/>
            <p:cNvSpPr/>
            <p:nvPr/>
          </p:nvSpPr>
          <p:spPr>
            <a:xfrm>
              <a:off x="1995800" y="1140375"/>
              <a:ext cx="70100" cy="82100"/>
            </a:xfrm>
            <a:custGeom>
              <a:avLst/>
              <a:gdLst/>
              <a:ahLst/>
              <a:cxnLst/>
              <a:rect l="l" t="t" r="r" b="b"/>
              <a:pathLst>
                <a:path w="2804" h="3284" extrusionOk="0">
                  <a:moveTo>
                    <a:pt x="1730" y="998"/>
                  </a:moveTo>
                  <a:lnTo>
                    <a:pt x="2084" y="1667"/>
                  </a:lnTo>
                  <a:lnTo>
                    <a:pt x="1692" y="2399"/>
                  </a:lnTo>
                  <a:lnTo>
                    <a:pt x="935" y="1945"/>
                  </a:lnTo>
                  <a:cubicBezTo>
                    <a:pt x="1200" y="1629"/>
                    <a:pt x="1516" y="1250"/>
                    <a:pt x="1730" y="998"/>
                  </a:cubicBezTo>
                  <a:close/>
                  <a:moveTo>
                    <a:pt x="1920" y="0"/>
                  </a:moveTo>
                  <a:lnTo>
                    <a:pt x="1617" y="227"/>
                  </a:lnTo>
                  <a:cubicBezTo>
                    <a:pt x="1288" y="480"/>
                    <a:pt x="392" y="1616"/>
                    <a:pt x="228" y="1844"/>
                  </a:cubicBezTo>
                  <a:lnTo>
                    <a:pt x="0" y="2121"/>
                  </a:lnTo>
                  <a:lnTo>
                    <a:pt x="1932" y="3283"/>
                  </a:lnTo>
                  <a:lnTo>
                    <a:pt x="2804" y="1654"/>
                  </a:lnTo>
                  <a:lnTo>
                    <a:pt x="192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3"/>
            <p:cNvSpPr/>
            <p:nvPr/>
          </p:nvSpPr>
          <p:spPr>
            <a:xfrm>
              <a:off x="2092700" y="954125"/>
              <a:ext cx="54950" cy="101675"/>
            </a:xfrm>
            <a:custGeom>
              <a:avLst/>
              <a:gdLst/>
              <a:ahLst/>
              <a:cxnLst/>
              <a:rect l="l" t="t" r="r" b="b"/>
              <a:pathLst>
                <a:path w="2198" h="4067" extrusionOk="0">
                  <a:moveTo>
                    <a:pt x="1125" y="0"/>
                  </a:moveTo>
                  <a:lnTo>
                    <a:pt x="1" y="2096"/>
                  </a:lnTo>
                  <a:lnTo>
                    <a:pt x="455" y="4066"/>
                  </a:lnTo>
                  <a:lnTo>
                    <a:pt x="847" y="4066"/>
                  </a:lnTo>
                  <a:lnTo>
                    <a:pt x="847" y="2488"/>
                  </a:lnTo>
                  <a:lnTo>
                    <a:pt x="2198" y="1717"/>
                  </a:lnTo>
                  <a:lnTo>
                    <a:pt x="112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3"/>
            <p:cNvSpPr/>
            <p:nvPr/>
          </p:nvSpPr>
          <p:spPr>
            <a:xfrm>
              <a:off x="2084500" y="938325"/>
              <a:ext cx="73900" cy="125350"/>
            </a:xfrm>
            <a:custGeom>
              <a:avLst/>
              <a:gdLst/>
              <a:ahLst/>
              <a:cxnLst/>
              <a:rect l="l" t="t" r="r" b="b"/>
              <a:pathLst>
                <a:path w="2956" h="5014" extrusionOk="0">
                  <a:moveTo>
                    <a:pt x="1478" y="1263"/>
                  </a:moveTo>
                  <a:lnTo>
                    <a:pt x="2084" y="2236"/>
                  </a:lnTo>
                  <a:lnTo>
                    <a:pt x="859" y="2943"/>
                  </a:lnTo>
                  <a:lnTo>
                    <a:pt x="859" y="3637"/>
                  </a:lnTo>
                  <a:lnTo>
                    <a:pt x="670" y="2779"/>
                  </a:lnTo>
                  <a:lnTo>
                    <a:pt x="1478" y="1263"/>
                  </a:lnTo>
                  <a:close/>
                  <a:moveTo>
                    <a:pt x="1440" y="1"/>
                  </a:moveTo>
                  <a:lnTo>
                    <a:pt x="1" y="2690"/>
                  </a:lnTo>
                  <a:lnTo>
                    <a:pt x="531" y="5014"/>
                  </a:lnTo>
                  <a:lnTo>
                    <a:pt x="1491" y="5014"/>
                  </a:lnTo>
                  <a:lnTo>
                    <a:pt x="1491" y="3296"/>
                  </a:lnTo>
                  <a:lnTo>
                    <a:pt x="2955" y="2463"/>
                  </a:lnTo>
                  <a:lnTo>
                    <a:pt x="144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3"/>
            <p:cNvSpPr/>
            <p:nvPr/>
          </p:nvSpPr>
          <p:spPr>
            <a:xfrm>
              <a:off x="1999575" y="874575"/>
              <a:ext cx="83050" cy="141750"/>
            </a:xfrm>
            <a:custGeom>
              <a:avLst/>
              <a:gdLst/>
              <a:ahLst/>
              <a:cxnLst/>
              <a:rect l="l" t="t" r="r" b="b"/>
              <a:pathLst>
                <a:path w="3322" h="5670" extrusionOk="0">
                  <a:moveTo>
                    <a:pt x="796" y="0"/>
                  </a:moveTo>
                  <a:lnTo>
                    <a:pt x="796" y="1882"/>
                  </a:lnTo>
                  <a:lnTo>
                    <a:pt x="1" y="2601"/>
                  </a:lnTo>
                  <a:lnTo>
                    <a:pt x="1264" y="4407"/>
                  </a:lnTo>
                  <a:lnTo>
                    <a:pt x="1617" y="5670"/>
                  </a:lnTo>
                  <a:lnTo>
                    <a:pt x="3322" y="2286"/>
                  </a:lnTo>
                  <a:lnTo>
                    <a:pt x="3322" y="631"/>
                  </a:lnTo>
                  <a:lnTo>
                    <a:pt x="79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3"/>
            <p:cNvSpPr/>
            <p:nvPr/>
          </p:nvSpPr>
          <p:spPr>
            <a:xfrm>
              <a:off x="1989175" y="864475"/>
              <a:ext cx="101025" cy="173625"/>
            </a:xfrm>
            <a:custGeom>
              <a:avLst/>
              <a:gdLst/>
              <a:ahLst/>
              <a:cxnLst/>
              <a:rect l="l" t="t" r="r" b="b"/>
              <a:pathLst>
                <a:path w="4041" h="6945" extrusionOk="0">
                  <a:moveTo>
                    <a:pt x="1528" y="808"/>
                  </a:moveTo>
                  <a:lnTo>
                    <a:pt x="3422" y="1275"/>
                  </a:lnTo>
                  <a:lnTo>
                    <a:pt x="3422" y="2614"/>
                  </a:lnTo>
                  <a:lnTo>
                    <a:pt x="2109" y="5202"/>
                  </a:lnTo>
                  <a:lnTo>
                    <a:pt x="1970" y="4735"/>
                  </a:lnTo>
                  <a:lnTo>
                    <a:pt x="834" y="3043"/>
                  </a:lnTo>
                  <a:lnTo>
                    <a:pt x="1528" y="2437"/>
                  </a:lnTo>
                  <a:lnTo>
                    <a:pt x="1528" y="808"/>
                  </a:lnTo>
                  <a:close/>
                  <a:moveTo>
                    <a:pt x="884" y="0"/>
                  </a:moveTo>
                  <a:lnTo>
                    <a:pt x="884" y="2147"/>
                  </a:lnTo>
                  <a:lnTo>
                    <a:pt x="0" y="2955"/>
                  </a:lnTo>
                  <a:lnTo>
                    <a:pt x="1389" y="4950"/>
                  </a:lnTo>
                  <a:lnTo>
                    <a:pt x="1932" y="6945"/>
                  </a:lnTo>
                  <a:lnTo>
                    <a:pt x="4041" y="2765"/>
                  </a:lnTo>
                  <a:lnTo>
                    <a:pt x="4041" y="783"/>
                  </a:lnTo>
                  <a:lnTo>
                    <a:pt x="88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3"/>
            <p:cNvSpPr/>
            <p:nvPr/>
          </p:nvSpPr>
          <p:spPr>
            <a:xfrm>
              <a:off x="1924775" y="1047875"/>
              <a:ext cx="106400" cy="104500"/>
            </a:xfrm>
            <a:custGeom>
              <a:avLst/>
              <a:gdLst/>
              <a:ahLst/>
              <a:cxnLst/>
              <a:rect l="l" t="t" r="r" b="b"/>
              <a:pathLst>
                <a:path w="4256" h="4180" extrusionOk="0">
                  <a:moveTo>
                    <a:pt x="0" y="0"/>
                  </a:moveTo>
                  <a:lnTo>
                    <a:pt x="0" y="1894"/>
                  </a:lnTo>
                  <a:lnTo>
                    <a:pt x="1263" y="2690"/>
                  </a:lnTo>
                  <a:lnTo>
                    <a:pt x="947" y="4180"/>
                  </a:lnTo>
                  <a:cubicBezTo>
                    <a:pt x="947" y="4180"/>
                    <a:pt x="2481" y="3571"/>
                    <a:pt x="2595" y="3571"/>
                  </a:cubicBezTo>
                  <a:cubicBezTo>
                    <a:pt x="2599" y="3571"/>
                    <a:pt x="2601" y="3572"/>
                    <a:pt x="2601" y="3574"/>
                  </a:cubicBezTo>
                  <a:cubicBezTo>
                    <a:pt x="2601" y="3574"/>
                    <a:pt x="2602" y="3575"/>
                    <a:pt x="2602" y="3575"/>
                  </a:cubicBezTo>
                  <a:cubicBezTo>
                    <a:pt x="2638" y="3575"/>
                    <a:pt x="4256" y="1389"/>
                    <a:pt x="4256" y="1389"/>
                  </a:cubicBezTo>
                  <a:lnTo>
                    <a:pt x="3296" y="0"/>
                  </a:lnTo>
                  <a:lnTo>
                    <a:pt x="2147" y="796"/>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3"/>
            <p:cNvSpPr/>
            <p:nvPr/>
          </p:nvSpPr>
          <p:spPr>
            <a:xfrm>
              <a:off x="1916875" y="1036500"/>
              <a:ext cx="124100" cy="128500"/>
            </a:xfrm>
            <a:custGeom>
              <a:avLst/>
              <a:gdLst/>
              <a:ahLst/>
              <a:cxnLst/>
              <a:rect l="l" t="t" r="r" b="b"/>
              <a:pathLst>
                <a:path w="4964" h="5140" extrusionOk="0">
                  <a:moveTo>
                    <a:pt x="3524" y="897"/>
                  </a:moveTo>
                  <a:lnTo>
                    <a:pt x="4180" y="1844"/>
                  </a:lnTo>
                  <a:cubicBezTo>
                    <a:pt x="3675" y="2526"/>
                    <a:pt x="2968" y="3473"/>
                    <a:pt x="2753" y="3738"/>
                  </a:cubicBezTo>
                  <a:cubicBezTo>
                    <a:pt x="2577" y="3789"/>
                    <a:pt x="2261" y="3903"/>
                    <a:pt x="1693" y="4130"/>
                  </a:cubicBezTo>
                  <a:lnTo>
                    <a:pt x="1933" y="2981"/>
                  </a:lnTo>
                  <a:lnTo>
                    <a:pt x="632" y="2173"/>
                  </a:lnTo>
                  <a:lnTo>
                    <a:pt x="632" y="910"/>
                  </a:lnTo>
                  <a:lnTo>
                    <a:pt x="2501" y="1604"/>
                  </a:lnTo>
                  <a:lnTo>
                    <a:pt x="3524" y="897"/>
                  </a:lnTo>
                  <a:close/>
                  <a:moveTo>
                    <a:pt x="1" y="1"/>
                  </a:moveTo>
                  <a:lnTo>
                    <a:pt x="1" y="2526"/>
                  </a:lnTo>
                  <a:lnTo>
                    <a:pt x="1225" y="3284"/>
                  </a:lnTo>
                  <a:lnTo>
                    <a:pt x="834" y="5140"/>
                  </a:lnTo>
                  <a:lnTo>
                    <a:pt x="1377" y="4925"/>
                  </a:lnTo>
                  <a:cubicBezTo>
                    <a:pt x="1996" y="4685"/>
                    <a:pt x="2690" y="4420"/>
                    <a:pt x="2905" y="4344"/>
                  </a:cubicBezTo>
                  <a:cubicBezTo>
                    <a:pt x="2916" y="4347"/>
                    <a:pt x="2927" y="4348"/>
                    <a:pt x="2938" y="4348"/>
                  </a:cubicBezTo>
                  <a:cubicBezTo>
                    <a:pt x="3130" y="4348"/>
                    <a:pt x="3368" y="4002"/>
                    <a:pt x="4824" y="2021"/>
                  </a:cubicBezTo>
                  <a:lnTo>
                    <a:pt x="4963" y="1832"/>
                  </a:lnTo>
                  <a:lnTo>
                    <a:pt x="3688" y="13"/>
                  </a:lnTo>
                  <a:lnTo>
                    <a:pt x="2412" y="885"/>
                  </a:lnTo>
                  <a:lnTo>
                    <a:pt x="1"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3"/>
            <p:cNvSpPr/>
            <p:nvPr/>
          </p:nvSpPr>
          <p:spPr>
            <a:xfrm>
              <a:off x="1706650" y="1016300"/>
              <a:ext cx="192575" cy="136400"/>
            </a:xfrm>
            <a:custGeom>
              <a:avLst/>
              <a:gdLst/>
              <a:ahLst/>
              <a:cxnLst/>
              <a:rect l="l" t="t" r="r" b="b"/>
              <a:pathLst>
                <a:path w="7703" h="5456" extrusionOk="0">
                  <a:moveTo>
                    <a:pt x="2412" y="1"/>
                  </a:moveTo>
                  <a:lnTo>
                    <a:pt x="1616" y="518"/>
                  </a:lnTo>
                  <a:cubicBezTo>
                    <a:pt x="1376" y="594"/>
                    <a:pt x="0" y="2147"/>
                    <a:pt x="0" y="2147"/>
                  </a:cubicBezTo>
                  <a:lnTo>
                    <a:pt x="859" y="4029"/>
                  </a:lnTo>
                  <a:lnTo>
                    <a:pt x="1692" y="5456"/>
                  </a:lnTo>
                  <a:lnTo>
                    <a:pt x="4142" y="4849"/>
                  </a:lnTo>
                  <a:lnTo>
                    <a:pt x="5253" y="4269"/>
                  </a:lnTo>
                  <a:lnTo>
                    <a:pt x="7387" y="4837"/>
                  </a:lnTo>
                  <a:lnTo>
                    <a:pt x="7703" y="2652"/>
                  </a:lnTo>
                  <a:lnTo>
                    <a:pt x="6907" y="480"/>
                  </a:lnTo>
                  <a:lnTo>
                    <a:pt x="5013" y="1819"/>
                  </a:lnTo>
                  <a:lnTo>
                    <a:pt x="4520" y="2968"/>
                  </a:lnTo>
                  <a:lnTo>
                    <a:pt x="3043" y="2652"/>
                  </a:lnTo>
                  <a:lnTo>
                    <a:pt x="3043" y="1263"/>
                  </a:lnTo>
                  <a:lnTo>
                    <a:pt x="241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3"/>
            <p:cNvSpPr/>
            <p:nvPr/>
          </p:nvSpPr>
          <p:spPr>
            <a:xfrm>
              <a:off x="1697800" y="1004950"/>
              <a:ext cx="209625" cy="156600"/>
            </a:xfrm>
            <a:custGeom>
              <a:avLst/>
              <a:gdLst/>
              <a:ahLst/>
              <a:cxnLst/>
              <a:rect l="l" t="t" r="r" b="b"/>
              <a:pathLst>
                <a:path w="8385" h="6264" extrusionOk="0">
                  <a:moveTo>
                    <a:pt x="2652" y="909"/>
                  </a:moveTo>
                  <a:lnTo>
                    <a:pt x="3094" y="1793"/>
                  </a:lnTo>
                  <a:lnTo>
                    <a:pt x="3094" y="3359"/>
                  </a:lnTo>
                  <a:lnTo>
                    <a:pt x="5064" y="3788"/>
                  </a:lnTo>
                  <a:lnTo>
                    <a:pt x="5632" y="2475"/>
                  </a:lnTo>
                  <a:lnTo>
                    <a:pt x="7122" y="1427"/>
                  </a:lnTo>
                  <a:lnTo>
                    <a:pt x="7728" y="3132"/>
                  </a:lnTo>
                  <a:lnTo>
                    <a:pt x="7476" y="4887"/>
                  </a:lnTo>
                  <a:lnTo>
                    <a:pt x="5582" y="4382"/>
                  </a:lnTo>
                  <a:lnTo>
                    <a:pt x="4395" y="5000"/>
                  </a:lnTo>
                  <a:lnTo>
                    <a:pt x="2210" y="5531"/>
                  </a:lnTo>
                  <a:lnTo>
                    <a:pt x="1503" y="4356"/>
                  </a:lnTo>
                  <a:lnTo>
                    <a:pt x="733" y="2664"/>
                  </a:lnTo>
                  <a:cubicBezTo>
                    <a:pt x="1288" y="2033"/>
                    <a:pt x="1920" y="1364"/>
                    <a:pt x="2084" y="1263"/>
                  </a:cubicBezTo>
                  <a:lnTo>
                    <a:pt x="2652" y="909"/>
                  </a:lnTo>
                  <a:close/>
                  <a:moveTo>
                    <a:pt x="2917" y="0"/>
                  </a:moveTo>
                  <a:lnTo>
                    <a:pt x="1831" y="682"/>
                  </a:lnTo>
                  <a:cubicBezTo>
                    <a:pt x="1705" y="745"/>
                    <a:pt x="1352" y="1010"/>
                    <a:pt x="139" y="2387"/>
                  </a:cubicBezTo>
                  <a:lnTo>
                    <a:pt x="0" y="2551"/>
                  </a:lnTo>
                  <a:lnTo>
                    <a:pt x="947" y="4647"/>
                  </a:lnTo>
                  <a:lnTo>
                    <a:pt x="1907" y="6263"/>
                  </a:lnTo>
                  <a:lnTo>
                    <a:pt x="4584" y="5606"/>
                  </a:lnTo>
                  <a:lnTo>
                    <a:pt x="5645" y="5051"/>
                  </a:lnTo>
                  <a:lnTo>
                    <a:pt x="8006" y="5682"/>
                  </a:lnTo>
                  <a:lnTo>
                    <a:pt x="8385" y="3068"/>
                  </a:lnTo>
                  <a:lnTo>
                    <a:pt x="7438" y="429"/>
                  </a:lnTo>
                  <a:lnTo>
                    <a:pt x="5127" y="2058"/>
                  </a:lnTo>
                  <a:lnTo>
                    <a:pt x="4710" y="3043"/>
                  </a:lnTo>
                  <a:lnTo>
                    <a:pt x="3738" y="2841"/>
                  </a:lnTo>
                  <a:lnTo>
                    <a:pt x="3738" y="1642"/>
                  </a:lnTo>
                  <a:lnTo>
                    <a:pt x="291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3"/>
            <p:cNvSpPr/>
            <p:nvPr/>
          </p:nvSpPr>
          <p:spPr>
            <a:xfrm>
              <a:off x="1640975" y="919700"/>
              <a:ext cx="161975" cy="96625"/>
            </a:xfrm>
            <a:custGeom>
              <a:avLst/>
              <a:gdLst/>
              <a:ahLst/>
              <a:cxnLst/>
              <a:rect l="l" t="t" r="r" b="b"/>
              <a:pathLst>
                <a:path w="6479" h="3865" extrusionOk="0">
                  <a:moveTo>
                    <a:pt x="5203" y="1"/>
                  </a:moveTo>
                  <a:lnTo>
                    <a:pt x="3549" y="632"/>
                  </a:lnTo>
                  <a:lnTo>
                    <a:pt x="783" y="1819"/>
                  </a:lnTo>
                  <a:lnTo>
                    <a:pt x="1" y="3334"/>
                  </a:lnTo>
                  <a:lnTo>
                    <a:pt x="1579" y="3865"/>
                  </a:lnTo>
                  <a:lnTo>
                    <a:pt x="3157" y="3334"/>
                  </a:lnTo>
                  <a:lnTo>
                    <a:pt x="4572" y="3094"/>
                  </a:lnTo>
                  <a:lnTo>
                    <a:pt x="5759" y="1933"/>
                  </a:lnTo>
                  <a:lnTo>
                    <a:pt x="6478" y="708"/>
                  </a:lnTo>
                  <a:lnTo>
                    <a:pt x="520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3"/>
            <p:cNvSpPr/>
            <p:nvPr/>
          </p:nvSpPr>
          <p:spPr>
            <a:xfrm>
              <a:off x="1629625" y="910875"/>
              <a:ext cx="184375" cy="113650"/>
            </a:xfrm>
            <a:custGeom>
              <a:avLst/>
              <a:gdLst/>
              <a:ahLst/>
              <a:cxnLst/>
              <a:rect l="l" t="t" r="r" b="b"/>
              <a:pathLst>
                <a:path w="7375" h="4546" extrusionOk="0">
                  <a:moveTo>
                    <a:pt x="5632" y="707"/>
                  </a:moveTo>
                  <a:lnTo>
                    <a:pt x="6503" y="1175"/>
                  </a:lnTo>
                  <a:lnTo>
                    <a:pt x="5960" y="2084"/>
                  </a:lnTo>
                  <a:lnTo>
                    <a:pt x="4874" y="3144"/>
                  </a:lnTo>
                  <a:lnTo>
                    <a:pt x="3561" y="3372"/>
                  </a:lnTo>
                  <a:lnTo>
                    <a:pt x="2033" y="3877"/>
                  </a:lnTo>
                  <a:lnTo>
                    <a:pt x="909" y="3511"/>
                  </a:lnTo>
                  <a:lnTo>
                    <a:pt x="1477" y="2412"/>
                  </a:lnTo>
                  <a:lnTo>
                    <a:pt x="4116" y="1276"/>
                  </a:lnTo>
                  <a:lnTo>
                    <a:pt x="5632" y="707"/>
                  </a:lnTo>
                  <a:close/>
                  <a:moveTo>
                    <a:pt x="5682" y="0"/>
                  </a:moveTo>
                  <a:lnTo>
                    <a:pt x="3877" y="695"/>
                  </a:lnTo>
                  <a:lnTo>
                    <a:pt x="1010" y="1920"/>
                  </a:lnTo>
                  <a:lnTo>
                    <a:pt x="0" y="3877"/>
                  </a:lnTo>
                  <a:lnTo>
                    <a:pt x="2033" y="4546"/>
                  </a:lnTo>
                  <a:lnTo>
                    <a:pt x="3687" y="4003"/>
                  </a:lnTo>
                  <a:lnTo>
                    <a:pt x="5177" y="3750"/>
                  </a:lnTo>
                  <a:lnTo>
                    <a:pt x="6427" y="2513"/>
                  </a:lnTo>
                  <a:lnTo>
                    <a:pt x="7374" y="947"/>
                  </a:lnTo>
                  <a:lnTo>
                    <a:pt x="568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3"/>
            <p:cNvSpPr/>
            <p:nvPr/>
          </p:nvSpPr>
          <p:spPr>
            <a:xfrm>
              <a:off x="1843950" y="961050"/>
              <a:ext cx="72950" cy="40125"/>
            </a:xfrm>
            <a:custGeom>
              <a:avLst/>
              <a:gdLst/>
              <a:ahLst/>
              <a:cxnLst/>
              <a:rect l="l" t="t" r="r" b="b"/>
              <a:pathLst>
                <a:path w="2918" h="1605" extrusionOk="0">
                  <a:moveTo>
                    <a:pt x="392" y="1"/>
                  </a:moveTo>
                  <a:lnTo>
                    <a:pt x="1" y="594"/>
                  </a:lnTo>
                  <a:lnTo>
                    <a:pt x="1024" y="1605"/>
                  </a:lnTo>
                  <a:lnTo>
                    <a:pt x="2211" y="670"/>
                  </a:lnTo>
                  <a:lnTo>
                    <a:pt x="291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3"/>
            <p:cNvSpPr/>
            <p:nvPr/>
          </p:nvSpPr>
          <p:spPr>
            <a:xfrm>
              <a:off x="1833850" y="953475"/>
              <a:ext cx="102950" cy="58125"/>
            </a:xfrm>
            <a:custGeom>
              <a:avLst/>
              <a:gdLst/>
              <a:ahLst/>
              <a:cxnLst/>
              <a:rect l="l" t="t" r="r" b="b"/>
              <a:pathLst>
                <a:path w="4118" h="2325" extrusionOk="0">
                  <a:moveTo>
                    <a:pt x="2526" y="632"/>
                  </a:moveTo>
                  <a:lnTo>
                    <a:pt x="1453" y="1491"/>
                  </a:lnTo>
                  <a:lnTo>
                    <a:pt x="809" y="860"/>
                  </a:lnTo>
                  <a:lnTo>
                    <a:pt x="973" y="632"/>
                  </a:lnTo>
                  <a:close/>
                  <a:moveTo>
                    <a:pt x="632" y="1"/>
                  </a:moveTo>
                  <a:lnTo>
                    <a:pt x="1" y="948"/>
                  </a:lnTo>
                  <a:lnTo>
                    <a:pt x="1402" y="2324"/>
                  </a:lnTo>
                  <a:lnTo>
                    <a:pt x="2829" y="1213"/>
                  </a:lnTo>
                  <a:lnTo>
                    <a:pt x="411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3"/>
            <p:cNvSpPr/>
            <p:nvPr/>
          </p:nvSpPr>
          <p:spPr>
            <a:xfrm>
              <a:off x="1900150" y="882450"/>
              <a:ext cx="40425" cy="51500"/>
            </a:xfrm>
            <a:custGeom>
              <a:avLst/>
              <a:gdLst/>
              <a:ahLst/>
              <a:cxnLst/>
              <a:rect l="l" t="t" r="r" b="b"/>
              <a:pathLst>
                <a:path w="1617" h="2060" extrusionOk="0">
                  <a:moveTo>
                    <a:pt x="354" y="1"/>
                  </a:moveTo>
                  <a:lnTo>
                    <a:pt x="0" y="708"/>
                  </a:lnTo>
                  <a:lnTo>
                    <a:pt x="695" y="1137"/>
                  </a:lnTo>
                  <a:lnTo>
                    <a:pt x="1351" y="2059"/>
                  </a:lnTo>
                  <a:lnTo>
                    <a:pt x="1617" y="1339"/>
                  </a:lnTo>
                  <a:lnTo>
                    <a:pt x="1617" y="316"/>
                  </a:lnTo>
                  <a:lnTo>
                    <a:pt x="35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3"/>
            <p:cNvSpPr/>
            <p:nvPr/>
          </p:nvSpPr>
          <p:spPr>
            <a:xfrm>
              <a:off x="1889725" y="873000"/>
              <a:ext cx="58750" cy="77975"/>
            </a:xfrm>
            <a:custGeom>
              <a:avLst/>
              <a:gdLst/>
              <a:ahLst/>
              <a:cxnLst/>
              <a:rect l="l" t="t" r="r" b="b"/>
              <a:pathLst>
                <a:path w="2350" h="3119" extrusionOk="0">
                  <a:moveTo>
                    <a:pt x="948" y="745"/>
                  </a:moveTo>
                  <a:lnTo>
                    <a:pt x="1718" y="934"/>
                  </a:lnTo>
                  <a:lnTo>
                    <a:pt x="1718" y="1654"/>
                  </a:lnTo>
                  <a:lnTo>
                    <a:pt x="1680" y="1768"/>
                  </a:lnTo>
                  <a:lnTo>
                    <a:pt x="1364" y="1326"/>
                  </a:lnTo>
                  <a:lnTo>
                    <a:pt x="821" y="972"/>
                  </a:lnTo>
                  <a:lnTo>
                    <a:pt x="948" y="745"/>
                  </a:lnTo>
                  <a:close/>
                  <a:moveTo>
                    <a:pt x="607" y="0"/>
                  </a:moveTo>
                  <a:lnTo>
                    <a:pt x="1" y="1200"/>
                  </a:lnTo>
                  <a:lnTo>
                    <a:pt x="885" y="1755"/>
                  </a:lnTo>
                  <a:lnTo>
                    <a:pt x="1857" y="3119"/>
                  </a:lnTo>
                  <a:lnTo>
                    <a:pt x="2324" y="1818"/>
                  </a:lnTo>
                  <a:lnTo>
                    <a:pt x="2349" y="442"/>
                  </a:lnTo>
                  <a:lnTo>
                    <a:pt x="6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3"/>
            <p:cNvSpPr/>
            <p:nvPr/>
          </p:nvSpPr>
          <p:spPr>
            <a:xfrm>
              <a:off x="1439900" y="1099950"/>
              <a:ext cx="185325" cy="192275"/>
            </a:xfrm>
            <a:custGeom>
              <a:avLst/>
              <a:gdLst/>
              <a:ahLst/>
              <a:cxnLst/>
              <a:rect l="l" t="t" r="r" b="b"/>
              <a:pathLst>
                <a:path w="7413" h="7691" extrusionOk="0">
                  <a:moveTo>
                    <a:pt x="5682" y="1"/>
                  </a:moveTo>
                  <a:lnTo>
                    <a:pt x="3826" y="354"/>
                  </a:lnTo>
                  <a:cubicBezTo>
                    <a:pt x="3586" y="544"/>
                    <a:pt x="2374" y="834"/>
                    <a:pt x="2374" y="834"/>
                  </a:cubicBezTo>
                  <a:lnTo>
                    <a:pt x="2374" y="2337"/>
                  </a:lnTo>
                  <a:lnTo>
                    <a:pt x="1111" y="3991"/>
                  </a:lnTo>
                  <a:lnTo>
                    <a:pt x="0" y="4900"/>
                  </a:lnTo>
                  <a:lnTo>
                    <a:pt x="632" y="7691"/>
                  </a:lnTo>
                  <a:lnTo>
                    <a:pt x="2058" y="7691"/>
                  </a:lnTo>
                  <a:lnTo>
                    <a:pt x="4293" y="5254"/>
                  </a:lnTo>
                  <a:lnTo>
                    <a:pt x="5834" y="4622"/>
                  </a:lnTo>
                  <a:lnTo>
                    <a:pt x="7412" y="3650"/>
                  </a:lnTo>
                  <a:lnTo>
                    <a:pt x="7412" y="1705"/>
                  </a:lnTo>
                  <a:lnTo>
                    <a:pt x="6238" y="910"/>
                  </a:lnTo>
                  <a:lnTo>
                    <a:pt x="568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3"/>
            <p:cNvSpPr/>
            <p:nvPr/>
          </p:nvSpPr>
          <p:spPr>
            <a:xfrm>
              <a:off x="1431375" y="1091425"/>
              <a:ext cx="201725" cy="208700"/>
            </a:xfrm>
            <a:custGeom>
              <a:avLst/>
              <a:gdLst/>
              <a:ahLst/>
              <a:cxnLst/>
              <a:rect l="l" t="t" r="r" b="b"/>
              <a:pathLst>
                <a:path w="8069" h="8348" extrusionOk="0">
                  <a:moveTo>
                    <a:pt x="5859" y="708"/>
                  </a:moveTo>
                  <a:lnTo>
                    <a:pt x="6301" y="1428"/>
                  </a:lnTo>
                  <a:lnTo>
                    <a:pt x="7438" y="2223"/>
                  </a:lnTo>
                  <a:lnTo>
                    <a:pt x="7438" y="3814"/>
                  </a:lnTo>
                  <a:lnTo>
                    <a:pt x="6049" y="4673"/>
                  </a:lnTo>
                  <a:lnTo>
                    <a:pt x="4521" y="5304"/>
                  </a:lnTo>
                  <a:lnTo>
                    <a:pt x="2260" y="7716"/>
                  </a:lnTo>
                  <a:lnTo>
                    <a:pt x="1225" y="7716"/>
                  </a:lnTo>
                  <a:lnTo>
                    <a:pt x="695" y="5367"/>
                  </a:lnTo>
                  <a:lnTo>
                    <a:pt x="1642" y="4584"/>
                  </a:lnTo>
                  <a:lnTo>
                    <a:pt x="3018" y="2791"/>
                  </a:lnTo>
                  <a:lnTo>
                    <a:pt x="3018" y="1428"/>
                  </a:lnTo>
                  <a:cubicBezTo>
                    <a:pt x="3422" y="1327"/>
                    <a:pt x="4003" y="1163"/>
                    <a:pt x="4281" y="998"/>
                  </a:cubicBezTo>
                  <a:lnTo>
                    <a:pt x="5859" y="708"/>
                  </a:lnTo>
                  <a:close/>
                  <a:moveTo>
                    <a:pt x="6175" y="1"/>
                  </a:moveTo>
                  <a:lnTo>
                    <a:pt x="4117" y="380"/>
                  </a:lnTo>
                  <a:lnTo>
                    <a:pt x="4028" y="405"/>
                  </a:lnTo>
                  <a:lnTo>
                    <a:pt x="3965" y="443"/>
                  </a:lnTo>
                  <a:cubicBezTo>
                    <a:pt x="3851" y="544"/>
                    <a:pt x="3182" y="733"/>
                    <a:pt x="2639" y="872"/>
                  </a:cubicBezTo>
                  <a:lnTo>
                    <a:pt x="2399" y="923"/>
                  </a:lnTo>
                  <a:lnTo>
                    <a:pt x="2399" y="2564"/>
                  </a:lnTo>
                  <a:lnTo>
                    <a:pt x="1225" y="4105"/>
                  </a:lnTo>
                  <a:lnTo>
                    <a:pt x="0" y="5115"/>
                  </a:lnTo>
                  <a:lnTo>
                    <a:pt x="733" y="8347"/>
                  </a:lnTo>
                  <a:lnTo>
                    <a:pt x="2538" y="8347"/>
                  </a:lnTo>
                  <a:lnTo>
                    <a:pt x="4836" y="5847"/>
                  </a:lnTo>
                  <a:lnTo>
                    <a:pt x="6352" y="5228"/>
                  </a:lnTo>
                  <a:lnTo>
                    <a:pt x="8069" y="4168"/>
                  </a:lnTo>
                  <a:lnTo>
                    <a:pt x="8069" y="1870"/>
                  </a:lnTo>
                  <a:lnTo>
                    <a:pt x="6806" y="1024"/>
                  </a:lnTo>
                  <a:lnTo>
                    <a:pt x="617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3"/>
            <p:cNvSpPr/>
            <p:nvPr/>
          </p:nvSpPr>
          <p:spPr>
            <a:xfrm>
              <a:off x="1514700" y="1211400"/>
              <a:ext cx="329275" cy="270225"/>
            </a:xfrm>
            <a:custGeom>
              <a:avLst/>
              <a:gdLst/>
              <a:ahLst/>
              <a:cxnLst/>
              <a:rect l="l" t="t" r="r" b="b"/>
              <a:pathLst>
                <a:path w="13171" h="10809" extrusionOk="0">
                  <a:moveTo>
                    <a:pt x="12072" y="0"/>
                  </a:moveTo>
                  <a:lnTo>
                    <a:pt x="9623" y="480"/>
                  </a:lnTo>
                  <a:lnTo>
                    <a:pt x="8676" y="4180"/>
                  </a:lnTo>
                  <a:lnTo>
                    <a:pt x="7678" y="3536"/>
                  </a:lnTo>
                  <a:lnTo>
                    <a:pt x="8297" y="1503"/>
                  </a:lnTo>
                  <a:lnTo>
                    <a:pt x="4925" y="707"/>
                  </a:lnTo>
                  <a:lnTo>
                    <a:pt x="1440" y="1818"/>
                  </a:lnTo>
                  <a:lnTo>
                    <a:pt x="1074" y="2993"/>
                  </a:lnTo>
                  <a:lnTo>
                    <a:pt x="2791" y="3574"/>
                  </a:lnTo>
                  <a:lnTo>
                    <a:pt x="1" y="3940"/>
                  </a:lnTo>
                  <a:lnTo>
                    <a:pt x="1" y="6389"/>
                  </a:lnTo>
                  <a:lnTo>
                    <a:pt x="2842" y="6389"/>
                  </a:lnTo>
                  <a:lnTo>
                    <a:pt x="3549" y="6781"/>
                  </a:lnTo>
                  <a:lnTo>
                    <a:pt x="632" y="7021"/>
                  </a:lnTo>
                  <a:lnTo>
                    <a:pt x="1503" y="8637"/>
                  </a:lnTo>
                  <a:lnTo>
                    <a:pt x="1819" y="10177"/>
                  </a:lnTo>
                  <a:lnTo>
                    <a:pt x="4736" y="10177"/>
                  </a:lnTo>
                  <a:lnTo>
                    <a:pt x="6706" y="9142"/>
                  </a:lnTo>
                  <a:lnTo>
                    <a:pt x="8751" y="10809"/>
                  </a:lnTo>
                  <a:lnTo>
                    <a:pt x="10570" y="10089"/>
                  </a:lnTo>
                  <a:lnTo>
                    <a:pt x="11529" y="8789"/>
                  </a:lnTo>
                  <a:lnTo>
                    <a:pt x="10102" y="5695"/>
                  </a:lnTo>
                  <a:lnTo>
                    <a:pt x="11201" y="2614"/>
                  </a:lnTo>
                  <a:lnTo>
                    <a:pt x="13171" y="1111"/>
                  </a:lnTo>
                  <a:lnTo>
                    <a:pt x="1207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3"/>
            <p:cNvSpPr/>
            <p:nvPr/>
          </p:nvSpPr>
          <p:spPr>
            <a:xfrm>
              <a:off x="1506825" y="1202875"/>
              <a:ext cx="349150" cy="287600"/>
            </a:xfrm>
            <a:custGeom>
              <a:avLst/>
              <a:gdLst/>
              <a:ahLst/>
              <a:cxnLst/>
              <a:rect l="l" t="t" r="r" b="b"/>
              <a:pathLst>
                <a:path w="13966" h="11504" extrusionOk="0">
                  <a:moveTo>
                    <a:pt x="12274" y="682"/>
                  </a:moveTo>
                  <a:lnTo>
                    <a:pt x="13006" y="1414"/>
                  </a:lnTo>
                  <a:lnTo>
                    <a:pt x="11238" y="2766"/>
                  </a:lnTo>
                  <a:lnTo>
                    <a:pt x="10064" y="6061"/>
                  </a:lnTo>
                  <a:lnTo>
                    <a:pt x="11478" y="9092"/>
                  </a:lnTo>
                  <a:lnTo>
                    <a:pt x="10683" y="10178"/>
                  </a:lnTo>
                  <a:lnTo>
                    <a:pt x="9129" y="10784"/>
                  </a:lnTo>
                  <a:lnTo>
                    <a:pt x="7059" y="9117"/>
                  </a:lnTo>
                  <a:lnTo>
                    <a:pt x="4975" y="10203"/>
                  </a:lnTo>
                  <a:lnTo>
                    <a:pt x="2399" y="10203"/>
                  </a:lnTo>
                  <a:lnTo>
                    <a:pt x="2134" y="8915"/>
                  </a:lnTo>
                  <a:lnTo>
                    <a:pt x="1465" y="7640"/>
                  </a:lnTo>
                  <a:lnTo>
                    <a:pt x="4937" y="7349"/>
                  </a:lnTo>
                  <a:lnTo>
                    <a:pt x="3245" y="6415"/>
                  </a:lnTo>
                  <a:lnTo>
                    <a:pt x="644" y="6415"/>
                  </a:lnTo>
                  <a:lnTo>
                    <a:pt x="644" y="4559"/>
                  </a:lnTo>
                  <a:lnTo>
                    <a:pt x="4495" y="4053"/>
                  </a:lnTo>
                  <a:lnTo>
                    <a:pt x="1781" y="3132"/>
                  </a:lnTo>
                  <a:lnTo>
                    <a:pt x="2008" y="2399"/>
                  </a:lnTo>
                  <a:lnTo>
                    <a:pt x="5253" y="1377"/>
                  </a:lnTo>
                  <a:lnTo>
                    <a:pt x="8208" y="2071"/>
                  </a:lnTo>
                  <a:lnTo>
                    <a:pt x="7627" y="4003"/>
                  </a:lnTo>
                  <a:lnTo>
                    <a:pt x="9193" y="5026"/>
                  </a:lnTo>
                  <a:lnTo>
                    <a:pt x="10190" y="1086"/>
                  </a:lnTo>
                  <a:lnTo>
                    <a:pt x="12274" y="682"/>
                  </a:lnTo>
                  <a:close/>
                  <a:moveTo>
                    <a:pt x="12488" y="0"/>
                  </a:moveTo>
                  <a:lnTo>
                    <a:pt x="9685" y="543"/>
                  </a:lnTo>
                  <a:lnTo>
                    <a:pt x="8801" y="4016"/>
                  </a:lnTo>
                  <a:lnTo>
                    <a:pt x="8372" y="3738"/>
                  </a:lnTo>
                  <a:lnTo>
                    <a:pt x="9003" y="1616"/>
                  </a:lnTo>
                  <a:lnTo>
                    <a:pt x="5228" y="733"/>
                  </a:lnTo>
                  <a:lnTo>
                    <a:pt x="1503" y="1907"/>
                  </a:lnTo>
                  <a:lnTo>
                    <a:pt x="998" y="3536"/>
                  </a:lnTo>
                  <a:lnTo>
                    <a:pt x="1717" y="3788"/>
                  </a:lnTo>
                  <a:lnTo>
                    <a:pt x="0" y="4003"/>
                  </a:lnTo>
                  <a:lnTo>
                    <a:pt x="0" y="7046"/>
                  </a:lnTo>
                  <a:lnTo>
                    <a:pt x="1010" y="7046"/>
                  </a:lnTo>
                  <a:lnTo>
                    <a:pt x="442" y="7097"/>
                  </a:lnTo>
                  <a:lnTo>
                    <a:pt x="1515" y="9079"/>
                  </a:lnTo>
                  <a:lnTo>
                    <a:pt x="1882" y="10834"/>
                  </a:lnTo>
                  <a:lnTo>
                    <a:pt x="5127" y="10834"/>
                  </a:lnTo>
                  <a:lnTo>
                    <a:pt x="6983" y="9862"/>
                  </a:lnTo>
                  <a:lnTo>
                    <a:pt x="9016" y="11503"/>
                  </a:lnTo>
                  <a:lnTo>
                    <a:pt x="11087" y="10708"/>
                  </a:lnTo>
                  <a:lnTo>
                    <a:pt x="12210" y="9167"/>
                  </a:lnTo>
                  <a:lnTo>
                    <a:pt x="10758" y="6023"/>
                  </a:lnTo>
                  <a:lnTo>
                    <a:pt x="11781" y="3144"/>
                  </a:lnTo>
                  <a:lnTo>
                    <a:pt x="13966" y="1490"/>
                  </a:lnTo>
                  <a:lnTo>
                    <a:pt x="1248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3"/>
            <p:cNvSpPr/>
            <p:nvPr/>
          </p:nvSpPr>
          <p:spPr>
            <a:xfrm>
              <a:off x="1843950" y="1219275"/>
              <a:ext cx="96625" cy="163875"/>
            </a:xfrm>
            <a:custGeom>
              <a:avLst/>
              <a:gdLst/>
              <a:ahLst/>
              <a:cxnLst/>
              <a:rect l="l" t="t" r="r" b="b"/>
              <a:pathLst>
                <a:path w="3865" h="6555" extrusionOk="0">
                  <a:moveTo>
                    <a:pt x="2602" y="1"/>
                  </a:moveTo>
                  <a:lnTo>
                    <a:pt x="2046" y="1339"/>
                  </a:lnTo>
                  <a:lnTo>
                    <a:pt x="1466" y="3334"/>
                  </a:lnTo>
                  <a:lnTo>
                    <a:pt x="1024" y="1642"/>
                  </a:lnTo>
                  <a:lnTo>
                    <a:pt x="1" y="3246"/>
                  </a:lnTo>
                  <a:lnTo>
                    <a:pt x="392" y="5026"/>
                  </a:lnTo>
                  <a:lnTo>
                    <a:pt x="1024" y="6554"/>
                  </a:lnTo>
                  <a:lnTo>
                    <a:pt x="3057" y="5014"/>
                  </a:lnTo>
                  <a:lnTo>
                    <a:pt x="3865" y="3221"/>
                  </a:lnTo>
                  <a:lnTo>
                    <a:pt x="3865" y="1339"/>
                  </a:lnTo>
                  <a:lnTo>
                    <a:pt x="260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3"/>
            <p:cNvSpPr/>
            <p:nvPr/>
          </p:nvSpPr>
          <p:spPr>
            <a:xfrm>
              <a:off x="1835425" y="1205075"/>
              <a:ext cx="113050" cy="190700"/>
            </a:xfrm>
            <a:custGeom>
              <a:avLst/>
              <a:gdLst/>
              <a:ahLst/>
              <a:cxnLst/>
              <a:rect l="l" t="t" r="r" b="b"/>
              <a:pathLst>
                <a:path w="4522" h="7628" extrusionOk="0">
                  <a:moveTo>
                    <a:pt x="3044" y="1150"/>
                  </a:moveTo>
                  <a:lnTo>
                    <a:pt x="3890" y="2034"/>
                  </a:lnTo>
                  <a:lnTo>
                    <a:pt x="3890" y="3726"/>
                  </a:lnTo>
                  <a:lnTo>
                    <a:pt x="3145" y="5380"/>
                  </a:lnTo>
                  <a:lnTo>
                    <a:pt x="1503" y="6630"/>
                  </a:lnTo>
                  <a:lnTo>
                    <a:pt x="1049" y="5519"/>
                  </a:lnTo>
                  <a:lnTo>
                    <a:pt x="683" y="3877"/>
                  </a:lnTo>
                  <a:lnTo>
                    <a:pt x="1238" y="2981"/>
                  </a:lnTo>
                  <a:lnTo>
                    <a:pt x="1781" y="5089"/>
                  </a:lnTo>
                  <a:lnTo>
                    <a:pt x="2678" y="2034"/>
                  </a:lnTo>
                  <a:lnTo>
                    <a:pt x="3044" y="1150"/>
                  </a:lnTo>
                  <a:close/>
                  <a:moveTo>
                    <a:pt x="2842" y="1"/>
                  </a:moveTo>
                  <a:lnTo>
                    <a:pt x="2084" y="1819"/>
                  </a:lnTo>
                  <a:lnTo>
                    <a:pt x="1819" y="2715"/>
                  </a:lnTo>
                  <a:lnTo>
                    <a:pt x="1491" y="1427"/>
                  </a:lnTo>
                  <a:lnTo>
                    <a:pt x="1" y="3763"/>
                  </a:lnTo>
                  <a:lnTo>
                    <a:pt x="443" y="5708"/>
                  </a:lnTo>
                  <a:lnTo>
                    <a:pt x="1238" y="7627"/>
                  </a:lnTo>
                  <a:lnTo>
                    <a:pt x="3650" y="5784"/>
                  </a:lnTo>
                  <a:lnTo>
                    <a:pt x="4496" y="3915"/>
                  </a:lnTo>
                  <a:lnTo>
                    <a:pt x="4521" y="1781"/>
                  </a:lnTo>
                  <a:lnTo>
                    <a:pt x="284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3"/>
            <p:cNvSpPr/>
            <p:nvPr/>
          </p:nvSpPr>
          <p:spPr>
            <a:xfrm>
              <a:off x="1794700" y="1458875"/>
              <a:ext cx="74850" cy="69800"/>
            </a:xfrm>
            <a:custGeom>
              <a:avLst/>
              <a:gdLst/>
              <a:ahLst/>
              <a:cxnLst/>
              <a:rect l="l" t="t" r="r" b="b"/>
              <a:pathLst>
                <a:path w="2994" h="2792" extrusionOk="0">
                  <a:moveTo>
                    <a:pt x="1971" y="1"/>
                  </a:moveTo>
                  <a:lnTo>
                    <a:pt x="872" y="847"/>
                  </a:lnTo>
                  <a:lnTo>
                    <a:pt x="1" y="1465"/>
                  </a:lnTo>
                  <a:lnTo>
                    <a:pt x="1504" y="2791"/>
                  </a:lnTo>
                  <a:lnTo>
                    <a:pt x="2994" y="2791"/>
                  </a:lnTo>
                  <a:lnTo>
                    <a:pt x="1971"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3"/>
            <p:cNvSpPr/>
            <p:nvPr/>
          </p:nvSpPr>
          <p:spPr>
            <a:xfrm>
              <a:off x="1782075" y="1445925"/>
              <a:ext cx="98850" cy="90625"/>
            </a:xfrm>
            <a:custGeom>
              <a:avLst/>
              <a:gdLst/>
              <a:ahLst/>
              <a:cxnLst/>
              <a:rect l="l" t="t" r="r" b="b"/>
              <a:pathLst>
                <a:path w="3954" h="3625" extrusionOk="0">
                  <a:moveTo>
                    <a:pt x="2324" y="1024"/>
                  </a:moveTo>
                  <a:lnTo>
                    <a:pt x="3057" y="2994"/>
                  </a:lnTo>
                  <a:lnTo>
                    <a:pt x="2122" y="2994"/>
                  </a:lnTo>
                  <a:lnTo>
                    <a:pt x="1011" y="2009"/>
                  </a:lnTo>
                  <a:lnTo>
                    <a:pt x="2324" y="1024"/>
                  </a:lnTo>
                  <a:close/>
                  <a:moveTo>
                    <a:pt x="2627" y="1"/>
                  </a:moveTo>
                  <a:lnTo>
                    <a:pt x="1188" y="1112"/>
                  </a:lnTo>
                  <a:lnTo>
                    <a:pt x="1" y="1958"/>
                  </a:lnTo>
                  <a:lnTo>
                    <a:pt x="1882" y="3625"/>
                  </a:lnTo>
                  <a:lnTo>
                    <a:pt x="3953" y="3625"/>
                  </a:lnTo>
                  <a:lnTo>
                    <a:pt x="262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3"/>
            <p:cNvSpPr/>
            <p:nvPr/>
          </p:nvSpPr>
          <p:spPr>
            <a:xfrm>
              <a:off x="241275" y="1079650"/>
              <a:ext cx="2559200" cy="3887025"/>
            </a:xfrm>
            <a:custGeom>
              <a:avLst/>
              <a:gdLst/>
              <a:ahLst/>
              <a:cxnLst/>
              <a:rect l="l" t="t" r="r" b="b"/>
              <a:pathLst>
                <a:path w="102368" h="155481" extrusionOk="0">
                  <a:moveTo>
                    <a:pt x="22033" y="0"/>
                  </a:moveTo>
                  <a:cubicBezTo>
                    <a:pt x="21541" y="0"/>
                    <a:pt x="20848" y="207"/>
                    <a:pt x="19875" y="825"/>
                  </a:cubicBezTo>
                  <a:cubicBezTo>
                    <a:pt x="16958" y="2669"/>
                    <a:pt x="16718" y="2669"/>
                    <a:pt x="16718" y="2669"/>
                  </a:cubicBezTo>
                  <a:lnTo>
                    <a:pt x="14357" y="4096"/>
                  </a:lnTo>
                  <a:lnTo>
                    <a:pt x="14357" y="5043"/>
                  </a:lnTo>
                  <a:lnTo>
                    <a:pt x="15304" y="8351"/>
                  </a:lnTo>
                  <a:lnTo>
                    <a:pt x="15532" y="10056"/>
                  </a:lnTo>
                  <a:lnTo>
                    <a:pt x="13423" y="9450"/>
                  </a:lnTo>
                  <a:lnTo>
                    <a:pt x="12665" y="8869"/>
                  </a:lnTo>
                  <a:lnTo>
                    <a:pt x="10051" y="10043"/>
                  </a:lnTo>
                  <a:lnTo>
                    <a:pt x="9319" y="11584"/>
                  </a:lnTo>
                  <a:lnTo>
                    <a:pt x="9319" y="12606"/>
                  </a:lnTo>
                  <a:lnTo>
                    <a:pt x="11920" y="12998"/>
                  </a:lnTo>
                  <a:lnTo>
                    <a:pt x="13890" y="12846"/>
                  </a:lnTo>
                  <a:lnTo>
                    <a:pt x="13890" y="12846"/>
                  </a:lnTo>
                  <a:lnTo>
                    <a:pt x="12236" y="14854"/>
                  </a:lnTo>
                  <a:lnTo>
                    <a:pt x="9281" y="15447"/>
                  </a:lnTo>
                  <a:lnTo>
                    <a:pt x="7324" y="17884"/>
                  </a:lnTo>
                  <a:lnTo>
                    <a:pt x="5922" y="20094"/>
                  </a:lnTo>
                  <a:lnTo>
                    <a:pt x="6478" y="22228"/>
                  </a:lnTo>
                  <a:lnTo>
                    <a:pt x="7665" y="23491"/>
                  </a:lnTo>
                  <a:lnTo>
                    <a:pt x="9559" y="25069"/>
                  </a:lnTo>
                  <a:cubicBezTo>
                    <a:pt x="9559" y="25069"/>
                    <a:pt x="8448" y="26534"/>
                    <a:pt x="8372" y="26862"/>
                  </a:cubicBezTo>
                  <a:cubicBezTo>
                    <a:pt x="8296" y="27191"/>
                    <a:pt x="2841" y="30196"/>
                    <a:pt x="2841" y="30196"/>
                  </a:cubicBezTo>
                  <a:lnTo>
                    <a:pt x="0" y="31610"/>
                  </a:lnTo>
                  <a:lnTo>
                    <a:pt x="0" y="31610"/>
                  </a:lnTo>
                  <a:lnTo>
                    <a:pt x="4344" y="30903"/>
                  </a:lnTo>
                  <a:lnTo>
                    <a:pt x="10178" y="28529"/>
                  </a:lnTo>
                  <a:lnTo>
                    <a:pt x="12476" y="25852"/>
                  </a:lnTo>
                  <a:lnTo>
                    <a:pt x="14446" y="24110"/>
                  </a:lnTo>
                  <a:lnTo>
                    <a:pt x="16883" y="22380"/>
                  </a:lnTo>
                  <a:lnTo>
                    <a:pt x="15393" y="25132"/>
                  </a:lnTo>
                  <a:lnTo>
                    <a:pt x="17287" y="24741"/>
                  </a:lnTo>
                  <a:cubicBezTo>
                    <a:pt x="17287" y="24741"/>
                    <a:pt x="19648" y="24034"/>
                    <a:pt x="19812" y="23794"/>
                  </a:cubicBezTo>
                  <a:cubicBezTo>
                    <a:pt x="19818" y="23784"/>
                    <a:pt x="19832" y="23779"/>
                    <a:pt x="19854" y="23779"/>
                  </a:cubicBezTo>
                  <a:cubicBezTo>
                    <a:pt x="20342" y="23779"/>
                    <a:pt x="24610" y="26319"/>
                    <a:pt x="24610" y="26319"/>
                  </a:cubicBezTo>
                  <a:lnTo>
                    <a:pt x="26113" y="29085"/>
                  </a:lnTo>
                  <a:lnTo>
                    <a:pt x="26820" y="33100"/>
                  </a:lnTo>
                  <a:lnTo>
                    <a:pt x="26189" y="36105"/>
                  </a:lnTo>
                  <a:lnTo>
                    <a:pt x="25633" y="38151"/>
                  </a:lnTo>
                  <a:lnTo>
                    <a:pt x="26429" y="40045"/>
                  </a:lnTo>
                  <a:lnTo>
                    <a:pt x="27376" y="37040"/>
                  </a:lnTo>
                  <a:lnTo>
                    <a:pt x="28474" y="36105"/>
                  </a:lnTo>
                  <a:lnTo>
                    <a:pt x="29194" y="40512"/>
                  </a:lnTo>
                  <a:lnTo>
                    <a:pt x="30457" y="43505"/>
                  </a:lnTo>
                  <a:lnTo>
                    <a:pt x="28083" y="42015"/>
                  </a:lnTo>
                  <a:lnTo>
                    <a:pt x="27856" y="43505"/>
                  </a:lnTo>
                  <a:lnTo>
                    <a:pt x="29585" y="47293"/>
                  </a:lnTo>
                  <a:lnTo>
                    <a:pt x="29346" y="49894"/>
                  </a:lnTo>
                  <a:lnTo>
                    <a:pt x="28083" y="52419"/>
                  </a:lnTo>
                  <a:lnTo>
                    <a:pt x="27616" y="56763"/>
                  </a:lnTo>
                  <a:lnTo>
                    <a:pt x="27931" y="61258"/>
                  </a:lnTo>
                  <a:lnTo>
                    <a:pt x="29661" y="64011"/>
                  </a:lnTo>
                  <a:lnTo>
                    <a:pt x="31404" y="65198"/>
                  </a:lnTo>
                  <a:lnTo>
                    <a:pt x="32666" y="68670"/>
                  </a:lnTo>
                  <a:lnTo>
                    <a:pt x="33538" y="71713"/>
                  </a:lnTo>
                  <a:lnTo>
                    <a:pt x="34081" y="73708"/>
                  </a:lnTo>
                  <a:lnTo>
                    <a:pt x="36631" y="76398"/>
                  </a:lnTo>
                  <a:lnTo>
                    <a:pt x="36631" y="76398"/>
                  </a:lnTo>
                  <a:lnTo>
                    <a:pt x="36050" y="73241"/>
                  </a:lnTo>
                  <a:lnTo>
                    <a:pt x="34560" y="71347"/>
                  </a:lnTo>
                  <a:lnTo>
                    <a:pt x="33929" y="66852"/>
                  </a:lnTo>
                  <a:lnTo>
                    <a:pt x="35343" y="68506"/>
                  </a:lnTo>
                  <a:lnTo>
                    <a:pt x="36215" y="71713"/>
                  </a:lnTo>
                  <a:lnTo>
                    <a:pt x="38424" y="73784"/>
                  </a:lnTo>
                  <a:lnTo>
                    <a:pt x="40470" y="77332"/>
                  </a:lnTo>
                  <a:lnTo>
                    <a:pt x="40634" y="79618"/>
                  </a:lnTo>
                  <a:lnTo>
                    <a:pt x="42288" y="81436"/>
                  </a:lnTo>
                  <a:lnTo>
                    <a:pt x="46241" y="82623"/>
                  </a:lnTo>
                  <a:lnTo>
                    <a:pt x="49082" y="84113"/>
                  </a:lnTo>
                  <a:lnTo>
                    <a:pt x="49940" y="83557"/>
                  </a:lnTo>
                  <a:lnTo>
                    <a:pt x="52541" y="85616"/>
                  </a:lnTo>
                  <a:lnTo>
                    <a:pt x="55458" y="86247"/>
                  </a:lnTo>
                  <a:lnTo>
                    <a:pt x="57428" y="88457"/>
                  </a:lnTo>
                  <a:lnTo>
                    <a:pt x="58855" y="90035"/>
                  </a:lnTo>
                  <a:lnTo>
                    <a:pt x="61380" y="91373"/>
                  </a:lnTo>
                  <a:lnTo>
                    <a:pt x="62643" y="90275"/>
                  </a:lnTo>
                  <a:lnTo>
                    <a:pt x="64221" y="92081"/>
                  </a:lnTo>
                  <a:lnTo>
                    <a:pt x="63906" y="95553"/>
                  </a:lnTo>
                  <a:lnTo>
                    <a:pt x="62378" y="97346"/>
                  </a:lnTo>
                  <a:lnTo>
                    <a:pt x="61595" y="99644"/>
                  </a:lnTo>
                  <a:lnTo>
                    <a:pt x="61355" y="101854"/>
                  </a:lnTo>
                  <a:lnTo>
                    <a:pt x="60875" y="103028"/>
                  </a:lnTo>
                  <a:lnTo>
                    <a:pt x="63325" y="105629"/>
                  </a:lnTo>
                  <a:lnTo>
                    <a:pt x="65459" y="108862"/>
                  </a:lnTo>
                  <a:lnTo>
                    <a:pt x="67580" y="112170"/>
                  </a:lnTo>
                  <a:lnTo>
                    <a:pt x="69550" y="113281"/>
                  </a:lnTo>
                  <a:lnTo>
                    <a:pt x="70813" y="115011"/>
                  </a:lnTo>
                  <a:lnTo>
                    <a:pt x="71293" y="119746"/>
                  </a:lnTo>
                  <a:lnTo>
                    <a:pt x="71532" y="123610"/>
                  </a:lnTo>
                  <a:lnTo>
                    <a:pt x="71293" y="127562"/>
                  </a:lnTo>
                  <a:lnTo>
                    <a:pt x="71444" y="129608"/>
                  </a:lnTo>
                  <a:lnTo>
                    <a:pt x="70661" y="132765"/>
                  </a:lnTo>
                  <a:lnTo>
                    <a:pt x="70585" y="135214"/>
                  </a:lnTo>
                  <a:lnTo>
                    <a:pt x="70813" y="138220"/>
                  </a:lnTo>
                  <a:lnTo>
                    <a:pt x="72151" y="139167"/>
                  </a:lnTo>
                  <a:lnTo>
                    <a:pt x="70346" y="143334"/>
                  </a:lnTo>
                  <a:lnTo>
                    <a:pt x="71684" y="145392"/>
                  </a:lnTo>
                  <a:lnTo>
                    <a:pt x="72000" y="147210"/>
                  </a:lnTo>
                  <a:lnTo>
                    <a:pt x="73225" y="150998"/>
                  </a:lnTo>
                  <a:lnTo>
                    <a:pt x="75548" y="154344"/>
                  </a:lnTo>
                  <a:lnTo>
                    <a:pt x="77278" y="155481"/>
                  </a:lnTo>
                  <a:lnTo>
                    <a:pt x="80283" y="155481"/>
                  </a:lnTo>
                  <a:lnTo>
                    <a:pt x="81546" y="153991"/>
                  </a:lnTo>
                  <a:lnTo>
                    <a:pt x="78313" y="152248"/>
                  </a:lnTo>
                  <a:lnTo>
                    <a:pt x="77126" y="149331"/>
                  </a:lnTo>
                  <a:cubicBezTo>
                    <a:pt x="77126" y="149331"/>
                    <a:pt x="75864" y="148826"/>
                    <a:pt x="77050" y="147399"/>
                  </a:cubicBezTo>
                  <a:cubicBezTo>
                    <a:pt x="78237" y="145985"/>
                    <a:pt x="78237" y="145960"/>
                    <a:pt x="78237" y="145960"/>
                  </a:cubicBezTo>
                  <a:lnTo>
                    <a:pt x="78553" y="144925"/>
                  </a:lnTo>
                  <a:lnTo>
                    <a:pt x="76899" y="143738"/>
                  </a:lnTo>
                  <a:lnTo>
                    <a:pt x="77758" y="142083"/>
                  </a:lnTo>
                  <a:lnTo>
                    <a:pt x="78553" y="141528"/>
                  </a:lnTo>
                  <a:lnTo>
                    <a:pt x="78945" y="139318"/>
                  </a:lnTo>
                  <a:lnTo>
                    <a:pt x="78389" y="138055"/>
                  </a:lnTo>
                  <a:lnTo>
                    <a:pt x="78465" y="136957"/>
                  </a:lnTo>
                  <a:lnTo>
                    <a:pt x="79892" y="137108"/>
                  </a:lnTo>
                  <a:lnTo>
                    <a:pt x="79967" y="135530"/>
                  </a:lnTo>
                  <a:lnTo>
                    <a:pt x="79967" y="134962"/>
                  </a:lnTo>
                  <a:lnTo>
                    <a:pt x="81861" y="134406"/>
                  </a:lnTo>
                  <a:lnTo>
                    <a:pt x="83755" y="133926"/>
                  </a:lnTo>
                  <a:lnTo>
                    <a:pt x="83755" y="131805"/>
                  </a:lnTo>
                  <a:lnTo>
                    <a:pt x="83604" y="130542"/>
                  </a:lnTo>
                  <a:lnTo>
                    <a:pt x="83516" y="129595"/>
                  </a:lnTo>
                  <a:lnTo>
                    <a:pt x="86205" y="130063"/>
                  </a:lnTo>
                  <a:lnTo>
                    <a:pt x="87821" y="128484"/>
                  </a:lnTo>
                  <a:lnTo>
                    <a:pt x="89261" y="126047"/>
                  </a:lnTo>
                  <a:lnTo>
                    <a:pt x="90612" y="124065"/>
                  </a:lnTo>
                  <a:lnTo>
                    <a:pt x="91079" y="121312"/>
                  </a:lnTo>
                  <a:lnTo>
                    <a:pt x="93605" y="119570"/>
                  </a:lnTo>
                  <a:lnTo>
                    <a:pt x="96294" y="118155"/>
                  </a:lnTo>
                  <a:lnTo>
                    <a:pt x="97633" y="117360"/>
                  </a:lnTo>
                  <a:lnTo>
                    <a:pt x="98188" y="113572"/>
                  </a:lnTo>
                  <a:lnTo>
                    <a:pt x="99047" y="110415"/>
                  </a:lnTo>
                  <a:lnTo>
                    <a:pt x="99451" y="108445"/>
                  </a:lnTo>
                  <a:lnTo>
                    <a:pt x="101257" y="106160"/>
                  </a:lnTo>
                  <a:lnTo>
                    <a:pt x="102368" y="104190"/>
                  </a:lnTo>
                  <a:lnTo>
                    <a:pt x="101332" y="102296"/>
                  </a:lnTo>
                  <a:cubicBezTo>
                    <a:pt x="101332" y="102296"/>
                    <a:pt x="101888" y="102220"/>
                    <a:pt x="98655" y="100957"/>
                  </a:cubicBezTo>
                  <a:lnTo>
                    <a:pt x="95423" y="99695"/>
                  </a:lnTo>
                  <a:lnTo>
                    <a:pt x="93529" y="99379"/>
                  </a:lnTo>
                  <a:lnTo>
                    <a:pt x="91471" y="98596"/>
                  </a:lnTo>
                  <a:lnTo>
                    <a:pt x="89185" y="97649"/>
                  </a:lnTo>
                  <a:lnTo>
                    <a:pt x="88011" y="94884"/>
                  </a:lnTo>
                  <a:lnTo>
                    <a:pt x="86508" y="92750"/>
                  </a:lnTo>
                  <a:lnTo>
                    <a:pt x="83124" y="91651"/>
                  </a:lnTo>
                  <a:lnTo>
                    <a:pt x="80914" y="91411"/>
                  </a:lnTo>
                  <a:lnTo>
                    <a:pt x="78616" y="89202"/>
                  </a:lnTo>
                  <a:lnTo>
                    <a:pt x="76571" y="88015"/>
                  </a:lnTo>
                  <a:lnTo>
                    <a:pt x="74121" y="87787"/>
                  </a:lnTo>
                  <a:lnTo>
                    <a:pt x="71596" y="87156"/>
                  </a:lnTo>
                  <a:lnTo>
                    <a:pt x="68755" y="87232"/>
                  </a:lnTo>
                  <a:cubicBezTo>
                    <a:pt x="68755" y="87232"/>
                    <a:pt x="65522" y="88179"/>
                    <a:pt x="65446" y="88495"/>
                  </a:cubicBezTo>
                  <a:cubicBezTo>
                    <a:pt x="65358" y="88810"/>
                    <a:pt x="64903" y="90174"/>
                    <a:pt x="64903" y="90174"/>
                  </a:cubicBezTo>
                  <a:lnTo>
                    <a:pt x="63325" y="88911"/>
                  </a:lnTo>
                  <a:lnTo>
                    <a:pt x="61595" y="89467"/>
                  </a:lnTo>
                  <a:lnTo>
                    <a:pt x="59852" y="88596"/>
                  </a:lnTo>
                  <a:lnTo>
                    <a:pt x="58590" y="85994"/>
                  </a:lnTo>
                  <a:lnTo>
                    <a:pt x="59385" y="83949"/>
                  </a:lnTo>
                  <a:lnTo>
                    <a:pt x="57491" y="83317"/>
                  </a:lnTo>
                  <a:lnTo>
                    <a:pt x="54966" y="83002"/>
                  </a:lnTo>
                  <a:lnTo>
                    <a:pt x="55673" y="81032"/>
                  </a:lnTo>
                  <a:lnTo>
                    <a:pt x="56380" y="79643"/>
                  </a:lnTo>
                  <a:lnTo>
                    <a:pt x="56532" y="78507"/>
                  </a:lnTo>
                  <a:lnTo>
                    <a:pt x="53779" y="78507"/>
                  </a:lnTo>
                  <a:lnTo>
                    <a:pt x="52592" y="80476"/>
                  </a:lnTo>
                  <a:lnTo>
                    <a:pt x="49915" y="81423"/>
                  </a:lnTo>
                  <a:lnTo>
                    <a:pt x="47933" y="78747"/>
                  </a:lnTo>
                  <a:lnTo>
                    <a:pt x="47541" y="75160"/>
                  </a:lnTo>
                  <a:lnTo>
                    <a:pt x="48412" y="72218"/>
                  </a:lnTo>
                  <a:lnTo>
                    <a:pt x="51165" y="70173"/>
                  </a:lnTo>
                  <a:lnTo>
                    <a:pt x="54095" y="69769"/>
                  </a:lnTo>
                  <a:lnTo>
                    <a:pt x="55433" y="70880"/>
                  </a:lnTo>
                  <a:lnTo>
                    <a:pt x="56064" y="69693"/>
                  </a:lnTo>
                  <a:lnTo>
                    <a:pt x="58198" y="69693"/>
                  </a:lnTo>
                  <a:lnTo>
                    <a:pt x="60964" y="70552"/>
                  </a:lnTo>
                  <a:lnTo>
                    <a:pt x="61191" y="72521"/>
                  </a:lnTo>
                  <a:lnTo>
                    <a:pt x="62529" y="74567"/>
                  </a:lnTo>
                  <a:lnTo>
                    <a:pt x="62933" y="72484"/>
                  </a:lnTo>
                  <a:lnTo>
                    <a:pt x="62769" y="68759"/>
                  </a:lnTo>
                  <a:lnTo>
                    <a:pt x="63805" y="66852"/>
                  </a:lnTo>
                  <a:lnTo>
                    <a:pt x="66797" y="64806"/>
                  </a:lnTo>
                  <a:lnTo>
                    <a:pt x="68300" y="62281"/>
                  </a:lnTo>
                  <a:lnTo>
                    <a:pt x="69083" y="60248"/>
                  </a:lnTo>
                  <a:lnTo>
                    <a:pt x="71684" y="57697"/>
                  </a:lnTo>
                  <a:lnTo>
                    <a:pt x="73338" y="57697"/>
                  </a:lnTo>
                  <a:lnTo>
                    <a:pt x="74197" y="55412"/>
                  </a:lnTo>
                  <a:lnTo>
                    <a:pt x="76722" y="53758"/>
                  </a:lnTo>
                  <a:lnTo>
                    <a:pt x="77833" y="55488"/>
                  </a:lnTo>
                  <a:lnTo>
                    <a:pt x="79879" y="54187"/>
                  </a:lnTo>
                  <a:lnTo>
                    <a:pt x="83351" y="52748"/>
                  </a:lnTo>
                  <a:lnTo>
                    <a:pt x="82569" y="51876"/>
                  </a:lnTo>
                  <a:lnTo>
                    <a:pt x="79412" y="52104"/>
                  </a:lnTo>
                  <a:lnTo>
                    <a:pt x="78692" y="50525"/>
                  </a:lnTo>
                  <a:lnTo>
                    <a:pt x="78692" y="49187"/>
                  </a:lnTo>
                  <a:lnTo>
                    <a:pt x="77833" y="48707"/>
                  </a:lnTo>
                  <a:lnTo>
                    <a:pt x="76091" y="49502"/>
                  </a:lnTo>
                  <a:lnTo>
                    <a:pt x="78540" y="48240"/>
                  </a:lnTo>
                  <a:lnTo>
                    <a:pt x="80902" y="48240"/>
                  </a:lnTo>
                  <a:lnTo>
                    <a:pt x="83111" y="48391"/>
                  </a:lnTo>
                  <a:lnTo>
                    <a:pt x="85725" y="46901"/>
                  </a:lnTo>
                  <a:cubicBezTo>
                    <a:pt x="85725" y="46901"/>
                    <a:pt x="87619" y="45474"/>
                    <a:pt x="87695" y="45361"/>
                  </a:cubicBezTo>
                  <a:cubicBezTo>
                    <a:pt x="87771" y="45247"/>
                    <a:pt x="86041" y="42204"/>
                    <a:pt x="86041" y="42204"/>
                  </a:cubicBezTo>
                  <a:lnTo>
                    <a:pt x="83983" y="40297"/>
                  </a:lnTo>
                  <a:lnTo>
                    <a:pt x="83591" y="38151"/>
                  </a:lnTo>
                  <a:lnTo>
                    <a:pt x="83111" y="33820"/>
                  </a:lnTo>
                  <a:lnTo>
                    <a:pt x="81066" y="36105"/>
                  </a:lnTo>
                  <a:lnTo>
                    <a:pt x="79172" y="35701"/>
                  </a:lnTo>
                  <a:lnTo>
                    <a:pt x="78856" y="33656"/>
                  </a:lnTo>
                  <a:lnTo>
                    <a:pt x="79639" y="32203"/>
                  </a:lnTo>
                  <a:lnTo>
                    <a:pt x="77909" y="31724"/>
                  </a:lnTo>
                  <a:lnTo>
                    <a:pt x="76798" y="30575"/>
                  </a:lnTo>
                  <a:lnTo>
                    <a:pt x="73957" y="30575"/>
                  </a:lnTo>
                  <a:lnTo>
                    <a:pt x="73098" y="30650"/>
                  </a:lnTo>
                  <a:lnTo>
                    <a:pt x="73010" y="33491"/>
                  </a:lnTo>
                  <a:lnTo>
                    <a:pt x="71671" y="34918"/>
                  </a:lnTo>
                  <a:lnTo>
                    <a:pt x="72467" y="36156"/>
                  </a:lnTo>
                  <a:lnTo>
                    <a:pt x="72694" y="38479"/>
                  </a:lnTo>
                  <a:lnTo>
                    <a:pt x="70573" y="40285"/>
                  </a:lnTo>
                  <a:lnTo>
                    <a:pt x="68603" y="40979"/>
                  </a:lnTo>
                  <a:lnTo>
                    <a:pt x="68603" y="44136"/>
                  </a:lnTo>
                  <a:lnTo>
                    <a:pt x="67340" y="44767"/>
                  </a:lnTo>
                  <a:lnTo>
                    <a:pt x="65913" y="42962"/>
                  </a:lnTo>
                  <a:lnTo>
                    <a:pt x="66545" y="40196"/>
                  </a:lnTo>
                  <a:lnTo>
                    <a:pt x="64386" y="39098"/>
                  </a:lnTo>
                  <a:lnTo>
                    <a:pt x="62113" y="37747"/>
                  </a:lnTo>
                  <a:lnTo>
                    <a:pt x="61115" y="36888"/>
                  </a:lnTo>
                  <a:lnTo>
                    <a:pt x="60092" y="36888"/>
                  </a:lnTo>
                  <a:lnTo>
                    <a:pt x="59852" y="34123"/>
                  </a:lnTo>
                  <a:lnTo>
                    <a:pt x="60244" y="31686"/>
                  </a:lnTo>
                  <a:lnTo>
                    <a:pt x="61088" y="29679"/>
                  </a:lnTo>
                  <a:lnTo>
                    <a:pt x="61088" y="29679"/>
                  </a:lnTo>
                  <a:cubicBezTo>
                    <a:pt x="61170" y="29674"/>
                    <a:pt x="61518" y="29543"/>
                    <a:pt x="62694" y="28958"/>
                  </a:cubicBezTo>
                  <a:cubicBezTo>
                    <a:pt x="63454" y="28578"/>
                    <a:pt x="63639" y="28510"/>
                    <a:pt x="63679" y="28510"/>
                  </a:cubicBezTo>
                  <a:cubicBezTo>
                    <a:pt x="63702" y="28510"/>
                    <a:pt x="63680" y="28531"/>
                    <a:pt x="63688" y="28531"/>
                  </a:cubicBezTo>
                  <a:cubicBezTo>
                    <a:pt x="63704" y="28531"/>
                    <a:pt x="63843" y="28444"/>
                    <a:pt x="64739" y="27910"/>
                  </a:cubicBezTo>
                  <a:cubicBezTo>
                    <a:pt x="66873" y="26648"/>
                    <a:pt x="66873" y="26648"/>
                    <a:pt x="66873" y="26648"/>
                  </a:cubicBezTo>
                  <a:lnTo>
                    <a:pt x="68451" y="25145"/>
                  </a:lnTo>
                  <a:lnTo>
                    <a:pt x="69714" y="23870"/>
                  </a:lnTo>
                  <a:lnTo>
                    <a:pt x="70585" y="23642"/>
                  </a:lnTo>
                  <a:lnTo>
                    <a:pt x="73969" y="23642"/>
                  </a:lnTo>
                  <a:lnTo>
                    <a:pt x="74121" y="21597"/>
                  </a:lnTo>
                  <a:lnTo>
                    <a:pt x="75144" y="19779"/>
                  </a:lnTo>
                  <a:lnTo>
                    <a:pt x="74677" y="18049"/>
                  </a:lnTo>
                  <a:lnTo>
                    <a:pt x="73035" y="16660"/>
                  </a:lnTo>
                  <a:lnTo>
                    <a:pt x="71987" y="18693"/>
                  </a:lnTo>
                  <a:lnTo>
                    <a:pt x="70371" y="19943"/>
                  </a:lnTo>
                  <a:lnTo>
                    <a:pt x="69234" y="20726"/>
                  </a:lnTo>
                  <a:lnTo>
                    <a:pt x="69234" y="18276"/>
                  </a:lnTo>
                  <a:lnTo>
                    <a:pt x="69487" y="17013"/>
                  </a:lnTo>
                  <a:lnTo>
                    <a:pt x="69487" y="17013"/>
                  </a:lnTo>
                  <a:lnTo>
                    <a:pt x="68439" y="17960"/>
                  </a:lnTo>
                  <a:lnTo>
                    <a:pt x="67403" y="15599"/>
                  </a:lnTo>
                  <a:lnTo>
                    <a:pt x="68565" y="14336"/>
                  </a:lnTo>
                  <a:lnTo>
                    <a:pt x="69373" y="12594"/>
                  </a:lnTo>
                  <a:lnTo>
                    <a:pt x="70636" y="9841"/>
                  </a:lnTo>
                  <a:lnTo>
                    <a:pt x="71633" y="9450"/>
                  </a:lnTo>
                  <a:lnTo>
                    <a:pt x="73401" y="7783"/>
                  </a:lnTo>
                  <a:lnTo>
                    <a:pt x="72618" y="7379"/>
                  </a:lnTo>
                  <a:lnTo>
                    <a:pt x="71633" y="7240"/>
                  </a:lnTo>
                  <a:lnTo>
                    <a:pt x="69234" y="7240"/>
                  </a:lnTo>
                  <a:lnTo>
                    <a:pt x="69234" y="9450"/>
                  </a:lnTo>
                  <a:lnTo>
                    <a:pt x="67164" y="12152"/>
                  </a:lnTo>
                  <a:lnTo>
                    <a:pt x="65408" y="14854"/>
                  </a:lnTo>
                  <a:lnTo>
                    <a:pt x="66280" y="16091"/>
                  </a:lnTo>
                  <a:lnTo>
                    <a:pt x="65926" y="18516"/>
                  </a:lnTo>
                  <a:lnTo>
                    <a:pt x="62921" y="20094"/>
                  </a:lnTo>
                  <a:lnTo>
                    <a:pt x="62921" y="18276"/>
                  </a:lnTo>
                  <a:lnTo>
                    <a:pt x="61191" y="18124"/>
                  </a:lnTo>
                  <a:lnTo>
                    <a:pt x="59701" y="19299"/>
                  </a:lnTo>
                  <a:lnTo>
                    <a:pt x="57845" y="16698"/>
                  </a:lnTo>
                  <a:lnTo>
                    <a:pt x="55673" y="16698"/>
                  </a:lnTo>
                  <a:lnTo>
                    <a:pt x="54966" y="18049"/>
                  </a:lnTo>
                  <a:lnTo>
                    <a:pt x="54259" y="19071"/>
                  </a:lnTo>
                  <a:lnTo>
                    <a:pt x="53223" y="16786"/>
                  </a:lnTo>
                  <a:cubicBezTo>
                    <a:pt x="53223" y="16786"/>
                    <a:pt x="52623" y="16998"/>
                    <a:pt x="52038" y="16998"/>
                  </a:cubicBezTo>
                  <a:cubicBezTo>
                    <a:pt x="51500" y="16998"/>
                    <a:pt x="50974" y="16819"/>
                    <a:pt x="50938" y="16129"/>
                  </a:cubicBezTo>
                  <a:cubicBezTo>
                    <a:pt x="50862" y="14690"/>
                    <a:pt x="50862" y="14677"/>
                    <a:pt x="50862" y="14677"/>
                  </a:cubicBezTo>
                  <a:lnTo>
                    <a:pt x="47629" y="11672"/>
                  </a:lnTo>
                  <a:lnTo>
                    <a:pt x="46594" y="10952"/>
                  </a:lnTo>
                  <a:lnTo>
                    <a:pt x="44788" y="11268"/>
                  </a:lnTo>
                  <a:lnTo>
                    <a:pt x="43993" y="8869"/>
                  </a:lnTo>
                  <a:lnTo>
                    <a:pt x="42579" y="8427"/>
                  </a:lnTo>
                  <a:lnTo>
                    <a:pt x="39030" y="8869"/>
                  </a:lnTo>
                  <a:lnTo>
                    <a:pt x="36972" y="8427"/>
                  </a:lnTo>
                  <a:lnTo>
                    <a:pt x="34295" y="6141"/>
                  </a:lnTo>
                  <a:lnTo>
                    <a:pt x="30747" y="4462"/>
                  </a:lnTo>
                  <a:lnTo>
                    <a:pt x="28159" y="1962"/>
                  </a:lnTo>
                  <a:lnTo>
                    <a:pt x="26037" y="194"/>
                  </a:lnTo>
                  <a:lnTo>
                    <a:pt x="23196" y="825"/>
                  </a:lnTo>
                  <a:cubicBezTo>
                    <a:pt x="23196" y="825"/>
                    <a:pt x="23017" y="0"/>
                    <a:pt x="22033" y="0"/>
                  </a:cubicBez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3"/>
            <p:cNvSpPr/>
            <p:nvPr/>
          </p:nvSpPr>
          <p:spPr>
            <a:xfrm>
              <a:off x="238125" y="1071925"/>
              <a:ext cx="2568675" cy="3902025"/>
            </a:xfrm>
            <a:custGeom>
              <a:avLst/>
              <a:gdLst/>
              <a:ahLst/>
              <a:cxnLst/>
              <a:rect l="l" t="t" r="r" b="b"/>
              <a:pathLst>
                <a:path w="102747" h="156081" extrusionOk="0">
                  <a:moveTo>
                    <a:pt x="61468" y="29836"/>
                  </a:moveTo>
                  <a:cubicBezTo>
                    <a:pt x="61506" y="29899"/>
                    <a:pt x="61519" y="29962"/>
                    <a:pt x="61506" y="30025"/>
                  </a:cubicBezTo>
                  <a:lnTo>
                    <a:pt x="61342" y="29899"/>
                  </a:lnTo>
                  <a:lnTo>
                    <a:pt x="61468" y="29836"/>
                  </a:lnTo>
                  <a:close/>
                  <a:moveTo>
                    <a:pt x="101181" y="102504"/>
                  </a:moveTo>
                  <a:lnTo>
                    <a:pt x="101282" y="102542"/>
                  </a:lnTo>
                  <a:lnTo>
                    <a:pt x="101193" y="102718"/>
                  </a:lnTo>
                  <a:cubicBezTo>
                    <a:pt x="101155" y="102655"/>
                    <a:pt x="101143" y="102567"/>
                    <a:pt x="101181" y="102504"/>
                  </a:cubicBezTo>
                  <a:close/>
                  <a:moveTo>
                    <a:pt x="22159" y="618"/>
                  </a:moveTo>
                  <a:cubicBezTo>
                    <a:pt x="22328" y="618"/>
                    <a:pt x="22461" y="648"/>
                    <a:pt x="22565" y="692"/>
                  </a:cubicBezTo>
                  <a:cubicBezTo>
                    <a:pt x="22779" y="781"/>
                    <a:pt x="22943" y="970"/>
                    <a:pt x="23019" y="1198"/>
                  </a:cubicBezTo>
                  <a:lnTo>
                    <a:pt x="23385" y="1437"/>
                  </a:lnTo>
                  <a:lnTo>
                    <a:pt x="26075" y="844"/>
                  </a:lnTo>
                  <a:lnTo>
                    <a:pt x="28057" y="2498"/>
                  </a:lnTo>
                  <a:lnTo>
                    <a:pt x="30658" y="4998"/>
                  </a:lnTo>
                  <a:lnTo>
                    <a:pt x="34257" y="6716"/>
                  </a:lnTo>
                  <a:lnTo>
                    <a:pt x="36909" y="8976"/>
                  </a:lnTo>
                  <a:lnTo>
                    <a:pt x="37048" y="9052"/>
                  </a:lnTo>
                  <a:lnTo>
                    <a:pt x="39093" y="9481"/>
                  </a:lnTo>
                  <a:lnTo>
                    <a:pt x="39207" y="9481"/>
                  </a:lnTo>
                  <a:lnTo>
                    <a:pt x="42679" y="9052"/>
                  </a:lnTo>
                  <a:lnTo>
                    <a:pt x="43879" y="9430"/>
                  </a:lnTo>
                  <a:lnTo>
                    <a:pt x="44624" y="11678"/>
                  </a:lnTo>
                  <a:lnTo>
                    <a:pt x="44978" y="11893"/>
                  </a:lnTo>
                  <a:lnTo>
                    <a:pt x="46657" y="11590"/>
                  </a:lnTo>
                  <a:lnTo>
                    <a:pt x="47541" y="12208"/>
                  </a:lnTo>
                  <a:lnTo>
                    <a:pt x="50685" y="15125"/>
                  </a:lnTo>
                  <a:cubicBezTo>
                    <a:pt x="50698" y="15302"/>
                    <a:pt x="50710" y="15668"/>
                    <a:pt x="50761" y="16464"/>
                  </a:cubicBezTo>
                  <a:cubicBezTo>
                    <a:pt x="50761" y="16830"/>
                    <a:pt x="50937" y="17183"/>
                    <a:pt x="51253" y="17385"/>
                  </a:cubicBezTo>
                  <a:cubicBezTo>
                    <a:pt x="51517" y="17561"/>
                    <a:pt x="51851" y="17620"/>
                    <a:pt x="52180" y="17620"/>
                  </a:cubicBezTo>
                  <a:cubicBezTo>
                    <a:pt x="52561" y="17620"/>
                    <a:pt x="52935" y="17541"/>
                    <a:pt x="53185" y="17474"/>
                  </a:cubicBezTo>
                  <a:lnTo>
                    <a:pt x="54094" y="19507"/>
                  </a:lnTo>
                  <a:lnTo>
                    <a:pt x="54637" y="19557"/>
                  </a:lnTo>
                  <a:lnTo>
                    <a:pt x="55370" y="18497"/>
                  </a:lnTo>
                  <a:lnTo>
                    <a:pt x="55988" y="17322"/>
                  </a:lnTo>
                  <a:lnTo>
                    <a:pt x="57807" y="17322"/>
                  </a:lnTo>
                  <a:lnTo>
                    <a:pt x="59562" y="19784"/>
                  </a:lnTo>
                  <a:lnTo>
                    <a:pt x="60016" y="19848"/>
                  </a:lnTo>
                  <a:lnTo>
                    <a:pt x="61418" y="18762"/>
                  </a:lnTo>
                  <a:lnTo>
                    <a:pt x="62744" y="18875"/>
                  </a:lnTo>
                  <a:lnTo>
                    <a:pt x="62744" y="20403"/>
                  </a:lnTo>
                  <a:lnTo>
                    <a:pt x="63198" y="20681"/>
                  </a:lnTo>
                  <a:lnTo>
                    <a:pt x="66204" y="19103"/>
                  </a:lnTo>
                  <a:lnTo>
                    <a:pt x="66355" y="18875"/>
                  </a:lnTo>
                  <a:lnTo>
                    <a:pt x="66709" y="16451"/>
                  </a:lnTo>
                  <a:lnTo>
                    <a:pt x="66658" y="16224"/>
                  </a:lnTo>
                  <a:lnTo>
                    <a:pt x="65913" y="15150"/>
                  </a:lnTo>
                  <a:lnTo>
                    <a:pt x="67542" y="12650"/>
                  </a:lnTo>
                  <a:lnTo>
                    <a:pt x="69613" y="9961"/>
                  </a:lnTo>
                  <a:lnTo>
                    <a:pt x="69676" y="9771"/>
                  </a:lnTo>
                  <a:lnTo>
                    <a:pt x="69676" y="7877"/>
                  </a:lnTo>
                  <a:lnTo>
                    <a:pt x="71709" y="7877"/>
                  </a:lnTo>
                  <a:lnTo>
                    <a:pt x="72631" y="8004"/>
                  </a:lnTo>
                  <a:lnTo>
                    <a:pt x="72984" y="8180"/>
                  </a:lnTo>
                  <a:lnTo>
                    <a:pt x="71570" y="9493"/>
                  </a:lnTo>
                  <a:lnTo>
                    <a:pt x="70636" y="9872"/>
                  </a:lnTo>
                  <a:lnTo>
                    <a:pt x="70472" y="10024"/>
                  </a:lnTo>
                  <a:lnTo>
                    <a:pt x="68413" y="14469"/>
                  </a:lnTo>
                  <a:lnTo>
                    <a:pt x="67290" y="15693"/>
                  </a:lnTo>
                  <a:lnTo>
                    <a:pt x="67226" y="16034"/>
                  </a:lnTo>
                  <a:lnTo>
                    <a:pt x="68274" y="18408"/>
                  </a:lnTo>
                  <a:lnTo>
                    <a:pt x="68780" y="18509"/>
                  </a:lnTo>
                  <a:lnTo>
                    <a:pt x="69108" y="18206"/>
                  </a:lnTo>
                  <a:lnTo>
                    <a:pt x="69108" y="18206"/>
                  </a:lnTo>
                  <a:lnTo>
                    <a:pt x="69045" y="18522"/>
                  </a:lnTo>
                  <a:lnTo>
                    <a:pt x="69045" y="21035"/>
                  </a:lnTo>
                  <a:lnTo>
                    <a:pt x="69537" y="21287"/>
                  </a:lnTo>
                  <a:lnTo>
                    <a:pt x="70686" y="20504"/>
                  </a:lnTo>
                  <a:lnTo>
                    <a:pt x="72315" y="19254"/>
                  </a:lnTo>
                  <a:lnTo>
                    <a:pt x="73262" y="17474"/>
                  </a:lnTo>
                  <a:lnTo>
                    <a:pt x="74525" y="18534"/>
                  </a:lnTo>
                  <a:lnTo>
                    <a:pt x="74929" y="20050"/>
                  </a:lnTo>
                  <a:lnTo>
                    <a:pt x="73982" y="21742"/>
                  </a:lnTo>
                  <a:lnTo>
                    <a:pt x="73805" y="23636"/>
                  </a:lnTo>
                  <a:lnTo>
                    <a:pt x="70699" y="23636"/>
                  </a:lnTo>
                  <a:lnTo>
                    <a:pt x="69752" y="23863"/>
                  </a:lnTo>
                  <a:lnTo>
                    <a:pt x="69613" y="23951"/>
                  </a:lnTo>
                  <a:lnTo>
                    <a:pt x="68350" y="25227"/>
                  </a:lnTo>
                  <a:lnTo>
                    <a:pt x="66797" y="26704"/>
                  </a:lnTo>
                  <a:cubicBezTo>
                    <a:pt x="66721" y="26755"/>
                    <a:pt x="66368" y="26982"/>
                    <a:pt x="64701" y="27954"/>
                  </a:cubicBezTo>
                  <a:lnTo>
                    <a:pt x="64171" y="28270"/>
                  </a:lnTo>
                  <a:lnTo>
                    <a:pt x="63779" y="28510"/>
                  </a:lnTo>
                  <a:cubicBezTo>
                    <a:pt x="63602" y="28535"/>
                    <a:pt x="63299" y="28674"/>
                    <a:pt x="62668" y="28990"/>
                  </a:cubicBezTo>
                  <a:cubicBezTo>
                    <a:pt x="61443" y="29608"/>
                    <a:pt x="61216" y="29684"/>
                    <a:pt x="61178" y="29684"/>
                  </a:cubicBezTo>
                  <a:lnTo>
                    <a:pt x="61178" y="29785"/>
                  </a:lnTo>
                  <a:lnTo>
                    <a:pt x="61039" y="29684"/>
                  </a:lnTo>
                  <a:cubicBezTo>
                    <a:pt x="60938" y="29747"/>
                    <a:pt x="60875" y="29861"/>
                    <a:pt x="60862" y="29974"/>
                  </a:cubicBezTo>
                  <a:lnTo>
                    <a:pt x="60079" y="31868"/>
                  </a:lnTo>
                  <a:lnTo>
                    <a:pt x="59663" y="34381"/>
                  </a:lnTo>
                  <a:lnTo>
                    <a:pt x="59663" y="34457"/>
                  </a:lnTo>
                  <a:lnTo>
                    <a:pt x="59890" y="37222"/>
                  </a:lnTo>
                  <a:lnTo>
                    <a:pt x="60206" y="37500"/>
                  </a:lnTo>
                  <a:lnTo>
                    <a:pt x="61115" y="37500"/>
                  </a:lnTo>
                  <a:lnTo>
                    <a:pt x="62075" y="38321"/>
                  </a:lnTo>
                  <a:lnTo>
                    <a:pt x="64360" y="39685"/>
                  </a:lnTo>
                  <a:lnTo>
                    <a:pt x="66317" y="40669"/>
                  </a:lnTo>
                  <a:lnTo>
                    <a:pt x="65736" y="43195"/>
                  </a:lnTo>
                  <a:lnTo>
                    <a:pt x="65800" y="43460"/>
                  </a:lnTo>
                  <a:lnTo>
                    <a:pt x="67214" y="45278"/>
                  </a:lnTo>
                  <a:lnTo>
                    <a:pt x="67605" y="45354"/>
                  </a:lnTo>
                  <a:lnTo>
                    <a:pt x="68868" y="44723"/>
                  </a:lnTo>
                  <a:lnTo>
                    <a:pt x="69045" y="44445"/>
                  </a:lnTo>
                  <a:lnTo>
                    <a:pt x="69045" y="41516"/>
                  </a:lnTo>
                  <a:lnTo>
                    <a:pt x="70800" y="40884"/>
                  </a:lnTo>
                  <a:lnTo>
                    <a:pt x="73035" y="39028"/>
                  </a:lnTo>
                  <a:lnTo>
                    <a:pt x="73136" y="38750"/>
                  </a:lnTo>
                  <a:lnTo>
                    <a:pt x="72909" y="36414"/>
                  </a:lnTo>
                  <a:lnTo>
                    <a:pt x="72858" y="36275"/>
                  </a:lnTo>
                  <a:lnTo>
                    <a:pt x="72201" y="35253"/>
                  </a:lnTo>
                  <a:lnTo>
                    <a:pt x="73376" y="34015"/>
                  </a:lnTo>
                  <a:lnTo>
                    <a:pt x="73464" y="33800"/>
                  </a:lnTo>
                  <a:lnTo>
                    <a:pt x="73527" y="31250"/>
                  </a:lnTo>
                  <a:lnTo>
                    <a:pt x="74095" y="31199"/>
                  </a:lnTo>
                  <a:lnTo>
                    <a:pt x="76798" y="31199"/>
                  </a:lnTo>
                  <a:lnTo>
                    <a:pt x="77808" y="32247"/>
                  </a:lnTo>
                  <a:lnTo>
                    <a:pt x="77947" y="32323"/>
                  </a:lnTo>
                  <a:lnTo>
                    <a:pt x="79298" y="32702"/>
                  </a:lnTo>
                  <a:lnTo>
                    <a:pt x="78704" y="33813"/>
                  </a:lnTo>
                  <a:lnTo>
                    <a:pt x="78666" y="34015"/>
                  </a:lnTo>
                  <a:lnTo>
                    <a:pt x="78982" y="36061"/>
                  </a:lnTo>
                  <a:lnTo>
                    <a:pt x="79235" y="36326"/>
                  </a:lnTo>
                  <a:lnTo>
                    <a:pt x="81129" y="36730"/>
                  </a:lnTo>
                  <a:lnTo>
                    <a:pt x="81419" y="36629"/>
                  </a:lnTo>
                  <a:lnTo>
                    <a:pt x="82998" y="34861"/>
                  </a:lnTo>
                  <a:lnTo>
                    <a:pt x="83402" y="38523"/>
                  </a:lnTo>
                  <a:lnTo>
                    <a:pt x="83793" y="40657"/>
                  </a:lnTo>
                  <a:lnTo>
                    <a:pt x="83894" y="40834"/>
                  </a:lnTo>
                  <a:lnTo>
                    <a:pt x="85902" y="42715"/>
                  </a:lnTo>
                  <a:cubicBezTo>
                    <a:pt x="86558" y="43864"/>
                    <a:pt x="87253" y="45127"/>
                    <a:pt x="87455" y="45569"/>
                  </a:cubicBezTo>
                  <a:cubicBezTo>
                    <a:pt x="87152" y="45821"/>
                    <a:pt x="86369" y="46415"/>
                    <a:pt x="85687" y="46932"/>
                  </a:cubicBezTo>
                  <a:lnTo>
                    <a:pt x="83162" y="48385"/>
                  </a:lnTo>
                  <a:lnTo>
                    <a:pt x="81028" y="48220"/>
                  </a:lnTo>
                  <a:lnTo>
                    <a:pt x="78654" y="48220"/>
                  </a:lnTo>
                  <a:lnTo>
                    <a:pt x="78515" y="48258"/>
                  </a:lnTo>
                  <a:lnTo>
                    <a:pt x="76065" y="49521"/>
                  </a:lnTo>
                  <a:lnTo>
                    <a:pt x="76343" y="50089"/>
                  </a:lnTo>
                  <a:lnTo>
                    <a:pt x="77934" y="49369"/>
                  </a:lnTo>
                  <a:lnTo>
                    <a:pt x="78502" y="49685"/>
                  </a:lnTo>
                  <a:lnTo>
                    <a:pt x="78502" y="50834"/>
                  </a:lnTo>
                  <a:lnTo>
                    <a:pt x="79235" y="52539"/>
                  </a:lnTo>
                  <a:lnTo>
                    <a:pt x="79550" y="52728"/>
                  </a:lnTo>
                  <a:lnTo>
                    <a:pt x="82556" y="52514"/>
                  </a:lnTo>
                  <a:lnTo>
                    <a:pt x="82934" y="52930"/>
                  </a:lnTo>
                  <a:lnTo>
                    <a:pt x="79828" y="54231"/>
                  </a:lnTo>
                  <a:lnTo>
                    <a:pt x="78048" y="55355"/>
                  </a:lnTo>
                  <a:lnTo>
                    <a:pt x="77113" y="53890"/>
                  </a:lnTo>
                  <a:lnTo>
                    <a:pt x="76671" y="53802"/>
                  </a:lnTo>
                  <a:lnTo>
                    <a:pt x="74146" y="55456"/>
                  </a:lnTo>
                  <a:lnTo>
                    <a:pt x="74032" y="55607"/>
                  </a:lnTo>
                  <a:lnTo>
                    <a:pt x="73237" y="57691"/>
                  </a:lnTo>
                  <a:lnTo>
                    <a:pt x="71797" y="57691"/>
                  </a:lnTo>
                  <a:lnTo>
                    <a:pt x="71583" y="57779"/>
                  </a:lnTo>
                  <a:lnTo>
                    <a:pt x="68982" y="60330"/>
                  </a:lnTo>
                  <a:lnTo>
                    <a:pt x="68136" y="62426"/>
                  </a:lnTo>
                  <a:lnTo>
                    <a:pt x="66671" y="64888"/>
                  </a:lnTo>
                  <a:lnTo>
                    <a:pt x="63741" y="66908"/>
                  </a:lnTo>
                  <a:lnTo>
                    <a:pt x="63640" y="67009"/>
                  </a:lnTo>
                  <a:lnTo>
                    <a:pt x="62618" y="68916"/>
                  </a:lnTo>
                  <a:lnTo>
                    <a:pt x="62580" y="69068"/>
                  </a:lnTo>
                  <a:lnTo>
                    <a:pt x="62731" y="72767"/>
                  </a:lnTo>
                  <a:lnTo>
                    <a:pt x="62491" y="74043"/>
                  </a:lnTo>
                  <a:lnTo>
                    <a:pt x="61620" y="72717"/>
                  </a:lnTo>
                  <a:lnTo>
                    <a:pt x="61393" y="70823"/>
                  </a:lnTo>
                  <a:lnTo>
                    <a:pt x="61178" y="70558"/>
                  </a:lnTo>
                  <a:lnTo>
                    <a:pt x="58413" y="69686"/>
                  </a:lnTo>
                  <a:lnTo>
                    <a:pt x="56190" y="69674"/>
                  </a:lnTo>
                  <a:lnTo>
                    <a:pt x="55913" y="69838"/>
                  </a:lnTo>
                  <a:lnTo>
                    <a:pt x="55471" y="70684"/>
                  </a:lnTo>
                  <a:lnTo>
                    <a:pt x="54423" y="69838"/>
                  </a:lnTo>
                  <a:lnTo>
                    <a:pt x="54183" y="69762"/>
                  </a:lnTo>
                  <a:lnTo>
                    <a:pt x="51266" y="70166"/>
                  </a:lnTo>
                  <a:lnTo>
                    <a:pt x="51114" y="70229"/>
                  </a:lnTo>
                  <a:lnTo>
                    <a:pt x="48362" y="72287"/>
                  </a:lnTo>
                  <a:lnTo>
                    <a:pt x="48248" y="72452"/>
                  </a:lnTo>
                  <a:lnTo>
                    <a:pt x="47377" y="75381"/>
                  </a:lnTo>
                  <a:lnTo>
                    <a:pt x="47377" y="75507"/>
                  </a:lnTo>
                  <a:lnTo>
                    <a:pt x="47768" y="79093"/>
                  </a:lnTo>
                  <a:lnTo>
                    <a:pt x="47819" y="79245"/>
                  </a:lnTo>
                  <a:lnTo>
                    <a:pt x="49801" y="81934"/>
                  </a:lnTo>
                  <a:lnTo>
                    <a:pt x="50155" y="82048"/>
                  </a:lnTo>
                  <a:lnTo>
                    <a:pt x="52832" y="81101"/>
                  </a:lnTo>
                  <a:lnTo>
                    <a:pt x="52996" y="80962"/>
                  </a:lnTo>
                  <a:lnTo>
                    <a:pt x="54082" y="79144"/>
                  </a:lnTo>
                  <a:lnTo>
                    <a:pt x="56304" y="79144"/>
                  </a:lnTo>
                  <a:lnTo>
                    <a:pt x="56203" y="79876"/>
                  </a:lnTo>
                  <a:lnTo>
                    <a:pt x="55496" y="81240"/>
                  </a:lnTo>
                  <a:lnTo>
                    <a:pt x="54789" y="83210"/>
                  </a:lnTo>
                  <a:lnTo>
                    <a:pt x="55054" y="83639"/>
                  </a:lnTo>
                  <a:lnTo>
                    <a:pt x="57516" y="83930"/>
                  </a:lnTo>
                  <a:lnTo>
                    <a:pt x="59095" y="84460"/>
                  </a:lnTo>
                  <a:lnTo>
                    <a:pt x="58413" y="86202"/>
                  </a:lnTo>
                  <a:lnTo>
                    <a:pt x="58425" y="86455"/>
                  </a:lnTo>
                  <a:lnTo>
                    <a:pt x="59688" y="89056"/>
                  </a:lnTo>
                  <a:lnTo>
                    <a:pt x="59840" y="89195"/>
                  </a:lnTo>
                  <a:lnTo>
                    <a:pt x="61569" y="90066"/>
                  </a:lnTo>
                  <a:lnTo>
                    <a:pt x="61809" y="90079"/>
                  </a:lnTo>
                  <a:lnTo>
                    <a:pt x="63388" y="89586"/>
                  </a:lnTo>
                  <a:lnTo>
                    <a:pt x="64827" y="90735"/>
                  </a:lnTo>
                  <a:lnTo>
                    <a:pt x="65320" y="90597"/>
                  </a:lnTo>
                  <a:cubicBezTo>
                    <a:pt x="65345" y="90546"/>
                    <a:pt x="65749" y="89397"/>
                    <a:pt x="65863" y="88980"/>
                  </a:cubicBezTo>
                  <a:cubicBezTo>
                    <a:pt x="66166" y="88766"/>
                    <a:pt x="67656" y="88261"/>
                    <a:pt x="68944" y="87882"/>
                  </a:cubicBezTo>
                  <a:lnTo>
                    <a:pt x="71696" y="87806"/>
                  </a:lnTo>
                  <a:lnTo>
                    <a:pt x="74222" y="88437"/>
                  </a:lnTo>
                  <a:lnTo>
                    <a:pt x="76596" y="88665"/>
                  </a:lnTo>
                  <a:lnTo>
                    <a:pt x="78553" y="89788"/>
                  </a:lnTo>
                  <a:lnTo>
                    <a:pt x="80813" y="91973"/>
                  </a:lnTo>
                  <a:lnTo>
                    <a:pt x="81002" y="92061"/>
                  </a:lnTo>
                  <a:lnTo>
                    <a:pt x="83174" y="92289"/>
                  </a:lnTo>
                  <a:lnTo>
                    <a:pt x="86432" y="93362"/>
                  </a:lnTo>
                  <a:lnTo>
                    <a:pt x="87846" y="95370"/>
                  </a:lnTo>
                  <a:lnTo>
                    <a:pt x="89021" y="98097"/>
                  </a:lnTo>
                  <a:lnTo>
                    <a:pt x="89185" y="98274"/>
                  </a:lnTo>
                  <a:lnTo>
                    <a:pt x="91470" y="99221"/>
                  </a:lnTo>
                  <a:lnTo>
                    <a:pt x="93529" y="100016"/>
                  </a:lnTo>
                  <a:lnTo>
                    <a:pt x="95448" y="100345"/>
                  </a:lnTo>
                  <a:lnTo>
                    <a:pt x="98655" y="101595"/>
                  </a:lnTo>
                  <a:cubicBezTo>
                    <a:pt x="100625" y="102365"/>
                    <a:pt x="101092" y="102655"/>
                    <a:pt x="101193" y="102731"/>
                  </a:cubicBezTo>
                  <a:lnTo>
                    <a:pt x="101168" y="102782"/>
                  </a:lnTo>
                  <a:lnTo>
                    <a:pt x="102115" y="104524"/>
                  </a:lnTo>
                  <a:lnTo>
                    <a:pt x="101130" y="106305"/>
                  </a:lnTo>
                  <a:lnTo>
                    <a:pt x="99312" y="108590"/>
                  </a:lnTo>
                  <a:lnTo>
                    <a:pt x="99249" y="108716"/>
                  </a:lnTo>
                  <a:lnTo>
                    <a:pt x="98857" y="110673"/>
                  </a:lnTo>
                  <a:lnTo>
                    <a:pt x="97986" y="113855"/>
                  </a:lnTo>
                  <a:lnTo>
                    <a:pt x="97456" y="117492"/>
                  </a:lnTo>
                  <a:lnTo>
                    <a:pt x="96256" y="118199"/>
                  </a:lnTo>
                  <a:lnTo>
                    <a:pt x="93541" y="119639"/>
                  </a:lnTo>
                  <a:lnTo>
                    <a:pt x="91016" y="121369"/>
                  </a:lnTo>
                  <a:lnTo>
                    <a:pt x="90889" y="121583"/>
                  </a:lnTo>
                  <a:lnTo>
                    <a:pt x="90422" y="124260"/>
                  </a:lnTo>
                  <a:lnTo>
                    <a:pt x="89096" y="126192"/>
                  </a:lnTo>
                  <a:lnTo>
                    <a:pt x="87682" y="128604"/>
                  </a:lnTo>
                  <a:lnTo>
                    <a:pt x="86205" y="130031"/>
                  </a:lnTo>
                  <a:lnTo>
                    <a:pt x="83679" y="129589"/>
                  </a:lnTo>
                  <a:lnTo>
                    <a:pt x="83313" y="129930"/>
                  </a:lnTo>
                  <a:lnTo>
                    <a:pt x="83389" y="130889"/>
                  </a:lnTo>
                  <a:lnTo>
                    <a:pt x="83553" y="132114"/>
                  </a:lnTo>
                  <a:lnTo>
                    <a:pt x="83553" y="134008"/>
                  </a:lnTo>
                  <a:lnTo>
                    <a:pt x="81886" y="134412"/>
                  </a:lnTo>
                  <a:lnTo>
                    <a:pt x="79992" y="134968"/>
                  </a:lnTo>
                  <a:lnTo>
                    <a:pt x="79765" y="135271"/>
                  </a:lnTo>
                  <a:lnTo>
                    <a:pt x="79765" y="135801"/>
                  </a:lnTo>
                  <a:lnTo>
                    <a:pt x="79702" y="137039"/>
                  </a:lnTo>
                  <a:lnTo>
                    <a:pt x="78616" y="136912"/>
                  </a:lnTo>
                  <a:lnTo>
                    <a:pt x="78262" y="137215"/>
                  </a:lnTo>
                  <a:lnTo>
                    <a:pt x="78187" y="138314"/>
                  </a:lnTo>
                  <a:lnTo>
                    <a:pt x="78212" y="138465"/>
                  </a:lnTo>
                  <a:lnTo>
                    <a:pt x="78730" y="139640"/>
                  </a:lnTo>
                  <a:lnTo>
                    <a:pt x="78376" y="141622"/>
                  </a:lnTo>
                  <a:lnTo>
                    <a:pt x="77694" y="142102"/>
                  </a:lnTo>
                  <a:lnTo>
                    <a:pt x="77593" y="142216"/>
                  </a:lnTo>
                  <a:lnTo>
                    <a:pt x="76722" y="143882"/>
                  </a:lnTo>
                  <a:lnTo>
                    <a:pt x="76823" y="144274"/>
                  </a:lnTo>
                  <a:lnTo>
                    <a:pt x="78300" y="145335"/>
                  </a:lnTo>
                  <a:lnTo>
                    <a:pt x="78060" y="146105"/>
                  </a:lnTo>
                  <a:cubicBezTo>
                    <a:pt x="77997" y="146181"/>
                    <a:pt x="77757" y="146484"/>
                    <a:pt x="76924" y="147481"/>
                  </a:cubicBezTo>
                  <a:cubicBezTo>
                    <a:pt x="76444" y="148062"/>
                    <a:pt x="76255" y="148592"/>
                    <a:pt x="76381" y="149059"/>
                  </a:cubicBezTo>
                  <a:cubicBezTo>
                    <a:pt x="76469" y="149388"/>
                    <a:pt x="76697" y="149678"/>
                    <a:pt x="77000" y="149842"/>
                  </a:cubicBezTo>
                  <a:lnTo>
                    <a:pt x="78136" y="152646"/>
                  </a:lnTo>
                  <a:lnTo>
                    <a:pt x="78275" y="152810"/>
                  </a:lnTo>
                  <a:lnTo>
                    <a:pt x="81167" y="154363"/>
                  </a:lnTo>
                  <a:lnTo>
                    <a:pt x="80245" y="155449"/>
                  </a:lnTo>
                  <a:lnTo>
                    <a:pt x="77492" y="155449"/>
                  </a:lnTo>
                  <a:lnTo>
                    <a:pt x="75889" y="154401"/>
                  </a:lnTo>
                  <a:lnTo>
                    <a:pt x="73628" y="151130"/>
                  </a:lnTo>
                  <a:lnTo>
                    <a:pt x="72429" y="147443"/>
                  </a:lnTo>
                  <a:lnTo>
                    <a:pt x="72113" y="145625"/>
                  </a:lnTo>
                  <a:lnTo>
                    <a:pt x="70825" y="143605"/>
                  </a:lnTo>
                  <a:lnTo>
                    <a:pt x="72568" y="139577"/>
                  </a:lnTo>
                  <a:lnTo>
                    <a:pt x="72454" y="139198"/>
                  </a:lnTo>
                  <a:lnTo>
                    <a:pt x="71242" y="138327"/>
                  </a:lnTo>
                  <a:lnTo>
                    <a:pt x="71014" y="135523"/>
                  </a:lnTo>
                  <a:lnTo>
                    <a:pt x="71090" y="133112"/>
                  </a:lnTo>
                  <a:lnTo>
                    <a:pt x="71873" y="129993"/>
                  </a:lnTo>
                  <a:lnTo>
                    <a:pt x="71886" y="129892"/>
                  </a:lnTo>
                  <a:lnTo>
                    <a:pt x="71722" y="127884"/>
                  </a:lnTo>
                  <a:lnTo>
                    <a:pt x="71962" y="123907"/>
                  </a:lnTo>
                  <a:lnTo>
                    <a:pt x="71722" y="120030"/>
                  </a:lnTo>
                  <a:lnTo>
                    <a:pt x="71242" y="115295"/>
                  </a:lnTo>
                  <a:lnTo>
                    <a:pt x="71191" y="115131"/>
                  </a:lnTo>
                  <a:lnTo>
                    <a:pt x="69929" y="113401"/>
                  </a:lnTo>
                  <a:lnTo>
                    <a:pt x="67921" y="112252"/>
                  </a:lnTo>
                  <a:lnTo>
                    <a:pt x="65837" y="109007"/>
                  </a:lnTo>
                  <a:lnTo>
                    <a:pt x="63678" y="105724"/>
                  </a:lnTo>
                  <a:lnTo>
                    <a:pt x="61367" y="103274"/>
                  </a:lnTo>
                  <a:lnTo>
                    <a:pt x="61772" y="102277"/>
                  </a:lnTo>
                  <a:lnTo>
                    <a:pt x="62024" y="100029"/>
                  </a:lnTo>
                  <a:lnTo>
                    <a:pt x="62782" y="97832"/>
                  </a:lnTo>
                  <a:lnTo>
                    <a:pt x="64246" y="96051"/>
                  </a:lnTo>
                  <a:lnTo>
                    <a:pt x="64322" y="95887"/>
                  </a:lnTo>
                  <a:lnTo>
                    <a:pt x="64638" y="92415"/>
                  </a:lnTo>
                  <a:lnTo>
                    <a:pt x="64562" y="92175"/>
                  </a:lnTo>
                  <a:lnTo>
                    <a:pt x="62971" y="90369"/>
                  </a:lnTo>
                  <a:lnTo>
                    <a:pt x="62529" y="90344"/>
                  </a:lnTo>
                  <a:lnTo>
                    <a:pt x="61431" y="91304"/>
                  </a:lnTo>
                  <a:lnTo>
                    <a:pt x="59145" y="90091"/>
                  </a:lnTo>
                  <a:lnTo>
                    <a:pt x="55799" y="86341"/>
                  </a:lnTo>
                  <a:lnTo>
                    <a:pt x="55622" y="86253"/>
                  </a:lnTo>
                  <a:lnTo>
                    <a:pt x="52781" y="85634"/>
                  </a:lnTo>
                  <a:lnTo>
                    <a:pt x="50243" y="83626"/>
                  </a:lnTo>
                  <a:lnTo>
                    <a:pt x="49877" y="83614"/>
                  </a:lnTo>
                  <a:lnTo>
                    <a:pt x="49157" y="84068"/>
                  </a:lnTo>
                  <a:lnTo>
                    <a:pt x="46430" y="82629"/>
                  </a:lnTo>
                  <a:lnTo>
                    <a:pt x="42566" y="81467"/>
                  </a:lnTo>
                  <a:lnTo>
                    <a:pt x="41051" y="79801"/>
                  </a:lnTo>
                  <a:lnTo>
                    <a:pt x="40899" y="77629"/>
                  </a:lnTo>
                  <a:lnTo>
                    <a:pt x="40861" y="77490"/>
                  </a:lnTo>
                  <a:lnTo>
                    <a:pt x="38803" y="73942"/>
                  </a:lnTo>
                  <a:lnTo>
                    <a:pt x="36606" y="71858"/>
                  </a:lnTo>
                  <a:lnTo>
                    <a:pt x="35760" y="68739"/>
                  </a:lnTo>
                  <a:lnTo>
                    <a:pt x="34282" y="66959"/>
                  </a:lnTo>
                  <a:lnTo>
                    <a:pt x="33727" y="67199"/>
                  </a:lnTo>
                  <a:lnTo>
                    <a:pt x="34358" y="71694"/>
                  </a:lnTo>
                  <a:lnTo>
                    <a:pt x="34421" y="71858"/>
                  </a:lnTo>
                  <a:lnTo>
                    <a:pt x="35873" y="73689"/>
                  </a:lnTo>
                  <a:lnTo>
                    <a:pt x="36240" y="75722"/>
                  </a:lnTo>
                  <a:lnTo>
                    <a:pt x="36240" y="75722"/>
                  </a:lnTo>
                  <a:lnTo>
                    <a:pt x="34484" y="73866"/>
                  </a:lnTo>
                  <a:lnTo>
                    <a:pt x="33070" y="68878"/>
                  </a:lnTo>
                  <a:lnTo>
                    <a:pt x="31808" y="65406"/>
                  </a:lnTo>
                  <a:lnTo>
                    <a:pt x="31694" y="65242"/>
                  </a:lnTo>
                  <a:lnTo>
                    <a:pt x="30014" y="64093"/>
                  </a:lnTo>
                  <a:lnTo>
                    <a:pt x="28360" y="61454"/>
                  </a:lnTo>
                  <a:lnTo>
                    <a:pt x="28045" y="57097"/>
                  </a:lnTo>
                  <a:lnTo>
                    <a:pt x="28512" y="52817"/>
                  </a:lnTo>
                  <a:lnTo>
                    <a:pt x="29749" y="50354"/>
                  </a:lnTo>
                  <a:lnTo>
                    <a:pt x="30014" y="47627"/>
                  </a:lnTo>
                  <a:lnTo>
                    <a:pt x="29989" y="47475"/>
                  </a:lnTo>
                  <a:lnTo>
                    <a:pt x="28310" y="43776"/>
                  </a:lnTo>
                  <a:lnTo>
                    <a:pt x="28449" y="42841"/>
                  </a:lnTo>
                  <a:lnTo>
                    <a:pt x="30419" y="44079"/>
                  </a:lnTo>
                  <a:lnTo>
                    <a:pt x="30873" y="43700"/>
                  </a:lnTo>
                  <a:lnTo>
                    <a:pt x="29623" y="40733"/>
                  </a:lnTo>
                  <a:lnTo>
                    <a:pt x="28916" y="36364"/>
                  </a:lnTo>
                  <a:lnTo>
                    <a:pt x="28411" y="36174"/>
                  </a:lnTo>
                  <a:lnTo>
                    <a:pt x="27300" y="37109"/>
                  </a:lnTo>
                  <a:lnTo>
                    <a:pt x="27211" y="37260"/>
                  </a:lnTo>
                  <a:lnTo>
                    <a:pt x="26517" y="39432"/>
                  </a:lnTo>
                  <a:lnTo>
                    <a:pt x="26100" y="38435"/>
                  </a:lnTo>
                  <a:lnTo>
                    <a:pt x="26630" y="36477"/>
                  </a:lnTo>
                  <a:lnTo>
                    <a:pt x="27262" y="33472"/>
                  </a:lnTo>
                  <a:lnTo>
                    <a:pt x="27262" y="33358"/>
                  </a:lnTo>
                  <a:lnTo>
                    <a:pt x="26555" y="29330"/>
                  </a:lnTo>
                  <a:lnTo>
                    <a:pt x="25027" y="26477"/>
                  </a:lnTo>
                  <a:lnTo>
                    <a:pt x="24901" y="26363"/>
                  </a:lnTo>
                  <a:cubicBezTo>
                    <a:pt x="21319" y="24236"/>
                    <a:pt x="20275" y="23768"/>
                    <a:pt x="19914" y="23768"/>
                  </a:cubicBezTo>
                  <a:cubicBezTo>
                    <a:pt x="19779" y="23768"/>
                    <a:pt x="19739" y="23832"/>
                    <a:pt x="19698" y="23901"/>
                  </a:cubicBezTo>
                  <a:cubicBezTo>
                    <a:pt x="19521" y="24040"/>
                    <a:pt x="18322" y="24444"/>
                    <a:pt x="17337" y="24747"/>
                  </a:cubicBezTo>
                  <a:lnTo>
                    <a:pt x="16112" y="24999"/>
                  </a:lnTo>
                  <a:lnTo>
                    <a:pt x="17299" y="22840"/>
                  </a:lnTo>
                  <a:lnTo>
                    <a:pt x="16832" y="22436"/>
                  </a:lnTo>
                  <a:lnTo>
                    <a:pt x="14370" y="24191"/>
                  </a:lnTo>
                  <a:lnTo>
                    <a:pt x="12362" y="25959"/>
                  </a:lnTo>
                  <a:lnTo>
                    <a:pt x="10127" y="28573"/>
                  </a:lnTo>
                  <a:lnTo>
                    <a:pt x="4394" y="30896"/>
                  </a:lnTo>
                  <a:lnTo>
                    <a:pt x="2134" y="31262"/>
                  </a:lnTo>
                  <a:lnTo>
                    <a:pt x="3132" y="30770"/>
                  </a:lnTo>
                  <a:cubicBezTo>
                    <a:pt x="8687" y="27702"/>
                    <a:pt x="8763" y="27399"/>
                    <a:pt x="8801" y="27247"/>
                  </a:cubicBezTo>
                  <a:cubicBezTo>
                    <a:pt x="8852" y="27058"/>
                    <a:pt x="9432" y="26224"/>
                    <a:pt x="9937" y="25555"/>
                  </a:cubicBezTo>
                  <a:lnTo>
                    <a:pt x="9887" y="25126"/>
                  </a:lnTo>
                  <a:lnTo>
                    <a:pt x="8018" y="23573"/>
                  </a:lnTo>
                  <a:lnTo>
                    <a:pt x="6882" y="22373"/>
                  </a:lnTo>
                  <a:lnTo>
                    <a:pt x="6389" y="20454"/>
                  </a:lnTo>
                  <a:lnTo>
                    <a:pt x="7702" y="18396"/>
                  </a:lnTo>
                  <a:lnTo>
                    <a:pt x="9584" y="16034"/>
                  </a:lnTo>
                  <a:lnTo>
                    <a:pt x="12425" y="15466"/>
                  </a:lnTo>
                  <a:lnTo>
                    <a:pt x="12602" y="15365"/>
                  </a:lnTo>
                  <a:lnTo>
                    <a:pt x="14256" y="13332"/>
                  </a:lnTo>
                  <a:lnTo>
                    <a:pt x="13991" y="12814"/>
                  </a:lnTo>
                  <a:lnTo>
                    <a:pt x="12059" y="12979"/>
                  </a:lnTo>
                  <a:lnTo>
                    <a:pt x="9761" y="12625"/>
                  </a:lnTo>
                  <a:lnTo>
                    <a:pt x="9761" y="11943"/>
                  </a:lnTo>
                  <a:lnTo>
                    <a:pt x="10405" y="10579"/>
                  </a:lnTo>
                  <a:lnTo>
                    <a:pt x="12753" y="9531"/>
                  </a:lnTo>
                  <a:lnTo>
                    <a:pt x="13347" y="9999"/>
                  </a:lnTo>
                  <a:lnTo>
                    <a:pt x="15582" y="10655"/>
                  </a:lnTo>
                  <a:lnTo>
                    <a:pt x="15986" y="10302"/>
                  </a:lnTo>
                  <a:lnTo>
                    <a:pt x="15733" y="8572"/>
                  </a:lnTo>
                  <a:lnTo>
                    <a:pt x="14799" y="5301"/>
                  </a:lnTo>
                  <a:lnTo>
                    <a:pt x="14799" y="4582"/>
                  </a:lnTo>
                  <a:lnTo>
                    <a:pt x="16996" y="3268"/>
                  </a:lnTo>
                  <a:cubicBezTo>
                    <a:pt x="17249" y="3167"/>
                    <a:pt x="17943" y="2814"/>
                    <a:pt x="20178" y="1387"/>
                  </a:cubicBezTo>
                  <a:cubicBezTo>
                    <a:pt x="21117" y="797"/>
                    <a:pt x="21746" y="618"/>
                    <a:pt x="22159" y="618"/>
                  </a:cubicBezTo>
                  <a:close/>
                  <a:moveTo>
                    <a:pt x="22164" y="0"/>
                  </a:moveTo>
                  <a:cubicBezTo>
                    <a:pt x="21532" y="0"/>
                    <a:pt x="20754" y="291"/>
                    <a:pt x="19837" y="869"/>
                  </a:cubicBezTo>
                  <a:cubicBezTo>
                    <a:pt x="17274" y="2498"/>
                    <a:pt x="16819" y="2675"/>
                    <a:pt x="16781" y="2688"/>
                  </a:cubicBezTo>
                  <a:lnTo>
                    <a:pt x="14332" y="4127"/>
                  </a:lnTo>
                  <a:lnTo>
                    <a:pt x="14180" y="4392"/>
                  </a:lnTo>
                  <a:lnTo>
                    <a:pt x="14180" y="5339"/>
                  </a:lnTo>
                  <a:lnTo>
                    <a:pt x="15127" y="8698"/>
                  </a:lnTo>
                  <a:lnTo>
                    <a:pt x="15291" y="9923"/>
                  </a:lnTo>
                  <a:lnTo>
                    <a:pt x="13688" y="9468"/>
                  </a:lnTo>
                  <a:lnTo>
                    <a:pt x="12993" y="8925"/>
                  </a:lnTo>
                  <a:lnTo>
                    <a:pt x="12665" y="8875"/>
                  </a:lnTo>
                  <a:lnTo>
                    <a:pt x="10051" y="10062"/>
                  </a:lnTo>
                  <a:lnTo>
                    <a:pt x="9887" y="10213"/>
                  </a:lnTo>
                  <a:lnTo>
                    <a:pt x="9155" y="11754"/>
                  </a:lnTo>
                  <a:lnTo>
                    <a:pt x="9129" y="12915"/>
                  </a:lnTo>
                  <a:lnTo>
                    <a:pt x="9395" y="13231"/>
                  </a:lnTo>
                  <a:lnTo>
                    <a:pt x="11983" y="13623"/>
                  </a:lnTo>
                  <a:lnTo>
                    <a:pt x="12059" y="13623"/>
                  </a:lnTo>
                  <a:lnTo>
                    <a:pt x="13284" y="13521"/>
                  </a:lnTo>
                  <a:lnTo>
                    <a:pt x="12185" y="14873"/>
                  </a:lnTo>
                  <a:lnTo>
                    <a:pt x="9344" y="15441"/>
                  </a:lnTo>
                  <a:lnTo>
                    <a:pt x="9155" y="15554"/>
                  </a:lnTo>
                  <a:lnTo>
                    <a:pt x="7185" y="18029"/>
                  </a:lnTo>
                  <a:lnTo>
                    <a:pt x="5771" y="20239"/>
                  </a:lnTo>
                  <a:lnTo>
                    <a:pt x="5733" y="20479"/>
                  </a:lnTo>
                  <a:lnTo>
                    <a:pt x="6288" y="22613"/>
                  </a:lnTo>
                  <a:lnTo>
                    <a:pt x="6364" y="22752"/>
                  </a:lnTo>
                  <a:lnTo>
                    <a:pt x="7576" y="24040"/>
                  </a:lnTo>
                  <a:lnTo>
                    <a:pt x="9243" y="25416"/>
                  </a:lnTo>
                  <a:cubicBezTo>
                    <a:pt x="8877" y="25909"/>
                    <a:pt x="8334" y="26679"/>
                    <a:pt x="8208" y="27032"/>
                  </a:cubicBezTo>
                  <a:cubicBezTo>
                    <a:pt x="7841" y="27386"/>
                    <a:pt x="4874" y="29091"/>
                    <a:pt x="2841" y="30214"/>
                  </a:cubicBezTo>
                  <a:lnTo>
                    <a:pt x="0" y="31629"/>
                  </a:lnTo>
                  <a:lnTo>
                    <a:pt x="189" y="32222"/>
                  </a:lnTo>
                  <a:lnTo>
                    <a:pt x="4533" y="31515"/>
                  </a:lnTo>
                  <a:lnTo>
                    <a:pt x="10430" y="29128"/>
                  </a:lnTo>
                  <a:lnTo>
                    <a:pt x="10556" y="29040"/>
                  </a:lnTo>
                  <a:lnTo>
                    <a:pt x="12804" y="26388"/>
                  </a:lnTo>
                  <a:lnTo>
                    <a:pt x="14748" y="24684"/>
                  </a:lnTo>
                  <a:lnTo>
                    <a:pt x="16087" y="23737"/>
                  </a:lnTo>
                  <a:lnTo>
                    <a:pt x="15241" y="25302"/>
                  </a:lnTo>
                  <a:lnTo>
                    <a:pt x="15582" y="25757"/>
                  </a:lnTo>
                  <a:lnTo>
                    <a:pt x="17488" y="25366"/>
                  </a:lnTo>
                  <a:cubicBezTo>
                    <a:pt x="19180" y="24861"/>
                    <a:pt x="19787" y="24595"/>
                    <a:pt x="20026" y="24431"/>
                  </a:cubicBezTo>
                  <a:cubicBezTo>
                    <a:pt x="20544" y="24595"/>
                    <a:pt x="22628" y="25757"/>
                    <a:pt x="24496" y="26868"/>
                  </a:cubicBezTo>
                  <a:lnTo>
                    <a:pt x="25936" y="29507"/>
                  </a:lnTo>
                  <a:lnTo>
                    <a:pt x="26618" y="33409"/>
                  </a:lnTo>
                  <a:lnTo>
                    <a:pt x="26012" y="36338"/>
                  </a:lnTo>
                  <a:lnTo>
                    <a:pt x="25456" y="38384"/>
                  </a:lnTo>
                  <a:lnTo>
                    <a:pt x="25469" y="38586"/>
                  </a:lnTo>
                  <a:lnTo>
                    <a:pt x="26264" y="40480"/>
                  </a:lnTo>
                  <a:lnTo>
                    <a:pt x="26858" y="40455"/>
                  </a:lnTo>
                  <a:lnTo>
                    <a:pt x="27767" y="37538"/>
                  </a:lnTo>
                  <a:lnTo>
                    <a:pt x="28373" y="37033"/>
                  </a:lnTo>
                  <a:lnTo>
                    <a:pt x="29004" y="40884"/>
                  </a:lnTo>
                  <a:lnTo>
                    <a:pt x="29888" y="43018"/>
                  </a:lnTo>
                  <a:lnTo>
                    <a:pt x="28360" y="42058"/>
                  </a:lnTo>
                  <a:lnTo>
                    <a:pt x="27893" y="42273"/>
                  </a:lnTo>
                  <a:lnTo>
                    <a:pt x="27653" y="43763"/>
                  </a:lnTo>
                  <a:lnTo>
                    <a:pt x="27678" y="43953"/>
                  </a:lnTo>
                  <a:lnTo>
                    <a:pt x="29383" y="47652"/>
                  </a:lnTo>
                  <a:lnTo>
                    <a:pt x="29156" y="50114"/>
                  </a:lnTo>
                  <a:lnTo>
                    <a:pt x="27918" y="52589"/>
                  </a:lnTo>
                  <a:lnTo>
                    <a:pt x="27413" y="57085"/>
                  </a:lnTo>
                  <a:lnTo>
                    <a:pt x="27729" y="61580"/>
                  </a:lnTo>
                  <a:lnTo>
                    <a:pt x="27779" y="61719"/>
                  </a:lnTo>
                  <a:lnTo>
                    <a:pt x="29522" y="64484"/>
                  </a:lnTo>
                  <a:lnTo>
                    <a:pt x="31252" y="65696"/>
                  </a:lnTo>
                  <a:lnTo>
                    <a:pt x="32464" y="69030"/>
                  </a:lnTo>
                  <a:lnTo>
                    <a:pt x="33891" y="74080"/>
                  </a:lnTo>
                  <a:lnTo>
                    <a:pt x="33967" y="74219"/>
                  </a:lnTo>
                  <a:lnTo>
                    <a:pt x="36505" y="76896"/>
                  </a:lnTo>
                  <a:lnTo>
                    <a:pt x="37048" y="76631"/>
                  </a:lnTo>
                  <a:lnTo>
                    <a:pt x="36467" y="73474"/>
                  </a:lnTo>
                  <a:lnTo>
                    <a:pt x="36404" y="73335"/>
                  </a:lnTo>
                  <a:lnTo>
                    <a:pt x="34964" y="71505"/>
                  </a:lnTo>
                  <a:lnTo>
                    <a:pt x="34484" y="68171"/>
                  </a:lnTo>
                  <a:lnTo>
                    <a:pt x="34484" y="68171"/>
                  </a:lnTo>
                  <a:lnTo>
                    <a:pt x="35166" y="68954"/>
                  </a:lnTo>
                  <a:lnTo>
                    <a:pt x="36012" y="72098"/>
                  </a:lnTo>
                  <a:lnTo>
                    <a:pt x="36101" y="72237"/>
                  </a:lnTo>
                  <a:lnTo>
                    <a:pt x="38273" y="74295"/>
                  </a:lnTo>
                  <a:lnTo>
                    <a:pt x="40268" y="77730"/>
                  </a:lnTo>
                  <a:lnTo>
                    <a:pt x="40419" y="79939"/>
                  </a:lnTo>
                  <a:lnTo>
                    <a:pt x="40508" y="80141"/>
                  </a:lnTo>
                  <a:lnTo>
                    <a:pt x="42162" y="81947"/>
                  </a:lnTo>
                  <a:lnTo>
                    <a:pt x="42301" y="82035"/>
                  </a:lnTo>
                  <a:lnTo>
                    <a:pt x="46202" y="83197"/>
                  </a:lnTo>
                  <a:lnTo>
                    <a:pt x="49043" y="84700"/>
                  </a:lnTo>
                  <a:lnTo>
                    <a:pt x="49359" y="84687"/>
                  </a:lnTo>
                  <a:lnTo>
                    <a:pt x="50028" y="84245"/>
                  </a:lnTo>
                  <a:lnTo>
                    <a:pt x="52453" y="86165"/>
                  </a:lnTo>
                  <a:lnTo>
                    <a:pt x="52592" y="86228"/>
                  </a:lnTo>
                  <a:lnTo>
                    <a:pt x="55407" y="86834"/>
                  </a:lnTo>
                  <a:lnTo>
                    <a:pt x="58716" y="90546"/>
                  </a:lnTo>
                  <a:lnTo>
                    <a:pt x="61330" y="91960"/>
                  </a:lnTo>
                  <a:lnTo>
                    <a:pt x="61683" y="91910"/>
                  </a:lnTo>
                  <a:lnTo>
                    <a:pt x="62706" y="91013"/>
                  </a:lnTo>
                  <a:lnTo>
                    <a:pt x="63994" y="92491"/>
                  </a:lnTo>
                  <a:lnTo>
                    <a:pt x="63691" y="95723"/>
                  </a:lnTo>
                  <a:lnTo>
                    <a:pt x="62251" y="97466"/>
                  </a:lnTo>
                  <a:lnTo>
                    <a:pt x="61405" y="99840"/>
                  </a:lnTo>
                  <a:lnTo>
                    <a:pt x="61165" y="102074"/>
                  </a:lnTo>
                  <a:lnTo>
                    <a:pt x="60711" y="103224"/>
                  </a:lnTo>
                  <a:lnTo>
                    <a:pt x="60774" y="103552"/>
                  </a:lnTo>
                  <a:lnTo>
                    <a:pt x="63186" y="106115"/>
                  </a:lnTo>
                  <a:lnTo>
                    <a:pt x="65320" y="109335"/>
                  </a:lnTo>
                  <a:lnTo>
                    <a:pt x="67441" y="112656"/>
                  </a:lnTo>
                  <a:lnTo>
                    <a:pt x="67555" y="112757"/>
                  </a:lnTo>
                  <a:lnTo>
                    <a:pt x="69461" y="113818"/>
                  </a:lnTo>
                  <a:lnTo>
                    <a:pt x="70623" y="115421"/>
                  </a:lnTo>
                  <a:lnTo>
                    <a:pt x="71090" y="120055"/>
                  </a:lnTo>
                  <a:lnTo>
                    <a:pt x="71330" y="123881"/>
                  </a:lnTo>
                  <a:lnTo>
                    <a:pt x="71090" y="127871"/>
                  </a:lnTo>
                  <a:lnTo>
                    <a:pt x="71254" y="129866"/>
                  </a:lnTo>
                  <a:lnTo>
                    <a:pt x="70472" y="132973"/>
                  </a:lnTo>
                  <a:lnTo>
                    <a:pt x="70383" y="135511"/>
                  </a:lnTo>
                  <a:lnTo>
                    <a:pt x="70623" y="138516"/>
                  </a:lnTo>
                  <a:lnTo>
                    <a:pt x="70749" y="138743"/>
                  </a:lnTo>
                  <a:lnTo>
                    <a:pt x="71886" y="139539"/>
                  </a:lnTo>
                  <a:lnTo>
                    <a:pt x="70168" y="143491"/>
                  </a:lnTo>
                  <a:lnTo>
                    <a:pt x="70194" y="143794"/>
                  </a:lnTo>
                  <a:lnTo>
                    <a:pt x="71507" y="145789"/>
                  </a:lnTo>
                  <a:lnTo>
                    <a:pt x="71823" y="147582"/>
                  </a:lnTo>
                  <a:lnTo>
                    <a:pt x="73035" y="151370"/>
                  </a:lnTo>
                  <a:lnTo>
                    <a:pt x="75409" y="154805"/>
                  </a:lnTo>
                  <a:lnTo>
                    <a:pt x="77227" y="156030"/>
                  </a:lnTo>
                  <a:lnTo>
                    <a:pt x="77391" y="156080"/>
                  </a:lnTo>
                  <a:lnTo>
                    <a:pt x="80396" y="156080"/>
                  </a:lnTo>
                  <a:lnTo>
                    <a:pt x="80624" y="155966"/>
                  </a:lnTo>
                  <a:lnTo>
                    <a:pt x="81886" y="154476"/>
                  </a:lnTo>
                  <a:lnTo>
                    <a:pt x="81798" y="153984"/>
                  </a:lnTo>
                  <a:lnTo>
                    <a:pt x="78666" y="152305"/>
                  </a:lnTo>
                  <a:lnTo>
                    <a:pt x="77530" y="149501"/>
                  </a:lnTo>
                  <a:lnTo>
                    <a:pt x="77353" y="149325"/>
                  </a:lnTo>
                  <a:cubicBezTo>
                    <a:pt x="77176" y="149249"/>
                    <a:pt x="77038" y="149097"/>
                    <a:pt x="76974" y="148908"/>
                  </a:cubicBezTo>
                  <a:cubicBezTo>
                    <a:pt x="76911" y="148643"/>
                    <a:pt x="77063" y="148289"/>
                    <a:pt x="77391" y="147885"/>
                  </a:cubicBezTo>
                  <a:cubicBezTo>
                    <a:pt x="78363" y="146723"/>
                    <a:pt x="78591" y="146458"/>
                    <a:pt x="78641" y="146332"/>
                  </a:cubicBezTo>
                  <a:lnTo>
                    <a:pt x="78957" y="145309"/>
                  </a:lnTo>
                  <a:lnTo>
                    <a:pt x="78831" y="144956"/>
                  </a:lnTo>
                  <a:lnTo>
                    <a:pt x="77404" y="143933"/>
                  </a:lnTo>
                  <a:lnTo>
                    <a:pt x="78111" y="142582"/>
                  </a:lnTo>
                  <a:lnTo>
                    <a:pt x="78831" y="142077"/>
                  </a:lnTo>
                  <a:lnTo>
                    <a:pt x="78957" y="141862"/>
                  </a:lnTo>
                  <a:lnTo>
                    <a:pt x="79361" y="139652"/>
                  </a:lnTo>
                  <a:lnTo>
                    <a:pt x="79336" y="139476"/>
                  </a:lnTo>
                  <a:lnTo>
                    <a:pt x="78818" y="138289"/>
                  </a:lnTo>
                  <a:lnTo>
                    <a:pt x="78869" y="137582"/>
                  </a:lnTo>
                  <a:lnTo>
                    <a:pt x="79954" y="137708"/>
                  </a:lnTo>
                  <a:lnTo>
                    <a:pt x="80308" y="137417"/>
                  </a:lnTo>
                  <a:lnTo>
                    <a:pt x="80384" y="135814"/>
                  </a:lnTo>
                  <a:lnTo>
                    <a:pt x="80384" y="135498"/>
                  </a:lnTo>
                  <a:lnTo>
                    <a:pt x="82038" y="135018"/>
                  </a:lnTo>
                  <a:lnTo>
                    <a:pt x="83932" y="134551"/>
                  </a:lnTo>
                  <a:lnTo>
                    <a:pt x="84172" y="134235"/>
                  </a:lnTo>
                  <a:lnTo>
                    <a:pt x="84172" y="132076"/>
                  </a:lnTo>
                  <a:lnTo>
                    <a:pt x="84020" y="130826"/>
                  </a:lnTo>
                  <a:lnTo>
                    <a:pt x="83970" y="130283"/>
                  </a:lnTo>
                  <a:lnTo>
                    <a:pt x="86243" y="130675"/>
                  </a:lnTo>
                  <a:lnTo>
                    <a:pt x="86521" y="130586"/>
                  </a:lnTo>
                  <a:lnTo>
                    <a:pt x="88137" y="129008"/>
                  </a:lnTo>
                  <a:lnTo>
                    <a:pt x="89614" y="126520"/>
                  </a:lnTo>
                  <a:lnTo>
                    <a:pt x="90965" y="124551"/>
                  </a:lnTo>
                  <a:lnTo>
                    <a:pt x="91470" y="121798"/>
                  </a:lnTo>
                  <a:lnTo>
                    <a:pt x="93857" y="120156"/>
                  </a:lnTo>
                  <a:lnTo>
                    <a:pt x="96546" y="118742"/>
                  </a:lnTo>
                  <a:lnTo>
                    <a:pt x="97897" y="117947"/>
                  </a:lnTo>
                  <a:lnTo>
                    <a:pt x="98049" y="117719"/>
                  </a:lnTo>
                  <a:lnTo>
                    <a:pt x="98592" y="113982"/>
                  </a:lnTo>
                  <a:lnTo>
                    <a:pt x="99463" y="110800"/>
                  </a:lnTo>
                  <a:lnTo>
                    <a:pt x="99842" y="108906"/>
                  </a:lnTo>
                  <a:lnTo>
                    <a:pt x="101648" y="106645"/>
                  </a:lnTo>
                  <a:lnTo>
                    <a:pt x="102746" y="104676"/>
                  </a:lnTo>
                  <a:lnTo>
                    <a:pt x="102746" y="104373"/>
                  </a:lnTo>
                  <a:lnTo>
                    <a:pt x="101799" y="102617"/>
                  </a:lnTo>
                  <a:cubicBezTo>
                    <a:pt x="101824" y="102352"/>
                    <a:pt x="101774" y="102125"/>
                    <a:pt x="98882" y="100989"/>
                  </a:cubicBezTo>
                  <a:lnTo>
                    <a:pt x="95650" y="99726"/>
                  </a:lnTo>
                  <a:lnTo>
                    <a:pt x="93718" y="99410"/>
                  </a:lnTo>
                  <a:lnTo>
                    <a:pt x="91710" y="98627"/>
                  </a:lnTo>
                  <a:lnTo>
                    <a:pt x="89551" y="97731"/>
                  </a:lnTo>
                  <a:lnTo>
                    <a:pt x="88415" y="95092"/>
                  </a:lnTo>
                  <a:lnTo>
                    <a:pt x="86887" y="92907"/>
                  </a:lnTo>
                  <a:lnTo>
                    <a:pt x="86735" y="92794"/>
                  </a:lnTo>
                  <a:lnTo>
                    <a:pt x="83338" y="91682"/>
                  </a:lnTo>
                  <a:lnTo>
                    <a:pt x="81179" y="91455"/>
                  </a:lnTo>
                  <a:lnTo>
                    <a:pt x="78970" y="89321"/>
                  </a:lnTo>
                  <a:lnTo>
                    <a:pt x="76861" y="88084"/>
                  </a:lnTo>
                  <a:lnTo>
                    <a:pt x="74335" y="87819"/>
                  </a:lnTo>
                  <a:lnTo>
                    <a:pt x="71810" y="87187"/>
                  </a:lnTo>
                  <a:lnTo>
                    <a:pt x="71722" y="87175"/>
                  </a:lnTo>
                  <a:lnTo>
                    <a:pt x="68881" y="87263"/>
                  </a:lnTo>
                  <a:lnTo>
                    <a:pt x="68792" y="87276"/>
                  </a:lnTo>
                  <a:cubicBezTo>
                    <a:pt x="65395" y="88273"/>
                    <a:pt x="65320" y="88576"/>
                    <a:pt x="65269" y="88753"/>
                  </a:cubicBezTo>
                  <a:cubicBezTo>
                    <a:pt x="65219" y="88942"/>
                    <a:pt x="65029" y="89523"/>
                    <a:pt x="64878" y="89965"/>
                  </a:cubicBezTo>
                  <a:lnTo>
                    <a:pt x="63640" y="88993"/>
                  </a:lnTo>
                  <a:lnTo>
                    <a:pt x="63350" y="88930"/>
                  </a:lnTo>
                  <a:lnTo>
                    <a:pt x="61734" y="89448"/>
                  </a:lnTo>
                  <a:lnTo>
                    <a:pt x="60218" y="88690"/>
                  </a:lnTo>
                  <a:lnTo>
                    <a:pt x="59057" y="86303"/>
                  </a:lnTo>
                  <a:lnTo>
                    <a:pt x="59802" y="84384"/>
                  </a:lnTo>
                  <a:lnTo>
                    <a:pt x="59600" y="83967"/>
                  </a:lnTo>
                  <a:lnTo>
                    <a:pt x="57655" y="83311"/>
                  </a:lnTo>
                  <a:lnTo>
                    <a:pt x="55521" y="83046"/>
                  </a:lnTo>
                  <a:lnTo>
                    <a:pt x="56077" y="81480"/>
                  </a:lnTo>
                  <a:lnTo>
                    <a:pt x="56796" y="80104"/>
                  </a:lnTo>
                  <a:lnTo>
                    <a:pt x="56986" y="78853"/>
                  </a:lnTo>
                  <a:lnTo>
                    <a:pt x="56670" y="78500"/>
                  </a:lnTo>
                  <a:lnTo>
                    <a:pt x="53905" y="78500"/>
                  </a:lnTo>
                  <a:lnTo>
                    <a:pt x="53640" y="78651"/>
                  </a:lnTo>
                  <a:lnTo>
                    <a:pt x="52516" y="80533"/>
                  </a:lnTo>
                  <a:lnTo>
                    <a:pt x="50155" y="81366"/>
                  </a:lnTo>
                  <a:lnTo>
                    <a:pt x="48374" y="78942"/>
                  </a:lnTo>
                  <a:lnTo>
                    <a:pt x="47995" y="75495"/>
                  </a:lnTo>
                  <a:lnTo>
                    <a:pt x="48816" y="72717"/>
                  </a:lnTo>
                  <a:lnTo>
                    <a:pt x="51443" y="70772"/>
                  </a:lnTo>
                  <a:lnTo>
                    <a:pt x="54132" y="70393"/>
                  </a:lnTo>
                  <a:lnTo>
                    <a:pt x="55370" y="71416"/>
                  </a:lnTo>
                  <a:lnTo>
                    <a:pt x="55849" y="71315"/>
                  </a:lnTo>
                  <a:lnTo>
                    <a:pt x="56392" y="70305"/>
                  </a:lnTo>
                  <a:lnTo>
                    <a:pt x="58286" y="70305"/>
                  </a:lnTo>
                  <a:lnTo>
                    <a:pt x="60799" y="71088"/>
                  </a:lnTo>
                  <a:lnTo>
                    <a:pt x="61014" y="72856"/>
                  </a:lnTo>
                  <a:lnTo>
                    <a:pt x="61064" y="72995"/>
                  </a:lnTo>
                  <a:lnTo>
                    <a:pt x="62403" y="75040"/>
                  </a:lnTo>
                  <a:lnTo>
                    <a:pt x="62971" y="74926"/>
                  </a:lnTo>
                  <a:lnTo>
                    <a:pt x="63363" y="72843"/>
                  </a:lnTo>
                  <a:lnTo>
                    <a:pt x="63363" y="72767"/>
                  </a:lnTo>
                  <a:lnTo>
                    <a:pt x="63211" y="69131"/>
                  </a:lnTo>
                  <a:lnTo>
                    <a:pt x="64158" y="67376"/>
                  </a:lnTo>
                  <a:lnTo>
                    <a:pt x="67087" y="65355"/>
                  </a:lnTo>
                  <a:lnTo>
                    <a:pt x="68704" y="62691"/>
                  </a:lnTo>
                  <a:lnTo>
                    <a:pt x="69461" y="60721"/>
                  </a:lnTo>
                  <a:lnTo>
                    <a:pt x="71924" y="58322"/>
                  </a:lnTo>
                  <a:lnTo>
                    <a:pt x="73452" y="58322"/>
                  </a:lnTo>
                  <a:lnTo>
                    <a:pt x="73755" y="58107"/>
                  </a:lnTo>
                  <a:lnTo>
                    <a:pt x="74575" y="55923"/>
                  </a:lnTo>
                  <a:lnTo>
                    <a:pt x="76747" y="54496"/>
                  </a:lnTo>
                  <a:lnTo>
                    <a:pt x="77682" y="55961"/>
                  </a:lnTo>
                  <a:lnTo>
                    <a:pt x="78124" y="56062"/>
                  </a:lnTo>
                  <a:lnTo>
                    <a:pt x="80119" y="54786"/>
                  </a:lnTo>
                  <a:lnTo>
                    <a:pt x="83591" y="53347"/>
                  </a:lnTo>
                  <a:lnTo>
                    <a:pt x="83705" y="52855"/>
                  </a:lnTo>
                  <a:lnTo>
                    <a:pt x="82909" y="51983"/>
                  </a:lnTo>
                  <a:lnTo>
                    <a:pt x="82657" y="51870"/>
                  </a:lnTo>
                  <a:lnTo>
                    <a:pt x="79715" y="52084"/>
                  </a:lnTo>
                  <a:lnTo>
                    <a:pt x="79134" y="50771"/>
                  </a:lnTo>
                  <a:lnTo>
                    <a:pt x="79134" y="49496"/>
                  </a:lnTo>
                  <a:lnTo>
                    <a:pt x="78970" y="49218"/>
                  </a:lnTo>
                  <a:lnTo>
                    <a:pt x="78528" y="48978"/>
                  </a:lnTo>
                  <a:lnTo>
                    <a:pt x="78742" y="48864"/>
                  </a:lnTo>
                  <a:lnTo>
                    <a:pt x="81002" y="48864"/>
                  </a:lnTo>
                  <a:lnTo>
                    <a:pt x="83212" y="49029"/>
                  </a:lnTo>
                  <a:lnTo>
                    <a:pt x="83389" y="48991"/>
                  </a:lnTo>
                  <a:lnTo>
                    <a:pt x="86028" y="47463"/>
                  </a:lnTo>
                  <a:cubicBezTo>
                    <a:pt x="87973" y="46023"/>
                    <a:pt x="88048" y="45910"/>
                    <a:pt x="88074" y="45847"/>
                  </a:cubicBezTo>
                  <a:cubicBezTo>
                    <a:pt x="88213" y="45657"/>
                    <a:pt x="88263" y="45569"/>
                    <a:pt x="86432" y="42362"/>
                  </a:cubicBezTo>
                  <a:lnTo>
                    <a:pt x="84399" y="40455"/>
                  </a:lnTo>
                  <a:lnTo>
                    <a:pt x="84033" y="38435"/>
                  </a:lnTo>
                  <a:lnTo>
                    <a:pt x="83553" y="34103"/>
                  </a:lnTo>
                  <a:lnTo>
                    <a:pt x="83010" y="33927"/>
                  </a:lnTo>
                  <a:lnTo>
                    <a:pt x="81078" y="36086"/>
                  </a:lnTo>
                  <a:lnTo>
                    <a:pt x="79576" y="35758"/>
                  </a:lnTo>
                  <a:lnTo>
                    <a:pt x="79310" y="34028"/>
                  </a:lnTo>
                  <a:lnTo>
                    <a:pt x="80055" y="32677"/>
                  </a:lnTo>
                  <a:lnTo>
                    <a:pt x="79866" y="32222"/>
                  </a:lnTo>
                  <a:lnTo>
                    <a:pt x="78212" y="31755"/>
                  </a:lnTo>
                  <a:lnTo>
                    <a:pt x="77164" y="30669"/>
                  </a:lnTo>
                  <a:lnTo>
                    <a:pt x="76937" y="30568"/>
                  </a:lnTo>
                  <a:lnTo>
                    <a:pt x="74070" y="30568"/>
                  </a:lnTo>
                  <a:lnTo>
                    <a:pt x="73199" y="30656"/>
                  </a:lnTo>
                  <a:lnTo>
                    <a:pt x="72921" y="30959"/>
                  </a:lnTo>
                  <a:lnTo>
                    <a:pt x="72845" y="33674"/>
                  </a:lnTo>
                  <a:lnTo>
                    <a:pt x="71583" y="35013"/>
                  </a:lnTo>
                  <a:lnTo>
                    <a:pt x="71545" y="35391"/>
                  </a:lnTo>
                  <a:lnTo>
                    <a:pt x="72290" y="36566"/>
                  </a:lnTo>
                  <a:lnTo>
                    <a:pt x="72492" y="38662"/>
                  </a:lnTo>
                  <a:lnTo>
                    <a:pt x="70535" y="40316"/>
                  </a:lnTo>
                  <a:lnTo>
                    <a:pt x="68615" y="40998"/>
                  </a:lnTo>
                  <a:lnTo>
                    <a:pt x="68401" y="41288"/>
                  </a:lnTo>
                  <a:lnTo>
                    <a:pt x="68401" y="44256"/>
                  </a:lnTo>
                  <a:lnTo>
                    <a:pt x="67555" y="44685"/>
                  </a:lnTo>
                  <a:lnTo>
                    <a:pt x="66380" y="43195"/>
                  </a:lnTo>
                  <a:lnTo>
                    <a:pt x="66974" y="40581"/>
                  </a:lnTo>
                  <a:lnTo>
                    <a:pt x="66822" y="40228"/>
                  </a:lnTo>
                  <a:lnTo>
                    <a:pt x="64676" y="39142"/>
                  </a:lnTo>
                  <a:lnTo>
                    <a:pt x="62453" y="37816"/>
                  </a:lnTo>
                  <a:lnTo>
                    <a:pt x="61443" y="36957"/>
                  </a:lnTo>
                  <a:lnTo>
                    <a:pt x="61241" y="36881"/>
                  </a:lnTo>
                  <a:lnTo>
                    <a:pt x="60509" y="36881"/>
                  </a:lnTo>
                  <a:lnTo>
                    <a:pt x="60307" y="34444"/>
                  </a:lnTo>
                  <a:lnTo>
                    <a:pt x="60686" y="32083"/>
                  </a:lnTo>
                  <a:lnTo>
                    <a:pt x="61456" y="30252"/>
                  </a:lnTo>
                  <a:cubicBezTo>
                    <a:pt x="61974" y="30050"/>
                    <a:pt x="62479" y="29823"/>
                    <a:pt x="62971" y="29558"/>
                  </a:cubicBezTo>
                  <a:cubicBezTo>
                    <a:pt x="63413" y="29330"/>
                    <a:pt x="63640" y="29229"/>
                    <a:pt x="63754" y="29179"/>
                  </a:cubicBezTo>
                  <a:cubicBezTo>
                    <a:pt x="63761" y="29180"/>
                    <a:pt x="63768" y="29180"/>
                    <a:pt x="63775" y="29180"/>
                  </a:cubicBezTo>
                  <a:cubicBezTo>
                    <a:pt x="63887" y="29180"/>
                    <a:pt x="64048" y="29086"/>
                    <a:pt x="64499" y="28813"/>
                  </a:cubicBezTo>
                  <a:lnTo>
                    <a:pt x="65029" y="28497"/>
                  </a:lnTo>
                  <a:cubicBezTo>
                    <a:pt x="66469" y="27638"/>
                    <a:pt x="66999" y="27323"/>
                    <a:pt x="67201" y="27171"/>
                  </a:cubicBezTo>
                  <a:lnTo>
                    <a:pt x="67214" y="27184"/>
                  </a:lnTo>
                  <a:lnTo>
                    <a:pt x="68792" y="25681"/>
                  </a:lnTo>
                  <a:lnTo>
                    <a:pt x="69992" y="24456"/>
                  </a:lnTo>
                  <a:lnTo>
                    <a:pt x="70737" y="24267"/>
                  </a:lnTo>
                  <a:lnTo>
                    <a:pt x="74083" y="24267"/>
                  </a:lnTo>
                  <a:lnTo>
                    <a:pt x="74399" y="23977"/>
                  </a:lnTo>
                  <a:lnTo>
                    <a:pt x="74550" y="21994"/>
                  </a:lnTo>
                  <a:lnTo>
                    <a:pt x="75548" y="20252"/>
                  </a:lnTo>
                  <a:lnTo>
                    <a:pt x="75573" y="20012"/>
                  </a:lnTo>
                  <a:lnTo>
                    <a:pt x="75106" y="18269"/>
                  </a:lnTo>
                  <a:lnTo>
                    <a:pt x="75005" y="18118"/>
                  </a:lnTo>
                  <a:lnTo>
                    <a:pt x="73363" y="16741"/>
                  </a:lnTo>
                  <a:lnTo>
                    <a:pt x="72883" y="16830"/>
                  </a:lnTo>
                  <a:lnTo>
                    <a:pt x="71873" y="18800"/>
                  </a:lnTo>
                  <a:lnTo>
                    <a:pt x="70320" y="19999"/>
                  </a:lnTo>
                  <a:lnTo>
                    <a:pt x="69676" y="20441"/>
                  </a:lnTo>
                  <a:lnTo>
                    <a:pt x="69676" y="18623"/>
                  </a:lnTo>
                  <a:lnTo>
                    <a:pt x="69929" y="17385"/>
                  </a:lnTo>
                  <a:lnTo>
                    <a:pt x="69411" y="17082"/>
                  </a:lnTo>
                  <a:lnTo>
                    <a:pt x="68691" y="17739"/>
                  </a:lnTo>
                  <a:lnTo>
                    <a:pt x="67896" y="15959"/>
                  </a:lnTo>
                  <a:lnTo>
                    <a:pt x="68918" y="14860"/>
                  </a:lnTo>
                  <a:lnTo>
                    <a:pt x="71002" y="10403"/>
                  </a:lnTo>
                  <a:lnTo>
                    <a:pt x="71873" y="10049"/>
                  </a:lnTo>
                  <a:lnTo>
                    <a:pt x="73767" y="8332"/>
                  </a:lnTo>
                  <a:lnTo>
                    <a:pt x="73691" y="7827"/>
                  </a:lnTo>
                  <a:lnTo>
                    <a:pt x="72896" y="7410"/>
                  </a:lnTo>
                  <a:lnTo>
                    <a:pt x="71785" y="7233"/>
                  </a:lnTo>
                  <a:lnTo>
                    <a:pt x="69373" y="7233"/>
                  </a:lnTo>
                  <a:lnTo>
                    <a:pt x="69057" y="7549"/>
                  </a:lnTo>
                  <a:lnTo>
                    <a:pt x="69057" y="9658"/>
                  </a:lnTo>
                  <a:lnTo>
                    <a:pt x="67037" y="12284"/>
                  </a:lnTo>
                  <a:lnTo>
                    <a:pt x="65294" y="14986"/>
                  </a:lnTo>
                  <a:lnTo>
                    <a:pt x="65294" y="15340"/>
                  </a:lnTo>
                  <a:lnTo>
                    <a:pt x="66077" y="16476"/>
                  </a:lnTo>
                  <a:lnTo>
                    <a:pt x="65762" y="18623"/>
                  </a:lnTo>
                  <a:lnTo>
                    <a:pt x="63375" y="19885"/>
                  </a:lnTo>
                  <a:lnTo>
                    <a:pt x="63375" y="18585"/>
                  </a:lnTo>
                  <a:lnTo>
                    <a:pt x="63085" y="18269"/>
                  </a:lnTo>
                  <a:lnTo>
                    <a:pt x="61342" y="18118"/>
                  </a:lnTo>
                  <a:lnTo>
                    <a:pt x="61128" y="18181"/>
                  </a:lnTo>
                  <a:lnTo>
                    <a:pt x="59890" y="19153"/>
                  </a:lnTo>
                  <a:lnTo>
                    <a:pt x="58223" y="16830"/>
                  </a:lnTo>
                  <a:lnTo>
                    <a:pt x="57971" y="16703"/>
                  </a:lnTo>
                  <a:lnTo>
                    <a:pt x="55799" y="16703"/>
                  </a:lnTo>
                  <a:lnTo>
                    <a:pt x="55521" y="16868"/>
                  </a:lnTo>
                  <a:lnTo>
                    <a:pt x="54827" y="18168"/>
                  </a:lnTo>
                  <a:lnTo>
                    <a:pt x="54435" y="18736"/>
                  </a:lnTo>
                  <a:lnTo>
                    <a:pt x="53652" y="16969"/>
                  </a:lnTo>
                  <a:lnTo>
                    <a:pt x="53261" y="16792"/>
                  </a:lnTo>
                  <a:cubicBezTo>
                    <a:pt x="53061" y="16867"/>
                    <a:pt x="52586" y="16997"/>
                    <a:pt x="52167" y="16997"/>
                  </a:cubicBezTo>
                  <a:cubicBezTo>
                    <a:pt x="51950" y="16997"/>
                    <a:pt x="51749" y="16962"/>
                    <a:pt x="51607" y="16868"/>
                  </a:cubicBezTo>
                  <a:cubicBezTo>
                    <a:pt x="51455" y="16767"/>
                    <a:pt x="51379" y="16590"/>
                    <a:pt x="51392" y="16426"/>
                  </a:cubicBezTo>
                  <a:cubicBezTo>
                    <a:pt x="51316" y="15112"/>
                    <a:pt x="51316" y="14986"/>
                    <a:pt x="51316" y="14974"/>
                  </a:cubicBezTo>
                  <a:lnTo>
                    <a:pt x="51215" y="14746"/>
                  </a:lnTo>
                  <a:lnTo>
                    <a:pt x="47945" y="11716"/>
                  </a:lnTo>
                  <a:lnTo>
                    <a:pt x="46922" y="11009"/>
                  </a:lnTo>
                  <a:lnTo>
                    <a:pt x="46682" y="10958"/>
                  </a:lnTo>
                  <a:lnTo>
                    <a:pt x="45142" y="11223"/>
                  </a:lnTo>
                  <a:lnTo>
                    <a:pt x="44435" y="9077"/>
                  </a:lnTo>
                  <a:lnTo>
                    <a:pt x="44233" y="8875"/>
                  </a:lnTo>
                  <a:lnTo>
                    <a:pt x="42806" y="8433"/>
                  </a:lnTo>
                  <a:lnTo>
                    <a:pt x="42679" y="8420"/>
                  </a:lnTo>
                  <a:lnTo>
                    <a:pt x="39182" y="8862"/>
                  </a:lnTo>
                  <a:lnTo>
                    <a:pt x="37262" y="8445"/>
                  </a:lnTo>
                  <a:lnTo>
                    <a:pt x="34649" y="6210"/>
                  </a:lnTo>
                  <a:lnTo>
                    <a:pt x="31075" y="4506"/>
                  </a:lnTo>
                  <a:lnTo>
                    <a:pt x="28499" y="2031"/>
                  </a:lnTo>
                  <a:lnTo>
                    <a:pt x="26365" y="263"/>
                  </a:lnTo>
                  <a:lnTo>
                    <a:pt x="26100" y="187"/>
                  </a:lnTo>
                  <a:lnTo>
                    <a:pt x="23524" y="756"/>
                  </a:lnTo>
                  <a:cubicBezTo>
                    <a:pt x="23360" y="465"/>
                    <a:pt x="23120" y="238"/>
                    <a:pt x="22817" y="124"/>
                  </a:cubicBezTo>
                  <a:cubicBezTo>
                    <a:pt x="22620" y="41"/>
                    <a:pt x="22402" y="0"/>
                    <a:pt x="22164" y="0"/>
                  </a:cubicBez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3"/>
            <p:cNvSpPr/>
            <p:nvPr/>
          </p:nvSpPr>
          <p:spPr>
            <a:xfrm>
              <a:off x="1940550" y="1654925"/>
              <a:ext cx="124725" cy="149650"/>
            </a:xfrm>
            <a:custGeom>
              <a:avLst/>
              <a:gdLst/>
              <a:ahLst/>
              <a:cxnLst/>
              <a:rect l="l" t="t" r="r" b="b"/>
              <a:pathLst>
                <a:path w="4989" h="5986" extrusionOk="0">
                  <a:moveTo>
                    <a:pt x="2425" y="0"/>
                  </a:moveTo>
                  <a:lnTo>
                    <a:pt x="1023" y="1200"/>
                  </a:lnTo>
                  <a:lnTo>
                    <a:pt x="1" y="3851"/>
                  </a:lnTo>
                  <a:lnTo>
                    <a:pt x="1" y="5985"/>
                  </a:lnTo>
                  <a:lnTo>
                    <a:pt x="2362" y="4104"/>
                  </a:lnTo>
                  <a:lnTo>
                    <a:pt x="3511" y="4887"/>
                  </a:lnTo>
                  <a:lnTo>
                    <a:pt x="4988" y="4419"/>
                  </a:lnTo>
                  <a:lnTo>
                    <a:pt x="3271" y="2210"/>
                  </a:lnTo>
                  <a:lnTo>
                    <a:pt x="242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3"/>
            <p:cNvSpPr/>
            <p:nvPr/>
          </p:nvSpPr>
          <p:spPr>
            <a:xfrm>
              <a:off x="1932650" y="1641650"/>
              <a:ext cx="145575" cy="179325"/>
            </a:xfrm>
            <a:custGeom>
              <a:avLst/>
              <a:gdLst/>
              <a:ahLst/>
              <a:cxnLst/>
              <a:rect l="l" t="t" r="r" b="b"/>
              <a:pathLst>
                <a:path w="5823" h="7173" extrusionOk="0">
                  <a:moveTo>
                    <a:pt x="2602" y="1049"/>
                  </a:moveTo>
                  <a:lnTo>
                    <a:pt x="3297" y="2842"/>
                  </a:lnTo>
                  <a:lnTo>
                    <a:pt x="4774" y="4774"/>
                  </a:lnTo>
                  <a:lnTo>
                    <a:pt x="3877" y="5064"/>
                  </a:lnTo>
                  <a:lnTo>
                    <a:pt x="2665" y="4231"/>
                  </a:lnTo>
                  <a:lnTo>
                    <a:pt x="632" y="5860"/>
                  </a:lnTo>
                  <a:lnTo>
                    <a:pt x="632" y="4433"/>
                  </a:lnTo>
                  <a:lnTo>
                    <a:pt x="1605" y="1907"/>
                  </a:lnTo>
                  <a:lnTo>
                    <a:pt x="2602" y="1049"/>
                  </a:lnTo>
                  <a:close/>
                  <a:moveTo>
                    <a:pt x="2880" y="1"/>
                  </a:moveTo>
                  <a:lnTo>
                    <a:pt x="1074" y="1541"/>
                  </a:lnTo>
                  <a:lnTo>
                    <a:pt x="26" y="4269"/>
                  </a:lnTo>
                  <a:lnTo>
                    <a:pt x="1" y="7173"/>
                  </a:lnTo>
                  <a:lnTo>
                    <a:pt x="1" y="7173"/>
                  </a:lnTo>
                  <a:lnTo>
                    <a:pt x="2703" y="5026"/>
                  </a:lnTo>
                  <a:lnTo>
                    <a:pt x="3776" y="5771"/>
                  </a:lnTo>
                  <a:lnTo>
                    <a:pt x="5822" y="5102"/>
                  </a:lnTo>
                  <a:lnTo>
                    <a:pt x="3865" y="2577"/>
                  </a:lnTo>
                  <a:lnTo>
                    <a:pt x="288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3"/>
            <p:cNvSpPr/>
            <p:nvPr/>
          </p:nvSpPr>
          <p:spPr>
            <a:xfrm>
              <a:off x="2019475" y="1292525"/>
              <a:ext cx="410075" cy="583375"/>
            </a:xfrm>
            <a:custGeom>
              <a:avLst/>
              <a:gdLst/>
              <a:ahLst/>
              <a:cxnLst/>
              <a:rect l="l" t="t" r="r" b="b"/>
              <a:pathLst>
                <a:path w="16403" h="23335" extrusionOk="0">
                  <a:moveTo>
                    <a:pt x="4129" y="0"/>
                  </a:moveTo>
                  <a:lnTo>
                    <a:pt x="1213" y="2122"/>
                  </a:lnTo>
                  <a:lnTo>
                    <a:pt x="0" y="4407"/>
                  </a:lnTo>
                  <a:lnTo>
                    <a:pt x="0" y="7248"/>
                  </a:lnTo>
                  <a:lnTo>
                    <a:pt x="2122" y="6857"/>
                  </a:lnTo>
                  <a:lnTo>
                    <a:pt x="4571" y="8347"/>
                  </a:lnTo>
                  <a:lnTo>
                    <a:pt x="6541" y="8827"/>
                  </a:lnTo>
                  <a:lnTo>
                    <a:pt x="7210" y="7576"/>
                  </a:lnTo>
                  <a:lnTo>
                    <a:pt x="8170" y="11339"/>
                  </a:lnTo>
                  <a:lnTo>
                    <a:pt x="9521" y="12842"/>
                  </a:lnTo>
                  <a:lnTo>
                    <a:pt x="8258" y="15052"/>
                  </a:lnTo>
                  <a:cubicBezTo>
                    <a:pt x="8258" y="15052"/>
                    <a:pt x="8978" y="16314"/>
                    <a:pt x="6996" y="16706"/>
                  </a:cubicBezTo>
                  <a:cubicBezTo>
                    <a:pt x="5026" y="17097"/>
                    <a:pt x="6364" y="16946"/>
                    <a:pt x="5026" y="17097"/>
                  </a:cubicBezTo>
                  <a:cubicBezTo>
                    <a:pt x="3688" y="17261"/>
                    <a:pt x="3688" y="17539"/>
                    <a:pt x="3688" y="17539"/>
                  </a:cubicBezTo>
                  <a:lnTo>
                    <a:pt x="4180" y="18915"/>
                  </a:lnTo>
                  <a:lnTo>
                    <a:pt x="6604" y="18915"/>
                  </a:lnTo>
                  <a:lnTo>
                    <a:pt x="7943" y="20810"/>
                  </a:lnTo>
                  <a:lnTo>
                    <a:pt x="9521" y="22539"/>
                  </a:lnTo>
                  <a:lnTo>
                    <a:pt x="11579" y="23335"/>
                  </a:lnTo>
                  <a:lnTo>
                    <a:pt x="10405" y="20532"/>
                  </a:lnTo>
                  <a:lnTo>
                    <a:pt x="12375" y="21693"/>
                  </a:lnTo>
                  <a:lnTo>
                    <a:pt x="13473" y="20115"/>
                  </a:lnTo>
                  <a:lnTo>
                    <a:pt x="12059" y="16794"/>
                  </a:lnTo>
                  <a:lnTo>
                    <a:pt x="12615" y="15923"/>
                  </a:lnTo>
                  <a:lnTo>
                    <a:pt x="14420" y="18360"/>
                  </a:lnTo>
                  <a:lnTo>
                    <a:pt x="15683" y="16794"/>
                  </a:lnTo>
                  <a:lnTo>
                    <a:pt x="16403" y="15052"/>
                  </a:lnTo>
                  <a:lnTo>
                    <a:pt x="12931" y="12135"/>
                  </a:lnTo>
                  <a:lnTo>
                    <a:pt x="14269" y="11630"/>
                  </a:lnTo>
                  <a:lnTo>
                    <a:pt x="13549" y="8195"/>
                  </a:lnTo>
                  <a:lnTo>
                    <a:pt x="12211" y="5821"/>
                  </a:lnTo>
                  <a:lnTo>
                    <a:pt x="10721" y="4963"/>
                  </a:lnTo>
                  <a:lnTo>
                    <a:pt x="9067" y="3624"/>
                  </a:lnTo>
                  <a:lnTo>
                    <a:pt x="10557" y="3069"/>
                  </a:lnTo>
                  <a:lnTo>
                    <a:pt x="10165" y="1414"/>
                  </a:lnTo>
                  <a:lnTo>
                    <a:pt x="7918" y="354"/>
                  </a:lnTo>
                  <a:lnTo>
                    <a:pt x="5670" y="1326"/>
                  </a:lnTo>
                  <a:lnTo>
                    <a:pt x="5165" y="2677"/>
                  </a:lnTo>
                  <a:lnTo>
                    <a:pt x="3814" y="4256"/>
                  </a:lnTo>
                  <a:lnTo>
                    <a:pt x="2993" y="3069"/>
                  </a:lnTo>
                  <a:lnTo>
                    <a:pt x="412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3"/>
            <p:cNvSpPr/>
            <p:nvPr/>
          </p:nvSpPr>
          <p:spPr>
            <a:xfrm>
              <a:off x="2011275" y="1270725"/>
              <a:ext cx="427750" cy="619075"/>
            </a:xfrm>
            <a:custGeom>
              <a:avLst/>
              <a:gdLst/>
              <a:ahLst/>
              <a:cxnLst/>
              <a:rect l="l" t="t" r="r" b="b"/>
              <a:pathLst>
                <a:path w="17110" h="24763" extrusionOk="0">
                  <a:moveTo>
                    <a:pt x="8246" y="1567"/>
                  </a:moveTo>
                  <a:lnTo>
                    <a:pt x="10228" y="2501"/>
                  </a:lnTo>
                  <a:lnTo>
                    <a:pt x="10518" y="3739"/>
                  </a:lnTo>
                  <a:lnTo>
                    <a:pt x="8763" y="4383"/>
                  </a:lnTo>
                  <a:lnTo>
                    <a:pt x="10885" y="6087"/>
                  </a:lnTo>
                  <a:lnTo>
                    <a:pt x="12311" y="6908"/>
                  </a:lnTo>
                  <a:lnTo>
                    <a:pt x="13587" y="9156"/>
                  </a:lnTo>
                  <a:lnTo>
                    <a:pt x="14231" y="12287"/>
                  </a:lnTo>
                  <a:lnTo>
                    <a:pt x="12640" y="12881"/>
                  </a:lnTo>
                  <a:lnTo>
                    <a:pt x="16340" y="15999"/>
                  </a:lnTo>
                  <a:lnTo>
                    <a:pt x="15733" y="17477"/>
                  </a:lnTo>
                  <a:lnTo>
                    <a:pt x="14761" y="18689"/>
                  </a:lnTo>
                  <a:lnTo>
                    <a:pt x="12918" y="16227"/>
                  </a:lnTo>
                  <a:lnTo>
                    <a:pt x="12021" y="17616"/>
                  </a:lnTo>
                  <a:lnTo>
                    <a:pt x="13448" y="20937"/>
                  </a:lnTo>
                  <a:lnTo>
                    <a:pt x="12615" y="22136"/>
                  </a:lnTo>
                  <a:lnTo>
                    <a:pt x="10076" y="20633"/>
                  </a:lnTo>
                  <a:lnTo>
                    <a:pt x="11339" y="23639"/>
                  </a:lnTo>
                  <a:lnTo>
                    <a:pt x="10051" y="23146"/>
                  </a:lnTo>
                  <a:lnTo>
                    <a:pt x="8549" y="21492"/>
                  </a:lnTo>
                  <a:lnTo>
                    <a:pt x="7109" y="19459"/>
                  </a:lnTo>
                  <a:lnTo>
                    <a:pt x="4748" y="19459"/>
                  </a:lnTo>
                  <a:lnTo>
                    <a:pt x="4407" y="18500"/>
                  </a:lnTo>
                  <a:cubicBezTo>
                    <a:pt x="4723" y="18373"/>
                    <a:pt x="5064" y="18297"/>
                    <a:pt x="5417" y="18272"/>
                  </a:cubicBezTo>
                  <a:cubicBezTo>
                    <a:pt x="6124" y="18196"/>
                    <a:pt x="6124" y="18196"/>
                    <a:pt x="6238" y="18146"/>
                  </a:cubicBezTo>
                  <a:cubicBezTo>
                    <a:pt x="6301" y="18121"/>
                    <a:pt x="6453" y="18070"/>
                    <a:pt x="7412" y="17881"/>
                  </a:cubicBezTo>
                  <a:cubicBezTo>
                    <a:pt x="8208" y="17717"/>
                    <a:pt x="8725" y="17401"/>
                    <a:pt x="8940" y="16934"/>
                  </a:cubicBezTo>
                  <a:cubicBezTo>
                    <a:pt x="9079" y="16618"/>
                    <a:pt x="9079" y="16265"/>
                    <a:pt x="8953" y="15936"/>
                  </a:cubicBezTo>
                  <a:lnTo>
                    <a:pt x="10253" y="13676"/>
                  </a:lnTo>
                  <a:lnTo>
                    <a:pt x="8801" y="12060"/>
                  </a:lnTo>
                  <a:lnTo>
                    <a:pt x="7652" y="7590"/>
                  </a:lnTo>
                  <a:lnTo>
                    <a:pt x="6718" y="9332"/>
                  </a:lnTo>
                  <a:lnTo>
                    <a:pt x="5026" y="8928"/>
                  </a:lnTo>
                  <a:lnTo>
                    <a:pt x="2513" y="7388"/>
                  </a:lnTo>
                  <a:lnTo>
                    <a:pt x="644" y="7741"/>
                  </a:lnTo>
                  <a:lnTo>
                    <a:pt x="644" y="5367"/>
                  </a:lnTo>
                  <a:lnTo>
                    <a:pt x="1793" y="3208"/>
                  </a:lnTo>
                  <a:lnTo>
                    <a:pt x="3801" y="1744"/>
                  </a:lnTo>
                  <a:lnTo>
                    <a:pt x="3801" y="1744"/>
                  </a:lnTo>
                  <a:lnTo>
                    <a:pt x="2980" y="3991"/>
                  </a:lnTo>
                  <a:lnTo>
                    <a:pt x="4129" y="5645"/>
                  </a:lnTo>
                  <a:lnTo>
                    <a:pt x="5745" y="3751"/>
                  </a:lnTo>
                  <a:lnTo>
                    <a:pt x="6263" y="2438"/>
                  </a:lnTo>
                  <a:lnTo>
                    <a:pt x="8246" y="1567"/>
                  </a:lnTo>
                  <a:close/>
                  <a:moveTo>
                    <a:pt x="5114" y="1"/>
                  </a:moveTo>
                  <a:lnTo>
                    <a:pt x="1288" y="2779"/>
                  </a:lnTo>
                  <a:lnTo>
                    <a:pt x="0" y="5203"/>
                  </a:lnTo>
                  <a:lnTo>
                    <a:pt x="0" y="8486"/>
                  </a:lnTo>
                  <a:lnTo>
                    <a:pt x="2374" y="8044"/>
                  </a:lnTo>
                  <a:lnTo>
                    <a:pt x="4723" y="9471"/>
                  </a:lnTo>
                  <a:lnTo>
                    <a:pt x="7021" y="10039"/>
                  </a:lnTo>
                  <a:lnTo>
                    <a:pt x="7425" y="9294"/>
                  </a:lnTo>
                  <a:lnTo>
                    <a:pt x="8208" y="12350"/>
                  </a:lnTo>
                  <a:lnTo>
                    <a:pt x="9458" y="13739"/>
                  </a:lnTo>
                  <a:lnTo>
                    <a:pt x="8321" y="15747"/>
                  </a:lnTo>
                  <a:lnTo>
                    <a:pt x="8233" y="15911"/>
                  </a:lnTo>
                  <a:lnTo>
                    <a:pt x="8309" y="16063"/>
                  </a:lnTo>
                  <a:cubicBezTo>
                    <a:pt x="8410" y="16252"/>
                    <a:pt x="8422" y="16467"/>
                    <a:pt x="8347" y="16669"/>
                  </a:cubicBezTo>
                  <a:cubicBezTo>
                    <a:pt x="8220" y="16946"/>
                    <a:pt x="7842" y="17148"/>
                    <a:pt x="7273" y="17262"/>
                  </a:cubicBezTo>
                  <a:cubicBezTo>
                    <a:pt x="6263" y="17464"/>
                    <a:pt x="6099" y="17527"/>
                    <a:pt x="6011" y="17565"/>
                  </a:cubicBezTo>
                  <a:cubicBezTo>
                    <a:pt x="5783" y="17603"/>
                    <a:pt x="5556" y="17641"/>
                    <a:pt x="5329" y="17654"/>
                  </a:cubicBezTo>
                  <a:cubicBezTo>
                    <a:pt x="4937" y="17704"/>
                    <a:pt x="3712" y="17843"/>
                    <a:pt x="3712" y="18411"/>
                  </a:cubicBezTo>
                  <a:lnTo>
                    <a:pt x="4293" y="20103"/>
                  </a:lnTo>
                  <a:lnTo>
                    <a:pt x="6793" y="20103"/>
                  </a:lnTo>
                  <a:lnTo>
                    <a:pt x="8056" y="21884"/>
                  </a:lnTo>
                  <a:lnTo>
                    <a:pt x="9685" y="23677"/>
                  </a:lnTo>
                  <a:lnTo>
                    <a:pt x="12488" y="24763"/>
                  </a:lnTo>
                  <a:lnTo>
                    <a:pt x="11390" y="22161"/>
                  </a:lnTo>
                  <a:lnTo>
                    <a:pt x="12791" y="22982"/>
                  </a:lnTo>
                  <a:lnTo>
                    <a:pt x="14168" y="20987"/>
                  </a:lnTo>
                  <a:lnTo>
                    <a:pt x="12741" y="17666"/>
                  </a:lnTo>
                  <a:lnTo>
                    <a:pt x="12968" y="17325"/>
                  </a:lnTo>
                  <a:lnTo>
                    <a:pt x="14748" y="19712"/>
                  </a:lnTo>
                  <a:lnTo>
                    <a:pt x="16264" y="17830"/>
                  </a:lnTo>
                  <a:lnTo>
                    <a:pt x="17110" y="15810"/>
                  </a:lnTo>
                  <a:lnTo>
                    <a:pt x="13877" y="13083"/>
                  </a:lnTo>
                  <a:lnTo>
                    <a:pt x="14963" y="12678"/>
                  </a:lnTo>
                  <a:lnTo>
                    <a:pt x="14193" y="8979"/>
                  </a:lnTo>
                  <a:lnTo>
                    <a:pt x="12779" y="6453"/>
                  </a:lnTo>
                  <a:lnTo>
                    <a:pt x="11238" y="5569"/>
                  </a:lnTo>
                  <a:lnTo>
                    <a:pt x="10013" y="4585"/>
                  </a:lnTo>
                  <a:lnTo>
                    <a:pt x="11263" y="4117"/>
                  </a:lnTo>
                  <a:lnTo>
                    <a:pt x="10771" y="2047"/>
                  </a:lnTo>
                  <a:lnTo>
                    <a:pt x="8258" y="860"/>
                  </a:lnTo>
                  <a:lnTo>
                    <a:pt x="5758" y="1958"/>
                  </a:lnTo>
                  <a:lnTo>
                    <a:pt x="5215" y="3372"/>
                  </a:lnTo>
                  <a:lnTo>
                    <a:pt x="4180" y="4597"/>
                  </a:lnTo>
                  <a:lnTo>
                    <a:pt x="3675" y="3890"/>
                  </a:lnTo>
                  <a:lnTo>
                    <a:pt x="511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3"/>
            <p:cNvSpPr/>
            <p:nvPr/>
          </p:nvSpPr>
          <p:spPr>
            <a:xfrm>
              <a:off x="2342725" y="2272700"/>
              <a:ext cx="102300" cy="109875"/>
            </a:xfrm>
            <a:custGeom>
              <a:avLst/>
              <a:gdLst/>
              <a:ahLst/>
              <a:cxnLst/>
              <a:rect l="l" t="t" r="r" b="b"/>
              <a:pathLst>
                <a:path w="4092" h="4395" extrusionOk="0">
                  <a:moveTo>
                    <a:pt x="112" y="2946"/>
                  </a:moveTo>
                  <a:cubicBezTo>
                    <a:pt x="41" y="2963"/>
                    <a:pt x="1" y="2986"/>
                    <a:pt x="1" y="3018"/>
                  </a:cubicBezTo>
                  <a:cubicBezTo>
                    <a:pt x="1" y="3026"/>
                    <a:pt x="3" y="3031"/>
                    <a:pt x="9" y="3031"/>
                  </a:cubicBezTo>
                  <a:cubicBezTo>
                    <a:pt x="25" y="3031"/>
                    <a:pt x="60" y="3000"/>
                    <a:pt x="112" y="2946"/>
                  </a:cubicBezTo>
                  <a:close/>
                  <a:moveTo>
                    <a:pt x="2337" y="0"/>
                  </a:moveTo>
                  <a:cubicBezTo>
                    <a:pt x="2337" y="0"/>
                    <a:pt x="576" y="2455"/>
                    <a:pt x="112" y="2946"/>
                  </a:cubicBezTo>
                  <a:lnTo>
                    <a:pt x="112" y="2946"/>
                  </a:lnTo>
                  <a:cubicBezTo>
                    <a:pt x="226" y="2918"/>
                    <a:pt x="419" y="2908"/>
                    <a:pt x="644" y="2908"/>
                  </a:cubicBezTo>
                  <a:cubicBezTo>
                    <a:pt x="1336" y="2908"/>
                    <a:pt x="2337" y="3005"/>
                    <a:pt x="2337" y="3005"/>
                  </a:cubicBezTo>
                  <a:lnTo>
                    <a:pt x="3145" y="4394"/>
                  </a:lnTo>
                  <a:lnTo>
                    <a:pt x="4092" y="3990"/>
                  </a:lnTo>
                  <a:lnTo>
                    <a:pt x="4092" y="2096"/>
                  </a:lnTo>
                  <a:lnTo>
                    <a:pt x="2438" y="1465"/>
                  </a:lnTo>
                  <a:lnTo>
                    <a:pt x="233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3"/>
            <p:cNvSpPr/>
            <p:nvPr/>
          </p:nvSpPr>
          <p:spPr>
            <a:xfrm>
              <a:off x="2334825" y="2250600"/>
              <a:ext cx="118400" cy="142075"/>
            </a:xfrm>
            <a:custGeom>
              <a:avLst/>
              <a:gdLst/>
              <a:ahLst/>
              <a:cxnLst/>
              <a:rect l="l" t="t" r="r" b="b"/>
              <a:pathLst>
                <a:path w="4736" h="5683" extrusionOk="0">
                  <a:moveTo>
                    <a:pt x="2387" y="1781"/>
                  </a:moveTo>
                  <a:lnTo>
                    <a:pt x="2450" y="2576"/>
                  </a:lnTo>
                  <a:lnTo>
                    <a:pt x="4079" y="3207"/>
                  </a:lnTo>
                  <a:lnTo>
                    <a:pt x="4079" y="4659"/>
                  </a:lnTo>
                  <a:lnTo>
                    <a:pt x="3587" y="4874"/>
                  </a:lnTo>
                  <a:lnTo>
                    <a:pt x="2829" y="3586"/>
                  </a:lnTo>
                  <a:lnTo>
                    <a:pt x="2665" y="3574"/>
                  </a:lnTo>
                  <a:cubicBezTo>
                    <a:pt x="1983" y="3510"/>
                    <a:pt x="1491" y="3473"/>
                    <a:pt x="1125" y="3473"/>
                  </a:cubicBezTo>
                  <a:lnTo>
                    <a:pt x="1137" y="3473"/>
                  </a:lnTo>
                  <a:cubicBezTo>
                    <a:pt x="1428" y="3106"/>
                    <a:pt x="1819" y="2576"/>
                    <a:pt x="2387" y="1781"/>
                  </a:cubicBezTo>
                  <a:close/>
                  <a:moveTo>
                    <a:pt x="2905" y="0"/>
                  </a:moveTo>
                  <a:lnTo>
                    <a:pt x="2400" y="707"/>
                  </a:lnTo>
                  <a:cubicBezTo>
                    <a:pt x="1541" y="1894"/>
                    <a:pt x="582" y="3195"/>
                    <a:pt x="253" y="3561"/>
                  </a:cubicBezTo>
                  <a:cubicBezTo>
                    <a:pt x="203" y="3574"/>
                    <a:pt x="165" y="3599"/>
                    <a:pt x="127" y="3637"/>
                  </a:cubicBezTo>
                  <a:lnTo>
                    <a:pt x="1" y="3763"/>
                  </a:lnTo>
                  <a:lnTo>
                    <a:pt x="1" y="4142"/>
                  </a:lnTo>
                  <a:lnTo>
                    <a:pt x="228" y="4218"/>
                  </a:lnTo>
                  <a:cubicBezTo>
                    <a:pt x="268" y="4227"/>
                    <a:pt x="302" y="4237"/>
                    <a:pt x="339" y="4237"/>
                  </a:cubicBezTo>
                  <a:cubicBezTo>
                    <a:pt x="396" y="4237"/>
                    <a:pt x="462" y="4214"/>
                    <a:pt x="569" y="4129"/>
                  </a:cubicBezTo>
                  <a:cubicBezTo>
                    <a:pt x="771" y="4117"/>
                    <a:pt x="974" y="4111"/>
                    <a:pt x="1176" y="4111"/>
                  </a:cubicBezTo>
                  <a:cubicBezTo>
                    <a:pt x="1605" y="4111"/>
                    <a:pt x="2034" y="4137"/>
                    <a:pt x="2463" y="4180"/>
                  </a:cubicBezTo>
                  <a:lnTo>
                    <a:pt x="3334" y="5682"/>
                  </a:lnTo>
                  <a:lnTo>
                    <a:pt x="4736" y="5076"/>
                  </a:lnTo>
                  <a:lnTo>
                    <a:pt x="4736" y="2753"/>
                  </a:lnTo>
                  <a:lnTo>
                    <a:pt x="3069" y="2121"/>
                  </a:lnTo>
                  <a:lnTo>
                    <a:pt x="290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3"/>
            <p:cNvSpPr/>
            <p:nvPr/>
          </p:nvSpPr>
          <p:spPr>
            <a:xfrm>
              <a:off x="1713900" y="3010725"/>
              <a:ext cx="224775" cy="69925"/>
            </a:xfrm>
            <a:custGeom>
              <a:avLst/>
              <a:gdLst/>
              <a:ahLst/>
              <a:cxnLst/>
              <a:rect l="l" t="t" r="r" b="b"/>
              <a:pathLst>
                <a:path w="8991" h="2797" extrusionOk="0">
                  <a:moveTo>
                    <a:pt x="1112" y="1"/>
                  </a:moveTo>
                  <a:lnTo>
                    <a:pt x="0" y="556"/>
                  </a:lnTo>
                  <a:lnTo>
                    <a:pt x="1112" y="834"/>
                  </a:lnTo>
                  <a:cubicBezTo>
                    <a:pt x="1112" y="834"/>
                    <a:pt x="3864" y="1125"/>
                    <a:pt x="4104" y="1125"/>
                  </a:cubicBezTo>
                  <a:cubicBezTo>
                    <a:pt x="4344" y="1125"/>
                    <a:pt x="6705" y="2110"/>
                    <a:pt x="6705" y="2110"/>
                  </a:cubicBezTo>
                  <a:cubicBezTo>
                    <a:pt x="6705" y="2110"/>
                    <a:pt x="5423" y="2797"/>
                    <a:pt x="5497" y="2797"/>
                  </a:cubicBezTo>
                  <a:cubicBezTo>
                    <a:pt x="5501" y="2797"/>
                    <a:pt x="5508" y="2795"/>
                    <a:pt x="5518" y="2791"/>
                  </a:cubicBezTo>
                  <a:cubicBezTo>
                    <a:pt x="5758" y="2716"/>
                    <a:pt x="8991" y="2463"/>
                    <a:pt x="8991" y="2463"/>
                  </a:cubicBezTo>
                  <a:lnTo>
                    <a:pt x="7892" y="1390"/>
                  </a:lnTo>
                  <a:lnTo>
                    <a:pt x="324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3"/>
            <p:cNvSpPr/>
            <p:nvPr/>
          </p:nvSpPr>
          <p:spPr>
            <a:xfrm>
              <a:off x="1691475" y="3002850"/>
              <a:ext cx="265200" cy="86825"/>
            </a:xfrm>
            <a:custGeom>
              <a:avLst/>
              <a:gdLst/>
              <a:ahLst/>
              <a:cxnLst/>
              <a:rect l="l" t="t" r="r" b="b"/>
              <a:pathLst>
                <a:path w="10608" h="3473" extrusionOk="0">
                  <a:moveTo>
                    <a:pt x="4079" y="644"/>
                  </a:moveTo>
                  <a:lnTo>
                    <a:pt x="8613" y="1995"/>
                  </a:lnTo>
                  <a:lnTo>
                    <a:pt x="9168" y="2526"/>
                  </a:lnTo>
                  <a:cubicBezTo>
                    <a:pt x="8764" y="2551"/>
                    <a:pt x="8310" y="2589"/>
                    <a:pt x="7880" y="2627"/>
                  </a:cubicBezTo>
                  <a:lnTo>
                    <a:pt x="8335" y="2387"/>
                  </a:lnTo>
                  <a:lnTo>
                    <a:pt x="7716" y="2134"/>
                  </a:lnTo>
                  <a:cubicBezTo>
                    <a:pt x="6112" y="1465"/>
                    <a:pt x="5191" y="1124"/>
                    <a:pt x="5001" y="1124"/>
                  </a:cubicBezTo>
                  <a:cubicBezTo>
                    <a:pt x="4824" y="1124"/>
                    <a:pt x="3095" y="947"/>
                    <a:pt x="2072" y="846"/>
                  </a:cubicBezTo>
                  <a:lnTo>
                    <a:pt x="1807" y="770"/>
                  </a:lnTo>
                  <a:lnTo>
                    <a:pt x="2072" y="644"/>
                  </a:lnTo>
                  <a:close/>
                  <a:moveTo>
                    <a:pt x="1933" y="0"/>
                  </a:moveTo>
                  <a:lnTo>
                    <a:pt x="1" y="973"/>
                  </a:lnTo>
                  <a:lnTo>
                    <a:pt x="1971" y="1465"/>
                  </a:lnTo>
                  <a:cubicBezTo>
                    <a:pt x="2438" y="1515"/>
                    <a:pt x="4749" y="1755"/>
                    <a:pt x="4976" y="1755"/>
                  </a:cubicBezTo>
                  <a:cubicBezTo>
                    <a:pt x="5127" y="1781"/>
                    <a:pt x="5974" y="2096"/>
                    <a:pt x="6857" y="2462"/>
                  </a:cubicBezTo>
                  <a:cubicBezTo>
                    <a:pt x="5974" y="2942"/>
                    <a:pt x="5986" y="2980"/>
                    <a:pt x="6100" y="3233"/>
                  </a:cubicBezTo>
                  <a:lnTo>
                    <a:pt x="6251" y="3473"/>
                  </a:lnTo>
                  <a:lnTo>
                    <a:pt x="6516" y="3410"/>
                  </a:lnTo>
                  <a:cubicBezTo>
                    <a:pt x="6706" y="3359"/>
                    <a:pt x="8411" y="3207"/>
                    <a:pt x="9913" y="3094"/>
                  </a:cubicBezTo>
                  <a:lnTo>
                    <a:pt x="10608" y="3043"/>
                  </a:lnTo>
                  <a:lnTo>
                    <a:pt x="8953" y="1427"/>
                  </a:lnTo>
                  <a:lnTo>
                    <a:pt x="4231" y="13"/>
                  </a:lnTo>
                  <a:lnTo>
                    <a:pt x="193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3"/>
            <p:cNvSpPr/>
            <p:nvPr/>
          </p:nvSpPr>
          <p:spPr>
            <a:xfrm>
              <a:off x="1938650" y="3067875"/>
              <a:ext cx="120300" cy="55275"/>
            </a:xfrm>
            <a:custGeom>
              <a:avLst/>
              <a:gdLst/>
              <a:ahLst/>
              <a:cxnLst/>
              <a:rect l="l" t="t" r="r" b="b"/>
              <a:pathLst>
                <a:path w="4812" h="2211" extrusionOk="0">
                  <a:moveTo>
                    <a:pt x="1807" y="0"/>
                  </a:moveTo>
                  <a:lnTo>
                    <a:pt x="1099" y="1036"/>
                  </a:lnTo>
                  <a:lnTo>
                    <a:pt x="1" y="2210"/>
                  </a:lnTo>
                  <a:lnTo>
                    <a:pt x="1" y="2210"/>
                  </a:lnTo>
                  <a:lnTo>
                    <a:pt x="2842" y="1743"/>
                  </a:lnTo>
                  <a:lnTo>
                    <a:pt x="4812" y="2210"/>
                  </a:lnTo>
                  <a:lnTo>
                    <a:pt x="4812" y="2210"/>
                  </a:lnTo>
                  <a:lnTo>
                    <a:pt x="4408" y="493"/>
                  </a:lnTo>
                  <a:lnTo>
                    <a:pt x="18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3"/>
            <p:cNvSpPr/>
            <p:nvPr/>
          </p:nvSpPr>
          <p:spPr>
            <a:xfrm>
              <a:off x="1916875" y="3059350"/>
              <a:ext cx="152175" cy="75475"/>
            </a:xfrm>
            <a:custGeom>
              <a:avLst/>
              <a:gdLst/>
              <a:ahLst/>
              <a:cxnLst/>
              <a:rect l="l" t="t" r="r" b="b"/>
              <a:pathLst>
                <a:path w="6087" h="3019" extrusionOk="0">
                  <a:moveTo>
                    <a:pt x="2829" y="695"/>
                  </a:moveTo>
                  <a:lnTo>
                    <a:pt x="5026" y="1099"/>
                  </a:lnTo>
                  <a:lnTo>
                    <a:pt x="5253" y="2122"/>
                  </a:lnTo>
                  <a:lnTo>
                    <a:pt x="5253" y="2122"/>
                  </a:lnTo>
                  <a:lnTo>
                    <a:pt x="3713" y="1756"/>
                  </a:lnTo>
                  <a:lnTo>
                    <a:pt x="1731" y="2084"/>
                  </a:lnTo>
                  <a:lnTo>
                    <a:pt x="2236" y="1541"/>
                  </a:lnTo>
                  <a:lnTo>
                    <a:pt x="2829" y="695"/>
                  </a:lnTo>
                  <a:close/>
                  <a:moveTo>
                    <a:pt x="2526" y="0"/>
                  </a:moveTo>
                  <a:lnTo>
                    <a:pt x="1743" y="1162"/>
                  </a:lnTo>
                  <a:lnTo>
                    <a:pt x="1" y="3018"/>
                  </a:lnTo>
                  <a:lnTo>
                    <a:pt x="3675" y="2400"/>
                  </a:lnTo>
                  <a:lnTo>
                    <a:pt x="6087" y="2980"/>
                  </a:lnTo>
                  <a:lnTo>
                    <a:pt x="5531" y="556"/>
                  </a:lnTo>
                  <a:lnTo>
                    <a:pt x="252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3"/>
            <p:cNvSpPr/>
            <p:nvPr/>
          </p:nvSpPr>
          <p:spPr>
            <a:xfrm>
              <a:off x="1843950" y="3121225"/>
              <a:ext cx="55275" cy="29075"/>
            </a:xfrm>
            <a:custGeom>
              <a:avLst/>
              <a:gdLst/>
              <a:ahLst/>
              <a:cxnLst/>
              <a:rect l="l" t="t" r="r" b="b"/>
              <a:pathLst>
                <a:path w="2211" h="1163" extrusionOk="0">
                  <a:moveTo>
                    <a:pt x="1" y="0"/>
                  </a:moveTo>
                  <a:lnTo>
                    <a:pt x="1226" y="1162"/>
                  </a:lnTo>
                  <a:lnTo>
                    <a:pt x="2211" y="278"/>
                  </a:lnTo>
                  <a:lnTo>
                    <a:pt x="165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3"/>
            <p:cNvSpPr/>
            <p:nvPr/>
          </p:nvSpPr>
          <p:spPr>
            <a:xfrm>
              <a:off x="1824375" y="3113325"/>
              <a:ext cx="88750" cy="47700"/>
            </a:xfrm>
            <a:custGeom>
              <a:avLst/>
              <a:gdLst/>
              <a:ahLst/>
              <a:cxnLst/>
              <a:rect l="l" t="t" r="r" b="b"/>
              <a:pathLst>
                <a:path w="3550" h="1908" extrusionOk="0">
                  <a:moveTo>
                    <a:pt x="2375" y="632"/>
                  </a:moveTo>
                  <a:lnTo>
                    <a:pt x="2438" y="670"/>
                  </a:lnTo>
                  <a:lnTo>
                    <a:pt x="2021" y="1049"/>
                  </a:lnTo>
                  <a:lnTo>
                    <a:pt x="1579" y="632"/>
                  </a:lnTo>
                  <a:close/>
                  <a:moveTo>
                    <a:pt x="1" y="1"/>
                  </a:moveTo>
                  <a:lnTo>
                    <a:pt x="1996" y="1907"/>
                  </a:lnTo>
                  <a:lnTo>
                    <a:pt x="3549" y="518"/>
                  </a:lnTo>
                  <a:lnTo>
                    <a:pt x="251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3"/>
            <p:cNvSpPr/>
            <p:nvPr/>
          </p:nvSpPr>
          <p:spPr>
            <a:xfrm>
              <a:off x="2090500" y="3105425"/>
              <a:ext cx="65050" cy="33175"/>
            </a:xfrm>
            <a:custGeom>
              <a:avLst/>
              <a:gdLst/>
              <a:ahLst/>
              <a:cxnLst/>
              <a:rect l="l" t="t" r="r" b="b"/>
              <a:pathLst>
                <a:path w="2602" h="1327" extrusionOk="0">
                  <a:moveTo>
                    <a:pt x="0" y="1"/>
                  </a:moveTo>
                  <a:lnTo>
                    <a:pt x="468" y="1327"/>
                  </a:lnTo>
                  <a:lnTo>
                    <a:pt x="2602" y="658"/>
                  </a:lnTo>
                  <a:lnTo>
                    <a:pt x="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3"/>
            <p:cNvSpPr/>
            <p:nvPr/>
          </p:nvSpPr>
          <p:spPr>
            <a:xfrm>
              <a:off x="2077875" y="3094075"/>
              <a:ext cx="106725" cy="54325"/>
            </a:xfrm>
            <a:custGeom>
              <a:avLst/>
              <a:gdLst/>
              <a:ahLst/>
              <a:cxnLst/>
              <a:rect l="l" t="t" r="r" b="b"/>
              <a:pathLst>
                <a:path w="4269" h="2173" extrusionOk="0">
                  <a:moveTo>
                    <a:pt x="998" y="910"/>
                  </a:moveTo>
                  <a:lnTo>
                    <a:pt x="1945" y="1137"/>
                  </a:lnTo>
                  <a:lnTo>
                    <a:pt x="1162" y="1377"/>
                  </a:lnTo>
                  <a:lnTo>
                    <a:pt x="998" y="910"/>
                  </a:lnTo>
                  <a:close/>
                  <a:moveTo>
                    <a:pt x="0" y="0"/>
                  </a:moveTo>
                  <a:lnTo>
                    <a:pt x="783" y="2172"/>
                  </a:lnTo>
                  <a:lnTo>
                    <a:pt x="4268" y="1086"/>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7" name="Google Shape;1257;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8" name="Google Shape;1258;p13"/>
          <p:cNvSpPr txBox="1">
            <a:spLocks noGrp="1"/>
          </p:cNvSpPr>
          <p:nvPr>
            <p:ph type="title" idx="2"/>
          </p:nvPr>
        </p:nvSpPr>
        <p:spPr>
          <a:xfrm>
            <a:off x="719975" y="2783950"/>
            <a:ext cx="2052000" cy="382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400"/>
              <a:buNone/>
              <a:defRPr sz="2400">
                <a:solidFill>
                  <a:schemeClr val="dk1"/>
                </a:solidFill>
              </a:defRPr>
            </a:lvl1pPr>
            <a:lvl2pPr lvl="1" algn="ctr" rtl="0">
              <a:spcBef>
                <a:spcPts val="0"/>
              </a:spcBef>
              <a:spcAft>
                <a:spcPts val="0"/>
              </a:spcAft>
              <a:buClr>
                <a:schemeClr val="lt1"/>
              </a:buClr>
              <a:buSzPts val="2400"/>
              <a:buNone/>
              <a:defRPr sz="2400">
                <a:solidFill>
                  <a:schemeClr val="lt1"/>
                </a:solidFill>
              </a:defRPr>
            </a:lvl2pPr>
            <a:lvl3pPr lvl="2" algn="ctr" rtl="0">
              <a:spcBef>
                <a:spcPts val="0"/>
              </a:spcBef>
              <a:spcAft>
                <a:spcPts val="0"/>
              </a:spcAft>
              <a:buClr>
                <a:schemeClr val="lt1"/>
              </a:buClr>
              <a:buSzPts val="2400"/>
              <a:buNone/>
              <a:defRPr sz="2400">
                <a:solidFill>
                  <a:schemeClr val="lt1"/>
                </a:solidFill>
              </a:defRPr>
            </a:lvl3pPr>
            <a:lvl4pPr lvl="3" algn="ctr" rtl="0">
              <a:spcBef>
                <a:spcPts val="0"/>
              </a:spcBef>
              <a:spcAft>
                <a:spcPts val="0"/>
              </a:spcAft>
              <a:buClr>
                <a:schemeClr val="lt1"/>
              </a:buClr>
              <a:buSzPts val="2400"/>
              <a:buNone/>
              <a:defRPr sz="2400">
                <a:solidFill>
                  <a:schemeClr val="lt1"/>
                </a:solidFill>
              </a:defRPr>
            </a:lvl4pPr>
            <a:lvl5pPr lvl="4" algn="ctr" rtl="0">
              <a:spcBef>
                <a:spcPts val="0"/>
              </a:spcBef>
              <a:spcAft>
                <a:spcPts val="0"/>
              </a:spcAft>
              <a:buClr>
                <a:schemeClr val="lt1"/>
              </a:buClr>
              <a:buSzPts val="2400"/>
              <a:buNone/>
              <a:defRPr sz="2400">
                <a:solidFill>
                  <a:schemeClr val="lt1"/>
                </a:solidFill>
              </a:defRPr>
            </a:lvl5pPr>
            <a:lvl6pPr lvl="5" algn="ctr" rtl="0">
              <a:spcBef>
                <a:spcPts val="0"/>
              </a:spcBef>
              <a:spcAft>
                <a:spcPts val="0"/>
              </a:spcAft>
              <a:buClr>
                <a:schemeClr val="lt1"/>
              </a:buClr>
              <a:buSzPts val="2400"/>
              <a:buNone/>
              <a:defRPr sz="2400">
                <a:solidFill>
                  <a:schemeClr val="lt1"/>
                </a:solidFill>
              </a:defRPr>
            </a:lvl6pPr>
            <a:lvl7pPr lvl="6" algn="ctr" rtl="0">
              <a:spcBef>
                <a:spcPts val="0"/>
              </a:spcBef>
              <a:spcAft>
                <a:spcPts val="0"/>
              </a:spcAft>
              <a:buClr>
                <a:schemeClr val="lt1"/>
              </a:buClr>
              <a:buSzPts val="2400"/>
              <a:buNone/>
              <a:defRPr sz="2400">
                <a:solidFill>
                  <a:schemeClr val="lt1"/>
                </a:solidFill>
              </a:defRPr>
            </a:lvl7pPr>
            <a:lvl8pPr lvl="7" algn="ctr" rtl="0">
              <a:spcBef>
                <a:spcPts val="0"/>
              </a:spcBef>
              <a:spcAft>
                <a:spcPts val="0"/>
              </a:spcAft>
              <a:buClr>
                <a:schemeClr val="lt1"/>
              </a:buClr>
              <a:buSzPts val="2400"/>
              <a:buNone/>
              <a:defRPr sz="2400">
                <a:solidFill>
                  <a:schemeClr val="lt1"/>
                </a:solidFill>
              </a:defRPr>
            </a:lvl8pPr>
            <a:lvl9pPr lvl="8" algn="ctr" rtl="0">
              <a:spcBef>
                <a:spcPts val="0"/>
              </a:spcBef>
              <a:spcAft>
                <a:spcPts val="0"/>
              </a:spcAft>
              <a:buClr>
                <a:schemeClr val="lt1"/>
              </a:buClr>
              <a:buSzPts val="2400"/>
              <a:buNone/>
              <a:defRPr sz="2400">
                <a:solidFill>
                  <a:schemeClr val="lt1"/>
                </a:solidFill>
              </a:defRPr>
            </a:lvl9pPr>
          </a:lstStyle>
          <a:p>
            <a:endParaRPr/>
          </a:p>
        </p:txBody>
      </p:sp>
      <p:sp>
        <p:nvSpPr>
          <p:cNvPr id="1259" name="Google Shape;1259;p13"/>
          <p:cNvSpPr txBox="1">
            <a:spLocks noGrp="1"/>
          </p:cNvSpPr>
          <p:nvPr>
            <p:ph type="subTitle" idx="1"/>
          </p:nvPr>
        </p:nvSpPr>
        <p:spPr>
          <a:xfrm>
            <a:off x="719975" y="3093801"/>
            <a:ext cx="2052000" cy="102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60" name="Google Shape;1260;p13"/>
          <p:cNvSpPr txBox="1">
            <a:spLocks noGrp="1"/>
          </p:cNvSpPr>
          <p:nvPr>
            <p:ph type="title" idx="3"/>
          </p:nvPr>
        </p:nvSpPr>
        <p:spPr>
          <a:xfrm>
            <a:off x="3546000" y="2783950"/>
            <a:ext cx="2052000" cy="382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400"/>
              <a:buNone/>
              <a:defRPr sz="2400">
                <a:solidFill>
                  <a:schemeClr val="dk1"/>
                </a:solidFill>
              </a:defRPr>
            </a:lvl1pPr>
            <a:lvl2pPr lvl="1" algn="ctr" rtl="0">
              <a:spcBef>
                <a:spcPts val="0"/>
              </a:spcBef>
              <a:spcAft>
                <a:spcPts val="0"/>
              </a:spcAft>
              <a:buClr>
                <a:schemeClr val="lt1"/>
              </a:buClr>
              <a:buSzPts val="2400"/>
              <a:buNone/>
              <a:defRPr sz="2400">
                <a:solidFill>
                  <a:schemeClr val="lt1"/>
                </a:solidFill>
              </a:defRPr>
            </a:lvl2pPr>
            <a:lvl3pPr lvl="2" algn="ctr" rtl="0">
              <a:spcBef>
                <a:spcPts val="0"/>
              </a:spcBef>
              <a:spcAft>
                <a:spcPts val="0"/>
              </a:spcAft>
              <a:buClr>
                <a:schemeClr val="lt1"/>
              </a:buClr>
              <a:buSzPts val="2400"/>
              <a:buNone/>
              <a:defRPr sz="2400">
                <a:solidFill>
                  <a:schemeClr val="lt1"/>
                </a:solidFill>
              </a:defRPr>
            </a:lvl3pPr>
            <a:lvl4pPr lvl="3" algn="ctr" rtl="0">
              <a:spcBef>
                <a:spcPts val="0"/>
              </a:spcBef>
              <a:spcAft>
                <a:spcPts val="0"/>
              </a:spcAft>
              <a:buClr>
                <a:schemeClr val="lt1"/>
              </a:buClr>
              <a:buSzPts val="2400"/>
              <a:buNone/>
              <a:defRPr sz="2400">
                <a:solidFill>
                  <a:schemeClr val="lt1"/>
                </a:solidFill>
              </a:defRPr>
            </a:lvl4pPr>
            <a:lvl5pPr lvl="4" algn="ctr" rtl="0">
              <a:spcBef>
                <a:spcPts val="0"/>
              </a:spcBef>
              <a:spcAft>
                <a:spcPts val="0"/>
              </a:spcAft>
              <a:buClr>
                <a:schemeClr val="lt1"/>
              </a:buClr>
              <a:buSzPts val="2400"/>
              <a:buNone/>
              <a:defRPr sz="2400">
                <a:solidFill>
                  <a:schemeClr val="lt1"/>
                </a:solidFill>
              </a:defRPr>
            </a:lvl5pPr>
            <a:lvl6pPr lvl="5" algn="ctr" rtl="0">
              <a:spcBef>
                <a:spcPts val="0"/>
              </a:spcBef>
              <a:spcAft>
                <a:spcPts val="0"/>
              </a:spcAft>
              <a:buClr>
                <a:schemeClr val="lt1"/>
              </a:buClr>
              <a:buSzPts val="2400"/>
              <a:buNone/>
              <a:defRPr sz="2400">
                <a:solidFill>
                  <a:schemeClr val="lt1"/>
                </a:solidFill>
              </a:defRPr>
            </a:lvl6pPr>
            <a:lvl7pPr lvl="6" algn="ctr" rtl="0">
              <a:spcBef>
                <a:spcPts val="0"/>
              </a:spcBef>
              <a:spcAft>
                <a:spcPts val="0"/>
              </a:spcAft>
              <a:buClr>
                <a:schemeClr val="lt1"/>
              </a:buClr>
              <a:buSzPts val="2400"/>
              <a:buNone/>
              <a:defRPr sz="2400">
                <a:solidFill>
                  <a:schemeClr val="lt1"/>
                </a:solidFill>
              </a:defRPr>
            </a:lvl7pPr>
            <a:lvl8pPr lvl="7" algn="ctr" rtl="0">
              <a:spcBef>
                <a:spcPts val="0"/>
              </a:spcBef>
              <a:spcAft>
                <a:spcPts val="0"/>
              </a:spcAft>
              <a:buClr>
                <a:schemeClr val="lt1"/>
              </a:buClr>
              <a:buSzPts val="2400"/>
              <a:buNone/>
              <a:defRPr sz="2400">
                <a:solidFill>
                  <a:schemeClr val="lt1"/>
                </a:solidFill>
              </a:defRPr>
            </a:lvl8pPr>
            <a:lvl9pPr lvl="8" algn="ctr" rtl="0">
              <a:spcBef>
                <a:spcPts val="0"/>
              </a:spcBef>
              <a:spcAft>
                <a:spcPts val="0"/>
              </a:spcAft>
              <a:buClr>
                <a:schemeClr val="lt1"/>
              </a:buClr>
              <a:buSzPts val="2400"/>
              <a:buNone/>
              <a:defRPr sz="2400">
                <a:solidFill>
                  <a:schemeClr val="lt1"/>
                </a:solidFill>
              </a:defRPr>
            </a:lvl9pPr>
          </a:lstStyle>
          <a:p>
            <a:endParaRPr/>
          </a:p>
        </p:txBody>
      </p:sp>
      <p:sp>
        <p:nvSpPr>
          <p:cNvPr id="1261" name="Google Shape;1261;p13"/>
          <p:cNvSpPr txBox="1">
            <a:spLocks noGrp="1"/>
          </p:cNvSpPr>
          <p:nvPr>
            <p:ph type="subTitle" idx="4"/>
          </p:nvPr>
        </p:nvSpPr>
        <p:spPr>
          <a:xfrm>
            <a:off x="3546000" y="3093765"/>
            <a:ext cx="2052000" cy="102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62" name="Google Shape;1262;p13"/>
          <p:cNvSpPr txBox="1">
            <a:spLocks noGrp="1"/>
          </p:cNvSpPr>
          <p:nvPr>
            <p:ph type="title" idx="5"/>
          </p:nvPr>
        </p:nvSpPr>
        <p:spPr>
          <a:xfrm>
            <a:off x="6372025" y="2783938"/>
            <a:ext cx="2052000" cy="382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2400"/>
              <a:buNone/>
              <a:defRPr sz="2400">
                <a:solidFill>
                  <a:schemeClr val="dk1"/>
                </a:solidFill>
              </a:defRPr>
            </a:lvl1pPr>
            <a:lvl2pPr lvl="1" algn="ctr" rtl="0">
              <a:spcBef>
                <a:spcPts val="0"/>
              </a:spcBef>
              <a:spcAft>
                <a:spcPts val="0"/>
              </a:spcAft>
              <a:buClr>
                <a:schemeClr val="lt1"/>
              </a:buClr>
              <a:buSzPts val="2400"/>
              <a:buNone/>
              <a:defRPr sz="2400">
                <a:solidFill>
                  <a:schemeClr val="lt1"/>
                </a:solidFill>
              </a:defRPr>
            </a:lvl2pPr>
            <a:lvl3pPr lvl="2" algn="ctr" rtl="0">
              <a:spcBef>
                <a:spcPts val="0"/>
              </a:spcBef>
              <a:spcAft>
                <a:spcPts val="0"/>
              </a:spcAft>
              <a:buClr>
                <a:schemeClr val="lt1"/>
              </a:buClr>
              <a:buSzPts val="2400"/>
              <a:buNone/>
              <a:defRPr sz="2400">
                <a:solidFill>
                  <a:schemeClr val="lt1"/>
                </a:solidFill>
              </a:defRPr>
            </a:lvl3pPr>
            <a:lvl4pPr lvl="3" algn="ctr" rtl="0">
              <a:spcBef>
                <a:spcPts val="0"/>
              </a:spcBef>
              <a:spcAft>
                <a:spcPts val="0"/>
              </a:spcAft>
              <a:buClr>
                <a:schemeClr val="lt1"/>
              </a:buClr>
              <a:buSzPts val="2400"/>
              <a:buNone/>
              <a:defRPr sz="2400">
                <a:solidFill>
                  <a:schemeClr val="lt1"/>
                </a:solidFill>
              </a:defRPr>
            </a:lvl4pPr>
            <a:lvl5pPr lvl="4" algn="ctr" rtl="0">
              <a:spcBef>
                <a:spcPts val="0"/>
              </a:spcBef>
              <a:spcAft>
                <a:spcPts val="0"/>
              </a:spcAft>
              <a:buClr>
                <a:schemeClr val="lt1"/>
              </a:buClr>
              <a:buSzPts val="2400"/>
              <a:buNone/>
              <a:defRPr sz="2400">
                <a:solidFill>
                  <a:schemeClr val="lt1"/>
                </a:solidFill>
              </a:defRPr>
            </a:lvl5pPr>
            <a:lvl6pPr lvl="5" algn="ctr" rtl="0">
              <a:spcBef>
                <a:spcPts val="0"/>
              </a:spcBef>
              <a:spcAft>
                <a:spcPts val="0"/>
              </a:spcAft>
              <a:buClr>
                <a:schemeClr val="lt1"/>
              </a:buClr>
              <a:buSzPts val="2400"/>
              <a:buNone/>
              <a:defRPr sz="2400">
                <a:solidFill>
                  <a:schemeClr val="lt1"/>
                </a:solidFill>
              </a:defRPr>
            </a:lvl6pPr>
            <a:lvl7pPr lvl="6" algn="ctr" rtl="0">
              <a:spcBef>
                <a:spcPts val="0"/>
              </a:spcBef>
              <a:spcAft>
                <a:spcPts val="0"/>
              </a:spcAft>
              <a:buClr>
                <a:schemeClr val="lt1"/>
              </a:buClr>
              <a:buSzPts val="2400"/>
              <a:buNone/>
              <a:defRPr sz="2400">
                <a:solidFill>
                  <a:schemeClr val="lt1"/>
                </a:solidFill>
              </a:defRPr>
            </a:lvl7pPr>
            <a:lvl8pPr lvl="7" algn="ctr" rtl="0">
              <a:spcBef>
                <a:spcPts val="0"/>
              </a:spcBef>
              <a:spcAft>
                <a:spcPts val="0"/>
              </a:spcAft>
              <a:buClr>
                <a:schemeClr val="lt1"/>
              </a:buClr>
              <a:buSzPts val="2400"/>
              <a:buNone/>
              <a:defRPr sz="2400">
                <a:solidFill>
                  <a:schemeClr val="lt1"/>
                </a:solidFill>
              </a:defRPr>
            </a:lvl8pPr>
            <a:lvl9pPr lvl="8" algn="ctr" rtl="0">
              <a:spcBef>
                <a:spcPts val="0"/>
              </a:spcBef>
              <a:spcAft>
                <a:spcPts val="0"/>
              </a:spcAft>
              <a:buClr>
                <a:schemeClr val="lt1"/>
              </a:buClr>
              <a:buSzPts val="2400"/>
              <a:buNone/>
              <a:defRPr sz="2400">
                <a:solidFill>
                  <a:schemeClr val="lt1"/>
                </a:solidFill>
              </a:defRPr>
            </a:lvl9pPr>
          </a:lstStyle>
          <a:p>
            <a:endParaRPr/>
          </a:p>
        </p:txBody>
      </p:sp>
      <p:sp>
        <p:nvSpPr>
          <p:cNvPr id="1263" name="Google Shape;1263;p13"/>
          <p:cNvSpPr txBox="1">
            <a:spLocks noGrp="1"/>
          </p:cNvSpPr>
          <p:nvPr>
            <p:ph type="subTitle" idx="6"/>
          </p:nvPr>
        </p:nvSpPr>
        <p:spPr>
          <a:xfrm>
            <a:off x="6372025" y="3093753"/>
            <a:ext cx="2052000" cy="102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64" name="Google Shape;1264;p13"/>
          <p:cNvSpPr txBox="1">
            <a:spLocks noGrp="1"/>
          </p:cNvSpPr>
          <p:nvPr>
            <p:ph type="title" idx="7" hasCustomPrompt="1"/>
          </p:nvPr>
        </p:nvSpPr>
        <p:spPr>
          <a:xfrm>
            <a:off x="1327625" y="1874206"/>
            <a:ext cx="836700" cy="7224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65" name="Google Shape;1265;p13"/>
          <p:cNvSpPr txBox="1">
            <a:spLocks noGrp="1"/>
          </p:cNvSpPr>
          <p:nvPr>
            <p:ph type="title" idx="8" hasCustomPrompt="1"/>
          </p:nvPr>
        </p:nvSpPr>
        <p:spPr>
          <a:xfrm>
            <a:off x="4153650" y="1872856"/>
            <a:ext cx="836700" cy="7251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66" name="Google Shape;1266;p13"/>
          <p:cNvSpPr txBox="1">
            <a:spLocks noGrp="1"/>
          </p:cNvSpPr>
          <p:nvPr>
            <p:ph type="title" idx="9" hasCustomPrompt="1"/>
          </p:nvPr>
        </p:nvSpPr>
        <p:spPr>
          <a:xfrm>
            <a:off x="6979675" y="1874206"/>
            <a:ext cx="836700" cy="7224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1493"/>
        <p:cNvGrpSpPr/>
        <p:nvPr/>
      </p:nvGrpSpPr>
      <p:grpSpPr>
        <a:xfrm>
          <a:off x="0" y="0"/>
          <a:ext cx="0" cy="0"/>
          <a:chOff x="0" y="0"/>
          <a:chExt cx="0" cy="0"/>
        </a:xfrm>
      </p:grpSpPr>
      <p:pic>
        <p:nvPicPr>
          <p:cNvPr id="1494" name="Google Shape;1494;p16"/>
          <p:cNvPicPr preferRelativeResize="0"/>
          <p:nvPr/>
        </p:nvPicPr>
        <p:blipFill>
          <a:blip r:embed="rId2">
            <a:alphaModFix amt="62000"/>
          </a:blip>
          <a:stretch>
            <a:fillRect/>
          </a:stretch>
        </p:blipFill>
        <p:spPr>
          <a:xfrm>
            <a:off x="2" y="0"/>
            <a:ext cx="9144003" cy="5143499"/>
          </a:xfrm>
          <a:prstGeom prst="rect">
            <a:avLst/>
          </a:prstGeom>
          <a:noFill/>
          <a:ln>
            <a:noFill/>
          </a:ln>
        </p:spPr>
      </p:pic>
      <p:sp>
        <p:nvSpPr>
          <p:cNvPr id="1495" name="Google Shape;1495;p16"/>
          <p:cNvSpPr txBox="1">
            <a:spLocks noGrp="1"/>
          </p:cNvSpPr>
          <p:nvPr>
            <p:ph type="title"/>
          </p:nvPr>
        </p:nvSpPr>
        <p:spPr>
          <a:xfrm>
            <a:off x="850008" y="1176125"/>
            <a:ext cx="3233100" cy="1216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96" name="Google Shape;1496;p16"/>
          <p:cNvSpPr txBox="1">
            <a:spLocks noGrp="1"/>
          </p:cNvSpPr>
          <p:nvPr>
            <p:ph type="subTitle" idx="1"/>
          </p:nvPr>
        </p:nvSpPr>
        <p:spPr>
          <a:xfrm>
            <a:off x="850000" y="2392325"/>
            <a:ext cx="3233100" cy="143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497" name="Google Shape;1497;p16"/>
          <p:cNvGrpSpPr/>
          <p:nvPr/>
        </p:nvGrpSpPr>
        <p:grpSpPr>
          <a:xfrm>
            <a:off x="75" y="-96"/>
            <a:ext cx="9143852" cy="5143692"/>
            <a:chOff x="259925" y="865675"/>
            <a:chExt cx="7117500" cy="3993550"/>
          </a:xfrm>
        </p:grpSpPr>
        <p:sp>
          <p:nvSpPr>
            <p:cNvPr id="1498" name="Google Shape;1498;p16"/>
            <p:cNvSpPr/>
            <p:nvPr/>
          </p:nvSpPr>
          <p:spPr>
            <a:xfrm>
              <a:off x="259925" y="47917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6"/>
            <p:cNvSpPr/>
            <p:nvPr/>
          </p:nvSpPr>
          <p:spPr>
            <a:xfrm>
              <a:off x="734900" y="47917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6"/>
            <p:cNvSpPr/>
            <p:nvPr/>
          </p:nvSpPr>
          <p:spPr>
            <a:xfrm>
              <a:off x="1208850" y="47917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6"/>
            <p:cNvSpPr/>
            <p:nvPr/>
          </p:nvSpPr>
          <p:spPr>
            <a:xfrm>
              <a:off x="1683825" y="47917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6"/>
            <p:cNvSpPr/>
            <p:nvPr/>
          </p:nvSpPr>
          <p:spPr>
            <a:xfrm>
              <a:off x="2157800" y="4791775"/>
              <a:ext cx="474975" cy="67450"/>
            </a:xfrm>
            <a:custGeom>
              <a:avLst/>
              <a:gdLst/>
              <a:ahLst/>
              <a:cxnLst/>
              <a:rect l="l" t="t" r="r" b="b"/>
              <a:pathLst>
                <a:path w="18999" h="2698" extrusionOk="0">
                  <a:moveTo>
                    <a:pt x="0" y="0"/>
                  </a:moveTo>
                  <a:lnTo>
                    <a:pt x="0" y="2697"/>
                  </a:lnTo>
                  <a:lnTo>
                    <a:pt x="18998" y="2697"/>
                  </a:lnTo>
                  <a:lnTo>
                    <a:pt x="18998"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6"/>
            <p:cNvSpPr/>
            <p:nvPr/>
          </p:nvSpPr>
          <p:spPr>
            <a:xfrm>
              <a:off x="2632750" y="4791775"/>
              <a:ext cx="474500" cy="67450"/>
            </a:xfrm>
            <a:custGeom>
              <a:avLst/>
              <a:gdLst/>
              <a:ahLst/>
              <a:cxnLst/>
              <a:rect l="l" t="t" r="r" b="b"/>
              <a:pathLst>
                <a:path w="18980"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6"/>
            <p:cNvSpPr/>
            <p:nvPr/>
          </p:nvSpPr>
          <p:spPr>
            <a:xfrm>
              <a:off x="3106725" y="47917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6"/>
            <p:cNvSpPr/>
            <p:nvPr/>
          </p:nvSpPr>
          <p:spPr>
            <a:xfrm>
              <a:off x="3581675" y="47917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6"/>
            <p:cNvSpPr/>
            <p:nvPr/>
          </p:nvSpPr>
          <p:spPr>
            <a:xfrm>
              <a:off x="4055650" y="47917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6"/>
            <p:cNvSpPr/>
            <p:nvPr/>
          </p:nvSpPr>
          <p:spPr>
            <a:xfrm>
              <a:off x="4530600" y="47917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6"/>
            <p:cNvSpPr/>
            <p:nvPr/>
          </p:nvSpPr>
          <p:spPr>
            <a:xfrm>
              <a:off x="5004575" y="47917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6"/>
            <p:cNvSpPr/>
            <p:nvPr/>
          </p:nvSpPr>
          <p:spPr>
            <a:xfrm>
              <a:off x="5479550" y="47917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6"/>
            <p:cNvSpPr/>
            <p:nvPr/>
          </p:nvSpPr>
          <p:spPr>
            <a:xfrm>
              <a:off x="5954000" y="47917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6"/>
            <p:cNvSpPr/>
            <p:nvPr/>
          </p:nvSpPr>
          <p:spPr>
            <a:xfrm>
              <a:off x="6428475" y="47917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6"/>
            <p:cNvSpPr/>
            <p:nvPr/>
          </p:nvSpPr>
          <p:spPr>
            <a:xfrm>
              <a:off x="6902925" y="4791775"/>
              <a:ext cx="474500" cy="67450"/>
            </a:xfrm>
            <a:custGeom>
              <a:avLst/>
              <a:gdLst/>
              <a:ahLst/>
              <a:cxnLst/>
              <a:rect l="l" t="t" r="r" b="b"/>
              <a:pathLst>
                <a:path w="18980" h="2698" extrusionOk="0">
                  <a:moveTo>
                    <a:pt x="1" y="0"/>
                  </a:moveTo>
                  <a:lnTo>
                    <a:pt x="1" y="2697"/>
                  </a:lnTo>
                  <a:lnTo>
                    <a:pt x="18980" y="2697"/>
                  </a:lnTo>
                  <a:lnTo>
                    <a:pt x="18980"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6"/>
            <p:cNvSpPr/>
            <p:nvPr/>
          </p:nvSpPr>
          <p:spPr>
            <a:xfrm>
              <a:off x="259925" y="8656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6"/>
            <p:cNvSpPr/>
            <p:nvPr/>
          </p:nvSpPr>
          <p:spPr>
            <a:xfrm>
              <a:off x="734900" y="8656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6"/>
            <p:cNvSpPr/>
            <p:nvPr/>
          </p:nvSpPr>
          <p:spPr>
            <a:xfrm>
              <a:off x="1208850" y="8656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6"/>
            <p:cNvSpPr/>
            <p:nvPr/>
          </p:nvSpPr>
          <p:spPr>
            <a:xfrm>
              <a:off x="1683825" y="8656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6"/>
            <p:cNvSpPr/>
            <p:nvPr/>
          </p:nvSpPr>
          <p:spPr>
            <a:xfrm>
              <a:off x="2157800" y="865675"/>
              <a:ext cx="474975" cy="67450"/>
            </a:xfrm>
            <a:custGeom>
              <a:avLst/>
              <a:gdLst/>
              <a:ahLst/>
              <a:cxnLst/>
              <a:rect l="l" t="t" r="r" b="b"/>
              <a:pathLst>
                <a:path w="18999" h="2698" extrusionOk="0">
                  <a:moveTo>
                    <a:pt x="0" y="0"/>
                  </a:moveTo>
                  <a:lnTo>
                    <a:pt x="0" y="2697"/>
                  </a:lnTo>
                  <a:lnTo>
                    <a:pt x="18998" y="2697"/>
                  </a:lnTo>
                  <a:lnTo>
                    <a:pt x="18998"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6"/>
            <p:cNvSpPr/>
            <p:nvPr/>
          </p:nvSpPr>
          <p:spPr>
            <a:xfrm>
              <a:off x="2632750" y="865675"/>
              <a:ext cx="474500" cy="67450"/>
            </a:xfrm>
            <a:custGeom>
              <a:avLst/>
              <a:gdLst/>
              <a:ahLst/>
              <a:cxnLst/>
              <a:rect l="l" t="t" r="r" b="b"/>
              <a:pathLst>
                <a:path w="18980" h="2698" extrusionOk="0">
                  <a:moveTo>
                    <a:pt x="0" y="0"/>
                  </a:moveTo>
                  <a:lnTo>
                    <a:pt x="0" y="2697"/>
                  </a:lnTo>
                  <a:lnTo>
                    <a:pt x="18979" y="2697"/>
                  </a:lnTo>
                  <a:lnTo>
                    <a:pt x="18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6"/>
            <p:cNvSpPr/>
            <p:nvPr/>
          </p:nvSpPr>
          <p:spPr>
            <a:xfrm>
              <a:off x="3106725" y="8656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6"/>
            <p:cNvSpPr/>
            <p:nvPr/>
          </p:nvSpPr>
          <p:spPr>
            <a:xfrm>
              <a:off x="3581675" y="8656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6"/>
            <p:cNvSpPr/>
            <p:nvPr/>
          </p:nvSpPr>
          <p:spPr>
            <a:xfrm>
              <a:off x="4055650" y="8656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6"/>
            <p:cNvSpPr/>
            <p:nvPr/>
          </p:nvSpPr>
          <p:spPr>
            <a:xfrm>
              <a:off x="4530600" y="8656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6"/>
            <p:cNvSpPr/>
            <p:nvPr/>
          </p:nvSpPr>
          <p:spPr>
            <a:xfrm>
              <a:off x="5004575" y="865675"/>
              <a:ext cx="475000" cy="67450"/>
            </a:xfrm>
            <a:custGeom>
              <a:avLst/>
              <a:gdLst/>
              <a:ahLst/>
              <a:cxnLst/>
              <a:rect l="l" t="t" r="r" b="b"/>
              <a:pathLst>
                <a:path w="19000" h="2698" extrusionOk="0">
                  <a:moveTo>
                    <a:pt x="1" y="0"/>
                  </a:moveTo>
                  <a:lnTo>
                    <a:pt x="1" y="2697"/>
                  </a:lnTo>
                  <a:lnTo>
                    <a:pt x="18999" y="2697"/>
                  </a:lnTo>
                  <a:lnTo>
                    <a:pt x="1899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6"/>
            <p:cNvSpPr/>
            <p:nvPr/>
          </p:nvSpPr>
          <p:spPr>
            <a:xfrm>
              <a:off x="5479550" y="865675"/>
              <a:ext cx="474475" cy="67450"/>
            </a:xfrm>
            <a:custGeom>
              <a:avLst/>
              <a:gdLst/>
              <a:ahLst/>
              <a:cxnLst/>
              <a:rect l="l" t="t" r="r" b="b"/>
              <a:pathLst>
                <a:path w="18979" h="2698" extrusionOk="0">
                  <a:moveTo>
                    <a:pt x="0" y="0"/>
                  </a:moveTo>
                  <a:lnTo>
                    <a:pt x="0" y="2697"/>
                  </a:lnTo>
                  <a:lnTo>
                    <a:pt x="18979" y="2697"/>
                  </a:lnTo>
                  <a:lnTo>
                    <a:pt x="1897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6"/>
            <p:cNvSpPr/>
            <p:nvPr/>
          </p:nvSpPr>
          <p:spPr>
            <a:xfrm>
              <a:off x="5954000" y="865675"/>
              <a:ext cx="474500" cy="67450"/>
            </a:xfrm>
            <a:custGeom>
              <a:avLst/>
              <a:gdLst/>
              <a:ahLst/>
              <a:cxnLst/>
              <a:rect l="l" t="t" r="r" b="b"/>
              <a:pathLst>
                <a:path w="18980" h="2698" extrusionOk="0">
                  <a:moveTo>
                    <a:pt x="1" y="0"/>
                  </a:moveTo>
                  <a:lnTo>
                    <a:pt x="1" y="2697"/>
                  </a:lnTo>
                  <a:lnTo>
                    <a:pt x="18979" y="2697"/>
                  </a:lnTo>
                  <a:lnTo>
                    <a:pt x="1897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6"/>
            <p:cNvSpPr/>
            <p:nvPr/>
          </p:nvSpPr>
          <p:spPr>
            <a:xfrm>
              <a:off x="6428475" y="865675"/>
              <a:ext cx="474975" cy="67450"/>
            </a:xfrm>
            <a:custGeom>
              <a:avLst/>
              <a:gdLst/>
              <a:ahLst/>
              <a:cxnLst/>
              <a:rect l="l" t="t" r="r" b="b"/>
              <a:pathLst>
                <a:path w="18999" h="2698" extrusionOk="0">
                  <a:moveTo>
                    <a:pt x="0" y="0"/>
                  </a:moveTo>
                  <a:lnTo>
                    <a:pt x="0" y="2697"/>
                  </a:lnTo>
                  <a:lnTo>
                    <a:pt x="18999" y="2697"/>
                  </a:lnTo>
                  <a:lnTo>
                    <a:pt x="1899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6"/>
            <p:cNvSpPr/>
            <p:nvPr/>
          </p:nvSpPr>
          <p:spPr>
            <a:xfrm>
              <a:off x="6902925" y="865675"/>
              <a:ext cx="474500" cy="67450"/>
            </a:xfrm>
            <a:custGeom>
              <a:avLst/>
              <a:gdLst/>
              <a:ahLst/>
              <a:cxnLst/>
              <a:rect l="l" t="t" r="r" b="b"/>
              <a:pathLst>
                <a:path w="18980" h="2698" extrusionOk="0">
                  <a:moveTo>
                    <a:pt x="1" y="0"/>
                  </a:moveTo>
                  <a:lnTo>
                    <a:pt x="1" y="2697"/>
                  </a:lnTo>
                  <a:lnTo>
                    <a:pt x="18980" y="2697"/>
                  </a:lnTo>
                  <a:lnTo>
                    <a:pt x="18980"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6"/>
            <p:cNvSpPr/>
            <p:nvPr/>
          </p:nvSpPr>
          <p:spPr>
            <a:xfrm>
              <a:off x="7297075" y="4405550"/>
              <a:ext cx="80350" cy="386250"/>
            </a:xfrm>
            <a:custGeom>
              <a:avLst/>
              <a:gdLst/>
              <a:ahLst/>
              <a:cxnLst/>
              <a:rect l="l" t="t" r="r" b="b"/>
              <a:pathLst>
                <a:path w="3214" h="15450" extrusionOk="0">
                  <a:moveTo>
                    <a:pt x="1" y="1"/>
                  </a:moveTo>
                  <a:lnTo>
                    <a:pt x="1" y="15449"/>
                  </a:lnTo>
                  <a:lnTo>
                    <a:pt x="3214" y="15449"/>
                  </a:lnTo>
                  <a:lnTo>
                    <a:pt x="3214"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6"/>
            <p:cNvSpPr/>
            <p:nvPr/>
          </p:nvSpPr>
          <p:spPr>
            <a:xfrm>
              <a:off x="7297575" y="4019825"/>
              <a:ext cx="79850" cy="386250"/>
            </a:xfrm>
            <a:custGeom>
              <a:avLst/>
              <a:gdLst/>
              <a:ahLst/>
              <a:cxnLst/>
              <a:rect l="l" t="t" r="r" b="b"/>
              <a:pathLst>
                <a:path w="3194" h="15450" extrusionOk="0">
                  <a:moveTo>
                    <a:pt x="1" y="1"/>
                  </a:moveTo>
                  <a:lnTo>
                    <a:pt x="1" y="15449"/>
                  </a:lnTo>
                  <a:lnTo>
                    <a:pt x="3194" y="15449"/>
                  </a:lnTo>
                  <a:lnTo>
                    <a:pt x="3194"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6"/>
            <p:cNvSpPr/>
            <p:nvPr/>
          </p:nvSpPr>
          <p:spPr>
            <a:xfrm>
              <a:off x="7297575" y="3634125"/>
              <a:ext cx="79850" cy="385725"/>
            </a:xfrm>
            <a:custGeom>
              <a:avLst/>
              <a:gdLst/>
              <a:ahLst/>
              <a:cxnLst/>
              <a:rect l="l" t="t" r="r" b="b"/>
              <a:pathLst>
                <a:path w="3194" h="15429" extrusionOk="0">
                  <a:moveTo>
                    <a:pt x="1" y="0"/>
                  </a:moveTo>
                  <a:lnTo>
                    <a:pt x="1" y="15429"/>
                  </a:lnTo>
                  <a:lnTo>
                    <a:pt x="3194" y="15429"/>
                  </a:lnTo>
                  <a:lnTo>
                    <a:pt x="3194"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6"/>
            <p:cNvSpPr/>
            <p:nvPr/>
          </p:nvSpPr>
          <p:spPr>
            <a:xfrm>
              <a:off x="7297075" y="3248400"/>
              <a:ext cx="80350" cy="385750"/>
            </a:xfrm>
            <a:custGeom>
              <a:avLst/>
              <a:gdLst/>
              <a:ahLst/>
              <a:cxnLst/>
              <a:rect l="l" t="t" r="r" b="b"/>
              <a:pathLst>
                <a:path w="3214" h="15430" extrusionOk="0">
                  <a:moveTo>
                    <a:pt x="1" y="0"/>
                  </a:moveTo>
                  <a:lnTo>
                    <a:pt x="1" y="15429"/>
                  </a:lnTo>
                  <a:lnTo>
                    <a:pt x="3214" y="15429"/>
                  </a:lnTo>
                  <a:lnTo>
                    <a:pt x="3214"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6"/>
            <p:cNvSpPr/>
            <p:nvPr/>
          </p:nvSpPr>
          <p:spPr>
            <a:xfrm>
              <a:off x="7297575" y="2862175"/>
              <a:ext cx="79850" cy="386250"/>
            </a:xfrm>
            <a:custGeom>
              <a:avLst/>
              <a:gdLst/>
              <a:ahLst/>
              <a:cxnLst/>
              <a:rect l="l" t="t" r="r" b="b"/>
              <a:pathLst>
                <a:path w="3194" h="15450" extrusionOk="0">
                  <a:moveTo>
                    <a:pt x="1" y="1"/>
                  </a:moveTo>
                  <a:lnTo>
                    <a:pt x="1" y="15449"/>
                  </a:lnTo>
                  <a:lnTo>
                    <a:pt x="3194" y="15449"/>
                  </a:lnTo>
                  <a:lnTo>
                    <a:pt x="3194"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6"/>
            <p:cNvSpPr/>
            <p:nvPr/>
          </p:nvSpPr>
          <p:spPr>
            <a:xfrm>
              <a:off x="7297075" y="2476475"/>
              <a:ext cx="80350" cy="386225"/>
            </a:xfrm>
            <a:custGeom>
              <a:avLst/>
              <a:gdLst/>
              <a:ahLst/>
              <a:cxnLst/>
              <a:rect l="l" t="t" r="r" b="b"/>
              <a:pathLst>
                <a:path w="3214" h="15449" extrusionOk="0">
                  <a:moveTo>
                    <a:pt x="1" y="0"/>
                  </a:moveTo>
                  <a:lnTo>
                    <a:pt x="1" y="15449"/>
                  </a:lnTo>
                  <a:lnTo>
                    <a:pt x="3214" y="15449"/>
                  </a:lnTo>
                  <a:lnTo>
                    <a:pt x="3214"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6"/>
            <p:cNvSpPr/>
            <p:nvPr/>
          </p:nvSpPr>
          <p:spPr>
            <a:xfrm>
              <a:off x="7297075" y="2090250"/>
              <a:ext cx="80350" cy="386250"/>
            </a:xfrm>
            <a:custGeom>
              <a:avLst/>
              <a:gdLst/>
              <a:ahLst/>
              <a:cxnLst/>
              <a:rect l="l" t="t" r="r" b="b"/>
              <a:pathLst>
                <a:path w="3214" h="15450" extrusionOk="0">
                  <a:moveTo>
                    <a:pt x="1" y="1"/>
                  </a:moveTo>
                  <a:lnTo>
                    <a:pt x="1" y="15449"/>
                  </a:lnTo>
                  <a:lnTo>
                    <a:pt x="3214" y="15449"/>
                  </a:lnTo>
                  <a:lnTo>
                    <a:pt x="3214"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6"/>
            <p:cNvSpPr/>
            <p:nvPr/>
          </p:nvSpPr>
          <p:spPr>
            <a:xfrm>
              <a:off x="7297075" y="1704525"/>
              <a:ext cx="80350" cy="386250"/>
            </a:xfrm>
            <a:custGeom>
              <a:avLst/>
              <a:gdLst/>
              <a:ahLst/>
              <a:cxnLst/>
              <a:rect l="l" t="t" r="r" b="b"/>
              <a:pathLst>
                <a:path w="3214" h="15450" extrusionOk="0">
                  <a:moveTo>
                    <a:pt x="1" y="1"/>
                  </a:moveTo>
                  <a:lnTo>
                    <a:pt x="1" y="15449"/>
                  </a:lnTo>
                  <a:lnTo>
                    <a:pt x="3214" y="15449"/>
                  </a:lnTo>
                  <a:lnTo>
                    <a:pt x="3214"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6"/>
            <p:cNvSpPr/>
            <p:nvPr/>
          </p:nvSpPr>
          <p:spPr>
            <a:xfrm>
              <a:off x="7297075" y="1318825"/>
              <a:ext cx="80350" cy="385725"/>
            </a:xfrm>
            <a:custGeom>
              <a:avLst/>
              <a:gdLst/>
              <a:ahLst/>
              <a:cxnLst/>
              <a:rect l="l" t="t" r="r" b="b"/>
              <a:pathLst>
                <a:path w="3214" h="15429" extrusionOk="0">
                  <a:moveTo>
                    <a:pt x="1" y="0"/>
                  </a:moveTo>
                  <a:lnTo>
                    <a:pt x="1" y="15429"/>
                  </a:lnTo>
                  <a:lnTo>
                    <a:pt x="3214" y="15429"/>
                  </a:lnTo>
                  <a:lnTo>
                    <a:pt x="3214"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6"/>
            <p:cNvSpPr/>
            <p:nvPr/>
          </p:nvSpPr>
          <p:spPr>
            <a:xfrm>
              <a:off x="7297575" y="933100"/>
              <a:ext cx="79850" cy="385750"/>
            </a:xfrm>
            <a:custGeom>
              <a:avLst/>
              <a:gdLst/>
              <a:ahLst/>
              <a:cxnLst/>
              <a:rect l="l" t="t" r="r" b="b"/>
              <a:pathLst>
                <a:path w="3194" h="15430" extrusionOk="0">
                  <a:moveTo>
                    <a:pt x="1" y="0"/>
                  </a:moveTo>
                  <a:lnTo>
                    <a:pt x="1" y="15429"/>
                  </a:lnTo>
                  <a:lnTo>
                    <a:pt x="3194" y="15429"/>
                  </a:lnTo>
                  <a:lnTo>
                    <a:pt x="3194"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6"/>
            <p:cNvSpPr/>
            <p:nvPr/>
          </p:nvSpPr>
          <p:spPr>
            <a:xfrm>
              <a:off x="259925" y="4405550"/>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6"/>
            <p:cNvSpPr/>
            <p:nvPr/>
          </p:nvSpPr>
          <p:spPr>
            <a:xfrm>
              <a:off x="259925" y="4019825"/>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6"/>
            <p:cNvSpPr/>
            <p:nvPr/>
          </p:nvSpPr>
          <p:spPr>
            <a:xfrm>
              <a:off x="259925" y="3634125"/>
              <a:ext cx="80350" cy="385725"/>
            </a:xfrm>
            <a:custGeom>
              <a:avLst/>
              <a:gdLst/>
              <a:ahLst/>
              <a:cxnLst/>
              <a:rect l="l" t="t" r="r" b="b"/>
              <a:pathLst>
                <a:path w="3214" h="15429" extrusionOk="0">
                  <a:moveTo>
                    <a:pt x="1" y="0"/>
                  </a:moveTo>
                  <a:lnTo>
                    <a:pt x="1" y="15429"/>
                  </a:lnTo>
                  <a:lnTo>
                    <a:pt x="3213" y="15429"/>
                  </a:lnTo>
                  <a:lnTo>
                    <a:pt x="3213"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6"/>
            <p:cNvSpPr/>
            <p:nvPr/>
          </p:nvSpPr>
          <p:spPr>
            <a:xfrm>
              <a:off x="259925" y="3248400"/>
              <a:ext cx="80350" cy="385750"/>
            </a:xfrm>
            <a:custGeom>
              <a:avLst/>
              <a:gdLst/>
              <a:ahLst/>
              <a:cxnLst/>
              <a:rect l="l" t="t" r="r" b="b"/>
              <a:pathLst>
                <a:path w="3214" h="15430" extrusionOk="0">
                  <a:moveTo>
                    <a:pt x="1" y="0"/>
                  </a:moveTo>
                  <a:lnTo>
                    <a:pt x="1" y="15429"/>
                  </a:lnTo>
                  <a:lnTo>
                    <a:pt x="3213" y="15429"/>
                  </a:lnTo>
                  <a:lnTo>
                    <a:pt x="3213"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6"/>
            <p:cNvSpPr/>
            <p:nvPr/>
          </p:nvSpPr>
          <p:spPr>
            <a:xfrm>
              <a:off x="259925" y="2862175"/>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6"/>
            <p:cNvSpPr/>
            <p:nvPr/>
          </p:nvSpPr>
          <p:spPr>
            <a:xfrm>
              <a:off x="259925" y="2476475"/>
              <a:ext cx="80350" cy="386225"/>
            </a:xfrm>
            <a:custGeom>
              <a:avLst/>
              <a:gdLst/>
              <a:ahLst/>
              <a:cxnLst/>
              <a:rect l="l" t="t" r="r" b="b"/>
              <a:pathLst>
                <a:path w="3214" h="15449" extrusionOk="0">
                  <a:moveTo>
                    <a:pt x="1" y="0"/>
                  </a:moveTo>
                  <a:lnTo>
                    <a:pt x="1" y="15449"/>
                  </a:lnTo>
                  <a:lnTo>
                    <a:pt x="3213" y="15449"/>
                  </a:lnTo>
                  <a:lnTo>
                    <a:pt x="3213"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6"/>
            <p:cNvSpPr/>
            <p:nvPr/>
          </p:nvSpPr>
          <p:spPr>
            <a:xfrm>
              <a:off x="259925" y="2090250"/>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6"/>
            <p:cNvSpPr/>
            <p:nvPr/>
          </p:nvSpPr>
          <p:spPr>
            <a:xfrm>
              <a:off x="259925" y="1704525"/>
              <a:ext cx="80350" cy="386250"/>
            </a:xfrm>
            <a:custGeom>
              <a:avLst/>
              <a:gdLst/>
              <a:ahLst/>
              <a:cxnLst/>
              <a:rect l="l" t="t" r="r" b="b"/>
              <a:pathLst>
                <a:path w="3214" h="15450" extrusionOk="0">
                  <a:moveTo>
                    <a:pt x="1" y="1"/>
                  </a:moveTo>
                  <a:lnTo>
                    <a:pt x="1" y="15449"/>
                  </a:lnTo>
                  <a:lnTo>
                    <a:pt x="3213" y="15449"/>
                  </a:lnTo>
                  <a:lnTo>
                    <a:pt x="3213"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6"/>
            <p:cNvSpPr/>
            <p:nvPr/>
          </p:nvSpPr>
          <p:spPr>
            <a:xfrm>
              <a:off x="259925" y="1318825"/>
              <a:ext cx="80350" cy="385725"/>
            </a:xfrm>
            <a:custGeom>
              <a:avLst/>
              <a:gdLst/>
              <a:ahLst/>
              <a:cxnLst/>
              <a:rect l="l" t="t" r="r" b="b"/>
              <a:pathLst>
                <a:path w="3214" h="15429" extrusionOk="0">
                  <a:moveTo>
                    <a:pt x="1" y="0"/>
                  </a:moveTo>
                  <a:lnTo>
                    <a:pt x="1" y="15429"/>
                  </a:lnTo>
                  <a:lnTo>
                    <a:pt x="3213" y="15429"/>
                  </a:lnTo>
                  <a:lnTo>
                    <a:pt x="3213"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6"/>
            <p:cNvSpPr/>
            <p:nvPr/>
          </p:nvSpPr>
          <p:spPr>
            <a:xfrm>
              <a:off x="259925" y="933100"/>
              <a:ext cx="80350" cy="385750"/>
            </a:xfrm>
            <a:custGeom>
              <a:avLst/>
              <a:gdLst/>
              <a:ahLst/>
              <a:cxnLst/>
              <a:rect l="l" t="t" r="r" b="b"/>
              <a:pathLst>
                <a:path w="3214" h="15430" extrusionOk="0">
                  <a:moveTo>
                    <a:pt x="1" y="0"/>
                  </a:moveTo>
                  <a:lnTo>
                    <a:pt x="1" y="15429"/>
                  </a:lnTo>
                  <a:lnTo>
                    <a:pt x="3213" y="15429"/>
                  </a:lnTo>
                  <a:lnTo>
                    <a:pt x="3213"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6"/>
            <p:cNvSpPr/>
            <p:nvPr/>
          </p:nvSpPr>
          <p:spPr>
            <a:xfrm>
              <a:off x="337775" y="931125"/>
              <a:ext cx="6961825" cy="3862650"/>
            </a:xfrm>
            <a:custGeom>
              <a:avLst/>
              <a:gdLst/>
              <a:ahLst/>
              <a:cxnLst/>
              <a:rect l="l" t="t" r="r" b="b"/>
              <a:pathLst>
                <a:path w="278473" h="154506" extrusionOk="0">
                  <a:moveTo>
                    <a:pt x="278294" y="159"/>
                  </a:moveTo>
                  <a:lnTo>
                    <a:pt x="278294" y="154347"/>
                  </a:lnTo>
                  <a:lnTo>
                    <a:pt x="198" y="154347"/>
                  </a:lnTo>
                  <a:lnTo>
                    <a:pt x="198" y="159"/>
                  </a:lnTo>
                  <a:close/>
                  <a:moveTo>
                    <a:pt x="0" y="0"/>
                  </a:moveTo>
                  <a:lnTo>
                    <a:pt x="0" y="154505"/>
                  </a:lnTo>
                  <a:lnTo>
                    <a:pt x="278472" y="154505"/>
                  </a:lnTo>
                  <a:lnTo>
                    <a:pt x="2784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6"/>
            <p:cNvSpPr/>
            <p:nvPr/>
          </p:nvSpPr>
          <p:spPr>
            <a:xfrm>
              <a:off x="6557375" y="4824000"/>
              <a:ext cx="209750" cy="7950"/>
            </a:xfrm>
            <a:custGeom>
              <a:avLst/>
              <a:gdLst/>
              <a:ahLst/>
              <a:cxnLst/>
              <a:rect l="l" t="t" r="r" b="b"/>
              <a:pathLst>
                <a:path w="8390" h="318" extrusionOk="0">
                  <a:moveTo>
                    <a:pt x="0" y="0"/>
                  </a:moveTo>
                  <a:lnTo>
                    <a:pt x="0"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6"/>
            <p:cNvSpPr/>
            <p:nvPr/>
          </p:nvSpPr>
          <p:spPr>
            <a:xfrm>
              <a:off x="6086375"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6"/>
            <p:cNvSpPr/>
            <p:nvPr/>
          </p:nvSpPr>
          <p:spPr>
            <a:xfrm>
              <a:off x="5609925"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6"/>
            <p:cNvSpPr/>
            <p:nvPr/>
          </p:nvSpPr>
          <p:spPr>
            <a:xfrm>
              <a:off x="5139425"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6"/>
            <p:cNvSpPr/>
            <p:nvPr/>
          </p:nvSpPr>
          <p:spPr>
            <a:xfrm>
              <a:off x="4662975" y="4824000"/>
              <a:ext cx="209750" cy="7950"/>
            </a:xfrm>
            <a:custGeom>
              <a:avLst/>
              <a:gdLst/>
              <a:ahLst/>
              <a:cxnLst/>
              <a:rect l="l" t="t" r="r" b="b"/>
              <a:pathLst>
                <a:path w="8390" h="318" extrusionOk="0">
                  <a:moveTo>
                    <a:pt x="1" y="0"/>
                  </a:moveTo>
                  <a:lnTo>
                    <a:pt x="1" y="318"/>
                  </a:lnTo>
                  <a:lnTo>
                    <a:pt x="8390" y="318"/>
                  </a:lnTo>
                  <a:lnTo>
                    <a:pt x="8390"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6"/>
            <p:cNvSpPr/>
            <p:nvPr/>
          </p:nvSpPr>
          <p:spPr>
            <a:xfrm>
              <a:off x="419200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6"/>
            <p:cNvSpPr/>
            <p:nvPr/>
          </p:nvSpPr>
          <p:spPr>
            <a:xfrm>
              <a:off x="371555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6"/>
            <p:cNvSpPr/>
            <p:nvPr/>
          </p:nvSpPr>
          <p:spPr>
            <a:xfrm>
              <a:off x="324505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6"/>
            <p:cNvSpPr/>
            <p:nvPr/>
          </p:nvSpPr>
          <p:spPr>
            <a:xfrm>
              <a:off x="2768600" y="4824000"/>
              <a:ext cx="209725" cy="7950"/>
            </a:xfrm>
            <a:custGeom>
              <a:avLst/>
              <a:gdLst/>
              <a:ahLst/>
              <a:cxnLst/>
              <a:rect l="l" t="t" r="r" b="b"/>
              <a:pathLst>
                <a:path w="8389" h="318" extrusionOk="0">
                  <a:moveTo>
                    <a:pt x="0" y="0"/>
                  </a:moveTo>
                  <a:lnTo>
                    <a:pt x="0"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6"/>
            <p:cNvSpPr/>
            <p:nvPr/>
          </p:nvSpPr>
          <p:spPr>
            <a:xfrm>
              <a:off x="2297600" y="4824000"/>
              <a:ext cx="209750" cy="7950"/>
            </a:xfrm>
            <a:custGeom>
              <a:avLst/>
              <a:gdLst/>
              <a:ahLst/>
              <a:cxnLst/>
              <a:rect l="l" t="t" r="r" b="b"/>
              <a:pathLst>
                <a:path w="8390" h="318" extrusionOk="0">
                  <a:moveTo>
                    <a:pt x="0" y="0"/>
                  </a:moveTo>
                  <a:lnTo>
                    <a:pt x="0"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6"/>
            <p:cNvSpPr/>
            <p:nvPr/>
          </p:nvSpPr>
          <p:spPr>
            <a:xfrm>
              <a:off x="1821150"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6"/>
            <p:cNvSpPr/>
            <p:nvPr/>
          </p:nvSpPr>
          <p:spPr>
            <a:xfrm>
              <a:off x="1350650"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6"/>
            <p:cNvSpPr/>
            <p:nvPr/>
          </p:nvSpPr>
          <p:spPr>
            <a:xfrm>
              <a:off x="874200" y="4824000"/>
              <a:ext cx="209750" cy="7950"/>
            </a:xfrm>
            <a:custGeom>
              <a:avLst/>
              <a:gdLst/>
              <a:ahLst/>
              <a:cxnLst/>
              <a:rect l="l" t="t" r="r" b="b"/>
              <a:pathLst>
                <a:path w="8390" h="318" extrusionOk="0">
                  <a:moveTo>
                    <a:pt x="1" y="0"/>
                  </a:moveTo>
                  <a:lnTo>
                    <a:pt x="1" y="318"/>
                  </a:lnTo>
                  <a:lnTo>
                    <a:pt x="8389" y="318"/>
                  </a:lnTo>
                  <a:lnTo>
                    <a:pt x="8389" y="0"/>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6"/>
            <p:cNvSpPr/>
            <p:nvPr/>
          </p:nvSpPr>
          <p:spPr>
            <a:xfrm>
              <a:off x="403200" y="4824000"/>
              <a:ext cx="209750" cy="7950"/>
            </a:xfrm>
            <a:custGeom>
              <a:avLst/>
              <a:gdLst/>
              <a:ahLst/>
              <a:cxnLst/>
              <a:rect l="l" t="t" r="r" b="b"/>
              <a:pathLst>
                <a:path w="8390" h="318" extrusionOk="0">
                  <a:moveTo>
                    <a:pt x="1" y="0"/>
                  </a:moveTo>
                  <a:lnTo>
                    <a:pt x="1" y="318"/>
                  </a:lnTo>
                  <a:lnTo>
                    <a:pt x="8390" y="318"/>
                  </a:lnTo>
                  <a:lnTo>
                    <a:pt x="8390"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6"/>
            <p:cNvSpPr/>
            <p:nvPr/>
          </p:nvSpPr>
          <p:spPr>
            <a:xfrm>
              <a:off x="7035300" y="4824000"/>
              <a:ext cx="209750" cy="7950"/>
            </a:xfrm>
            <a:custGeom>
              <a:avLst/>
              <a:gdLst/>
              <a:ahLst/>
              <a:cxnLst/>
              <a:rect l="l" t="t" r="r" b="b"/>
              <a:pathLst>
                <a:path w="8390" h="318" extrusionOk="0">
                  <a:moveTo>
                    <a:pt x="1" y="0"/>
                  </a:moveTo>
                  <a:lnTo>
                    <a:pt x="1" y="318"/>
                  </a:lnTo>
                  <a:lnTo>
                    <a:pt x="8390" y="318"/>
                  </a:lnTo>
                  <a:lnTo>
                    <a:pt x="8390" y="0"/>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6"/>
            <p:cNvSpPr/>
            <p:nvPr/>
          </p:nvSpPr>
          <p:spPr>
            <a:xfrm>
              <a:off x="6557375" y="897400"/>
              <a:ext cx="209750" cy="7950"/>
            </a:xfrm>
            <a:custGeom>
              <a:avLst/>
              <a:gdLst/>
              <a:ahLst/>
              <a:cxnLst/>
              <a:rect l="l" t="t" r="r" b="b"/>
              <a:pathLst>
                <a:path w="8390" h="318" extrusionOk="0">
                  <a:moveTo>
                    <a:pt x="0" y="1"/>
                  </a:moveTo>
                  <a:lnTo>
                    <a:pt x="0"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6"/>
            <p:cNvSpPr/>
            <p:nvPr/>
          </p:nvSpPr>
          <p:spPr>
            <a:xfrm>
              <a:off x="6086375"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6"/>
            <p:cNvSpPr/>
            <p:nvPr/>
          </p:nvSpPr>
          <p:spPr>
            <a:xfrm>
              <a:off x="5609925"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6"/>
            <p:cNvSpPr/>
            <p:nvPr/>
          </p:nvSpPr>
          <p:spPr>
            <a:xfrm>
              <a:off x="5139425"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6"/>
            <p:cNvSpPr/>
            <p:nvPr/>
          </p:nvSpPr>
          <p:spPr>
            <a:xfrm>
              <a:off x="4662975"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6"/>
            <p:cNvSpPr/>
            <p:nvPr/>
          </p:nvSpPr>
          <p:spPr>
            <a:xfrm>
              <a:off x="419200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6"/>
            <p:cNvSpPr/>
            <p:nvPr/>
          </p:nvSpPr>
          <p:spPr>
            <a:xfrm>
              <a:off x="371555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6"/>
            <p:cNvSpPr/>
            <p:nvPr/>
          </p:nvSpPr>
          <p:spPr>
            <a:xfrm>
              <a:off x="324505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6"/>
            <p:cNvSpPr/>
            <p:nvPr/>
          </p:nvSpPr>
          <p:spPr>
            <a:xfrm>
              <a:off x="2768600" y="897400"/>
              <a:ext cx="209725" cy="7950"/>
            </a:xfrm>
            <a:custGeom>
              <a:avLst/>
              <a:gdLst/>
              <a:ahLst/>
              <a:cxnLst/>
              <a:rect l="l" t="t" r="r" b="b"/>
              <a:pathLst>
                <a:path w="8389" h="318" extrusionOk="0">
                  <a:moveTo>
                    <a:pt x="0" y="1"/>
                  </a:moveTo>
                  <a:lnTo>
                    <a:pt x="0"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6"/>
            <p:cNvSpPr/>
            <p:nvPr/>
          </p:nvSpPr>
          <p:spPr>
            <a:xfrm>
              <a:off x="2297600" y="897400"/>
              <a:ext cx="209750" cy="7950"/>
            </a:xfrm>
            <a:custGeom>
              <a:avLst/>
              <a:gdLst/>
              <a:ahLst/>
              <a:cxnLst/>
              <a:rect l="l" t="t" r="r" b="b"/>
              <a:pathLst>
                <a:path w="8390" h="318" extrusionOk="0">
                  <a:moveTo>
                    <a:pt x="0" y="1"/>
                  </a:moveTo>
                  <a:lnTo>
                    <a:pt x="0" y="318"/>
                  </a:lnTo>
                  <a:lnTo>
                    <a:pt x="8389" y="318"/>
                  </a:lnTo>
                  <a:lnTo>
                    <a:pt x="83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6"/>
            <p:cNvSpPr/>
            <p:nvPr/>
          </p:nvSpPr>
          <p:spPr>
            <a:xfrm>
              <a:off x="1821150"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6"/>
            <p:cNvSpPr/>
            <p:nvPr/>
          </p:nvSpPr>
          <p:spPr>
            <a:xfrm>
              <a:off x="1350650"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6"/>
            <p:cNvSpPr/>
            <p:nvPr/>
          </p:nvSpPr>
          <p:spPr>
            <a:xfrm>
              <a:off x="874200" y="897400"/>
              <a:ext cx="209750" cy="7950"/>
            </a:xfrm>
            <a:custGeom>
              <a:avLst/>
              <a:gdLst/>
              <a:ahLst/>
              <a:cxnLst/>
              <a:rect l="l" t="t" r="r" b="b"/>
              <a:pathLst>
                <a:path w="8390" h="318" extrusionOk="0">
                  <a:moveTo>
                    <a:pt x="1" y="1"/>
                  </a:moveTo>
                  <a:lnTo>
                    <a:pt x="1" y="318"/>
                  </a:lnTo>
                  <a:lnTo>
                    <a:pt x="8389" y="318"/>
                  </a:lnTo>
                  <a:lnTo>
                    <a:pt x="8389"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6"/>
            <p:cNvSpPr/>
            <p:nvPr/>
          </p:nvSpPr>
          <p:spPr>
            <a:xfrm>
              <a:off x="403200"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6"/>
            <p:cNvSpPr/>
            <p:nvPr/>
          </p:nvSpPr>
          <p:spPr>
            <a:xfrm>
              <a:off x="7035300"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6"/>
            <p:cNvSpPr/>
            <p:nvPr/>
          </p:nvSpPr>
          <p:spPr>
            <a:xfrm>
              <a:off x="403200" y="897400"/>
              <a:ext cx="209750" cy="7950"/>
            </a:xfrm>
            <a:custGeom>
              <a:avLst/>
              <a:gdLst/>
              <a:ahLst/>
              <a:cxnLst/>
              <a:rect l="l" t="t" r="r" b="b"/>
              <a:pathLst>
                <a:path w="8390" h="318" extrusionOk="0">
                  <a:moveTo>
                    <a:pt x="1" y="1"/>
                  </a:moveTo>
                  <a:lnTo>
                    <a:pt x="1" y="318"/>
                  </a:lnTo>
                  <a:lnTo>
                    <a:pt x="8390" y="318"/>
                  </a:lnTo>
                  <a:lnTo>
                    <a:pt x="8390"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6"/>
            <p:cNvSpPr/>
            <p:nvPr/>
          </p:nvSpPr>
          <p:spPr>
            <a:xfrm>
              <a:off x="298100" y="1035725"/>
              <a:ext cx="9450" cy="176025"/>
            </a:xfrm>
            <a:custGeom>
              <a:avLst/>
              <a:gdLst/>
              <a:ahLst/>
              <a:cxnLst/>
              <a:rect l="l" t="t" r="r" b="b"/>
              <a:pathLst>
                <a:path w="378" h="7041" extrusionOk="0">
                  <a:moveTo>
                    <a:pt x="1" y="1"/>
                  </a:moveTo>
                  <a:lnTo>
                    <a:pt x="1" y="7041"/>
                  </a:lnTo>
                  <a:lnTo>
                    <a:pt x="377" y="704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6"/>
            <p:cNvSpPr/>
            <p:nvPr/>
          </p:nvSpPr>
          <p:spPr>
            <a:xfrm>
              <a:off x="298100" y="142342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6"/>
            <p:cNvSpPr/>
            <p:nvPr/>
          </p:nvSpPr>
          <p:spPr>
            <a:xfrm>
              <a:off x="298100" y="1808150"/>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6"/>
            <p:cNvSpPr/>
            <p:nvPr/>
          </p:nvSpPr>
          <p:spPr>
            <a:xfrm>
              <a:off x="298100" y="2196350"/>
              <a:ext cx="9450" cy="176525"/>
            </a:xfrm>
            <a:custGeom>
              <a:avLst/>
              <a:gdLst/>
              <a:ahLst/>
              <a:cxnLst/>
              <a:rect l="l" t="t" r="r" b="b"/>
              <a:pathLst>
                <a:path w="378" h="7061" extrusionOk="0">
                  <a:moveTo>
                    <a:pt x="1" y="1"/>
                  </a:moveTo>
                  <a:lnTo>
                    <a:pt x="1" y="7060"/>
                  </a:lnTo>
                  <a:lnTo>
                    <a:pt x="377" y="7060"/>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6"/>
            <p:cNvSpPr/>
            <p:nvPr/>
          </p:nvSpPr>
          <p:spPr>
            <a:xfrm>
              <a:off x="298100" y="258107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6"/>
            <p:cNvSpPr/>
            <p:nvPr/>
          </p:nvSpPr>
          <p:spPr>
            <a:xfrm>
              <a:off x="298100" y="296877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6"/>
            <p:cNvSpPr/>
            <p:nvPr/>
          </p:nvSpPr>
          <p:spPr>
            <a:xfrm>
              <a:off x="298100" y="3353500"/>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6"/>
            <p:cNvSpPr/>
            <p:nvPr/>
          </p:nvSpPr>
          <p:spPr>
            <a:xfrm>
              <a:off x="298100" y="3741700"/>
              <a:ext cx="9450" cy="176525"/>
            </a:xfrm>
            <a:custGeom>
              <a:avLst/>
              <a:gdLst/>
              <a:ahLst/>
              <a:cxnLst/>
              <a:rect l="l" t="t" r="r" b="b"/>
              <a:pathLst>
                <a:path w="378" h="7061" extrusionOk="0">
                  <a:moveTo>
                    <a:pt x="1" y="1"/>
                  </a:moveTo>
                  <a:lnTo>
                    <a:pt x="1" y="7060"/>
                  </a:lnTo>
                  <a:lnTo>
                    <a:pt x="377" y="7060"/>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6"/>
            <p:cNvSpPr/>
            <p:nvPr/>
          </p:nvSpPr>
          <p:spPr>
            <a:xfrm>
              <a:off x="298100" y="412642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6"/>
            <p:cNvSpPr/>
            <p:nvPr/>
          </p:nvSpPr>
          <p:spPr>
            <a:xfrm>
              <a:off x="298100" y="4514125"/>
              <a:ext cx="9450" cy="176525"/>
            </a:xfrm>
            <a:custGeom>
              <a:avLst/>
              <a:gdLst/>
              <a:ahLst/>
              <a:cxnLst/>
              <a:rect l="l" t="t" r="r" b="b"/>
              <a:pathLst>
                <a:path w="378" h="7061" extrusionOk="0">
                  <a:moveTo>
                    <a:pt x="1" y="1"/>
                  </a:moveTo>
                  <a:lnTo>
                    <a:pt x="1" y="7061"/>
                  </a:lnTo>
                  <a:lnTo>
                    <a:pt x="377" y="7061"/>
                  </a:lnTo>
                  <a:lnTo>
                    <a:pt x="377"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6"/>
            <p:cNvSpPr/>
            <p:nvPr/>
          </p:nvSpPr>
          <p:spPr>
            <a:xfrm>
              <a:off x="7335250" y="1035725"/>
              <a:ext cx="9450" cy="176025"/>
            </a:xfrm>
            <a:custGeom>
              <a:avLst/>
              <a:gdLst/>
              <a:ahLst/>
              <a:cxnLst/>
              <a:rect l="l" t="t" r="r" b="b"/>
              <a:pathLst>
                <a:path w="378" h="7041" extrusionOk="0">
                  <a:moveTo>
                    <a:pt x="1" y="1"/>
                  </a:moveTo>
                  <a:lnTo>
                    <a:pt x="1" y="7041"/>
                  </a:lnTo>
                  <a:lnTo>
                    <a:pt x="378" y="704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6"/>
            <p:cNvSpPr/>
            <p:nvPr/>
          </p:nvSpPr>
          <p:spPr>
            <a:xfrm>
              <a:off x="7335250" y="142342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6"/>
            <p:cNvSpPr/>
            <p:nvPr/>
          </p:nvSpPr>
          <p:spPr>
            <a:xfrm>
              <a:off x="7335250" y="1808150"/>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6"/>
            <p:cNvSpPr/>
            <p:nvPr/>
          </p:nvSpPr>
          <p:spPr>
            <a:xfrm>
              <a:off x="7335250" y="2196350"/>
              <a:ext cx="9450" cy="176525"/>
            </a:xfrm>
            <a:custGeom>
              <a:avLst/>
              <a:gdLst/>
              <a:ahLst/>
              <a:cxnLst/>
              <a:rect l="l" t="t" r="r" b="b"/>
              <a:pathLst>
                <a:path w="378" h="7061" extrusionOk="0">
                  <a:moveTo>
                    <a:pt x="1" y="1"/>
                  </a:moveTo>
                  <a:lnTo>
                    <a:pt x="1" y="7060"/>
                  </a:lnTo>
                  <a:lnTo>
                    <a:pt x="378" y="7060"/>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6"/>
            <p:cNvSpPr/>
            <p:nvPr/>
          </p:nvSpPr>
          <p:spPr>
            <a:xfrm>
              <a:off x="7335250" y="258107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6"/>
            <p:cNvSpPr/>
            <p:nvPr/>
          </p:nvSpPr>
          <p:spPr>
            <a:xfrm>
              <a:off x="7335250" y="296877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6"/>
            <p:cNvSpPr/>
            <p:nvPr/>
          </p:nvSpPr>
          <p:spPr>
            <a:xfrm>
              <a:off x="7335250" y="3353500"/>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6"/>
            <p:cNvSpPr/>
            <p:nvPr/>
          </p:nvSpPr>
          <p:spPr>
            <a:xfrm>
              <a:off x="7335250" y="3741700"/>
              <a:ext cx="9450" cy="176525"/>
            </a:xfrm>
            <a:custGeom>
              <a:avLst/>
              <a:gdLst/>
              <a:ahLst/>
              <a:cxnLst/>
              <a:rect l="l" t="t" r="r" b="b"/>
              <a:pathLst>
                <a:path w="378" h="7061" extrusionOk="0">
                  <a:moveTo>
                    <a:pt x="1" y="1"/>
                  </a:moveTo>
                  <a:lnTo>
                    <a:pt x="1" y="7060"/>
                  </a:lnTo>
                  <a:lnTo>
                    <a:pt x="378" y="7060"/>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6"/>
            <p:cNvSpPr/>
            <p:nvPr/>
          </p:nvSpPr>
          <p:spPr>
            <a:xfrm>
              <a:off x="7335250" y="412642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F8E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6"/>
            <p:cNvSpPr/>
            <p:nvPr/>
          </p:nvSpPr>
          <p:spPr>
            <a:xfrm>
              <a:off x="7335250" y="4514125"/>
              <a:ext cx="9450" cy="176525"/>
            </a:xfrm>
            <a:custGeom>
              <a:avLst/>
              <a:gdLst/>
              <a:ahLst/>
              <a:cxnLst/>
              <a:rect l="l" t="t" r="r" b="b"/>
              <a:pathLst>
                <a:path w="378" h="7061" extrusionOk="0">
                  <a:moveTo>
                    <a:pt x="1" y="1"/>
                  </a:moveTo>
                  <a:lnTo>
                    <a:pt x="1" y="7061"/>
                  </a:lnTo>
                  <a:lnTo>
                    <a:pt x="378" y="7061"/>
                  </a:lnTo>
                  <a:lnTo>
                    <a:pt x="378" y="1"/>
                  </a:lnTo>
                  <a:close/>
                </a:path>
              </a:pathLst>
            </a:custGeom>
            <a:solidFill>
              <a:srgbClr val="8D6E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3">
  <p:cSld name="SECTION_TITLE_AND_DESCRIPTION_1">
    <p:spTree>
      <p:nvGrpSpPr>
        <p:cNvPr id="1" name="Shape 1719"/>
        <p:cNvGrpSpPr/>
        <p:nvPr/>
      </p:nvGrpSpPr>
      <p:grpSpPr>
        <a:xfrm>
          <a:off x="0" y="0"/>
          <a:ext cx="0" cy="0"/>
          <a:chOff x="0" y="0"/>
          <a:chExt cx="0" cy="0"/>
        </a:xfrm>
      </p:grpSpPr>
      <p:pic>
        <p:nvPicPr>
          <p:cNvPr id="1720" name="Google Shape;1720;p18"/>
          <p:cNvPicPr preferRelativeResize="0"/>
          <p:nvPr/>
        </p:nvPicPr>
        <p:blipFill>
          <a:blip r:embed="rId2">
            <a:alphaModFix amt="62000"/>
          </a:blip>
          <a:stretch>
            <a:fillRect/>
          </a:stretch>
        </p:blipFill>
        <p:spPr>
          <a:xfrm>
            <a:off x="2" y="0"/>
            <a:ext cx="9144003" cy="5143499"/>
          </a:xfrm>
          <a:prstGeom prst="rect">
            <a:avLst/>
          </a:prstGeom>
          <a:noFill/>
          <a:ln>
            <a:noFill/>
          </a:ln>
        </p:spPr>
      </p:pic>
      <p:sp>
        <p:nvSpPr>
          <p:cNvPr id="1721" name="Google Shape;1721;p18"/>
          <p:cNvSpPr txBox="1">
            <a:spLocks noGrp="1"/>
          </p:cNvSpPr>
          <p:nvPr>
            <p:ph type="title"/>
          </p:nvPr>
        </p:nvSpPr>
        <p:spPr>
          <a:xfrm>
            <a:off x="1352550" y="1554300"/>
            <a:ext cx="6438900" cy="950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57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722" name="Google Shape;1722;p18"/>
          <p:cNvSpPr txBox="1">
            <a:spLocks noGrp="1"/>
          </p:cNvSpPr>
          <p:nvPr>
            <p:ph type="subTitle" idx="1"/>
          </p:nvPr>
        </p:nvSpPr>
        <p:spPr>
          <a:xfrm>
            <a:off x="1352550" y="2428500"/>
            <a:ext cx="6438900" cy="116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723" name="Google Shape;1723;p18"/>
          <p:cNvGrpSpPr/>
          <p:nvPr/>
        </p:nvGrpSpPr>
        <p:grpSpPr>
          <a:xfrm>
            <a:off x="4448225" y="419556"/>
            <a:ext cx="11810960" cy="7143832"/>
            <a:chOff x="238125" y="732525"/>
            <a:chExt cx="7130500" cy="4241425"/>
          </a:xfrm>
        </p:grpSpPr>
        <p:sp>
          <p:nvSpPr>
            <p:cNvPr id="1724" name="Google Shape;1724;p18"/>
            <p:cNvSpPr/>
            <p:nvPr/>
          </p:nvSpPr>
          <p:spPr>
            <a:xfrm>
              <a:off x="3175800" y="1003350"/>
              <a:ext cx="3741725" cy="3331975"/>
            </a:xfrm>
            <a:custGeom>
              <a:avLst/>
              <a:gdLst/>
              <a:ahLst/>
              <a:cxnLst/>
              <a:rect l="l" t="t" r="r" b="b"/>
              <a:pathLst>
                <a:path w="149669" h="133279" extrusionOk="0">
                  <a:moveTo>
                    <a:pt x="81445" y="1"/>
                  </a:moveTo>
                  <a:lnTo>
                    <a:pt x="79450" y="1466"/>
                  </a:lnTo>
                  <a:lnTo>
                    <a:pt x="78288" y="3145"/>
                  </a:lnTo>
                  <a:lnTo>
                    <a:pt x="77341" y="834"/>
                  </a:lnTo>
                  <a:lnTo>
                    <a:pt x="75131" y="834"/>
                  </a:lnTo>
                  <a:lnTo>
                    <a:pt x="73868" y="2413"/>
                  </a:lnTo>
                  <a:lnTo>
                    <a:pt x="73161" y="4888"/>
                  </a:lnTo>
                  <a:lnTo>
                    <a:pt x="69891" y="7325"/>
                  </a:lnTo>
                  <a:lnTo>
                    <a:pt x="68313" y="10330"/>
                  </a:lnTo>
                  <a:lnTo>
                    <a:pt x="69474" y="11466"/>
                  </a:lnTo>
                  <a:lnTo>
                    <a:pt x="66318" y="13247"/>
                  </a:lnTo>
                  <a:lnTo>
                    <a:pt x="67782" y="14825"/>
                  </a:lnTo>
                  <a:lnTo>
                    <a:pt x="69790" y="15873"/>
                  </a:lnTo>
                  <a:lnTo>
                    <a:pt x="68729" y="16504"/>
                  </a:lnTo>
                  <a:lnTo>
                    <a:pt x="65888" y="14812"/>
                  </a:lnTo>
                  <a:lnTo>
                    <a:pt x="65257" y="16605"/>
                  </a:lnTo>
                  <a:lnTo>
                    <a:pt x="63994" y="17439"/>
                  </a:lnTo>
                  <a:lnTo>
                    <a:pt x="65358" y="21644"/>
                  </a:lnTo>
                  <a:lnTo>
                    <a:pt x="67050" y="21959"/>
                  </a:lnTo>
                  <a:lnTo>
                    <a:pt x="68199" y="22906"/>
                  </a:lnTo>
                  <a:cubicBezTo>
                    <a:pt x="67252" y="23336"/>
                    <a:pt x="65674" y="23651"/>
                    <a:pt x="65674" y="23651"/>
                  </a:cubicBezTo>
                  <a:lnTo>
                    <a:pt x="66419" y="25230"/>
                  </a:lnTo>
                  <a:lnTo>
                    <a:pt x="65358" y="26593"/>
                  </a:lnTo>
                  <a:lnTo>
                    <a:pt x="63577" y="25962"/>
                  </a:lnTo>
                  <a:lnTo>
                    <a:pt x="64625" y="23967"/>
                  </a:lnTo>
                  <a:lnTo>
                    <a:pt x="63262" y="20394"/>
                  </a:lnTo>
                  <a:lnTo>
                    <a:pt x="62214" y="17439"/>
                  </a:lnTo>
                  <a:lnTo>
                    <a:pt x="61368" y="15343"/>
                  </a:lnTo>
                  <a:lnTo>
                    <a:pt x="59688" y="14711"/>
                  </a:lnTo>
                  <a:lnTo>
                    <a:pt x="58842" y="18386"/>
                  </a:lnTo>
                  <a:lnTo>
                    <a:pt x="58792" y="21012"/>
                  </a:lnTo>
                  <a:lnTo>
                    <a:pt x="60951" y="22906"/>
                  </a:lnTo>
                  <a:lnTo>
                    <a:pt x="60951" y="24485"/>
                  </a:lnTo>
                  <a:lnTo>
                    <a:pt x="58009" y="23020"/>
                  </a:lnTo>
                  <a:lnTo>
                    <a:pt x="55319" y="22389"/>
                  </a:lnTo>
                  <a:lnTo>
                    <a:pt x="54978" y="23437"/>
                  </a:lnTo>
                  <a:lnTo>
                    <a:pt x="55547" y="24598"/>
                  </a:lnTo>
                  <a:lnTo>
                    <a:pt x="52516" y="25230"/>
                  </a:lnTo>
                  <a:lnTo>
                    <a:pt x="48526" y="27326"/>
                  </a:lnTo>
                  <a:lnTo>
                    <a:pt x="46632" y="29535"/>
                  </a:lnTo>
                  <a:lnTo>
                    <a:pt x="46114" y="26909"/>
                  </a:lnTo>
                  <a:lnTo>
                    <a:pt x="44852" y="26391"/>
                  </a:lnTo>
                  <a:lnTo>
                    <a:pt x="44536" y="29119"/>
                  </a:lnTo>
                  <a:lnTo>
                    <a:pt x="42326" y="30381"/>
                  </a:lnTo>
                  <a:lnTo>
                    <a:pt x="43488" y="32162"/>
                  </a:lnTo>
                  <a:lnTo>
                    <a:pt x="41379" y="32061"/>
                  </a:lnTo>
                  <a:lnTo>
                    <a:pt x="40647" y="33223"/>
                  </a:lnTo>
                  <a:lnTo>
                    <a:pt x="39169" y="30381"/>
                  </a:lnTo>
                  <a:lnTo>
                    <a:pt x="37490" y="29119"/>
                  </a:lnTo>
                  <a:lnTo>
                    <a:pt x="37490" y="29119"/>
                  </a:lnTo>
                  <a:lnTo>
                    <a:pt x="40748" y="29750"/>
                  </a:lnTo>
                  <a:lnTo>
                    <a:pt x="42225" y="28803"/>
                  </a:lnTo>
                  <a:lnTo>
                    <a:pt x="41379" y="26593"/>
                  </a:lnTo>
                  <a:lnTo>
                    <a:pt x="37806" y="24699"/>
                  </a:lnTo>
                  <a:lnTo>
                    <a:pt x="35078" y="23538"/>
                  </a:lnTo>
                  <a:lnTo>
                    <a:pt x="32654" y="22906"/>
                  </a:lnTo>
                  <a:lnTo>
                    <a:pt x="29181" y="24068"/>
                  </a:lnTo>
                  <a:lnTo>
                    <a:pt x="25292" y="28172"/>
                  </a:lnTo>
                  <a:lnTo>
                    <a:pt x="22767" y="31745"/>
                  </a:lnTo>
                  <a:lnTo>
                    <a:pt x="21403" y="34586"/>
                  </a:lnTo>
                  <a:lnTo>
                    <a:pt x="18878" y="37112"/>
                  </a:lnTo>
                  <a:lnTo>
                    <a:pt x="18082" y="38892"/>
                  </a:lnTo>
                  <a:lnTo>
                    <a:pt x="19130" y="42680"/>
                  </a:lnTo>
                  <a:lnTo>
                    <a:pt x="20923" y="42364"/>
                  </a:lnTo>
                  <a:lnTo>
                    <a:pt x="22186" y="40786"/>
                  </a:lnTo>
                  <a:lnTo>
                    <a:pt x="23651" y="43311"/>
                  </a:lnTo>
                  <a:lnTo>
                    <a:pt x="23449" y="44776"/>
                  </a:lnTo>
                  <a:lnTo>
                    <a:pt x="26441" y="45092"/>
                  </a:lnTo>
                  <a:cubicBezTo>
                    <a:pt x="26441" y="45092"/>
                    <a:pt x="28058" y="42882"/>
                    <a:pt x="28058" y="42566"/>
                  </a:cubicBezTo>
                  <a:cubicBezTo>
                    <a:pt x="28058" y="42251"/>
                    <a:pt x="28487" y="40256"/>
                    <a:pt x="28487" y="40256"/>
                  </a:cubicBezTo>
                  <a:lnTo>
                    <a:pt x="26909" y="37932"/>
                  </a:lnTo>
                  <a:lnTo>
                    <a:pt x="27111" y="35622"/>
                  </a:lnTo>
                  <a:lnTo>
                    <a:pt x="28904" y="34157"/>
                  </a:lnTo>
                  <a:lnTo>
                    <a:pt x="29535" y="32364"/>
                  </a:lnTo>
                  <a:lnTo>
                    <a:pt x="30899" y="31202"/>
                  </a:lnTo>
                  <a:lnTo>
                    <a:pt x="32376" y="32263"/>
                  </a:lnTo>
                  <a:lnTo>
                    <a:pt x="29535" y="35836"/>
                  </a:lnTo>
                  <a:lnTo>
                    <a:pt x="30684" y="39309"/>
                  </a:lnTo>
                  <a:lnTo>
                    <a:pt x="32477" y="39523"/>
                  </a:lnTo>
                  <a:lnTo>
                    <a:pt x="35002" y="38778"/>
                  </a:lnTo>
                  <a:lnTo>
                    <a:pt x="36467" y="39725"/>
                  </a:lnTo>
                  <a:lnTo>
                    <a:pt x="34257" y="41089"/>
                  </a:lnTo>
                  <a:lnTo>
                    <a:pt x="31416" y="41203"/>
                  </a:lnTo>
                  <a:lnTo>
                    <a:pt x="31101" y="42983"/>
                  </a:lnTo>
                  <a:lnTo>
                    <a:pt x="29952" y="44360"/>
                  </a:lnTo>
                  <a:lnTo>
                    <a:pt x="29219" y="46822"/>
                  </a:lnTo>
                  <a:lnTo>
                    <a:pt x="25532" y="47504"/>
                  </a:lnTo>
                  <a:lnTo>
                    <a:pt x="21555" y="47504"/>
                  </a:lnTo>
                  <a:lnTo>
                    <a:pt x="22287" y="45092"/>
                  </a:lnTo>
                  <a:lnTo>
                    <a:pt x="21239" y="43880"/>
                  </a:lnTo>
                  <a:lnTo>
                    <a:pt x="19976" y="45382"/>
                  </a:lnTo>
                  <a:lnTo>
                    <a:pt x="19762" y="48072"/>
                  </a:lnTo>
                  <a:lnTo>
                    <a:pt x="17022" y="49208"/>
                  </a:lnTo>
                  <a:lnTo>
                    <a:pt x="16075" y="52618"/>
                  </a:lnTo>
                  <a:lnTo>
                    <a:pt x="14294" y="54448"/>
                  </a:lnTo>
                  <a:lnTo>
                    <a:pt x="12716" y="54448"/>
                  </a:lnTo>
                  <a:lnTo>
                    <a:pt x="10822" y="54764"/>
                  </a:lnTo>
                  <a:lnTo>
                    <a:pt x="12501" y="55648"/>
                  </a:lnTo>
                  <a:lnTo>
                    <a:pt x="13448" y="57681"/>
                  </a:lnTo>
                  <a:lnTo>
                    <a:pt x="11971" y="59209"/>
                  </a:lnTo>
                  <a:lnTo>
                    <a:pt x="8460" y="58780"/>
                  </a:lnTo>
                  <a:lnTo>
                    <a:pt x="6087" y="60017"/>
                  </a:lnTo>
                  <a:lnTo>
                    <a:pt x="6087" y="65484"/>
                  </a:lnTo>
                  <a:lnTo>
                    <a:pt x="8612" y="66217"/>
                  </a:lnTo>
                  <a:lnTo>
                    <a:pt x="9723" y="67164"/>
                  </a:lnTo>
                  <a:lnTo>
                    <a:pt x="11150" y="66318"/>
                  </a:lnTo>
                  <a:lnTo>
                    <a:pt x="13233" y="66431"/>
                  </a:lnTo>
                  <a:lnTo>
                    <a:pt x="15115" y="63691"/>
                  </a:lnTo>
                  <a:lnTo>
                    <a:pt x="16176" y="61797"/>
                  </a:lnTo>
                  <a:lnTo>
                    <a:pt x="17123" y="61381"/>
                  </a:lnTo>
                  <a:lnTo>
                    <a:pt x="17438" y="59600"/>
                  </a:lnTo>
                  <a:lnTo>
                    <a:pt x="19850" y="60232"/>
                  </a:lnTo>
                  <a:lnTo>
                    <a:pt x="21226" y="59487"/>
                  </a:lnTo>
                  <a:lnTo>
                    <a:pt x="22805" y="59487"/>
                  </a:lnTo>
                  <a:lnTo>
                    <a:pt x="24699" y="61595"/>
                  </a:lnTo>
                  <a:lnTo>
                    <a:pt x="26113" y="62909"/>
                  </a:lnTo>
                  <a:lnTo>
                    <a:pt x="26896" y="64222"/>
                  </a:lnTo>
                  <a:lnTo>
                    <a:pt x="26896" y="65484"/>
                  </a:lnTo>
                  <a:lnTo>
                    <a:pt x="28159" y="64752"/>
                  </a:lnTo>
                  <a:lnTo>
                    <a:pt x="28159" y="62959"/>
                  </a:lnTo>
                  <a:lnTo>
                    <a:pt x="29421" y="63376"/>
                  </a:lnTo>
                  <a:lnTo>
                    <a:pt x="29787" y="62542"/>
                  </a:lnTo>
                  <a:lnTo>
                    <a:pt x="27035" y="60964"/>
                  </a:lnTo>
                  <a:lnTo>
                    <a:pt x="24661" y="58653"/>
                  </a:lnTo>
                  <a:lnTo>
                    <a:pt x="25103" y="57075"/>
                  </a:lnTo>
                  <a:lnTo>
                    <a:pt x="27527" y="58754"/>
                  </a:lnTo>
                  <a:lnTo>
                    <a:pt x="30368" y="61595"/>
                  </a:lnTo>
                  <a:lnTo>
                    <a:pt x="31846" y="65383"/>
                  </a:lnTo>
                  <a:lnTo>
                    <a:pt x="33525" y="66671"/>
                  </a:lnTo>
                  <a:lnTo>
                    <a:pt x="34889" y="65383"/>
                  </a:lnTo>
                  <a:lnTo>
                    <a:pt x="33740" y="64020"/>
                  </a:lnTo>
                  <a:lnTo>
                    <a:pt x="35002" y="62643"/>
                  </a:lnTo>
                  <a:lnTo>
                    <a:pt x="36366" y="62441"/>
                  </a:lnTo>
                  <a:lnTo>
                    <a:pt x="37945" y="62126"/>
                  </a:lnTo>
                  <a:lnTo>
                    <a:pt x="37831" y="59701"/>
                  </a:lnTo>
                  <a:lnTo>
                    <a:pt x="39409" y="56343"/>
                  </a:lnTo>
                  <a:lnTo>
                    <a:pt x="41101" y="55913"/>
                  </a:lnTo>
                  <a:lnTo>
                    <a:pt x="41733" y="58237"/>
                  </a:lnTo>
                  <a:lnTo>
                    <a:pt x="43627" y="58237"/>
                  </a:lnTo>
                  <a:lnTo>
                    <a:pt x="43513" y="56759"/>
                  </a:lnTo>
                  <a:lnTo>
                    <a:pt x="45407" y="55547"/>
                  </a:lnTo>
                  <a:lnTo>
                    <a:pt x="44776" y="57466"/>
                  </a:lnTo>
                  <a:lnTo>
                    <a:pt x="47402" y="60168"/>
                  </a:lnTo>
                  <a:lnTo>
                    <a:pt x="49195" y="61507"/>
                  </a:lnTo>
                  <a:lnTo>
                    <a:pt x="45306" y="62340"/>
                  </a:lnTo>
                  <a:lnTo>
                    <a:pt x="42149" y="61494"/>
                  </a:lnTo>
                  <a:lnTo>
                    <a:pt x="39624" y="62126"/>
                  </a:lnTo>
                  <a:lnTo>
                    <a:pt x="38147" y="62972"/>
                  </a:lnTo>
                  <a:lnTo>
                    <a:pt x="37099" y="65497"/>
                  </a:lnTo>
                  <a:lnTo>
                    <a:pt x="38892" y="66671"/>
                  </a:lnTo>
                  <a:lnTo>
                    <a:pt x="41619" y="67366"/>
                  </a:lnTo>
                  <a:lnTo>
                    <a:pt x="44031" y="66002"/>
                  </a:lnTo>
                  <a:lnTo>
                    <a:pt x="44978" y="67366"/>
                  </a:lnTo>
                  <a:lnTo>
                    <a:pt x="44144" y="70523"/>
                  </a:lnTo>
                  <a:lnTo>
                    <a:pt x="41404" y="71785"/>
                  </a:lnTo>
                  <a:lnTo>
                    <a:pt x="38046" y="72316"/>
                  </a:lnTo>
                  <a:lnTo>
                    <a:pt x="32578" y="70737"/>
                  </a:lnTo>
                  <a:lnTo>
                    <a:pt x="30684" y="71053"/>
                  </a:lnTo>
                  <a:lnTo>
                    <a:pt x="29005" y="72518"/>
                  </a:lnTo>
                  <a:lnTo>
                    <a:pt x="26441" y="70422"/>
                  </a:lnTo>
                  <a:lnTo>
                    <a:pt x="23966" y="69891"/>
                  </a:lnTo>
                  <a:lnTo>
                    <a:pt x="23600" y="67139"/>
                  </a:lnTo>
                  <a:lnTo>
                    <a:pt x="22186" y="66823"/>
                  </a:lnTo>
                  <a:lnTo>
                    <a:pt x="20077" y="67164"/>
                  </a:lnTo>
                  <a:lnTo>
                    <a:pt x="15948" y="67139"/>
                  </a:lnTo>
                  <a:lnTo>
                    <a:pt x="11554" y="68742"/>
                  </a:lnTo>
                  <a:lnTo>
                    <a:pt x="10291" y="68111"/>
                  </a:lnTo>
                  <a:lnTo>
                    <a:pt x="8511" y="69891"/>
                  </a:lnTo>
                  <a:lnTo>
                    <a:pt x="6718" y="71785"/>
                  </a:lnTo>
                  <a:lnTo>
                    <a:pt x="6087" y="73793"/>
                  </a:lnTo>
                  <a:lnTo>
                    <a:pt x="3460" y="75687"/>
                  </a:lnTo>
                  <a:lnTo>
                    <a:pt x="1048" y="79564"/>
                  </a:lnTo>
                  <a:lnTo>
                    <a:pt x="0" y="82089"/>
                  </a:lnTo>
                  <a:lnTo>
                    <a:pt x="518" y="84501"/>
                  </a:lnTo>
                  <a:lnTo>
                    <a:pt x="0" y="87342"/>
                  </a:lnTo>
                  <a:lnTo>
                    <a:pt x="834" y="90814"/>
                  </a:lnTo>
                  <a:lnTo>
                    <a:pt x="3258" y="93340"/>
                  </a:lnTo>
                  <a:lnTo>
                    <a:pt x="5038" y="95234"/>
                  </a:lnTo>
                  <a:lnTo>
                    <a:pt x="8094" y="97027"/>
                  </a:lnTo>
                  <a:lnTo>
                    <a:pt x="10822" y="96711"/>
                  </a:lnTo>
                  <a:lnTo>
                    <a:pt x="13347" y="96711"/>
                  </a:lnTo>
                  <a:lnTo>
                    <a:pt x="16075" y="95335"/>
                  </a:lnTo>
                  <a:lnTo>
                    <a:pt x="18398" y="95600"/>
                  </a:lnTo>
                  <a:lnTo>
                    <a:pt x="19345" y="97203"/>
                  </a:lnTo>
                  <a:lnTo>
                    <a:pt x="22186" y="97052"/>
                  </a:lnTo>
                  <a:lnTo>
                    <a:pt x="23335" y="98921"/>
                  </a:lnTo>
                  <a:lnTo>
                    <a:pt x="22918" y="103012"/>
                  </a:lnTo>
                  <a:lnTo>
                    <a:pt x="25040" y="106169"/>
                  </a:lnTo>
                  <a:lnTo>
                    <a:pt x="25646" y="109325"/>
                  </a:lnTo>
                  <a:lnTo>
                    <a:pt x="25646" y="112166"/>
                  </a:lnTo>
                  <a:lnTo>
                    <a:pt x="23752" y="114793"/>
                  </a:lnTo>
                  <a:lnTo>
                    <a:pt x="23752" y="117205"/>
                  </a:lnTo>
                  <a:lnTo>
                    <a:pt x="25646" y="119945"/>
                  </a:lnTo>
                  <a:lnTo>
                    <a:pt x="25646" y="123505"/>
                  </a:lnTo>
                  <a:lnTo>
                    <a:pt x="27641" y="126132"/>
                  </a:lnTo>
                  <a:lnTo>
                    <a:pt x="28752" y="128228"/>
                  </a:lnTo>
                  <a:lnTo>
                    <a:pt x="29143" y="130539"/>
                  </a:lnTo>
                  <a:lnTo>
                    <a:pt x="30899" y="133279"/>
                  </a:lnTo>
                  <a:lnTo>
                    <a:pt x="35419" y="133279"/>
                  </a:lnTo>
                  <a:lnTo>
                    <a:pt x="37945" y="131385"/>
                  </a:lnTo>
                  <a:lnTo>
                    <a:pt x="39624" y="129541"/>
                  </a:lnTo>
                  <a:lnTo>
                    <a:pt x="42149" y="126675"/>
                  </a:lnTo>
                  <a:lnTo>
                    <a:pt x="42781" y="123808"/>
                  </a:lnTo>
                  <a:lnTo>
                    <a:pt x="44258" y="123808"/>
                  </a:lnTo>
                  <a:lnTo>
                    <a:pt x="44574" y="119705"/>
                  </a:lnTo>
                  <a:lnTo>
                    <a:pt x="44574" y="118442"/>
                  </a:lnTo>
                  <a:lnTo>
                    <a:pt x="48678" y="115285"/>
                  </a:lnTo>
                  <a:lnTo>
                    <a:pt x="50256" y="112874"/>
                  </a:lnTo>
                  <a:lnTo>
                    <a:pt x="50256" y="110260"/>
                  </a:lnTo>
                  <a:lnTo>
                    <a:pt x="49410" y="108265"/>
                  </a:lnTo>
                  <a:lnTo>
                    <a:pt x="49460" y="105954"/>
                  </a:lnTo>
                  <a:lnTo>
                    <a:pt x="48905" y="104477"/>
                  </a:lnTo>
                  <a:lnTo>
                    <a:pt x="51683" y="101951"/>
                  </a:lnTo>
                  <a:lnTo>
                    <a:pt x="54334" y="99009"/>
                  </a:lnTo>
                  <a:lnTo>
                    <a:pt x="57592" y="97014"/>
                  </a:lnTo>
                  <a:cubicBezTo>
                    <a:pt x="57592" y="97014"/>
                    <a:pt x="59070" y="94388"/>
                    <a:pt x="59070" y="93958"/>
                  </a:cubicBezTo>
                  <a:cubicBezTo>
                    <a:pt x="59070" y="93542"/>
                    <a:pt x="59916" y="91433"/>
                    <a:pt x="59916" y="91433"/>
                  </a:cubicBezTo>
                  <a:lnTo>
                    <a:pt x="59398" y="89754"/>
                  </a:lnTo>
                  <a:lnTo>
                    <a:pt x="57921" y="90498"/>
                  </a:lnTo>
                  <a:lnTo>
                    <a:pt x="54132" y="91016"/>
                  </a:lnTo>
                  <a:lnTo>
                    <a:pt x="52870" y="91648"/>
                  </a:lnTo>
                  <a:lnTo>
                    <a:pt x="52238" y="89754"/>
                  </a:lnTo>
                  <a:lnTo>
                    <a:pt x="51721" y="88604"/>
                  </a:lnTo>
                  <a:lnTo>
                    <a:pt x="49612" y="86597"/>
                  </a:lnTo>
                  <a:lnTo>
                    <a:pt x="48248" y="85650"/>
                  </a:lnTo>
                  <a:lnTo>
                    <a:pt x="46139" y="80826"/>
                  </a:lnTo>
                  <a:lnTo>
                    <a:pt x="45306" y="79665"/>
                  </a:lnTo>
                  <a:lnTo>
                    <a:pt x="44258" y="76823"/>
                  </a:lnTo>
                  <a:lnTo>
                    <a:pt x="43513" y="75561"/>
                  </a:lnTo>
                  <a:lnTo>
                    <a:pt x="44675" y="75144"/>
                  </a:lnTo>
                  <a:lnTo>
                    <a:pt x="47200" y="78617"/>
                  </a:lnTo>
                  <a:lnTo>
                    <a:pt x="48665" y="80927"/>
                  </a:lnTo>
                  <a:lnTo>
                    <a:pt x="49511" y="83339"/>
                  </a:lnTo>
                  <a:lnTo>
                    <a:pt x="51506" y="84917"/>
                  </a:lnTo>
                  <a:lnTo>
                    <a:pt x="52769" y="87973"/>
                  </a:lnTo>
                  <a:lnTo>
                    <a:pt x="53299" y="89438"/>
                  </a:lnTo>
                  <a:lnTo>
                    <a:pt x="56771" y="87859"/>
                  </a:lnTo>
                  <a:lnTo>
                    <a:pt x="60560" y="87026"/>
                  </a:lnTo>
                  <a:lnTo>
                    <a:pt x="64449" y="85018"/>
                  </a:lnTo>
                  <a:lnTo>
                    <a:pt x="65585" y="82922"/>
                  </a:lnTo>
                  <a:lnTo>
                    <a:pt x="66431" y="80814"/>
                  </a:lnTo>
                  <a:lnTo>
                    <a:pt x="64853" y="79235"/>
                  </a:lnTo>
                  <a:lnTo>
                    <a:pt x="63476" y="77771"/>
                  </a:lnTo>
                  <a:lnTo>
                    <a:pt x="61065" y="78503"/>
                  </a:lnTo>
                  <a:lnTo>
                    <a:pt x="58956" y="78604"/>
                  </a:lnTo>
                  <a:lnTo>
                    <a:pt x="57693" y="76293"/>
                  </a:lnTo>
                  <a:lnTo>
                    <a:pt x="55799" y="74740"/>
                  </a:lnTo>
                  <a:lnTo>
                    <a:pt x="56746" y="73149"/>
                  </a:lnTo>
                  <a:lnTo>
                    <a:pt x="59587" y="75460"/>
                  </a:lnTo>
                  <a:lnTo>
                    <a:pt x="61696" y="76609"/>
                  </a:lnTo>
                  <a:lnTo>
                    <a:pt x="63476" y="76722"/>
                  </a:lnTo>
                  <a:lnTo>
                    <a:pt x="65269" y="77669"/>
                  </a:lnTo>
                  <a:lnTo>
                    <a:pt x="67997" y="78086"/>
                  </a:lnTo>
                  <a:lnTo>
                    <a:pt x="71368" y="77669"/>
                  </a:lnTo>
                  <a:lnTo>
                    <a:pt x="73995" y="79564"/>
                  </a:lnTo>
                  <a:lnTo>
                    <a:pt x="75358" y="81874"/>
                  </a:lnTo>
                  <a:lnTo>
                    <a:pt x="76621" y="82076"/>
                  </a:lnTo>
                  <a:lnTo>
                    <a:pt x="77884" y="80612"/>
                  </a:lnTo>
                  <a:lnTo>
                    <a:pt x="78515" y="83137"/>
                  </a:lnTo>
                  <a:lnTo>
                    <a:pt x="79147" y="85864"/>
                  </a:lnTo>
                  <a:lnTo>
                    <a:pt x="80510" y="88806"/>
                  </a:lnTo>
                  <a:lnTo>
                    <a:pt x="81988" y="92178"/>
                  </a:lnTo>
                  <a:lnTo>
                    <a:pt x="82505" y="94072"/>
                  </a:lnTo>
                  <a:lnTo>
                    <a:pt x="84298" y="91231"/>
                  </a:lnTo>
                  <a:lnTo>
                    <a:pt x="84298" y="88188"/>
                  </a:lnTo>
                  <a:lnTo>
                    <a:pt x="85245" y="86609"/>
                  </a:lnTo>
                  <a:lnTo>
                    <a:pt x="87291" y="84816"/>
                  </a:lnTo>
                  <a:lnTo>
                    <a:pt x="90322" y="82089"/>
                  </a:lnTo>
                  <a:lnTo>
                    <a:pt x="91622" y="80296"/>
                  </a:lnTo>
                  <a:lnTo>
                    <a:pt x="94375" y="79665"/>
                  </a:lnTo>
                  <a:lnTo>
                    <a:pt x="95120" y="82720"/>
                  </a:lnTo>
                  <a:lnTo>
                    <a:pt x="96913" y="83554"/>
                  </a:lnTo>
                  <a:lnTo>
                    <a:pt x="96913" y="86925"/>
                  </a:lnTo>
                  <a:lnTo>
                    <a:pt x="98857" y="85763"/>
                  </a:lnTo>
                  <a:lnTo>
                    <a:pt x="100701" y="89652"/>
                  </a:lnTo>
                  <a:lnTo>
                    <a:pt x="100701" y="93857"/>
                  </a:lnTo>
                  <a:lnTo>
                    <a:pt x="102696" y="94905"/>
                  </a:lnTo>
                  <a:lnTo>
                    <a:pt x="103694" y="97014"/>
                  </a:lnTo>
                  <a:lnTo>
                    <a:pt x="105133" y="98908"/>
                  </a:lnTo>
                  <a:lnTo>
                    <a:pt x="107179" y="99741"/>
                  </a:lnTo>
                  <a:lnTo>
                    <a:pt x="107179" y="99741"/>
                  </a:lnTo>
                  <a:lnTo>
                    <a:pt x="106560" y="97746"/>
                  </a:lnTo>
                  <a:lnTo>
                    <a:pt x="106257" y="96067"/>
                  </a:lnTo>
                  <a:lnTo>
                    <a:pt x="104577" y="94804"/>
                  </a:lnTo>
                  <a:lnTo>
                    <a:pt x="103428" y="93226"/>
                  </a:lnTo>
                  <a:lnTo>
                    <a:pt x="102797" y="91761"/>
                  </a:lnTo>
                  <a:lnTo>
                    <a:pt x="103113" y="89551"/>
                  </a:lnTo>
                  <a:lnTo>
                    <a:pt x="103845" y="88604"/>
                  </a:lnTo>
                  <a:lnTo>
                    <a:pt x="105537" y="90183"/>
                  </a:lnTo>
                  <a:lnTo>
                    <a:pt x="107217" y="91963"/>
                  </a:lnTo>
                  <a:lnTo>
                    <a:pt x="108050" y="92393"/>
                  </a:lnTo>
                  <a:cubicBezTo>
                    <a:pt x="108050" y="92393"/>
                    <a:pt x="110146" y="90814"/>
                    <a:pt x="110146" y="90498"/>
                  </a:cubicBezTo>
                  <a:lnTo>
                    <a:pt x="110146" y="86925"/>
                  </a:lnTo>
                  <a:lnTo>
                    <a:pt x="108252" y="85132"/>
                  </a:lnTo>
                  <a:lnTo>
                    <a:pt x="107469" y="83554"/>
                  </a:lnTo>
                  <a:cubicBezTo>
                    <a:pt x="107469" y="83554"/>
                    <a:pt x="107747" y="81975"/>
                    <a:pt x="108063" y="81773"/>
                  </a:cubicBezTo>
                  <a:cubicBezTo>
                    <a:pt x="108378" y="81559"/>
                    <a:pt x="110209" y="80927"/>
                    <a:pt x="110209" y="80927"/>
                  </a:cubicBezTo>
                  <a:lnTo>
                    <a:pt x="110752" y="82190"/>
                  </a:lnTo>
                  <a:lnTo>
                    <a:pt x="112646" y="80826"/>
                  </a:lnTo>
                  <a:lnTo>
                    <a:pt x="116434" y="78932"/>
                  </a:lnTo>
                  <a:lnTo>
                    <a:pt x="118177" y="75775"/>
                  </a:lnTo>
                  <a:lnTo>
                    <a:pt x="118960" y="73566"/>
                  </a:lnTo>
                  <a:lnTo>
                    <a:pt x="118960" y="69891"/>
                  </a:lnTo>
                  <a:lnTo>
                    <a:pt x="117520" y="66949"/>
                  </a:lnTo>
                  <a:lnTo>
                    <a:pt x="116093" y="65169"/>
                  </a:lnTo>
                  <a:lnTo>
                    <a:pt x="118278" y="63691"/>
                  </a:lnTo>
                  <a:lnTo>
                    <a:pt x="118947" y="63174"/>
                  </a:lnTo>
                  <a:lnTo>
                    <a:pt x="117280" y="62643"/>
                  </a:lnTo>
                  <a:lnTo>
                    <a:pt x="115816" y="63174"/>
                  </a:lnTo>
                  <a:lnTo>
                    <a:pt x="114868" y="62113"/>
                  </a:lnTo>
                  <a:lnTo>
                    <a:pt x="114237" y="61280"/>
                  </a:lnTo>
                  <a:lnTo>
                    <a:pt x="116030" y="60219"/>
                  </a:lnTo>
                  <a:lnTo>
                    <a:pt x="116876" y="58540"/>
                  </a:lnTo>
                  <a:lnTo>
                    <a:pt x="117924" y="59070"/>
                  </a:lnTo>
                  <a:lnTo>
                    <a:pt x="117394" y="60964"/>
                  </a:lnTo>
                  <a:lnTo>
                    <a:pt x="117394" y="60964"/>
                  </a:lnTo>
                  <a:lnTo>
                    <a:pt x="119086" y="60118"/>
                  </a:lnTo>
                  <a:lnTo>
                    <a:pt x="120235" y="61065"/>
                  </a:lnTo>
                  <a:lnTo>
                    <a:pt x="121182" y="62744"/>
                  </a:lnTo>
                  <a:lnTo>
                    <a:pt x="122129" y="63906"/>
                  </a:lnTo>
                  <a:lnTo>
                    <a:pt x="122129" y="65484"/>
                  </a:lnTo>
                  <a:lnTo>
                    <a:pt x="122975" y="66318"/>
                  </a:lnTo>
                  <a:lnTo>
                    <a:pt x="124806" y="64853"/>
                  </a:lnTo>
                  <a:lnTo>
                    <a:pt x="124263" y="62542"/>
                  </a:lnTo>
                  <a:lnTo>
                    <a:pt x="122621" y="60850"/>
                  </a:lnTo>
                  <a:lnTo>
                    <a:pt x="122116" y="59802"/>
                  </a:lnTo>
                  <a:lnTo>
                    <a:pt x="123594" y="58540"/>
                  </a:lnTo>
                  <a:lnTo>
                    <a:pt x="123707" y="55699"/>
                  </a:lnTo>
                  <a:lnTo>
                    <a:pt x="124970" y="54651"/>
                  </a:lnTo>
                  <a:lnTo>
                    <a:pt x="126233" y="55383"/>
                  </a:lnTo>
                  <a:lnTo>
                    <a:pt x="128127" y="52125"/>
                  </a:lnTo>
                  <a:lnTo>
                    <a:pt x="129705" y="47289"/>
                  </a:lnTo>
                  <a:lnTo>
                    <a:pt x="128544" y="44031"/>
                  </a:lnTo>
                  <a:lnTo>
                    <a:pt x="127811" y="41102"/>
                  </a:lnTo>
                  <a:lnTo>
                    <a:pt x="126132" y="39523"/>
                  </a:lnTo>
                  <a:lnTo>
                    <a:pt x="123922" y="38892"/>
                  </a:lnTo>
                  <a:lnTo>
                    <a:pt x="122558" y="38362"/>
                  </a:lnTo>
                  <a:lnTo>
                    <a:pt x="121498" y="37516"/>
                  </a:lnTo>
                  <a:lnTo>
                    <a:pt x="123606" y="33311"/>
                  </a:lnTo>
                  <a:lnTo>
                    <a:pt x="124440" y="30533"/>
                  </a:lnTo>
                  <a:lnTo>
                    <a:pt x="126650" y="29220"/>
                  </a:lnTo>
                  <a:lnTo>
                    <a:pt x="130021" y="29220"/>
                  </a:lnTo>
                  <a:lnTo>
                    <a:pt x="132332" y="28588"/>
                  </a:lnTo>
                  <a:lnTo>
                    <a:pt x="132231" y="28588"/>
                  </a:lnTo>
                  <a:lnTo>
                    <a:pt x="132231" y="23222"/>
                  </a:lnTo>
                  <a:lnTo>
                    <a:pt x="135072" y="21959"/>
                  </a:lnTo>
                  <a:lnTo>
                    <a:pt x="135804" y="23853"/>
                  </a:lnTo>
                  <a:lnTo>
                    <a:pt x="136650" y="21959"/>
                  </a:lnTo>
                  <a:lnTo>
                    <a:pt x="136650" y="20065"/>
                  </a:lnTo>
                  <a:lnTo>
                    <a:pt x="138115" y="20899"/>
                  </a:lnTo>
                  <a:lnTo>
                    <a:pt x="137433" y="24788"/>
                  </a:lnTo>
                  <a:lnTo>
                    <a:pt x="136006" y="30571"/>
                  </a:lnTo>
                  <a:lnTo>
                    <a:pt x="136006" y="33942"/>
                  </a:lnTo>
                  <a:lnTo>
                    <a:pt x="139428" y="38677"/>
                  </a:lnTo>
                  <a:lnTo>
                    <a:pt x="140426" y="42049"/>
                  </a:lnTo>
                  <a:lnTo>
                    <a:pt x="140426" y="43412"/>
                  </a:lnTo>
                  <a:lnTo>
                    <a:pt x="141688" y="42364"/>
                  </a:lnTo>
                  <a:lnTo>
                    <a:pt x="141688" y="38993"/>
                  </a:lnTo>
                  <a:lnTo>
                    <a:pt x="143166" y="35622"/>
                  </a:lnTo>
                  <a:lnTo>
                    <a:pt x="142370" y="32894"/>
                  </a:lnTo>
                  <a:lnTo>
                    <a:pt x="142244" y="31316"/>
                  </a:lnTo>
                  <a:lnTo>
                    <a:pt x="141966" y="29220"/>
                  </a:lnTo>
                  <a:lnTo>
                    <a:pt x="140085" y="27742"/>
                  </a:lnTo>
                  <a:lnTo>
                    <a:pt x="139782" y="24800"/>
                  </a:lnTo>
                  <a:lnTo>
                    <a:pt x="142522" y="23020"/>
                  </a:lnTo>
                  <a:lnTo>
                    <a:pt x="144832" y="23336"/>
                  </a:lnTo>
                  <a:lnTo>
                    <a:pt x="144832" y="20697"/>
                  </a:lnTo>
                  <a:lnTo>
                    <a:pt x="145881" y="18967"/>
                  </a:lnTo>
                  <a:lnTo>
                    <a:pt x="148090" y="17855"/>
                  </a:lnTo>
                  <a:lnTo>
                    <a:pt x="148936" y="17855"/>
                  </a:lnTo>
                  <a:lnTo>
                    <a:pt x="147573" y="14067"/>
                  </a:lnTo>
                  <a:lnTo>
                    <a:pt x="144315" y="12868"/>
                  </a:lnTo>
                  <a:lnTo>
                    <a:pt x="144832" y="10784"/>
                  </a:lnTo>
                  <a:lnTo>
                    <a:pt x="144517" y="8751"/>
                  </a:lnTo>
                  <a:lnTo>
                    <a:pt x="144315" y="7577"/>
                  </a:lnTo>
                  <a:lnTo>
                    <a:pt x="146310" y="8613"/>
                  </a:lnTo>
                  <a:lnTo>
                    <a:pt x="147674" y="7565"/>
                  </a:lnTo>
                  <a:lnTo>
                    <a:pt x="148936" y="8398"/>
                  </a:lnTo>
                  <a:lnTo>
                    <a:pt x="149669" y="6188"/>
                  </a:lnTo>
                  <a:lnTo>
                    <a:pt x="148406" y="4509"/>
                  </a:lnTo>
                  <a:lnTo>
                    <a:pt x="147775" y="2084"/>
                  </a:lnTo>
                  <a:lnTo>
                    <a:pt x="144201" y="1567"/>
                  </a:lnTo>
                  <a:lnTo>
                    <a:pt x="144201" y="3031"/>
                  </a:lnTo>
                  <a:lnTo>
                    <a:pt x="142623" y="2981"/>
                  </a:lnTo>
                  <a:lnTo>
                    <a:pt x="141890" y="2084"/>
                  </a:lnTo>
                  <a:lnTo>
                    <a:pt x="134440" y="2084"/>
                  </a:lnTo>
                  <a:lnTo>
                    <a:pt x="131069" y="2400"/>
                  </a:lnTo>
                  <a:lnTo>
                    <a:pt x="133493" y="4774"/>
                  </a:lnTo>
                  <a:lnTo>
                    <a:pt x="130867" y="4799"/>
                  </a:lnTo>
                  <a:lnTo>
                    <a:pt x="130337" y="3499"/>
                  </a:lnTo>
                  <a:lnTo>
                    <a:pt x="127294" y="4837"/>
                  </a:lnTo>
                  <a:lnTo>
                    <a:pt x="124654" y="6504"/>
                  </a:lnTo>
                  <a:lnTo>
                    <a:pt x="123076" y="6504"/>
                  </a:lnTo>
                  <a:lnTo>
                    <a:pt x="122028" y="4294"/>
                  </a:lnTo>
                  <a:lnTo>
                    <a:pt x="119503" y="3928"/>
                  </a:lnTo>
                  <a:lnTo>
                    <a:pt x="117407" y="5115"/>
                  </a:lnTo>
                  <a:lnTo>
                    <a:pt x="114149" y="4016"/>
                  </a:lnTo>
                  <a:lnTo>
                    <a:pt x="112040" y="3158"/>
                  </a:lnTo>
                  <a:lnTo>
                    <a:pt x="107835" y="3461"/>
                  </a:lnTo>
                  <a:lnTo>
                    <a:pt x="106055" y="4610"/>
                  </a:lnTo>
                  <a:lnTo>
                    <a:pt x="107204" y="7767"/>
                  </a:lnTo>
                  <a:lnTo>
                    <a:pt x="104792" y="7767"/>
                  </a:lnTo>
                  <a:lnTo>
                    <a:pt x="103529" y="7653"/>
                  </a:lnTo>
                  <a:lnTo>
                    <a:pt x="101951" y="8448"/>
                  </a:lnTo>
                  <a:lnTo>
                    <a:pt x="102898" y="10153"/>
                  </a:lnTo>
                  <a:lnTo>
                    <a:pt x="100587" y="9484"/>
                  </a:lnTo>
                  <a:lnTo>
                    <a:pt x="99741" y="6529"/>
                  </a:lnTo>
                  <a:lnTo>
                    <a:pt x="97115" y="4319"/>
                  </a:lnTo>
                  <a:lnTo>
                    <a:pt x="93327" y="4837"/>
                  </a:lnTo>
                  <a:lnTo>
                    <a:pt x="94173" y="7577"/>
                  </a:lnTo>
                  <a:lnTo>
                    <a:pt x="91016" y="7463"/>
                  </a:lnTo>
                  <a:lnTo>
                    <a:pt x="89968" y="6100"/>
                  </a:lnTo>
                  <a:lnTo>
                    <a:pt x="87758" y="7249"/>
                  </a:lnTo>
                  <a:lnTo>
                    <a:pt x="86066" y="7779"/>
                  </a:lnTo>
                  <a:lnTo>
                    <a:pt x="83541" y="10822"/>
                  </a:lnTo>
                  <a:lnTo>
                    <a:pt x="83023" y="8827"/>
                  </a:lnTo>
                  <a:lnTo>
                    <a:pt x="85233" y="5468"/>
                  </a:lnTo>
                  <a:lnTo>
                    <a:pt x="84601" y="2312"/>
                  </a:lnTo>
                  <a:lnTo>
                    <a:pt x="8144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8"/>
            <p:cNvSpPr/>
            <p:nvPr/>
          </p:nvSpPr>
          <p:spPr>
            <a:xfrm>
              <a:off x="3167575" y="993250"/>
              <a:ext cx="3759100" cy="3349975"/>
            </a:xfrm>
            <a:custGeom>
              <a:avLst/>
              <a:gdLst/>
              <a:ahLst/>
              <a:cxnLst/>
              <a:rect l="l" t="t" r="r" b="b"/>
              <a:pathLst>
                <a:path w="150364" h="133999" extrusionOk="0">
                  <a:moveTo>
                    <a:pt x="81786" y="784"/>
                  </a:moveTo>
                  <a:lnTo>
                    <a:pt x="84653" y="2892"/>
                  </a:lnTo>
                  <a:lnTo>
                    <a:pt x="85234" y="5797"/>
                  </a:lnTo>
                  <a:lnTo>
                    <a:pt x="83024" y="9168"/>
                  </a:lnTo>
                  <a:lnTo>
                    <a:pt x="83731" y="11895"/>
                  </a:lnTo>
                  <a:lnTo>
                    <a:pt x="86597" y="8448"/>
                  </a:lnTo>
                  <a:lnTo>
                    <a:pt x="88239" y="7931"/>
                  </a:lnTo>
                  <a:lnTo>
                    <a:pt x="90209" y="6895"/>
                  </a:lnTo>
                  <a:lnTo>
                    <a:pt x="91193" y="8171"/>
                  </a:lnTo>
                  <a:lnTo>
                    <a:pt x="94931" y="8297"/>
                  </a:lnTo>
                  <a:lnTo>
                    <a:pt x="94931" y="8297"/>
                  </a:lnTo>
                  <a:lnTo>
                    <a:pt x="94072" y="5494"/>
                  </a:lnTo>
                  <a:lnTo>
                    <a:pt x="97355" y="5039"/>
                  </a:lnTo>
                  <a:lnTo>
                    <a:pt x="99805" y="7110"/>
                  </a:lnTo>
                  <a:lnTo>
                    <a:pt x="100664" y="10140"/>
                  </a:lnTo>
                  <a:lnTo>
                    <a:pt x="103871" y="11075"/>
                  </a:lnTo>
                  <a:lnTo>
                    <a:pt x="102722" y="8991"/>
                  </a:lnTo>
                  <a:lnTo>
                    <a:pt x="103922" y="8385"/>
                  </a:lnTo>
                  <a:lnTo>
                    <a:pt x="105121" y="8486"/>
                  </a:lnTo>
                  <a:lnTo>
                    <a:pt x="107987" y="8486"/>
                  </a:lnTo>
                  <a:lnTo>
                    <a:pt x="106763" y="5153"/>
                  </a:lnTo>
                  <a:lnTo>
                    <a:pt x="108265" y="4180"/>
                  </a:lnTo>
                  <a:lnTo>
                    <a:pt x="112319" y="3890"/>
                  </a:lnTo>
                  <a:lnTo>
                    <a:pt x="114377" y="4723"/>
                  </a:lnTo>
                  <a:lnTo>
                    <a:pt x="117761" y="5860"/>
                  </a:lnTo>
                  <a:lnTo>
                    <a:pt x="119895" y="4673"/>
                  </a:lnTo>
                  <a:lnTo>
                    <a:pt x="122142" y="5001"/>
                  </a:lnTo>
                  <a:lnTo>
                    <a:pt x="123216" y="7236"/>
                  </a:lnTo>
                  <a:lnTo>
                    <a:pt x="125084" y="7236"/>
                  </a:lnTo>
                  <a:lnTo>
                    <a:pt x="127749" y="5544"/>
                  </a:lnTo>
                  <a:lnTo>
                    <a:pt x="130489" y="4332"/>
                  </a:lnTo>
                  <a:lnTo>
                    <a:pt x="130981" y="5532"/>
                  </a:lnTo>
                  <a:lnTo>
                    <a:pt x="134580" y="5494"/>
                  </a:lnTo>
                  <a:lnTo>
                    <a:pt x="132105" y="3069"/>
                  </a:lnTo>
                  <a:lnTo>
                    <a:pt x="134769" y="2817"/>
                  </a:lnTo>
                  <a:lnTo>
                    <a:pt x="142080" y="2817"/>
                  </a:lnTo>
                  <a:lnTo>
                    <a:pt x="142813" y="3713"/>
                  </a:lnTo>
                  <a:lnTo>
                    <a:pt x="144858" y="3776"/>
                  </a:lnTo>
                  <a:lnTo>
                    <a:pt x="144858" y="2337"/>
                  </a:lnTo>
                  <a:lnTo>
                    <a:pt x="147864" y="2779"/>
                  </a:lnTo>
                  <a:lnTo>
                    <a:pt x="148432" y="4989"/>
                  </a:lnTo>
                  <a:lnTo>
                    <a:pt x="149657" y="6643"/>
                  </a:lnTo>
                  <a:lnTo>
                    <a:pt x="149101" y="8309"/>
                  </a:lnTo>
                  <a:lnTo>
                    <a:pt x="147990" y="7564"/>
                  </a:lnTo>
                  <a:lnTo>
                    <a:pt x="146601" y="8638"/>
                  </a:lnTo>
                  <a:lnTo>
                    <a:pt x="144214" y="7400"/>
                  </a:lnTo>
                  <a:lnTo>
                    <a:pt x="144846" y="11163"/>
                  </a:lnTo>
                  <a:lnTo>
                    <a:pt x="144278" y="13461"/>
                  </a:lnTo>
                  <a:lnTo>
                    <a:pt x="147662" y="14724"/>
                  </a:lnTo>
                  <a:lnTo>
                    <a:pt x="148823" y="17944"/>
                  </a:lnTo>
                  <a:lnTo>
                    <a:pt x="148356" y="17944"/>
                  </a:lnTo>
                  <a:lnTo>
                    <a:pt x="145995" y="19118"/>
                  </a:lnTo>
                  <a:lnTo>
                    <a:pt x="144846" y="21012"/>
                  </a:lnTo>
                  <a:lnTo>
                    <a:pt x="144846" y="23373"/>
                  </a:lnTo>
                  <a:lnTo>
                    <a:pt x="142775" y="23096"/>
                  </a:lnTo>
                  <a:lnTo>
                    <a:pt x="139770" y="25040"/>
                  </a:lnTo>
                  <a:lnTo>
                    <a:pt x="140111" y="28311"/>
                  </a:lnTo>
                  <a:lnTo>
                    <a:pt x="141992" y="29788"/>
                  </a:lnTo>
                  <a:lnTo>
                    <a:pt x="142257" y="31745"/>
                  </a:lnTo>
                  <a:lnTo>
                    <a:pt x="142396" y="33387"/>
                  </a:lnTo>
                  <a:lnTo>
                    <a:pt x="143154" y="36000"/>
                  </a:lnTo>
                  <a:lnTo>
                    <a:pt x="141727" y="39271"/>
                  </a:lnTo>
                  <a:lnTo>
                    <a:pt x="141702" y="42604"/>
                  </a:lnTo>
                  <a:lnTo>
                    <a:pt x="141070" y="43135"/>
                  </a:lnTo>
                  <a:lnTo>
                    <a:pt x="141070" y="42440"/>
                  </a:lnTo>
                  <a:lnTo>
                    <a:pt x="140060" y="38993"/>
                  </a:lnTo>
                  <a:lnTo>
                    <a:pt x="136651" y="34245"/>
                  </a:lnTo>
                  <a:lnTo>
                    <a:pt x="136651" y="31025"/>
                  </a:lnTo>
                  <a:lnTo>
                    <a:pt x="138078" y="25255"/>
                  </a:lnTo>
                  <a:lnTo>
                    <a:pt x="138797" y="21151"/>
                  </a:lnTo>
                  <a:lnTo>
                    <a:pt x="136663" y="19939"/>
                  </a:lnTo>
                  <a:lnTo>
                    <a:pt x="136663" y="22300"/>
                  </a:lnTo>
                  <a:lnTo>
                    <a:pt x="136158" y="23437"/>
                  </a:lnTo>
                  <a:lnTo>
                    <a:pt x="135578" y="21947"/>
                  </a:lnTo>
                  <a:lnTo>
                    <a:pt x="132244" y="23424"/>
                  </a:lnTo>
                  <a:lnTo>
                    <a:pt x="132244" y="28765"/>
                  </a:lnTo>
                  <a:lnTo>
                    <a:pt x="130312" y="29295"/>
                  </a:lnTo>
                  <a:lnTo>
                    <a:pt x="126890" y="29295"/>
                  </a:lnTo>
                  <a:lnTo>
                    <a:pt x="124504" y="30722"/>
                  </a:lnTo>
                  <a:lnTo>
                    <a:pt x="123645" y="33576"/>
                  </a:lnTo>
                  <a:lnTo>
                    <a:pt x="121435" y="38008"/>
                  </a:lnTo>
                  <a:lnTo>
                    <a:pt x="122685" y="39006"/>
                  </a:lnTo>
                  <a:lnTo>
                    <a:pt x="124163" y="39586"/>
                  </a:lnTo>
                  <a:lnTo>
                    <a:pt x="126297" y="40193"/>
                  </a:lnTo>
                  <a:lnTo>
                    <a:pt x="127862" y="41657"/>
                  </a:lnTo>
                  <a:lnTo>
                    <a:pt x="128582" y="44549"/>
                  </a:lnTo>
                  <a:lnTo>
                    <a:pt x="129706" y="47706"/>
                  </a:lnTo>
                  <a:lnTo>
                    <a:pt x="128178" y="52403"/>
                  </a:lnTo>
                  <a:lnTo>
                    <a:pt x="126461" y="55358"/>
                  </a:lnTo>
                  <a:lnTo>
                    <a:pt x="125274" y="54676"/>
                  </a:lnTo>
                  <a:lnTo>
                    <a:pt x="123733" y="55951"/>
                  </a:lnTo>
                  <a:lnTo>
                    <a:pt x="123620" y="58792"/>
                  </a:lnTo>
                  <a:lnTo>
                    <a:pt x="122067" y="60118"/>
                  </a:lnTo>
                  <a:lnTo>
                    <a:pt x="122673" y="61393"/>
                  </a:lnTo>
                  <a:lnTo>
                    <a:pt x="124314" y="63098"/>
                  </a:lnTo>
                  <a:lnTo>
                    <a:pt x="124807" y="65131"/>
                  </a:lnTo>
                  <a:lnTo>
                    <a:pt x="123342" y="66305"/>
                  </a:lnTo>
                  <a:lnTo>
                    <a:pt x="122786" y="65750"/>
                  </a:lnTo>
                  <a:lnTo>
                    <a:pt x="122786" y="64196"/>
                  </a:lnTo>
                  <a:lnTo>
                    <a:pt x="121801" y="62997"/>
                  </a:lnTo>
                  <a:lnTo>
                    <a:pt x="120854" y="61317"/>
                  </a:lnTo>
                  <a:lnTo>
                    <a:pt x="119465" y="60143"/>
                  </a:lnTo>
                  <a:lnTo>
                    <a:pt x="118241" y="60762"/>
                  </a:lnTo>
                  <a:lnTo>
                    <a:pt x="118241" y="60762"/>
                  </a:lnTo>
                  <a:lnTo>
                    <a:pt x="118645" y="59297"/>
                  </a:lnTo>
                  <a:lnTo>
                    <a:pt x="117079" y="58514"/>
                  </a:lnTo>
                  <a:lnTo>
                    <a:pt x="116132" y="60396"/>
                  </a:lnTo>
                  <a:lnTo>
                    <a:pt x="114112" y="61583"/>
                  </a:lnTo>
                  <a:lnTo>
                    <a:pt x="114970" y="62719"/>
                  </a:lnTo>
                  <a:lnTo>
                    <a:pt x="116056" y="63931"/>
                  </a:lnTo>
                  <a:lnTo>
                    <a:pt x="117622" y="63376"/>
                  </a:lnTo>
                  <a:lnTo>
                    <a:pt x="118607" y="63691"/>
                  </a:lnTo>
                  <a:lnTo>
                    <a:pt x="115968" y="65497"/>
                  </a:lnTo>
                  <a:lnTo>
                    <a:pt x="117597" y="67530"/>
                  </a:lnTo>
                  <a:lnTo>
                    <a:pt x="119011" y="70371"/>
                  </a:lnTo>
                  <a:lnTo>
                    <a:pt x="119011" y="73919"/>
                  </a:lnTo>
                  <a:lnTo>
                    <a:pt x="118266" y="76028"/>
                  </a:lnTo>
                  <a:lnTo>
                    <a:pt x="116574" y="79096"/>
                  </a:lnTo>
                  <a:lnTo>
                    <a:pt x="112824" y="80978"/>
                  </a:lnTo>
                  <a:lnTo>
                    <a:pt x="111245" y="82114"/>
                  </a:lnTo>
                  <a:lnTo>
                    <a:pt x="110740" y="80940"/>
                  </a:lnTo>
                  <a:lnTo>
                    <a:pt x="110462" y="81041"/>
                  </a:lnTo>
                  <a:cubicBezTo>
                    <a:pt x="110159" y="81142"/>
                    <a:pt x="108594" y="81697"/>
                    <a:pt x="108253" y="81912"/>
                  </a:cubicBezTo>
                  <a:cubicBezTo>
                    <a:pt x="107886" y="82165"/>
                    <a:pt x="107634" y="83276"/>
                    <a:pt x="107520" y="83907"/>
                  </a:cubicBezTo>
                  <a:lnTo>
                    <a:pt x="107495" y="84008"/>
                  </a:lnTo>
                  <a:lnTo>
                    <a:pt x="108341" y="85688"/>
                  </a:lnTo>
                  <a:lnTo>
                    <a:pt x="110197" y="87468"/>
                  </a:lnTo>
                  <a:lnTo>
                    <a:pt x="110197" y="90852"/>
                  </a:lnTo>
                  <a:cubicBezTo>
                    <a:pt x="110046" y="91092"/>
                    <a:pt x="109174" y="91824"/>
                    <a:pt x="108379" y="92430"/>
                  </a:cubicBezTo>
                  <a:lnTo>
                    <a:pt x="107760" y="92115"/>
                  </a:lnTo>
                  <a:lnTo>
                    <a:pt x="106093" y="90360"/>
                  </a:lnTo>
                  <a:lnTo>
                    <a:pt x="104161" y="88541"/>
                  </a:lnTo>
                  <a:lnTo>
                    <a:pt x="103164" y="89829"/>
                  </a:lnTo>
                  <a:lnTo>
                    <a:pt x="102823" y="92203"/>
                  </a:lnTo>
                  <a:lnTo>
                    <a:pt x="103492" y="93756"/>
                  </a:lnTo>
                  <a:lnTo>
                    <a:pt x="104679" y="95398"/>
                  </a:lnTo>
                  <a:lnTo>
                    <a:pt x="106321" y="96648"/>
                  </a:lnTo>
                  <a:lnTo>
                    <a:pt x="106611" y="98239"/>
                  </a:lnTo>
                  <a:lnTo>
                    <a:pt x="107028" y="99602"/>
                  </a:lnTo>
                  <a:lnTo>
                    <a:pt x="105689" y="99047"/>
                  </a:lnTo>
                  <a:lnTo>
                    <a:pt x="104313" y="97254"/>
                  </a:lnTo>
                  <a:lnTo>
                    <a:pt x="103290" y="95082"/>
                  </a:lnTo>
                  <a:lnTo>
                    <a:pt x="101371" y="94072"/>
                  </a:lnTo>
                  <a:lnTo>
                    <a:pt x="101371" y="90056"/>
                  </a:lnTo>
                  <a:lnTo>
                    <a:pt x="99351" y="85725"/>
                  </a:lnTo>
                  <a:lnTo>
                    <a:pt x="97583" y="86773"/>
                  </a:lnTo>
                  <a:lnTo>
                    <a:pt x="97583" y="83756"/>
                  </a:lnTo>
                  <a:lnTo>
                    <a:pt x="95739" y="82897"/>
                  </a:lnTo>
                  <a:lnTo>
                    <a:pt x="94944" y="79690"/>
                  </a:lnTo>
                  <a:lnTo>
                    <a:pt x="91774" y="80422"/>
                  </a:lnTo>
                  <a:lnTo>
                    <a:pt x="90423" y="82278"/>
                  </a:lnTo>
                  <a:lnTo>
                    <a:pt x="87431" y="84980"/>
                  </a:lnTo>
                  <a:lnTo>
                    <a:pt x="85372" y="86773"/>
                  </a:lnTo>
                  <a:lnTo>
                    <a:pt x="84324" y="88503"/>
                  </a:lnTo>
                  <a:lnTo>
                    <a:pt x="84324" y="91546"/>
                  </a:lnTo>
                  <a:lnTo>
                    <a:pt x="82961" y="93706"/>
                  </a:lnTo>
                  <a:lnTo>
                    <a:pt x="82620" y="92456"/>
                  </a:lnTo>
                  <a:lnTo>
                    <a:pt x="81142" y="89084"/>
                  </a:lnTo>
                  <a:lnTo>
                    <a:pt x="79791" y="86180"/>
                  </a:lnTo>
                  <a:lnTo>
                    <a:pt x="79160" y="83465"/>
                  </a:lnTo>
                  <a:lnTo>
                    <a:pt x="78377" y="80359"/>
                  </a:lnTo>
                  <a:lnTo>
                    <a:pt x="76837" y="82152"/>
                  </a:lnTo>
                  <a:lnTo>
                    <a:pt x="75890" y="82000"/>
                  </a:lnTo>
                  <a:lnTo>
                    <a:pt x="74602" y="79803"/>
                  </a:lnTo>
                  <a:lnTo>
                    <a:pt x="71773" y="77745"/>
                  </a:lnTo>
                  <a:lnTo>
                    <a:pt x="68326" y="78175"/>
                  </a:lnTo>
                  <a:lnTo>
                    <a:pt x="65687" y="77770"/>
                  </a:lnTo>
                  <a:lnTo>
                    <a:pt x="63957" y="76849"/>
                  </a:lnTo>
                  <a:lnTo>
                    <a:pt x="62113" y="76710"/>
                  </a:lnTo>
                  <a:lnTo>
                    <a:pt x="60118" y="75624"/>
                  </a:lnTo>
                  <a:lnTo>
                    <a:pt x="56999" y="73086"/>
                  </a:lnTo>
                  <a:lnTo>
                    <a:pt x="55737" y="75232"/>
                  </a:lnTo>
                  <a:lnTo>
                    <a:pt x="57782" y="76912"/>
                  </a:lnTo>
                  <a:lnTo>
                    <a:pt x="59108" y="79349"/>
                  </a:lnTo>
                  <a:lnTo>
                    <a:pt x="61419" y="79235"/>
                  </a:lnTo>
                  <a:lnTo>
                    <a:pt x="63717" y="78541"/>
                  </a:lnTo>
                  <a:lnTo>
                    <a:pt x="64954" y="79879"/>
                  </a:lnTo>
                  <a:lnTo>
                    <a:pt x="66394" y="81306"/>
                  </a:lnTo>
                  <a:lnTo>
                    <a:pt x="65636" y="83187"/>
                  </a:lnTo>
                  <a:lnTo>
                    <a:pt x="64538" y="85208"/>
                  </a:lnTo>
                  <a:lnTo>
                    <a:pt x="60775" y="87140"/>
                  </a:lnTo>
                  <a:lnTo>
                    <a:pt x="57025" y="87973"/>
                  </a:lnTo>
                  <a:lnTo>
                    <a:pt x="53805" y="89425"/>
                  </a:lnTo>
                  <a:lnTo>
                    <a:pt x="53388" y="88263"/>
                  </a:lnTo>
                  <a:lnTo>
                    <a:pt x="52100" y="85132"/>
                  </a:lnTo>
                  <a:lnTo>
                    <a:pt x="50105" y="83554"/>
                  </a:lnTo>
                  <a:lnTo>
                    <a:pt x="49297" y="81230"/>
                  </a:lnTo>
                  <a:lnTo>
                    <a:pt x="47782" y="78831"/>
                  </a:lnTo>
                  <a:lnTo>
                    <a:pt x="45117" y="75169"/>
                  </a:lnTo>
                  <a:lnTo>
                    <a:pt x="43387" y="75801"/>
                  </a:lnTo>
                  <a:lnTo>
                    <a:pt x="44284" y="77341"/>
                  </a:lnTo>
                  <a:lnTo>
                    <a:pt x="45332" y="80182"/>
                  </a:lnTo>
                  <a:lnTo>
                    <a:pt x="46203" y="81382"/>
                  </a:lnTo>
                  <a:lnTo>
                    <a:pt x="48325" y="86281"/>
                  </a:lnTo>
                  <a:lnTo>
                    <a:pt x="49726" y="87241"/>
                  </a:lnTo>
                  <a:lnTo>
                    <a:pt x="51772" y="89198"/>
                  </a:lnTo>
                  <a:lnTo>
                    <a:pt x="52264" y="90271"/>
                  </a:lnTo>
                  <a:lnTo>
                    <a:pt x="53009" y="92506"/>
                  </a:lnTo>
                  <a:lnTo>
                    <a:pt x="54550" y="91736"/>
                  </a:lnTo>
                  <a:lnTo>
                    <a:pt x="58287" y="91218"/>
                  </a:lnTo>
                  <a:lnTo>
                    <a:pt x="59525" y="90612"/>
                  </a:lnTo>
                  <a:lnTo>
                    <a:pt x="59904" y="91837"/>
                  </a:lnTo>
                  <a:cubicBezTo>
                    <a:pt x="59664" y="92443"/>
                    <a:pt x="59070" y="93946"/>
                    <a:pt x="59070" y="94362"/>
                  </a:cubicBezTo>
                  <a:cubicBezTo>
                    <a:pt x="59045" y="94615"/>
                    <a:pt x="58338" y="96016"/>
                    <a:pt x="57681" y="97191"/>
                  </a:cubicBezTo>
                  <a:lnTo>
                    <a:pt x="54487" y="99148"/>
                  </a:lnTo>
                  <a:lnTo>
                    <a:pt x="51784" y="102128"/>
                  </a:lnTo>
                  <a:lnTo>
                    <a:pt x="48855" y="104792"/>
                  </a:lnTo>
                  <a:lnTo>
                    <a:pt x="49474" y="106408"/>
                  </a:lnTo>
                  <a:lnTo>
                    <a:pt x="49411" y="108719"/>
                  </a:lnTo>
                  <a:lnTo>
                    <a:pt x="50257" y="110727"/>
                  </a:lnTo>
                  <a:lnTo>
                    <a:pt x="50257" y="113189"/>
                  </a:lnTo>
                  <a:lnTo>
                    <a:pt x="48767" y="115487"/>
                  </a:lnTo>
                  <a:lnTo>
                    <a:pt x="44587" y="118694"/>
                  </a:lnTo>
                  <a:lnTo>
                    <a:pt x="44587" y="120096"/>
                  </a:lnTo>
                  <a:lnTo>
                    <a:pt x="44297" y="123897"/>
                  </a:lnTo>
                  <a:lnTo>
                    <a:pt x="42845" y="123897"/>
                  </a:lnTo>
                  <a:lnTo>
                    <a:pt x="42175" y="126927"/>
                  </a:lnTo>
                  <a:lnTo>
                    <a:pt x="39713" y="129730"/>
                  </a:lnTo>
                  <a:lnTo>
                    <a:pt x="38084" y="131536"/>
                  </a:lnTo>
                  <a:lnTo>
                    <a:pt x="35647" y="133367"/>
                  </a:lnTo>
                  <a:lnTo>
                    <a:pt x="31404" y="133367"/>
                  </a:lnTo>
                  <a:lnTo>
                    <a:pt x="29776" y="130842"/>
                  </a:lnTo>
                  <a:lnTo>
                    <a:pt x="29371" y="128581"/>
                  </a:lnTo>
                  <a:lnTo>
                    <a:pt x="28210" y="126334"/>
                  </a:lnTo>
                  <a:lnTo>
                    <a:pt x="26278" y="123796"/>
                  </a:lnTo>
                  <a:lnTo>
                    <a:pt x="26278" y="120222"/>
                  </a:lnTo>
                  <a:lnTo>
                    <a:pt x="24384" y="117495"/>
                  </a:lnTo>
                  <a:lnTo>
                    <a:pt x="24384" y="115285"/>
                  </a:lnTo>
                  <a:lnTo>
                    <a:pt x="26278" y="112659"/>
                  </a:lnTo>
                  <a:lnTo>
                    <a:pt x="26278" y="109654"/>
                  </a:lnTo>
                  <a:lnTo>
                    <a:pt x="25672" y="106509"/>
                  </a:lnTo>
                  <a:lnTo>
                    <a:pt x="23563" y="103340"/>
                  </a:lnTo>
                  <a:lnTo>
                    <a:pt x="23992" y="99262"/>
                  </a:lnTo>
                  <a:lnTo>
                    <a:pt x="22679" y="97140"/>
                  </a:lnTo>
                  <a:lnTo>
                    <a:pt x="19838" y="97279"/>
                  </a:lnTo>
                  <a:lnTo>
                    <a:pt x="18916" y="95701"/>
                  </a:lnTo>
                  <a:lnTo>
                    <a:pt x="16353" y="95410"/>
                  </a:lnTo>
                  <a:lnTo>
                    <a:pt x="13600" y="96787"/>
                  </a:lnTo>
                  <a:lnTo>
                    <a:pt x="11113" y="96787"/>
                  </a:lnTo>
                  <a:lnTo>
                    <a:pt x="8486" y="97090"/>
                  </a:lnTo>
                  <a:lnTo>
                    <a:pt x="5570" y="95385"/>
                  </a:lnTo>
                  <a:lnTo>
                    <a:pt x="1453" y="91067"/>
                  </a:lnTo>
                  <a:lnTo>
                    <a:pt x="645" y="87746"/>
                  </a:lnTo>
                  <a:lnTo>
                    <a:pt x="1175" y="84905"/>
                  </a:lnTo>
                  <a:lnTo>
                    <a:pt x="658" y="82518"/>
                  </a:lnTo>
                  <a:lnTo>
                    <a:pt x="1642" y="80132"/>
                  </a:lnTo>
                  <a:lnTo>
                    <a:pt x="4029" y="76306"/>
                  </a:lnTo>
                  <a:lnTo>
                    <a:pt x="6681" y="74386"/>
                  </a:lnTo>
                  <a:lnTo>
                    <a:pt x="7325" y="72353"/>
                  </a:lnTo>
                  <a:lnTo>
                    <a:pt x="9055" y="70523"/>
                  </a:lnTo>
                  <a:lnTo>
                    <a:pt x="10683" y="68894"/>
                  </a:lnTo>
                  <a:lnTo>
                    <a:pt x="11870" y="69487"/>
                  </a:lnTo>
                  <a:lnTo>
                    <a:pt x="16328" y="67858"/>
                  </a:lnTo>
                  <a:lnTo>
                    <a:pt x="20457" y="67871"/>
                  </a:lnTo>
                  <a:lnTo>
                    <a:pt x="22490" y="67543"/>
                  </a:lnTo>
                  <a:lnTo>
                    <a:pt x="23639" y="67795"/>
                  </a:lnTo>
                  <a:lnTo>
                    <a:pt x="24005" y="70560"/>
                  </a:lnTo>
                  <a:lnTo>
                    <a:pt x="26619" y="71116"/>
                  </a:lnTo>
                  <a:lnTo>
                    <a:pt x="29334" y="73338"/>
                  </a:lnTo>
                  <a:lnTo>
                    <a:pt x="31152" y="71747"/>
                  </a:lnTo>
                  <a:lnTo>
                    <a:pt x="32894" y="71457"/>
                  </a:lnTo>
                  <a:lnTo>
                    <a:pt x="38349" y="73035"/>
                  </a:lnTo>
                  <a:lnTo>
                    <a:pt x="41784" y="72505"/>
                  </a:lnTo>
                  <a:lnTo>
                    <a:pt x="44739" y="71154"/>
                  </a:lnTo>
                  <a:lnTo>
                    <a:pt x="45648" y="67719"/>
                  </a:lnTo>
                  <a:lnTo>
                    <a:pt x="44461" y="65989"/>
                  </a:lnTo>
                  <a:lnTo>
                    <a:pt x="41910" y="67442"/>
                  </a:lnTo>
                  <a:lnTo>
                    <a:pt x="39347" y="66785"/>
                  </a:lnTo>
                  <a:lnTo>
                    <a:pt x="37819" y="65762"/>
                  </a:lnTo>
                  <a:lnTo>
                    <a:pt x="38715" y="63590"/>
                  </a:lnTo>
                  <a:lnTo>
                    <a:pt x="40067" y="62820"/>
                  </a:lnTo>
                  <a:lnTo>
                    <a:pt x="42466" y="62227"/>
                  </a:lnTo>
                  <a:lnTo>
                    <a:pt x="45610" y="63073"/>
                  </a:lnTo>
                  <a:lnTo>
                    <a:pt x="50244" y="62075"/>
                  </a:lnTo>
                  <a:lnTo>
                    <a:pt x="47946" y="60345"/>
                  </a:lnTo>
                  <a:lnTo>
                    <a:pt x="45458" y="57782"/>
                  </a:lnTo>
                  <a:lnTo>
                    <a:pt x="46304" y="55206"/>
                  </a:lnTo>
                  <a:lnTo>
                    <a:pt x="43501" y="56999"/>
                  </a:lnTo>
                  <a:lnTo>
                    <a:pt x="43602" y="58312"/>
                  </a:lnTo>
                  <a:lnTo>
                    <a:pt x="42289" y="58312"/>
                  </a:lnTo>
                  <a:lnTo>
                    <a:pt x="41632" y="55938"/>
                  </a:lnTo>
                  <a:lnTo>
                    <a:pt x="39511" y="56469"/>
                  </a:lnTo>
                  <a:lnTo>
                    <a:pt x="37832" y="60042"/>
                  </a:lnTo>
                  <a:lnTo>
                    <a:pt x="37933" y="62265"/>
                  </a:lnTo>
                  <a:lnTo>
                    <a:pt x="36632" y="62530"/>
                  </a:lnTo>
                  <a:lnTo>
                    <a:pt x="35167" y="62757"/>
                  </a:lnTo>
                  <a:lnTo>
                    <a:pt x="33639" y="64398"/>
                  </a:lnTo>
                  <a:lnTo>
                    <a:pt x="34776" y="65750"/>
                  </a:lnTo>
                  <a:lnTo>
                    <a:pt x="33829" y="66659"/>
                  </a:lnTo>
                  <a:lnTo>
                    <a:pt x="32427" y="65585"/>
                  </a:lnTo>
                  <a:lnTo>
                    <a:pt x="30988" y="61886"/>
                  </a:lnTo>
                  <a:lnTo>
                    <a:pt x="28033" y="58893"/>
                  </a:lnTo>
                  <a:lnTo>
                    <a:pt x="25242" y="56974"/>
                  </a:lnTo>
                  <a:lnTo>
                    <a:pt x="24636" y="59146"/>
                  </a:lnTo>
                  <a:lnTo>
                    <a:pt x="27136" y="61595"/>
                  </a:lnTo>
                  <a:lnTo>
                    <a:pt x="29712" y="63085"/>
                  </a:lnTo>
                  <a:lnTo>
                    <a:pt x="29574" y="63401"/>
                  </a:lnTo>
                  <a:lnTo>
                    <a:pt x="28172" y="62921"/>
                  </a:lnTo>
                  <a:lnTo>
                    <a:pt x="28172" y="64967"/>
                  </a:lnTo>
                  <a:lnTo>
                    <a:pt x="27541" y="65333"/>
                  </a:lnTo>
                  <a:lnTo>
                    <a:pt x="27541" y="64537"/>
                  </a:lnTo>
                  <a:lnTo>
                    <a:pt x="26720" y="63148"/>
                  </a:lnTo>
                  <a:lnTo>
                    <a:pt x="25255" y="61785"/>
                  </a:lnTo>
                  <a:lnTo>
                    <a:pt x="23273" y="59575"/>
                  </a:lnTo>
                  <a:lnTo>
                    <a:pt x="21467" y="59575"/>
                  </a:lnTo>
                  <a:lnTo>
                    <a:pt x="20141" y="60295"/>
                  </a:lnTo>
                  <a:lnTo>
                    <a:pt x="17515" y="59600"/>
                  </a:lnTo>
                  <a:lnTo>
                    <a:pt x="17174" y="61557"/>
                  </a:lnTo>
                  <a:lnTo>
                    <a:pt x="16277" y="61949"/>
                  </a:lnTo>
                  <a:lnTo>
                    <a:pt x="15179" y="63919"/>
                  </a:lnTo>
                  <a:lnTo>
                    <a:pt x="13386" y="66507"/>
                  </a:lnTo>
                  <a:lnTo>
                    <a:pt x="11391" y="66406"/>
                  </a:lnTo>
                  <a:lnTo>
                    <a:pt x="10065" y="67176"/>
                  </a:lnTo>
                  <a:lnTo>
                    <a:pt x="9143" y="66381"/>
                  </a:lnTo>
                  <a:lnTo>
                    <a:pt x="6719" y="65649"/>
                  </a:lnTo>
                  <a:lnTo>
                    <a:pt x="6719" y="60610"/>
                  </a:lnTo>
                  <a:lnTo>
                    <a:pt x="8827" y="59499"/>
                  </a:lnTo>
                  <a:lnTo>
                    <a:pt x="12413" y="59954"/>
                  </a:lnTo>
                  <a:lnTo>
                    <a:pt x="14156" y="58148"/>
                  </a:lnTo>
                  <a:lnTo>
                    <a:pt x="13070" y="55825"/>
                  </a:lnTo>
                  <a:lnTo>
                    <a:pt x="12110" y="55320"/>
                  </a:lnTo>
                  <a:lnTo>
                    <a:pt x="13045" y="55168"/>
                  </a:lnTo>
                  <a:lnTo>
                    <a:pt x="14749" y="55168"/>
                  </a:lnTo>
                  <a:lnTo>
                    <a:pt x="16694" y="53186"/>
                  </a:lnTo>
                  <a:lnTo>
                    <a:pt x="17616" y="49840"/>
                  </a:lnTo>
                  <a:lnTo>
                    <a:pt x="20381" y="48691"/>
                  </a:lnTo>
                  <a:lnTo>
                    <a:pt x="20608" y="45913"/>
                  </a:lnTo>
                  <a:lnTo>
                    <a:pt x="21568" y="44764"/>
                  </a:lnTo>
                  <a:lnTo>
                    <a:pt x="22250" y="45559"/>
                  </a:lnTo>
                  <a:lnTo>
                    <a:pt x="21442" y="48211"/>
                  </a:lnTo>
                  <a:lnTo>
                    <a:pt x="25924" y="48211"/>
                  </a:lnTo>
                  <a:lnTo>
                    <a:pt x="29788" y="47504"/>
                  </a:lnTo>
                  <a:lnTo>
                    <a:pt x="30558" y="44915"/>
                  </a:lnTo>
                  <a:lnTo>
                    <a:pt x="31733" y="43539"/>
                  </a:lnTo>
                  <a:lnTo>
                    <a:pt x="32023" y="41910"/>
                  </a:lnTo>
                  <a:lnTo>
                    <a:pt x="34687" y="41821"/>
                  </a:lnTo>
                  <a:lnTo>
                    <a:pt x="37390" y="40129"/>
                  </a:lnTo>
                  <a:lnTo>
                    <a:pt x="35369" y="38841"/>
                  </a:lnTo>
                  <a:lnTo>
                    <a:pt x="32768" y="39599"/>
                  </a:lnTo>
                  <a:lnTo>
                    <a:pt x="31253" y="39422"/>
                  </a:lnTo>
                  <a:lnTo>
                    <a:pt x="30205" y="36303"/>
                  </a:lnTo>
                  <a:lnTo>
                    <a:pt x="33147" y="32604"/>
                  </a:lnTo>
                  <a:lnTo>
                    <a:pt x="31202" y="31215"/>
                  </a:lnTo>
                  <a:lnTo>
                    <a:pt x="29586" y="32591"/>
                  </a:lnTo>
                  <a:lnTo>
                    <a:pt x="28955" y="34372"/>
                  </a:lnTo>
                  <a:lnTo>
                    <a:pt x="27136" y="35874"/>
                  </a:lnTo>
                  <a:lnTo>
                    <a:pt x="26897" y="38425"/>
                  </a:lnTo>
                  <a:lnTo>
                    <a:pt x="28462" y="40723"/>
                  </a:lnTo>
                  <a:cubicBezTo>
                    <a:pt x="28361" y="41241"/>
                    <a:pt x="28071" y="42667"/>
                    <a:pt x="28071" y="42933"/>
                  </a:cubicBezTo>
                  <a:cubicBezTo>
                    <a:pt x="28008" y="43147"/>
                    <a:pt x="27288" y="44233"/>
                    <a:pt x="26619" y="45155"/>
                  </a:cubicBezTo>
                  <a:lnTo>
                    <a:pt x="24131" y="44902"/>
                  </a:lnTo>
                  <a:lnTo>
                    <a:pt x="24308" y="43640"/>
                  </a:lnTo>
                  <a:lnTo>
                    <a:pt x="22553" y="40622"/>
                  </a:lnTo>
                  <a:lnTo>
                    <a:pt x="21076" y="42465"/>
                  </a:lnTo>
                  <a:lnTo>
                    <a:pt x="19687" y="42718"/>
                  </a:lnTo>
                  <a:lnTo>
                    <a:pt x="18740" y="39321"/>
                  </a:lnTo>
                  <a:lnTo>
                    <a:pt x="19510" y="37680"/>
                  </a:lnTo>
                  <a:lnTo>
                    <a:pt x="21985" y="35205"/>
                  </a:lnTo>
                  <a:lnTo>
                    <a:pt x="23386" y="32326"/>
                  </a:lnTo>
                  <a:lnTo>
                    <a:pt x="25874" y="28790"/>
                  </a:lnTo>
                  <a:lnTo>
                    <a:pt x="29712" y="24750"/>
                  </a:lnTo>
                  <a:lnTo>
                    <a:pt x="33021" y="23639"/>
                  </a:lnTo>
                  <a:lnTo>
                    <a:pt x="35294" y="24232"/>
                  </a:lnTo>
                  <a:lnTo>
                    <a:pt x="38008" y="25381"/>
                  </a:lnTo>
                  <a:lnTo>
                    <a:pt x="41481" y="27212"/>
                  </a:lnTo>
                  <a:lnTo>
                    <a:pt x="42188" y="29068"/>
                  </a:lnTo>
                  <a:lnTo>
                    <a:pt x="41039" y="29813"/>
                  </a:lnTo>
                  <a:lnTo>
                    <a:pt x="36556" y="28942"/>
                  </a:lnTo>
                  <a:lnTo>
                    <a:pt x="39284" y="30975"/>
                  </a:lnTo>
                  <a:lnTo>
                    <a:pt x="40976" y="34245"/>
                  </a:lnTo>
                  <a:lnTo>
                    <a:pt x="41910" y="32781"/>
                  </a:lnTo>
                  <a:lnTo>
                    <a:pt x="44436" y="32907"/>
                  </a:lnTo>
                  <a:lnTo>
                    <a:pt x="43135" y="30886"/>
                  </a:lnTo>
                  <a:lnTo>
                    <a:pt x="45181" y="29712"/>
                  </a:lnTo>
                  <a:lnTo>
                    <a:pt x="45471" y="27237"/>
                  </a:lnTo>
                  <a:lnTo>
                    <a:pt x="46191" y="27528"/>
                  </a:lnTo>
                  <a:lnTo>
                    <a:pt x="46809" y="30634"/>
                  </a:lnTo>
                  <a:lnTo>
                    <a:pt x="49082" y="27982"/>
                  </a:lnTo>
                  <a:lnTo>
                    <a:pt x="52971" y="25924"/>
                  </a:lnTo>
                  <a:lnTo>
                    <a:pt x="56330" y="25217"/>
                  </a:lnTo>
                  <a:lnTo>
                    <a:pt x="55648" y="23815"/>
                  </a:lnTo>
                  <a:lnTo>
                    <a:pt x="55863" y="23159"/>
                  </a:lnTo>
                  <a:lnTo>
                    <a:pt x="58224" y="23714"/>
                  </a:lnTo>
                  <a:lnTo>
                    <a:pt x="61596" y="25406"/>
                  </a:lnTo>
                  <a:lnTo>
                    <a:pt x="61596" y="23171"/>
                  </a:lnTo>
                  <a:lnTo>
                    <a:pt x="59449" y="21277"/>
                  </a:lnTo>
                  <a:lnTo>
                    <a:pt x="59500" y="18828"/>
                  </a:lnTo>
                  <a:lnTo>
                    <a:pt x="60245" y="15532"/>
                  </a:lnTo>
                  <a:lnTo>
                    <a:pt x="61457" y="15987"/>
                  </a:lnTo>
                  <a:lnTo>
                    <a:pt x="62252" y="17944"/>
                  </a:lnTo>
                  <a:lnTo>
                    <a:pt x="63300" y="20899"/>
                  </a:lnTo>
                  <a:lnTo>
                    <a:pt x="64614" y="24333"/>
                  </a:lnTo>
                  <a:lnTo>
                    <a:pt x="63464" y="26530"/>
                  </a:lnTo>
                  <a:lnTo>
                    <a:pt x="65813" y="27364"/>
                  </a:lnTo>
                  <a:lnTo>
                    <a:pt x="67114" y="25659"/>
                  </a:lnTo>
                  <a:lnTo>
                    <a:pt x="66470" y="24270"/>
                  </a:lnTo>
                  <a:cubicBezTo>
                    <a:pt x="67215" y="24106"/>
                    <a:pt x="67947" y="23879"/>
                    <a:pt x="68667" y="23601"/>
                  </a:cubicBezTo>
                  <a:lnTo>
                    <a:pt x="69134" y="23386"/>
                  </a:lnTo>
                  <a:lnTo>
                    <a:pt x="67530" y="22060"/>
                  </a:lnTo>
                  <a:lnTo>
                    <a:pt x="65952" y="21770"/>
                  </a:lnTo>
                  <a:lnTo>
                    <a:pt x="64715" y="17982"/>
                  </a:lnTo>
                  <a:lnTo>
                    <a:pt x="65864" y="17211"/>
                  </a:lnTo>
                  <a:lnTo>
                    <a:pt x="66407" y="15696"/>
                  </a:lnTo>
                  <a:lnTo>
                    <a:pt x="69071" y="17275"/>
                  </a:lnTo>
                  <a:lnTo>
                    <a:pt x="70750" y="16252"/>
                  </a:lnTo>
                  <a:lnTo>
                    <a:pt x="68313" y="14964"/>
                  </a:lnTo>
                  <a:lnTo>
                    <a:pt x="67152" y="13726"/>
                  </a:lnTo>
                  <a:lnTo>
                    <a:pt x="70321" y="11946"/>
                  </a:lnTo>
                  <a:lnTo>
                    <a:pt x="69033" y="10683"/>
                  </a:lnTo>
                  <a:lnTo>
                    <a:pt x="70460" y="7943"/>
                  </a:lnTo>
                  <a:lnTo>
                    <a:pt x="73743" y="5481"/>
                  </a:lnTo>
                  <a:lnTo>
                    <a:pt x="74501" y="2968"/>
                  </a:lnTo>
                  <a:lnTo>
                    <a:pt x="75624" y="1554"/>
                  </a:lnTo>
                  <a:lnTo>
                    <a:pt x="77468" y="1554"/>
                  </a:lnTo>
                  <a:lnTo>
                    <a:pt x="78554" y="4206"/>
                  </a:lnTo>
                  <a:lnTo>
                    <a:pt x="80019" y="2097"/>
                  </a:lnTo>
                  <a:lnTo>
                    <a:pt x="81786" y="784"/>
                  </a:lnTo>
                  <a:close/>
                  <a:moveTo>
                    <a:pt x="81786" y="1"/>
                  </a:moveTo>
                  <a:lnTo>
                    <a:pt x="79614" y="1605"/>
                  </a:lnTo>
                  <a:lnTo>
                    <a:pt x="78705" y="2880"/>
                  </a:lnTo>
                  <a:lnTo>
                    <a:pt x="77910" y="910"/>
                  </a:lnTo>
                  <a:lnTo>
                    <a:pt x="75334" y="910"/>
                  </a:lnTo>
                  <a:lnTo>
                    <a:pt x="73983" y="2615"/>
                  </a:lnTo>
                  <a:lnTo>
                    <a:pt x="73213" y="5090"/>
                  </a:lnTo>
                  <a:lnTo>
                    <a:pt x="70043" y="7476"/>
                  </a:lnTo>
                  <a:lnTo>
                    <a:pt x="68263" y="10784"/>
                  </a:lnTo>
                  <a:lnTo>
                    <a:pt x="69286" y="11794"/>
                  </a:lnTo>
                  <a:lnTo>
                    <a:pt x="66154" y="13562"/>
                  </a:lnTo>
                  <a:lnTo>
                    <a:pt x="67897" y="15431"/>
                  </a:lnTo>
                  <a:lnTo>
                    <a:pt x="69475" y="16277"/>
                  </a:lnTo>
                  <a:lnTo>
                    <a:pt x="69071" y="16517"/>
                  </a:lnTo>
                  <a:lnTo>
                    <a:pt x="66066" y="14737"/>
                  </a:lnTo>
                  <a:lnTo>
                    <a:pt x="65346" y="16795"/>
                  </a:lnTo>
                  <a:lnTo>
                    <a:pt x="63970" y="17704"/>
                  </a:lnTo>
                  <a:lnTo>
                    <a:pt x="65472" y="22313"/>
                  </a:lnTo>
                  <a:lnTo>
                    <a:pt x="67253" y="22654"/>
                  </a:lnTo>
                  <a:lnTo>
                    <a:pt x="67934" y="23209"/>
                  </a:lnTo>
                  <a:cubicBezTo>
                    <a:pt x="67290" y="23411"/>
                    <a:pt x="66634" y="23588"/>
                    <a:pt x="65965" y="23727"/>
                  </a:cubicBezTo>
                  <a:lnTo>
                    <a:pt x="65573" y="23803"/>
                  </a:lnTo>
                  <a:lnTo>
                    <a:pt x="66394" y="25571"/>
                  </a:lnTo>
                  <a:lnTo>
                    <a:pt x="65611" y="26606"/>
                  </a:lnTo>
                  <a:lnTo>
                    <a:pt x="64386" y="26177"/>
                  </a:lnTo>
                  <a:lnTo>
                    <a:pt x="65333" y="24371"/>
                  </a:lnTo>
                  <a:lnTo>
                    <a:pt x="63906" y="20671"/>
                  </a:lnTo>
                  <a:lnTo>
                    <a:pt x="62858" y="17717"/>
                  </a:lnTo>
                  <a:lnTo>
                    <a:pt x="61962" y="15482"/>
                  </a:lnTo>
                  <a:lnTo>
                    <a:pt x="59815" y="14686"/>
                  </a:lnTo>
                  <a:lnTo>
                    <a:pt x="58894" y="18714"/>
                  </a:lnTo>
                  <a:lnTo>
                    <a:pt x="58830" y="21555"/>
                  </a:lnTo>
                  <a:lnTo>
                    <a:pt x="60990" y="23449"/>
                  </a:lnTo>
                  <a:lnTo>
                    <a:pt x="60990" y="24371"/>
                  </a:lnTo>
                  <a:lnTo>
                    <a:pt x="58502" y="23121"/>
                  </a:lnTo>
                  <a:lnTo>
                    <a:pt x="55459" y="22401"/>
                  </a:lnTo>
                  <a:lnTo>
                    <a:pt x="54992" y="23853"/>
                  </a:lnTo>
                  <a:lnTo>
                    <a:pt x="55434" y="24762"/>
                  </a:lnTo>
                  <a:lnTo>
                    <a:pt x="52807" y="25305"/>
                  </a:lnTo>
                  <a:lnTo>
                    <a:pt x="48729" y="27439"/>
                  </a:lnTo>
                  <a:lnTo>
                    <a:pt x="47176" y="29232"/>
                  </a:lnTo>
                  <a:lnTo>
                    <a:pt x="46746" y="27073"/>
                  </a:lnTo>
                  <a:lnTo>
                    <a:pt x="44941" y="26316"/>
                  </a:lnTo>
                  <a:lnTo>
                    <a:pt x="44600" y="29321"/>
                  </a:lnTo>
                  <a:lnTo>
                    <a:pt x="42238" y="30672"/>
                  </a:lnTo>
                  <a:lnTo>
                    <a:pt x="43249" y="32212"/>
                  </a:lnTo>
                  <a:lnTo>
                    <a:pt x="41582" y="32137"/>
                  </a:lnTo>
                  <a:lnTo>
                    <a:pt x="41039" y="32983"/>
                  </a:lnTo>
                  <a:lnTo>
                    <a:pt x="39814" y="30634"/>
                  </a:lnTo>
                  <a:lnTo>
                    <a:pt x="39145" y="30078"/>
                  </a:lnTo>
                  <a:lnTo>
                    <a:pt x="41178" y="30482"/>
                  </a:lnTo>
                  <a:lnTo>
                    <a:pt x="42971" y="29321"/>
                  </a:lnTo>
                  <a:lnTo>
                    <a:pt x="41999" y="26770"/>
                  </a:lnTo>
                  <a:lnTo>
                    <a:pt x="38299" y="24813"/>
                  </a:lnTo>
                  <a:lnTo>
                    <a:pt x="35496" y="23639"/>
                  </a:lnTo>
                  <a:lnTo>
                    <a:pt x="32983" y="22982"/>
                  </a:lnTo>
                  <a:lnTo>
                    <a:pt x="29359" y="24194"/>
                  </a:lnTo>
                  <a:lnTo>
                    <a:pt x="25381" y="28386"/>
                  </a:lnTo>
                  <a:lnTo>
                    <a:pt x="22831" y="32010"/>
                  </a:lnTo>
                  <a:lnTo>
                    <a:pt x="21492" y="34801"/>
                  </a:lnTo>
                  <a:lnTo>
                    <a:pt x="19005" y="37276"/>
                  </a:lnTo>
                  <a:lnTo>
                    <a:pt x="18058" y="39258"/>
                  </a:lnTo>
                  <a:lnTo>
                    <a:pt x="19219" y="43438"/>
                  </a:lnTo>
                  <a:lnTo>
                    <a:pt x="21404" y="43046"/>
                  </a:lnTo>
                  <a:lnTo>
                    <a:pt x="22452" y="41733"/>
                  </a:lnTo>
                  <a:lnTo>
                    <a:pt x="23639" y="43766"/>
                  </a:lnTo>
                  <a:lnTo>
                    <a:pt x="23399" y="45458"/>
                  </a:lnTo>
                  <a:lnTo>
                    <a:pt x="26909" y="45824"/>
                  </a:lnTo>
                  <a:lnTo>
                    <a:pt x="27010" y="45673"/>
                  </a:lnTo>
                  <a:cubicBezTo>
                    <a:pt x="28702" y="43387"/>
                    <a:pt x="28702" y="43072"/>
                    <a:pt x="28702" y="42970"/>
                  </a:cubicBezTo>
                  <a:cubicBezTo>
                    <a:pt x="28702" y="42794"/>
                    <a:pt x="28904" y="41683"/>
                    <a:pt x="29106" y="40723"/>
                  </a:cubicBezTo>
                  <a:lnTo>
                    <a:pt x="29144" y="40597"/>
                  </a:lnTo>
                  <a:lnTo>
                    <a:pt x="27566" y="38261"/>
                  </a:lnTo>
                  <a:lnTo>
                    <a:pt x="27743" y="36190"/>
                  </a:lnTo>
                  <a:lnTo>
                    <a:pt x="29498" y="34750"/>
                  </a:lnTo>
                  <a:lnTo>
                    <a:pt x="30129" y="32957"/>
                  </a:lnTo>
                  <a:lnTo>
                    <a:pt x="31240" y="32010"/>
                  </a:lnTo>
                  <a:lnTo>
                    <a:pt x="32238" y="32730"/>
                  </a:lnTo>
                  <a:lnTo>
                    <a:pt x="29510" y="36177"/>
                  </a:lnTo>
                  <a:lnTo>
                    <a:pt x="30773" y="39991"/>
                  </a:lnTo>
                  <a:lnTo>
                    <a:pt x="32831" y="40243"/>
                  </a:lnTo>
                  <a:lnTo>
                    <a:pt x="35281" y="39523"/>
                  </a:lnTo>
                  <a:lnTo>
                    <a:pt x="36203" y="40129"/>
                  </a:lnTo>
                  <a:lnTo>
                    <a:pt x="34498" y="41190"/>
                  </a:lnTo>
                  <a:lnTo>
                    <a:pt x="31493" y="41291"/>
                  </a:lnTo>
                  <a:lnTo>
                    <a:pt x="31139" y="43248"/>
                  </a:lnTo>
                  <a:lnTo>
                    <a:pt x="30041" y="44549"/>
                  </a:lnTo>
                  <a:lnTo>
                    <a:pt x="29296" y="46948"/>
                  </a:lnTo>
                  <a:lnTo>
                    <a:pt x="25861" y="47592"/>
                  </a:lnTo>
                  <a:lnTo>
                    <a:pt x="22288" y="47592"/>
                  </a:lnTo>
                  <a:lnTo>
                    <a:pt x="22957" y="45420"/>
                  </a:lnTo>
                  <a:lnTo>
                    <a:pt x="21543" y="43804"/>
                  </a:lnTo>
                  <a:lnTo>
                    <a:pt x="19990" y="45660"/>
                  </a:lnTo>
                  <a:lnTo>
                    <a:pt x="19775" y="48261"/>
                  </a:lnTo>
                  <a:lnTo>
                    <a:pt x="17085" y="49385"/>
                  </a:lnTo>
                  <a:lnTo>
                    <a:pt x="16113" y="52857"/>
                  </a:lnTo>
                  <a:lnTo>
                    <a:pt x="14484" y="54524"/>
                  </a:lnTo>
                  <a:lnTo>
                    <a:pt x="12982" y="54524"/>
                  </a:lnTo>
                  <a:lnTo>
                    <a:pt x="10178" y="55004"/>
                  </a:lnTo>
                  <a:lnTo>
                    <a:pt x="12590" y="56279"/>
                  </a:lnTo>
                  <a:lnTo>
                    <a:pt x="13398" y="58022"/>
                  </a:lnTo>
                  <a:lnTo>
                    <a:pt x="12186" y="59285"/>
                  </a:lnTo>
                  <a:lnTo>
                    <a:pt x="8714" y="58855"/>
                  </a:lnTo>
                  <a:lnTo>
                    <a:pt x="6100" y="60232"/>
                  </a:lnTo>
                  <a:lnTo>
                    <a:pt x="6100" y="66116"/>
                  </a:lnTo>
                  <a:lnTo>
                    <a:pt x="8777" y="66899"/>
                  </a:lnTo>
                  <a:lnTo>
                    <a:pt x="10002" y="67947"/>
                  </a:lnTo>
                  <a:lnTo>
                    <a:pt x="11555" y="67038"/>
                  </a:lnTo>
                  <a:lnTo>
                    <a:pt x="13714" y="67151"/>
                  </a:lnTo>
                  <a:lnTo>
                    <a:pt x="15709" y="64247"/>
                  </a:lnTo>
                  <a:lnTo>
                    <a:pt x="16719" y="62441"/>
                  </a:lnTo>
                  <a:lnTo>
                    <a:pt x="17729" y="61999"/>
                  </a:lnTo>
                  <a:lnTo>
                    <a:pt x="18020" y="60383"/>
                  </a:lnTo>
                  <a:lnTo>
                    <a:pt x="20229" y="60964"/>
                  </a:lnTo>
                  <a:lnTo>
                    <a:pt x="21631" y="60194"/>
                  </a:lnTo>
                  <a:lnTo>
                    <a:pt x="22982" y="60194"/>
                  </a:lnTo>
                  <a:lnTo>
                    <a:pt x="24800" y="62227"/>
                  </a:lnTo>
                  <a:lnTo>
                    <a:pt x="26202" y="63502"/>
                  </a:lnTo>
                  <a:lnTo>
                    <a:pt x="26909" y="64702"/>
                  </a:lnTo>
                  <a:lnTo>
                    <a:pt x="26909" y="66444"/>
                  </a:lnTo>
                  <a:lnTo>
                    <a:pt x="28803" y="65333"/>
                  </a:lnTo>
                  <a:lnTo>
                    <a:pt x="28803" y="63805"/>
                  </a:lnTo>
                  <a:lnTo>
                    <a:pt x="29927" y="64171"/>
                  </a:lnTo>
                  <a:lnTo>
                    <a:pt x="30521" y="62807"/>
                  </a:lnTo>
                  <a:lnTo>
                    <a:pt x="27553" y="61115"/>
                  </a:lnTo>
                  <a:lnTo>
                    <a:pt x="25343" y="58956"/>
                  </a:lnTo>
                  <a:lnTo>
                    <a:pt x="25609" y="57997"/>
                  </a:lnTo>
                  <a:lnTo>
                    <a:pt x="27629" y="59386"/>
                  </a:lnTo>
                  <a:lnTo>
                    <a:pt x="30432" y="62176"/>
                  </a:lnTo>
                  <a:lnTo>
                    <a:pt x="31910" y="65977"/>
                  </a:lnTo>
                  <a:lnTo>
                    <a:pt x="33879" y="67492"/>
                  </a:lnTo>
                  <a:lnTo>
                    <a:pt x="35660" y="65800"/>
                  </a:lnTo>
                  <a:lnTo>
                    <a:pt x="34498" y="64424"/>
                  </a:lnTo>
                  <a:lnTo>
                    <a:pt x="35496" y="63338"/>
                  </a:lnTo>
                  <a:lnTo>
                    <a:pt x="36758" y="63148"/>
                  </a:lnTo>
                  <a:lnTo>
                    <a:pt x="38602" y="62782"/>
                  </a:lnTo>
                  <a:lnTo>
                    <a:pt x="38488" y="60168"/>
                  </a:lnTo>
                  <a:lnTo>
                    <a:pt x="39966" y="57012"/>
                  </a:lnTo>
                  <a:lnTo>
                    <a:pt x="41203" y="56696"/>
                  </a:lnTo>
                  <a:lnTo>
                    <a:pt x="41809" y="58944"/>
                  </a:lnTo>
                  <a:lnTo>
                    <a:pt x="44284" y="58944"/>
                  </a:lnTo>
                  <a:lnTo>
                    <a:pt x="44158" y="57315"/>
                  </a:lnTo>
                  <a:lnTo>
                    <a:pt x="45155" y="56683"/>
                  </a:lnTo>
                  <a:lnTo>
                    <a:pt x="44739" y="57946"/>
                  </a:lnTo>
                  <a:lnTo>
                    <a:pt x="47529" y="60812"/>
                  </a:lnTo>
                  <a:lnTo>
                    <a:pt x="48767" y="61747"/>
                  </a:lnTo>
                  <a:lnTo>
                    <a:pt x="45635" y="62416"/>
                  </a:lnTo>
                  <a:lnTo>
                    <a:pt x="42478" y="61570"/>
                  </a:lnTo>
                  <a:lnTo>
                    <a:pt x="39877" y="62214"/>
                  </a:lnTo>
                  <a:lnTo>
                    <a:pt x="38223" y="63136"/>
                  </a:lnTo>
                  <a:lnTo>
                    <a:pt x="37036" y="66002"/>
                  </a:lnTo>
                  <a:lnTo>
                    <a:pt x="39044" y="67341"/>
                  </a:lnTo>
                  <a:lnTo>
                    <a:pt x="41999" y="68111"/>
                  </a:lnTo>
                  <a:lnTo>
                    <a:pt x="44284" y="66823"/>
                  </a:lnTo>
                  <a:lnTo>
                    <a:pt x="44979" y="67833"/>
                  </a:lnTo>
                  <a:lnTo>
                    <a:pt x="44208" y="70712"/>
                  </a:lnTo>
                  <a:lnTo>
                    <a:pt x="41658" y="71886"/>
                  </a:lnTo>
                  <a:lnTo>
                    <a:pt x="38400" y="72391"/>
                  </a:lnTo>
                  <a:lnTo>
                    <a:pt x="32932" y="70813"/>
                  </a:lnTo>
                  <a:lnTo>
                    <a:pt x="30887" y="71154"/>
                  </a:lnTo>
                  <a:lnTo>
                    <a:pt x="29334" y="72518"/>
                  </a:lnTo>
                  <a:lnTo>
                    <a:pt x="26922" y="70535"/>
                  </a:lnTo>
                  <a:lnTo>
                    <a:pt x="24586" y="70030"/>
                  </a:lnTo>
                  <a:lnTo>
                    <a:pt x="24207" y="67277"/>
                  </a:lnTo>
                  <a:lnTo>
                    <a:pt x="22515" y="66899"/>
                  </a:lnTo>
                  <a:lnTo>
                    <a:pt x="20406" y="67252"/>
                  </a:lnTo>
                  <a:lnTo>
                    <a:pt x="16227" y="67227"/>
                  </a:lnTo>
                  <a:lnTo>
                    <a:pt x="11908" y="68805"/>
                  </a:lnTo>
                  <a:lnTo>
                    <a:pt x="10570" y="68136"/>
                  </a:lnTo>
                  <a:lnTo>
                    <a:pt x="8613" y="70081"/>
                  </a:lnTo>
                  <a:lnTo>
                    <a:pt x="6782" y="72025"/>
                  </a:lnTo>
                  <a:lnTo>
                    <a:pt x="6163" y="73995"/>
                  </a:lnTo>
                  <a:lnTo>
                    <a:pt x="3612" y="75826"/>
                  </a:lnTo>
                  <a:lnTo>
                    <a:pt x="1087" y="79854"/>
                  </a:lnTo>
                  <a:lnTo>
                    <a:pt x="1" y="82468"/>
                  </a:lnTo>
                  <a:lnTo>
                    <a:pt x="531" y="84917"/>
                  </a:lnTo>
                  <a:lnTo>
                    <a:pt x="14" y="87758"/>
                  </a:lnTo>
                  <a:lnTo>
                    <a:pt x="885" y="91382"/>
                  </a:lnTo>
                  <a:lnTo>
                    <a:pt x="5140" y="95852"/>
                  </a:lnTo>
                  <a:lnTo>
                    <a:pt x="8347" y="97746"/>
                  </a:lnTo>
                  <a:lnTo>
                    <a:pt x="11151" y="97418"/>
                  </a:lnTo>
                  <a:lnTo>
                    <a:pt x="13752" y="97418"/>
                  </a:lnTo>
                  <a:lnTo>
                    <a:pt x="16467" y="96054"/>
                  </a:lnTo>
                  <a:lnTo>
                    <a:pt x="18525" y="96294"/>
                  </a:lnTo>
                  <a:lnTo>
                    <a:pt x="19497" y="97923"/>
                  </a:lnTo>
                  <a:lnTo>
                    <a:pt x="22338" y="97784"/>
                  </a:lnTo>
                  <a:lnTo>
                    <a:pt x="23336" y="99400"/>
                  </a:lnTo>
                  <a:lnTo>
                    <a:pt x="22906" y="103492"/>
                  </a:lnTo>
                  <a:lnTo>
                    <a:pt x="25066" y="106686"/>
                  </a:lnTo>
                  <a:lnTo>
                    <a:pt x="25659" y="109717"/>
                  </a:lnTo>
                  <a:lnTo>
                    <a:pt x="25659" y="112457"/>
                  </a:lnTo>
                  <a:lnTo>
                    <a:pt x="23765" y="115083"/>
                  </a:lnTo>
                  <a:lnTo>
                    <a:pt x="23765" y="117697"/>
                  </a:lnTo>
                  <a:lnTo>
                    <a:pt x="25659" y="120437"/>
                  </a:lnTo>
                  <a:lnTo>
                    <a:pt x="25659" y="124010"/>
                  </a:lnTo>
                  <a:lnTo>
                    <a:pt x="27692" y="126675"/>
                  </a:lnTo>
                  <a:lnTo>
                    <a:pt x="28778" y="128733"/>
                  </a:lnTo>
                  <a:lnTo>
                    <a:pt x="29157" y="130993"/>
                  </a:lnTo>
                  <a:lnTo>
                    <a:pt x="31051" y="133998"/>
                  </a:lnTo>
                  <a:lnTo>
                    <a:pt x="35849" y="133998"/>
                  </a:lnTo>
                  <a:lnTo>
                    <a:pt x="38501" y="132003"/>
                  </a:lnTo>
                  <a:lnTo>
                    <a:pt x="40193" y="130160"/>
                  </a:lnTo>
                  <a:lnTo>
                    <a:pt x="42769" y="127243"/>
                  </a:lnTo>
                  <a:lnTo>
                    <a:pt x="43362" y="124541"/>
                  </a:lnTo>
                  <a:lnTo>
                    <a:pt x="44865" y="124541"/>
                  </a:lnTo>
                  <a:lnTo>
                    <a:pt x="45206" y="120121"/>
                  </a:lnTo>
                  <a:lnTo>
                    <a:pt x="45206" y="119010"/>
                  </a:lnTo>
                  <a:lnTo>
                    <a:pt x="49183" y="115954"/>
                  </a:lnTo>
                  <a:lnTo>
                    <a:pt x="50888" y="113379"/>
                  </a:lnTo>
                  <a:lnTo>
                    <a:pt x="50888" y="110651"/>
                  </a:lnTo>
                  <a:lnTo>
                    <a:pt x="50042" y="108606"/>
                  </a:lnTo>
                  <a:lnTo>
                    <a:pt x="50092" y="106295"/>
                  </a:lnTo>
                  <a:lnTo>
                    <a:pt x="49600" y="104969"/>
                  </a:lnTo>
                  <a:lnTo>
                    <a:pt x="52239" y="102570"/>
                  </a:lnTo>
                  <a:lnTo>
                    <a:pt x="54853" y="99653"/>
                  </a:lnTo>
                  <a:lnTo>
                    <a:pt x="58149" y="97645"/>
                  </a:lnTo>
                  <a:lnTo>
                    <a:pt x="58186" y="97570"/>
                  </a:lnTo>
                  <a:cubicBezTo>
                    <a:pt x="58641" y="96761"/>
                    <a:pt x="59702" y="94817"/>
                    <a:pt x="59702" y="94362"/>
                  </a:cubicBezTo>
                  <a:cubicBezTo>
                    <a:pt x="59702" y="94148"/>
                    <a:pt x="60131" y="92948"/>
                    <a:pt x="60522" y="91963"/>
                  </a:cubicBezTo>
                  <a:lnTo>
                    <a:pt x="60573" y="91862"/>
                  </a:lnTo>
                  <a:lnTo>
                    <a:pt x="59904" y="89716"/>
                  </a:lnTo>
                  <a:lnTo>
                    <a:pt x="58149" y="90587"/>
                  </a:lnTo>
                  <a:lnTo>
                    <a:pt x="54411" y="91117"/>
                  </a:lnTo>
                  <a:lnTo>
                    <a:pt x="53375" y="91610"/>
                  </a:lnTo>
                  <a:lnTo>
                    <a:pt x="52858" y="90031"/>
                  </a:lnTo>
                  <a:lnTo>
                    <a:pt x="52327" y="88870"/>
                  </a:lnTo>
                  <a:lnTo>
                    <a:pt x="50118" y="86748"/>
                  </a:lnTo>
                  <a:lnTo>
                    <a:pt x="48830" y="85852"/>
                  </a:lnTo>
                  <a:lnTo>
                    <a:pt x="46772" y="81104"/>
                  </a:lnTo>
                  <a:lnTo>
                    <a:pt x="45913" y="79917"/>
                  </a:lnTo>
                  <a:lnTo>
                    <a:pt x="44852" y="77076"/>
                  </a:lnTo>
                  <a:lnTo>
                    <a:pt x="44309" y="76142"/>
                  </a:lnTo>
                  <a:lnTo>
                    <a:pt x="44890" y="75927"/>
                  </a:lnTo>
                  <a:lnTo>
                    <a:pt x="47264" y="79185"/>
                  </a:lnTo>
                  <a:lnTo>
                    <a:pt x="48716" y="81470"/>
                  </a:lnTo>
                  <a:lnTo>
                    <a:pt x="49562" y="83945"/>
                  </a:lnTo>
                  <a:lnTo>
                    <a:pt x="51570" y="85523"/>
                  </a:lnTo>
                  <a:lnTo>
                    <a:pt x="52795" y="88478"/>
                  </a:lnTo>
                  <a:lnTo>
                    <a:pt x="53439" y="90271"/>
                  </a:lnTo>
                  <a:lnTo>
                    <a:pt x="57189" y="88579"/>
                  </a:lnTo>
                  <a:lnTo>
                    <a:pt x="60939" y="87746"/>
                  </a:lnTo>
                  <a:lnTo>
                    <a:pt x="65005" y="85675"/>
                  </a:lnTo>
                  <a:lnTo>
                    <a:pt x="66230" y="83453"/>
                  </a:lnTo>
                  <a:lnTo>
                    <a:pt x="67139" y="81154"/>
                  </a:lnTo>
                  <a:lnTo>
                    <a:pt x="65422" y="79437"/>
                  </a:lnTo>
                  <a:lnTo>
                    <a:pt x="63932" y="77821"/>
                  </a:lnTo>
                  <a:lnTo>
                    <a:pt x="61356" y="78616"/>
                  </a:lnTo>
                  <a:lnTo>
                    <a:pt x="59487" y="78705"/>
                  </a:lnTo>
                  <a:lnTo>
                    <a:pt x="58325" y="76571"/>
                  </a:lnTo>
                  <a:lnTo>
                    <a:pt x="56570" y="75094"/>
                  </a:lnTo>
                  <a:lnTo>
                    <a:pt x="57189" y="74045"/>
                  </a:lnTo>
                  <a:lnTo>
                    <a:pt x="59790" y="76154"/>
                  </a:lnTo>
                  <a:lnTo>
                    <a:pt x="61886" y="77303"/>
                  </a:lnTo>
                  <a:lnTo>
                    <a:pt x="63742" y="77442"/>
                  </a:lnTo>
                  <a:lnTo>
                    <a:pt x="65472" y="78364"/>
                  </a:lnTo>
                  <a:lnTo>
                    <a:pt x="68351" y="78818"/>
                  </a:lnTo>
                  <a:lnTo>
                    <a:pt x="71634" y="78414"/>
                  </a:lnTo>
                  <a:lnTo>
                    <a:pt x="74109" y="80195"/>
                  </a:lnTo>
                  <a:lnTo>
                    <a:pt x="75511" y="82569"/>
                  </a:lnTo>
                  <a:lnTo>
                    <a:pt x="77089" y="82834"/>
                  </a:lnTo>
                  <a:lnTo>
                    <a:pt x="78074" y="81697"/>
                  </a:lnTo>
                  <a:lnTo>
                    <a:pt x="78541" y="83617"/>
                  </a:lnTo>
                  <a:lnTo>
                    <a:pt x="79173" y="86357"/>
                  </a:lnTo>
                  <a:lnTo>
                    <a:pt x="80562" y="89349"/>
                  </a:lnTo>
                  <a:lnTo>
                    <a:pt x="82014" y="92670"/>
                  </a:lnTo>
                  <a:lnTo>
                    <a:pt x="82721" y="95246"/>
                  </a:lnTo>
                  <a:lnTo>
                    <a:pt x="84930" y="91723"/>
                  </a:lnTo>
                  <a:lnTo>
                    <a:pt x="84930" y="88668"/>
                  </a:lnTo>
                  <a:lnTo>
                    <a:pt x="85802" y="87215"/>
                  </a:lnTo>
                  <a:lnTo>
                    <a:pt x="87822" y="85460"/>
                  </a:lnTo>
                  <a:lnTo>
                    <a:pt x="90840" y="82720"/>
                  </a:lnTo>
                  <a:lnTo>
                    <a:pt x="92115" y="80990"/>
                  </a:lnTo>
                  <a:lnTo>
                    <a:pt x="94451" y="80447"/>
                  </a:lnTo>
                  <a:lnTo>
                    <a:pt x="95158" y="83339"/>
                  </a:lnTo>
                  <a:lnTo>
                    <a:pt x="96914" y="84160"/>
                  </a:lnTo>
                  <a:lnTo>
                    <a:pt x="96914" y="87885"/>
                  </a:lnTo>
                  <a:lnTo>
                    <a:pt x="99035" y="86622"/>
                  </a:lnTo>
                  <a:lnTo>
                    <a:pt x="100702" y="90132"/>
                  </a:lnTo>
                  <a:lnTo>
                    <a:pt x="100702" y="94451"/>
                  </a:lnTo>
                  <a:lnTo>
                    <a:pt x="102772" y="95549"/>
                  </a:lnTo>
                  <a:lnTo>
                    <a:pt x="103720" y="97557"/>
                  </a:lnTo>
                  <a:lnTo>
                    <a:pt x="105247" y="99565"/>
                  </a:lnTo>
                  <a:lnTo>
                    <a:pt x="107975" y="100701"/>
                  </a:lnTo>
                  <a:lnTo>
                    <a:pt x="107192" y="98100"/>
                  </a:lnTo>
                  <a:lnTo>
                    <a:pt x="106864" y="96294"/>
                  </a:lnTo>
                  <a:lnTo>
                    <a:pt x="105121" y="94994"/>
                  </a:lnTo>
                  <a:lnTo>
                    <a:pt x="104023" y="93478"/>
                  </a:lnTo>
                  <a:lnTo>
                    <a:pt x="103442" y="92127"/>
                  </a:lnTo>
                  <a:lnTo>
                    <a:pt x="103732" y="90082"/>
                  </a:lnTo>
                  <a:lnTo>
                    <a:pt x="104212" y="89476"/>
                  </a:lnTo>
                  <a:lnTo>
                    <a:pt x="105626" y="90801"/>
                  </a:lnTo>
                  <a:lnTo>
                    <a:pt x="107306" y="92595"/>
                  </a:lnTo>
                  <a:lnTo>
                    <a:pt x="108417" y="93163"/>
                  </a:lnTo>
                  <a:lnTo>
                    <a:pt x="108568" y="93049"/>
                  </a:lnTo>
                  <a:cubicBezTo>
                    <a:pt x="110803" y="91382"/>
                    <a:pt x="110803" y="91041"/>
                    <a:pt x="110803" y="90902"/>
                  </a:cubicBezTo>
                  <a:lnTo>
                    <a:pt x="110803" y="87203"/>
                  </a:lnTo>
                  <a:lnTo>
                    <a:pt x="108846" y="85359"/>
                  </a:lnTo>
                  <a:lnTo>
                    <a:pt x="108139" y="83932"/>
                  </a:lnTo>
                  <a:cubicBezTo>
                    <a:pt x="108265" y="83238"/>
                    <a:pt x="108480" y="82556"/>
                    <a:pt x="108581" y="82455"/>
                  </a:cubicBezTo>
                  <a:cubicBezTo>
                    <a:pt x="108758" y="82341"/>
                    <a:pt x="109654" y="82000"/>
                    <a:pt x="110374" y="81748"/>
                  </a:cubicBezTo>
                  <a:lnTo>
                    <a:pt x="110967" y="83099"/>
                  </a:lnTo>
                  <a:lnTo>
                    <a:pt x="113139" y="81521"/>
                  </a:lnTo>
                  <a:lnTo>
                    <a:pt x="117016" y="79589"/>
                  </a:lnTo>
                  <a:lnTo>
                    <a:pt x="118821" y="76293"/>
                  </a:lnTo>
                  <a:lnTo>
                    <a:pt x="119604" y="74083"/>
                  </a:lnTo>
                  <a:lnTo>
                    <a:pt x="119630" y="70232"/>
                  </a:lnTo>
                  <a:lnTo>
                    <a:pt x="118140" y="67227"/>
                  </a:lnTo>
                  <a:lnTo>
                    <a:pt x="116890" y="65649"/>
                  </a:lnTo>
                  <a:lnTo>
                    <a:pt x="118809" y="64348"/>
                  </a:lnTo>
                  <a:lnTo>
                    <a:pt x="119958" y="63451"/>
                  </a:lnTo>
                  <a:lnTo>
                    <a:pt x="117622" y="62719"/>
                  </a:lnTo>
                  <a:lnTo>
                    <a:pt x="116258" y="63212"/>
                  </a:lnTo>
                  <a:lnTo>
                    <a:pt x="115475" y="62340"/>
                  </a:lnTo>
                  <a:lnTo>
                    <a:pt x="115059" y="61772"/>
                  </a:lnTo>
                  <a:lnTo>
                    <a:pt x="116624" y="60863"/>
                  </a:lnTo>
                  <a:lnTo>
                    <a:pt x="117369" y="59373"/>
                  </a:lnTo>
                  <a:lnTo>
                    <a:pt x="117900" y="59638"/>
                  </a:lnTo>
                  <a:lnTo>
                    <a:pt x="117256" y="61974"/>
                  </a:lnTo>
                  <a:lnTo>
                    <a:pt x="119390" y="60901"/>
                  </a:lnTo>
                  <a:lnTo>
                    <a:pt x="120337" y="61684"/>
                  </a:lnTo>
                  <a:lnTo>
                    <a:pt x="121284" y="63350"/>
                  </a:lnTo>
                  <a:lnTo>
                    <a:pt x="122168" y="64424"/>
                  </a:lnTo>
                  <a:lnTo>
                    <a:pt x="122168" y="66015"/>
                  </a:lnTo>
                  <a:lnTo>
                    <a:pt x="123291" y="67151"/>
                  </a:lnTo>
                  <a:lnTo>
                    <a:pt x="125501" y="65383"/>
                  </a:lnTo>
                  <a:lnTo>
                    <a:pt x="124882" y="62782"/>
                  </a:lnTo>
                  <a:lnTo>
                    <a:pt x="123216" y="61078"/>
                  </a:lnTo>
                  <a:lnTo>
                    <a:pt x="122837" y="60295"/>
                  </a:lnTo>
                  <a:lnTo>
                    <a:pt x="124238" y="59095"/>
                  </a:lnTo>
                  <a:lnTo>
                    <a:pt x="124352" y="56254"/>
                  </a:lnTo>
                  <a:lnTo>
                    <a:pt x="125337" y="55433"/>
                  </a:lnTo>
                  <a:lnTo>
                    <a:pt x="126688" y="56229"/>
                  </a:lnTo>
                  <a:lnTo>
                    <a:pt x="128734" y="52693"/>
                  </a:lnTo>
                  <a:lnTo>
                    <a:pt x="130363" y="47693"/>
                  </a:lnTo>
                  <a:lnTo>
                    <a:pt x="129176" y="44359"/>
                  </a:lnTo>
                  <a:lnTo>
                    <a:pt x="128418" y="41329"/>
                  </a:lnTo>
                  <a:lnTo>
                    <a:pt x="126625" y="39650"/>
                  </a:lnTo>
                  <a:lnTo>
                    <a:pt x="124365" y="39006"/>
                  </a:lnTo>
                  <a:lnTo>
                    <a:pt x="123039" y="38501"/>
                  </a:lnTo>
                  <a:lnTo>
                    <a:pt x="122231" y="37844"/>
                  </a:lnTo>
                  <a:lnTo>
                    <a:pt x="124238" y="33816"/>
                  </a:lnTo>
                  <a:lnTo>
                    <a:pt x="125047" y="31152"/>
                  </a:lnTo>
                  <a:lnTo>
                    <a:pt x="127067" y="29939"/>
                  </a:lnTo>
                  <a:lnTo>
                    <a:pt x="130350" y="29939"/>
                  </a:lnTo>
                  <a:lnTo>
                    <a:pt x="135009" y="28677"/>
                  </a:lnTo>
                  <a:lnTo>
                    <a:pt x="132875" y="28677"/>
                  </a:lnTo>
                  <a:lnTo>
                    <a:pt x="132875" y="23841"/>
                  </a:lnTo>
                  <a:lnTo>
                    <a:pt x="135224" y="22793"/>
                  </a:lnTo>
                  <a:lnTo>
                    <a:pt x="136108" y="25091"/>
                  </a:lnTo>
                  <a:lnTo>
                    <a:pt x="137257" y="22490"/>
                  </a:lnTo>
                  <a:lnTo>
                    <a:pt x="137282" y="21025"/>
                  </a:lnTo>
                  <a:lnTo>
                    <a:pt x="138090" y="21479"/>
                  </a:lnTo>
                  <a:lnTo>
                    <a:pt x="137446" y="25129"/>
                  </a:lnTo>
                  <a:lnTo>
                    <a:pt x="136032" y="30912"/>
                  </a:lnTo>
                  <a:lnTo>
                    <a:pt x="136019" y="34447"/>
                  </a:lnTo>
                  <a:lnTo>
                    <a:pt x="139467" y="39220"/>
                  </a:lnTo>
                  <a:lnTo>
                    <a:pt x="140452" y="42491"/>
                  </a:lnTo>
                  <a:lnTo>
                    <a:pt x="140452" y="44486"/>
                  </a:lnTo>
                  <a:lnTo>
                    <a:pt x="142346" y="42907"/>
                  </a:lnTo>
                  <a:lnTo>
                    <a:pt x="142346" y="39460"/>
                  </a:lnTo>
                  <a:lnTo>
                    <a:pt x="143836" y="36051"/>
                  </a:lnTo>
                  <a:lnTo>
                    <a:pt x="143028" y="33273"/>
                  </a:lnTo>
                  <a:lnTo>
                    <a:pt x="142901" y="31682"/>
                  </a:lnTo>
                  <a:lnTo>
                    <a:pt x="142598" y="29447"/>
                  </a:lnTo>
                  <a:lnTo>
                    <a:pt x="140742" y="27982"/>
                  </a:lnTo>
                  <a:lnTo>
                    <a:pt x="140464" y="25356"/>
                  </a:lnTo>
                  <a:lnTo>
                    <a:pt x="142939" y="23740"/>
                  </a:lnTo>
                  <a:lnTo>
                    <a:pt x="145502" y="24093"/>
                  </a:lnTo>
                  <a:lnTo>
                    <a:pt x="145502" y="21189"/>
                  </a:lnTo>
                  <a:lnTo>
                    <a:pt x="146462" y="19611"/>
                  </a:lnTo>
                  <a:lnTo>
                    <a:pt x="148508" y="18588"/>
                  </a:lnTo>
                  <a:lnTo>
                    <a:pt x="149732" y="18588"/>
                  </a:lnTo>
                  <a:lnTo>
                    <a:pt x="148141" y="14231"/>
                  </a:lnTo>
                  <a:lnTo>
                    <a:pt x="145010" y="13070"/>
                  </a:lnTo>
                  <a:lnTo>
                    <a:pt x="145490" y="11214"/>
                  </a:lnTo>
                  <a:lnTo>
                    <a:pt x="145161" y="9105"/>
                  </a:lnTo>
                  <a:lnTo>
                    <a:pt x="145060" y="8562"/>
                  </a:lnTo>
                  <a:lnTo>
                    <a:pt x="146664" y="9395"/>
                  </a:lnTo>
                  <a:lnTo>
                    <a:pt x="148015" y="8360"/>
                  </a:lnTo>
                  <a:lnTo>
                    <a:pt x="149442" y="9307"/>
                  </a:lnTo>
                  <a:lnTo>
                    <a:pt x="150364" y="6542"/>
                  </a:lnTo>
                  <a:lnTo>
                    <a:pt x="149038" y="4774"/>
                  </a:lnTo>
                  <a:lnTo>
                    <a:pt x="148369" y="2223"/>
                  </a:lnTo>
                  <a:lnTo>
                    <a:pt x="144227" y="1605"/>
                  </a:lnTo>
                  <a:lnTo>
                    <a:pt x="144227" y="3120"/>
                  </a:lnTo>
                  <a:lnTo>
                    <a:pt x="143116" y="3082"/>
                  </a:lnTo>
                  <a:lnTo>
                    <a:pt x="142384" y="2185"/>
                  </a:lnTo>
                  <a:lnTo>
                    <a:pt x="134744" y="2185"/>
                  </a:lnTo>
                  <a:lnTo>
                    <a:pt x="130704" y="2564"/>
                  </a:lnTo>
                  <a:lnTo>
                    <a:pt x="133065" y="4875"/>
                  </a:lnTo>
                  <a:lnTo>
                    <a:pt x="131411" y="4888"/>
                  </a:lnTo>
                  <a:lnTo>
                    <a:pt x="130842" y="3486"/>
                  </a:lnTo>
                  <a:lnTo>
                    <a:pt x="127458" y="4989"/>
                  </a:lnTo>
                  <a:lnTo>
                    <a:pt x="124908" y="6605"/>
                  </a:lnTo>
                  <a:lnTo>
                    <a:pt x="123620" y="6605"/>
                  </a:lnTo>
                  <a:lnTo>
                    <a:pt x="122584" y="4420"/>
                  </a:lnTo>
                  <a:lnTo>
                    <a:pt x="119781" y="4016"/>
                  </a:lnTo>
                  <a:lnTo>
                    <a:pt x="117710" y="5178"/>
                  </a:lnTo>
                  <a:lnTo>
                    <a:pt x="114604" y="4143"/>
                  </a:lnTo>
                  <a:lnTo>
                    <a:pt x="112432" y="3259"/>
                  </a:lnTo>
                  <a:lnTo>
                    <a:pt x="108076" y="3574"/>
                  </a:lnTo>
                  <a:lnTo>
                    <a:pt x="106005" y="4900"/>
                  </a:lnTo>
                  <a:lnTo>
                    <a:pt x="107091" y="7842"/>
                  </a:lnTo>
                  <a:lnTo>
                    <a:pt x="105146" y="7842"/>
                  </a:lnTo>
                  <a:lnTo>
                    <a:pt x="103795" y="7729"/>
                  </a:lnTo>
                  <a:lnTo>
                    <a:pt x="101851" y="8714"/>
                  </a:lnTo>
                  <a:lnTo>
                    <a:pt x="102583" y="10039"/>
                  </a:lnTo>
                  <a:lnTo>
                    <a:pt x="102583" y="10039"/>
                  </a:lnTo>
                  <a:lnTo>
                    <a:pt x="101169" y="9623"/>
                  </a:lnTo>
                  <a:lnTo>
                    <a:pt x="100348" y="6744"/>
                  </a:lnTo>
                  <a:lnTo>
                    <a:pt x="97545" y="4370"/>
                  </a:lnTo>
                  <a:lnTo>
                    <a:pt x="93252" y="4963"/>
                  </a:lnTo>
                  <a:lnTo>
                    <a:pt x="94072" y="7628"/>
                  </a:lnTo>
                  <a:lnTo>
                    <a:pt x="91509" y="7539"/>
                  </a:lnTo>
                  <a:lnTo>
                    <a:pt x="90385" y="6074"/>
                  </a:lnTo>
                  <a:lnTo>
                    <a:pt x="87999" y="7337"/>
                  </a:lnTo>
                  <a:lnTo>
                    <a:pt x="86231" y="7893"/>
                  </a:lnTo>
                  <a:lnTo>
                    <a:pt x="84034" y="10544"/>
                  </a:lnTo>
                  <a:lnTo>
                    <a:pt x="83706" y="9282"/>
                  </a:lnTo>
                  <a:lnTo>
                    <a:pt x="85915" y="5923"/>
                  </a:lnTo>
                  <a:lnTo>
                    <a:pt x="85234" y="2526"/>
                  </a:lnTo>
                  <a:lnTo>
                    <a:pt x="8178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8"/>
            <p:cNvSpPr/>
            <p:nvPr/>
          </p:nvSpPr>
          <p:spPr>
            <a:xfrm>
              <a:off x="4467225" y="3815075"/>
              <a:ext cx="177425" cy="289800"/>
            </a:xfrm>
            <a:custGeom>
              <a:avLst/>
              <a:gdLst/>
              <a:ahLst/>
              <a:cxnLst/>
              <a:rect l="l" t="t" r="r" b="b"/>
              <a:pathLst>
                <a:path w="7097" h="11592" extrusionOk="0">
                  <a:moveTo>
                    <a:pt x="5683" y="0"/>
                  </a:moveTo>
                  <a:lnTo>
                    <a:pt x="4572" y="1339"/>
                  </a:lnTo>
                  <a:lnTo>
                    <a:pt x="2602" y="2513"/>
                  </a:lnTo>
                  <a:lnTo>
                    <a:pt x="1023" y="3271"/>
                  </a:lnTo>
                  <a:lnTo>
                    <a:pt x="1415" y="5809"/>
                  </a:lnTo>
                  <a:lnTo>
                    <a:pt x="1023" y="7362"/>
                  </a:lnTo>
                  <a:lnTo>
                    <a:pt x="1" y="8524"/>
                  </a:lnTo>
                  <a:lnTo>
                    <a:pt x="556" y="10809"/>
                  </a:lnTo>
                  <a:lnTo>
                    <a:pt x="2134" y="11592"/>
                  </a:lnTo>
                  <a:lnTo>
                    <a:pt x="3864" y="9849"/>
                  </a:lnTo>
                  <a:lnTo>
                    <a:pt x="5203" y="6541"/>
                  </a:lnTo>
                  <a:lnTo>
                    <a:pt x="6226" y="3384"/>
                  </a:lnTo>
                  <a:lnTo>
                    <a:pt x="7097" y="1655"/>
                  </a:lnTo>
                  <a:lnTo>
                    <a:pt x="615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8"/>
            <p:cNvSpPr/>
            <p:nvPr/>
          </p:nvSpPr>
          <p:spPr>
            <a:xfrm>
              <a:off x="4458375" y="3806875"/>
              <a:ext cx="194800" cy="307475"/>
            </a:xfrm>
            <a:custGeom>
              <a:avLst/>
              <a:gdLst/>
              <a:ahLst/>
              <a:cxnLst/>
              <a:rect l="l" t="t" r="r" b="b"/>
              <a:pathLst>
                <a:path w="7792" h="12299" extrusionOk="0">
                  <a:moveTo>
                    <a:pt x="6327" y="644"/>
                  </a:moveTo>
                  <a:lnTo>
                    <a:pt x="7097" y="1995"/>
                  </a:lnTo>
                  <a:lnTo>
                    <a:pt x="6277" y="3611"/>
                  </a:lnTo>
                  <a:lnTo>
                    <a:pt x="5266" y="6756"/>
                  </a:lnTo>
                  <a:lnTo>
                    <a:pt x="3953" y="10001"/>
                  </a:lnTo>
                  <a:lnTo>
                    <a:pt x="2413" y="11529"/>
                  </a:lnTo>
                  <a:lnTo>
                    <a:pt x="1175" y="10910"/>
                  </a:lnTo>
                  <a:lnTo>
                    <a:pt x="695" y="8940"/>
                  </a:lnTo>
                  <a:lnTo>
                    <a:pt x="1668" y="7829"/>
                  </a:lnTo>
                  <a:lnTo>
                    <a:pt x="2097" y="6149"/>
                  </a:lnTo>
                  <a:lnTo>
                    <a:pt x="1731" y="3776"/>
                  </a:lnTo>
                  <a:lnTo>
                    <a:pt x="3120" y="3119"/>
                  </a:lnTo>
                  <a:lnTo>
                    <a:pt x="5090" y="1932"/>
                  </a:lnTo>
                  <a:lnTo>
                    <a:pt x="6176" y="644"/>
                  </a:lnTo>
                  <a:close/>
                  <a:moveTo>
                    <a:pt x="5873" y="0"/>
                  </a:moveTo>
                  <a:lnTo>
                    <a:pt x="4711" y="1427"/>
                  </a:lnTo>
                  <a:lnTo>
                    <a:pt x="2817" y="2563"/>
                  </a:lnTo>
                  <a:lnTo>
                    <a:pt x="1024" y="3409"/>
                  </a:lnTo>
                  <a:lnTo>
                    <a:pt x="1440" y="6124"/>
                  </a:lnTo>
                  <a:lnTo>
                    <a:pt x="1087" y="7538"/>
                  </a:lnTo>
                  <a:lnTo>
                    <a:pt x="1" y="8776"/>
                  </a:lnTo>
                  <a:lnTo>
                    <a:pt x="632" y="11352"/>
                  </a:lnTo>
                  <a:lnTo>
                    <a:pt x="2552" y="12299"/>
                  </a:lnTo>
                  <a:lnTo>
                    <a:pt x="4420" y="10405"/>
                  </a:lnTo>
                  <a:lnTo>
                    <a:pt x="5847" y="6958"/>
                  </a:lnTo>
                  <a:lnTo>
                    <a:pt x="6845" y="3851"/>
                  </a:lnTo>
                  <a:lnTo>
                    <a:pt x="7792" y="1970"/>
                  </a:lnTo>
                  <a:lnTo>
                    <a:pt x="668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8"/>
            <p:cNvSpPr/>
            <p:nvPr/>
          </p:nvSpPr>
          <p:spPr>
            <a:xfrm>
              <a:off x="5304725" y="3312525"/>
              <a:ext cx="45475" cy="78625"/>
            </a:xfrm>
            <a:custGeom>
              <a:avLst/>
              <a:gdLst/>
              <a:ahLst/>
              <a:cxnLst/>
              <a:rect l="l" t="t" r="r" b="b"/>
              <a:pathLst>
                <a:path w="1819" h="3145" extrusionOk="0">
                  <a:moveTo>
                    <a:pt x="480" y="0"/>
                  </a:moveTo>
                  <a:lnTo>
                    <a:pt x="0" y="1654"/>
                  </a:lnTo>
                  <a:lnTo>
                    <a:pt x="480" y="3144"/>
                  </a:lnTo>
                  <a:lnTo>
                    <a:pt x="1503" y="2753"/>
                  </a:lnTo>
                  <a:lnTo>
                    <a:pt x="1818" y="1566"/>
                  </a:lnTo>
                  <a:lnTo>
                    <a:pt x="48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8"/>
            <p:cNvSpPr/>
            <p:nvPr/>
          </p:nvSpPr>
          <p:spPr>
            <a:xfrm>
              <a:off x="5296500" y="3296100"/>
              <a:ext cx="62525" cy="105475"/>
            </a:xfrm>
            <a:custGeom>
              <a:avLst/>
              <a:gdLst/>
              <a:ahLst/>
              <a:cxnLst/>
              <a:rect l="l" t="t" r="r" b="b"/>
              <a:pathLst>
                <a:path w="2501" h="4219" extrusionOk="0">
                  <a:moveTo>
                    <a:pt x="948" y="1301"/>
                  </a:moveTo>
                  <a:lnTo>
                    <a:pt x="1806" y="2311"/>
                  </a:lnTo>
                  <a:lnTo>
                    <a:pt x="1567" y="3170"/>
                  </a:lnTo>
                  <a:lnTo>
                    <a:pt x="1011" y="3397"/>
                  </a:lnTo>
                  <a:lnTo>
                    <a:pt x="657" y="2299"/>
                  </a:lnTo>
                  <a:lnTo>
                    <a:pt x="948" y="1301"/>
                  </a:lnTo>
                  <a:close/>
                  <a:moveTo>
                    <a:pt x="670" y="1"/>
                  </a:moveTo>
                  <a:lnTo>
                    <a:pt x="1" y="2311"/>
                  </a:lnTo>
                  <a:lnTo>
                    <a:pt x="607" y="4218"/>
                  </a:lnTo>
                  <a:lnTo>
                    <a:pt x="2097" y="3650"/>
                  </a:lnTo>
                  <a:lnTo>
                    <a:pt x="2501" y="2147"/>
                  </a:lnTo>
                  <a:lnTo>
                    <a:pt x="67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8"/>
            <p:cNvSpPr/>
            <p:nvPr/>
          </p:nvSpPr>
          <p:spPr>
            <a:xfrm>
              <a:off x="5643750" y="3420800"/>
              <a:ext cx="232675" cy="252250"/>
            </a:xfrm>
            <a:custGeom>
              <a:avLst/>
              <a:gdLst/>
              <a:ahLst/>
              <a:cxnLst/>
              <a:rect l="l" t="t" r="r" b="b"/>
              <a:pathLst>
                <a:path w="9307" h="10090" extrusionOk="0">
                  <a:moveTo>
                    <a:pt x="1" y="0"/>
                  </a:moveTo>
                  <a:lnTo>
                    <a:pt x="948" y="1301"/>
                  </a:lnTo>
                  <a:lnTo>
                    <a:pt x="2337" y="1553"/>
                  </a:lnTo>
                  <a:cubicBezTo>
                    <a:pt x="2337" y="1553"/>
                    <a:pt x="3536" y="3852"/>
                    <a:pt x="3688" y="4091"/>
                  </a:cubicBezTo>
                  <a:cubicBezTo>
                    <a:pt x="3852" y="4331"/>
                    <a:pt x="5897" y="8233"/>
                    <a:pt x="5897" y="8233"/>
                  </a:cubicBezTo>
                  <a:lnTo>
                    <a:pt x="7804" y="10089"/>
                  </a:lnTo>
                  <a:lnTo>
                    <a:pt x="8587" y="10089"/>
                  </a:lnTo>
                  <a:lnTo>
                    <a:pt x="9307" y="8119"/>
                  </a:lnTo>
                  <a:lnTo>
                    <a:pt x="7880" y="5039"/>
                  </a:lnTo>
                  <a:lnTo>
                    <a:pt x="4647" y="1882"/>
                  </a:lnTo>
                  <a:lnTo>
                    <a:pt x="3473" y="1061"/>
                  </a:lnTo>
                  <a:lnTo>
                    <a:pt x="197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8"/>
            <p:cNvSpPr/>
            <p:nvPr/>
          </p:nvSpPr>
          <p:spPr>
            <a:xfrm>
              <a:off x="5628275" y="3412900"/>
              <a:ext cx="256350" cy="268025"/>
            </a:xfrm>
            <a:custGeom>
              <a:avLst/>
              <a:gdLst/>
              <a:ahLst/>
              <a:cxnLst/>
              <a:rect l="l" t="t" r="r" b="b"/>
              <a:pathLst>
                <a:path w="10254" h="10721" extrusionOk="0">
                  <a:moveTo>
                    <a:pt x="2488" y="632"/>
                  </a:moveTo>
                  <a:lnTo>
                    <a:pt x="5052" y="2438"/>
                  </a:lnTo>
                  <a:lnTo>
                    <a:pt x="8246" y="5544"/>
                  </a:lnTo>
                  <a:lnTo>
                    <a:pt x="9585" y="8448"/>
                  </a:lnTo>
                  <a:lnTo>
                    <a:pt x="9004" y="10090"/>
                  </a:lnTo>
                  <a:lnTo>
                    <a:pt x="8562" y="10090"/>
                  </a:lnTo>
                  <a:lnTo>
                    <a:pt x="6782" y="8360"/>
                  </a:lnTo>
                  <a:cubicBezTo>
                    <a:pt x="6478" y="7792"/>
                    <a:pt x="4723" y="4471"/>
                    <a:pt x="4572" y="4231"/>
                  </a:cubicBezTo>
                  <a:cubicBezTo>
                    <a:pt x="4458" y="4067"/>
                    <a:pt x="3688" y="2614"/>
                    <a:pt x="3233" y="1731"/>
                  </a:cubicBezTo>
                  <a:lnTo>
                    <a:pt x="3158" y="1592"/>
                  </a:lnTo>
                  <a:lnTo>
                    <a:pt x="1743" y="1327"/>
                  </a:lnTo>
                  <a:lnTo>
                    <a:pt x="1238" y="632"/>
                  </a:lnTo>
                  <a:close/>
                  <a:moveTo>
                    <a:pt x="1" y="1"/>
                  </a:moveTo>
                  <a:lnTo>
                    <a:pt x="1390" y="1907"/>
                  </a:lnTo>
                  <a:lnTo>
                    <a:pt x="2741" y="2160"/>
                  </a:lnTo>
                  <a:cubicBezTo>
                    <a:pt x="3019" y="2690"/>
                    <a:pt x="3903" y="4370"/>
                    <a:pt x="4041" y="4584"/>
                  </a:cubicBezTo>
                  <a:cubicBezTo>
                    <a:pt x="4155" y="4748"/>
                    <a:pt x="5430" y="7135"/>
                    <a:pt x="6251" y="8701"/>
                  </a:cubicBezTo>
                  <a:lnTo>
                    <a:pt x="8297" y="10721"/>
                  </a:lnTo>
                  <a:lnTo>
                    <a:pt x="9433" y="10721"/>
                  </a:lnTo>
                  <a:lnTo>
                    <a:pt x="10254" y="8423"/>
                  </a:lnTo>
                  <a:lnTo>
                    <a:pt x="8789" y="5228"/>
                  </a:lnTo>
                  <a:lnTo>
                    <a:pt x="5443" y="1945"/>
                  </a:lnTo>
                  <a:lnTo>
                    <a:pt x="269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8"/>
            <p:cNvSpPr/>
            <p:nvPr/>
          </p:nvSpPr>
          <p:spPr>
            <a:xfrm>
              <a:off x="5873550" y="3662925"/>
              <a:ext cx="284775" cy="73250"/>
            </a:xfrm>
            <a:custGeom>
              <a:avLst/>
              <a:gdLst/>
              <a:ahLst/>
              <a:cxnLst/>
              <a:rect l="l" t="t" r="r" b="b"/>
              <a:pathLst>
                <a:path w="11391" h="2930" extrusionOk="0">
                  <a:moveTo>
                    <a:pt x="1150" y="0"/>
                  </a:moveTo>
                  <a:lnTo>
                    <a:pt x="1" y="998"/>
                  </a:lnTo>
                  <a:lnTo>
                    <a:pt x="2324" y="2058"/>
                  </a:lnTo>
                  <a:lnTo>
                    <a:pt x="5696" y="2930"/>
                  </a:lnTo>
                  <a:lnTo>
                    <a:pt x="11391" y="2930"/>
                  </a:lnTo>
                  <a:lnTo>
                    <a:pt x="8082" y="1667"/>
                  </a:lnTo>
                  <a:lnTo>
                    <a:pt x="5708" y="1667"/>
                  </a:lnTo>
                  <a:lnTo>
                    <a:pt x="115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8"/>
            <p:cNvSpPr/>
            <p:nvPr/>
          </p:nvSpPr>
          <p:spPr>
            <a:xfrm>
              <a:off x="5859050" y="3654075"/>
              <a:ext cx="342200" cy="90000"/>
            </a:xfrm>
            <a:custGeom>
              <a:avLst/>
              <a:gdLst/>
              <a:ahLst/>
              <a:cxnLst/>
              <a:rect l="l" t="t" r="r" b="b"/>
              <a:pathLst>
                <a:path w="13688" h="3600" extrusionOk="0">
                  <a:moveTo>
                    <a:pt x="1806" y="720"/>
                  </a:moveTo>
                  <a:lnTo>
                    <a:pt x="6187" y="2311"/>
                  </a:lnTo>
                  <a:lnTo>
                    <a:pt x="8599" y="2337"/>
                  </a:lnTo>
                  <a:lnTo>
                    <a:pt x="10266" y="2968"/>
                  </a:lnTo>
                  <a:lnTo>
                    <a:pt x="6314" y="2968"/>
                  </a:lnTo>
                  <a:lnTo>
                    <a:pt x="3043" y="2122"/>
                  </a:lnTo>
                  <a:lnTo>
                    <a:pt x="1174" y="1263"/>
                  </a:lnTo>
                  <a:lnTo>
                    <a:pt x="1806" y="720"/>
                  </a:lnTo>
                  <a:close/>
                  <a:moveTo>
                    <a:pt x="1667" y="1"/>
                  </a:moveTo>
                  <a:lnTo>
                    <a:pt x="0" y="1428"/>
                  </a:lnTo>
                  <a:lnTo>
                    <a:pt x="2829" y="2715"/>
                  </a:lnTo>
                  <a:lnTo>
                    <a:pt x="6200" y="3587"/>
                  </a:lnTo>
                  <a:lnTo>
                    <a:pt x="13688" y="3599"/>
                  </a:lnTo>
                  <a:lnTo>
                    <a:pt x="8763" y="1731"/>
                  </a:lnTo>
                  <a:lnTo>
                    <a:pt x="6352" y="1705"/>
                  </a:lnTo>
                  <a:lnTo>
                    <a:pt x="166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8"/>
            <p:cNvSpPr/>
            <p:nvPr/>
          </p:nvSpPr>
          <p:spPr>
            <a:xfrm>
              <a:off x="6185775" y="3706475"/>
              <a:ext cx="137975" cy="31600"/>
            </a:xfrm>
            <a:custGeom>
              <a:avLst/>
              <a:gdLst/>
              <a:ahLst/>
              <a:cxnLst/>
              <a:rect l="l" t="t" r="r" b="b"/>
              <a:pathLst>
                <a:path w="5519" h="1264" extrusionOk="0">
                  <a:moveTo>
                    <a:pt x="3397" y="1"/>
                  </a:moveTo>
                  <a:lnTo>
                    <a:pt x="0" y="556"/>
                  </a:lnTo>
                  <a:lnTo>
                    <a:pt x="1818" y="1263"/>
                  </a:lnTo>
                  <a:lnTo>
                    <a:pt x="5518" y="556"/>
                  </a:lnTo>
                  <a:lnTo>
                    <a:pt x="339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8"/>
            <p:cNvSpPr/>
            <p:nvPr/>
          </p:nvSpPr>
          <p:spPr>
            <a:xfrm>
              <a:off x="6156100" y="3698600"/>
              <a:ext cx="203625" cy="47675"/>
            </a:xfrm>
            <a:custGeom>
              <a:avLst/>
              <a:gdLst/>
              <a:ahLst/>
              <a:cxnLst/>
              <a:rect l="l" t="t" r="r" b="b"/>
              <a:pathLst>
                <a:path w="8145" h="1907" extrusionOk="0">
                  <a:moveTo>
                    <a:pt x="4571" y="644"/>
                  </a:moveTo>
                  <a:lnTo>
                    <a:pt x="5278" y="821"/>
                  </a:lnTo>
                  <a:lnTo>
                    <a:pt x="3031" y="1250"/>
                  </a:lnTo>
                  <a:lnTo>
                    <a:pt x="2374" y="998"/>
                  </a:lnTo>
                  <a:lnTo>
                    <a:pt x="4571" y="644"/>
                  </a:lnTo>
                  <a:close/>
                  <a:moveTo>
                    <a:pt x="4596" y="0"/>
                  </a:moveTo>
                  <a:lnTo>
                    <a:pt x="0" y="745"/>
                  </a:lnTo>
                  <a:lnTo>
                    <a:pt x="2968" y="1907"/>
                  </a:lnTo>
                  <a:lnTo>
                    <a:pt x="8145" y="922"/>
                  </a:lnTo>
                  <a:lnTo>
                    <a:pt x="459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8"/>
            <p:cNvSpPr/>
            <p:nvPr/>
          </p:nvSpPr>
          <p:spPr>
            <a:xfrm>
              <a:off x="6158300" y="3493725"/>
              <a:ext cx="139875" cy="161950"/>
            </a:xfrm>
            <a:custGeom>
              <a:avLst/>
              <a:gdLst/>
              <a:ahLst/>
              <a:cxnLst/>
              <a:rect l="l" t="t" r="r" b="b"/>
              <a:pathLst>
                <a:path w="5595" h="6478" extrusionOk="0">
                  <a:moveTo>
                    <a:pt x="3864" y="0"/>
                  </a:moveTo>
                  <a:lnTo>
                    <a:pt x="632" y="1579"/>
                  </a:lnTo>
                  <a:lnTo>
                    <a:pt x="1" y="4925"/>
                  </a:lnTo>
                  <a:lnTo>
                    <a:pt x="1099" y="6478"/>
                  </a:lnTo>
                  <a:lnTo>
                    <a:pt x="1730" y="4420"/>
                  </a:lnTo>
                  <a:lnTo>
                    <a:pt x="3473" y="6225"/>
                  </a:lnTo>
                  <a:lnTo>
                    <a:pt x="3473" y="4331"/>
                  </a:lnTo>
                  <a:lnTo>
                    <a:pt x="2678" y="3510"/>
                  </a:lnTo>
                  <a:lnTo>
                    <a:pt x="4104" y="2765"/>
                  </a:lnTo>
                  <a:lnTo>
                    <a:pt x="1895" y="2765"/>
                  </a:lnTo>
                  <a:lnTo>
                    <a:pt x="5594" y="1023"/>
                  </a:lnTo>
                  <a:lnTo>
                    <a:pt x="386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8"/>
            <p:cNvSpPr/>
            <p:nvPr/>
          </p:nvSpPr>
          <p:spPr>
            <a:xfrm>
              <a:off x="6149775" y="3484875"/>
              <a:ext cx="165125" cy="188175"/>
            </a:xfrm>
            <a:custGeom>
              <a:avLst/>
              <a:gdLst/>
              <a:ahLst/>
              <a:cxnLst/>
              <a:rect l="l" t="t" r="r" b="b"/>
              <a:pathLst>
                <a:path w="6605" h="7527" extrusionOk="0">
                  <a:moveTo>
                    <a:pt x="4193" y="708"/>
                  </a:moveTo>
                  <a:lnTo>
                    <a:pt x="5266" y="1339"/>
                  </a:lnTo>
                  <a:lnTo>
                    <a:pt x="1023" y="3334"/>
                  </a:lnTo>
                  <a:lnTo>
                    <a:pt x="1023" y="3334"/>
                  </a:lnTo>
                  <a:lnTo>
                    <a:pt x="1251" y="2147"/>
                  </a:lnTo>
                  <a:lnTo>
                    <a:pt x="4193" y="708"/>
                  </a:lnTo>
                  <a:close/>
                  <a:moveTo>
                    <a:pt x="3157" y="3423"/>
                  </a:moveTo>
                  <a:lnTo>
                    <a:pt x="2501" y="3776"/>
                  </a:lnTo>
                  <a:lnTo>
                    <a:pt x="3486" y="4812"/>
                  </a:lnTo>
                  <a:lnTo>
                    <a:pt x="3486" y="5796"/>
                  </a:lnTo>
                  <a:lnTo>
                    <a:pt x="1933" y="4168"/>
                  </a:lnTo>
                  <a:lnTo>
                    <a:pt x="1326" y="6125"/>
                  </a:lnTo>
                  <a:lnTo>
                    <a:pt x="670" y="5203"/>
                  </a:lnTo>
                  <a:lnTo>
                    <a:pt x="1011" y="3423"/>
                  </a:lnTo>
                  <a:close/>
                  <a:moveTo>
                    <a:pt x="4218" y="1"/>
                  </a:moveTo>
                  <a:lnTo>
                    <a:pt x="683" y="1718"/>
                  </a:lnTo>
                  <a:lnTo>
                    <a:pt x="1" y="5354"/>
                  </a:lnTo>
                  <a:lnTo>
                    <a:pt x="1554" y="7526"/>
                  </a:lnTo>
                  <a:lnTo>
                    <a:pt x="2210" y="5392"/>
                  </a:lnTo>
                  <a:lnTo>
                    <a:pt x="4117" y="7375"/>
                  </a:lnTo>
                  <a:lnTo>
                    <a:pt x="4117" y="4572"/>
                  </a:lnTo>
                  <a:lnTo>
                    <a:pt x="3536" y="3953"/>
                  </a:lnTo>
                  <a:lnTo>
                    <a:pt x="5708" y="2804"/>
                  </a:lnTo>
                  <a:lnTo>
                    <a:pt x="3650" y="2804"/>
                  </a:lnTo>
                  <a:lnTo>
                    <a:pt x="6605" y="1415"/>
                  </a:lnTo>
                  <a:lnTo>
                    <a:pt x="421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8"/>
            <p:cNvSpPr/>
            <p:nvPr/>
          </p:nvSpPr>
          <p:spPr>
            <a:xfrm>
              <a:off x="5945525" y="3367450"/>
              <a:ext cx="213125" cy="254775"/>
            </a:xfrm>
            <a:custGeom>
              <a:avLst/>
              <a:gdLst/>
              <a:ahLst/>
              <a:cxnLst/>
              <a:rect l="l" t="t" r="r" b="b"/>
              <a:pathLst>
                <a:path w="8525" h="10191" extrusionOk="0">
                  <a:moveTo>
                    <a:pt x="6542" y="0"/>
                  </a:moveTo>
                  <a:lnTo>
                    <a:pt x="3941" y="3119"/>
                  </a:lnTo>
                  <a:lnTo>
                    <a:pt x="2817" y="5291"/>
                  </a:lnTo>
                  <a:lnTo>
                    <a:pt x="935" y="5291"/>
                  </a:lnTo>
                  <a:lnTo>
                    <a:pt x="1" y="6869"/>
                  </a:lnTo>
                  <a:lnTo>
                    <a:pt x="1491" y="9067"/>
                  </a:lnTo>
                  <a:lnTo>
                    <a:pt x="2817" y="9546"/>
                  </a:lnTo>
                  <a:lnTo>
                    <a:pt x="4686" y="9344"/>
                  </a:lnTo>
                  <a:lnTo>
                    <a:pt x="6049" y="10190"/>
                  </a:lnTo>
                  <a:lnTo>
                    <a:pt x="7363" y="6516"/>
                  </a:lnTo>
                  <a:lnTo>
                    <a:pt x="8524" y="4874"/>
                  </a:lnTo>
                  <a:lnTo>
                    <a:pt x="7653" y="3384"/>
                  </a:lnTo>
                  <a:lnTo>
                    <a:pt x="8512" y="2134"/>
                  </a:lnTo>
                  <a:lnTo>
                    <a:pt x="654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8"/>
            <p:cNvSpPr/>
            <p:nvPr/>
          </p:nvSpPr>
          <p:spPr>
            <a:xfrm>
              <a:off x="5936075" y="3355775"/>
              <a:ext cx="232350" cy="278450"/>
            </a:xfrm>
            <a:custGeom>
              <a:avLst/>
              <a:gdLst/>
              <a:ahLst/>
              <a:cxnLst/>
              <a:rect l="l" t="t" r="r" b="b"/>
              <a:pathLst>
                <a:path w="9294" h="11138" extrusionOk="0">
                  <a:moveTo>
                    <a:pt x="6932" y="947"/>
                  </a:moveTo>
                  <a:lnTo>
                    <a:pt x="8486" y="2627"/>
                  </a:lnTo>
                  <a:lnTo>
                    <a:pt x="7652" y="3839"/>
                  </a:lnTo>
                  <a:lnTo>
                    <a:pt x="8523" y="5329"/>
                  </a:lnTo>
                  <a:lnTo>
                    <a:pt x="7475" y="6806"/>
                  </a:lnTo>
                  <a:lnTo>
                    <a:pt x="6263" y="10190"/>
                  </a:lnTo>
                  <a:lnTo>
                    <a:pt x="5139" y="9496"/>
                  </a:lnTo>
                  <a:lnTo>
                    <a:pt x="3220" y="9685"/>
                  </a:lnTo>
                  <a:lnTo>
                    <a:pt x="2071" y="9281"/>
                  </a:lnTo>
                  <a:lnTo>
                    <a:pt x="745" y="7324"/>
                  </a:lnTo>
                  <a:lnTo>
                    <a:pt x="1490" y="6074"/>
                  </a:lnTo>
                  <a:lnTo>
                    <a:pt x="3384" y="6074"/>
                  </a:lnTo>
                  <a:lnTo>
                    <a:pt x="4584" y="3763"/>
                  </a:lnTo>
                  <a:lnTo>
                    <a:pt x="6932" y="947"/>
                  </a:lnTo>
                  <a:close/>
                  <a:moveTo>
                    <a:pt x="6907" y="0"/>
                  </a:moveTo>
                  <a:lnTo>
                    <a:pt x="4079" y="3397"/>
                  </a:lnTo>
                  <a:lnTo>
                    <a:pt x="3005" y="5442"/>
                  </a:lnTo>
                  <a:lnTo>
                    <a:pt x="1137" y="5442"/>
                  </a:lnTo>
                  <a:lnTo>
                    <a:pt x="0" y="7336"/>
                  </a:lnTo>
                  <a:lnTo>
                    <a:pt x="1667" y="9799"/>
                  </a:lnTo>
                  <a:lnTo>
                    <a:pt x="3157" y="10329"/>
                  </a:lnTo>
                  <a:lnTo>
                    <a:pt x="4988" y="10140"/>
                  </a:lnTo>
                  <a:lnTo>
                    <a:pt x="6591" y="11137"/>
                  </a:lnTo>
                  <a:lnTo>
                    <a:pt x="8018" y="7147"/>
                  </a:lnTo>
                  <a:lnTo>
                    <a:pt x="9281" y="5379"/>
                  </a:lnTo>
                  <a:lnTo>
                    <a:pt x="8397" y="3877"/>
                  </a:lnTo>
                  <a:lnTo>
                    <a:pt x="9294" y="2576"/>
                  </a:lnTo>
                  <a:lnTo>
                    <a:pt x="69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8"/>
            <p:cNvSpPr/>
            <p:nvPr/>
          </p:nvSpPr>
          <p:spPr>
            <a:xfrm>
              <a:off x="6429775" y="3529075"/>
              <a:ext cx="453650" cy="254450"/>
            </a:xfrm>
            <a:custGeom>
              <a:avLst/>
              <a:gdLst/>
              <a:ahLst/>
              <a:cxnLst/>
              <a:rect l="l" t="t" r="r" b="b"/>
              <a:pathLst>
                <a:path w="18146" h="10178" extrusionOk="0">
                  <a:moveTo>
                    <a:pt x="1794" y="0"/>
                  </a:moveTo>
                  <a:lnTo>
                    <a:pt x="1" y="745"/>
                  </a:lnTo>
                  <a:lnTo>
                    <a:pt x="1705" y="2576"/>
                  </a:lnTo>
                  <a:lnTo>
                    <a:pt x="2223" y="4496"/>
                  </a:lnTo>
                  <a:lnTo>
                    <a:pt x="4281" y="4496"/>
                  </a:lnTo>
                  <a:lnTo>
                    <a:pt x="5847" y="5039"/>
                  </a:lnTo>
                  <a:lnTo>
                    <a:pt x="5847" y="6705"/>
                  </a:lnTo>
                  <a:lnTo>
                    <a:pt x="8764" y="8915"/>
                  </a:lnTo>
                  <a:lnTo>
                    <a:pt x="11214" y="8915"/>
                  </a:lnTo>
                  <a:lnTo>
                    <a:pt x="12236" y="7412"/>
                  </a:lnTo>
                  <a:lnTo>
                    <a:pt x="14055" y="8120"/>
                  </a:lnTo>
                  <a:lnTo>
                    <a:pt x="15633" y="10178"/>
                  </a:lnTo>
                  <a:lnTo>
                    <a:pt x="18146" y="10178"/>
                  </a:lnTo>
                  <a:lnTo>
                    <a:pt x="14522" y="5443"/>
                  </a:lnTo>
                  <a:lnTo>
                    <a:pt x="10431" y="3157"/>
                  </a:lnTo>
                  <a:lnTo>
                    <a:pt x="5531" y="1819"/>
                  </a:lnTo>
                  <a:lnTo>
                    <a:pt x="3650" y="2652"/>
                  </a:lnTo>
                  <a:lnTo>
                    <a:pt x="3094" y="733"/>
                  </a:lnTo>
                  <a:lnTo>
                    <a:pt x="17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8"/>
            <p:cNvSpPr/>
            <p:nvPr/>
          </p:nvSpPr>
          <p:spPr>
            <a:xfrm>
              <a:off x="6416200" y="3519925"/>
              <a:ext cx="483325" cy="271500"/>
            </a:xfrm>
            <a:custGeom>
              <a:avLst/>
              <a:gdLst/>
              <a:ahLst/>
              <a:cxnLst/>
              <a:rect l="l" t="t" r="r" b="b"/>
              <a:pathLst>
                <a:path w="19333" h="10860" extrusionOk="0">
                  <a:moveTo>
                    <a:pt x="2312" y="707"/>
                  </a:moveTo>
                  <a:lnTo>
                    <a:pt x="3372" y="1313"/>
                  </a:lnTo>
                  <a:lnTo>
                    <a:pt x="3991" y="3447"/>
                  </a:lnTo>
                  <a:lnTo>
                    <a:pt x="6112" y="2513"/>
                  </a:lnTo>
                  <a:lnTo>
                    <a:pt x="10860" y="3814"/>
                  </a:lnTo>
                  <a:lnTo>
                    <a:pt x="14863" y="6061"/>
                  </a:lnTo>
                  <a:lnTo>
                    <a:pt x="18058" y="10228"/>
                  </a:lnTo>
                  <a:lnTo>
                    <a:pt x="16328" y="10228"/>
                  </a:lnTo>
                  <a:lnTo>
                    <a:pt x="14787" y="8233"/>
                  </a:lnTo>
                  <a:lnTo>
                    <a:pt x="12653" y="7400"/>
                  </a:lnTo>
                  <a:lnTo>
                    <a:pt x="11580" y="8965"/>
                  </a:lnTo>
                  <a:lnTo>
                    <a:pt x="9408" y="8965"/>
                  </a:lnTo>
                  <a:lnTo>
                    <a:pt x="6706" y="6920"/>
                  </a:lnTo>
                  <a:lnTo>
                    <a:pt x="6706" y="5177"/>
                  </a:lnTo>
                  <a:lnTo>
                    <a:pt x="4913" y="4571"/>
                  </a:lnTo>
                  <a:lnTo>
                    <a:pt x="3006" y="4546"/>
                  </a:lnTo>
                  <a:lnTo>
                    <a:pt x="2526" y="2778"/>
                  </a:lnTo>
                  <a:lnTo>
                    <a:pt x="1074" y="1225"/>
                  </a:lnTo>
                  <a:lnTo>
                    <a:pt x="2312" y="707"/>
                  </a:lnTo>
                  <a:close/>
                  <a:moveTo>
                    <a:pt x="2362" y="0"/>
                  </a:moveTo>
                  <a:lnTo>
                    <a:pt x="1" y="998"/>
                  </a:lnTo>
                  <a:lnTo>
                    <a:pt x="1958" y="3094"/>
                  </a:lnTo>
                  <a:lnTo>
                    <a:pt x="2526" y="5177"/>
                  </a:lnTo>
                  <a:lnTo>
                    <a:pt x="4761" y="5177"/>
                  </a:lnTo>
                  <a:lnTo>
                    <a:pt x="6074" y="5632"/>
                  </a:lnTo>
                  <a:lnTo>
                    <a:pt x="6074" y="7223"/>
                  </a:lnTo>
                  <a:lnTo>
                    <a:pt x="9206" y="9597"/>
                  </a:lnTo>
                  <a:lnTo>
                    <a:pt x="11921" y="9597"/>
                  </a:lnTo>
                  <a:lnTo>
                    <a:pt x="12906" y="8170"/>
                  </a:lnTo>
                  <a:lnTo>
                    <a:pt x="14396" y="8751"/>
                  </a:lnTo>
                  <a:lnTo>
                    <a:pt x="16025" y="10859"/>
                  </a:lnTo>
                  <a:lnTo>
                    <a:pt x="19333" y="10859"/>
                  </a:lnTo>
                  <a:lnTo>
                    <a:pt x="15317" y="5607"/>
                  </a:lnTo>
                  <a:lnTo>
                    <a:pt x="11125" y="3245"/>
                  </a:lnTo>
                  <a:lnTo>
                    <a:pt x="6049" y="1844"/>
                  </a:lnTo>
                  <a:lnTo>
                    <a:pt x="4395" y="2576"/>
                  </a:lnTo>
                  <a:lnTo>
                    <a:pt x="3903" y="884"/>
                  </a:lnTo>
                  <a:lnTo>
                    <a:pt x="236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8"/>
            <p:cNvSpPr/>
            <p:nvPr/>
          </p:nvSpPr>
          <p:spPr>
            <a:xfrm>
              <a:off x="5992575" y="3785400"/>
              <a:ext cx="867500" cy="764650"/>
            </a:xfrm>
            <a:custGeom>
              <a:avLst/>
              <a:gdLst/>
              <a:ahLst/>
              <a:cxnLst/>
              <a:rect l="l" t="t" r="r" b="b"/>
              <a:pathLst>
                <a:path w="34700" h="30586" extrusionOk="0">
                  <a:moveTo>
                    <a:pt x="18082" y="1"/>
                  </a:moveTo>
                  <a:lnTo>
                    <a:pt x="15494" y="2602"/>
                  </a:lnTo>
                  <a:lnTo>
                    <a:pt x="13953" y="3574"/>
                  </a:lnTo>
                  <a:lnTo>
                    <a:pt x="12577" y="3006"/>
                  </a:lnTo>
                  <a:lnTo>
                    <a:pt x="9976" y="5430"/>
                  </a:lnTo>
                  <a:lnTo>
                    <a:pt x="8195" y="7627"/>
                  </a:lnTo>
                  <a:lnTo>
                    <a:pt x="4950" y="9572"/>
                  </a:lnTo>
                  <a:lnTo>
                    <a:pt x="1617" y="10228"/>
                  </a:lnTo>
                  <a:lnTo>
                    <a:pt x="0" y="12779"/>
                  </a:lnTo>
                  <a:lnTo>
                    <a:pt x="0" y="15999"/>
                  </a:lnTo>
                  <a:lnTo>
                    <a:pt x="973" y="20835"/>
                  </a:lnTo>
                  <a:lnTo>
                    <a:pt x="480" y="22704"/>
                  </a:lnTo>
                  <a:lnTo>
                    <a:pt x="1857" y="24244"/>
                  </a:lnTo>
                  <a:lnTo>
                    <a:pt x="5481" y="23424"/>
                  </a:lnTo>
                  <a:lnTo>
                    <a:pt x="9408" y="22211"/>
                  </a:lnTo>
                  <a:lnTo>
                    <a:pt x="12223" y="20999"/>
                  </a:lnTo>
                  <a:lnTo>
                    <a:pt x="16214" y="21365"/>
                  </a:lnTo>
                  <a:lnTo>
                    <a:pt x="18070" y="24964"/>
                  </a:lnTo>
                  <a:lnTo>
                    <a:pt x="20103" y="23184"/>
                  </a:lnTo>
                  <a:lnTo>
                    <a:pt x="20911" y="26833"/>
                  </a:lnTo>
                  <a:cubicBezTo>
                    <a:pt x="20911" y="26833"/>
                    <a:pt x="21719" y="29421"/>
                    <a:pt x="22047" y="29421"/>
                  </a:cubicBezTo>
                  <a:cubicBezTo>
                    <a:pt x="22349" y="29421"/>
                    <a:pt x="23677" y="30586"/>
                    <a:pt x="24015" y="30586"/>
                  </a:cubicBezTo>
                  <a:cubicBezTo>
                    <a:pt x="24045" y="30586"/>
                    <a:pt x="24067" y="30577"/>
                    <a:pt x="24080" y="30558"/>
                  </a:cubicBezTo>
                  <a:cubicBezTo>
                    <a:pt x="24232" y="30318"/>
                    <a:pt x="25621" y="29990"/>
                    <a:pt x="25621" y="29990"/>
                  </a:cubicBezTo>
                  <a:lnTo>
                    <a:pt x="28133" y="30229"/>
                  </a:lnTo>
                  <a:cubicBezTo>
                    <a:pt x="28133" y="30229"/>
                    <a:pt x="30735" y="28045"/>
                    <a:pt x="30735" y="27729"/>
                  </a:cubicBezTo>
                  <a:cubicBezTo>
                    <a:pt x="30735" y="27401"/>
                    <a:pt x="32831" y="23348"/>
                    <a:pt x="32831" y="23348"/>
                  </a:cubicBezTo>
                  <a:lnTo>
                    <a:pt x="34371" y="19699"/>
                  </a:lnTo>
                  <a:lnTo>
                    <a:pt x="34700" y="14193"/>
                  </a:lnTo>
                  <a:lnTo>
                    <a:pt x="31303" y="8107"/>
                  </a:lnTo>
                  <a:lnTo>
                    <a:pt x="30078" y="5114"/>
                  </a:lnTo>
                  <a:lnTo>
                    <a:pt x="29434" y="3081"/>
                  </a:lnTo>
                  <a:lnTo>
                    <a:pt x="27654" y="1"/>
                  </a:lnTo>
                  <a:lnTo>
                    <a:pt x="26025" y="3410"/>
                  </a:lnTo>
                  <a:lnTo>
                    <a:pt x="26113" y="4950"/>
                  </a:lnTo>
                  <a:lnTo>
                    <a:pt x="24333" y="6251"/>
                  </a:lnTo>
                  <a:lnTo>
                    <a:pt x="21971" y="4054"/>
                  </a:lnTo>
                  <a:lnTo>
                    <a:pt x="22224" y="1301"/>
                  </a:lnTo>
                  <a:lnTo>
                    <a:pt x="1808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8"/>
            <p:cNvSpPr/>
            <p:nvPr/>
          </p:nvSpPr>
          <p:spPr>
            <a:xfrm>
              <a:off x="5985000" y="3768350"/>
              <a:ext cx="883600" cy="789850"/>
            </a:xfrm>
            <a:custGeom>
              <a:avLst/>
              <a:gdLst/>
              <a:ahLst/>
              <a:cxnLst/>
              <a:rect l="l" t="t" r="r" b="b"/>
              <a:pathLst>
                <a:path w="35344" h="31594" extrusionOk="0">
                  <a:moveTo>
                    <a:pt x="18474" y="1049"/>
                  </a:moveTo>
                  <a:lnTo>
                    <a:pt x="22186" y="2210"/>
                  </a:lnTo>
                  <a:lnTo>
                    <a:pt x="21946" y="4862"/>
                  </a:lnTo>
                  <a:lnTo>
                    <a:pt x="24598" y="7337"/>
                  </a:lnTo>
                  <a:lnTo>
                    <a:pt x="26732" y="5784"/>
                  </a:lnTo>
                  <a:lnTo>
                    <a:pt x="26643" y="4155"/>
                  </a:lnTo>
                  <a:lnTo>
                    <a:pt x="27969" y="1364"/>
                  </a:lnTo>
                  <a:lnTo>
                    <a:pt x="29447" y="3890"/>
                  </a:lnTo>
                  <a:lnTo>
                    <a:pt x="30091" y="5910"/>
                  </a:lnTo>
                  <a:lnTo>
                    <a:pt x="31315" y="8941"/>
                  </a:lnTo>
                  <a:lnTo>
                    <a:pt x="34674" y="14938"/>
                  </a:lnTo>
                  <a:lnTo>
                    <a:pt x="34359" y="20305"/>
                  </a:lnTo>
                  <a:lnTo>
                    <a:pt x="32856" y="23891"/>
                  </a:lnTo>
                  <a:cubicBezTo>
                    <a:pt x="31530" y="26442"/>
                    <a:pt x="30810" y="27932"/>
                    <a:pt x="30722" y="28336"/>
                  </a:cubicBezTo>
                  <a:cubicBezTo>
                    <a:pt x="30583" y="28601"/>
                    <a:pt x="29396" y="29687"/>
                    <a:pt x="28335" y="30596"/>
                  </a:cubicBezTo>
                  <a:lnTo>
                    <a:pt x="25898" y="30356"/>
                  </a:lnTo>
                  <a:lnTo>
                    <a:pt x="25848" y="30369"/>
                  </a:lnTo>
                  <a:cubicBezTo>
                    <a:pt x="25052" y="30558"/>
                    <a:pt x="24522" y="30747"/>
                    <a:pt x="24257" y="30937"/>
                  </a:cubicBezTo>
                  <a:cubicBezTo>
                    <a:pt x="23979" y="30773"/>
                    <a:pt x="23714" y="30596"/>
                    <a:pt x="23461" y="30406"/>
                  </a:cubicBezTo>
                  <a:cubicBezTo>
                    <a:pt x="22931" y="30028"/>
                    <a:pt x="22666" y="29851"/>
                    <a:pt x="22464" y="29800"/>
                  </a:cubicBezTo>
                  <a:cubicBezTo>
                    <a:pt x="22262" y="29560"/>
                    <a:pt x="21832" y="28411"/>
                    <a:pt x="21517" y="27439"/>
                  </a:cubicBezTo>
                  <a:lnTo>
                    <a:pt x="20595" y="23272"/>
                  </a:lnTo>
                  <a:lnTo>
                    <a:pt x="18474" y="25141"/>
                  </a:lnTo>
                  <a:lnTo>
                    <a:pt x="16706" y="21744"/>
                  </a:lnTo>
                  <a:lnTo>
                    <a:pt x="12463" y="21353"/>
                  </a:lnTo>
                  <a:lnTo>
                    <a:pt x="9610" y="22590"/>
                  </a:lnTo>
                  <a:lnTo>
                    <a:pt x="5708" y="23803"/>
                  </a:lnTo>
                  <a:lnTo>
                    <a:pt x="2261" y="24573"/>
                  </a:lnTo>
                  <a:lnTo>
                    <a:pt x="1124" y="23297"/>
                  </a:lnTo>
                  <a:lnTo>
                    <a:pt x="1591" y="21530"/>
                  </a:lnTo>
                  <a:lnTo>
                    <a:pt x="619" y="16681"/>
                  </a:lnTo>
                  <a:lnTo>
                    <a:pt x="619" y="13537"/>
                  </a:lnTo>
                  <a:lnTo>
                    <a:pt x="2109" y="11188"/>
                  </a:lnTo>
                  <a:lnTo>
                    <a:pt x="5316" y="10557"/>
                  </a:lnTo>
                  <a:lnTo>
                    <a:pt x="8662" y="8574"/>
                  </a:lnTo>
                  <a:lnTo>
                    <a:pt x="10493" y="6352"/>
                  </a:lnTo>
                  <a:lnTo>
                    <a:pt x="12943" y="4054"/>
                  </a:lnTo>
                  <a:lnTo>
                    <a:pt x="14282" y="4609"/>
                  </a:lnTo>
                  <a:lnTo>
                    <a:pt x="15961" y="3549"/>
                  </a:lnTo>
                  <a:lnTo>
                    <a:pt x="18474" y="1049"/>
                  </a:lnTo>
                  <a:close/>
                  <a:moveTo>
                    <a:pt x="27944" y="1"/>
                  </a:moveTo>
                  <a:lnTo>
                    <a:pt x="26025" y="4016"/>
                  </a:lnTo>
                  <a:lnTo>
                    <a:pt x="26100" y="5468"/>
                  </a:lnTo>
                  <a:lnTo>
                    <a:pt x="24674" y="6516"/>
                  </a:lnTo>
                  <a:lnTo>
                    <a:pt x="22615" y="4609"/>
                  </a:lnTo>
                  <a:lnTo>
                    <a:pt x="22868" y="1756"/>
                  </a:lnTo>
                  <a:lnTo>
                    <a:pt x="18310" y="316"/>
                  </a:lnTo>
                  <a:lnTo>
                    <a:pt x="15607" y="3018"/>
                  </a:lnTo>
                  <a:lnTo>
                    <a:pt x="14231" y="3890"/>
                  </a:lnTo>
                  <a:lnTo>
                    <a:pt x="12817" y="3309"/>
                  </a:lnTo>
                  <a:lnTo>
                    <a:pt x="10039" y="5910"/>
                  </a:lnTo>
                  <a:lnTo>
                    <a:pt x="8296" y="8057"/>
                  </a:lnTo>
                  <a:lnTo>
                    <a:pt x="5152" y="9951"/>
                  </a:lnTo>
                  <a:lnTo>
                    <a:pt x="1743" y="10633"/>
                  </a:lnTo>
                  <a:lnTo>
                    <a:pt x="0" y="13360"/>
                  </a:lnTo>
                  <a:lnTo>
                    <a:pt x="0" y="16744"/>
                  </a:lnTo>
                  <a:lnTo>
                    <a:pt x="947" y="21504"/>
                  </a:lnTo>
                  <a:lnTo>
                    <a:pt x="430" y="23462"/>
                  </a:lnTo>
                  <a:lnTo>
                    <a:pt x="2046" y="25267"/>
                  </a:lnTo>
                  <a:lnTo>
                    <a:pt x="5872" y="24409"/>
                  </a:lnTo>
                  <a:lnTo>
                    <a:pt x="9824" y="23184"/>
                  </a:lnTo>
                  <a:lnTo>
                    <a:pt x="12564" y="21997"/>
                  </a:lnTo>
                  <a:lnTo>
                    <a:pt x="16314" y="22338"/>
                  </a:lnTo>
                  <a:lnTo>
                    <a:pt x="18284" y="26151"/>
                  </a:lnTo>
                  <a:lnTo>
                    <a:pt x="20216" y="24459"/>
                  </a:lnTo>
                  <a:lnTo>
                    <a:pt x="20923" y="27616"/>
                  </a:lnTo>
                  <a:cubicBezTo>
                    <a:pt x="21795" y="30419"/>
                    <a:pt x="22136" y="30419"/>
                    <a:pt x="22325" y="30419"/>
                  </a:cubicBezTo>
                  <a:cubicBezTo>
                    <a:pt x="22590" y="30571"/>
                    <a:pt x="22855" y="30735"/>
                    <a:pt x="23095" y="30924"/>
                  </a:cubicBezTo>
                  <a:cubicBezTo>
                    <a:pt x="23752" y="31391"/>
                    <a:pt x="24067" y="31593"/>
                    <a:pt x="24320" y="31593"/>
                  </a:cubicBezTo>
                  <a:cubicBezTo>
                    <a:pt x="24345" y="31581"/>
                    <a:pt x="24383" y="31581"/>
                    <a:pt x="24421" y="31568"/>
                  </a:cubicBezTo>
                  <a:cubicBezTo>
                    <a:pt x="24509" y="31555"/>
                    <a:pt x="24598" y="31505"/>
                    <a:pt x="24648" y="31429"/>
                  </a:cubicBezTo>
                  <a:cubicBezTo>
                    <a:pt x="24749" y="31341"/>
                    <a:pt x="25355" y="31126"/>
                    <a:pt x="25962" y="30987"/>
                  </a:cubicBezTo>
                  <a:lnTo>
                    <a:pt x="28563" y="31240"/>
                  </a:lnTo>
                  <a:lnTo>
                    <a:pt x="28664" y="31151"/>
                  </a:lnTo>
                  <a:cubicBezTo>
                    <a:pt x="31366" y="28866"/>
                    <a:pt x="31366" y="28550"/>
                    <a:pt x="31366" y="28424"/>
                  </a:cubicBezTo>
                  <a:cubicBezTo>
                    <a:pt x="31416" y="28146"/>
                    <a:pt x="32464" y="26037"/>
                    <a:pt x="33449" y="24143"/>
                  </a:cubicBezTo>
                  <a:lnTo>
                    <a:pt x="34990" y="20494"/>
                  </a:lnTo>
                  <a:lnTo>
                    <a:pt x="35343" y="14787"/>
                  </a:lnTo>
                  <a:lnTo>
                    <a:pt x="31909" y="8663"/>
                  </a:lnTo>
                  <a:lnTo>
                    <a:pt x="30697" y="5683"/>
                  </a:lnTo>
                  <a:lnTo>
                    <a:pt x="30053" y="3662"/>
                  </a:lnTo>
                  <a:lnTo>
                    <a:pt x="2794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8"/>
            <p:cNvSpPr/>
            <p:nvPr/>
          </p:nvSpPr>
          <p:spPr>
            <a:xfrm>
              <a:off x="6575950" y="4616250"/>
              <a:ext cx="97550" cy="109575"/>
            </a:xfrm>
            <a:custGeom>
              <a:avLst/>
              <a:gdLst/>
              <a:ahLst/>
              <a:cxnLst/>
              <a:rect l="l" t="t" r="r" b="b"/>
              <a:pathLst>
                <a:path w="3902" h="4383" extrusionOk="0">
                  <a:moveTo>
                    <a:pt x="303" y="1"/>
                  </a:moveTo>
                  <a:lnTo>
                    <a:pt x="0" y="430"/>
                  </a:lnTo>
                  <a:lnTo>
                    <a:pt x="0" y="2955"/>
                  </a:lnTo>
                  <a:lnTo>
                    <a:pt x="1326" y="4382"/>
                  </a:lnTo>
                  <a:lnTo>
                    <a:pt x="3498" y="2753"/>
                  </a:lnTo>
                  <a:lnTo>
                    <a:pt x="3902" y="430"/>
                  </a:lnTo>
                  <a:lnTo>
                    <a:pt x="2273" y="1213"/>
                  </a:lnTo>
                  <a:lnTo>
                    <a:pt x="30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8"/>
            <p:cNvSpPr/>
            <p:nvPr/>
          </p:nvSpPr>
          <p:spPr>
            <a:xfrm>
              <a:off x="6568050" y="4609625"/>
              <a:ext cx="115875" cy="126600"/>
            </a:xfrm>
            <a:custGeom>
              <a:avLst/>
              <a:gdLst/>
              <a:ahLst/>
              <a:cxnLst/>
              <a:rect l="l" t="t" r="r" b="b"/>
              <a:pathLst>
                <a:path w="4635" h="5064" extrusionOk="0">
                  <a:moveTo>
                    <a:pt x="783" y="1"/>
                  </a:moveTo>
                  <a:lnTo>
                    <a:pt x="455" y="531"/>
                  </a:lnTo>
                  <a:lnTo>
                    <a:pt x="2564" y="1844"/>
                  </a:lnTo>
                  <a:lnTo>
                    <a:pt x="3814" y="1251"/>
                  </a:lnTo>
                  <a:lnTo>
                    <a:pt x="3536" y="2842"/>
                  </a:lnTo>
                  <a:lnTo>
                    <a:pt x="1680" y="4218"/>
                  </a:lnTo>
                  <a:lnTo>
                    <a:pt x="632" y="3094"/>
                  </a:lnTo>
                  <a:lnTo>
                    <a:pt x="632" y="695"/>
                  </a:lnTo>
                  <a:lnTo>
                    <a:pt x="0" y="695"/>
                  </a:lnTo>
                  <a:lnTo>
                    <a:pt x="0" y="3347"/>
                  </a:lnTo>
                  <a:lnTo>
                    <a:pt x="1592" y="5064"/>
                  </a:lnTo>
                  <a:lnTo>
                    <a:pt x="4104" y="3208"/>
                  </a:lnTo>
                  <a:lnTo>
                    <a:pt x="4635" y="139"/>
                  </a:lnTo>
                  <a:lnTo>
                    <a:pt x="2602" y="1124"/>
                  </a:lnTo>
                  <a:lnTo>
                    <a:pt x="78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8"/>
            <p:cNvSpPr/>
            <p:nvPr/>
          </p:nvSpPr>
          <p:spPr>
            <a:xfrm>
              <a:off x="6995150" y="4713800"/>
              <a:ext cx="195750" cy="190700"/>
            </a:xfrm>
            <a:custGeom>
              <a:avLst/>
              <a:gdLst/>
              <a:ahLst/>
              <a:cxnLst/>
              <a:rect l="l" t="t" r="r" b="b"/>
              <a:pathLst>
                <a:path w="7830" h="7628" extrusionOk="0">
                  <a:moveTo>
                    <a:pt x="6883" y="0"/>
                  </a:moveTo>
                  <a:lnTo>
                    <a:pt x="4648" y="1932"/>
                  </a:lnTo>
                  <a:lnTo>
                    <a:pt x="2615" y="2905"/>
                  </a:lnTo>
                  <a:lnTo>
                    <a:pt x="468" y="4660"/>
                  </a:lnTo>
                  <a:lnTo>
                    <a:pt x="1" y="5859"/>
                  </a:lnTo>
                  <a:lnTo>
                    <a:pt x="1958" y="7627"/>
                  </a:lnTo>
                  <a:lnTo>
                    <a:pt x="4471" y="4622"/>
                  </a:lnTo>
                  <a:lnTo>
                    <a:pt x="6921" y="2425"/>
                  </a:lnTo>
                  <a:lnTo>
                    <a:pt x="7830" y="1124"/>
                  </a:lnTo>
                  <a:lnTo>
                    <a:pt x="783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8"/>
            <p:cNvSpPr/>
            <p:nvPr/>
          </p:nvSpPr>
          <p:spPr>
            <a:xfrm>
              <a:off x="6985700" y="4705900"/>
              <a:ext cx="213100" cy="209650"/>
            </a:xfrm>
            <a:custGeom>
              <a:avLst/>
              <a:gdLst/>
              <a:ahLst/>
              <a:cxnLst/>
              <a:rect l="l" t="t" r="r" b="b"/>
              <a:pathLst>
                <a:path w="8524" h="8386" extrusionOk="0">
                  <a:moveTo>
                    <a:pt x="7905" y="632"/>
                  </a:moveTo>
                  <a:lnTo>
                    <a:pt x="7905" y="1339"/>
                  </a:lnTo>
                  <a:lnTo>
                    <a:pt x="7071" y="2526"/>
                  </a:lnTo>
                  <a:lnTo>
                    <a:pt x="4609" y="4736"/>
                  </a:lnTo>
                  <a:lnTo>
                    <a:pt x="2311" y="7489"/>
                  </a:lnTo>
                  <a:lnTo>
                    <a:pt x="758" y="6074"/>
                  </a:lnTo>
                  <a:lnTo>
                    <a:pt x="1111" y="5165"/>
                  </a:lnTo>
                  <a:lnTo>
                    <a:pt x="3169" y="3486"/>
                  </a:lnTo>
                  <a:lnTo>
                    <a:pt x="5165" y="2526"/>
                  </a:lnTo>
                  <a:lnTo>
                    <a:pt x="7387" y="632"/>
                  </a:lnTo>
                  <a:close/>
                  <a:moveTo>
                    <a:pt x="7147" y="1"/>
                  </a:moveTo>
                  <a:lnTo>
                    <a:pt x="4836" y="1971"/>
                  </a:lnTo>
                  <a:lnTo>
                    <a:pt x="2854" y="2943"/>
                  </a:lnTo>
                  <a:lnTo>
                    <a:pt x="568" y="4786"/>
                  </a:lnTo>
                  <a:lnTo>
                    <a:pt x="0" y="6251"/>
                  </a:lnTo>
                  <a:lnTo>
                    <a:pt x="2374" y="8385"/>
                  </a:lnTo>
                  <a:lnTo>
                    <a:pt x="5064" y="5165"/>
                  </a:lnTo>
                  <a:lnTo>
                    <a:pt x="7513" y="2981"/>
                  </a:lnTo>
                  <a:lnTo>
                    <a:pt x="8523" y="1541"/>
                  </a:lnTo>
                  <a:lnTo>
                    <a:pt x="852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8"/>
            <p:cNvSpPr/>
            <p:nvPr/>
          </p:nvSpPr>
          <p:spPr>
            <a:xfrm>
              <a:off x="7223700" y="4478300"/>
              <a:ext cx="126625" cy="235850"/>
            </a:xfrm>
            <a:custGeom>
              <a:avLst/>
              <a:gdLst/>
              <a:ahLst/>
              <a:cxnLst/>
              <a:rect l="l" t="t" r="r" b="b"/>
              <a:pathLst>
                <a:path w="5065" h="9434" extrusionOk="0">
                  <a:moveTo>
                    <a:pt x="607" y="1"/>
                  </a:moveTo>
                  <a:lnTo>
                    <a:pt x="1099" y="3334"/>
                  </a:lnTo>
                  <a:lnTo>
                    <a:pt x="1175" y="5557"/>
                  </a:lnTo>
                  <a:lnTo>
                    <a:pt x="266" y="5948"/>
                  </a:lnTo>
                  <a:lnTo>
                    <a:pt x="1087" y="7792"/>
                  </a:lnTo>
                  <a:cubicBezTo>
                    <a:pt x="1087" y="7792"/>
                    <a:pt x="1" y="8612"/>
                    <a:pt x="317" y="8827"/>
                  </a:cubicBezTo>
                  <a:cubicBezTo>
                    <a:pt x="569" y="9004"/>
                    <a:pt x="809" y="9206"/>
                    <a:pt x="1036" y="9433"/>
                  </a:cubicBezTo>
                  <a:lnTo>
                    <a:pt x="2640" y="7716"/>
                  </a:lnTo>
                  <a:lnTo>
                    <a:pt x="3448" y="5531"/>
                  </a:lnTo>
                  <a:lnTo>
                    <a:pt x="5064" y="5026"/>
                  </a:lnTo>
                  <a:lnTo>
                    <a:pt x="4092" y="4370"/>
                  </a:lnTo>
                  <a:lnTo>
                    <a:pt x="2791" y="4370"/>
                  </a:lnTo>
                  <a:lnTo>
                    <a:pt x="2665" y="733"/>
                  </a:lnTo>
                  <a:lnTo>
                    <a:pt x="60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8"/>
            <p:cNvSpPr/>
            <p:nvPr/>
          </p:nvSpPr>
          <p:spPr>
            <a:xfrm>
              <a:off x="7219600" y="4466625"/>
              <a:ext cx="149025" cy="258875"/>
            </a:xfrm>
            <a:custGeom>
              <a:avLst/>
              <a:gdLst/>
              <a:ahLst/>
              <a:cxnLst/>
              <a:rect l="l" t="t" r="r" b="b"/>
              <a:pathLst>
                <a:path w="5961" h="10355" extrusionOk="0">
                  <a:moveTo>
                    <a:pt x="1162" y="948"/>
                  </a:moveTo>
                  <a:lnTo>
                    <a:pt x="2526" y="1427"/>
                  </a:lnTo>
                  <a:lnTo>
                    <a:pt x="2652" y="5152"/>
                  </a:lnTo>
                  <a:lnTo>
                    <a:pt x="4155" y="5152"/>
                  </a:lnTo>
                  <a:lnTo>
                    <a:pt x="4509" y="5392"/>
                  </a:lnTo>
                  <a:lnTo>
                    <a:pt x="3372" y="5733"/>
                  </a:lnTo>
                  <a:lnTo>
                    <a:pt x="2539" y="8019"/>
                  </a:lnTo>
                  <a:lnTo>
                    <a:pt x="1188" y="9458"/>
                  </a:lnTo>
                  <a:cubicBezTo>
                    <a:pt x="1074" y="9344"/>
                    <a:pt x="922" y="9231"/>
                    <a:pt x="784" y="9117"/>
                  </a:cubicBezTo>
                  <a:cubicBezTo>
                    <a:pt x="973" y="8903"/>
                    <a:pt x="1200" y="8701"/>
                    <a:pt x="1440" y="8524"/>
                  </a:cubicBezTo>
                  <a:lnTo>
                    <a:pt x="1642" y="8360"/>
                  </a:lnTo>
                  <a:lnTo>
                    <a:pt x="847" y="6579"/>
                  </a:lnTo>
                  <a:lnTo>
                    <a:pt x="1667" y="6238"/>
                  </a:lnTo>
                  <a:lnTo>
                    <a:pt x="1566" y="3751"/>
                  </a:lnTo>
                  <a:lnTo>
                    <a:pt x="1162" y="948"/>
                  </a:lnTo>
                  <a:close/>
                  <a:moveTo>
                    <a:pt x="380" y="1"/>
                  </a:moveTo>
                  <a:lnTo>
                    <a:pt x="948" y="3814"/>
                  </a:lnTo>
                  <a:lnTo>
                    <a:pt x="1011" y="5822"/>
                  </a:lnTo>
                  <a:lnTo>
                    <a:pt x="1" y="6251"/>
                  </a:lnTo>
                  <a:lnTo>
                    <a:pt x="859" y="8158"/>
                  </a:lnTo>
                  <a:cubicBezTo>
                    <a:pt x="481" y="8473"/>
                    <a:pt x="114" y="8865"/>
                    <a:pt x="114" y="9193"/>
                  </a:cubicBezTo>
                  <a:cubicBezTo>
                    <a:pt x="114" y="9332"/>
                    <a:pt x="190" y="9471"/>
                    <a:pt x="304" y="9559"/>
                  </a:cubicBezTo>
                  <a:cubicBezTo>
                    <a:pt x="544" y="9723"/>
                    <a:pt x="771" y="9913"/>
                    <a:pt x="973" y="10127"/>
                  </a:cubicBezTo>
                  <a:lnTo>
                    <a:pt x="1200" y="10355"/>
                  </a:lnTo>
                  <a:lnTo>
                    <a:pt x="3044" y="8397"/>
                  </a:lnTo>
                  <a:lnTo>
                    <a:pt x="3852" y="6251"/>
                  </a:lnTo>
                  <a:lnTo>
                    <a:pt x="5961" y="5607"/>
                  </a:lnTo>
                  <a:lnTo>
                    <a:pt x="4357" y="4521"/>
                  </a:lnTo>
                  <a:lnTo>
                    <a:pt x="3258" y="4521"/>
                  </a:lnTo>
                  <a:lnTo>
                    <a:pt x="3132" y="973"/>
                  </a:lnTo>
                  <a:lnTo>
                    <a:pt x="38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8"/>
            <p:cNvSpPr/>
            <p:nvPr/>
          </p:nvSpPr>
          <p:spPr>
            <a:xfrm>
              <a:off x="6134625" y="2921400"/>
              <a:ext cx="43275" cy="96300"/>
            </a:xfrm>
            <a:custGeom>
              <a:avLst/>
              <a:gdLst/>
              <a:ahLst/>
              <a:cxnLst/>
              <a:rect l="l" t="t" r="r" b="b"/>
              <a:pathLst>
                <a:path w="1731" h="3852" extrusionOk="0">
                  <a:moveTo>
                    <a:pt x="1415" y="0"/>
                  </a:moveTo>
                  <a:lnTo>
                    <a:pt x="1" y="682"/>
                  </a:lnTo>
                  <a:lnTo>
                    <a:pt x="1" y="2627"/>
                  </a:lnTo>
                  <a:lnTo>
                    <a:pt x="1415" y="3852"/>
                  </a:lnTo>
                  <a:lnTo>
                    <a:pt x="1730" y="1920"/>
                  </a:lnTo>
                  <a:lnTo>
                    <a:pt x="141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8"/>
            <p:cNvSpPr/>
            <p:nvPr/>
          </p:nvSpPr>
          <p:spPr>
            <a:xfrm>
              <a:off x="6126725" y="2909725"/>
              <a:ext cx="59375" cy="122825"/>
            </a:xfrm>
            <a:custGeom>
              <a:avLst/>
              <a:gdLst/>
              <a:ahLst/>
              <a:cxnLst/>
              <a:rect l="l" t="t" r="r" b="b"/>
              <a:pathLst>
                <a:path w="2375" h="4913" extrusionOk="0">
                  <a:moveTo>
                    <a:pt x="1491" y="935"/>
                  </a:moveTo>
                  <a:lnTo>
                    <a:pt x="1731" y="2387"/>
                  </a:lnTo>
                  <a:lnTo>
                    <a:pt x="1516" y="3713"/>
                  </a:lnTo>
                  <a:lnTo>
                    <a:pt x="632" y="2955"/>
                  </a:lnTo>
                  <a:lnTo>
                    <a:pt x="632" y="1351"/>
                  </a:lnTo>
                  <a:lnTo>
                    <a:pt x="1491" y="935"/>
                  </a:lnTo>
                  <a:close/>
                  <a:moveTo>
                    <a:pt x="1983" y="0"/>
                  </a:moveTo>
                  <a:lnTo>
                    <a:pt x="1" y="960"/>
                  </a:lnTo>
                  <a:lnTo>
                    <a:pt x="1" y="3245"/>
                  </a:lnTo>
                  <a:lnTo>
                    <a:pt x="1958" y="4912"/>
                  </a:lnTo>
                  <a:lnTo>
                    <a:pt x="2375" y="2387"/>
                  </a:lnTo>
                  <a:lnTo>
                    <a:pt x="198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8"/>
            <p:cNvSpPr/>
            <p:nvPr/>
          </p:nvSpPr>
          <p:spPr>
            <a:xfrm>
              <a:off x="5917450" y="3060600"/>
              <a:ext cx="65350" cy="60650"/>
            </a:xfrm>
            <a:custGeom>
              <a:avLst/>
              <a:gdLst/>
              <a:ahLst/>
              <a:cxnLst/>
              <a:rect l="l" t="t" r="r" b="b"/>
              <a:pathLst>
                <a:path w="2614" h="2426" extrusionOk="0">
                  <a:moveTo>
                    <a:pt x="1099" y="1"/>
                  </a:moveTo>
                  <a:lnTo>
                    <a:pt x="0" y="1175"/>
                  </a:lnTo>
                  <a:lnTo>
                    <a:pt x="568" y="2425"/>
                  </a:lnTo>
                  <a:lnTo>
                    <a:pt x="1440" y="2425"/>
                  </a:lnTo>
                  <a:lnTo>
                    <a:pt x="2614" y="708"/>
                  </a:lnTo>
                  <a:lnTo>
                    <a:pt x="109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8"/>
            <p:cNvSpPr/>
            <p:nvPr/>
          </p:nvSpPr>
          <p:spPr>
            <a:xfrm>
              <a:off x="5908275" y="3050825"/>
              <a:ext cx="86225" cy="78325"/>
            </a:xfrm>
            <a:custGeom>
              <a:avLst/>
              <a:gdLst/>
              <a:ahLst/>
              <a:cxnLst/>
              <a:rect l="l" t="t" r="r" b="b"/>
              <a:pathLst>
                <a:path w="3449" h="3133" extrusionOk="0">
                  <a:moveTo>
                    <a:pt x="1541" y="771"/>
                  </a:moveTo>
                  <a:lnTo>
                    <a:pt x="2514" y="1225"/>
                  </a:lnTo>
                  <a:lnTo>
                    <a:pt x="1630" y="2501"/>
                  </a:lnTo>
                  <a:lnTo>
                    <a:pt x="1137" y="2501"/>
                  </a:lnTo>
                  <a:lnTo>
                    <a:pt x="746" y="1617"/>
                  </a:lnTo>
                  <a:lnTo>
                    <a:pt x="1541" y="771"/>
                  </a:lnTo>
                  <a:close/>
                  <a:moveTo>
                    <a:pt x="1390" y="1"/>
                  </a:moveTo>
                  <a:lnTo>
                    <a:pt x="1" y="1503"/>
                  </a:lnTo>
                  <a:lnTo>
                    <a:pt x="733" y="3132"/>
                  </a:lnTo>
                  <a:lnTo>
                    <a:pt x="1971" y="3132"/>
                  </a:lnTo>
                  <a:lnTo>
                    <a:pt x="3448" y="960"/>
                  </a:lnTo>
                  <a:lnTo>
                    <a:pt x="139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8"/>
            <p:cNvSpPr/>
            <p:nvPr/>
          </p:nvSpPr>
          <p:spPr>
            <a:xfrm>
              <a:off x="6168100" y="3083025"/>
              <a:ext cx="108300" cy="173650"/>
            </a:xfrm>
            <a:custGeom>
              <a:avLst/>
              <a:gdLst/>
              <a:ahLst/>
              <a:cxnLst/>
              <a:rect l="l" t="t" r="r" b="b"/>
              <a:pathLst>
                <a:path w="4332" h="6946" extrusionOk="0">
                  <a:moveTo>
                    <a:pt x="1578" y="0"/>
                  </a:moveTo>
                  <a:lnTo>
                    <a:pt x="707" y="1440"/>
                  </a:lnTo>
                  <a:lnTo>
                    <a:pt x="0" y="3132"/>
                  </a:lnTo>
                  <a:lnTo>
                    <a:pt x="783" y="5897"/>
                  </a:lnTo>
                  <a:lnTo>
                    <a:pt x="2399" y="5405"/>
                  </a:lnTo>
                  <a:lnTo>
                    <a:pt x="3472" y="6945"/>
                  </a:lnTo>
                  <a:lnTo>
                    <a:pt x="4331" y="5241"/>
                  </a:lnTo>
                  <a:lnTo>
                    <a:pt x="3472" y="3789"/>
                  </a:lnTo>
                  <a:lnTo>
                    <a:pt x="1818" y="2564"/>
                  </a:lnTo>
                  <a:lnTo>
                    <a:pt x="2399" y="1352"/>
                  </a:lnTo>
                  <a:lnTo>
                    <a:pt x="157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8"/>
            <p:cNvSpPr/>
            <p:nvPr/>
          </p:nvSpPr>
          <p:spPr>
            <a:xfrm>
              <a:off x="6159575" y="3067875"/>
              <a:ext cx="125650" cy="204275"/>
            </a:xfrm>
            <a:custGeom>
              <a:avLst/>
              <a:gdLst/>
              <a:ahLst/>
              <a:cxnLst/>
              <a:rect l="l" t="t" r="r" b="b"/>
              <a:pathLst>
                <a:path w="5026" h="8171" extrusionOk="0">
                  <a:moveTo>
                    <a:pt x="1932" y="1213"/>
                  </a:moveTo>
                  <a:lnTo>
                    <a:pt x="2399" y="1970"/>
                  </a:lnTo>
                  <a:lnTo>
                    <a:pt x="1768" y="3271"/>
                  </a:lnTo>
                  <a:lnTo>
                    <a:pt x="3574" y="4609"/>
                  </a:lnTo>
                  <a:lnTo>
                    <a:pt x="4319" y="5872"/>
                  </a:lnTo>
                  <a:lnTo>
                    <a:pt x="3763" y="6933"/>
                  </a:lnTo>
                  <a:lnTo>
                    <a:pt x="2866" y="5645"/>
                  </a:lnTo>
                  <a:lnTo>
                    <a:pt x="1351" y="6099"/>
                  </a:lnTo>
                  <a:lnTo>
                    <a:pt x="682" y="3763"/>
                  </a:lnTo>
                  <a:lnTo>
                    <a:pt x="1326" y="2197"/>
                  </a:lnTo>
                  <a:lnTo>
                    <a:pt x="1932" y="1213"/>
                  </a:lnTo>
                  <a:close/>
                  <a:moveTo>
                    <a:pt x="1907" y="0"/>
                  </a:moveTo>
                  <a:lnTo>
                    <a:pt x="758" y="1920"/>
                  </a:lnTo>
                  <a:lnTo>
                    <a:pt x="0" y="3725"/>
                  </a:lnTo>
                  <a:lnTo>
                    <a:pt x="909" y="6895"/>
                  </a:lnTo>
                  <a:lnTo>
                    <a:pt x="2614" y="6377"/>
                  </a:lnTo>
                  <a:lnTo>
                    <a:pt x="3851" y="8170"/>
                  </a:lnTo>
                  <a:lnTo>
                    <a:pt x="5026" y="5834"/>
                  </a:lnTo>
                  <a:lnTo>
                    <a:pt x="4079" y="4230"/>
                  </a:lnTo>
                  <a:lnTo>
                    <a:pt x="2551" y="3081"/>
                  </a:lnTo>
                  <a:lnTo>
                    <a:pt x="3094" y="1945"/>
                  </a:lnTo>
                  <a:lnTo>
                    <a:pt x="19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8"/>
            <p:cNvSpPr/>
            <p:nvPr/>
          </p:nvSpPr>
          <p:spPr>
            <a:xfrm>
              <a:off x="6241950" y="3244650"/>
              <a:ext cx="111475" cy="160375"/>
            </a:xfrm>
            <a:custGeom>
              <a:avLst/>
              <a:gdLst/>
              <a:ahLst/>
              <a:cxnLst/>
              <a:rect l="l" t="t" r="r" b="b"/>
              <a:pathLst>
                <a:path w="4459" h="6415" extrusionOk="0">
                  <a:moveTo>
                    <a:pt x="2248" y="0"/>
                  </a:moveTo>
                  <a:lnTo>
                    <a:pt x="1781" y="1693"/>
                  </a:lnTo>
                  <a:lnTo>
                    <a:pt x="2021" y="3069"/>
                  </a:lnTo>
                  <a:lnTo>
                    <a:pt x="518" y="3965"/>
                  </a:lnTo>
                  <a:lnTo>
                    <a:pt x="1" y="4281"/>
                  </a:lnTo>
                  <a:lnTo>
                    <a:pt x="1377" y="4912"/>
                  </a:lnTo>
                  <a:lnTo>
                    <a:pt x="2842" y="6415"/>
                  </a:lnTo>
                  <a:lnTo>
                    <a:pt x="4458" y="4912"/>
                  </a:lnTo>
                  <a:lnTo>
                    <a:pt x="3271" y="3208"/>
                  </a:lnTo>
                  <a:lnTo>
                    <a:pt x="3650" y="1541"/>
                  </a:lnTo>
                  <a:lnTo>
                    <a:pt x="224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8"/>
            <p:cNvSpPr/>
            <p:nvPr/>
          </p:nvSpPr>
          <p:spPr>
            <a:xfrm>
              <a:off x="6225225" y="3228550"/>
              <a:ext cx="138600" cy="187525"/>
            </a:xfrm>
            <a:custGeom>
              <a:avLst/>
              <a:gdLst/>
              <a:ahLst/>
              <a:cxnLst/>
              <a:rect l="l" t="t" r="r" b="b"/>
              <a:pathLst>
                <a:path w="5544" h="7501" extrusionOk="0">
                  <a:moveTo>
                    <a:pt x="3082" y="1276"/>
                  </a:moveTo>
                  <a:lnTo>
                    <a:pt x="3978" y="2273"/>
                  </a:lnTo>
                  <a:lnTo>
                    <a:pt x="3612" y="3915"/>
                  </a:lnTo>
                  <a:lnTo>
                    <a:pt x="4723" y="5519"/>
                  </a:lnTo>
                  <a:lnTo>
                    <a:pt x="3523" y="6617"/>
                  </a:lnTo>
                  <a:lnTo>
                    <a:pt x="2286" y="5342"/>
                  </a:lnTo>
                  <a:lnTo>
                    <a:pt x="1339" y="4887"/>
                  </a:lnTo>
                  <a:lnTo>
                    <a:pt x="3044" y="3877"/>
                  </a:lnTo>
                  <a:lnTo>
                    <a:pt x="2791" y="2362"/>
                  </a:lnTo>
                  <a:lnTo>
                    <a:pt x="3082" y="1276"/>
                  </a:lnTo>
                  <a:close/>
                  <a:moveTo>
                    <a:pt x="2766" y="1"/>
                  </a:moveTo>
                  <a:lnTo>
                    <a:pt x="2134" y="2324"/>
                  </a:lnTo>
                  <a:lnTo>
                    <a:pt x="2337" y="3549"/>
                  </a:lnTo>
                  <a:lnTo>
                    <a:pt x="1023" y="4344"/>
                  </a:lnTo>
                  <a:lnTo>
                    <a:pt x="1" y="4976"/>
                  </a:lnTo>
                  <a:lnTo>
                    <a:pt x="1857" y="5822"/>
                  </a:lnTo>
                  <a:lnTo>
                    <a:pt x="3498" y="7501"/>
                  </a:lnTo>
                  <a:lnTo>
                    <a:pt x="5544" y="5607"/>
                  </a:lnTo>
                  <a:lnTo>
                    <a:pt x="4281" y="3776"/>
                  </a:lnTo>
                  <a:lnTo>
                    <a:pt x="4660" y="2084"/>
                  </a:lnTo>
                  <a:lnTo>
                    <a:pt x="276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8"/>
            <p:cNvSpPr/>
            <p:nvPr/>
          </p:nvSpPr>
          <p:spPr>
            <a:xfrm>
              <a:off x="6323400" y="2434950"/>
              <a:ext cx="220375" cy="347575"/>
            </a:xfrm>
            <a:custGeom>
              <a:avLst/>
              <a:gdLst/>
              <a:ahLst/>
              <a:cxnLst/>
              <a:rect l="l" t="t" r="r" b="b"/>
              <a:pathLst>
                <a:path w="8815" h="13903" extrusionOk="0">
                  <a:moveTo>
                    <a:pt x="7766" y="0"/>
                  </a:moveTo>
                  <a:lnTo>
                    <a:pt x="6718" y="392"/>
                  </a:lnTo>
                  <a:lnTo>
                    <a:pt x="6301" y="2235"/>
                  </a:lnTo>
                  <a:lnTo>
                    <a:pt x="6150" y="4836"/>
                  </a:lnTo>
                  <a:lnTo>
                    <a:pt x="4433" y="5960"/>
                  </a:lnTo>
                  <a:lnTo>
                    <a:pt x="3877" y="7337"/>
                  </a:lnTo>
                  <a:lnTo>
                    <a:pt x="2248" y="7425"/>
                  </a:lnTo>
                  <a:lnTo>
                    <a:pt x="847" y="9104"/>
                  </a:lnTo>
                  <a:lnTo>
                    <a:pt x="1" y="10367"/>
                  </a:lnTo>
                  <a:lnTo>
                    <a:pt x="1187" y="12640"/>
                  </a:lnTo>
                  <a:lnTo>
                    <a:pt x="1932" y="13903"/>
                  </a:lnTo>
                  <a:lnTo>
                    <a:pt x="2652" y="11478"/>
                  </a:lnTo>
                  <a:lnTo>
                    <a:pt x="2248" y="10304"/>
                  </a:lnTo>
                  <a:lnTo>
                    <a:pt x="4256" y="9799"/>
                  </a:lnTo>
                  <a:lnTo>
                    <a:pt x="6011" y="9799"/>
                  </a:lnTo>
                  <a:lnTo>
                    <a:pt x="8814" y="7576"/>
                  </a:lnTo>
                  <a:lnTo>
                    <a:pt x="8499" y="4660"/>
                  </a:lnTo>
                  <a:lnTo>
                    <a:pt x="8814" y="2639"/>
                  </a:lnTo>
                  <a:lnTo>
                    <a:pt x="776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8"/>
            <p:cNvSpPr/>
            <p:nvPr/>
          </p:nvSpPr>
          <p:spPr>
            <a:xfrm>
              <a:off x="6314250" y="2424850"/>
              <a:ext cx="238050" cy="377575"/>
            </a:xfrm>
            <a:custGeom>
              <a:avLst/>
              <a:gdLst/>
              <a:ahLst/>
              <a:cxnLst/>
              <a:rect l="l" t="t" r="r" b="b"/>
              <a:pathLst>
                <a:path w="9522" h="15103" extrusionOk="0">
                  <a:moveTo>
                    <a:pt x="7955" y="808"/>
                  </a:moveTo>
                  <a:lnTo>
                    <a:pt x="8852" y="3069"/>
                  </a:lnTo>
                  <a:lnTo>
                    <a:pt x="8536" y="5051"/>
                  </a:lnTo>
                  <a:lnTo>
                    <a:pt x="8852" y="7842"/>
                  </a:lnTo>
                  <a:lnTo>
                    <a:pt x="6263" y="9887"/>
                  </a:lnTo>
                  <a:lnTo>
                    <a:pt x="4622" y="9887"/>
                  </a:lnTo>
                  <a:lnTo>
                    <a:pt x="2210" y="10493"/>
                  </a:lnTo>
                  <a:lnTo>
                    <a:pt x="2690" y="11895"/>
                  </a:lnTo>
                  <a:lnTo>
                    <a:pt x="2197" y="13536"/>
                  </a:lnTo>
                  <a:lnTo>
                    <a:pt x="1844" y="12905"/>
                  </a:lnTo>
                  <a:lnTo>
                    <a:pt x="733" y="10784"/>
                  </a:lnTo>
                  <a:lnTo>
                    <a:pt x="1478" y="9710"/>
                  </a:lnTo>
                  <a:lnTo>
                    <a:pt x="2778" y="8132"/>
                  </a:lnTo>
                  <a:lnTo>
                    <a:pt x="4470" y="8044"/>
                  </a:lnTo>
                  <a:lnTo>
                    <a:pt x="5064" y="6579"/>
                  </a:lnTo>
                  <a:lnTo>
                    <a:pt x="6819" y="5417"/>
                  </a:lnTo>
                  <a:lnTo>
                    <a:pt x="6983" y="2715"/>
                  </a:lnTo>
                  <a:lnTo>
                    <a:pt x="7349" y="1036"/>
                  </a:lnTo>
                  <a:lnTo>
                    <a:pt x="7955" y="808"/>
                  </a:lnTo>
                  <a:close/>
                  <a:moveTo>
                    <a:pt x="8309" y="0"/>
                  </a:moveTo>
                  <a:lnTo>
                    <a:pt x="6806" y="556"/>
                  </a:lnTo>
                  <a:lnTo>
                    <a:pt x="6364" y="2627"/>
                  </a:lnTo>
                  <a:lnTo>
                    <a:pt x="6200" y="5064"/>
                  </a:lnTo>
                  <a:lnTo>
                    <a:pt x="4546" y="6162"/>
                  </a:lnTo>
                  <a:lnTo>
                    <a:pt x="4028" y="7450"/>
                  </a:lnTo>
                  <a:lnTo>
                    <a:pt x="2463" y="7526"/>
                  </a:lnTo>
                  <a:lnTo>
                    <a:pt x="973" y="9319"/>
                  </a:lnTo>
                  <a:lnTo>
                    <a:pt x="0" y="10758"/>
                  </a:lnTo>
                  <a:lnTo>
                    <a:pt x="1276" y="13208"/>
                  </a:lnTo>
                  <a:lnTo>
                    <a:pt x="2387" y="15102"/>
                  </a:lnTo>
                  <a:lnTo>
                    <a:pt x="3347" y="11870"/>
                  </a:lnTo>
                  <a:lnTo>
                    <a:pt x="3031" y="10923"/>
                  </a:lnTo>
                  <a:lnTo>
                    <a:pt x="4660" y="10506"/>
                  </a:lnTo>
                  <a:lnTo>
                    <a:pt x="6491" y="10506"/>
                  </a:lnTo>
                  <a:lnTo>
                    <a:pt x="9521" y="8119"/>
                  </a:lnTo>
                  <a:lnTo>
                    <a:pt x="9180" y="5076"/>
                  </a:lnTo>
                  <a:lnTo>
                    <a:pt x="9509" y="3005"/>
                  </a:lnTo>
                  <a:lnTo>
                    <a:pt x="830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8"/>
            <p:cNvSpPr/>
            <p:nvPr/>
          </p:nvSpPr>
          <p:spPr>
            <a:xfrm>
              <a:off x="6470500" y="2285950"/>
              <a:ext cx="89675" cy="141450"/>
            </a:xfrm>
            <a:custGeom>
              <a:avLst/>
              <a:gdLst/>
              <a:ahLst/>
              <a:cxnLst/>
              <a:rect l="l" t="t" r="r" b="b"/>
              <a:pathLst>
                <a:path w="3587" h="5658" extrusionOk="0">
                  <a:moveTo>
                    <a:pt x="266" y="0"/>
                  </a:moveTo>
                  <a:lnTo>
                    <a:pt x="1" y="897"/>
                  </a:lnTo>
                  <a:lnTo>
                    <a:pt x="380" y="2677"/>
                  </a:lnTo>
                  <a:lnTo>
                    <a:pt x="76" y="3940"/>
                  </a:lnTo>
                  <a:lnTo>
                    <a:pt x="342" y="5657"/>
                  </a:lnTo>
                  <a:lnTo>
                    <a:pt x="2021" y="5657"/>
                  </a:lnTo>
                  <a:lnTo>
                    <a:pt x="1554" y="3801"/>
                  </a:lnTo>
                  <a:lnTo>
                    <a:pt x="1554" y="3801"/>
                  </a:lnTo>
                  <a:lnTo>
                    <a:pt x="2943" y="4420"/>
                  </a:lnTo>
                  <a:lnTo>
                    <a:pt x="3587" y="2677"/>
                  </a:lnTo>
                  <a:lnTo>
                    <a:pt x="3587" y="1566"/>
                  </a:lnTo>
                  <a:lnTo>
                    <a:pt x="1832" y="821"/>
                  </a:lnTo>
                  <a:lnTo>
                    <a:pt x="26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8"/>
            <p:cNvSpPr/>
            <p:nvPr/>
          </p:nvSpPr>
          <p:spPr>
            <a:xfrm>
              <a:off x="6462300" y="2274900"/>
              <a:ext cx="105775" cy="160375"/>
            </a:xfrm>
            <a:custGeom>
              <a:avLst/>
              <a:gdLst/>
              <a:ahLst/>
              <a:cxnLst/>
              <a:rect l="l" t="t" r="r" b="b"/>
              <a:pathLst>
                <a:path w="4231" h="6415" extrusionOk="0">
                  <a:moveTo>
                    <a:pt x="783" y="897"/>
                  </a:moveTo>
                  <a:lnTo>
                    <a:pt x="2033" y="1541"/>
                  </a:lnTo>
                  <a:lnTo>
                    <a:pt x="3599" y="2210"/>
                  </a:lnTo>
                  <a:lnTo>
                    <a:pt x="3599" y="3069"/>
                  </a:lnTo>
                  <a:lnTo>
                    <a:pt x="3094" y="4432"/>
                  </a:lnTo>
                  <a:lnTo>
                    <a:pt x="1427" y="3700"/>
                  </a:lnTo>
                  <a:lnTo>
                    <a:pt x="1945" y="5784"/>
                  </a:lnTo>
                  <a:lnTo>
                    <a:pt x="935" y="5784"/>
                  </a:lnTo>
                  <a:lnTo>
                    <a:pt x="733" y="4395"/>
                  </a:lnTo>
                  <a:lnTo>
                    <a:pt x="1036" y="3119"/>
                  </a:lnTo>
                  <a:lnTo>
                    <a:pt x="657" y="1352"/>
                  </a:lnTo>
                  <a:lnTo>
                    <a:pt x="783" y="897"/>
                  </a:lnTo>
                  <a:close/>
                  <a:moveTo>
                    <a:pt x="392" y="0"/>
                  </a:moveTo>
                  <a:lnTo>
                    <a:pt x="0" y="1326"/>
                  </a:lnTo>
                  <a:lnTo>
                    <a:pt x="379" y="3119"/>
                  </a:lnTo>
                  <a:lnTo>
                    <a:pt x="89" y="4369"/>
                  </a:lnTo>
                  <a:lnTo>
                    <a:pt x="404" y="6415"/>
                  </a:lnTo>
                  <a:lnTo>
                    <a:pt x="2753" y="6415"/>
                  </a:lnTo>
                  <a:lnTo>
                    <a:pt x="2336" y="4799"/>
                  </a:lnTo>
                  <a:lnTo>
                    <a:pt x="2336" y="4799"/>
                  </a:lnTo>
                  <a:lnTo>
                    <a:pt x="3448" y="5291"/>
                  </a:lnTo>
                  <a:lnTo>
                    <a:pt x="4205" y="3233"/>
                  </a:lnTo>
                  <a:lnTo>
                    <a:pt x="4230" y="1793"/>
                  </a:lnTo>
                  <a:lnTo>
                    <a:pt x="2299" y="985"/>
                  </a:lnTo>
                  <a:lnTo>
                    <a:pt x="39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8"/>
            <p:cNvSpPr/>
            <p:nvPr/>
          </p:nvSpPr>
          <p:spPr>
            <a:xfrm>
              <a:off x="6378950" y="1950375"/>
              <a:ext cx="126300" cy="303725"/>
            </a:xfrm>
            <a:custGeom>
              <a:avLst/>
              <a:gdLst/>
              <a:ahLst/>
              <a:cxnLst/>
              <a:rect l="l" t="t" r="r" b="b"/>
              <a:pathLst>
                <a:path w="5052" h="12149" extrusionOk="0">
                  <a:moveTo>
                    <a:pt x="708" y="1"/>
                  </a:moveTo>
                  <a:lnTo>
                    <a:pt x="1" y="1365"/>
                  </a:lnTo>
                  <a:lnTo>
                    <a:pt x="1428" y="5456"/>
                  </a:lnTo>
                  <a:lnTo>
                    <a:pt x="2211" y="7021"/>
                  </a:lnTo>
                  <a:lnTo>
                    <a:pt x="2211" y="8676"/>
                  </a:lnTo>
                  <a:lnTo>
                    <a:pt x="3271" y="12148"/>
                  </a:lnTo>
                  <a:lnTo>
                    <a:pt x="5052" y="12148"/>
                  </a:lnTo>
                  <a:lnTo>
                    <a:pt x="4168" y="8878"/>
                  </a:lnTo>
                  <a:lnTo>
                    <a:pt x="5052" y="8398"/>
                  </a:lnTo>
                  <a:lnTo>
                    <a:pt x="3360" y="5317"/>
                  </a:lnTo>
                  <a:lnTo>
                    <a:pt x="2185" y="2198"/>
                  </a:lnTo>
                  <a:lnTo>
                    <a:pt x="70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8"/>
            <p:cNvSpPr/>
            <p:nvPr/>
          </p:nvSpPr>
          <p:spPr>
            <a:xfrm>
              <a:off x="6370425" y="1934925"/>
              <a:ext cx="145575" cy="327050"/>
            </a:xfrm>
            <a:custGeom>
              <a:avLst/>
              <a:gdLst/>
              <a:ahLst/>
              <a:cxnLst/>
              <a:rect l="l" t="t" r="r" b="b"/>
              <a:pathLst>
                <a:path w="5823" h="13082" extrusionOk="0">
                  <a:moveTo>
                    <a:pt x="1074" y="1238"/>
                  </a:moveTo>
                  <a:lnTo>
                    <a:pt x="2249" y="2968"/>
                  </a:lnTo>
                  <a:lnTo>
                    <a:pt x="3423" y="6086"/>
                  </a:lnTo>
                  <a:lnTo>
                    <a:pt x="4963" y="8890"/>
                  </a:lnTo>
                  <a:lnTo>
                    <a:pt x="4143" y="9344"/>
                  </a:lnTo>
                  <a:lnTo>
                    <a:pt x="4976" y="12450"/>
                  </a:lnTo>
                  <a:lnTo>
                    <a:pt x="3852" y="12450"/>
                  </a:lnTo>
                  <a:lnTo>
                    <a:pt x="2867" y="9243"/>
                  </a:lnTo>
                  <a:lnTo>
                    <a:pt x="2867" y="7564"/>
                  </a:lnTo>
                  <a:lnTo>
                    <a:pt x="2072" y="5960"/>
                  </a:lnTo>
                  <a:lnTo>
                    <a:pt x="683" y="2008"/>
                  </a:lnTo>
                  <a:lnTo>
                    <a:pt x="1074" y="1238"/>
                  </a:lnTo>
                  <a:close/>
                  <a:moveTo>
                    <a:pt x="998" y="0"/>
                  </a:moveTo>
                  <a:lnTo>
                    <a:pt x="1" y="1957"/>
                  </a:lnTo>
                  <a:lnTo>
                    <a:pt x="1491" y="6213"/>
                  </a:lnTo>
                  <a:lnTo>
                    <a:pt x="2236" y="7715"/>
                  </a:lnTo>
                  <a:lnTo>
                    <a:pt x="2236" y="9294"/>
                  </a:lnTo>
                  <a:lnTo>
                    <a:pt x="3385" y="13082"/>
                  </a:lnTo>
                  <a:lnTo>
                    <a:pt x="5797" y="13082"/>
                  </a:lnTo>
                  <a:lnTo>
                    <a:pt x="4875" y="9660"/>
                  </a:lnTo>
                  <a:lnTo>
                    <a:pt x="5822" y="9142"/>
                  </a:lnTo>
                  <a:lnTo>
                    <a:pt x="3991" y="5834"/>
                  </a:lnTo>
                  <a:lnTo>
                    <a:pt x="2829" y="2715"/>
                  </a:lnTo>
                  <a:lnTo>
                    <a:pt x="99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8"/>
            <p:cNvSpPr/>
            <p:nvPr/>
          </p:nvSpPr>
          <p:spPr>
            <a:xfrm>
              <a:off x="5626075" y="893825"/>
              <a:ext cx="145875" cy="113350"/>
            </a:xfrm>
            <a:custGeom>
              <a:avLst/>
              <a:gdLst/>
              <a:ahLst/>
              <a:cxnLst/>
              <a:rect l="l" t="t" r="r" b="b"/>
              <a:pathLst>
                <a:path w="5835" h="4534" extrusionOk="0">
                  <a:moveTo>
                    <a:pt x="4142" y="0"/>
                  </a:moveTo>
                  <a:lnTo>
                    <a:pt x="2362" y="796"/>
                  </a:lnTo>
                  <a:lnTo>
                    <a:pt x="480" y="796"/>
                  </a:lnTo>
                  <a:lnTo>
                    <a:pt x="0" y="2425"/>
                  </a:lnTo>
                  <a:lnTo>
                    <a:pt x="2362" y="4533"/>
                  </a:lnTo>
                  <a:lnTo>
                    <a:pt x="4458" y="3334"/>
                  </a:lnTo>
                  <a:lnTo>
                    <a:pt x="5834" y="2273"/>
                  </a:lnTo>
                  <a:lnTo>
                    <a:pt x="5834" y="480"/>
                  </a:lnTo>
                  <a:lnTo>
                    <a:pt x="414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8"/>
            <p:cNvSpPr/>
            <p:nvPr/>
          </p:nvSpPr>
          <p:spPr>
            <a:xfrm>
              <a:off x="5617225" y="885625"/>
              <a:ext cx="162600" cy="131025"/>
            </a:xfrm>
            <a:custGeom>
              <a:avLst/>
              <a:gdLst/>
              <a:ahLst/>
              <a:cxnLst/>
              <a:rect l="l" t="t" r="r" b="b"/>
              <a:pathLst>
                <a:path w="6504" h="5241" extrusionOk="0">
                  <a:moveTo>
                    <a:pt x="4521" y="657"/>
                  </a:moveTo>
                  <a:lnTo>
                    <a:pt x="5872" y="1048"/>
                  </a:lnTo>
                  <a:lnTo>
                    <a:pt x="5872" y="2437"/>
                  </a:lnTo>
                  <a:lnTo>
                    <a:pt x="4660" y="3371"/>
                  </a:lnTo>
                  <a:lnTo>
                    <a:pt x="2766" y="4470"/>
                  </a:lnTo>
                  <a:lnTo>
                    <a:pt x="708" y="2652"/>
                  </a:lnTo>
                  <a:lnTo>
                    <a:pt x="1074" y="1452"/>
                  </a:lnTo>
                  <a:lnTo>
                    <a:pt x="2728" y="1452"/>
                  </a:lnTo>
                  <a:lnTo>
                    <a:pt x="4521" y="657"/>
                  </a:lnTo>
                  <a:close/>
                  <a:moveTo>
                    <a:pt x="4471" y="0"/>
                  </a:moveTo>
                  <a:lnTo>
                    <a:pt x="2653" y="821"/>
                  </a:lnTo>
                  <a:lnTo>
                    <a:pt x="607" y="821"/>
                  </a:lnTo>
                  <a:lnTo>
                    <a:pt x="1" y="2854"/>
                  </a:lnTo>
                  <a:lnTo>
                    <a:pt x="2678" y="5240"/>
                  </a:lnTo>
                  <a:lnTo>
                    <a:pt x="5001" y="3902"/>
                  </a:lnTo>
                  <a:lnTo>
                    <a:pt x="6504" y="2753"/>
                  </a:lnTo>
                  <a:lnTo>
                    <a:pt x="6504" y="581"/>
                  </a:lnTo>
                  <a:lnTo>
                    <a:pt x="447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8"/>
            <p:cNvSpPr/>
            <p:nvPr/>
          </p:nvSpPr>
          <p:spPr>
            <a:xfrm>
              <a:off x="5828725" y="897925"/>
              <a:ext cx="80850" cy="36650"/>
            </a:xfrm>
            <a:custGeom>
              <a:avLst/>
              <a:gdLst/>
              <a:ahLst/>
              <a:cxnLst/>
              <a:rect l="l" t="t" r="r" b="b"/>
              <a:pathLst>
                <a:path w="3234" h="1466" extrusionOk="0">
                  <a:moveTo>
                    <a:pt x="1" y="1"/>
                  </a:moveTo>
                  <a:lnTo>
                    <a:pt x="885" y="1465"/>
                  </a:lnTo>
                  <a:lnTo>
                    <a:pt x="3233" y="733"/>
                  </a:lnTo>
                  <a:lnTo>
                    <a:pt x="235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18"/>
            <p:cNvSpPr/>
            <p:nvPr/>
          </p:nvSpPr>
          <p:spPr>
            <a:xfrm>
              <a:off x="5814525" y="890350"/>
              <a:ext cx="111475" cy="53700"/>
            </a:xfrm>
            <a:custGeom>
              <a:avLst/>
              <a:gdLst/>
              <a:ahLst/>
              <a:cxnLst/>
              <a:rect l="l" t="t" r="r" b="b"/>
              <a:pathLst>
                <a:path w="4459" h="2148" extrusionOk="0">
                  <a:moveTo>
                    <a:pt x="2804" y="632"/>
                  </a:moveTo>
                  <a:lnTo>
                    <a:pt x="3157" y="922"/>
                  </a:lnTo>
                  <a:lnTo>
                    <a:pt x="1604" y="1402"/>
                  </a:lnTo>
                  <a:lnTo>
                    <a:pt x="1125" y="632"/>
                  </a:lnTo>
                  <a:close/>
                  <a:moveTo>
                    <a:pt x="1" y="0"/>
                  </a:moveTo>
                  <a:lnTo>
                    <a:pt x="1314" y="2147"/>
                  </a:lnTo>
                  <a:lnTo>
                    <a:pt x="4458" y="1175"/>
                  </a:lnTo>
                  <a:lnTo>
                    <a:pt x="303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8"/>
            <p:cNvSpPr/>
            <p:nvPr/>
          </p:nvSpPr>
          <p:spPr>
            <a:xfrm>
              <a:off x="5765925" y="1013475"/>
              <a:ext cx="80825" cy="48625"/>
            </a:xfrm>
            <a:custGeom>
              <a:avLst/>
              <a:gdLst/>
              <a:ahLst/>
              <a:cxnLst/>
              <a:rect l="l" t="t" r="r" b="b"/>
              <a:pathLst>
                <a:path w="3233" h="1945" extrusionOk="0">
                  <a:moveTo>
                    <a:pt x="0" y="0"/>
                  </a:moveTo>
                  <a:lnTo>
                    <a:pt x="871" y="1945"/>
                  </a:lnTo>
                  <a:lnTo>
                    <a:pt x="3233" y="972"/>
                  </a:lnTo>
                  <a:lnTo>
                    <a:pt x="1616" y="164"/>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8"/>
            <p:cNvSpPr/>
            <p:nvPr/>
          </p:nvSpPr>
          <p:spPr>
            <a:xfrm>
              <a:off x="5752975" y="1004300"/>
              <a:ext cx="113025" cy="68225"/>
            </a:xfrm>
            <a:custGeom>
              <a:avLst/>
              <a:gdLst/>
              <a:ahLst/>
              <a:cxnLst/>
              <a:rect l="l" t="t" r="r" b="b"/>
              <a:pathLst>
                <a:path w="4521" h="2729" extrusionOk="0">
                  <a:moveTo>
                    <a:pt x="1023" y="733"/>
                  </a:moveTo>
                  <a:lnTo>
                    <a:pt x="2046" y="847"/>
                  </a:lnTo>
                  <a:lnTo>
                    <a:pt x="2993" y="1314"/>
                  </a:lnTo>
                  <a:lnTo>
                    <a:pt x="1554" y="1908"/>
                  </a:lnTo>
                  <a:lnTo>
                    <a:pt x="1023" y="733"/>
                  </a:lnTo>
                  <a:close/>
                  <a:moveTo>
                    <a:pt x="0" y="1"/>
                  </a:moveTo>
                  <a:lnTo>
                    <a:pt x="1225" y="2728"/>
                  </a:lnTo>
                  <a:lnTo>
                    <a:pt x="4521" y="1365"/>
                  </a:lnTo>
                  <a:lnTo>
                    <a:pt x="2273" y="253"/>
                  </a:lnTo>
                  <a:lnTo>
                    <a:pt x="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8"/>
            <p:cNvSpPr/>
            <p:nvPr/>
          </p:nvSpPr>
          <p:spPr>
            <a:xfrm>
              <a:off x="4952100" y="890350"/>
              <a:ext cx="78950" cy="112725"/>
            </a:xfrm>
            <a:custGeom>
              <a:avLst/>
              <a:gdLst/>
              <a:ahLst/>
              <a:cxnLst/>
              <a:rect l="l" t="t" r="r" b="b"/>
              <a:pathLst>
                <a:path w="3158" h="4509" extrusionOk="0">
                  <a:moveTo>
                    <a:pt x="1" y="0"/>
                  </a:moveTo>
                  <a:lnTo>
                    <a:pt x="1" y="1882"/>
                  </a:lnTo>
                  <a:lnTo>
                    <a:pt x="960" y="4508"/>
                  </a:lnTo>
                  <a:lnTo>
                    <a:pt x="3157" y="2576"/>
                  </a:lnTo>
                  <a:lnTo>
                    <a:pt x="3157" y="1251"/>
                  </a:lnTo>
                  <a:lnTo>
                    <a:pt x="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8"/>
            <p:cNvSpPr/>
            <p:nvPr/>
          </p:nvSpPr>
          <p:spPr>
            <a:xfrm>
              <a:off x="4944200" y="878675"/>
              <a:ext cx="94750" cy="137975"/>
            </a:xfrm>
            <a:custGeom>
              <a:avLst/>
              <a:gdLst/>
              <a:ahLst/>
              <a:cxnLst/>
              <a:rect l="l" t="t" r="r" b="b"/>
              <a:pathLst>
                <a:path w="3790" h="5519" extrusionOk="0">
                  <a:moveTo>
                    <a:pt x="620" y="922"/>
                  </a:moveTo>
                  <a:lnTo>
                    <a:pt x="3145" y="1932"/>
                  </a:lnTo>
                  <a:lnTo>
                    <a:pt x="3145" y="2892"/>
                  </a:lnTo>
                  <a:lnTo>
                    <a:pt x="1415" y="4432"/>
                  </a:lnTo>
                  <a:lnTo>
                    <a:pt x="632" y="2298"/>
                  </a:lnTo>
                  <a:lnTo>
                    <a:pt x="620" y="922"/>
                  </a:lnTo>
                  <a:close/>
                  <a:moveTo>
                    <a:pt x="1" y="0"/>
                  </a:moveTo>
                  <a:lnTo>
                    <a:pt x="1" y="2349"/>
                  </a:lnTo>
                  <a:lnTo>
                    <a:pt x="1137" y="5518"/>
                  </a:lnTo>
                  <a:lnTo>
                    <a:pt x="3789" y="3182"/>
                  </a:lnTo>
                  <a:lnTo>
                    <a:pt x="3789" y="1503"/>
                  </a:lnTo>
                  <a:lnTo>
                    <a:pt x="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8"/>
            <p:cNvSpPr/>
            <p:nvPr/>
          </p:nvSpPr>
          <p:spPr>
            <a:xfrm>
              <a:off x="4770275" y="799125"/>
              <a:ext cx="164800" cy="161950"/>
            </a:xfrm>
            <a:custGeom>
              <a:avLst/>
              <a:gdLst/>
              <a:ahLst/>
              <a:cxnLst/>
              <a:rect l="l" t="t" r="r" b="b"/>
              <a:pathLst>
                <a:path w="6592" h="6478" extrusionOk="0">
                  <a:moveTo>
                    <a:pt x="1049" y="0"/>
                  </a:moveTo>
                  <a:lnTo>
                    <a:pt x="0" y="1856"/>
                  </a:lnTo>
                  <a:lnTo>
                    <a:pt x="948" y="4546"/>
                  </a:lnTo>
                  <a:lnTo>
                    <a:pt x="2539" y="6478"/>
                  </a:lnTo>
                  <a:lnTo>
                    <a:pt x="5064" y="6478"/>
                  </a:lnTo>
                  <a:lnTo>
                    <a:pt x="6592" y="6213"/>
                  </a:lnTo>
                  <a:lnTo>
                    <a:pt x="5695" y="3801"/>
                  </a:lnTo>
                  <a:lnTo>
                    <a:pt x="3296" y="2500"/>
                  </a:lnTo>
                  <a:lnTo>
                    <a:pt x="104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8"/>
            <p:cNvSpPr/>
            <p:nvPr/>
          </p:nvSpPr>
          <p:spPr>
            <a:xfrm>
              <a:off x="4761750" y="785550"/>
              <a:ext cx="184075" cy="183425"/>
            </a:xfrm>
            <a:custGeom>
              <a:avLst/>
              <a:gdLst/>
              <a:ahLst/>
              <a:cxnLst/>
              <a:rect l="l" t="t" r="r" b="b"/>
              <a:pathLst>
                <a:path w="7363" h="7337" extrusionOk="0">
                  <a:moveTo>
                    <a:pt x="1453" y="1074"/>
                  </a:moveTo>
                  <a:lnTo>
                    <a:pt x="3410" y="3245"/>
                  </a:lnTo>
                  <a:lnTo>
                    <a:pt x="5784" y="4559"/>
                  </a:lnTo>
                  <a:lnTo>
                    <a:pt x="6503" y="6516"/>
                  </a:lnTo>
                  <a:lnTo>
                    <a:pt x="5405" y="6705"/>
                  </a:lnTo>
                  <a:lnTo>
                    <a:pt x="3031" y="6705"/>
                  </a:lnTo>
                  <a:lnTo>
                    <a:pt x="1566" y="4937"/>
                  </a:lnTo>
                  <a:lnTo>
                    <a:pt x="695" y="2425"/>
                  </a:lnTo>
                  <a:lnTo>
                    <a:pt x="1453" y="1074"/>
                  </a:lnTo>
                  <a:close/>
                  <a:moveTo>
                    <a:pt x="1326" y="0"/>
                  </a:moveTo>
                  <a:lnTo>
                    <a:pt x="1" y="2374"/>
                  </a:lnTo>
                  <a:lnTo>
                    <a:pt x="985" y="5203"/>
                  </a:lnTo>
                  <a:lnTo>
                    <a:pt x="2728" y="7337"/>
                  </a:lnTo>
                  <a:lnTo>
                    <a:pt x="5468" y="7337"/>
                  </a:lnTo>
                  <a:lnTo>
                    <a:pt x="7362" y="7008"/>
                  </a:lnTo>
                  <a:lnTo>
                    <a:pt x="6289" y="4129"/>
                  </a:lnTo>
                  <a:lnTo>
                    <a:pt x="3839" y="2791"/>
                  </a:lnTo>
                  <a:lnTo>
                    <a:pt x="132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8"/>
            <p:cNvSpPr/>
            <p:nvPr/>
          </p:nvSpPr>
          <p:spPr>
            <a:xfrm>
              <a:off x="4392100" y="1174150"/>
              <a:ext cx="165750" cy="386075"/>
            </a:xfrm>
            <a:custGeom>
              <a:avLst/>
              <a:gdLst/>
              <a:ahLst/>
              <a:cxnLst/>
              <a:rect l="l" t="t" r="r" b="b"/>
              <a:pathLst>
                <a:path w="6630" h="15443" extrusionOk="0">
                  <a:moveTo>
                    <a:pt x="6629" y="0"/>
                  </a:moveTo>
                  <a:lnTo>
                    <a:pt x="4521" y="1036"/>
                  </a:lnTo>
                  <a:lnTo>
                    <a:pt x="2261" y="3056"/>
                  </a:lnTo>
                  <a:lnTo>
                    <a:pt x="0" y="6301"/>
                  </a:lnTo>
                  <a:lnTo>
                    <a:pt x="354" y="10594"/>
                  </a:lnTo>
                  <a:lnTo>
                    <a:pt x="51" y="12652"/>
                  </a:lnTo>
                  <a:lnTo>
                    <a:pt x="1288" y="15443"/>
                  </a:lnTo>
                  <a:lnTo>
                    <a:pt x="4357" y="15443"/>
                  </a:lnTo>
                  <a:lnTo>
                    <a:pt x="2425" y="11731"/>
                  </a:lnTo>
                  <a:lnTo>
                    <a:pt x="2955" y="7033"/>
                  </a:lnTo>
                  <a:lnTo>
                    <a:pt x="4634" y="4154"/>
                  </a:lnTo>
                  <a:lnTo>
                    <a:pt x="6629" y="1844"/>
                  </a:lnTo>
                  <a:lnTo>
                    <a:pt x="662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8"/>
            <p:cNvSpPr/>
            <p:nvPr/>
          </p:nvSpPr>
          <p:spPr>
            <a:xfrm>
              <a:off x="4383875" y="1161200"/>
              <a:ext cx="181875" cy="406925"/>
            </a:xfrm>
            <a:custGeom>
              <a:avLst/>
              <a:gdLst/>
              <a:ahLst/>
              <a:cxnLst/>
              <a:rect l="l" t="t" r="r" b="b"/>
              <a:pathLst>
                <a:path w="7275" h="16277" extrusionOk="0">
                  <a:moveTo>
                    <a:pt x="6643" y="1023"/>
                  </a:moveTo>
                  <a:lnTo>
                    <a:pt x="6643" y="2248"/>
                  </a:lnTo>
                  <a:lnTo>
                    <a:pt x="4686" y="4508"/>
                  </a:lnTo>
                  <a:lnTo>
                    <a:pt x="3006" y="7387"/>
                  </a:lnTo>
                  <a:lnTo>
                    <a:pt x="2425" y="12299"/>
                  </a:lnTo>
                  <a:lnTo>
                    <a:pt x="4168" y="15645"/>
                  </a:lnTo>
                  <a:lnTo>
                    <a:pt x="1819" y="15645"/>
                  </a:lnTo>
                  <a:lnTo>
                    <a:pt x="708" y="13120"/>
                  </a:lnTo>
                  <a:lnTo>
                    <a:pt x="999" y="11125"/>
                  </a:lnTo>
                  <a:lnTo>
                    <a:pt x="645" y="6895"/>
                  </a:lnTo>
                  <a:lnTo>
                    <a:pt x="2829" y="3789"/>
                  </a:lnTo>
                  <a:lnTo>
                    <a:pt x="5039" y="1806"/>
                  </a:lnTo>
                  <a:lnTo>
                    <a:pt x="6643" y="1023"/>
                  </a:lnTo>
                  <a:close/>
                  <a:moveTo>
                    <a:pt x="7274" y="0"/>
                  </a:moveTo>
                  <a:lnTo>
                    <a:pt x="4723" y="1263"/>
                  </a:lnTo>
                  <a:lnTo>
                    <a:pt x="2387" y="3347"/>
                  </a:lnTo>
                  <a:lnTo>
                    <a:pt x="1" y="6731"/>
                  </a:lnTo>
                  <a:lnTo>
                    <a:pt x="380" y="11112"/>
                  </a:lnTo>
                  <a:lnTo>
                    <a:pt x="64" y="13221"/>
                  </a:lnTo>
                  <a:lnTo>
                    <a:pt x="1415" y="16277"/>
                  </a:lnTo>
                  <a:lnTo>
                    <a:pt x="5203" y="16277"/>
                  </a:lnTo>
                  <a:lnTo>
                    <a:pt x="3069" y="12185"/>
                  </a:lnTo>
                  <a:lnTo>
                    <a:pt x="3587" y="7652"/>
                  </a:lnTo>
                  <a:lnTo>
                    <a:pt x="5203" y="4874"/>
                  </a:lnTo>
                  <a:lnTo>
                    <a:pt x="7274" y="2475"/>
                  </a:lnTo>
                  <a:lnTo>
                    <a:pt x="727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8"/>
            <p:cNvSpPr/>
            <p:nvPr/>
          </p:nvSpPr>
          <p:spPr>
            <a:xfrm>
              <a:off x="3327950" y="2153675"/>
              <a:ext cx="78950" cy="116200"/>
            </a:xfrm>
            <a:custGeom>
              <a:avLst/>
              <a:gdLst/>
              <a:ahLst/>
              <a:cxnLst/>
              <a:rect l="l" t="t" r="r" b="b"/>
              <a:pathLst>
                <a:path w="3158" h="4648" extrusionOk="0">
                  <a:moveTo>
                    <a:pt x="1288" y="1"/>
                  </a:moveTo>
                  <a:lnTo>
                    <a:pt x="1" y="1655"/>
                  </a:lnTo>
                  <a:lnTo>
                    <a:pt x="1" y="3069"/>
                  </a:lnTo>
                  <a:lnTo>
                    <a:pt x="1" y="3700"/>
                  </a:lnTo>
                  <a:lnTo>
                    <a:pt x="884" y="4647"/>
                  </a:lnTo>
                  <a:lnTo>
                    <a:pt x="2677" y="3915"/>
                  </a:lnTo>
                  <a:lnTo>
                    <a:pt x="3157" y="1731"/>
                  </a:lnTo>
                  <a:lnTo>
                    <a:pt x="3157" y="544"/>
                  </a:lnTo>
                  <a:lnTo>
                    <a:pt x="128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8"/>
            <p:cNvSpPr/>
            <p:nvPr/>
          </p:nvSpPr>
          <p:spPr>
            <a:xfrm>
              <a:off x="3320050" y="2144525"/>
              <a:ext cx="94725" cy="134825"/>
            </a:xfrm>
            <a:custGeom>
              <a:avLst/>
              <a:gdLst/>
              <a:ahLst/>
              <a:cxnLst/>
              <a:rect l="l" t="t" r="r" b="b"/>
              <a:pathLst>
                <a:path w="3789" h="5393" extrusionOk="0">
                  <a:moveTo>
                    <a:pt x="1718" y="720"/>
                  </a:moveTo>
                  <a:lnTo>
                    <a:pt x="3158" y="1150"/>
                  </a:lnTo>
                  <a:lnTo>
                    <a:pt x="3158" y="2059"/>
                  </a:lnTo>
                  <a:lnTo>
                    <a:pt x="2728" y="4054"/>
                  </a:lnTo>
                  <a:lnTo>
                    <a:pt x="1289" y="4647"/>
                  </a:lnTo>
                  <a:lnTo>
                    <a:pt x="632" y="3953"/>
                  </a:lnTo>
                  <a:lnTo>
                    <a:pt x="632" y="2122"/>
                  </a:lnTo>
                  <a:lnTo>
                    <a:pt x="1718" y="720"/>
                  </a:lnTo>
                  <a:close/>
                  <a:moveTo>
                    <a:pt x="1491" y="0"/>
                  </a:moveTo>
                  <a:lnTo>
                    <a:pt x="1" y="1907"/>
                  </a:lnTo>
                  <a:lnTo>
                    <a:pt x="1" y="4193"/>
                  </a:lnTo>
                  <a:lnTo>
                    <a:pt x="1125" y="5392"/>
                  </a:lnTo>
                  <a:lnTo>
                    <a:pt x="3271" y="4508"/>
                  </a:lnTo>
                  <a:lnTo>
                    <a:pt x="3789" y="2160"/>
                  </a:lnTo>
                  <a:lnTo>
                    <a:pt x="3789" y="682"/>
                  </a:lnTo>
                  <a:lnTo>
                    <a:pt x="149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8"/>
            <p:cNvSpPr/>
            <p:nvPr/>
          </p:nvSpPr>
          <p:spPr>
            <a:xfrm>
              <a:off x="3404025" y="2057075"/>
              <a:ext cx="144925" cy="252250"/>
            </a:xfrm>
            <a:custGeom>
              <a:avLst/>
              <a:gdLst/>
              <a:ahLst/>
              <a:cxnLst/>
              <a:rect l="l" t="t" r="r" b="b"/>
              <a:pathLst>
                <a:path w="5797" h="10090" extrusionOk="0">
                  <a:moveTo>
                    <a:pt x="2602" y="1"/>
                  </a:moveTo>
                  <a:lnTo>
                    <a:pt x="834" y="443"/>
                  </a:lnTo>
                  <a:lnTo>
                    <a:pt x="1" y="1680"/>
                  </a:lnTo>
                  <a:lnTo>
                    <a:pt x="2097" y="4408"/>
                  </a:lnTo>
                  <a:lnTo>
                    <a:pt x="2311" y="6201"/>
                  </a:lnTo>
                  <a:lnTo>
                    <a:pt x="746" y="7703"/>
                  </a:lnTo>
                  <a:lnTo>
                    <a:pt x="746" y="10090"/>
                  </a:lnTo>
                  <a:lnTo>
                    <a:pt x="5796" y="9155"/>
                  </a:lnTo>
                  <a:lnTo>
                    <a:pt x="5796" y="7564"/>
                  </a:lnTo>
                  <a:lnTo>
                    <a:pt x="4837" y="5266"/>
                  </a:lnTo>
                  <a:lnTo>
                    <a:pt x="2728" y="2753"/>
                  </a:lnTo>
                  <a:lnTo>
                    <a:pt x="3700" y="1213"/>
                  </a:lnTo>
                  <a:lnTo>
                    <a:pt x="260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8"/>
            <p:cNvSpPr/>
            <p:nvPr/>
          </p:nvSpPr>
          <p:spPr>
            <a:xfrm>
              <a:off x="3394250" y="2048250"/>
              <a:ext cx="162600" cy="270550"/>
            </a:xfrm>
            <a:custGeom>
              <a:avLst/>
              <a:gdLst/>
              <a:ahLst/>
              <a:cxnLst/>
              <a:rect l="l" t="t" r="r" b="b"/>
              <a:pathLst>
                <a:path w="6504" h="10822" extrusionOk="0">
                  <a:moveTo>
                    <a:pt x="2879" y="707"/>
                  </a:moveTo>
                  <a:lnTo>
                    <a:pt x="3687" y="1604"/>
                  </a:lnTo>
                  <a:lnTo>
                    <a:pt x="2728" y="3132"/>
                  </a:lnTo>
                  <a:lnTo>
                    <a:pt x="4950" y="5783"/>
                  </a:lnTo>
                  <a:lnTo>
                    <a:pt x="5872" y="7980"/>
                  </a:lnTo>
                  <a:lnTo>
                    <a:pt x="5872" y="9243"/>
                  </a:lnTo>
                  <a:lnTo>
                    <a:pt x="1452" y="10064"/>
                  </a:lnTo>
                  <a:lnTo>
                    <a:pt x="1452" y="8195"/>
                  </a:lnTo>
                  <a:lnTo>
                    <a:pt x="3031" y="6667"/>
                  </a:lnTo>
                  <a:lnTo>
                    <a:pt x="2791" y="4634"/>
                  </a:lnTo>
                  <a:lnTo>
                    <a:pt x="783" y="2008"/>
                  </a:lnTo>
                  <a:lnTo>
                    <a:pt x="1414" y="1061"/>
                  </a:lnTo>
                  <a:lnTo>
                    <a:pt x="2879" y="707"/>
                  </a:lnTo>
                  <a:close/>
                  <a:moveTo>
                    <a:pt x="3094" y="0"/>
                  </a:moveTo>
                  <a:lnTo>
                    <a:pt x="1023" y="505"/>
                  </a:lnTo>
                  <a:lnTo>
                    <a:pt x="0" y="2046"/>
                  </a:lnTo>
                  <a:lnTo>
                    <a:pt x="2172" y="4887"/>
                  </a:lnTo>
                  <a:lnTo>
                    <a:pt x="2361" y="6440"/>
                  </a:lnTo>
                  <a:lnTo>
                    <a:pt x="821" y="7917"/>
                  </a:lnTo>
                  <a:lnTo>
                    <a:pt x="821" y="10822"/>
                  </a:lnTo>
                  <a:lnTo>
                    <a:pt x="6503" y="9774"/>
                  </a:lnTo>
                  <a:lnTo>
                    <a:pt x="6503" y="7917"/>
                  </a:lnTo>
                  <a:lnTo>
                    <a:pt x="5506" y="5493"/>
                  </a:lnTo>
                  <a:lnTo>
                    <a:pt x="3498" y="3094"/>
                  </a:lnTo>
                  <a:lnTo>
                    <a:pt x="4470" y="1541"/>
                  </a:lnTo>
                  <a:lnTo>
                    <a:pt x="30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8"/>
            <p:cNvSpPr/>
            <p:nvPr/>
          </p:nvSpPr>
          <p:spPr>
            <a:xfrm>
              <a:off x="3658775" y="1084500"/>
              <a:ext cx="236775" cy="215300"/>
            </a:xfrm>
            <a:custGeom>
              <a:avLst/>
              <a:gdLst/>
              <a:ahLst/>
              <a:cxnLst/>
              <a:rect l="l" t="t" r="r" b="b"/>
              <a:pathLst>
                <a:path w="9471" h="8612" extrusionOk="0">
                  <a:moveTo>
                    <a:pt x="3498" y="0"/>
                  </a:moveTo>
                  <a:lnTo>
                    <a:pt x="1907" y="972"/>
                  </a:lnTo>
                  <a:lnTo>
                    <a:pt x="1907" y="1692"/>
                  </a:lnTo>
                  <a:lnTo>
                    <a:pt x="1" y="2273"/>
                  </a:lnTo>
                  <a:lnTo>
                    <a:pt x="2173" y="5026"/>
                  </a:lnTo>
                  <a:lnTo>
                    <a:pt x="3801" y="6162"/>
                  </a:lnTo>
                  <a:lnTo>
                    <a:pt x="3271" y="6970"/>
                  </a:lnTo>
                  <a:lnTo>
                    <a:pt x="5254" y="8612"/>
                  </a:lnTo>
                  <a:lnTo>
                    <a:pt x="6327" y="4028"/>
                  </a:lnTo>
                  <a:lnTo>
                    <a:pt x="7488" y="5278"/>
                  </a:lnTo>
                  <a:lnTo>
                    <a:pt x="7122" y="7046"/>
                  </a:lnTo>
                  <a:lnTo>
                    <a:pt x="8537" y="7046"/>
                  </a:lnTo>
                  <a:lnTo>
                    <a:pt x="9471" y="5177"/>
                  </a:lnTo>
                  <a:lnTo>
                    <a:pt x="6150" y="2513"/>
                  </a:lnTo>
                  <a:lnTo>
                    <a:pt x="349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8"/>
            <p:cNvSpPr/>
            <p:nvPr/>
          </p:nvSpPr>
          <p:spPr>
            <a:xfrm>
              <a:off x="3645200" y="1074400"/>
              <a:ext cx="260450" cy="239600"/>
            </a:xfrm>
            <a:custGeom>
              <a:avLst/>
              <a:gdLst/>
              <a:ahLst/>
              <a:cxnLst/>
              <a:rect l="l" t="t" r="r" b="b"/>
              <a:pathLst>
                <a:path w="10418" h="9584" extrusionOk="0">
                  <a:moveTo>
                    <a:pt x="4003" y="796"/>
                  </a:moveTo>
                  <a:lnTo>
                    <a:pt x="6491" y="3157"/>
                  </a:lnTo>
                  <a:lnTo>
                    <a:pt x="9610" y="5670"/>
                  </a:lnTo>
                  <a:lnTo>
                    <a:pt x="8878" y="7134"/>
                  </a:lnTo>
                  <a:lnTo>
                    <a:pt x="8057" y="7134"/>
                  </a:lnTo>
                  <a:lnTo>
                    <a:pt x="8372" y="5581"/>
                  </a:lnTo>
                  <a:lnTo>
                    <a:pt x="6693" y="3788"/>
                  </a:lnTo>
                  <a:lnTo>
                    <a:pt x="5607" y="8460"/>
                  </a:lnTo>
                  <a:lnTo>
                    <a:pt x="4231" y="7324"/>
                  </a:lnTo>
                  <a:lnTo>
                    <a:pt x="4774" y="6478"/>
                  </a:lnTo>
                  <a:lnTo>
                    <a:pt x="2943" y="5202"/>
                  </a:lnTo>
                  <a:lnTo>
                    <a:pt x="1074" y="2841"/>
                  </a:lnTo>
                  <a:lnTo>
                    <a:pt x="2779" y="2323"/>
                  </a:lnTo>
                  <a:lnTo>
                    <a:pt x="2779" y="1553"/>
                  </a:lnTo>
                  <a:lnTo>
                    <a:pt x="4003" y="796"/>
                  </a:lnTo>
                  <a:close/>
                  <a:moveTo>
                    <a:pt x="4092" y="0"/>
                  </a:moveTo>
                  <a:lnTo>
                    <a:pt x="2147" y="1200"/>
                  </a:lnTo>
                  <a:lnTo>
                    <a:pt x="2147" y="1856"/>
                  </a:lnTo>
                  <a:lnTo>
                    <a:pt x="1" y="2513"/>
                  </a:lnTo>
                  <a:lnTo>
                    <a:pt x="2476" y="5632"/>
                  </a:lnTo>
                  <a:lnTo>
                    <a:pt x="3915" y="6654"/>
                  </a:lnTo>
                  <a:lnTo>
                    <a:pt x="3397" y="7437"/>
                  </a:lnTo>
                  <a:lnTo>
                    <a:pt x="5986" y="9584"/>
                  </a:lnTo>
                  <a:lnTo>
                    <a:pt x="7047" y="5076"/>
                  </a:lnTo>
                  <a:lnTo>
                    <a:pt x="7691" y="5771"/>
                  </a:lnTo>
                  <a:lnTo>
                    <a:pt x="7274" y="7778"/>
                  </a:lnTo>
                  <a:lnTo>
                    <a:pt x="9269" y="7778"/>
                  </a:lnTo>
                  <a:lnTo>
                    <a:pt x="10418" y="5505"/>
                  </a:lnTo>
                  <a:lnTo>
                    <a:pt x="6908" y="2690"/>
                  </a:lnTo>
                  <a:lnTo>
                    <a:pt x="409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8"/>
            <p:cNvSpPr/>
            <p:nvPr/>
          </p:nvSpPr>
          <p:spPr>
            <a:xfrm>
              <a:off x="3780950" y="1045975"/>
              <a:ext cx="134825" cy="91250"/>
            </a:xfrm>
            <a:custGeom>
              <a:avLst/>
              <a:gdLst/>
              <a:ahLst/>
              <a:cxnLst/>
              <a:rect l="l" t="t" r="r" b="b"/>
              <a:pathLst>
                <a:path w="5393" h="3650" extrusionOk="0">
                  <a:moveTo>
                    <a:pt x="1175" y="1"/>
                  </a:moveTo>
                  <a:lnTo>
                    <a:pt x="0" y="1137"/>
                  </a:lnTo>
                  <a:lnTo>
                    <a:pt x="2235" y="2842"/>
                  </a:lnTo>
                  <a:lnTo>
                    <a:pt x="3612" y="3650"/>
                  </a:lnTo>
                  <a:lnTo>
                    <a:pt x="5392" y="1819"/>
                  </a:lnTo>
                  <a:lnTo>
                    <a:pt x="4584" y="329"/>
                  </a:lnTo>
                  <a:lnTo>
                    <a:pt x="3208" y="1"/>
                  </a:lnTo>
                  <a:lnTo>
                    <a:pt x="2703" y="1137"/>
                  </a:lnTo>
                  <a:lnTo>
                    <a:pt x="117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8"/>
            <p:cNvSpPr/>
            <p:nvPr/>
          </p:nvSpPr>
          <p:spPr>
            <a:xfrm>
              <a:off x="3768950" y="1035550"/>
              <a:ext cx="156600" cy="111475"/>
            </a:xfrm>
            <a:custGeom>
              <a:avLst/>
              <a:gdLst/>
              <a:ahLst/>
              <a:cxnLst/>
              <a:rect l="l" t="t" r="r" b="b"/>
              <a:pathLst>
                <a:path w="6264" h="4459" extrusionOk="0">
                  <a:moveTo>
                    <a:pt x="3864" y="784"/>
                  </a:moveTo>
                  <a:lnTo>
                    <a:pt x="4849" y="1011"/>
                  </a:lnTo>
                  <a:lnTo>
                    <a:pt x="5481" y="2185"/>
                  </a:lnTo>
                  <a:lnTo>
                    <a:pt x="4041" y="3663"/>
                  </a:lnTo>
                  <a:lnTo>
                    <a:pt x="2905" y="3006"/>
                  </a:lnTo>
                  <a:lnTo>
                    <a:pt x="960" y="1529"/>
                  </a:lnTo>
                  <a:lnTo>
                    <a:pt x="1680" y="834"/>
                  </a:lnTo>
                  <a:lnTo>
                    <a:pt x="3309" y="2046"/>
                  </a:lnTo>
                  <a:lnTo>
                    <a:pt x="3864" y="784"/>
                  </a:lnTo>
                  <a:close/>
                  <a:moveTo>
                    <a:pt x="1629" y="1"/>
                  </a:moveTo>
                  <a:lnTo>
                    <a:pt x="0" y="1579"/>
                  </a:lnTo>
                  <a:lnTo>
                    <a:pt x="2564" y="3524"/>
                  </a:lnTo>
                  <a:lnTo>
                    <a:pt x="4142" y="4458"/>
                  </a:lnTo>
                  <a:lnTo>
                    <a:pt x="6264" y="2299"/>
                  </a:lnTo>
                  <a:lnTo>
                    <a:pt x="5279" y="468"/>
                  </a:lnTo>
                  <a:lnTo>
                    <a:pt x="3511" y="51"/>
                  </a:lnTo>
                  <a:lnTo>
                    <a:pt x="3056" y="1062"/>
                  </a:lnTo>
                  <a:lnTo>
                    <a:pt x="162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8"/>
            <p:cNvSpPr/>
            <p:nvPr/>
          </p:nvSpPr>
          <p:spPr>
            <a:xfrm>
              <a:off x="3098775" y="1751200"/>
              <a:ext cx="166375" cy="133550"/>
            </a:xfrm>
            <a:custGeom>
              <a:avLst/>
              <a:gdLst/>
              <a:ahLst/>
              <a:cxnLst/>
              <a:rect l="l" t="t" r="r" b="b"/>
              <a:pathLst>
                <a:path w="6655" h="5342" extrusionOk="0">
                  <a:moveTo>
                    <a:pt x="5619" y="0"/>
                  </a:moveTo>
                  <a:lnTo>
                    <a:pt x="4205" y="985"/>
                  </a:lnTo>
                  <a:lnTo>
                    <a:pt x="2475" y="1869"/>
                  </a:lnTo>
                  <a:lnTo>
                    <a:pt x="1288" y="404"/>
                  </a:lnTo>
                  <a:lnTo>
                    <a:pt x="0" y="1856"/>
                  </a:lnTo>
                  <a:lnTo>
                    <a:pt x="341" y="2829"/>
                  </a:lnTo>
                  <a:lnTo>
                    <a:pt x="341" y="4028"/>
                  </a:lnTo>
                  <a:lnTo>
                    <a:pt x="2766" y="5341"/>
                  </a:lnTo>
                  <a:lnTo>
                    <a:pt x="4963" y="4369"/>
                  </a:lnTo>
                  <a:lnTo>
                    <a:pt x="6655" y="2854"/>
                  </a:lnTo>
                  <a:lnTo>
                    <a:pt x="6655" y="1515"/>
                  </a:lnTo>
                  <a:lnTo>
                    <a:pt x="561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8"/>
            <p:cNvSpPr/>
            <p:nvPr/>
          </p:nvSpPr>
          <p:spPr>
            <a:xfrm>
              <a:off x="3089925" y="1740150"/>
              <a:ext cx="182800" cy="153450"/>
            </a:xfrm>
            <a:custGeom>
              <a:avLst/>
              <a:gdLst/>
              <a:ahLst/>
              <a:cxnLst/>
              <a:rect l="l" t="t" r="r" b="b"/>
              <a:pathLst>
                <a:path w="7312" h="6138" extrusionOk="0">
                  <a:moveTo>
                    <a:pt x="5885" y="884"/>
                  </a:moveTo>
                  <a:lnTo>
                    <a:pt x="6693" y="2046"/>
                  </a:lnTo>
                  <a:lnTo>
                    <a:pt x="6693" y="3157"/>
                  </a:lnTo>
                  <a:lnTo>
                    <a:pt x="5140" y="4546"/>
                  </a:lnTo>
                  <a:lnTo>
                    <a:pt x="3132" y="5443"/>
                  </a:lnTo>
                  <a:lnTo>
                    <a:pt x="1011" y="4281"/>
                  </a:lnTo>
                  <a:lnTo>
                    <a:pt x="1011" y="3271"/>
                  </a:lnTo>
                  <a:lnTo>
                    <a:pt x="708" y="2374"/>
                  </a:lnTo>
                  <a:lnTo>
                    <a:pt x="1630" y="1339"/>
                  </a:lnTo>
                  <a:lnTo>
                    <a:pt x="2741" y="2715"/>
                  </a:lnTo>
                  <a:lnTo>
                    <a:pt x="4698" y="1705"/>
                  </a:lnTo>
                  <a:lnTo>
                    <a:pt x="5885" y="884"/>
                  </a:lnTo>
                  <a:close/>
                  <a:moveTo>
                    <a:pt x="6049" y="0"/>
                  </a:moveTo>
                  <a:lnTo>
                    <a:pt x="4395" y="1162"/>
                  </a:lnTo>
                  <a:lnTo>
                    <a:pt x="2918" y="1920"/>
                  </a:lnTo>
                  <a:lnTo>
                    <a:pt x="1655" y="366"/>
                  </a:lnTo>
                  <a:lnTo>
                    <a:pt x="1" y="2235"/>
                  </a:lnTo>
                  <a:lnTo>
                    <a:pt x="380" y="3334"/>
                  </a:lnTo>
                  <a:lnTo>
                    <a:pt x="380" y="4660"/>
                  </a:lnTo>
                  <a:lnTo>
                    <a:pt x="3094" y="6137"/>
                  </a:lnTo>
                  <a:lnTo>
                    <a:pt x="5443" y="5102"/>
                  </a:lnTo>
                  <a:lnTo>
                    <a:pt x="7312" y="3435"/>
                  </a:lnTo>
                  <a:lnTo>
                    <a:pt x="7312" y="1856"/>
                  </a:lnTo>
                  <a:lnTo>
                    <a:pt x="604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8"/>
            <p:cNvSpPr/>
            <p:nvPr/>
          </p:nvSpPr>
          <p:spPr>
            <a:xfrm>
              <a:off x="3793250" y="2636350"/>
              <a:ext cx="57175" cy="35700"/>
            </a:xfrm>
            <a:custGeom>
              <a:avLst/>
              <a:gdLst/>
              <a:ahLst/>
              <a:cxnLst/>
              <a:rect l="l" t="t" r="r" b="b"/>
              <a:pathLst>
                <a:path w="2287" h="1428" extrusionOk="0">
                  <a:moveTo>
                    <a:pt x="1743" y="0"/>
                  </a:moveTo>
                  <a:lnTo>
                    <a:pt x="1" y="480"/>
                  </a:lnTo>
                  <a:lnTo>
                    <a:pt x="2286" y="1427"/>
                  </a:lnTo>
                  <a:lnTo>
                    <a:pt x="2286" y="1427"/>
                  </a:lnTo>
                  <a:lnTo>
                    <a:pt x="174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8"/>
            <p:cNvSpPr/>
            <p:nvPr/>
          </p:nvSpPr>
          <p:spPr>
            <a:xfrm>
              <a:off x="3768950" y="2626875"/>
              <a:ext cx="95675" cy="59375"/>
            </a:xfrm>
            <a:custGeom>
              <a:avLst/>
              <a:gdLst/>
              <a:ahLst/>
              <a:cxnLst/>
              <a:rect l="l" t="t" r="r" b="b"/>
              <a:pathLst>
                <a:path w="3827" h="2375" extrusionOk="0">
                  <a:moveTo>
                    <a:pt x="2526" y="758"/>
                  </a:moveTo>
                  <a:lnTo>
                    <a:pt x="2703" y="1238"/>
                  </a:lnTo>
                  <a:lnTo>
                    <a:pt x="1958" y="922"/>
                  </a:lnTo>
                  <a:lnTo>
                    <a:pt x="2526" y="758"/>
                  </a:lnTo>
                  <a:close/>
                  <a:moveTo>
                    <a:pt x="2905" y="0"/>
                  </a:moveTo>
                  <a:lnTo>
                    <a:pt x="0" y="796"/>
                  </a:lnTo>
                  <a:lnTo>
                    <a:pt x="3826" y="2374"/>
                  </a:lnTo>
                  <a:lnTo>
                    <a:pt x="290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18"/>
            <p:cNvSpPr/>
            <p:nvPr/>
          </p:nvSpPr>
          <p:spPr>
            <a:xfrm>
              <a:off x="3702975" y="2517025"/>
              <a:ext cx="43275" cy="68200"/>
            </a:xfrm>
            <a:custGeom>
              <a:avLst/>
              <a:gdLst/>
              <a:ahLst/>
              <a:cxnLst/>
              <a:rect l="l" t="t" r="r" b="b"/>
              <a:pathLst>
                <a:path w="1731" h="2728" extrusionOk="0">
                  <a:moveTo>
                    <a:pt x="733" y="0"/>
                  </a:moveTo>
                  <a:cubicBezTo>
                    <a:pt x="493" y="164"/>
                    <a:pt x="0" y="1288"/>
                    <a:pt x="0" y="1288"/>
                  </a:cubicBezTo>
                  <a:lnTo>
                    <a:pt x="695" y="2728"/>
                  </a:lnTo>
                  <a:lnTo>
                    <a:pt x="1730" y="2728"/>
                  </a:lnTo>
                  <a:lnTo>
                    <a:pt x="73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18"/>
            <p:cNvSpPr/>
            <p:nvPr/>
          </p:nvSpPr>
          <p:spPr>
            <a:xfrm>
              <a:off x="3694450" y="2505025"/>
              <a:ext cx="62850" cy="88100"/>
            </a:xfrm>
            <a:custGeom>
              <a:avLst/>
              <a:gdLst/>
              <a:ahLst/>
              <a:cxnLst/>
              <a:rect l="l" t="t" r="r" b="b"/>
              <a:pathLst>
                <a:path w="2514" h="3524" extrusionOk="0">
                  <a:moveTo>
                    <a:pt x="973" y="1162"/>
                  </a:moveTo>
                  <a:lnTo>
                    <a:pt x="1604" y="2892"/>
                  </a:lnTo>
                  <a:lnTo>
                    <a:pt x="1225" y="2892"/>
                  </a:lnTo>
                  <a:lnTo>
                    <a:pt x="682" y="1756"/>
                  </a:lnTo>
                  <a:cubicBezTo>
                    <a:pt x="771" y="1554"/>
                    <a:pt x="884" y="1352"/>
                    <a:pt x="973" y="1162"/>
                  </a:cubicBezTo>
                  <a:close/>
                  <a:moveTo>
                    <a:pt x="1238" y="0"/>
                  </a:moveTo>
                  <a:lnTo>
                    <a:pt x="897" y="215"/>
                  </a:lnTo>
                  <a:cubicBezTo>
                    <a:pt x="619" y="405"/>
                    <a:pt x="253" y="1187"/>
                    <a:pt x="51" y="1642"/>
                  </a:cubicBezTo>
                  <a:lnTo>
                    <a:pt x="1" y="1768"/>
                  </a:lnTo>
                  <a:lnTo>
                    <a:pt x="834" y="3523"/>
                  </a:lnTo>
                  <a:lnTo>
                    <a:pt x="2513" y="3523"/>
                  </a:lnTo>
                  <a:lnTo>
                    <a:pt x="123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8"/>
            <p:cNvSpPr/>
            <p:nvPr/>
          </p:nvSpPr>
          <p:spPr>
            <a:xfrm>
              <a:off x="3696975" y="2570375"/>
              <a:ext cx="25275" cy="78000"/>
            </a:xfrm>
            <a:custGeom>
              <a:avLst/>
              <a:gdLst/>
              <a:ahLst/>
              <a:cxnLst/>
              <a:rect l="l" t="t" r="r" b="b"/>
              <a:pathLst>
                <a:path w="1011" h="3120" extrusionOk="0">
                  <a:moveTo>
                    <a:pt x="455" y="0"/>
                  </a:moveTo>
                  <a:lnTo>
                    <a:pt x="1" y="1402"/>
                  </a:lnTo>
                  <a:lnTo>
                    <a:pt x="581" y="3119"/>
                  </a:lnTo>
                  <a:lnTo>
                    <a:pt x="1011" y="3119"/>
                  </a:lnTo>
                  <a:lnTo>
                    <a:pt x="1011" y="278"/>
                  </a:lnTo>
                  <a:lnTo>
                    <a:pt x="45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8"/>
            <p:cNvSpPr/>
            <p:nvPr/>
          </p:nvSpPr>
          <p:spPr>
            <a:xfrm>
              <a:off x="3688775" y="2563750"/>
              <a:ext cx="43275" cy="92500"/>
            </a:xfrm>
            <a:custGeom>
              <a:avLst/>
              <a:gdLst/>
              <a:ahLst/>
              <a:cxnLst/>
              <a:rect l="l" t="t" r="r" b="b"/>
              <a:pathLst>
                <a:path w="1731" h="3700" extrusionOk="0">
                  <a:moveTo>
                    <a:pt x="1023" y="846"/>
                  </a:moveTo>
                  <a:lnTo>
                    <a:pt x="1074" y="871"/>
                  </a:lnTo>
                  <a:lnTo>
                    <a:pt x="1074" y="2765"/>
                  </a:lnTo>
                  <a:lnTo>
                    <a:pt x="695" y="1755"/>
                  </a:lnTo>
                  <a:lnTo>
                    <a:pt x="1023" y="846"/>
                  </a:lnTo>
                  <a:close/>
                  <a:moveTo>
                    <a:pt x="632" y="0"/>
                  </a:moveTo>
                  <a:lnTo>
                    <a:pt x="0" y="1755"/>
                  </a:lnTo>
                  <a:lnTo>
                    <a:pt x="720" y="3700"/>
                  </a:lnTo>
                  <a:lnTo>
                    <a:pt x="1730" y="3700"/>
                  </a:lnTo>
                  <a:lnTo>
                    <a:pt x="1730" y="493"/>
                  </a:lnTo>
                  <a:lnTo>
                    <a:pt x="63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8"/>
            <p:cNvSpPr/>
            <p:nvPr/>
          </p:nvSpPr>
          <p:spPr>
            <a:xfrm>
              <a:off x="4360850" y="1623350"/>
              <a:ext cx="47375" cy="27475"/>
            </a:xfrm>
            <a:custGeom>
              <a:avLst/>
              <a:gdLst/>
              <a:ahLst/>
              <a:cxnLst/>
              <a:rect l="l" t="t" r="r" b="b"/>
              <a:pathLst>
                <a:path w="1895" h="1099" extrusionOk="0">
                  <a:moveTo>
                    <a:pt x="0" y="0"/>
                  </a:moveTo>
                  <a:lnTo>
                    <a:pt x="556" y="1099"/>
                  </a:lnTo>
                  <a:lnTo>
                    <a:pt x="1326" y="947"/>
                  </a:lnTo>
                  <a:lnTo>
                    <a:pt x="18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8"/>
            <p:cNvSpPr/>
            <p:nvPr/>
          </p:nvSpPr>
          <p:spPr>
            <a:xfrm>
              <a:off x="4347900" y="1615450"/>
              <a:ext cx="74200" cy="44550"/>
            </a:xfrm>
            <a:custGeom>
              <a:avLst/>
              <a:gdLst/>
              <a:ahLst/>
              <a:cxnLst/>
              <a:rect l="l" t="t" r="r" b="b"/>
              <a:pathLst>
                <a:path w="2968" h="1782" extrusionOk="0">
                  <a:moveTo>
                    <a:pt x="1857" y="632"/>
                  </a:moveTo>
                  <a:lnTo>
                    <a:pt x="1642" y="973"/>
                  </a:lnTo>
                  <a:lnTo>
                    <a:pt x="1238" y="1061"/>
                  </a:lnTo>
                  <a:lnTo>
                    <a:pt x="1023" y="632"/>
                  </a:lnTo>
                  <a:close/>
                  <a:moveTo>
                    <a:pt x="0" y="1"/>
                  </a:moveTo>
                  <a:lnTo>
                    <a:pt x="897" y="1781"/>
                  </a:lnTo>
                  <a:lnTo>
                    <a:pt x="2046" y="1541"/>
                  </a:lnTo>
                  <a:lnTo>
                    <a:pt x="296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8"/>
            <p:cNvSpPr/>
            <p:nvPr/>
          </p:nvSpPr>
          <p:spPr>
            <a:xfrm>
              <a:off x="2445000" y="785850"/>
              <a:ext cx="922425" cy="1196450"/>
            </a:xfrm>
            <a:custGeom>
              <a:avLst/>
              <a:gdLst/>
              <a:ahLst/>
              <a:cxnLst/>
              <a:rect l="l" t="t" r="r" b="b"/>
              <a:pathLst>
                <a:path w="36897" h="47858" extrusionOk="0">
                  <a:moveTo>
                    <a:pt x="27288" y="1"/>
                  </a:moveTo>
                  <a:lnTo>
                    <a:pt x="21921" y="2324"/>
                  </a:lnTo>
                  <a:lnTo>
                    <a:pt x="20027" y="2375"/>
                  </a:lnTo>
                  <a:lnTo>
                    <a:pt x="19396" y="4067"/>
                  </a:lnTo>
                  <a:lnTo>
                    <a:pt x="20179" y="6378"/>
                  </a:lnTo>
                  <a:lnTo>
                    <a:pt x="18600" y="6378"/>
                  </a:lnTo>
                  <a:lnTo>
                    <a:pt x="18285" y="4016"/>
                  </a:lnTo>
                  <a:lnTo>
                    <a:pt x="17262" y="3625"/>
                  </a:lnTo>
                  <a:lnTo>
                    <a:pt x="16782" y="5203"/>
                  </a:lnTo>
                  <a:lnTo>
                    <a:pt x="15620" y="4850"/>
                  </a:lnTo>
                  <a:lnTo>
                    <a:pt x="15305" y="3006"/>
                  </a:lnTo>
                  <a:lnTo>
                    <a:pt x="13411" y="3322"/>
                  </a:lnTo>
                  <a:lnTo>
                    <a:pt x="11277" y="4105"/>
                  </a:lnTo>
                  <a:lnTo>
                    <a:pt x="9698" y="5683"/>
                  </a:lnTo>
                  <a:lnTo>
                    <a:pt x="7489" y="6163"/>
                  </a:lnTo>
                  <a:lnTo>
                    <a:pt x="6150" y="7893"/>
                  </a:lnTo>
                  <a:lnTo>
                    <a:pt x="6933" y="9080"/>
                  </a:lnTo>
                  <a:lnTo>
                    <a:pt x="5355" y="10418"/>
                  </a:lnTo>
                  <a:lnTo>
                    <a:pt x="2678" y="11529"/>
                  </a:lnTo>
                  <a:lnTo>
                    <a:pt x="784" y="11883"/>
                  </a:lnTo>
                  <a:lnTo>
                    <a:pt x="1251" y="13575"/>
                  </a:lnTo>
                  <a:lnTo>
                    <a:pt x="2678" y="13726"/>
                  </a:lnTo>
                  <a:lnTo>
                    <a:pt x="3069" y="14598"/>
                  </a:lnTo>
                  <a:lnTo>
                    <a:pt x="1" y="14838"/>
                  </a:lnTo>
                  <a:lnTo>
                    <a:pt x="1" y="16176"/>
                  </a:lnTo>
                  <a:lnTo>
                    <a:pt x="1731" y="17363"/>
                  </a:lnTo>
                  <a:cubicBezTo>
                    <a:pt x="1731" y="17363"/>
                    <a:pt x="1944" y="16942"/>
                    <a:pt x="2599" y="16942"/>
                  </a:cubicBezTo>
                  <a:cubicBezTo>
                    <a:pt x="2926" y="16942"/>
                    <a:pt x="3364" y="17047"/>
                    <a:pt x="3940" y="17363"/>
                  </a:cubicBezTo>
                  <a:cubicBezTo>
                    <a:pt x="5683" y="18310"/>
                    <a:pt x="5759" y="18310"/>
                    <a:pt x="5759" y="18310"/>
                  </a:cubicBezTo>
                  <a:lnTo>
                    <a:pt x="7337" y="21378"/>
                  </a:lnTo>
                  <a:lnTo>
                    <a:pt x="6946" y="25331"/>
                  </a:lnTo>
                  <a:lnTo>
                    <a:pt x="6946" y="29434"/>
                  </a:lnTo>
                  <a:lnTo>
                    <a:pt x="8436" y="29902"/>
                  </a:lnTo>
                  <a:lnTo>
                    <a:pt x="7615" y="31164"/>
                  </a:lnTo>
                  <a:lnTo>
                    <a:pt x="5683" y="30849"/>
                  </a:lnTo>
                  <a:lnTo>
                    <a:pt x="5683" y="33223"/>
                  </a:lnTo>
                  <a:lnTo>
                    <a:pt x="7173" y="34321"/>
                  </a:lnTo>
                  <a:lnTo>
                    <a:pt x="6074" y="36695"/>
                  </a:lnTo>
                  <a:lnTo>
                    <a:pt x="6541" y="40546"/>
                  </a:lnTo>
                  <a:lnTo>
                    <a:pt x="7135" y="43463"/>
                  </a:lnTo>
                  <a:lnTo>
                    <a:pt x="7627" y="46153"/>
                  </a:lnTo>
                  <a:lnTo>
                    <a:pt x="9218" y="45913"/>
                  </a:lnTo>
                  <a:lnTo>
                    <a:pt x="10885" y="47857"/>
                  </a:lnTo>
                  <a:lnTo>
                    <a:pt x="12186" y="45647"/>
                  </a:lnTo>
                  <a:lnTo>
                    <a:pt x="13310" y="42175"/>
                  </a:lnTo>
                  <a:lnTo>
                    <a:pt x="14812" y="39776"/>
                  </a:lnTo>
                  <a:lnTo>
                    <a:pt x="16946" y="39195"/>
                  </a:lnTo>
                  <a:lnTo>
                    <a:pt x="20103" y="37857"/>
                  </a:lnTo>
                  <a:lnTo>
                    <a:pt x="21770" y="35798"/>
                  </a:lnTo>
                  <a:lnTo>
                    <a:pt x="24762" y="35407"/>
                  </a:lnTo>
                  <a:lnTo>
                    <a:pt x="28462" y="33071"/>
                  </a:lnTo>
                  <a:lnTo>
                    <a:pt x="26480" y="32869"/>
                  </a:lnTo>
                  <a:lnTo>
                    <a:pt x="25545" y="32869"/>
                  </a:lnTo>
                  <a:lnTo>
                    <a:pt x="26480" y="30659"/>
                  </a:lnTo>
                  <a:lnTo>
                    <a:pt x="28462" y="32478"/>
                  </a:lnTo>
                  <a:lnTo>
                    <a:pt x="29232" y="30735"/>
                  </a:lnTo>
                  <a:lnTo>
                    <a:pt x="28538" y="28487"/>
                  </a:lnTo>
                  <a:lnTo>
                    <a:pt x="28538" y="28487"/>
                  </a:lnTo>
                  <a:cubicBezTo>
                    <a:pt x="28538" y="28487"/>
                    <a:pt x="28571" y="28497"/>
                    <a:pt x="28628" y="28497"/>
                  </a:cubicBezTo>
                  <a:cubicBezTo>
                    <a:pt x="28850" y="28497"/>
                    <a:pt x="29441" y="28361"/>
                    <a:pt x="29952" y="27048"/>
                  </a:cubicBezTo>
                  <a:cubicBezTo>
                    <a:pt x="30176" y="26473"/>
                    <a:pt x="30217" y="26354"/>
                    <a:pt x="30211" y="26354"/>
                  </a:cubicBezTo>
                  <a:lnTo>
                    <a:pt x="30211" y="26354"/>
                  </a:lnTo>
                  <a:cubicBezTo>
                    <a:pt x="30207" y="26354"/>
                    <a:pt x="30180" y="26414"/>
                    <a:pt x="30178" y="26414"/>
                  </a:cubicBezTo>
                  <a:cubicBezTo>
                    <a:pt x="30175" y="26414"/>
                    <a:pt x="30241" y="26250"/>
                    <a:pt x="30596" y="25381"/>
                  </a:cubicBezTo>
                  <a:cubicBezTo>
                    <a:pt x="31467" y="23260"/>
                    <a:pt x="31455" y="23247"/>
                    <a:pt x="31455" y="23247"/>
                  </a:cubicBezTo>
                  <a:cubicBezTo>
                    <a:pt x="31455" y="23247"/>
                    <a:pt x="32086" y="23007"/>
                    <a:pt x="31455" y="21593"/>
                  </a:cubicBezTo>
                  <a:cubicBezTo>
                    <a:pt x="30823" y="20179"/>
                    <a:pt x="29876" y="20722"/>
                    <a:pt x="30823" y="20166"/>
                  </a:cubicBezTo>
                  <a:lnTo>
                    <a:pt x="31770" y="19623"/>
                  </a:lnTo>
                  <a:lnTo>
                    <a:pt x="32642" y="19068"/>
                  </a:lnTo>
                  <a:lnTo>
                    <a:pt x="32250" y="16694"/>
                  </a:lnTo>
                  <a:lnTo>
                    <a:pt x="32642" y="14042"/>
                  </a:lnTo>
                  <a:lnTo>
                    <a:pt x="34611" y="11858"/>
                  </a:lnTo>
                  <a:lnTo>
                    <a:pt x="36354" y="9762"/>
                  </a:lnTo>
                  <a:lnTo>
                    <a:pt x="36897" y="8032"/>
                  </a:lnTo>
                  <a:lnTo>
                    <a:pt x="34851" y="7085"/>
                  </a:lnTo>
                  <a:lnTo>
                    <a:pt x="32566" y="7943"/>
                  </a:lnTo>
                  <a:lnTo>
                    <a:pt x="30280" y="10090"/>
                  </a:lnTo>
                  <a:lnTo>
                    <a:pt x="31770" y="7451"/>
                  </a:lnTo>
                  <a:lnTo>
                    <a:pt x="31859" y="7009"/>
                  </a:lnTo>
                  <a:lnTo>
                    <a:pt x="27439" y="7009"/>
                  </a:lnTo>
                  <a:lnTo>
                    <a:pt x="27351" y="5986"/>
                  </a:lnTo>
                  <a:lnTo>
                    <a:pt x="29232" y="5759"/>
                  </a:lnTo>
                  <a:lnTo>
                    <a:pt x="31859" y="5759"/>
                  </a:lnTo>
                  <a:lnTo>
                    <a:pt x="31543" y="3625"/>
                  </a:lnTo>
                  <a:lnTo>
                    <a:pt x="30672" y="1655"/>
                  </a:lnTo>
                  <a:lnTo>
                    <a:pt x="2728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8"/>
            <p:cNvSpPr/>
            <p:nvPr/>
          </p:nvSpPr>
          <p:spPr>
            <a:xfrm>
              <a:off x="2437100" y="777350"/>
              <a:ext cx="939800" cy="1218525"/>
            </a:xfrm>
            <a:custGeom>
              <a:avLst/>
              <a:gdLst/>
              <a:ahLst/>
              <a:cxnLst/>
              <a:rect l="l" t="t" r="r" b="b"/>
              <a:pathLst>
                <a:path w="37592" h="48741" extrusionOk="0">
                  <a:moveTo>
                    <a:pt x="26909" y="31530"/>
                  </a:moveTo>
                  <a:lnTo>
                    <a:pt x="28601" y="33070"/>
                  </a:lnTo>
                  <a:lnTo>
                    <a:pt x="26796" y="32893"/>
                  </a:lnTo>
                  <a:lnTo>
                    <a:pt x="26341" y="32893"/>
                  </a:lnTo>
                  <a:lnTo>
                    <a:pt x="26909" y="31530"/>
                  </a:lnTo>
                  <a:close/>
                  <a:moveTo>
                    <a:pt x="27591" y="682"/>
                  </a:moveTo>
                  <a:lnTo>
                    <a:pt x="30748" y="2222"/>
                  </a:lnTo>
                  <a:lnTo>
                    <a:pt x="31543" y="4053"/>
                  </a:lnTo>
                  <a:lnTo>
                    <a:pt x="31809" y="5783"/>
                  </a:lnTo>
                  <a:lnTo>
                    <a:pt x="29498" y="5783"/>
                  </a:lnTo>
                  <a:lnTo>
                    <a:pt x="27339" y="6048"/>
                  </a:lnTo>
                  <a:lnTo>
                    <a:pt x="27465" y="7665"/>
                  </a:lnTo>
                  <a:lnTo>
                    <a:pt x="31796" y="7665"/>
                  </a:lnTo>
                  <a:lnTo>
                    <a:pt x="29321" y="12059"/>
                  </a:lnTo>
                  <a:lnTo>
                    <a:pt x="33046" y="8574"/>
                  </a:lnTo>
                  <a:lnTo>
                    <a:pt x="35155" y="7778"/>
                  </a:lnTo>
                  <a:lnTo>
                    <a:pt x="36834" y="8548"/>
                  </a:lnTo>
                  <a:lnTo>
                    <a:pt x="36380" y="9963"/>
                  </a:lnTo>
                  <a:lnTo>
                    <a:pt x="34700" y="11996"/>
                  </a:lnTo>
                  <a:lnTo>
                    <a:pt x="32667" y="14256"/>
                  </a:lnTo>
                  <a:lnTo>
                    <a:pt x="32250" y="17059"/>
                  </a:lnTo>
                  <a:lnTo>
                    <a:pt x="32617" y="19269"/>
                  </a:lnTo>
                  <a:lnTo>
                    <a:pt x="31935" y="19698"/>
                  </a:lnTo>
                  <a:cubicBezTo>
                    <a:pt x="31922" y="19711"/>
                    <a:pt x="31834" y="19761"/>
                    <a:pt x="30988" y="20254"/>
                  </a:cubicBezTo>
                  <a:cubicBezTo>
                    <a:pt x="30584" y="20494"/>
                    <a:pt x="30432" y="20582"/>
                    <a:pt x="30432" y="20809"/>
                  </a:cubicBezTo>
                  <a:cubicBezTo>
                    <a:pt x="30445" y="20986"/>
                    <a:pt x="30558" y="21125"/>
                    <a:pt x="30710" y="21188"/>
                  </a:cubicBezTo>
                  <a:cubicBezTo>
                    <a:pt x="30887" y="21289"/>
                    <a:pt x="31215" y="21466"/>
                    <a:pt x="31480" y="22072"/>
                  </a:cubicBezTo>
                  <a:cubicBezTo>
                    <a:pt x="31872" y="22943"/>
                    <a:pt x="31733" y="23259"/>
                    <a:pt x="31657" y="23309"/>
                  </a:cubicBezTo>
                  <a:lnTo>
                    <a:pt x="31455" y="23385"/>
                  </a:lnTo>
                  <a:lnTo>
                    <a:pt x="31455" y="23537"/>
                  </a:lnTo>
                  <a:cubicBezTo>
                    <a:pt x="31404" y="23676"/>
                    <a:pt x="31228" y="24118"/>
                    <a:pt x="30609" y="25620"/>
                  </a:cubicBezTo>
                  <a:cubicBezTo>
                    <a:pt x="30432" y="26062"/>
                    <a:pt x="30319" y="26353"/>
                    <a:pt x="30243" y="26555"/>
                  </a:cubicBezTo>
                  <a:lnTo>
                    <a:pt x="30218" y="26618"/>
                  </a:lnTo>
                  <a:cubicBezTo>
                    <a:pt x="30218" y="26618"/>
                    <a:pt x="30218" y="26630"/>
                    <a:pt x="30218" y="26630"/>
                  </a:cubicBezTo>
                  <a:cubicBezTo>
                    <a:pt x="30205" y="26681"/>
                    <a:pt x="30154" y="26832"/>
                    <a:pt x="29978" y="27287"/>
                  </a:cubicBezTo>
                  <a:cubicBezTo>
                    <a:pt x="29498" y="28499"/>
                    <a:pt x="29018" y="28537"/>
                    <a:pt x="28955" y="28537"/>
                  </a:cubicBezTo>
                  <a:lnTo>
                    <a:pt x="28399" y="28373"/>
                  </a:lnTo>
                  <a:lnTo>
                    <a:pt x="28399" y="28373"/>
                  </a:lnTo>
                  <a:lnTo>
                    <a:pt x="29220" y="31062"/>
                  </a:lnTo>
                  <a:lnTo>
                    <a:pt x="28677" y="32287"/>
                  </a:lnTo>
                  <a:lnTo>
                    <a:pt x="26682" y="30469"/>
                  </a:lnTo>
                  <a:lnTo>
                    <a:pt x="25394" y="33525"/>
                  </a:lnTo>
                  <a:lnTo>
                    <a:pt x="26758" y="33525"/>
                  </a:lnTo>
                  <a:lnTo>
                    <a:pt x="27844" y="33626"/>
                  </a:lnTo>
                  <a:lnTo>
                    <a:pt x="24977" y="35431"/>
                  </a:lnTo>
                  <a:lnTo>
                    <a:pt x="21922" y="35835"/>
                  </a:lnTo>
                  <a:lnTo>
                    <a:pt x="20230" y="37931"/>
                  </a:lnTo>
                  <a:lnTo>
                    <a:pt x="17199" y="39232"/>
                  </a:lnTo>
                  <a:lnTo>
                    <a:pt x="14939" y="39838"/>
                  </a:lnTo>
                  <a:lnTo>
                    <a:pt x="13360" y="42351"/>
                  </a:lnTo>
                  <a:lnTo>
                    <a:pt x="12211" y="45861"/>
                  </a:lnTo>
                  <a:lnTo>
                    <a:pt x="11163" y="47654"/>
                  </a:lnTo>
                  <a:lnTo>
                    <a:pt x="9661" y="45874"/>
                  </a:lnTo>
                  <a:lnTo>
                    <a:pt x="8209" y="46101"/>
                  </a:lnTo>
                  <a:lnTo>
                    <a:pt x="7767" y="43715"/>
                  </a:lnTo>
                  <a:lnTo>
                    <a:pt x="7173" y="40823"/>
                  </a:lnTo>
                  <a:lnTo>
                    <a:pt x="6719" y="37048"/>
                  </a:lnTo>
                  <a:lnTo>
                    <a:pt x="7893" y="34535"/>
                  </a:lnTo>
                  <a:lnTo>
                    <a:pt x="6315" y="33373"/>
                  </a:lnTo>
                  <a:lnTo>
                    <a:pt x="6315" y="31542"/>
                  </a:lnTo>
                  <a:lnTo>
                    <a:pt x="8082" y="31833"/>
                  </a:lnTo>
                  <a:lnTo>
                    <a:pt x="9244" y="30040"/>
                  </a:lnTo>
                  <a:lnTo>
                    <a:pt x="7577" y="29509"/>
                  </a:lnTo>
                  <a:lnTo>
                    <a:pt x="7577" y="25671"/>
                  </a:lnTo>
                  <a:lnTo>
                    <a:pt x="7981" y="21643"/>
                  </a:lnTo>
                  <a:lnTo>
                    <a:pt x="6277" y="18309"/>
                  </a:lnTo>
                  <a:lnTo>
                    <a:pt x="6125" y="18309"/>
                  </a:lnTo>
                  <a:cubicBezTo>
                    <a:pt x="6024" y="18271"/>
                    <a:pt x="5645" y="18082"/>
                    <a:pt x="4408" y="17413"/>
                  </a:cubicBezTo>
                  <a:cubicBezTo>
                    <a:pt x="3845" y="17104"/>
                    <a:pt x="3347" y="16952"/>
                    <a:pt x="2915" y="16952"/>
                  </a:cubicBezTo>
                  <a:cubicBezTo>
                    <a:pt x="2746" y="16952"/>
                    <a:pt x="2587" y="16975"/>
                    <a:pt x="2438" y="17021"/>
                  </a:cubicBezTo>
                  <a:cubicBezTo>
                    <a:pt x="2274" y="17072"/>
                    <a:pt x="2122" y="17147"/>
                    <a:pt x="1983" y="17261"/>
                  </a:cubicBezTo>
                  <a:lnTo>
                    <a:pt x="620" y="16339"/>
                  </a:lnTo>
                  <a:lnTo>
                    <a:pt x="620" y="15455"/>
                  </a:lnTo>
                  <a:lnTo>
                    <a:pt x="3852" y="15203"/>
                  </a:lnTo>
                  <a:lnTo>
                    <a:pt x="3208" y="13763"/>
                  </a:lnTo>
                  <a:lnTo>
                    <a:pt x="1819" y="13612"/>
                  </a:lnTo>
                  <a:lnTo>
                    <a:pt x="1504" y="12450"/>
                  </a:lnTo>
                  <a:lnTo>
                    <a:pt x="3057" y="12160"/>
                  </a:lnTo>
                  <a:lnTo>
                    <a:pt x="5797" y="11036"/>
                  </a:lnTo>
                  <a:lnTo>
                    <a:pt x="7678" y="9470"/>
                  </a:lnTo>
                  <a:lnTo>
                    <a:pt x="6857" y="8233"/>
                  </a:lnTo>
                  <a:lnTo>
                    <a:pt x="7994" y="6781"/>
                  </a:lnTo>
                  <a:lnTo>
                    <a:pt x="10178" y="6301"/>
                  </a:lnTo>
                  <a:lnTo>
                    <a:pt x="11769" y="4710"/>
                  </a:lnTo>
                  <a:lnTo>
                    <a:pt x="13777" y="3965"/>
                  </a:lnTo>
                  <a:lnTo>
                    <a:pt x="15355" y="3712"/>
                  </a:lnTo>
                  <a:lnTo>
                    <a:pt x="15646" y="5430"/>
                  </a:lnTo>
                  <a:lnTo>
                    <a:pt x="17325" y="5935"/>
                  </a:lnTo>
                  <a:lnTo>
                    <a:pt x="17792" y="4382"/>
                  </a:lnTo>
                  <a:lnTo>
                    <a:pt x="18323" y="4584"/>
                  </a:lnTo>
                  <a:lnTo>
                    <a:pt x="18651" y="7033"/>
                  </a:lnTo>
                  <a:lnTo>
                    <a:pt x="20949" y="7033"/>
                  </a:lnTo>
                  <a:lnTo>
                    <a:pt x="20053" y="4407"/>
                  </a:lnTo>
                  <a:lnTo>
                    <a:pt x="20570" y="3031"/>
                  </a:lnTo>
                  <a:lnTo>
                    <a:pt x="22250" y="2980"/>
                  </a:lnTo>
                  <a:lnTo>
                    <a:pt x="27591" y="682"/>
                  </a:lnTo>
                  <a:close/>
                  <a:moveTo>
                    <a:pt x="27604" y="0"/>
                  </a:moveTo>
                  <a:lnTo>
                    <a:pt x="22161" y="2361"/>
                  </a:lnTo>
                  <a:lnTo>
                    <a:pt x="20116" y="2424"/>
                  </a:lnTo>
                  <a:lnTo>
                    <a:pt x="19371" y="4407"/>
                  </a:lnTo>
                  <a:lnTo>
                    <a:pt x="20053" y="6415"/>
                  </a:lnTo>
                  <a:lnTo>
                    <a:pt x="19194" y="6415"/>
                  </a:lnTo>
                  <a:lnTo>
                    <a:pt x="18891" y="4142"/>
                  </a:lnTo>
                  <a:lnTo>
                    <a:pt x="17376" y="3548"/>
                  </a:lnTo>
                  <a:lnTo>
                    <a:pt x="16896" y="5152"/>
                  </a:lnTo>
                  <a:lnTo>
                    <a:pt x="16214" y="4937"/>
                  </a:lnTo>
                  <a:lnTo>
                    <a:pt x="15861" y="2993"/>
                  </a:lnTo>
                  <a:lnTo>
                    <a:pt x="13600" y="3359"/>
                  </a:lnTo>
                  <a:lnTo>
                    <a:pt x="11479" y="4154"/>
                  </a:lnTo>
                  <a:lnTo>
                    <a:pt x="9850" y="5733"/>
                  </a:lnTo>
                  <a:lnTo>
                    <a:pt x="7628" y="6200"/>
                  </a:lnTo>
                  <a:lnTo>
                    <a:pt x="6075" y="8208"/>
                  </a:lnTo>
                  <a:lnTo>
                    <a:pt x="6832" y="9344"/>
                  </a:lnTo>
                  <a:lnTo>
                    <a:pt x="5506" y="10480"/>
                  </a:lnTo>
                  <a:lnTo>
                    <a:pt x="2905" y="11541"/>
                  </a:lnTo>
                  <a:lnTo>
                    <a:pt x="708" y="11958"/>
                  </a:lnTo>
                  <a:lnTo>
                    <a:pt x="1339" y="14193"/>
                  </a:lnTo>
                  <a:lnTo>
                    <a:pt x="2792" y="14344"/>
                  </a:lnTo>
                  <a:lnTo>
                    <a:pt x="2918" y="14635"/>
                  </a:lnTo>
                  <a:lnTo>
                    <a:pt x="1" y="14862"/>
                  </a:lnTo>
                  <a:lnTo>
                    <a:pt x="1" y="16655"/>
                  </a:lnTo>
                  <a:lnTo>
                    <a:pt x="2173" y="18132"/>
                  </a:lnTo>
                  <a:lnTo>
                    <a:pt x="2337" y="17817"/>
                  </a:lnTo>
                  <a:cubicBezTo>
                    <a:pt x="2400" y="17716"/>
                    <a:pt x="2514" y="17640"/>
                    <a:pt x="2627" y="17615"/>
                  </a:cubicBezTo>
                  <a:cubicBezTo>
                    <a:pt x="2703" y="17592"/>
                    <a:pt x="2796" y="17576"/>
                    <a:pt x="2911" y="17576"/>
                  </a:cubicBezTo>
                  <a:cubicBezTo>
                    <a:pt x="3180" y="17576"/>
                    <a:pt x="3565" y="17663"/>
                    <a:pt x="4105" y="17956"/>
                  </a:cubicBezTo>
                  <a:cubicBezTo>
                    <a:pt x="5153" y="18536"/>
                    <a:pt x="5620" y="18764"/>
                    <a:pt x="5847" y="18865"/>
                  </a:cubicBezTo>
                  <a:lnTo>
                    <a:pt x="7325" y="21756"/>
                  </a:lnTo>
                  <a:lnTo>
                    <a:pt x="6933" y="25645"/>
                  </a:lnTo>
                  <a:lnTo>
                    <a:pt x="6933" y="29976"/>
                  </a:lnTo>
                  <a:lnTo>
                    <a:pt x="8259" y="30393"/>
                  </a:lnTo>
                  <a:lnTo>
                    <a:pt x="7767" y="31138"/>
                  </a:lnTo>
                  <a:lnTo>
                    <a:pt x="5671" y="30785"/>
                  </a:lnTo>
                  <a:lnTo>
                    <a:pt x="5671" y="33689"/>
                  </a:lnTo>
                  <a:lnTo>
                    <a:pt x="7097" y="34737"/>
                  </a:lnTo>
                  <a:lnTo>
                    <a:pt x="6062" y="36947"/>
                  </a:lnTo>
                  <a:lnTo>
                    <a:pt x="6554" y="40924"/>
                  </a:lnTo>
                  <a:lnTo>
                    <a:pt x="7148" y="43828"/>
                  </a:lnTo>
                  <a:lnTo>
                    <a:pt x="7691" y="46808"/>
                  </a:lnTo>
                  <a:lnTo>
                    <a:pt x="9408" y="46556"/>
                  </a:lnTo>
                  <a:lnTo>
                    <a:pt x="11252" y="48740"/>
                  </a:lnTo>
                  <a:lnTo>
                    <a:pt x="12780" y="46152"/>
                  </a:lnTo>
                  <a:lnTo>
                    <a:pt x="13916" y="42654"/>
                  </a:lnTo>
                  <a:lnTo>
                    <a:pt x="15343" y="40381"/>
                  </a:lnTo>
                  <a:lnTo>
                    <a:pt x="17388" y="39826"/>
                  </a:lnTo>
                  <a:lnTo>
                    <a:pt x="20621" y="38449"/>
                  </a:lnTo>
                  <a:lnTo>
                    <a:pt x="22250" y="36429"/>
                  </a:lnTo>
                  <a:lnTo>
                    <a:pt x="25116" y="36050"/>
                  </a:lnTo>
                  <a:lnTo>
                    <a:pt x="29738" y="33184"/>
                  </a:lnTo>
                  <a:lnTo>
                    <a:pt x="29005" y="33108"/>
                  </a:lnTo>
                  <a:lnTo>
                    <a:pt x="29877" y="31100"/>
                  </a:lnTo>
                  <a:lnTo>
                    <a:pt x="29270" y="29105"/>
                  </a:lnTo>
                  <a:cubicBezTo>
                    <a:pt x="29637" y="28979"/>
                    <a:pt x="30142" y="28600"/>
                    <a:pt x="30558" y="27514"/>
                  </a:cubicBezTo>
                  <a:cubicBezTo>
                    <a:pt x="30659" y="27274"/>
                    <a:pt x="30748" y="27022"/>
                    <a:pt x="30824" y="26782"/>
                  </a:cubicBezTo>
                  <a:lnTo>
                    <a:pt x="31202" y="25847"/>
                  </a:lnTo>
                  <a:cubicBezTo>
                    <a:pt x="31720" y="24585"/>
                    <a:pt x="31935" y="24054"/>
                    <a:pt x="32036" y="23815"/>
                  </a:cubicBezTo>
                  <a:cubicBezTo>
                    <a:pt x="32149" y="23726"/>
                    <a:pt x="32238" y="23600"/>
                    <a:pt x="32288" y="23474"/>
                  </a:cubicBezTo>
                  <a:cubicBezTo>
                    <a:pt x="32452" y="23070"/>
                    <a:pt x="32389" y="22514"/>
                    <a:pt x="32074" y="21807"/>
                  </a:cubicBezTo>
                  <a:cubicBezTo>
                    <a:pt x="31910" y="21403"/>
                    <a:pt x="31644" y="21062"/>
                    <a:pt x="31303" y="20797"/>
                  </a:cubicBezTo>
                  <a:cubicBezTo>
                    <a:pt x="31834" y="20494"/>
                    <a:pt x="32112" y="20329"/>
                    <a:pt x="32250" y="20228"/>
                  </a:cubicBezTo>
                  <a:lnTo>
                    <a:pt x="32263" y="20241"/>
                  </a:lnTo>
                  <a:lnTo>
                    <a:pt x="33311" y="19572"/>
                  </a:lnTo>
                  <a:lnTo>
                    <a:pt x="32894" y="17046"/>
                  </a:lnTo>
                  <a:lnTo>
                    <a:pt x="33261" y="14534"/>
                  </a:lnTo>
                  <a:lnTo>
                    <a:pt x="35167" y="12412"/>
                  </a:lnTo>
                  <a:lnTo>
                    <a:pt x="36897" y="10329"/>
                  </a:lnTo>
                  <a:lnTo>
                    <a:pt x="37592" y="8220"/>
                  </a:lnTo>
                  <a:lnTo>
                    <a:pt x="35167" y="7096"/>
                  </a:lnTo>
                  <a:lnTo>
                    <a:pt x="32756" y="8018"/>
                  </a:lnTo>
                  <a:lnTo>
                    <a:pt x="31872" y="8801"/>
                  </a:lnTo>
                  <a:lnTo>
                    <a:pt x="32364" y="7942"/>
                  </a:lnTo>
                  <a:lnTo>
                    <a:pt x="32541" y="7046"/>
                  </a:lnTo>
                  <a:lnTo>
                    <a:pt x="28046" y="7046"/>
                  </a:lnTo>
                  <a:lnTo>
                    <a:pt x="28008" y="6604"/>
                  </a:lnTo>
                  <a:lnTo>
                    <a:pt x="29536" y="6415"/>
                  </a:lnTo>
                  <a:lnTo>
                    <a:pt x="32541" y="6415"/>
                  </a:lnTo>
                  <a:lnTo>
                    <a:pt x="32162" y="3927"/>
                  </a:lnTo>
                  <a:lnTo>
                    <a:pt x="31228" y="1768"/>
                  </a:lnTo>
                  <a:lnTo>
                    <a:pt x="2760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8"/>
            <p:cNvSpPr/>
            <p:nvPr/>
          </p:nvSpPr>
          <p:spPr>
            <a:xfrm>
              <a:off x="2067150" y="740400"/>
              <a:ext cx="667350" cy="530050"/>
            </a:xfrm>
            <a:custGeom>
              <a:avLst/>
              <a:gdLst/>
              <a:ahLst/>
              <a:cxnLst/>
              <a:rect l="l" t="t" r="r" b="b"/>
              <a:pathLst>
                <a:path w="26694" h="21202" extrusionOk="0">
                  <a:moveTo>
                    <a:pt x="19218" y="1"/>
                  </a:moveTo>
                  <a:lnTo>
                    <a:pt x="14635" y="556"/>
                  </a:lnTo>
                  <a:lnTo>
                    <a:pt x="11415" y="1895"/>
                  </a:lnTo>
                  <a:lnTo>
                    <a:pt x="10228" y="3157"/>
                  </a:lnTo>
                  <a:lnTo>
                    <a:pt x="12122" y="5165"/>
                  </a:lnTo>
                  <a:lnTo>
                    <a:pt x="14016" y="6100"/>
                  </a:lnTo>
                  <a:lnTo>
                    <a:pt x="11099" y="6163"/>
                  </a:lnTo>
                  <a:lnTo>
                    <a:pt x="9041" y="4660"/>
                  </a:lnTo>
                  <a:lnTo>
                    <a:pt x="8814" y="2766"/>
                  </a:lnTo>
                  <a:lnTo>
                    <a:pt x="7627" y="2286"/>
                  </a:lnTo>
                  <a:lnTo>
                    <a:pt x="5190" y="6706"/>
                  </a:lnTo>
                  <a:lnTo>
                    <a:pt x="4786" y="9711"/>
                  </a:lnTo>
                  <a:lnTo>
                    <a:pt x="5733" y="11756"/>
                  </a:lnTo>
                  <a:lnTo>
                    <a:pt x="7627" y="12236"/>
                  </a:lnTo>
                  <a:lnTo>
                    <a:pt x="8650" y="13688"/>
                  </a:lnTo>
                  <a:lnTo>
                    <a:pt x="6288" y="13082"/>
                  </a:lnTo>
                  <a:lnTo>
                    <a:pt x="5101" y="14509"/>
                  </a:lnTo>
                  <a:lnTo>
                    <a:pt x="2816" y="14509"/>
                  </a:lnTo>
                  <a:lnTo>
                    <a:pt x="1642" y="14004"/>
                  </a:lnTo>
                  <a:lnTo>
                    <a:pt x="417" y="12741"/>
                  </a:lnTo>
                  <a:cubicBezTo>
                    <a:pt x="177" y="12905"/>
                    <a:pt x="0" y="14332"/>
                    <a:pt x="0" y="14332"/>
                  </a:cubicBezTo>
                  <a:lnTo>
                    <a:pt x="1212" y="15822"/>
                  </a:lnTo>
                  <a:lnTo>
                    <a:pt x="631" y="18007"/>
                  </a:lnTo>
                  <a:lnTo>
                    <a:pt x="51" y="19459"/>
                  </a:lnTo>
                  <a:lnTo>
                    <a:pt x="3914" y="20494"/>
                  </a:lnTo>
                  <a:lnTo>
                    <a:pt x="6566" y="21201"/>
                  </a:lnTo>
                  <a:lnTo>
                    <a:pt x="7551" y="20810"/>
                  </a:lnTo>
                  <a:lnTo>
                    <a:pt x="7551" y="19232"/>
                  </a:lnTo>
                  <a:lnTo>
                    <a:pt x="5809" y="18689"/>
                  </a:lnTo>
                  <a:lnTo>
                    <a:pt x="3927" y="18032"/>
                  </a:lnTo>
                  <a:lnTo>
                    <a:pt x="3296" y="16403"/>
                  </a:lnTo>
                  <a:lnTo>
                    <a:pt x="4748" y="16138"/>
                  </a:lnTo>
                  <a:lnTo>
                    <a:pt x="7071" y="17653"/>
                  </a:lnTo>
                  <a:lnTo>
                    <a:pt x="9129" y="17653"/>
                  </a:lnTo>
                  <a:lnTo>
                    <a:pt x="11024" y="18348"/>
                  </a:lnTo>
                  <a:lnTo>
                    <a:pt x="11806" y="15140"/>
                  </a:lnTo>
                  <a:lnTo>
                    <a:pt x="13625" y="13398"/>
                  </a:lnTo>
                  <a:lnTo>
                    <a:pt x="15115" y="12224"/>
                  </a:lnTo>
                  <a:lnTo>
                    <a:pt x="15115" y="10405"/>
                  </a:lnTo>
                  <a:lnTo>
                    <a:pt x="18587" y="9231"/>
                  </a:lnTo>
                  <a:lnTo>
                    <a:pt x="21277" y="7728"/>
                  </a:lnTo>
                  <a:lnTo>
                    <a:pt x="23322" y="5986"/>
                  </a:lnTo>
                  <a:lnTo>
                    <a:pt x="25494" y="5216"/>
                  </a:lnTo>
                  <a:lnTo>
                    <a:pt x="26694" y="3322"/>
                  </a:lnTo>
                  <a:lnTo>
                    <a:pt x="25671" y="1390"/>
                  </a:lnTo>
                  <a:lnTo>
                    <a:pt x="2276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8"/>
            <p:cNvSpPr/>
            <p:nvPr/>
          </p:nvSpPr>
          <p:spPr>
            <a:xfrm>
              <a:off x="2057975" y="732525"/>
              <a:ext cx="685375" cy="546450"/>
            </a:xfrm>
            <a:custGeom>
              <a:avLst/>
              <a:gdLst/>
              <a:ahLst/>
              <a:cxnLst/>
              <a:rect l="l" t="t" r="r" b="b"/>
              <a:pathLst>
                <a:path w="27415" h="21858" extrusionOk="0">
                  <a:moveTo>
                    <a:pt x="23058" y="631"/>
                  </a:moveTo>
                  <a:lnTo>
                    <a:pt x="25811" y="1919"/>
                  </a:lnTo>
                  <a:lnTo>
                    <a:pt x="26682" y="3599"/>
                  </a:lnTo>
                  <a:lnTo>
                    <a:pt x="25646" y="5240"/>
                  </a:lnTo>
                  <a:lnTo>
                    <a:pt x="23576" y="5998"/>
                  </a:lnTo>
                  <a:lnTo>
                    <a:pt x="21480" y="7753"/>
                  </a:lnTo>
                  <a:lnTo>
                    <a:pt x="18853" y="9230"/>
                  </a:lnTo>
                  <a:lnTo>
                    <a:pt x="15166" y="10493"/>
                  </a:lnTo>
                  <a:lnTo>
                    <a:pt x="15166" y="12387"/>
                  </a:lnTo>
                  <a:lnTo>
                    <a:pt x="13764" y="13486"/>
                  </a:lnTo>
                  <a:lnTo>
                    <a:pt x="11883" y="15291"/>
                  </a:lnTo>
                  <a:lnTo>
                    <a:pt x="11163" y="18246"/>
                  </a:lnTo>
                  <a:lnTo>
                    <a:pt x="9597" y="17678"/>
                  </a:lnTo>
                  <a:lnTo>
                    <a:pt x="7539" y="17665"/>
                  </a:lnTo>
                  <a:lnTo>
                    <a:pt x="5191" y="16125"/>
                  </a:lnTo>
                  <a:lnTo>
                    <a:pt x="3233" y="16478"/>
                  </a:lnTo>
                  <a:lnTo>
                    <a:pt x="4067" y="18600"/>
                  </a:lnTo>
                  <a:lnTo>
                    <a:pt x="6087" y="19307"/>
                  </a:lnTo>
                  <a:lnTo>
                    <a:pt x="7602" y="19786"/>
                  </a:lnTo>
                  <a:lnTo>
                    <a:pt x="7602" y="20910"/>
                  </a:lnTo>
                  <a:lnTo>
                    <a:pt x="6921" y="21188"/>
                  </a:lnTo>
                  <a:lnTo>
                    <a:pt x="847" y="19559"/>
                  </a:lnTo>
                  <a:lnTo>
                    <a:pt x="1301" y="18398"/>
                  </a:lnTo>
                  <a:lnTo>
                    <a:pt x="1920" y="16062"/>
                  </a:lnTo>
                  <a:lnTo>
                    <a:pt x="695" y="14559"/>
                  </a:lnTo>
                  <a:cubicBezTo>
                    <a:pt x="733" y="14243"/>
                    <a:pt x="796" y="13915"/>
                    <a:pt x="872" y="13612"/>
                  </a:cubicBezTo>
                  <a:lnTo>
                    <a:pt x="1769" y="14534"/>
                  </a:lnTo>
                  <a:lnTo>
                    <a:pt x="3057" y="15114"/>
                  </a:lnTo>
                  <a:lnTo>
                    <a:pt x="5620" y="15140"/>
                  </a:lnTo>
                  <a:lnTo>
                    <a:pt x="6769" y="13751"/>
                  </a:lnTo>
                  <a:lnTo>
                    <a:pt x="9762" y="14521"/>
                  </a:lnTo>
                  <a:lnTo>
                    <a:pt x="8183" y="12261"/>
                  </a:lnTo>
                  <a:lnTo>
                    <a:pt x="6327" y="11794"/>
                  </a:lnTo>
                  <a:lnTo>
                    <a:pt x="5481" y="9963"/>
                  </a:lnTo>
                  <a:lnTo>
                    <a:pt x="5860" y="7122"/>
                  </a:lnTo>
                  <a:lnTo>
                    <a:pt x="8133" y="3005"/>
                  </a:lnTo>
                  <a:lnTo>
                    <a:pt x="8890" y="3296"/>
                  </a:lnTo>
                  <a:lnTo>
                    <a:pt x="9130" y="5152"/>
                  </a:lnTo>
                  <a:lnTo>
                    <a:pt x="11365" y="6793"/>
                  </a:lnTo>
                  <a:lnTo>
                    <a:pt x="15684" y="6692"/>
                  </a:lnTo>
                  <a:lnTo>
                    <a:pt x="12678" y="5228"/>
                  </a:lnTo>
                  <a:lnTo>
                    <a:pt x="11024" y="3472"/>
                  </a:lnTo>
                  <a:lnTo>
                    <a:pt x="11971" y="2475"/>
                  </a:lnTo>
                  <a:lnTo>
                    <a:pt x="15090" y="1174"/>
                  </a:lnTo>
                  <a:lnTo>
                    <a:pt x="19585" y="631"/>
                  </a:lnTo>
                  <a:close/>
                  <a:moveTo>
                    <a:pt x="19548" y="0"/>
                  </a:moveTo>
                  <a:lnTo>
                    <a:pt x="14977" y="556"/>
                  </a:lnTo>
                  <a:lnTo>
                    <a:pt x="11656" y="1919"/>
                  </a:lnTo>
                  <a:lnTo>
                    <a:pt x="10166" y="3472"/>
                  </a:lnTo>
                  <a:lnTo>
                    <a:pt x="12262" y="5695"/>
                  </a:lnTo>
                  <a:lnTo>
                    <a:pt x="13083" y="6124"/>
                  </a:lnTo>
                  <a:lnTo>
                    <a:pt x="11567" y="6162"/>
                  </a:lnTo>
                  <a:lnTo>
                    <a:pt x="9724" y="4798"/>
                  </a:lnTo>
                  <a:lnTo>
                    <a:pt x="9471" y="2854"/>
                  </a:lnTo>
                  <a:lnTo>
                    <a:pt x="7868" y="2210"/>
                  </a:lnTo>
                  <a:lnTo>
                    <a:pt x="5279" y="6869"/>
                  </a:lnTo>
                  <a:lnTo>
                    <a:pt x="4837" y="10064"/>
                  </a:lnTo>
                  <a:lnTo>
                    <a:pt x="5885" y="12337"/>
                  </a:lnTo>
                  <a:lnTo>
                    <a:pt x="7804" y="12816"/>
                  </a:lnTo>
                  <a:lnTo>
                    <a:pt x="8272" y="13486"/>
                  </a:lnTo>
                  <a:lnTo>
                    <a:pt x="6542" y="13044"/>
                  </a:lnTo>
                  <a:lnTo>
                    <a:pt x="5330" y="14508"/>
                  </a:lnTo>
                  <a:lnTo>
                    <a:pt x="3259" y="14508"/>
                  </a:lnTo>
                  <a:lnTo>
                    <a:pt x="2185" y="14054"/>
                  </a:lnTo>
                  <a:lnTo>
                    <a:pt x="822" y="12652"/>
                  </a:lnTo>
                  <a:lnTo>
                    <a:pt x="607" y="12791"/>
                  </a:lnTo>
                  <a:cubicBezTo>
                    <a:pt x="519" y="12854"/>
                    <a:pt x="253" y="13031"/>
                    <a:pt x="51" y="14609"/>
                  </a:cubicBezTo>
                  <a:lnTo>
                    <a:pt x="39" y="14748"/>
                  </a:lnTo>
                  <a:lnTo>
                    <a:pt x="1238" y="16213"/>
                  </a:lnTo>
                  <a:lnTo>
                    <a:pt x="708" y="18208"/>
                  </a:lnTo>
                  <a:lnTo>
                    <a:pt x="1" y="19989"/>
                  </a:lnTo>
                  <a:lnTo>
                    <a:pt x="6946" y="21857"/>
                  </a:lnTo>
                  <a:lnTo>
                    <a:pt x="8234" y="21340"/>
                  </a:lnTo>
                  <a:lnTo>
                    <a:pt x="8234" y="19319"/>
                  </a:lnTo>
                  <a:lnTo>
                    <a:pt x="6289" y="18701"/>
                  </a:lnTo>
                  <a:lnTo>
                    <a:pt x="4547" y="18094"/>
                  </a:lnTo>
                  <a:lnTo>
                    <a:pt x="4092" y="16958"/>
                  </a:lnTo>
                  <a:lnTo>
                    <a:pt x="5052" y="16781"/>
                  </a:lnTo>
                  <a:lnTo>
                    <a:pt x="7350" y="18284"/>
                  </a:lnTo>
                  <a:lnTo>
                    <a:pt x="9433" y="18284"/>
                  </a:lnTo>
                  <a:lnTo>
                    <a:pt x="11605" y="19079"/>
                  </a:lnTo>
                  <a:lnTo>
                    <a:pt x="12464" y="15620"/>
                  </a:lnTo>
                  <a:lnTo>
                    <a:pt x="14181" y="13953"/>
                  </a:lnTo>
                  <a:lnTo>
                    <a:pt x="15797" y="12690"/>
                  </a:lnTo>
                  <a:lnTo>
                    <a:pt x="15797" y="10948"/>
                  </a:lnTo>
                  <a:lnTo>
                    <a:pt x="19106" y="9811"/>
                  </a:lnTo>
                  <a:lnTo>
                    <a:pt x="21833" y="8283"/>
                  </a:lnTo>
                  <a:lnTo>
                    <a:pt x="23853" y="6579"/>
                  </a:lnTo>
                  <a:lnTo>
                    <a:pt x="26063" y="5783"/>
                  </a:lnTo>
                  <a:lnTo>
                    <a:pt x="27414" y="3637"/>
                  </a:lnTo>
                  <a:lnTo>
                    <a:pt x="26265" y="1452"/>
                  </a:lnTo>
                  <a:lnTo>
                    <a:pt x="2320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8"/>
            <p:cNvSpPr/>
            <p:nvPr/>
          </p:nvSpPr>
          <p:spPr>
            <a:xfrm>
              <a:off x="2007475" y="1152350"/>
              <a:ext cx="49275" cy="59075"/>
            </a:xfrm>
            <a:custGeom>
              <a:avLst/>
              <a:gdLst/>
              <a:ahLst/>
              <a:cxnLst/>
              <a:rect l="l" t="t" r="r" b="b"/>
              <a:pathLst>
                <a:path w="1971" h="2363" extrusionOk="0">
                  <a:moveTo>
                    <a:pt x="1339" y="1"/>
                  </a:moveTo>
                  <a:cubicBezTo>
                    <a:pt x="1023" y="241"/>
                    <a:pt x="1" y="1554"/>
                    <a:pt x="1" y="1554"/>
                  </a:cubicBezTo>
                  <a:lnTo>
                    <a:pt x="1339" y="2362"/>
                  </a:lnTo>
                  <a:lnTo>
                    <a:pt x="1970" y="1188"/>
                  </a:lnTo>
                  <a:lnTo>
                    <a:pt x="133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8"/>
            <p:cNvSpPr/>
            <p:nvPr/>
          </p:nvSpPr>
          <p:spPr>
            <a:xfrm>
              <a:off x="1995800" y="1140375"/>
              <a:ext cx="70100" cy="82100"/>
            </a:xfrm>
            <a:custGeom>
              <a:avLst/>
              <a:gdLst/>
              <a:ahLst/>
              <a:cxnLst/>
              <a:rect l="l" t="t" r="r" b="b"/>
              <a:pathLst>
                <a:path w="2804" h="3284" extrusionOk="0">
                  <a:moveTo>
                    <a:pt x="1730" y="998"/>
                  </a:moveTo>
                  <a:lnTo>
                    <a:pt x="2084" y="1667"/>
                  </a:lnTo>
                  <a:lnTo>
                    <a:pt x="1692" y="2399"/>
                  </a:lnTo>
                  <a:lnTo>
                    <a:pt x="935" y="1945"/>
                  </a:lnTo>
                  <a:cubicBezTo>
                    <a:pt x="1200" y="1629"/>
                    <a:pt x="1516" y="1250"/>
                    <a:pt x="1730" y="998"/>
                  </a:cubicBezTo>
                  <a:close/>
                  <a:moveTo>
                    <a:pt x="1920" y="0"/>
                  </a:moveTo>
                  <a:lnTo>
                    <a:pt x="1617" y="227"/>
                  </a:lnTo>
                  <a:cubicBezTo>
                    <a:pt x="1288" y="480"/>
                    <a:pt x="392" y="1616"/>
                    <a:pt x="228" y="1844"/>
                  </a:cubicBezTo>
                  <a:lnTo>
                    <a:pt x="0" y="2121"/>
                  </a:lnTo>
                  <a:lnTo>
                    <a:pt x="1932" y="3283"/>
                  </a:lnTo>
                  <a:lnTo>
                    <a:pt x="2804" y="1654"/>
                  </a:lnTo>
                  <a:lnTo>
                    <a:pt x="192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8"/>
            <p:cNvSpPr/>
            <p:nvPr/>
          </p:nvSpPr>
          <p:spPr>
            <a:xfrm>
              <a:off x="2092700" y="954125"/>
              <a:ext cx="54950" cy="101675"/>
            </a:xfrm>
            <a:custGeom>
              <a:avLst/>
              <a:gdLst/>
              <a:ahLst/>
              <a:cxnLst/>
              <a:rect l="l" t="t" r="r" b="b"/>
              <a:pathLst>
                <a:path w="2198" h="4067" extrusionOk="0">
                  <a:moveTo>
                    <a:pt x="1125" y="0"/>
                  </a:moveTo>
                  <a:lnTo>
                    <a:pt x="1" y="2096"/>
                  </a:lnTo>
                  <a:lnTo>
                    <a:pt x="455" y="4066"/>
                  </a:lnTo>
                  <a:lnTo>
                    <a:pt x="847" y="4066"/>
                  </a:lnTo>
                  <a:lnTo>
                    <a:pt x="847" y="2488"/>
                  </a:lnTo>
                  <a:lnTo>
                    <a:pt x="2198" y="1717"/>
                  </a:lnTo>
                  <a:lnTo>
                    <a:pt x="112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8"/>
            <p:cNvSpPr/>
            <p:nvPr/>
          </p:nvSpPr>
          <p:spPr>
            <a:xfrm>
              <a:off x="2084500" y="938325"/>
              <a:ext cx="73900" cy="125350"/>
            </a:xfrm>
            <a:custGeom>
              <a:avLst/>
              <a:gdLst/>
              <a:ahLst/>
              <a:cxnLst/>
              <a:rect l="l" t="t" r="r" b="b"/>
              <a:pathLst>
                <a:path w="2956" h="5014" extrusionOk="0">
                  <a:moveTo>
                    <a:pt x="1478" y="1263"/>
                  </a:moveTo>
                  <a:lnTo>
                    <a:pt x="2084" y="2236"/>
                  </a:lnTo>
                  <a:lnTo>
                    <a:pt x="859" y="2943"/>
                  </a:lnTo>
                  <a:lnTo>
                    <a:pt x="859" y="3637"/>
                  </a:lnTo>
                  <a:lnTo>
                    <a:pt x="670" y="2779"/>
                  </a:lnTo>
                  <a:lnTo>
                    <a:pt x="1478" y="1263"/>
                  </a:lnTo>
                  <a:close/>
                  <a:moveTo>
                    <a:pt x="1440" y="1"/>
                  </a:moveTo>
                  <a:lnTo>
                    <a:pt x="1" y="2690"/>
                  </a:lnTo>
                  <a:lnTo>
                    <a:pt x="531" y="5014"/>
                  </a:lnTo>
                  <a:lnTo>
                    <a:pt x="1491" y="5014"/>
                  </a:lnTo>
                  <a:lnTo>
                    <a:pt x="1491" y="3296"/>
                  </a:lnTo>
                  <a:lnTo>
                    <a:pt x="2955" y="2463"/>
                  </a:lnTo>
                  <a:lnTo>
                    <a:pt x="144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8"/>
            <p:cNvSpPr/>
            <p:nvPr/>
          </p:nvSpPr>
          <p:spPr>
            <a:xfrm>
              <a:off x="1999575" y="874575"/>
              <a:ext cx="83050" cy="141750"/>
            </a:xfrm>
            <a:custGeom>
              <a:avLst/>
              <a:gdLst/>
              <a:ahLst/>
              <a:cxnLst/>
              <a:rect l="l" t="t" r="r" b="b"/>
              <a:pathLst>
                <a:path w="3322" h="5670" extrusionOk="0">
                  <a:moveTo>
                    <a:pt x="796" y="0"/>
                  </a:moveTo>
                  <a:lnTo>
                    <a:pt x="796" y="1882"/>
                  </a:lnTo>
                  <a:lnTo>
                    <a:pt x="1" y="2601"/>
                  </a:lnTo>
                  <a:lnTo>
                    <a:pt x="1264" y="4407"/>
                  </a:lnTo>
                  <a:lnTo>
                    <a:pt x="1617" y="5670"/>
                  </a:lnTo>
                  <a:lnTo>
                    <a:pt x="3322" y="2286"/>
                  </a:lnTo>
                  <a:lnTo>
                    <a:pt x="3322" y="631"/>
                  </a:lnTo>
                  <a:lnTo>
                    <a:pt x="79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8"/>
            <p:cNvSpPr/>
            <p:nvPr/>
          </p:nvSpPr>
          <p:spPr>
            <a:xfrm>
              <a:off x="1989175" y="864475"/>
              <a:ext cx="101025" cy="173625"/>
            </a:xfrm>
            <a:custGeom>
              <a:avLst/>
              <a:gdLst/>
              <a:ahLst/>
              <a:cxnLst/>
              <a:rect l="l" t="t" r="r" b="b"/>
              <a:pathLst>
                <a:path w="4041" h="6945" extrusionOk="0">
                  <a:moveTo>
                    <a:pt x="1528" y="808"/>
                  </a:moveTo>
                  <a:lnTo>
                    <a:pt x="3422" y="1275"/>
                  </a:lnTo>
                  <a:lnTo>
                    <a:pt x="3422" y="2614"/>
                  </a:lnTo>
                  <a:lnTo>
                    <a:pt x="2109" y="5202"/>
                  </a:lnTo>
                  <a:lnTo>
                    <a:pt x="1970" y="4735"/>
                  </a:lnTo>
                  <a:lnTo>
                    <a:pt x="834" y="3043"/>
                  </a:lnTo>
                  <a:lnTo>
                    <a:pt x="1528" y="2437"/>
                  </a:lnTo>
                  <a:lnTo>
                    <a:pt x="1528" y="808"/>
                  </a:lnTo>
                  <a:close/>
                  <a:moveTo>
                    <a:pt x="884" y="0"/>
                  </a:moveTo>
                  <a:lnTo>
                    <a:pt x="884" y="2147"/>
                  </a:lnTo>
                  <a:lnTo>
                    <a:pt x="0" y="2955"/>
                  </a:lnTo>
                  <a:lnTo>
                    <a:pt x="1389" y="4950"/>
                  </a:lnTo>
                  <a:lnTo>
                    <a:pt x="1932" y="6945"/>
                  </a:lnTo>
                  <a:lnTo>
                    <a:pt x="4041" y="2765"/>
                  </a:lnTo>
                  <a:lnTo>
                    <a:pt x="4041" y="783"/>
                  </a:lnTo>
                  <a:lnTo>
                    <a:pt x="88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8"/>
            <p:cNvSpPr/>
            <p:nvPr/>
          </p:nvSpPr>
          <p:spPr>
            <a:xfrm>
              <a:off x="1924775" y="1047875"/>
              <a:ext cx="106400" cy="104500"/>
            </a:xfrm>
            <a:custGeom>
              <a:avLst/>
              <a:gdLst/>
              <a:ahLst/>
              <a:cxnLst/>
              <a:rect l="l" t="t" r="r" b="b"/>
              <a:pathLst>
                <a:path w="4256" h="4180" extrusionOk="0">
                  <a:moveTo>
                    <a:pt x="0" y="0"/>
                  </a:moveTo>
                  <a:lnTo>
                    <a:pt x="0" y="1894"/>
                  </a:lnTo>
                  <a:lnTo>
                    <a:pt x="1263" y="2690"/>
                  </a:lnTo>
                  <a:lnTo>
                    <a:pt x="947" y="4180"/>
                  </a:lnTo>
                  <a:cubicBezTo>
                    <a:pt x="947" y="4180"/>
                    <a:pt x="2481" y="3571"/>
                    <a:pt x="2595" y="3571"/>
                  </a:cubicBezTo>
                  <a:cubicBezTo>
                    <a:pt x="2599" y="3571"/>
                    <a:pt x="2601" y="3572"/>
                    <a:pt x="2601" y="3574"/>
                  </a:cubicBezTo>
                  <a:cubicBezTo>
                    <a:pt x="2601" y="3574"/>
                    <a:pt x="2602" y="3575"/>
                    <a:pt x="2602" y="3575"/>
                  </a:cubicBezTo>
                  <a:cubicBezTo>
                    <a:pt x="2638" y="3575"/>
                    <a:pt x="4256" y="1389"/>
                    <a:pt x="4256" y="1389"/>
                  </a:cubicBezTo>
                  <a:lnTo>
                    <a:pt x="3296" y="0"/>
                  </a:lnTo>
                  <a:lnTo>
                    <a:pt x="2147" y="796"/>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8"/>
            <p:cNvSpPr/>
            <p:nvPr/>
          </p:nvSpPr>
          <p:spPr>
            <a:xfrm>
              <a:off x="1916875" y="1036500"/>
              <a:ext cx="124100" cy="128500"/>
            </a:xfrm>
            <a:custGeom>
              <a:avLst/>
              <a:gdLst/>
              <a:ahLst/>
              <a:cxnLst/>
              <a:rect l="l" t="t" r="r" b="b"/>
              <a:pathLst>
                <a:path w="4964" h="5140" extrusionOk="0">
                  <a:moveTo>
                    <a:pt x="3524" y="897"/>
                  </a:moveTo>
                  <a:lnTo>
                    <a:pt x="4180" y="1844"/>
                  </a:lnTo>
                  <a:cubicBezTo>
                    <a:pt x="3675" y="2526"/>
                    <a:pt x="2968" y="3473"/>
                    <a:pt x="2753" y="3738"/>
                  </a:cubicBezTo>
                  <a:cubicBezTo>
                    <a:pt x="2577" y="3789"/>
                    <a:pt x="2261" y="3903"/>
                    <a:pt x="1693" y="4130"/>
                  </a:cubicBezTo>
                  <a:lnTo>
                    <a:pt x="1933" y="2981"/>
                  </a:lnTo>
                  <a:lnTo>
                    <a:pt x="632" y="2173"/>
                  </a:lnTo>
                  <a:lnTo>
                    <a:pt x="632" y="910"/>
                  </a:lnTo>
                  <a:lnTo>
                    <a:pt x="2501" y="1604"/>
                  </a:lnTo>
                  <a:lnTo>
                    <a:pt x="3524" y="897"/>
                  </a:lnTo>
                  <a:close/>
                  <a:moveTo>
                    <a:pt x="1" y="1"/>
                  </a:moveTo>
                  <a:lnTo>
                    <a:pt x="1" y="2526"/>
                  </a:lnTo>
                  <a:lnTo>
                    <a:pt x="1225" y="3284"/>
                  </a:lnTo>
                  <a:lnTo>
                    <a:pt x="834" y="5140"/>
                  </a:lnTo>
                  <a:lnTo>
                    <a:pt x="1377" y="4925"/>
                  </a:lnTo>
                  <a:cubicBezTo>
                    <a:pt x="1996" y="4685"/>
                    <a:pt x="2690" y="4420"/>
                    <a:pt x="2905" y="4344"/>
                  </a:cubicBezTo>
                  <a:cubicBezTo>
                    <a:pt x="2916" y="4347"/>
                    <a:pt x="2927" y="4348"/>
                    <a:pt x="2938" y="4348"/>
                  </a:cubicBezTo>
                  <a:cubicBezTo>
                    <a:pt x="3130" y="4348"/>
                    <a:pt x="3368" y="4002"/>
                    <a:pt x="4824" y="2021"/>
                  </a:cubicBezTo>
                  <a:lnTo>
                    <a:pt x="4963" y="1832"/>
                  </a:lnTo>
                  <a:lnTo>
                    <a:pt x="3688" y="13"/>
                  </a:lnTo>
                  <a:lnTo>
                    <a:pt x="2412" y="885"/>
                  </a:lnTo>
                  <a:lnTo>
                    <a:pt x="1"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8"/>
            <p:cNvSpPr/>
            <p:nvPr/>
          </p:nvSpPr>
          <p:spPr>
            <a:xfrm>
              <a:off x="1706650" y="1016300"/>
              <a:ext cx="192575" cy="136400"/>
            </a:xfrm>
            <a:custGeom>
              <a:avLst/>
              <a:gdLst/>
              <a:ahLst/>
              <a:cxnLst/>
              <a:rect l="l" t="t" r="r" b="b"/>
              <a:pathLst>
                <a:path w="7703" h="5456" extrusionOk="0">
                  <a:moveTo>
                    <a:pt x="2412" y="1"/>
                  </a:moveTo>
                  <a:lnTo>
                    <a:pt x="1616" y="518"/>
                  </a:lnTo>
                  <a:cubicBezTo>
                    <a:pt x="1376" y="594"/>
                    <a:pt x="0" y="2147"/>
                    <a:pt x="0" y="2147"/>
                  </a:cubicBezTo>
                  <a:lnTo>
                    <a:pt x="859" y="4029"/>
                  </a:lnTo>
                  <a:lnTo>
                    <a:pt x="1692" y="5456"/>
                  </a:lnTo>
                  <a:lnTo>
                    <a:pt x="4142" y="4849"/>
                  </a:lnTo>
                  <a:lnTo>
                    <a:pt x="5253" y="4269"/>
                  </a:lnTo>
                  <a:lnTo>
                    <a:pt x="7387" y="4837"/>
                  </a:lnTo>
                  <a:lnTo>
                    <a:pt x="7703" y="2652"/>
                  </a:lnTo>
                  <a:lnTo>
                    <a:pt x="6907" y="480"/>
                  </a:lnTo>
                  <a:lnTo>
                    <a:pt x="5013" y="1819"/>
                  </a:lnTo>
                  <a:lnTo>
                    <a:pt x="4520" y="2968"/>
                  </a:lnTo>
                  <a:lnTo>
                    <a:pt x="3043" y="2652"/>
                  </a:lnTo>
                  <a:lnTo>
                    <a:pt x="3043" y="1263"/>
                  </a:lnTo>
                  <a:lnTo>
                    <a:pt x="241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8"/>
            <p:cNvSpPr/>
            <p:nvPr/>
          </p:nvSpPr>
          <p:spPr>
            <a:xfrm>
              <a:off x="1697800" y="1004950"/>
              <a:ext cx="209625" cy="156600"/>
            </a:xfrm>
            <a:custGeom>
              <a:avLst/>
              <a:gdLst/>
              <a:ahLst/>
              <a:cxnLst/>
              <a:rect l="l" t="t" r="r" b="b"/>
              <a:pathLst>
                <a:path w="8385" h="6264" extrusionOk="0">
                  <a:moveTo>
                    <a:pt x="2652" y="909"/>
                  </a:moveTo>
                  <a:lnTo>
                    <a:pt x="3094" y="1793"/>
                  </a:lnTo>
                  <a:lnTo>
                    <a:pt x="3094" y="3359"/>
                  </a:lnTo>
                  <a:lnTo>
                    <a:pt x="5064" y="3788"/>
                  </a:lnTo>
                  <a:lnTo>
                    <a:pt x="5632" y="2475"/>
                  </a:lnTo>
                  <a:lnTo>
                    <a:pt x="7122" y="1427"/>
                  </a:lnTo>
                  <a:lnTo>
                    <a:pt x="7728" y="3132"/>
                  </a:lnTo>
                  <a:lnTo>
                    <a:pt x="7476" y="4887"/>
                  </a:lnTo>
                  <a:lnTo>
                    <a:pt x="5582" y="4382"/>
                  </a:lnTo>
                  <a:lnTo>
                    <a:pt x="4395" y="5000"/>
                  </a:lnTo>
                  <a:lnTo>
                    <a:pt x="2210" y="5531"/>
                  </a:lnTo>
                  <a:lnTo>
                    <a:pt x="1503" y="4356"/>
                  </a:lnTo>
                  <a:lnTo>
                    <a:pt x="733" y="2664"/>
                  </a:lnTo>
                  <a:cubicBezTo>
                    <a:pt x="1288" y="2033"/>
                    <a:pt x="1920" y="1364"/>
                    <a:pt x="2084" y="1263"/>
                  </a:cubicBezTo>
                  <a:lnTo>
                    <a:pt x="2652" y="909"/>
                  </a:lnTo>
                  <a:close/>
                  <a:moveTo>
                    <a:pt x="2917" y="0"/>
                  </a:moveTo>
                  <a:lnTo>
                    <a:pt x="1831" y="682"/>
                  </a:lnTo>
                  <a:cubicBezTo>
                    <a:pt x="1705" y="745"/>
                    <a:pt x="1352" y="1010"/>
                    <a:pt x="139" y="2387"/>
                  </a:cubicBezTo>
                  <a:lnTo>
                    <a:pt x="0" y="2551"/>
                  </a:lnTo>
                  <a:lnTo>
                    <a:pt x="947" y="4647"/>
                  </a:lnTo>
                  <a:lnTo>
                    <a:pt x="1907" y="6263"/>
                  </a:lnTo>
                  <a:lnTo>
                    <a:pt x="4584" y="5606"/>
                  </a:lnTo>
                  <a:lnTo>
                    <a:pt x="5645" y="5051"/>
                  </a:lnTo>
                  <a:lnTo>
                    <a:pt x="8006" y="5682"/>
                  </a:lnTo>
                  <a:lnTo>
                    <a:pt x="8385" y="3068"/>
                  </a:lnTo>
                  <a:lnTo>
                    <a:pt x="7438" y="429"/>
                  </a:lnTo>
                  <a:lnTo>
                    <a:pt x="5127" y="2058"/>
                  </a:lnTo>
                  <a:lnTo>
                    <a:pt x="4710" y="3043"/>
                  </a:lnTo>
                  <a:lnTo>
                    <a:pt x="3738" y="2841"/>
                  </a:lnTo>
                  <a:lnTo>
                    <a:pt x="3738" y="1642"/>
                  </a:lnTo>
                  <a:lnTo>
                    <a:pt x="291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8"/>
            <p:cNvSpPr/>
            <p:nvPr/>
          </p:nvSpPr>
          <p:spPr>
            <a:xfrm>
              <a:off x="1640975" y="919700"/>
              <a:ext cx="161975" cy="96625"/>
            </a:xfrm>
            <a:custGeom>
              <a:avLst/>
              <a:gdLst/>
              <a:ahLst/>
              <a:cxnLst/>
              <a:rect l="l" t="t" r="r" b="b"/>
              <a:pathLst>
                <a:path w="6479" h="3865" extrusionOk="0">
                  <a:moveTo>
                    <a:pt x="5203" y="1"/>
                  </a:moveTo>
                  <a:lnTo>
                    <a:pt x="3549" y="632"/>
                  </a:lnTo>
                  <a:lnTo>
                    <a:pt x="783" y="1819"/>
                  </a:lnTo>
                  <a:lnTo>
                    <a:pt x="1" y="3334"/>
                  </a:lnTo>
                  <a:lnTo>
                    <a:pt x="1579" y="3865"/>
                  </a:lnTo>
                  <a:lnTo>
                    <a:pt x="3157" y="3334"/>
                  </a:lnTo>
                  <a:lnTo>
                    <a:pt x="4572" y="3094"/>
                  </a:lnTo>
                  <a:lnTo>
                    <a:pt x="5759" y="1933"/>
                  </a:lnTo>
                  <a:lnTo>
                    <a:pt x="6478" y="708"/>
                  </a:lnTo>
                  <a:lnTo>
                    <a:pt x="520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8"/>
            <p:cNvSpPr/>
            <p:nvPr/>
          </p:nvSpPr>
          <p:spPr>
            <a:xfrm>
              <a:off x="1629625" y="910875"/>
              <a:ext cx="184375" cy="113650"/>
            </a:xfrm>
            <a:custGeom>
              <a:avLst/>
              <a:gdLst/>
              <a:ahLst/>
              <a:cxnLst/>
              <a:rect l="l" t="t" r="r" b="b"/>
              <a:pathLst>
                <a:path w="7375" h="4546" extrusionOk="0">
                  <a:moveTo>
                    <a:pt x="5632" y="707"/>
                  </a:moveTo>
                  <a:lnTo>
                    <a:pt x="6503" y="1175"/>
                  </a:lnTo>
                  <a:lnTo>
                    <a:pt x="5960" y="2084"/>
                  </a:lnTo>
                  <a:lnTo>
                    <a:pt x="4874" y="3144"/>
                  </a:lnTo>
                  <a:lnTo>
                    <a:pt x="3561" y="3372"/>
                  </a:lnTo>
                  <a:lnTo>
                    <a:pt x="2033" y="3877"/>
                  </a:lnTo>
                  <a:lnTo>
                    <a:pt x="909" y="3511"/>
                  </a:lnTo>
                  <a:lnTo>
                    <a:pt x="1477" y="2412"/>
                  </a:lnTo>
                  <a:lnTo>
                    <a:pt x="4116" y="1276"/>
                  </a:lnTo>
                  <a:lnTo>
                    <a:pt x="5632" y="707"/>
                  </a:lnTo>
                  <a:close/>
                  <a:moveTo>
                    <a:pt x="5682" y="0"/>
                  </a:moveTo>
                  <a:lnTo>
                    <a:pt x="3877" y="695"/>
                  </a:lnTo>
                  <a:lnTo>
                    <a:pt x="1010" y="1920"/>
                  </a:lnTo>
                  <a:lnTo>
                    <a:pt x="0" y="3877"/>
                  </a:lnTo>
                  <a:lnTo>
                    <a:pt x="2033" y="4546"/>
                  </a:lnTo>
                  <a:lnTo>
                    <a:pt x="3687" y="4003"/>
                  </a:lnTo>
                  <a:lnTo>
                    <a:pt x="5177" y="3750"/>
                  </a:lnTo>
                  <a:lnTo>
                    <a:pt x="6427" y="2513"/>
                  </a:lnTo>
                  <a:lnTo>
                    <a:pt x="7374" y="947"/>
                  </a:lnTo>
                  <a:lnTo>
                    <a:pt x="568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8"/>
            <p:cNvSpPr/>
            <p:nvPr/>
          </p:nvSpPr>
          <p:spPr>
            <a:xfrm>
              <a:off x="1843950" y="961050"/>
              <a:ext cx="72950" cy="40125"/>
            </a:xfrm>
            <a:custGeom>
              <a:avLst/>
              <a:gdLst/>
              <a:ahLst/>
              <a:cxnLst/>
              <a:rect l="l" t="t" r="r" b="b"/>
              <a:pathLst>
                <a:path w="2918" h="1605" extrusionOk="0">
                  <a:moveTo>
                    <a:pt x="392" y="1"/>
                  </a:moveTo>
                  <a:lnTo>
                    <a:pt x="1" y="594"/>
                  </a:lnTo>
                  <a:lnTo>
                    <a:pt x="1024" y="1605"/>
                  </a:lnTo>
                  <a:lnTo>
                    <a:pt x="2211" y="670"/>
                  </a:lnTo>
                  <a:lnTo>
                    <a:pt x="291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8"/>
            <p:cNvSpPr/>
            <p:nvPr/>
          </p:nvSpPr>
          <p:spPr>
            <a:xfrm>
              <a:off x="1833850" y="953475"/>
              <a:ext cx="102950" cy="58125"/>
            </a:xfrm>
            <a:custGeom>
              <a:avLst/>
              <a:gdLst/>
              <a:ahLst/>
              <a:cxnLst/>
              <a:rect l="l" t="t" r="r" b="b"/>
              <a:pathLst>
                <a:path w="4118" h="2325" extrusionOk="0">
                  <a:moveTo>
                    <a:pt x="2526" y="632"/>
                  </a:moveTo>
                  <a:lnTo>
                    <a:pt x="1453" y="1491"/>
                  </a:lnTo>
                  <a:lnTo>
                    <a:pt x="809" y="860"/>
                  </a:lnTo>
                  <a:lnTo>
                    <a:pt x="973" y="632"/>
                  </a:lnTo>
                  <a:close/>
                  <a:moveTo>
                    <a:pt x="632" y="1"/>
                  </a:moveTo>
                  <a:lnTo>
                    <a:pt x="1" y="948"/>
                  </a:lnTo>
                  <a:lnTo>
                    <a:pt x="1402" y="2324"/>
                  </a:lnTo>
                  <a:lnTo>
                    <a:pt x="2829" y="1213"/>
                  </a:lnTo>
                  <a:lnTo>
                    <a:pt x="411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8"/>
            <p:cNvSpPr/>
            <p:nvPr/>
          </p:nvSpPr>
          <p:spPr>
            <a:xfrm>
              <a:off x="1900150" y="882450"/>
              <a:ext cx="40425" cy="51500"/>
            </a:xfrm>
            <a:custGeom>
              <a:avLst/>
              <a:gdLst/>
              <a:ahLst/>
              <a:cxnLst/>
              <a:rect l="l" t="t" r="r" b="b"/>
              <a:pathLst>
                <a:path w="1617" h="2060" extrusionOk="0">
                  <a:moveTo>
                    <a:pt x="354" y="1"/>
                  </a:moveTo>
                  <a:lnTo>
                    <a:pt x="0" y="708"/>
                  </a:lnTo>
                  <a:lnTo>
                    <a:pt x="695" y="1137"/>
                  </a:lnTo>
                  <a:lnTo>
                    <a:pt x="1351" y="2059"/>
                  </a:lnTo>
                  <a:lnTo>
                    <a:pt x="1617" y="1339"/>
                  </a:lnTo>
                  <a:lnTo>
                    <a:pt x="1617" y="316"/>
                  </a:lnTo>
                  <a:lnTo>
                    <a:pt x="35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8"/>
            <p:cNvSpPr/>
            <p:nvPr/>
          </p:nvSpPr>
          <p:spPr>
            <a:xfrm>
              <a:off x="1889725" y="873000"/>
              <a:ext cx="58750" cy="77975"/>
            </a:xfrm>
            <a:custGeom>
              <a:avLst/>
              <a:gdLst/>
              <a:ahLst/>
              <a:cxnLst/>
              <a:rect l="l" t="t" r="r" b="b"/>
              <a:pathLst>
                <a:path w="2350" h="3119" extrusionOk="0">
                  <a:moveTo>
                    <a:pt x="948" y="745"/>
                  </a:moveTo>
                  <a:lnTo>
                    <a:pt x="1718" y="934"/>
                  </a:lnTo>
                  <a:lnTo>
                    <a:pt x="1718" y="1654"/>
                  </a:lnTo>
                  <a:lnTo>
                    <a:pt x="1680" y="1768"/>
                  </a:lnTo>
                  <a:lnTo>
                    <a:pt x="1364" y="1326"/>
                  </a:lnTo>
                  <a:lnTo>
                    <a:pt x="821" y="972"/>
                  </a:lnTo>
                  <a:lnTo>
                    <a:pt x="948" y="745"/>
                  </a:lnTo>
                  <a:close/>
                  <a:moveTo>
                    <a:pt x="607" y="0"/>
                  </a:moveTo>
                  <a:lnTo>
                    <a:pt x="1" y="1200"/>
                  </a:lnTo>
                  <a:lnTo>
                    <a:pt x="885" y="1755"/>
                  </a:lnTo>
                  <a:lnTo>
                    <a:pt x="1857" y="3119"/>
                  </a:lnTo>
                  <a:lnTo>
                    <a:pt x="2324" y="1818"/>
                  </a:lnTo>
                  <a:lnTo>
                    <a:pt x="2349" y="442"/>
                  </a:lnTo>
                  <a:lnTo>
                    <a:pt x="6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8"/>
            <p:cNvSpPr/>
            <p:nvPr/>
          </p:nvSpPr>
          <p:spPr>
            <a:xfrm>
              <a:off x="1439900" y="1099950"/>
              <a:ext cx="185325" cy="192275"/>
            </a:xfrm>
            <a:custGeom>
              <a:avLst/>
              <a:gdLst/>
              <a:ahLst/>
              <a:cxnLst/>
              <a:rect l="l" t="t" r="r" b="b"/>
              <a:pathLst>
                <a:path w="7413" h="7691" extrusionOk="0">
                  <a:moveTo>
                    <a:pt x="5682" y="1"/>
                  </a:moveTo>
                  <a:lnTo>
                    <a:pt x="3826" y="354"/>
                  </a:lnTo>
                  <a:cubicBezTo>
                    <a:pt x="3586" y="544"/>
                    <a:pt x="2374" y="834"/>
                    <a:pt x="2374" y="834"/>
                  </a:cubicBezTo>
                  <a:lnTo>
                    <a:pt x="2374" y="2337"/>
                  </a:lnTo>
                  <a:lnTo>
                    <a:pt x="1111" y="3991"/>
                  </a:lnTo>
                  <a:lnTo>
                    <a:pt x="0" y="4900"/>
                  </a:lnTo>
                  <a:lnTo>
                    <a:pt x="632" y="7691"/>
                  </a:lnTo>
                  <a:lnTo>
                    <a:pt x="2058" y="7691"/>
                  </a:lnTo>
                  <a:lnTo>
                    <a:pt x="4293" y="5254"/>
                  </a:lnTo>
                  <a:lnTo>
                    <a:pt x="5834" y="4622"/>
                  </a:lnTo>
                  <a:lnTo>
                    <a:pt x="7412" y="3650"/>
                  </a:lnTo>
                  <a:lnTo>
                    <a:pt x="7412" y="1705"/>
                  </a:lnTo>
                  <a:lnTo>
                    <a:pt x="6238" y="910"/>
                  </a:lnTo>
                  <a:lnTo>
                    <a:pt x="568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8"/>
            <p:cNvSpPr/>
            <p:nvPr/>
          </p:nvSpPr>
          <p:spPr>
            <a:xfrm>
              <a:off x="1431375" y="1091425"/>
              <a:ext cx="201725" cy="208700"/>
            </a:xfrm>
            <a:custGeom>
              <a:avLst/>
              <a:gdLst/>
              <a:ahLst/>
              <a:cxnLst/>
              <a:rect l="l" t="t" r="r" b="b"/>
              <a:pathLst>
                <a:path w="8069" h="8348" extrusionOk="0">
                  <a:moveTo>
                    <a:pt x="5859" y="708"/>
                  </a:moveTo>
                  <a:lnTo>
                    <a:pt x="6301" y="1428"/>
                  </a:lnTo>
                  <a:lnTo>
                    <a:pt x="7438" y="2223"/>
                  </a:lnTo>
                  <a:lnTo>
                    <a:pt x="7438" y="3814"/>
                  </a:lnTo>
                  <a:lnTo>
                    <a:pt x="6049" y="4673"/>
                  </a:lnTo>
                  <a:lnTo>
                    <a:pt x="4521" y="5304"/>
                  </a:lnTo>
                  <a:lnTo>
                    <a:pt x="2260" y="7716"/>
                  </a:lnTo>
                  <a:lnTo>
                    <a:pt x="1225" y="7716"/>
                  </a:lnTo>
                  <a:lnTo>
                    <a:pt x="695" y="5367"/>
                  </a:lnTo>
                  <a:lnTo>
                    <a:pt x="1642" y="4584"/>
                  </a:lnTo>
                  <a:lnTo>
                    <a:pt x="3018" y="2791"/>
                  </a:lnTo>
                  <a:lnTo>
                    <a:pt x="3018" y="1428"/>
                  </a:lnTo>
                  <a:cubicBezTo>
                    <a:pt x="3422" y="1327"/>
                    <a:pt x="4003" y="1163"/>
                    <a:pt x="4281" y="998"/>
                  </a:cubicBezTo>
                  <a:lnTo>
                    <a:pt x="5859" y="708"/>
                  </a:lnTo>
                  <a:close/>
                  <a:moveTo>
                    <a:pt x="6175" y="1"/>
                  </a:moveTo>
                  <a:lnTo>
                    <a:pt x="4117" y="380"/>
                  </a:lnTo>
                  <a:lnTo>
                    <a:pt x="4028" y="405"/>
                  </a:lnTo>
                  <a:lnTo>
                    <a:pt x="3965" y="443"/>
                  </a:lnTo>
                  <a:cubicBezTo>
                    <a:pt x="3851" y="544"/>
                    <a:pt x="3182" y="733"/>
                    <a:pt x="2639" y="872"/>
                  </a:cubicBezTo>
                  <a:lnTo>
                    <a:pt x="2399" y="923"/>
                  </a:lnTo>
                  <a:lnTo>
                    <a:pt x="2399" y="2564"/>
                  </a:lnTo>
                  <a:lnTo>
                    <a:pt x="1225" y="4105"/>
                  </a:lnTo>
                  <a:lnTo>
                    <a:pt x="0" y="5115"/>
                  </a:lnTo>
                  <a:lnTo>
                    <a:pt x="733" y="8347"/>
                  </a:lnTo>
                  <a:lnTo>
                    <a:pt x="2538" y="8347"/>
                  </a:lnTo>
                  <a:lnTo>
                    <a:pt x="4836" y="5847"/>
                  </a:lnTo>
                  <a:lnTo>
                    <a:pt x="6352" y="5228"/>
                  </a:lnTo>
                  <a:lnTo>
                    <a:pt x="8069" y="4168"/>
                  </a:lnTo>
                  <a:lnTo>
                    <a:pt x="8069" y="1870"/>
                  </a:lnTo>
                  <a:lnTo>
                    <a:pt x="6806" y="1024"/>
                  </a:lnTo>
                  <a:lnTo>
                    <a:pt x="617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8"/>
            <p:cNvSpPr/>
            <p:nvPr/>
          </p:nvSpPr>
          <p:spPr>
            <a:xfrm>
              <a:off x="1514700" y="1211400"/>
              <a:ext cx="329275" cy="270225"/>
            </a:xfrm>
            <a:custGeom>
              <a:avLst/>
              <a:gdLst/>
              <a:ahLst/>
              <a:cxnLst/>
              <a:rect l="l" t="t" r="r" b="b"/>
              <a:pathLst>
                <a:path w="13171" h="10809" extrusionOk="0">
                  <a:moveTo>
                    <a:pt x="12072" y="0"/>
                  </a:moveTo>
                  <a:lnTo>
                    <a:pt x="9623" y="480"/>
                  </a:lnTo>
                  <a:lnTo>
                    <a:pt x="8676" y="4180"/>
                  </a:lnTo>
                  <a:lnTo>
                    <a:pt x="7678" y="3536"/>
                  </a:lnTo>
                  <a:lnTo>
                    <a:pt x="8297" y="1503"/>
                  </a:lnTo>
                  <a:lnTo>
                    <a:pt x="4925" y="707"/>
                  </a:lnTo>
                  <a:lnTo>
                    <a:pt x="1440" y="1818"/>
                  </a:lnTo>
                  <a:lnTo>
                    <a:pt x="1074" y="2993"/>
                  </a:lnTo>
                  <a:lnTo>
                    <a:pt x="2791" y="3574"/>
                  </a:lnTo>
                  <a:lnTo>
                    <a:pt x="1" y="3940"/>
                  </a:lnTo>
                  <a:lnTo>
                    <a:pt x="1" y="6389"/>
                  </a:lnTo>
                  <a:lnTo>
                    <a:pt x="2842" y="6389"/>
                  </a:lnTo>
                  <a:lnTo>
                    <a:pt x="3549" y="6781"/>
                  </a:lnTo>
                  <a:lnTo>
                    <a:pt x="632" y="7021"/>
                  </a:lnTo>
                  <a:lnTo>
                    <a:pt x="1503" y="8637"/>
                  </a:lnTo>
                  <a:lnTo>
                    <a:pt x="1819" y="10177"/>
                  </a:lnTo>
                  <a:lnTo>
                    <a:pt x="4736" y="10177"/>
                  </a:lnTo>
                  <a:lnTo>
                    <a:pt x="6706" y="9142"/>
                  </a:lnTo>
                  <a:lnTo>
                    <a:pt x="8751" y="10809"/>
                  </a:lnTo>
                  <a:lnTo>
                    <a:pt x="10570" y="10089"/>
                  </a:lnTo>
                  <a:lnTo>
                    <a:pt x="11529" y="8789"/>
                  </a:lnTo>
                  <a:lnTo>
                    <a:pt x="10102" y="5695"/>
                  </a:lnTo>
                  <a:lnTo>
                    <a:pt x="11201" y="2614"/>
                  </a:lnTo>
                  <a:lnTo>
                    <a:pt x="13171" y="1111"/>
                  </a:lnTo>
                  <a:lnTo>
                    <a:pt x="1207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8"/>
            <p:cNvSpPr/>
            <p:nvPr/>
          </p:nvSpPr>
          <p:spPr>
            <a:xfrm>
              <a:off x="1506825" y="1202875"/>
              <a:ext cx="349150" cy="287600"/>
            </a:xfrm>
            <a:custGeom>
              <a:avLst/>
              <a:gdLst/>
              <a:ahLst/>
              <a:cxnLst/>
              <a:rect l="l" t="t" r="r" b="b"/>
              <a:pathLst>
                <a:path w="13966" h="11504" extrusionOk="0">
                  <a:moveTo>
                    <a:pt x="12274" y="682"/>
                  </a:moveTo>
                  <a:lnTo>
                    <a:pt x="13006" y="1414"/>
                  </a:lnTo>
                  <a:lnTo>
                    <a:pt x="11238" y="2766"/>
                  </a:lnTo>
                  <a:lnTo>
                    <a:pt x="10064" y="6061"/>
                  </a:lnTo>
                  <a:lnTo>
                    <a:pt x="11478" y="9092"/>
                  </a:lnTo>
                  <a:lnTo>
                    <a:pt x="10683" y="10178"/>
                  </a:lnTo>
                  <a:lnTo>
                    <a:pt x="9129" y="10784"/>
                  </a:lnTo>
                  <a:lnTo>
                    <a:pt x="7059" y="9117"/>
                  </a:lnTo>
                  <a:lnTo>
                    <a:pt x="4975" y="10203"/>
                  </a:lnTo>
                  <a:lnTo>
                    <a:pt x="2399" y="10203"/>
                  </a:lnTo>
                  <a:lnTo>
                    <a:pt x="2134" y="8915"/>
                  </a:lnTo>
                  <a:lnTo>
                    <a:pt x="1465" y="7640"/>
                  </a:lnTo>
                  <a:lnTo>
                    <a:pt x="4937" y="7349"/>
                  </a:lnTo>
                  <a:lnTo>
                    <a:pt x="3245" y="6415"/>
                  </a:lnTo>
                  <a:lnTo>
                    <a:pt x="644" y="6415"/>
                  </a:lnTo>
                  <a:lnTo>
                    <a:pt x="644" y="4559"/>
                  </a:lnTo>
                  <a:lnTo>
                    <a:pt x="4495" y="4053"/>
                  </a:lnTo>
                  <a:lnTo>
                    <a:pt x="1781" y="3132"/>
                  </a:lnTo>
                  <a:lnTo>
                    <a:pt x="2008" y="2399"/>
                  </a:lnTo>
                  <a:lnTo>
                    <a:pt x="5253" y="1377"/>
                  </a:lnTo>
                  <a:lnTo>
                    <a:pt x="8208" y="2071"/>
                  </a:lnTo>
                  <a:lnTo>
                    <a:pt x="7627" y="4003"/>
                  </a:lnTo>
                  <a:lnTo>
                    <a:pt x="9193" y="5026"/>
                  </a:lnTo>
                  <a:lnTo>
                    <a:pt x="10190" y="1086"/>
                  </a:lnTo>
                  <a:lnTo>
                    <a:pt x="12274" y="682"/>
                  </a:lnTo>
                  <a:close/>
                  <a:moveTo>
                    <a:pt x="12488" y="0"/>
                  </a:moveTo>
                  <a:lnTo>
                    <a:pt x="9685" y="543"/>
                  </a:lnTo>
                  <a:lnTo>
                    <a:pt x="8801" y="4016"/>
                  </a:lnTo>
                  <a:lnTo>
                    <a:pt x="8372" y="3738"/>
                  </a:lnTo>
                  <a:lnTo>
                    <a:pt x="9003" y="1616"/>
                  </a:lnTo>
                  <a:lnTo>
                    <a:pt x="5228" y="733"/>
                  </a:lnTo>
                  <a:lnTo>
                    <a:pt x="1503" y="1907"/>
                  </a:lnTo>
                  <a:lnTo>
                    <a:pt x="998" y="3536"/>
                  </a:lnTo>
                  <a:lnTo>
                    <a:pt x="1717" y="3788"/>
                  </a:lnTo>
                  <a:lnTo>
                    <a:pt x="0" y="4003"/>
                  </a:lnTo>
                  <a:lnTo>
                    <a:pt x="0" y="7046"/>
                  </a:lnTo>
                  <a:lnTo>
                    <a:pt x="1010" y="7046"/>
                  </a:lnTo>
                  <a:lnTo>
                    <a:pt x="442" y="7097"/>
                  </a:lnTo>
                  <a:lnTo>
                    <a:pt x="1515" y="9079"/>
                  </a:lnTo>
                  <a:lnTo>
                    <a:pt x="1882" y="10834"/>
                  </a:lnTo>
                  <a:lnTo>
                    <a:pt x="5127" y="10834"/>
                  </a:lnTo>
                  <a:lnTo>
                    <a:pt x="6983" y="9862"/>
                  </a:lnTo>
                  <a:lnTo>
                    <a:pt x="9016" y="11503"/>
                  </a:lnTo>
                  <a:lnTo>
                    <a:pt x="11087" y="10708"/>
                  </a:lnTo>
                  <a:lnTo>
                    <a:pt x="12210" y="9167"/>
                  </a:lnTo>
                  <a:lnTo>
                    <a:pt x="10758" y="6023"/>
                  </a:lnTo>
                  <a:lnTo>
                    <a:pt x="11781" y="3144"/>
                  </a:lnTo>
                  <a:lnTo>
                    <a:pt x="13966" y="1490"/>
                  </a:lnTo>
                  <a:lnTo>
                    <a:pt x="1248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8"/>
            <p:cNvSpPr/>
            <p:nvPr/>
          </p:nvSpPr>
          <p:spPr>
            <a:xfrm>
              <a:off x="1843950" y="1219275"/>
              <a:ext cx="96625" cy="163875"/>
            </a:xfrm>
            <a:custGeom>
              <a:avLst/>
              <a:gdLst/>
              <a:ahLst/>
              <a:cxnLst/>
              <a:rect l="l" t="t" r="r" b="b"/>
              <a:pathLst>
                <a:path w="3865" h="6555" extrusionOk="0">
                  <a:moveTo>
                    <a:pt x="2602" y="1"/>
                  </a:moveTo>
                  <a:lnTo>
                    <a:pt x="2046" y="1339"/>
                  </a:lnTo>
                  <a:lnTo>
                    <a:pt x="1466" y="3334"/>
                  </a:lnTo>
                  <a:lnTo>
                    <a:pt x="1024" y="1642"/>
                  </a:lnTo>
                  <a:lnTo>
                    <a:pt x="1" y="3246"/>
                  </a:lnTo>
                  <a:lnTo>
                    <a:pt x="392" y="5026"/>
                  </a:lnTo>
                  <a:lnTo>
                    <a:pt x="1024" y="6554"/>
                  </a:lnTo>
                  <a:lnTo>
                    <a:pt x="3057" y="5014"/>
                  </a:lnTo>
                  <a:lnTo>
                    <a:pt x="3865" y="3221"/>
                  </a:lnTo>
                  <a:lnTo>
                    <a:pt x="3865" y="1339"/>
                  </a:lnTo>
                  <a:lnTo>
                    <a:pt x="260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8"/>
            <p:cNvSpPr/>
            <p:nvPr/>
          </p:nvSpPr>
          <p:spPr>
            <a:xfrm>
              <a:off x="1835425" y="1205075"/>
              <a:ext cx="113050" cy="190700"/>
            </a:xfrm>
            <a:custGeom>
              <a:avLst/>
              <a:gdLst/>
              <a:ahLst/>
              <a:cxnLst/>
              <a:rect l="l" t="t" r="r" b="b"/>
              <a:pathLst>
                <a:path w="4522" h="7628" extrusionOk="0">
                  <a:moveTo>
                    <a:pt x="3044" y="1150"/>
                  </a:moveTo>
                  <a:lnTo>
                    <a:pt x="3890" y="2034"/>
                  </a:lnTo>
                  <a:lnTo>
                    <a:pt x="3890" y="3726"/>
                  </a:lnTo>
                  <a:lnTo>
                    <a:pt x="3145" y="5380"/>
                  </a:lnTo>
                  <a:lnTo>
                    <a:pt x="1503" y="6630"/>
                  </a:lnTo>
                  <a:lnTo>
                    <a:pt x="1049" y="5519"/>
                  </a:lnTo>
                  <a:lnTo>
                    <a:pt x="683" y="3877"/>
                  </a:lnTo>
                  <a:lnTo>
                    <a:pt x="1238" y="2981"/>
                  </a:lnTo>
                  <a:lnTo>
                    <a:pt x="1781" y="5089"/>
                  </a:lnTo>
                  <a:lnTo>
                    <a:pt x="2678" y="2034"/>
                  </a:lnTo>
                  <a:lnTo>
                    <a:pt x="3044" y="1150"/>
                  </a:lnTo>
                  <a:close/>
                  <a:moveTo>
                    <a:pt x="2842" y="1"/>
                  </a:moveTo>
                  <a:lnTo>
                    <a:pt x="2084" y="1819"/>
                  </a:lnTo>
                  <a:lnTo>
                    <a:pt x="1819" y="2715"/>
                  </a:lnTo>
                  <a:lnTo>
                    <a:pt x="1491" y="1427"/>
                  </a:lnTo>
                  <a:lnTo>
                    <a:pt x="1" y="3763"/>
                  </a:lnTo>
                  <a:lnTo>
                    <a:pt x="443" y="5708"/>
                  </a:lnTo>
                  <a:lnTo>
                    <a:pt x="1238" y="7627"/>
                  </a:lnTo>
                  <a:lnTo>
                    <a:pt x="3650" y="5784"/>
                  </a:lnTo>
                  <a:lnTo>
                    <a:pt x="4496" y="3915"/>
                  </a:lnTo>
                  <a:lnTo>
                    <a:pt x="4521" y="1781"/>
                  </a:lnTo>
                  <a:lnTo>
                    <a:pt x="284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8"/>
            <p:cNvSpPr/>
            <p:nvPr/>
          </p:nvSpPr>
          <p:spPr>
            <a:xfrm>
              <a:off x="1794700" y="1458875"/>
              <a:ext cx="74850" cy="69800"/>
            </a:xfrm>
            <a:custGeom>
              <a:avLst/>
              <a:gdLst/>
              <a:ahLst/>
              <a:cxnLst/>
              <a:rect l="l" t="t" r="r" b="b"/>
              <a:pathLst>
                <a:path w="2994" h="2792" extrusionOk="0">
                  <a:moveTo>
                    <a:pt x="1971" y="1"/>
                  </a:moveTo>
                  <a:lnTo>
                    <a:pt x="872" y="847"/>
                  </a:lnTo>
                  <a:lnTo>
                    <a:pt x="1" y="1465"/>
                  </a:lnTo>
                  <a:lnTo>
                    <a:pt x="1504" y="2791"/>
                  </a:lnTo>
                  <a:lnTo>
                    <a:pt x="2994" y="2791"/>
                  </a:lnTo>
                  <a:lnTo>
                    <a:pt x="1971"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8"/>
            <p:cNvSpPr/>
            <p:nvPr/>
          </p:nvSpPr>
          <p:spPr>
            <a:xfrm>
              <a:off x="1782075" y="1445925"/>
              <a:ext cx="98850" cy="90625"/>
            </a:xfrm>
            <a:custGeom>
              <a:avLst/>
              <a:gdLst/>
              <a:ahLst/>
              <a:cxnLst/>
              <a:rect l="l" t="t" r="r" b="b"/>
              <a:pathLst>
                <a:path w="3954" h="3625" extrusionOk="0">
                  <a:moveTo>
                    <a:pt x="2324" y="1024"/>
                  </a:moveTo>
                  <a:lnTo>
                    <a:pt x="3057" y="2994"/>
                  </a:lnTo>
                  <a:lnTo>
                    <a:pt x="2122" y="2994"/>
                  </a:lnTo>
                  <a:lnTo>
                    <a:pt x="1011" y="2009"/>
                  </a:lnTo>
                  <a:lnTo>
                    <a:pt x="2324" y="1024"/>
                  </a:lnTo>
                  <a:close/>
                  <a:moveTo>
                    <a:pt x="2627" y="1"/>
                  </a:moveTo>
                  <a:lnTo>
                    <a:pt x="1188" y="1112"/>
                  </a:lnTo>
                  <a:lnTo>
                    <a:pt x="1" y="1958"/>
                  </a:lnTo>
                  <a:lnTo>
                    <a:pt x="1882" y="3625"/>
                  </a:lnTo>
                  <a:lnTo>
                    <a:pt x="3953" y="3625"/>
                  </a:lnTo>
                  <a:lnTo>
                    <a:pt x="262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8"/>
            <p:cNvSpPr/>
            <p:nvPr/>
          </p:nvSpPr>
          <p:spPr>
            <a:xfrm>
              <a:off x="241275" y="1079650"/>
              <a:ext cx="2559200" cy="3887025"/>
            </a:xfrm>
            <a:custGeom>
              <a:avLst/>
              <a:gdLst/>
              <a:ahLst/>
              <a:cxnLst/>
              <a:rect l="l" t="t" r="r" b="b"/>
              <a:pathLst>
                <a:path w="102368" h="155481" extrusionOk="0">
                  <a:moveTo>
                    <a:pt x="22033" y="0"/>
                  </a:moveTo>
                  <a:cubicBezTo>
                    <a:pt x="21541" y="0"/>
                    <a:pt x="20848" y="207"/>
                    <a:pt x="19875" y="825"/>
                  </a:cubicBezTo>
                  <a:cubicBezTo>
                    <a:pt x="16958" y="2669"/>
                    <a:pt x="16718" y="2669"/>
                    <a:pt x="16718" y="2669"/>
                  </a:cubicBezTo>
                  <a:lnTo>
                    <a:pt x="14357" y="4096"/>
                  </a:lnTo>
                  <a:lnTo>
                    <a:pt x="14357" y="5043"/>
                  </a:lnTo>
                  <a:lnTo>
                    <a:pt x="15304" y="8351"/>
                  </a:lnTo>
                  <a:lnTo>
                    <a:pt x="15532" y="10056"/>
                  </a:lnTo>
                  <a:lnTo>
                    <a:pt x="13423" y="9450"/>
                  </a:lnTo>
                  <a:lnTo>
                    <a:pt x="12665" y="8869"/>
                  </a:lnTo>
                  <a:lnTo>
                    <a:pt x="10051" y="10043"/>
                  </a:lnTo>
                  <a:lnTo>
                    <a:pt x="9319" y="11584"/>
                  </a:lnTo>
                  <a:lnTo>
                    <a:pt x="9319" y="12606"/>
                  </a:lnTo>
                  <a:lnTo>
                    <a:pt x="11920" y="12998"/>
                  </a:lnTo>
                  <a:lnTo>
                    <a:pt x="13890" y="12846"/>
                  </a:lnTo>
                  <a:lnTo>
                    <a:pt x="13890" y="12846"/>
                  </a:lnTo>
                  <a:lnTo>
                    <a:pt x="12236" y="14854"/>
                  </a:lnTo>
                  <a:lnTo>
                    <a:pt x="9281" y="15447"/>
                  </a:lnTo>
                  <a:lnTo>
                    <a:pt x="7324" y="17884"/>
                  </a:lnTo>
                  <a:lnTo>
                    <a:pt x="5922" y="20094"/>
                  </a:lnTo>
                  <a:lnTo>
                    <a:pt x="6478" y="22228"/>
                  </a:lnTo>
                  <a:lnTo>
                    <a:pt x="7665" y="23491"/>
                  </a:lnTo>
                  <a:lnTo>
                    <a:pt x="9559" y="25069"/>
                  </a:lnTo>
                  <a:cubicBezTo>
                    <a:pt x="9559" y="25069"/>
                    <a:pt x="8448" y="26534"/>
                    <a:pt x="8372" y="26862"/>
                  </a:cubicBezTo>
                  <a:cubicBezTo>
                    <a:pt x="8296" y="27191"/>
                    <a:pt x="2841" y="30196"/>
                    <a:pt x="2841" y="30196"/>
                  </a:cubicBezTo>
                  <a:lnTo>
                    <a:pt x="0" y="31610"/>
                  </a:lnTo>
                  <a:lnTo>
                    <a:pt x="0" y="31610"/>
                  </a:lnTo>
                  <a:lnTo>
                    <a:pt x="4344" y="30903"/>
                  </a:lnTo>
                  <a:lnTo>
                    <a:pt x="10178" y="28529"/>
                  </a:lnTo>
                  <a:lnTo>
                    <a:pt x="12476" y="25852"/>
                  </a:lnTo>
                  <a:lnTo>
                    <a:pt x="14446" y="24110"/>
                  </a:lnTo>
                  <a:lnTo>
                    <a:pt x="16883" y="22380"/>
                  </a:lnTo>
                  <a:lnTo>
                    <a:pt x="15393" y="25132"/>
                  </a:lnTo>
                  <a:lnTo>
                    <a:pt x="17287" y="24741"/>
                  </a:lnTo>
                  <a:cubicBezTo>
                    <a:pt x="17287" y="24741"/>
                    <a:pt x="19648" y="24034"/>
                    <a:pt x="19812" y="23794"/>
                  </a:cubicBezTo>
                  <a:cubicBezTo>
                    <a:pt x="19818" y="23784"/>
                    <a:pt x="19832" y="23779"/>
                    <a:pt x="19854" y="23779"/>
                  </a:cubicBezTo>
                  <a:cubicBezTo>
                    <a:pt x="20342" y="23779"/>
                    <a:pt x="24610" y="26319"/>
                    <a:pt x="24610" y="26319"/>
                  </a:cubicBezTo>
                  <a:lnTo>
                    <a:pt x="26113" y="29085"/>
                  </a:lnTo>
                  <a:lnTo>
                    <a:pt x="26820" y="33100"/>
                  </a:lnTo>
                  <a:lnTo>
                    <a:pt x="26189" y="36105"/>
                  </a:lnTo>
                  <a:lnTo>
                    <a:pt x="25633" y="38151"/>
                  </a:lnTo>
                  <a:lnTo>
                    <a:pt x="26429" y="40045"/>
                  </a:lnTo>
                  <a:lnTo>
                    <a:pt x="27376" y="37040"/>
                  </a:lnTo>
                  <a:lnTo>
                    <a:pt x="28474" y="36105"/>
                  </a:lnTo>
                  <a:lnTo>
                    <a:pt x="29194" y="40512"/>
                  </a:lnTo>
                  <a:lnTo>
                    <a:pt x="30457" y="43505"/>
                  </a:lnTo>
                  <a:lnTo>
                    <a:pt x="28083" y="42015"/>
                  </a:lnTo>
                  <a:lnTo>
                    <a:pt x="27856" y="43505"/>
                  </a:lnTo>
                  <a:lnTo>
                    <a:pt x="29585" y="47293"/>
                  </a:lnTo>
                  <a:lnTo>
                    <a:pt x="29346" y="49894"/>
                  </a:lnTo>
                  <a:lnTo>
                    <a:pt x="28083" y="52419"/>
                  </a:lnTo>
                  <a:lnTo>
                    <a:pt x="27616" y="56763"/>
                  </a:lnTo>
                  <a:lnTo>
                    <a:pt x="27931" y="61258"/>
                  </a:lnTo>
                  <a:lnTo>
                    <a:pt x="29661" y="64011"/>
                  </a:lnTo>
                  <a:lnTo>
                    <a:pt x="31404" y="65198"/>
                  </a:lnTo>
                  <a:lnTo>
                    <a:pt x="32666" y="68670"/>
                  </a:lnTo>
                  <a:lnTo>
                    <a:pt x="33538" y="71713"/>
                  </a:lnTo>
                  <a:lnTo>
                    <a:pt x="34081" y="73708"/>
                  </a:lnTo>
                  <a:lnTo>
                    <a:pt x="36631" y="76398"/>
                  </a:lnTo>
                  <a:lnTo>
                    <a:pt x="36631" y="76398"/>
                  </a:lnTo>
                  <a:lnTo>
                    <a:pt x="36050" y="73241"/>
                  </a:lnTo>
                  <a:lnTo>
                    <a:pt x="34560" y="71347"/>
                  </a:lnTo>
                  <a:lnTo>
                    <a:pt x="33929" y="66852"/>
                  </a:lnTo>
                  <a:lnTo>
                    <a:pt x="35343" y="68506"/>
                  </a:lnTo>
                  <a:lnTo>
                    <a:pt x="36215" y="71713"/>
                  </a:lnTo>
                  <a:lnTo>
                    <a:pt x="38424" y="73784"/>
                  </a:lnTo>
                  <a:lnTo>
                    <a:pt x="40470" y="77332"/>
                  </a:lnTo>
                  <a:lnTo>
                    <a:pt x="40634" y="79618"/>
                  </a:lnTo>
                  <a:lnTo>
                    <a:pt x="42288" y="81436"/>
                  </a:lnTo>
                  <a:lnTo>
                    <a:pt x="46241" y="82623"/>
                  </a:lnTo>
                  <a:lnTo>
                    <a:pt x="49082" y="84113"/>
                  </a:lnTo>
                  <a:lnTo>
                    <a:pt x="49940" y="83557"/>
                  </a:lnTo>
                  <a:lnTo>
                    <a:pt x="52541" y="85616"/>
                  </a:lnTo>
                  <a:lnTo>
                    <a:pt x="55458" y="86247"/>
                  </a:lnTo>
                  <a:lnTo>
                    <a:pt x="57428" y="88457"/>
                  </a:lnTo>
                  <a:lnTo>
                    <a:pt x="58855" y="90035"/>
                  </a:lnTo>
                  <a:lnTo>
                    <a:pt x="61380" y="91373"/>
                  </a:lnTo>
                  <a:lnTo>
                    <a:pt x="62643" y="90275"/>
                  </a:lnTo>
                  <a:lnTo>
                    <a:pt x="64221" y="92081"/>
                  </a:lnTo>
                  <a:lnTo>
                    <a:pt x="63906" y="95553"/>
                  </a:lnTo>
                  <a:lnTo>
                    <a:pt x="62378" y="97346"/>
                  </a:lnTo>
                  <a:lnTo>
                    <a:pt x="61595" y="99644"/>
                  </a:lnTo>
                  <a:lnTo>
                    <a:pt x="61355" y="101854"/>
                  </a:lnTo>
                  <a:lnTo>
                    <a:pt x="60875" y="103028"/>
                  </a:lnTo>
                  <a:lnTo>
                    <a:pt x="63325" y="105629"/>
                  </a:lnTo>
                  <a:lnTo>
                    <a:pt x="65459" y="108862"/>
                  </a:lnTo>
                  <a:lnTo>
                    <a:pt x="67580" y="112170"/>
                  </a:lnTo>
                  <a:lnTo>
                    <a:pt x="69550" y="113281"/>
                  </a:lnTo>
                  <a:lnTo>
                    <a:pt x="70813" y="115011"/>
                  </a:lnTo>
                  <a:lnTo>
                    <a:pt x="71293" y="119746"/>
                  </a:lnTo>
                  <a:lnTo>
                    <a:pt x="71532" y="123610"/>
                  </a:lnTo>
                  <a:lnTo>
                    <a:pt x="71293" y="127562"/>
                  </a:lnTo>
                  <a:lnTo>
                    <a:pt x="71444" y="129608"/>
                  </a:lnTo>
                  <a:lnTo>
                    <a:pt x="70661" y="132765"/>
                  </a:lnTo>
                  <a:lnTo>
                    <a:pt x="70585" y="135214"/>
                  </a:lnTo>
                  <a:lnTo>
                    <a:pt x="70813" y="138220"/>
                  </a:lnTo>
                  <a:lnTo>
                    <a:pt x="72151" y="139167"/>
                  </a:lnTo>
                  <a:lnTo>
                    <a:pt x="70346" y="143334"/>
                  </a:lnTo>
                  <a:lnTo>
                    <a:pt x="71684" y="145392"/>
                  </a:lnTo>
                  <a:lnTo>
                    <a:pt x="72000" y="147210"/>
                  </a:lnTo>
                  <a:lnTo>
                    <a:pt x="73225" y="150998"/>
                  </a:lnTo>
                  <a:lnTo>
                    <a:pt x="75548" y="154344"/>
                  </a:lnTo>
                  <a:lnTo>
                    <a:pt x="77278" y="155481"/>
                  </a:lnTo>
                  <a:lnTo>
                    <a:pt x="80283" y="155481"/>
                  </a:lnTo>
                  <a:lnTo>
                    <a:pt x="81546" y="153991"/>
                  </a:lnTo>
                  <a:lnTo>
                    <a:pt x="78313" y="152248"/>
                  </a:lnTo>
                  <a:lnTo>
                    <a:pt x="77126" y="149331"/>
                  </a:lnTo>
                  <a:cubicBezTo>
                    <a:pt x="77126" y="149331"/>
                    <a:pt x="75864" y="148826"/>
                    <a:pt x="77050" y="147399"/>
                  </a:cubicBezTo>
                  <a:cubicBezTo>
                    <a:pt x="78237" y="145985"/>
                    <a:pt x="78237" y="145960"/>
                    <a:pt x="78237" y="145960"/>
                  </a:cubicBezTo>
                  <a:lnTo>
                    <a:pt x="78553" y="144925"/>
                  </a:lnTo>
                  <a:lnTo>
                    <a:pt x="76899" y="143738"/>
                  </a:lnTo>
                  <a:lnTo>
                    <a:pt x="77758" y="142083"/>
                  </a:lnTo>
                  <a:lnTo>
                    <a:pt x="78553" y="141528"/>
                  </a:lnTo>
                  <a:lnTo>
                    <a:pt x="78945" y="139318"/>
                  </a:lnTo>
                  <a:lnTo>
                    <a:pt x="78389" y="138055"/>
                  </a:lnTo>
                  <a:lnTo>
                    <a:pt x="78465" y="136957"/>
                  </a:lnTo>
                  <a:lnTo>
                    <a:pt x="79892" y="137108"/>
                  </a:lnTo>
                  <a:lnTo>
                    <a:pt x="79967" y="135530"/>
                  </a:lnTo>
                  <a:lnTo>
                    <a:pt x="79967" y="134962"/>
                  </a:lnTo>
                  <a:lnTo>
                    <a:pt x="81861" y="134406"/>
                  </a:lnTo>
                  <a:lnTo>
                    <a:pt x="83755" y="133926"/>
                  </a:lnTo>
                  <a:lnTo>
                    <a:pt x="83755" y="131805"/>
                  </a:lnTo>
                  <a:lnTo>
                    <a:pt x="83604" y="130542"/>
                  </a:lnTo>
                  <a:lnTo>
                    <a:pt x="83516" y="129595"/>
                  </a:lnTo>
                  <a:lnTo>
                    <a:pt x="86205" y="130063"/>
                  </a:lnTo>
                  <a:lnTo>
                    <a:pt x="87821" y="128484"/>
                  </a:lnTo>
                  <a:lnTo>
                    <a:pt x="89261" y="126047"/>
                  </a:lnTo>
                  <a:lnTo>
                    <a:pt x="90612" y="124065"/>
                  </a:lnTo>
                  <a:lnTo>
                    <a:pt x="91079" y="121312"/>
                  </a:lnTo>
                  <a:lnTo>
                    <a:pt x="93605" y="119570"/>
                  </a:lnTo>
                  <a:lnTo>
                    <a:pt x="96294" y="118155"/>
                  </a:lnTo>
                  <a:lnTo>
                    <a:pt x="97633" y="117360"/>
                  </a:lnTo>
                  <a:lnTo>
                    <a:pt x="98188" y="113572"/>
                  </a:lnTo>
                  <a:lnTo>
                    <a:pt x="99047" y="110415"/>
                  </a:lnTo>
                  <a:lnTo>
                    <a:pt x="99451" y="108445"/>
                  </a:lnTo>
                  <a:lnTo>
                    <a:pt x="101257" y="106160"/>
                  </a:lnTo>
                  <a:lnTo>
                    <a:pt x="102368" y="104190"/>
                  </a:lnTo>
                  <a:lnTo>
                    <a:pt x="101332" y="102296"/>
                  </a:lnTo>
                  <a:cubicBezTo>
                    <a:pt x="101332" y="102296"/>
                    <a:pt x="101888" y="102220"/>
                    <a:pt x="98655" y="100957"/>
                  </a:cubicBezTo>
                  <a:lnTo>
                    <a:pt x="95423" y="99695"/>
                  </a:lnTo>
                  <a:lnTo>
                    <a:pt x="93529" y="99379"/>
                  </a:lnTo>
                  <a:lnTo>
                    <a:pt x="91471" y="98596"/>
                  </a:lnTo>
                  <a:lnTo>
                    <a:pt x="89185" y="97649"/>
                  </a:lnTo>
                  <a:lnTo>
                    <a:pt x="88011" y="94884"/>
                  </a:lnTo>
                  <a:lnTo>
                    <a:pt x="86508" y="92750"/>
                  </a:lnTo>
                  <a:lnTo>
                    <a:pt x="83124" y="91651"/>
                  </a:lnTo>
                  <a:lnTo>
                    <a:pt x="80914" y="91411"/>
                  </a:lnTo>
                  <a:lnTo>
                    <a:pt x="78616" y="89202"/>
                  </a:lnTo>
                  <a:lnTo>
                    <a:pt x="76571" y="88015"/>
                  </a:lnTo>
                  <a:lnTo>
                    <a:pt x="74121" y="87787"/>
                  </a:lnTo>
                  <a:lnTo>
                    <a:pt x="71596" y="87156"/>
                  </a:lnTo>
                  <a:lnTo>
                    <a:pt x="68755" y="87232"/>
                  </a:lnTo>
                  <a:cubicBezTo>
                    <a:pt x="68755" y="87232"/>
                    <a:pt x="65522" y="88179"/>
                    <a:pt x="65446" y="88495"/>
                  </a:cubicBezTo>
                  <a:cubicBezTo>
                    <a:pt x="65358" y="88810"/>
                    <a:pt x="64903" y="90174"/>
                    <a:pt x="64903" y="90174"/>
                  </a:cubicBezTo>
                  <a:lnTo>
                    <a:pt x="63325" y="88911"/>
                  </a:lnTo>
                  <a:lnTo>
                    <a:pt x="61595" y="89467"/>
                  </a:lnTo>
                  <a:lnTo>
                    <a:pt x="59852" y="88596"/>
                  </a:lnTo>
                  <a:lnTo>
                    <a:pt x="58590" y="85994"/>
                  </a:lnTo>
                  <a:lnTo>
                    <a:pt x="59385" y="83949"/>
                  </a:lnTo>
                  <a:lnTo>
                    <a:pt x="57491" y="83317"/>
                  </a:lnTo>
                  <a:lnTo>
                    <a:pt x="54966" y="83002"/>
                  </a:lnTo>
                  <a:lnTo>
                    <a:pt x="55673" y="81032"/>
                  </a:lnTo>
                  <a:lnTo>
                    <a:pt x="56380" y="79643"/>
                  </a:lnTo>
                  <a:lnTo>
                    <a:pt x="56532" y="78507"/>
                  </a:lnTo>
                  <a:lnTo>
                    <a:pt x="53779" y="78507"/>
                  </a:lnTo>
                  <a:lnTo>
                    <a:pt x="52592" y="80476"/>
                  </a:lnTo>
                  <a:lnTo>
                    <a:pt x="49915" y="81423"/>
                  </a:lnTo>
                  <a:lnTo>
                    <a:pt x="47933" y="78747"/>
                  </a:lnTo>
                  <a:lnTo>
                    <a:pt x="47541" y="75160"/>
                  </a:lnTo>
                  <a:lnTo>
                    <a:pt x="48412" y="72218"/>
                  </a:lnTo>
                  <a:lnTo>
                    <a:pt x="51165" y="70173"/>
                  </a:lnTo>
                  <a:lnTo>
                    <a:pt x="54095" y="69769"/>
                  </a:lnTo>
                  <a:lnTo>
                    <a:pt x="55433" y="70880"/>
                  </a:lnTo>
                  <a:lnTo>
                    <a:pt x="56064" y="69693"/>
                  </a:lnTo>
                  <a:lnTo>
                    <a:pt x="58198" y="69693"/>
                  </a:lnTo>
                  <a:lnTo>
                    <a:pt x="60964" y="70552"/>
                  </a:lnTo>
                  <a:lnTo>
                    <a:pt x="61191" y="72521"/>
                  </a:lnTo>
                  <a:lnTo>
                    <a:pt x="62529" y="74567"/>
                  </a:lnTo>
                  <a:lnTo>
                    <a:pt x="62933" y="72484"/>
                  </a:lnTo>
                  <a:lnTo>
                    <a:pt x="62769" y="68759"/>
                  </a:lnTo>
                  <a:lnTo>
                    <a:pt x="63805" y="66852"/>
                  </a:lnTo>
                  <a:lnTo>
                    <a:pt x="66797" y="64806"/>
                  </a:lnTo>
                  <a:lnTo>
                    <a:pt x="68300" y="62281"/>
                  </a:lnTo>
                  <a:lnTo>
                    <a:pt x="69083" y="60248"/>
                  </a:lnTo>
                  <a:lnTo>
                    <a:pt x="71684" y="57697"/>
                  </a:lnTo>
                  <a:lnTo>
                    <a:pt x="73338" y="57697"/>
                  </a:lnTo>
                  <a:lnTo>
                    <a:pt x="74197" y="55412"/>
                  </a:lnTo>
                  <a:lnTo>
                    <a:pt x="76722" y="53758"/>
                  </a:lnTo>
                  <a:lnTo>
                    <a:pt x="77833" y="55488"/>
                  </a:lnTo>
                  <a:lnTo>
                    <a:pt x="79879" y="54187"/>
                  </a:lnTo>
                  <a:lnTo>
                    <a:pt x="83351" y="52748"/>
                  </a:lnTo>
                  <a:lnTo>
                    <a:pt x="82569" y="51876"/>
                  </a:lnTo>
                  <a:lnTo>
                    <a:pt x="79412" y="52104"/>
                  </a:lnTo>
                  <a:lnTo>
                    <a:pt x="78692" y="50525"/>
                  </a:lnTo>
                  <a:lnTo>
                    <a:pt x="78692" y="49187"/>
                  </a:lnTo>
                  <a:lnTo>
                    <a:pt x="77833" y="48707"/>
                  </a:lnTo>
                  <a:lnTo>
                    <a:pt x="76091" y="49502"/>
                  </a:lnTo>
                  <a:lnTo>
                    <a:pt x="78540" y="48240"/>
                  </a:lnTo>
                  <a:lnTo>
                    <a:pt x="80902" y="48240"/>
                  </a:lnTo>
                  <a:lnTo>
                    <a:pt x="83111" y="48391"/>
                  </a:lnTo>
                  <a:lnTo>
                    <a:pt x="85725" y="46901"/>
                  </a:lnTo>
                  <a:cubicBezTo>
                    <a:pt x="85725" y="46901"/>
                    <a:pt x="87619" y="45474"/>
                    <a:pt x="87695" y="45361"/>
                  </a:cubicBezTo>
                  <a:cubicBezTo>
                    <a:pt x="87771" y="45247"/>
                    <a:pt x="86041" y="42204"/>
                    <a:pt x="86041" y="42204"/>
                  </a:cubicBezTo>
                  <a:lnTo>
                    <a:pt x="83983" y="40297"/>
                  </a:lnTo>
                  <a:lnTo>
                    <a:pt x="83591" y="38151"/>
                  </a:lnTo>
                  <a:lnTo>
                    <a:pt x="83111" y="33820"/>
                  </a:lnTo>
                  <a:lnTo>
                    <a:pt x="81066" y="36105"/>
                  </a:lnTo>
                  <a:lnTo>
                    <a:pt x="79172" y="35701"/>
                  </a:lnTo>
                  <a:lnTo>
                    <a:pt x="78856" y="33656"/>
                  </a:lnTo>
                  <a:lnTo>
                    <a:pt x="79639" y="32203"/>
                  </a:lnTo>
                  <a:lnTo>
                    <a:pt x="77909" y="31724"/>
                  </a:lnTo>
                  <a:lnTo>
                    <a:pt x="76798" y="30575"/>
                  </a:lnTo>
                  <a:lnTo>
                    <a:pt x="73957" y="30575"/>
                  </a:lnTo>
                  <a:lnTo>
                    <a:pt x="73098" y="30650"/>
                  </a:lnTo>
                  <a:lnTo>
                    <a:pt x="73010" y="33491"/>
                  </a:lnTo>
                  <a:lnTo>
                    <a:pt x="71671" y="34918"/>
                  </a:lnTo>
                  <a:lnTo>
                    <a:pt x="72467" y="36156"/>
                  </a:lnTo>
                  <a:lnTo>
                    <a:pt x="72694" y="38479"/>
                  </a:lnTo>
                  <a:lnTo>
                    <a:pt x="70573" y="40285"/>
                  </a:lnTo>
                  <a:lnTo>
                    <a:pt x="68603" y="40979"/>
                  </a:lnTo>
                  <a:lnTo>
                    <a:pt x="68603" y="44136"/>
                  </a:lnTo>
                  <a:lnTo>
                    <a:pt x="67340" y="44767"/>
                  </a:lnTo>
                  <a:lnTo>
                    <a:pt x="65913" y="42962"/>
                  </a:lnTo>
                  <a:lnTo>
                    <a:pt x="66545" y="40196"/>
                  </a:lnTo>
                  <a:lnTo>
                    <a:pt x="64386" y="39098"/>
                  </a:lnTo>
                  <a:lnTo>
                    <a:pt x="62113" y="37747"/>
                  </a:lnTo>
                  <a:lnTo>
                    <a:pt x="61115" y="36888"/>
                  </a:lnTo>
                  <a:lnTo>
                    <a:pt x="60092" y="36888"/>
                  </a:lnTo>
                  <a:lnTo>
                    <a:pt x="59852" y="34123"/>
                  </a:lnTo>
                  <a:lnTo>
                    <a:pt x="60244" y="31686"/>
                  </a:lnTo>
                  <a:lnTo>
                    <a:pt x="61088" y="29679"/>
                  </a:lnTo>
                  <a:lnTo>
                    <a:pt x="61088" y="29679"/>
                  </a:lnTo>
                  <a:cubicBezTo>
                    <a:pt x="61170" y="29674"/>
                    <a:pt x="61518" y="29543"/>
                    <a:pt x="62694" y="28958"/>
                  </a:cubicBezTo>
                  <a:cubicBezTo>
                    <a:pt x="63454" y="28578"/>
                    <a:pt x="63639" y="28510"/>
                    <a:pt x="63679" y="28510"/>
                  </a:cubicBezTo>
                  <a:cubicBezTo>
                    <a:pt x="63702" y="28510"/>
                    <a:pt x="63680" y="28531"/>
                    <a:pt x="63688" y="28531"/>
                  </a:cubicBezTo>
                  <a:cubicBezTo>
                    <a:pt x="63704" y="28531"/>
                    <a:pt x="63843" y="28444"/>
                    <a:pt x="64739" y="27910"/>
                  </a:cubicBezTo>
                  <a:cubicBezTo>
                    <a:pt x="66873" y="26648"/>
                    <a:pt x="66873" y="26648"/>
                    <a:pt x="66873" y="26648"/>
                  </a:cubicBezTo>
                  <a:lnTo>
                    <a:pt x="68451" y="25145"/>
                  </a:lnTo>
                  <a:lnTo>
                    <a:pt x="69714" y="23870"/>
                  </a:lnTo>
                  <a:lnTo>
                    <a:pt x="70585" y="23642"/>
                  </a:lnTo>
                  <a:lnTo>
                    <a:pt x="73969" y="23642"/>
                  </a:lnTo>
                  <a:lnTo>
                    <a:pt x="74121" y="21597"/>
                  </a:lnTo>
                  <a:lnTo>
                    <a:pt x="75144" y="19779"/>
                  </a:lnTo>
                  <a:lnTo>
                    <a:pt x="74677" y="18049"/>
                  </a:lnTo>
                  <a:lnTo>
                    <a:pt x="73035" y="16660"/>
                  </a:lnTo>
                  <a:lnTo>
                    <a:pt x="71987" y="18693"/>
                  </a:lnTo>
                  <a:lnTo>
                    <a:pt x="70371" y="19943"/>
                  </a:lnTo>
                  <a:lnTo>
                    <a:pt x="69234" y="20726"/>
                  </a:lnTo>
                  <a:lnTo>
                    <a:pt x="69234" y="18276"/>
                  </a:lnTo>
                  <a:lnTo>
                    <a:pt x="69487" y="17013"/>
                  </a:lnTo>
                  <a:lnTo>
                    <a:pt x="69487" y="17013"/>
                  </a:lnTo>
                  <a:lnTo>
                    <a:pt x="68439" y="17960"/>
                  </a:lnTo>
                  <a:lnTo>
                    <a:pt x="67403" y="15599"/>
                  </a:lnTo>
                  <a:lnTo>
                    <a:pt x="68565" y="14336"/>
                  </a:lnTo>
                  <a:lnTo>
                    <a:pt x="69373" y="12594"/>
                  </a:lnTo>
                  <a:lnTo>
                    <a:pt x="70636" y="9841"/>
                  </a:lnTo>
                  <a:lnTo>
                    <a:pt x="71633" y="9450"/>
                  </a:lnTo>
                  <a:lnTo>
                    <a:pt x="73401" y="7783"/>
                  </a:lnTo>
                  <a:lnTo>
                    <a:pt x="72618" y="7379"/>
                  </a:lnTo>
                  <a:lnTo>
                    <a:pt x="71633" y="7240"/>
                  </a:lnTo>
                  <a:lnTo>
                    <a:pt x="69234" y="7240"/>
                  </a:lnTo>
                  <a:lnTo>
                    <a:pt x="69234" y="9450"/>
                  </a:lnTo>
                  <a:lnTo>
                    <a:pt x="67164" y="12152"/>
                  </a:lnTo>
                  <a:lnTo>
                    <a:pt x="65408" y="14854"/>
                  </a:lnTo>
                  <a:lnTo>
                    <a:pt x="66280" y="16091"/>
                  </a:lnTo>
                  <a:lnTo>
                    <a:pt x="65926" y="18516"/>
                  </a:lnTo>
                  <a:lnTo>
                    <a:pt x="62921" y="20094"/>
                  </a:lnTo>
                  <a:lnTo>
                    <a:pt x="62921" y="18276"/>
                  </a:lnTo>
                  <a:lnTo>
                    <a:pt x="61191" y="18124"/>
                  </a:lnTo>
                  <a:lnTo>
                    <a:pt x="59701" y="19299"/>
                  </a:lnTo>
                  <a:lnTo>
                    <a:pt x="57845" y="16698"/>
                  </a:lnTo>
                  <a:lnTo>
                    <a:pt x="55673" y="16698"/>
                  </a:lnTo>
                  <a:lnTo>
                    <a:pt x="54966" y="18049"/>
                  </a:lnTo>
                  <a:lnTo>
                    <a:pt x="54259" y="19071"/>
                  </a:lnTo>
                  <a:lnTo>
                    <a:pt x="53223" y="16786"/>
                  </a:lnTo>
                  <a:cubicBezTo>
                    <a:pt x="53223" y="16786"/>
                    <a:pt x="52623" y="16998"/>
                    <a:pt x="52038" y="16998"/>
                  </a:cubicBezTo>
                  <a:cubicBezTo>
                    <a:pt x="51500" y="16998"/>
                    <a:pt x="50974" y="16819"/>
                    <a:pt x="50938" y="16129"/>
                  </a:cubicBezTo>
                  <a:cubicBezTo>
                    <a:pt x="50862" y="14690"/>
                    <a:pt x="50862" y="14677"/>
                    <a:pt x="50862" y="14677"/>
                  </a:cubicBezTo>
                  <a:lnTo>
                    <a:pt x="47629" y="11672"/>
                  </a:lnTo>
                  <a:lnTo>
                    <a:pt x="46594" y="10952"/>
                  </a:lnTo>
                  <a:lnTo>
                    <a:pt x="44788" y="11268"/>
                  </a:lnTo>
                  <a:lnTo>
                    <a:pt x="43993" y="8869"/>
                  </a:lnTo>
                  <a:lnTo>
                    <a:pt x="42579" y="8427"/>
                  </a:lnTo>
                  <a:lnTo>
                    <a:pt x="39030" y="8869"/>
                  </a:lnTo>
                  <a:lnTo>
                    <a:pt x="36972" y="8427"/>
                  </a:lnTo>
                  <a:lnTo>
                    <a:pt x="34295" y="6141"/>
                  </a:lnTo>
                  <a:lnTo>
                    <a:pt x="30747" y="4462"/>
                  </a:lnTo>
                  <a:lnTo>
                    <a:pt x="28159" y="1962"/>
                  </a:lnTo>
                  <a:lnTo>
                    <a:pt x="26037" y="194"/>
                  </a:lnTo>
                  <a:lnTo>
                    <a:pt x="23196" y="825"/>
                  </a:lnTo>
                  <a:cubicBezTo>
                    <a:pt x="23196" y="825"/>
                    <a:pt x="23017" y="0"/>
                    <a:pt x="22033" y="0"/>
                  </a:cubicBez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8"/>
            <p:cNvSpPr/>
            <p:nvPr/>
          </p:nvSpPr>
          <p:spPr>
            <a:xfrm>
              <a:off x="238125" y="1071925"/>
              <a:ext cx="2568675" cy="3902025"/>
            </a:xfrm>
            <a:custGeom>
              <a:avLst/>
              <a:gdLst/>
              <a:ahLst/>
              <a:cxnLst/>
              <a:rect l="l" t="t" r="r" b="b"/>
              <a:pathLst>
                <a:path w="102747" h="156081" extrusionOk="0">
                  <a:moveTo>
                    <a:pt x="61468" y="29836"/>
                  </a:moveTo>
                  <a:cubicBezTo>
                    <a:pt x="61506" y="29899"/>
                    <a:pt x="61519" y="29962"/>
                    <a:pt x="61506" y="30025"/>
                  </a:cubicBezTo>
                  <a:lnTo>
                    <a:pt x="61342" y="29899"/>
                  </a:lnTo>
                  <a:lnTo>
                    <a:pt x="61468" y="29836"/>
                  </a:lnTo>
                  <a:close/>
                  <a:moveTo>
                    <a:pt x="101181" y="102504"/>
                  </a:moveTo>
                  <a:lnTo>
                    <a:pt x="101282" y="102542"/>
                  </a:lnTo>
                  <a:lnTo>
                    <a:pt x="101193" y="102718"/>
                  </a:lnTo>
                  <a:cubicBezTo>
                    <a:pt x="101155" y="102655"/>
                    <a:pt x="101143" y="102567"/>
                    <a:pt x="101181" y="102504"/>
                  </a:cubicBezTo>
                  <a:close/>
                  <a:moveTo>
                    <a:pt x="22159" y="618"/>
                  </a:moveTo>
                  <a:cubicBezTo>
                    <a:pt x="22328" y="618"/>
                    <a:pt x="22461" y="648"/>
                    <a:pt x="22565" y="692"/>
                  </a:cubicBezTo>
                  <a:cubicBezTo>
                    <a:pt x="22779" y="781"/>
                    <a:pt x="22943" y="970"/>
                    <a:pt x="23019" y="1198"/>
                  </a:cubicBezTo>
                  <a:lnTo>
                    <a:pt x="23385" y="1437"/>
                  </a:lnTo>
                  <a:lnTo>
                    <a:pt x="26075" y="844"/>
                  </a:lnTo>
                  <a:lnTo>
                    <a:pt x="28057" y="2498"/>
                  </a:lnTo>
                  <a:lnTo>
                    <a:pt x="30658" y="4998"/>
                  </a:lnTo>
                  <a:lnTo>
                    <a:pt x="34257" y="6716"/>
                  </a:lnTo>
                  <a:lnTo>
                    <a:pt x="36909" y="8976"/>
                  </a:lnTo>
                  <a:lnTo>
                    <a:pt x="37048" y="9052"/>
                  </a:lnTo>
                  <a:lnTo>
                    <a:pt x="39093" y="9481"/>
                  </a:lnTo>
                  <a:lnTo>
                    <a:pt x="39207" y="9481"/>
                  </a:lnTo>
                  <a:lnTo>
                    <a:pt x="42679" y="9052"/>
                  </a:lnTo>
                  <a:lnTo>
                    <a:pt x="43879" y="9430"/>
                  </a:lnTo>
                  <a:lnTo>
                    <a:pt x="44624" y="11678"/>
                  </a:lnTo>
                  <a:lnTo>
                    <a:pt x="44978" y="11893"/>
                  </a:lnTo>
                  <a:lnTo>
                    <a:pt x="46657" y="11590"/>
                  </a:lnTo>
                  <a:lnTo>
                    <a:pt x="47541" y="12208"/>
                  </a:lnTo>
                  <a:lnTo>
                    <a:pt x="50685" y="15125"/>
                  </a:lnTo>
                  <a:cubicBezTo>
                    <a:pt x="50698" y="15302"/>
                    <a:pt x="50710" y="15668"/>
                    <a:pt x="50761" y="16464"/>
                  </a:cubicBezTo>
                  <a:cubicBezTo>
                    <a:pt x="50761" y="16830"/>
                    <a:pt x="50937" y="17183"/>
                    <a:pt x="51253" y="17385"/>
                  </a:cubicBezTo>
                  <a:cubicBezTo>
                    <a:pt x="51517" y="17561"/>
                    <a:pt x="51851" y="17620"/>
                    <a:pt x="52180" y="17620"/>
                  </a:cubicBezTo>
                  <a:cubicBezTo>
                    <a:pt x="52561" y="17620"/>
                    <a:pt x="52935" y="17541"/>
                    <a:pt x="53185" y="17474"/>
                  </a:cubicBezTo>
                  <a:lnTo>
                    <a:pt x="54094" y="19507"/>
                  </a:lnTo>
                  <a:lnTo>
                    <a:pt x="54637" y="19557"/>
                  </a:lnTo>
                  <a:lnTo>
                    <a:pt x="55370" y="18497"/>
                  </a:lnTo>
                  <a:lnTo>
                    <a:pt x="55988" y="17322"/>
                  </a:lnTo>
                  <a:lnTo>
                    <a:pt x="57807" y="17322"/>
                  </a:lnTo>
                  <a:lnTo>
                    <a:pt x="59562" y="19784"/>
                  </a:lnTo>
                  <a:lnTo>
                    <a:pt x="60016" y="19848"/>
                  </a:lnTo>
                  <a:lnTo>
                    <a:pt x="61418" y="18762"/>
                  </a:lnTo>
                  <a:lnTo>
                    <a:pt x="62744" y="18875"/>
                  </a:lnTo>
                  <a:lnTo>
                    <a:pt x="62744" y="20403"/>
                  </a:lnTo>
                  <a:lnTo>
                    <a:pt x="63198" y="20681"/>
                  </a:lnTo>
                  <a:lnTo>
                    <a:pt x="66204" y="19103"/>
                  </a:lnTo>
                  <a:lnTo>
                    <a:pt x="66355" y="18875"/>
                  </a:lnTo>
                  <a:lnTo>
                    <a:pt x="66709" y="16451"/>
                  </a:lnTo>
                  <a:lnTo>
                    <a:pt x="66658" y="16224"/>
                  </a:lnTo>
                  <a:lnTo>
                    <a:pt x="65913" y="15150"/>
                  </a:lnTo>
                  <a:lnTo>
                    <a:pt x="67542" y="12650"/>
                  </a:lnTo>
                  <a:lnTo>
                    <a:pt x="69613" y="9961"/>
                  </a:lnTo>
                  <a:lnTo>
                    <a:pt x="69676" y="9771"/>
                  </a:lnTo>
                  <a:lnTo>
                    <a:pt x="69676" y="7877"/>
                  </a:lnTo>
                  <a:lnTo>
                    <a:pt x="71709" y="7877"/>
                  </a:lnTo>
                  <a:lnTo>
                    <a:pt x="72631" y="8004"/>
                  </a:lnTo>
                  <a:lnTo>
                    <a:pt x="72984" y="8180"/>
                  </a:lnTo>
                  <a:lnTo>
                    <a:pt x="71570" y="9493"/>
                  </a:lnTo>
                  <a:lnTo>
                    <a:pt x="70636" y="9872"/>
                  </a:lnTo>
                  <a:lnTo>
                    <a:pt x="70472" y="10024"/>
                  </a:lnTo>
                  <a:lnTo>
                    <a:pt x="68413" y="14469"/>
                  </a:lnTo>
                  <a:lnTo>
                    <a:pt x="67290" y="15693"/>
                  </a:lnTo>
                  <a:lnTo>
                    <a:pt x="67226" y="16034"/>
                  </a:lnTo>
                  <a:lnTo>
                    <a:pt x="68274" y="18408"/>
                  </a:lnTo>
                  <a:lnTo>
                    <a:pt x="68780" y="18509"/>
                  </a:lnTo>
                  <a:lnTo>
                    <a:pt x="69108" y="18206"/>
                  </a:lnTo>
                  <a:lnTo>
                    <a:pt x="69108" y="18206"/>
                  </a:lnTo>
                  <a:lnTo>
                    <a:pt x="69045" y="18522"/>
                  </a:lnTo>
                  <a:lnTo>
                    <a:pt x="69045" y="21035"/>
                  </a:lnTo>
                  <a:lnTo>
                    <a:pt x="69537" y="21287"/>
                  </a:lnTo>
                  <a:lnTo>
                    <a:pt x="70686" y="20504"/>
                  </a:lnTo>
                  <a:lnTo>
                    <a:pt x="72315" y="19254"/>
                  </a:lnTo>
                  <a:lnTo>
                    <a:pt x="73262" y="17474"/>
                  </a:lnTo>
                  <a:lnTo>
                    <a:pt x="74525" y="18534"/>
                  </a:lnTo>
                  <a:lnTo>
                    <a:pt x="74929" y="20050"/>
                  </a:lnTo>
                  <a:lnTo>
                    <a:pt x="73982" y="21742"/>
                  </a:lnTo>
                  <a:lnTo>
                    <a:pt x="73805" y="23636"/>
                  </a:lnTo>
                  <a:lnTo>
                    <a:pt x="70699" y="23636"/>
                  </a:lnTo>
                  <a:lnTo>
                    <a:pt x="69752" y="23863"/>
                  </a:lnTo>
                  <a:lnTo>
                    <a:pt x="69613" y="23951"/>
                  </a:lnTo>
                  <a:lnTo>
                    <a:pt x="68350" y="25227"/>
                  </a:lnTo>
                  <a:lnTo>
                    <a:pt x="66797" y="26704"/>
                  </a:lnTo>
                  <a:cubicBezTo>
                    <a:pt x="66721" y="26755"/>
                    <a:pt x="66368" y="26982"/>
                    <a:pt x="64701" y="27954"/>
                  </a:cubicBezTo>
                  <a:lnTo>
                    <a:pt x="64171" y="28270"/>
                  </a:lnTo>
                  <a:lnTo>
                    <a:pt x="63779" y="28510"/>
                  </a:lnTo>
                  <a:cubicBezTo>
                    <a:pt x="63602" y="28535"/>
                    <a:pt x="63299" y="28674"/>
                    <a:pt x="62668" y="28990"/>
                  </a:cubicBezTo>
                  <a:cubicBezTo>
                    <a:pt x="61443" y="29608"/>
                    <a:pt x="61216" y="29684"/>
                    <a:pt x="61178" y="29684"/>
                  </a:cubicBezTo>
                  <a:lnTo>
                    <a:pt x="61178" y="29785"/>
                  </a:lnTo>
                  <a:lnTo>
                    <a:pt x="61039" y="29684"/>
                  </a:lnTo>
                  <a:cubicBezTo>
                    <a:pt x="60938" y="29747"/>
                    <a:pt x="60875" y="29861"/>
                    <a:pt x="60862" y="29974"/>
                  </a:cubicBezTo>
                  <a:lnTo>
                    <a:pt x="60079" y="31868"/>
                  </a:lnTo>
                  <a:lnTo>
                    <a:pt x="59663" y="34381"/>
                  </a:lnTo>
                  <a:lnTo>
                    <a:pt x="59663" y="34457"/>
                  </a:lnTo>
                  <a:lnTo>
                    <a:pt x="59890" y="37222"/>
                  </a:lnTo>
                  <a:lnTo>
                    <a:pt x="60206" y="37500"/>
                  </a:lnTo>
                  <a:lnTo>
                    <a:pt x="61115" y="37500"/>
                  </a:lnTo>
                  <a:lnTo>
                    <a:pt x="62075" y="38321"/>
                  </a:lnTo>
                  <a:lnTo>
                    <a:pt x="64360" y="39685"/>
                  </a:lnTo>
                  <a:lnTo>
                    <a:pt x="66317" y="40669"/>
                  </a:lnTo>
                  <a:lnTo>
                    <a:pt x="65736" y="43195"/>
                  </a:lnTo>
                  <a:lnTo>
                    <a:pt x="65800" y="43460"/>
                  </a:lnTo>
                  <a:lnTo>
                    <a:pt x="67214" y="45278"/>
                  </a:lnTo>
                  <a:lnTo>
                    <a:pt x="67605" y="45354"/>
                  </a:lnTo>
                  <a:lnTo>
                    <a:pt x="68868" y="44723"/>
                  </a:lnTo>
                  <a:lnTo>
                    <a:pt x="69045" y="44445"/>
                  </a:lnTo>
                  <a:lnTo>
                    <a:pt x="69045" y="41516"/>
                  </a:lnTo>
                  <a:lnTo>
                    <a:pt x="70800" y="40884"/>
                  </a:lnTo>
                  <a:lnTo>
                    <a:pt x="73035" y="39028"/>
                  </a:lnTo>
                  <a:lnTo>
                    <a:pt x="73136" y="38750"/>
                  </a:lnTo>
                  <a:lnTo>
                    <a:pt x="72909" y="36414"/>
                  </a:lnTo>
                  <a:lnTo>
                    <a:pt x="72858" y="36275"/>
                  </a:lnTo>
                  <a:lnTo>
                    <a:pt x="72201" y="35253"/>
                  </a:lnTo>
                  <a:lnTo>
                    <a:pt x="73376" y="34015"/>
                  </a:lnTo>
                  <a:lnTo>
                    <a:pt x="73464" y="33800"/>
                  </a:lnTo>
                  <a:lnTo>
                    <a:pt x="73527" y="31250"/>
                  </a:lnTo>
                  <a:lnTo>
                    <a:pt x="74095" y="31199"/>
                  </a:lnTo>
                  <a:lnTo>
                    <a:pt x="76798" y="31199"/>
                  </a:lnTo>
                  <a:lnTo>
                    <a:pt x="77808" y="32247"/>
                  </a:lnTo>
                  <a:lnTo>
                    <a:pt x="77947" y="32323"/>
                  </a:lnTo>
                  <a:lnTo>
                    <a:pt x="79298" y="32702"/>
                  </a:lnTo>
                  <a:lnTo>
                    <a:pt x="78704" y="33813"/>
                  </a:lnTo>
                  <a:lnTo>
                    <a:pt x="78666" y="34015"/>
                  </a:lnTo>
                  <a:lnTo>
                    <a:pt x="78982" y="36061"/>
                  </a:lnTo>
                  <a:lnTo>
                    <a:pt x="79235" y="36326"/>
                  </a:lnTo>
                  <a:lnTo>
                    <a:pt x="81129" y="36730"/>
                  </a:lnTo>
                  <a:lnTo>
                    <a:pt x="81419" y="36629"/>
                  </a:lnTo>
                  <a:lnTo>
                    <a:pt x="82998" y="34861"/>
                  </a:lnTo>
                  <a:lnTo>
                    <a:pt x="83402" y="38523"/>
                  </a:lnTo>
                  <a:lnTo>
                    <a:pt x="83793" y="40657"/>
                  </a:lnTo>
                  <a:lnTo>
                    <a:pt x="83894" y="40834"/>
                  </a:lnTo>
                  <a:lnTo>
                    <a:pt x="85902" y="42715"/>
                  </a:lnTo>
                  <a:cubicBezTo>
                    <a:pt x="86558" y="43864"/>
                    <a:pt x="87253" y="45127"/>
                    <a:pt x="87455" y="45569"/>
                  </a:cubicBezTo>
                  <a:cubicBezTo>
                    <a:pt x="87152" y="45821"/>
                    <a:pt x="86369" y="46415"/>
                    <a:pt x="85687" y="46932"/>
                  </a:cubicBezTo>
                  <a:lnTo>
                    <a:pt x="83162" y="48385"/>
                  </a:lnTo>
                  <a:lnTo>
                    <a:pt x="81028" y="48220"/>
                  </a:lnTo>
                  <a:lnTo>
                    <a:pt x="78654" y="48220"/>
                  </a:lnTo>
                  <a:lnTo>
                    <a:pt x="78515" y="48258"/>
                  </a:lnTo>
                  <a:lnTo>
                    <a:pt x="76065" y="49521"/>
                  </a:lnTo>
                  <a:lnTo>
                    <a:pt x="76343" y="50089"/>
                  </a:lnTo>
                  <a:lnTo>
                    <a:pt x="77934" y="49369"/>
                  </a:lnTo>
                  <a:lnTo>
                    <a:pt x="78502" y="49685"/>
                  </a:lnTo>
                  <a:lnTo>
                    <a:pt x="78502" y="50834"/>
                  </a:lnTo>
                  <a:lnTo>
                    <a:pt x="79235" y="52539"/>
                  </a:lnTo>
                  <a:lnTo>
                    <a:pt x="79550" y="52728"/>
                  </a:lnTo>
                  <a:lnTo>
                    <a:pt x="82556" y="52514"/>
                  </a:lnTo>
                  <a:lnTo>
                    <a:pt x="82934" y="52930"/>
                  </a:lnTo>
                  <a:lnTo>
                    <a:pt x="79828" y="54231"/>
                  </a:lnTo>
                  <a:lnTo>
                    <a:pt x="78048" y="55355"/>
                  </a:lnTo>
                  <a:lnTo>
                    <a:pt x="77113" y="53890"/>
                  </a:lnTo>
                  <a:lnTo>
                    <a:pt x="76671" y="53802"/>
                  </a:lnTo>
                  <a:lnTo>
                    <a:pt x="74146" y="55456"/>
                  </a:lnTo>
                  <a:lnTo>
                    <a:pt x="74032" y="55607"/>
                  </a:lnTo>
                  <a:lnTo>
                    <a:pt x="73237" y="57691"/>
                  </a:lnTo>
                  <a:lnTo>
                    <a:pt x="71797" y="57691"/>
                  </a:lnTo>
                  <a:lnTo>
                    <a:pt x="71583" y="57779"/>
                  </a:lnTo>
                  <a:lnTo>
                    <a:pt x="68982" y="60330"/>
                  </a:lnTo>
                  <a:lnTo>
                    <a:pt x="68136" y="62426"/>
                  </a:lnTo>
                  <a:lnTo>
                    <a:pt x="66671" y="64888"/>
                  </a:lnTo>
                  <a:lnTo>
                    <a:pt x="63741" y="66908"/>
                  </a:lnTo>
                  <a:lnTo>
                    <a:pt x="63640" y="67009"/>
                  </a:lnTo>
                  <a:lnTo>
                    <a:pt x="62618" y="68916"/>
                  </a:lnTo>
                  <a:lnTo>
                    <a:pt x="62580" y="69068"/>
                  </a:lnTo>
                  <a:lnTo>
                    <a:pt x="62731" y="72767"/>
                  </a:lnTo>
                  <a:lnTo>
                    <a:pt x="62491" y="74043"/>
                  </a:lnTo>
                  <a:lnTo>
                    <a:pt x="61620" y="72717"/>
                  </a:lnTo>
                  <a:lnTo>
                    <a:pt x="61393" y="70823"/>
                  </a:lnTo>
                  <a:lnTo>
                    <a:pt x="61178" y="70558"/>
                  </a:lnTo>
                  <a:lnTo>
                    <a:pt x="58413" y="69686"/>
                  </a:lnTo>
                  <a:lnTo>
                    <a:pt x="56190" y="69674"/>
                  </a:lnTo>
                  <a:lnTo>
                    <a:pt x="55913" y="69838"/>
                  </a:lnTo>
                  <a:lnTo>
                    <a:pt x="55471" y="70684"/>
                  </a:lnTo>
                  <a:lnTo>
                    <a:pt x="54423" y="69838"/>
                  </a:lnTo>
                  <a:lnTo>
                    <a:pt x="54183" y="69762"/>
                  </a:lnTo>
                  <a:lnTo>
                    <a:pt x="51266" y="70166"/>
                  </a:lnTo>
                  <a:lnTo>
                    <a:pt x="51114" y="70229"/>
                  </a:lnTo>
                  <a:lnTo>
                    <a:pt x="48362" y="72287"/>
                  </a:lnTo>
                  <a:lnTo>
                    <a:pt x="48248" y="72452"/>
                  </a:lnTo>
                  <a:lnTo>
                    <a:pt x="47377" y="75381"/>
                  </a:lnTo>
                  <a:lnTo>
                    <a:pt x="47377" y="75507"/>
                  </a:lnTo>
                  <a:lnTo>
                    <a:pt x="47768" y="79093"/>
                  </a:lnTo>
                  <a:lnTo>
                    <a:pt x="47819" y="79245"/>
                  </a:lnTo>
                  <a:lnTo>
                    <a:pt x="49801" y="81934"/>
                  </a:lnTo>
                  <a:lnTo>
                    <a:pt x="50155" y="82048"/>
                  </a:lnTo>
                  <a:lnTo>
                    <a:pt x="52832" y="81101"/>
                  </a:lnTo>
                  <a:lnTo>
                    <a:pt x="52996" y="80962"/>
                  </a:lnTo>
                  <a:lnTo>
                    <a:pt x="54082" y="79144"/>
                  </a:lnTo>
                  <a:lnTo>
                    <a:pt x="56304" y="79144"/>
                  </a:lnTo>
                  <a:lnTo>
                    <a:pt x="56203" y="79876"/>
                  </a:lnTo>
                  <a:lnTo>
                    <a:pt x="55496" y="81240"/>
                  </a:lnTo>
                  <a:lnTo>
                    <a:pt x="54789" y="83210"/>
                  </a:lnTo>
                  <a:lnTo>
                    <a:pt x="55054" y="83639"/>
                  </a:lnTo>
                  <a:lnTo>
                    <a:pt x="57516" y="83930"/>
                  </a:lnTo>
                  <a:lnTo>
                    <a:pt x="59095" y="84460"/>
                  </a:lnTo>
                  <a:lnTo>
                    <a:pt x="58413" y="86202"/>
                  </a:lnTo>
                  <a:lnTo>
                    <a:pt x="58425" y="86455"/>
                  </a:lnTo>
                  <a:lnTo>
                    <a:pt x="59688" y="89056"/>
                  </a:lnTo>
                  <a:lnTo>
                    <a:pt x="59840" y="89195"/>
                  </a:lnTo>
                  <a:lnTo>
                    <a:pt x="61569" y="90066"/>
                  </a:lnTo>
                  <a:lnTo>
                    <a:pt x="61809" y="90079"/>
                  </a:lnTo>
                  <a:lnTo>
                    <a:pt x="63388" y="89586"/>
                  </a:lnTo>
                  <a:lnTo>
                    <a:pt x="64827" y="90735"/>
                  </a:lnTo>
                  <a:lnTo>
                    <a:pt x="65320" y="90597"/>
                  </a:lnTo>
                  <a:cubicBezTo>
                    <a:pt x="65345" y="90546"/>
                    <a:pt x="65749" y="89397"/>
                    <a:pt x="65863" y="88980"/>
                  </a:cubicBezTo>
                  <a:cubicBezTo>
                    <a:pt x="66166" y="88766"/>
                    <a:pt x="67656" y="88261"/>
                    <a:pt x="68944" y="87882"/>
                  </a:cubicBezTo>
                  <a:lnTo>
                    <a:pt x="71696" y="87806"/>
                  </a:lnTo>
                  <a:lnTo>
                    <a:pt x="74222" y="88437"/>
                  </a:lnTo>
                  <a:lnTo>
                    <a:pt x="76596" y="88665"/>
                  </a:lnTo>
                  <a:lnTo>
                    <a:pt x="78553" y="89788"/>
                  </a:lnTo>
                  <a:lnTo>
                    <a:pt x="80813" y="91973"/>
                  </a:lnTo>
                  <a:lnTo>
                    <a:pt x="81002" y="92061"/>
                  </a:lnTo>
                  <a:lnTo>
                    <a:pt x="83174" y="92289"/>
                  </a:lnTo>
                  <a:lnTo>
                    <a:pt x="86432" y="93362"/>
                  </a:lnTo>
                  <a:lnTo>
                    <a:pt x="87846" y="95370"/>
                  </a:lnTo>
                  <a:lnTo>
                    <a:pt x="89021" y="98097"/>
                  </a:lnTo>
                  <a:lnTo>
                    <a:pt x="89185" y="98274"/>
                  </a:lnTo>
                  <a:lnTo>
                    <a:pt x="91470" y="99221"/>
                  </a:lnTo>
                  <a:lnTo>
                    <a:pt x="93529" y="100016"/>
                  </a:lnTo>
                  <a:lnTo>
                    <a:pt x="95448" y="100345"/>
                  </a:lnTo>
                  <a:lnTo>
                    <a:pt x="98655" y="101595"/>
                  </a:lnTo>
                  <a:cubicBezTo>
                    <a:pt x="100625" y="102365"/>
                    <a:pt x="101092" y="102655"/>
                    <a:pt x="101193" y="102731"/>
                  </a:cubicBezTo>
                  <a:lnTo>
                    <a:pt x="101168" y="102782"/>
                  </a:lnTo>
                  <a:lnTo>
                    <a:pt x="102115" y="104524"/>
                  </a:lnTo>
                  <a:lnTo>
                    <a:pt x="101130" y="106305"/>
                  </a:lnTo>
                  <a:lnTo>
                    <a:pt x="99312" y="108590"/>
                  </a:lnTo>
                  <a:lnTo>
                    <a:pt x="99249" y="108716"/>
                  </a:lnTo>
                  <a:lnTo>
                    <a:pt x="98857" y="110673"/>
                  </a:lnTo>
                  <a:lnTo>
                    <a:pt x="97986" y="113855"/>
                  </a:lnTo>
                  <a:lnTo>
                    <a:pt x="97456" y="117492"/>
                  </a:lnTo>
                  <a:lnTo>
                    <a:pt x="96256" y="118199"/>
                  </a:lnTo>
                  <a:lnTo>
                    <a:pt x="93541" y="119639"/>
                  </a:lnTo>
                  <a:lnTo>
                    <a:pt x="91016" y="121369"/>
                  </a:lnTo>
                  <a:lnTo>
                    <a:pt x="90889" y="121583"/>
                  </a:lnTo>
                  <a:lnTo>
                    <a:pt x="90422" y="124260"/>
                  </a:lnTo>
                  <a:lnTo>
                    <a:pt x="89096" y="126192"/>
                  </a:lnTo>
                  <a:lnTo>
                    <a:pt x="87682" y="128604"/>
                  </a:lnTo>
                  <a:lnTo>
                    <a:pt x="86205" y="130031"/>
                  </a:lnTo>
                  <a:lnTo>
                    <a:pt x="83679" y="129589"/>
                  </a:lnTo>
                  <a:lnTo>
                    <a:pt x="83313" y="129930"/>
                  </a:lnTo>
                  <a:lnTo>
                    <a:pt x="83389" y="130889"/>
                  </a:lnTo>
                  <a:lnTo>
                    <a:pt x="83553" y="132114"/>
                  </a:lnTo>
                  <a:lnTo>
                    <a:pt x="83553" y="134008"/>
                  </a:lnTo>
                  <a:lnTo>
                    <a:pt x="81886" y="134412"/>
                  </a:lnTo>
                  <a:lnTo>
                    <a:pt x="79992" y="134968"/>
                  </a:lnTo>
                  <a:lnTo>
                    <a:pt x="79765" y="135271"/>
                  </a:lnTo>
                  <a:lnTo>
                    <a:pt x="79765" y="135801"/>
                  </a:lnTo>
                  <a:lnTo>
                    <a:pt x="79702" y="137039"/>
                  </a:lnTo>
                  <a:lnTo>
                    <a:pt x="78616" y="136912"/>
                  </a:lnTo>
                  <a:lnTo>
                    <a:pt x="78262" y="137215"/>
                  </a:lnTo>
                  <a:lnTo>
                    <a:pt x="78187" y="138314"/>
                  </a:lnTo>
                  <a:lnTo>
                    <a:pt x="78212" y="138465"/>
                  </a:lnTo>
                  <a:lnTo>
                    <a:pt x="78730" y="139640"/>
                  </a:lnTo>
                  <a:lnTo>
                    <a:pt x="78376" y="141622"/>
                  </a:lnTo>
                  <a:lnTo>
                    <a:pt x="77694" y="142102"/>
                  </a:lnTo>
                  <a:lnTo>
                    <a:pt x="77593" y="142216"/>
                  </a:lnTo>
                  <a:lnTo>
                    <a:pt x="76722" y="143882"/>
                  </a:lnTo>
                  <a:lnTo>
                    <a:pt x="76823" y="144274"/>
                  </a:lnTo>
                  <a:lnTo>
                    <a:pt x="78300" y="145335"/>
                  </a:lnTo>
                  <a:lnTo>
                    <a:pt x="78060" y="146105"/>
                  </a:lnTo>
                  <a:cubicBezTo>
                    <a:pt x="77997" y="146181"/>
                    <a:pt x="77757" y="146484"/>
                    <a:pt x="76924" y="147481"/>
                  </a:cubicBezTo>
                  <a:cubicBezTo>
                    <a:pt x="76444" y="148062"/>
                    <a:pt x="76255" y="148592"/>
                    <a:pt x="76381" y="149059"/>
                  </a:cubicBezTo>
                  <a:cubicBezTo>
                    <a:pt x="76469" y="149388"/>
                    <a:pt x="76697" y="149678"/>
                    <a:pt x="77000" y="149842"/>
                  </a:cubicBezTo>
                  <a:lnTo>
                    <a:pt x="78136" y="152646"/>
                  </a:lnTo>
                  <a:lnTo>
                    <a:pt x="78275" y="152810"/>
                  </a:lnTo>
                  <a:lnTo>
                    <a:pt x="81167" y="154363"/>
                  </a:lnTo>
                  <a:lnTo>
                    <a:pt x="80245" y="155449"/>
                  </a:lnTo>
                  <a:lnTo>
                    <a:pt x="77492" y="155449"/>
                  </a:lnTo>
                  <a:lnTo>
                    <a:pt x="75889" y="154401"/>
                  </a:lnTo>
                  <a:lnTo>
                    <a:pt x="73628" y="151130"/>
                  </a:lnTo>
                  <a:lnTo>
                    <a:pt x="72429" y="147443"/>
                  </a:lnTo>
                  <a:lnTo>
                    <a:pt x="72113" y="145625"/>
                  </a:lnTo>
                  <a:lnTo>
                    <a:pt x="70825" y="143605"/>
                  </a:lnTo>
                  <a:lnTo>
                    <a:pt x="72568" y="139577"/>
                  </a:lnTo>
                  <a:lnTo>
                    <a:pt x="72454" y="139198"/>
                  </a:lnTo>
                  <a:lnTo>
                    <a:pt x="71242" y="138327"/>
                  </a:lnTo>
                  <a:lnTo>
                    <a:pt x="71014" y="135523"/>
                  </a:lnTo>
                  <a:lnTo>
                    <a:pt x="71090" y="133112"/>
                  </a:lnTo>
                  <a:lnTo>
                    <a:pt x="71873" y="129993"/>
                  </a:lnTo>
                  <a:lnTo>
                    <a:pt x="71886" y="129892"/>
                  </a:lnTo>
                  <a:lnTo>
                    <a:pt x="71722" y="127884"/>
                  </a:lnTo>
                  <a:lnTo>
                    <a:pt x="71962" y="123907"/>
                  </a:lnTo>
                  <a:lnTo>
                    <a:pt x="71722" y="120030"/>
                  </a:lnTo>
                  <a:lnTo>
                    <a:pt x="71242" y="115295"/>
                  </a:lnTo>
                  <a:lnTo>
                    <a:pt x="71191" y="115131"/>
                  </a:lnTo>
                  <a:lnTo>
                    <a:pt x="69929" y="113401"/>
                  </a:lnTo>
                  <a:lnTo>
                    <a:pt x="67921" y="112252"/>
                  </a:lnTo>
                  <a:lnTo>
                    <a:pt x="65837" y="109007"/>
                  </a:lnTo>
                  <a:lnTo>
                    <a:pt x="63678" y="105724"/>
                  </a:lnTo>
                  <a:lnTo>
                    <a:pt x="61367" y="103274"/>
                  </a:lnTo>
                  <a:lnTo>
                    <a:pt x="61772" y="102277"/>
                  </a:lnTo>
                  <a:lnTo>
                    <a:pt x="62024" y="100029"/>
                  </a:lnTo>
                  <a:lnTo>
                    <a:pt x="62782" y="97832"/>
                  </a:lnTo>
                  <a:lnTo>
                    <a:pt x="64246" y="96051"/>
                  </a:lnTo>
                  <a:lnTo>
                    <a:pt x="64322" y="95887"/>
                  </a:lnTo>
                  <a:lnTo>
                    <a:pt x="64638" y="92415"/>
                  </a:lnTo>
                  <a:lnTo>
                    <a:pt x="64562" y="92175"/>
                  </a:lnTo>
                  <a:lnTo>
                    <a:pt x="62971" y="90369"/>
                  </a:lnTo>
                  <a:lnTo>
                    <a:pt x="62529" y="90344"/>
                  </a:lnTo>
                  <a:lnTo>
                    <a:pt x="61431" y="91304"/>
                  </a:lnTo>
                  <a:lnTo>
                    <a:pt x="59145" y="90091"/>
                  </a:lnTo>
                  <a:lnTo>
                    <a:pt x="55799" y="86341"/>
                  </a:lnTo>
                  <a:lnTo>
                    <a:pt x="55622" y="86253"/>
                  </a:lnTo>
                  <a:lnTo>
                    <a:pt x="52781" y="85634"/>
                  </a:lnTo>
                  <a:lnTo>
                    <a:pt x="50243" y="83626"/>
                  </a:lnTo>
                  <a:lnTo>
                    <a:pt x="49877" y="83614"/>
                  </a:lnTo>
                  <a:lnTo>
                    <a:pt x="49157" y="84068"/>
                  </a:lnTo>
                  <a:lnTo>
                    <a:pt x="46430" y="82629"/>
                  </a:lnTo>
                  <a:lnTo>
                    <a:pt x="42566" y="81467"/>
                  </a:lnTo>
                  <a:lnTo>
                    <a:pt x="41051" y="79801"/>
                  </a:lnTo>
                  <a:lnTo>
                    <a:pt x="40899" y="77629"/>
                  </a:lnTo>
                  <a:lnTo>
                    <a:pt x="40861" y="77490"/>
                  </a:lnTo>
                  <a:lnTo>
                    <a:pt x="38803" y="73942"/>
                  </a:lnTo>
                  <a:lnTo>
                    <a:pt x="36606" y="71858"/>
                  </a:lnTo>
                  <a:lnTo>
                    <a:pt x="35760" y="68739"/>
                  </a:lnTo>
                  <a:lnTo>
                    <a:pt x="34282" y="66959"/>
                  </a:lnTo>
                  <a:lnTo>
                    <a:pt x="33727" y="67199"/>
                  </a:lnTo>
                  <a:lnTo>
                    <a:pt x="34358" y="71694"/>
                  </a:lnTo>
                  <a:lnTo>
                    <a:pt x="34421" y="71858"/>
                  </a:lnTo>
                  <a:lnTo>
                    <a:pt x="35873" y="73689"/>
                  </a:lnTo>
                  <a:lnTo>
                    <a:pt x="36240" y="75722"/>
                  </a:lnTo>
                  <a:lnTo>
                    <a:pt x="36240" y="75722"/>
                  </a:lnTo>
                  <a:lnTo>
                    <a:pt x="34484" y="73866"/>
                  </a:lnTo>
                  <a:lnTo>
                    <a:pt x="33070" y="68878"/>
                  </a:lnTo>
                  <a:lnTo>
                    <a:pt x="31808" y="65406"/>
                  </a:lnTo>
                  <a:lnTo>
                    <a:pt x="31694" y="65242"/>
                  </a:lnTo>
                  <a:lnTo>
                    <a:pt x="30014" y="64093"/>
                  </a:lnTo>
                  <a:lnTo>
                    <a:pt x="28360" y="61454"/>
                  </a:lnTo>
                  <a:lnTo>
                    <a:pt x="28045" y="57097"/>
                  </a:lnTo>
                  <a:lnTo>
                    <a:pt x="28512" y="52817"/>
                  </a:lnTo>
                  <a:lnTo>
                    <a:pt x="29749" y="50354"/>
                  </a:lnTo>
                  <a:lnTo>
                    <a:pt x="30014" y="47627"/>
                  </a:lnTo>
                  <a:lnTo>
                    <a:pt x="29989" y="47475"/>
                  </a:lnTo>
                  <a:lnTo>
                    <a:pt x="28310" y="43776"/>
                  </a:lnTo>
                  <a:lnTo>
                    <a:pt x="28449" y="42841"/>
                  </a:lnTo>
                  <a:lnTo>
                    <a:pt x="30419" y="44079"/>
                  </a:lnTo>
                  <a:lnTo>
                    <a:pt x="30873" y="43700"/>
                  </a:lnTo>
                  <a:lnTo>
                    <a:pt x="29623" y="40733"/>
                  </a:lnTo>
                  <a:lnTo>
                    <a:pt x="28916" y="36364"/>
                  </a:lnTo>
                  <a:lnTo>
                    <a:pt x="28411" y="36174"/>
                  </a:lnTo>
                  <a:lnTo>
                    <a:pt x="27300" y="37109"/>
                  </a:lnTo>
                  <a:lnTo>
                    <a:pt x="27211" y="37260"/>
                  </a:lnTo>
                  <a:lnTo>
                    <a:pt x="26517" y="39432"/>
                  </a:lnTo>
                  <a:lnTo>
                    <a:pt x="26100" y="38435"/>
                  </a:lnTo>
                  <a:lnTo>
                    <a:pt x="26630" y="36477"/>
                  </a:lnTo>
                  <a:lnTo>
                    <a:pt x="27262" y="33472"/>
                  </a:lnTo>
                  <a:lnTo>
                    <a:pt x="27262" y="33358"/>
                  </a:lnTo>
                  <a:lnTo>
                    <a:pt x="26555" y="29330"/>
                  </a:lnTo>
                  <a:lnTo>
                    <a:pt x="25027" y="26477"/>
                  </a:lnTo>
                  <a:lnTo>
                    <a:pt x="24901" y="26363"/>
                  </a:lnTo>
                  <a:cubicBezTo>
                    <a:pt x="21319" y="24236"/>
                    <a:pt x="20275" y="23768"/>
                    <a:pt x="19914" y="23768"/>
                  </a:cubicBezTo>
                  <a:cubicBezTo>
                    <a:pt x="19779" y="23768"/>
                    <a:pt x="19739" y="23832"/>
                    <a:pt x="19698" y="23901"/>
                  </a:cubicBezTo>
                  <a:cubicBezTo>
                    <a:pt x="19521" y="24040"/>
                    <a:pt x="18322" y="24444"/>
                    <a:pt x="17337" y="24747"/>
                  </a:cubicBezTo>
                  <a:lnTo>
                    <a:pt x="16112" y="24999"/>
                  </a:lnTo>
                  <a:lnTo>
                    <a:pt x="17299" y="22840"/>
                  </a:lnTo>
                  <a:lnTo>
                    <a:pt x="16832" y="22436"/>
                  </a:lnTo>
                  <a:lnTo>
                    <a:pt x="14370" y="24191"/>
                  </a:lnTo>
                  <a:lnTo>
                    <a:pt x="12362" y="25959"/>
                  </a:lnTo>
                  <a:lnTo>
                    <a:pt x="10127" y="28573"/>
                  </a:lnTo>
                  <a:lnTo>
                    <a:pt x="4394" y="30896"/>
                  </a:lnTo>
                  <a:lnTo>
                    <a:pt x="2134" y="31262"/>
                  </a:lnTo>
                  <a:lnTo>
                    <a:pt x="3132" y="30770"/>
                  </a:lnTo>
                  <a:cubicBezTo>
                    <a:pt x="8687" y="27702"/>
                    <a:pt x="8763" y="27399"/>
                    <a:pt x="8801" y="27247"/>
                  </a:cubicBezTo>
                  <a:cubicBezTo>
                    <a:pt x="8852" y="27058"/>
                    <a:pt x="9432" y="26224"/>
                    <a:pt x="9937" y="25555"/>
                  </a:cubicBezTo>
                  <a:lnTo>
                    <a:pt x="9887" y="25126"/>
                  </a:lnTo>
                  <a:lnTo>
                    <a:pt x="8018" y="23573"/>
                  </a:lnTo>
                  <a:lnTo>
                    <a:pt x="6882" y="22373"/>
                  </a:lnTo>
                  <a:lnTo>
                    <a:pt x="6389" y="20454"/>
                  </a:lnTo>
                  <a:lnTo>
                    <a:pt x="7702" y="18396"/>
                  </a:lnTo>
                  <a:lnTo>
                    <a:pt x="9584" y="16034"/>
                  </a:lnTo>
                  <a:lnTo>
                    <a:pt x="12425" y="15466"/>
                  </a:lnTo>
                  <a:lnTo>
                    <a:pt x="12602" y="15365"/>
                  </a:lnTo>
                  <a:lnTo>
                    <a:pt x="14256" y="13332"/>
                  </a:lnTo>
                  <a:lnTo>
                    <a:pt x="13991" y="12814"/>
                  </a:lnTo>
                  <a:lnTo>
                    <a:pt x="12059" y="12979"/>
                  </a:lnTo>
                  <a:lnTo>
                    <a:pt x="9761" y="12625"/>
                  </a:lnTo>
                  <a:lnTo>
                    <a:pt x="9761" y="11943"/>
                  </a:lnTo>
                  <a:lnTo>
                    <a:pt x="10405" y="10579"/>
                  </a:lnTo>
                  <a:lnTo>
                    <a:pt x="12753" y="9531"/>
                  </a:lnTo>
                  <a:lnTo>
                    <a:pt x="13347" y="9999"/>
                  </a:lnTo>
                  <a:lnTo>
                    <a:pt x="15582" y="10655"/>
                  </a:lnTo>
                  <a:lnTo>
                    <a:pt x="15986" y="10302"/>
                  </a:lnTo>
                  <a:lnTo>
                    <a:pt x="15733" y="8572"/>
                  </a:lnTo>
                  <a:lnTo>
                    <a:pt x="14799" y="5301"/>
                  </a:lnTo>
                  <a:lnTo>
                    <a:pt x="14799" y="4582"/>
                  </a:lnTo>
                  <a:lnTo>
                    <a:pt x="16996" y="3268"/>
                  </a:lnTo>
                  <a:cubicBezTo>
                    <a:pt x="17249" y="3167"/>
                    <a:pt x="17943" y="2814"/>
                    <a:pt x="20178" y="1387"/>
                  </a:cubicBezTo>
                  <a:cubicBezTo>
                    <a:pt x="21117" y="797"/>
                    <a:pt x="21746" y="618"/>
                    <a:pt x="22159" y="618"/>
                  </a:cubicBezTo>
                  <a:close/>
                  <a:moveTo>
                    <a:pt x="22164" y="0"/>
                  </a:moveTo>
                  <a:cubicBezTo>
                    <a:pt x="21532" y="0"/>
                    <a:pt x="20754" y="291"/>
                    <a:pt x="19837" y="869"/>
                  </a:cubicBezTo>
                  <a:cubicBezTo>
                    <a:pt x="17274" y="2498"/>
                    <a:pt x="16819" y="2675"/>
                    <a:pt x="16781" y="2688"/>
                  </a:cubicBezTo>
                  <a:lnTo>
                    <a:pt x="14332" y="4127"/>
                  </a:lnTo>
                  <a:lnTo>
                    <a:pt x="14180" y="4392"/>
                  </a:lnTo>
                  <a:lnTo>
                    <a:pt x="14180" y="5339"/>
                  </a:lnTo>
                  <a:lnTo>
                    <a:pt x="15127" y="8698"/>
                  </a:lnTo>
                  <a:lnTo>
                    <a:pt x="15291" y="9923"/>
                  </a:lnTo>
                  <a:lnTo>
                    <a:pt x="13688" y="9468"/>
                  </a:lnTo>
                  <a:lnTo>
                    <a:pt x="12993" y="8925"/>
                  </a:lnTo>
                  <a:lnTo>
                    <a:pt x="12665" y="8875"/>
                  </a:lnTo>
                  <a:lnTo>
                    <a:pt x="10051" y="10062"/>
                  </a:lnTo>
                  <a:lnTo>
                    <a:pt x="9887" y="10213"/>
                  </a:lnTo>
                  <a:lnTo>
                    <a:pt x="9155" y="11754"/>
                  </a:lnTo>
                  <a:lnTo>
                    <a:pt x="9129" y="12915"/>
                  </a:lnTo>
                  <a:lnTo>
                    <a:pt x="9395" y="13231"/>
                  </a:lnTo>
                  <a:lnTo>
                    <a:pt x="11983" y="13623"/>
                  </a:lnTo>
                  <a:lnTo>
                    <a:pt x="12059" y="13623"/>
                  </a:lnTo>
                  <a:lnTo>
                    <a:pt x="13284" y="13521"/>
                  </a:lnTo>
                  <a:lnTo>
                    <a:pt x="12185" y="14873"/>
                  </a:lnTo>
                  <a:lnTo>
                    <a:pt x="9344" y="15441"/>
                  </a:lnTo>
                  <a:lnTo>
                    <a:pt x="9155" y="15554"/>
                  </a:lnTo>
                  <a:lnTo>
                    <a:pt x="7185" y="18029"/>
                  </a:lnTo>
                  <a:lnTo>
                    <a:pt x="5771" y="20239"/>
                  </a:lnTo>
                  <a:lnTo>
                    <a:pt x="5733" y="20479"/>
                  </a:lnTo>
                  <a:lnTo>
                    <a:pt x="6288" y="22613"/>
                  </a:lnTo>
                  <a:lnTo>
                    <a:pt x="6364" y="22752"/>
                  </a:lnTo>
                  <a:lnTo>
                    <a:pt x="7576" y="24040"/>
                  </a:lnTo>
                  <a:lnTo>
                    <a:pt x="9243" y="25416"/>
                  </a:lnTo>
                  <a:cubicBezTo>
                    <a:pt x="8877" y="25909"/>
                    <a:pt x="8334" y="26679"/>
                    <a:pt x="8208" y="27032"/>
                  </a:cubicBezTo>
                  <a:cubicBezTo>
                    <a:pt x="7841" y="27386"/>
                    <a:pt x="4874" y="29091"/>
                    <a:pt x="2841" y="30214"/>
                  </a:cubicBezTo>
                  <a:lnTo>
                    <a:pt x="0" y="31629"/>
                  </a:lnTo>
                  <a:lnTo>
                    <a:pt x="189" y="32222"/>
                  </a:lnTo>
                  <a:lnTo>
                    <a:pt x="4533" y="31515"/>
                  </a:lnTo>
                  <a:lnTo>
                    <a:pt x="10430" y="29128"/>
                  </a:lnTo>
                  <a:lnTo>
                    <a:pt x="10556" y="29040"/>
                  </a:lnTo>
                  <a:lnTo>
                    <a:pt x="12804" y="26388"/>
                  </a:lnTo>
                  <a:lnTo>
                    <a:pt x="14748" y="24684"/>
                  </a:lnTo>
                  <a:lnTo>
                    <a:pt x="16087" y="23737"/>
                  </a:lnTo>
                  <a:lnTo>
                    <a:pt x="15241" y="25302"/>
                  </a:lnTo>
                  <a:lnTo>
                    <a:pt x="15582" y="25757"/>
                  </a:lnTo>
                  <a:lnTo>
                    <a:pt x="17488" y="25366"/>
                  </a:lnTo>
                  <a:cubicBezTo>
                    <a:pt x="19180" y="24861"/>
                    <a:pt x="19787" y="24595"/>
                    <a:pt x="20026" y="24431"/>
                  </a:cubicBezTo>
                  <a:cubicBezTo>
                    <a:pt x="20544" y="24595"/>
                    <a:pt x="22628" y="25757"/>
                    <a:pt x="24496" y="26868"/>
                  </a:cubicBezTo>
                  <a:lnTo>
                    <a:pt x="25936" y="29507"/>
                  </a:lnTo>
                  <a:lnTo>
                    <a:pt x="26618" y="33409"/>
                  </a:lnTo>
                  <a:lnTo>
                    <a:pt x="26012" y="36338"/>
                  </a:lnTo>
                  <a:lnTo>
                    <a:pt x="25456" y="38384"/>
                  </a:lnTo>
                  <a:lnTo>
                    <a:pt x="25469" y="38586"/>
                  </a:lnTo>
                  <a:lnTo>
                    <a:pt x="26264" y="40480"/>
                  </a:lnTo>
                  <a:lnTo>
                    <a:pt x="26858" y="40455"/>
                  </a:lnTo>
                  <a:lnTo>
                    <a:pt x="27767" y="37538"/>
                  </a:lnTo>
                  <a:lnTo>
                    <a:pt x="28373" y="37033"/>
                  </a:lnTo>
                  <a:lnTo>
                    <a:pt x="29004" y="40884"/>
                  </a:lnTo>
                  <a:lnTo>
                    <a:pt x="29888" y="43018"/>
                  </a:lnTo>
                  <a:lnTo>
                    <a:pt x="28360" y="42058"/>
                  </a:lnTo>
                  <a:lnTo>
                    <a:pt x="27893" y="42273"/>
                  </a:lnTo>
                  <a:lnTo>
                    <a:pt x="27653" y="43763"/>
                  </a:lnTo>
                  <a:lnTo>
                    <a:pt x="27678" y="43953"/>
                  </a:lnTo>
                  <a:lnTo>
                    <a:pt x="29383" y="47652"/>
                  </a:lnTo>
                  <a:lnTo>
                    <a:pt x="29156" y="50114"/>
                  </a:lnTo>
                  <a:lnTo>
                    <a:pt x="27918" y="52589"/>
                  </a:lnTo>
                  <a:lnTo>
                    <a:pt x="27413" y="57085"/>
                  </a:lnTo>
                  <a:lnTo>
                    <a:pt x="27729" y="61580"/>
                  </a:lnTo>
                  <a:lnTo>
                    <a:pt x="27779" y="61719"/>
                  </a:lnTo>
                  <a:lnTo>
                    <a:pt x="29522" y="64484"/>
                  </a:lnTo>
                  <a:lnTo>
                    <a:pt x="31252" y="65696"/>
                  </a:lnTo>
                  <a:lnTo>
                    <a:pt x="32464" y="69030"/>
                  </a:lnTo>
                  <a:lnTo>
                    <a:pt x="33891" y="74080"/>
                  </a:lnTo>
                  <a:lnTo>
                    <a:pt x="33967" y="74219"/>
                  </a:lnTo>
                  <a:lnTo>
                    <a:pt x="36505" y="76896"/>
                  </a:lnTo>
                  <a:lnTo>
                    <a:pt x="37048" y="76631"/>
                  </a:lnTo>
                  <a:lnTo>
                    <a:pt x="36467" y="73474"/>
                  </a:lnTo>
                  <a:lnTo>
                    <a:pt x="36404" y="73335"/>
                  </a:lnTo>
                  <a:lnTo>
                    <a:pt x="34964" y="71505"/>
                  </a:lnTo>
                  <a:lnTo>
                    <a:pt x="34484" y="68171"/>
                  </a:lnTo>
                  <a:lnTo>
                    <a:pt x="34484" y="68171"/>
                  </a:lnTo>
                  <a:lnTo>
                    <a:pt x="35166" y="68954"/>
                  </a:lnTo>
                  <a:lnTo>
                    <a:pt x="36012" y="72098"/>
                  </a:lnTo>
                  <a:lnTo>
                    <a:pt x="36101" y="72237"/>
                  </a:lnTo>
                  <a:lnTo>
                    <a:pt x="38273" y="74295"/>
                  </a:lnTo>
                  <a:lnTo>
                    <a:pt x="40268" y="77730"/>
                  </a:lnTo>
                  <a:lnTo>
                    <a:pt x="40419" y="79939"/>
                  </a:lnTo>
                  <a:lnTo>
                    <a:pt x="40508" y="80141"/>
                  </a:lnTo>
                  <a:lnTo>
                    <a:pt x="42162" y="81947"/>
                  </a:lnTo>
                  <a:lnTo>
                    <a:pt x="42301" y="82035"/>
                  </a:lnTo>
                  <a:lnTo>
                    <a:pt x="46202" y="83197"/>
                  </a:lnTo>
                  <a:lnTo>
                    <a:pt x="49043" y="84700"/>
                  </a:lnTo>
                  <a:lnTo>
                    <a:pt x="49359" y="84687"/>
                  </a:lnTo>
                  <a:lnTo>
                    <a:pt x="50028" y="84245"/>
                  </a:lnTo>
                  <a:lnTo>
                    <a:pt x="52453" y="86165"/>
                  </a:lnTo>
                  <a:lnTo>
                    <a:pt x="52592" y="86228"/>
                  </a:lnTo>
                  <a:lnTo>
                    <a:pt x="55407" y="86834"/>
                  </a:lnTo>
                  <a:lnTo>
                    <a:pt x="58716" y="90546"/>
                  </a:lnTo>
                  <a:lnTo>
                    <a:pt x="61330" y="91960"/>
                  </a:lnTo>
                  <a:lnTo>
                    <a:pt x="61683" y="91910"/>
                  </a:lnTo>
                  <a:lnTo>
                    <a:pt x="62706" y="91013"/>
                  </a:lnTo>
                  <a:lnTo>
                    <a:pt x="63994" y="92491"/>
                  </a:lnTo>
                  <a:lnTo>
                    <a:pt x="63691" y="95723"/>
                  </a:lnTo>
                  <a:lnTo>
                    <a:pt x="62251" y="97466"/>
                  </a:lnTo>
                  <a:lnTo>
                    <a:pt x="61405" y="99840"/>
                  </a:lnTo>
                  <a:lnTo>
                    <a:pt x="61165" y="102074"/>
                  </a:lnTo>
                  <a:lnTo>
                    <a:pt x="60711" y="103224"/>
                  </a:lnTo>
                  <a:lnTo>
                    <a:pt x="60774" y="103552"/>
                  </a:lnTo>
                  <a:lnTo>
                    <a:pt x="63186" y="106115"/>
                  </a:lnTo>
                  <a:lnTo>
                    <a:pt x="65320" y="109335"/>
                  </a:lnTo>
                  <a:lnTo>
                    <a:pt x="67441" y="112656"/>
                  </a:lnTo>
                  <a:lnTo>
                    <a:pt x="67555" y="112757"/>
                  </a:lnTo>
                  <a:lnTo>
                    <a:pt x="69461" y="113818"/>
                  </a:lnTo>
                  <a:lnTo>
                    <a:pt x="70623" y="115421"/>
                  </a:lnTo>
                  <a:lnTo>
                    <a:pt x="71090" y="120055"/>
                  </a:lnTo>
                  <a:lnTo>
                    <a:pt x="71330" y="123881"/>
                  </a:lnTo>
                  <a:lnTo>
                    <a:pt x="71090" y="127871"/>
                  </a:lnTo>
                  <a:lnTo>
                    <a:pt x="71254" y="129866"/>
                  </a:lnTo>
                  <a:lnTo>
                    <a:pt x="70472" y="132973"/>
                  </a:lnTo>
                  <a:lnTo>
                    <a:pt x="70383" y="135511"/>
                  </a:lnTo>
                  <a:lnTo>
                    <a:pt x="70623" y="138516"/>
                  </a:lnTo>
                  <a:lnTo>
                    <a:pt x="70749" y="138743"/>
                  </a:lnTo>
                  <a:lnTo>
                    <a:pt x="71886" y="139539"/>
                  </a:lnTo>
                  <a:lnTo>
                    <a:pt x="70168" y="143491"/>
                  </a:lnTo>
                  <a:lnTo>
                    <a:pt x="70194" y="143794"/>
                  </a:lnTo>
                  <a:lnTo>
                    <a:pt x="71507" y="145789"/>
                  </a:lnTo>
                  <a:lnTo>
                    <a:pt x="71823" y="147582"/>
                  </a:lnTo>
                  <a:lnTo>
                    <a:pt x="73035" y="151370"/>
                  </a:lnTo>
                  <a:lnTo>
                    <a:pt x="75409" y="154805"/>
                  </a:lnTo>
                  <a:lnTo>
                    <a:pt x="77227" y="156030"/>
                  </a:lnTo>
                  <a:lnTo>
                    <a:pt x="77391" y="156080"/>
                  </a:lnTo>
                  <a:lnTo>
                    <a:pt x="80396" y="156080"/>
                  </a:lnTo>
                  <a:lnTo>
                    <a:pt x="80624" y="155966"/>
                  </a:lnTo>
                  <a:lnTo>
                    <a:pt x="81886" y="154476"/>
                  </a:lnTo>
                  <a:lnTo>
                    <a:pt x="81798" y="153984"/>
                  </a:lnTo>
                  <a:lnTo>
                    <a:pt x="78666" y="152305"/>
                  </a:lnTo>
                  <a:lnTo>
                    <a:pt x="77530" y="149501"/>
                  </a:lnTo>
                  <a:lnTo>
                    <a:pt x="77353" y="149325"/>
                  </a:lnTo>
                  <a:cubicBezTo>
                    <a:pt x="77176" y="149249"/>
                    <a:pt x="77038" y="149097"/>
                    <a:pt x="76974" y="148908"/>
                  </a:cubicBezTo>
                  <a:cubicBezTo>
                    <a:pt x="76911" y="148643"/>
                    <a:pt x="77063" y="148289"/>
                    <a:pt x="77391" y="147885"/>
                  </a:cubicBezTo>
                  <a:cubicBezTo>
                    <a:pt x="78363" y="146723"/>
                    <a:pt x="78591" y="146458"/>
                    <a:pt x="78641" y="146332"/>
                  </a:cubicBezTo>
                  <a:lnTo>
                    <a:pt x="78957" y="145309"/>
                  </a:lnTo>
                  <a:lnTo>
                    <a:pt x="78831" y="144956"/>
                  </a:lnTo>
                  <a:lnTo>
                    <a:pt x="77404" y="143933"/>
                  </a:lnTo>
                  <a:lnTo>
                    <a:pt x="78111" y="142582"/>
                  </a:lnTo>
                  <a:lnTo>
                    <a:pt x="78831" y="142077"/>
                  </a:lnTo>
                  <a:lnTo>
                    <a:pt x="78957" y="141862"/>
                  </a:lnTo>
                  <a:lnTo>
                    <a:pt x="79361" y="139652"/>
                  </a:lnTo>
                  <a:lnTo>
                    <a:pt x="79336" y="139476"/>
                  </a:lnTo>
                  <a:lnTo>
                    <a:pt x="78818" y="138289"/>
                  </a:lnTo>
                  <a:lnTo>
                    <a:pt x="78869" y="137582"/>
                  </a:lnTo>
                  <a:lnTo>
                    <a:pt x="79954" y="137708"/>
                  </a:lnTo>
                  <a:lnTo>
                    <a:pt x="80308" y="137417"/>
                  </a:lnTo>
                  <a:lnTo>
                    <a:pt x="80384" y="135814"/>
                  </a:lnTo>
                  <a:lnTo>
                    <a:pt x="80384" y="135498"/>
                  </a:lnTo>
                  <a:lnTo>
                    <a:pt x="82038" y="135018"/>
                  </a:lnTo>
                  <a:lnTo>
                    <a:pt x="83932" y="134551"/>
                  </a:lnTo>
                  <a:lnTo>
                    <a:pt x="84172" y="134235"/>
                  </a:lnTo>
                  <a:lnTo>
                    <a:pt x="84172" y="132076"/>
                  </a:lnTo>
                  <a:lnTo>
                    <a:pt x="84020" y="130826"/>
                  </a:lnTo>
                  <a:lnTo>
                    <a:pt x="83970" y="130283"/>
                  </a:lnTo>
                  <a:lnTo>
                    <a:pt x="86243" y="130675"/>
                  </a:lnTo>
                  <a:lnTo>
                    <a:pt x="86521" y="130586"/>
                  </a:lnTo>
                  <a:lnTo>
                    <a:pt x="88137" y="129008"/>
                  </a:lnTo>
                  <a:lnTo>
                    <a:pt x="89614" y="126520"/>
                  </a:lnTo>
                  <a:lnTo>
                    <a:pt x="90965" y="124551"/>
                  </a:lnTo>
                  <a:lnTo>
                    <a:pt x="91470" y="121798"/>
                  </a:lnTo>
                  <a:lnTo>
                    <a:pt x="93857" y="120156"/>
                  </a:lnTo>
                  <a:lnTo>
                    <a:pt x="96546" y="118742"/>
                  </a:lnTo>
                  <a:lnTo>
                    <a:pt x="97897" y="117947"/>
                  </a:lnTo>
                  <a:lnTo>
                    <a:pt x="98049" y="117719"/>
                  </a:lnTo>
                  <a:lnTo>
                    <a:pt x="98592" y="113982"/>
                  </a:lnTo>
                  <a:lnTo>
                    <a:pt x="99463" y="110800"/>
                  </a:lnTo>
                  <a:lnTo>
                    <a:pt x="99842" y="108906"/>
                  </a:lnTo>
                  <a:lnTo>
                    <a:pt x="101648" y="106645"/>
                  </a:lnTo>
                  <a:lnTo>
                    <a:pt x="102746" y="104676"/>
                  </a:lnTo>
                  <a:lnTo>
                    <a:pt x="102746" y="104373"/>
                  </a:lnTo>
                  <a:lnTo>
                    <a:pt x="101799" y="102617"/>
                  </a:lnTo>
                  <a:cubicBezTo>
                    <a:pt x="101824" y="102352"/>
                    <a:pt x="101774" y="102125"/>
                    <a:pt x="98882" y="100989"/>
                  </a:cubicBezTo>
                  <a:lnTo>
                    <a:pt x="95650" y="99726"/>
                  </a:lnTo>
                  <a:lnTo>
                    <a:pt x="93718" y="99410"/>
                  </a:lnTo>
                  <a:lnTo>
                    <a:pt x="91710" y="98627"/>
                  </a:lnTo>
                  <a:lnTo>
                    <a:pt x="89551" y="97731"/>
                  </a:lnTo>
                  <a:lnTo>
                    <a:pt x="88415" y="95092"/>
                  </a:lnTo>
                  <a:lnTo>
                    <a:pt x="86887" y="92907"/>
                  </a:lnTo>
                  <a:lnTo>
                    <a:pt x="86735" y="92794"/>
                  </a:lnTo>
                  <a:lnTo>
                    <a:pt x="83338" y="91682"/>
                  </a:lnTo>
                  <a:lnTo>
                    <a:pt x="81179" y="91455"/>
                  </a:lnTo>
                  <a:lnTo>
                    <a:pt x="78970" y="89321"/>
                  </a:lnTo>
                  <a:lnTo>
                    <a:pt x="76861" y="88084"/>
                  </a:lnTo>
                  <a:lnTo>
                    <a:pt x="74335" y="87819"/>
                  </a:lnTo>
                  <a:lnTo>
                    <a:pt x="71810" y="87187"/>
                  </a:lnTo>
                  <a:lnTo>
                    <a:pt x="71722" y="87175"/>
                  </a:lnTo>
                  <a:lnTo>
                    <a:pt x="68881" y="87263"/>
                  </a:lnTo>
                  <a:lnTo>
                    <a:pt x="68792" y="87276"/>
                  </a:lnTo>
                  <a:cubicBezTo>
                    <a:pt x="65395" y="88273"/>
                    <a:pt x="65320" y="88576"/>
                    <a:pt x="65269" y="88753"/>
                  </a:cubicBezTo>
                  <a:cubicBezTo>
                    <a:pt x="65219" y="88942"/>
                    <a:pt x="65029" y="89523"/>
                    <a:pt x="64878" y="89965"/>
                  </a:cubicBezTo>
                  <a:lnTo>
                    <a:pt x="63640" y="88993"/>
                  </a:lnTo>
                  <a:lnTo>
                    <a:pt x="63350" y="88930"/>
                  </a:lnTo>
                  <a:lnTo>
                    <a:pt x="61734" y="89448"/>
                  </a:lnTo>
                  <a:lnTo>
                    <a:pt x="60218" y="88690"/>
                  </a:lnTo>
                  <a:lnTo>
                    <a:pt x="59057" y="86303"/>
                  </a:lnTo>
                  <a:lnTo>
                    <a:pt x="59802" y="84384"/>
                  </a:lnTo>
                  <a:lnTo>
                    <a:pt x="59600" y="83967"/>
                  </a:lnTo>
                  <a:lnTo>
                    <a:pt x="57655" y="83311"/>
                  </a:lnTo>
                  <a:lnTo>
                    <a:pt x="55521" y="83046"/>
                  </a:lnTo>
                  <a:lnTo>
                    <a:pt x="56077" y="81480"/>
                  </a:lnTo>
                  <a:lnTo>
                    <a:pt x="56796" y="80104"/>
                  </a:lnTo>
                  <a:lnTo>
                    <a:pt x="56986" y="78853"/>
                  </a:lnTo>
                  <a:lnTo>
                    <a:pt x="56670" y="78500"/>
                  </a:lnTo>
                  <a:lnTo>
                    <a:pt x="53905" y="78500"/>
                  </a:lnTo>
                  <a:lnTo>
                    <a:pt x="53640" y="78651"/>
                  </a:lnTo>
                  <a:lnTo>
                    <a:pt x="52516" y="80533"/>
                  </a:lnTo>
                  <a:lnTo>
                    <a:pt x="50155" y="81366"/>
                  </a:lnTo>
                  <a:lnTo>
                    <a:pt x="48374" y="78942"/>
                  </a:lnTo>
                  <a:lnTo>
                    <a:pt x="47995" y="75495"/>
                  </a:lnTo>
                  <a:lnTo>
                    <a:pt x="48816" y="72717"/>
                  </a:lnTo>
                  <a:lnTo>
                    <a:pt x="51443" y="70772"/>
                  </a:lnTo>
                  <a:lnTo>
                    <a:pt x="54132" y="70393"/>
                  </a:lnTo>
                  <a:lnTo>
                    <a:pt x="55370" y="71416"/>
                  </a:lnTo>
                  <a:lnTo>
                    <a:pt x="55849" y="71315"/>
                  </a:lnTo>
                  <a:lnTo>
                    <a:pt x="56392" y="70305"/>
                  </a:lnTo>
                  <a:lnTo>
                    <a:pt x="58286" y="70305"/>
                  </a:lnTo>
                  <a:lnTo>
                    <a:pt x="60799" y="71088"/>
                  </a:lnTo>
                  <a:lnTo>
                    <a:pt x="61014" y="72856"/>
                  </a:lnTo>
                  <a:lnTo>
                    <a:pt x="61064" y="72995"/>
                  </a:lnTo>
                  <a:lnTo>
                    <a:pt x="62403" y="75040"/>
                  </a:lnTo>
                  <a:lnTo>
                    <a:pt x="62971" y="74926"/>
                  </a:lnTo>
                  <a:lnTo>
                    <a:pt x="63363" y="72843"/>
                  </a:lnTo>
                  <a:lnTo>
                    <a:pt x="63363" y="72767"/>
                  </a:lnTo>
                  <a:lnTo>
                    <a:pt x="63211" y="69131"/>
                  </a:lnTo>
                  <a:lnTo>
                    <a:pt x="64158" y="67376"/>
                  </a:lnTo>
                  <a:lnTo>
                    <a:pt x="67087" y="65355"/>
                  </a:lnTo>
                  <a:lnTo>
                    <a:pt x="68704" y="62691"/>
                  </a:lnTo>
                  <a:lnTo>
                    <a:pt x="69461" y="60721"/>
                  </a:lnTo>
                  <a:lnTo>
                    <a:pt x="71924" y="58322"/>
                  </a:lnTo>
                  <a:lnTo>
                    <a:pt x="73452" y="58322"/>
                  </a:lnTo>
                  <a:lnTo>
                    <a:pt x="73755" y="58107"/>
                  </a:lnTo>
                  <a:lnTo>
                    <a:pt x="74575" y="55923"/>
                  </a:lnTo>
                  <a:lnTo>
                    <a:pt x="76747" y="54496"/>
                  </a:lnTo>
                  <a:lnTo>
                    <a:pt x="77682" y="55961"/>
                  </a:lnTo>
                  <a:lnTo>
                    <a:pt x="78124" y="56062"/>
                  </a:lnTo>
                  <a:lnTo>
                    <a:pt x="80119" y="54786"/>
                  </a:lnTo>
                  <a:lnTo>
                    <a:pt x="83591" y="53347"/>
                  </a:lnTo>
                  <a:lnTo>
                    <a:pt x="83705" y="52855"/>
                  </a:lnTo>
                  <a:lnTo>
                    <a:pt x="82909" y="51983"/>
                  </a:lnTo>
                  <a:lnTo>
                    <a:pt x="82657" y="51870"/>
                  </a:lnTo>
                  <a:lnTo>
                    <a:pt x="79715" y="52084"/>
                  </a:lnTo>
                  <a:lnTo>
                    <a:pt x="79134" y="50771"/>
                  </a:lnTo>
                  <a:lnTo>
                    <a:pt x="79134" y="49496"/>
                  </a:lnTo>
                  <a:lnTo>
                    <a:pt x="78970" y="49218"/>
                  </a:lnTo>
                  <a:lnTo>
                    <a:pt x="78528" y="48978"/>
                  </a:lnTo>
                  <a:lnTo>
                    <a:pt x="78742" y="48864"/>
                  </a:lnTo>
                  <a:lnTo>
                    <a:pt x="81002" y="48864"/>
                  </a:lnTo>
                  <a:lnTo>
                    <a:pt x="83212" y="49029"/>
                  </a:lnTo>
                  <a:lnTo>
                    <a:pt x="83389" y="48991"/>
                  </a:lnTo>
                  <a:lnTo>
                    <a:pt x="86028" y="47463"/>
                  </a:lnTo>
                  <a:cubicBezTo>
                    <a:pt x="87973" y="46023"/>
                    <a:pt x="88048" y="45910"/>
                    <a:pt x="88074" y="45847"/>
                  </a:cubicBezTo>
                  <a:cubicBezTo>
                    <a:pt x="88213" y="45657"/>
                    <a:pt x="88263" y="45569"/>
                    <a:pt x="86432" y="42362"/>
                  </a:cubicBezTo>
                  <a:lnTo>
                    <a:pt x="84399" y="40455"/>
                  </a:lnTo>
                  <a:lnTo>
                    <a:pt x="84033" y="38435"/>
                  </a:lnTo>
                  <a:lnTo>
                    <a:pt x="83553" y="34103"/>
                  </a:lnTo>
                  <a:lnTo>
                    <a:pt x="83010" y="33927"/>
                  </a:lnTo>
                  <a:lnTo>
                    <a:pt x="81078" y="36086"/>
                  </a:lnTo>
                  <a:lnTo>
                    <a:pt x="79576" y="35758"/>
                  </a:lnTo>
                  <a:lnTo>
                    <a:pt x="79310" y="34028"/>
                  </a:lnTo>
                  <a:lnTo>
                    <a:pt x="80055" y="32677"/>
                  </a:lnTo>
                  <a:lnTo>
                    <a:pt x="79866" y="32222"/>
                  </a:lnTo>
                  <a:lnTo>
                    <a:pt x="78212" y="31755"/>
                  </a:lnTo>
                  <a:lnTo>
                    <a:pt x="77164" y="30669"/>
                  </a:lnTo>
                  <a:lnTo>
                    <a:pt x="76937" y="30568"/>
                  </a:lnTo>
                  <a:lnTo>
                    <a:pt x="74070" y="30568"/>
                  </a:lnTo>
                  <a:lnTo>
                    <a:pt x="73199" y="30656"/>
                  </a:lnTo>
                  <a:lnTo>
                    <a:pt x="72921" y="30959"/>
                  </a:lnTo>
                  <a:lnTo>
                    <a:pt x="72845" y="33674"/>
                  </a:lnTo>
                  <a:lnTo>
                    <a:pt x="71583" y="35013"/>
                  </a:lnTo>
                  <a:lnTo>
                    <a:pt x="71545" y="35391"/>
                  </a:lnTo>
                  <a:lnTo>
                    <a:pt x="72290" y="36566"/>
                  </a:lnTo>
                  <a:lnTo>
                    <a:pt x="72492" y="38662"/>
                  </a:lnTo>
                  <a:lnTo>
                    <a:pt x="70535" y="40316"/>
                  </a:lnTo>
                  <a:lnTo>
                    <a:pt x="68615" y="40998"/>
                  </a:lnTo>
                  <a:lnTo>
                    <a:pt x="68401" y="41288"/>
                  </a:lnTo>
                  <a:lnTo>
                    <a:pt x="68401" y="44256"/>
                  </a:lnTo>
                  <a:lnTo>
                    <a:pt x="67555" y="44685"/>
                  </a:lnTo>
                  <a:lnTo>
                    <a:pt x="66380" y="43195"/>
                  </a:lnTo>
                  <a:lnTo>
                    <a:pt x="66974" y="40581"/>
                  </a:lnTo>
                  <a:lnTo>
                    <a:pt x="66822" y="40228"/>
                  </a:lnTo>
                  <a:lnTo>
                    <a:pt x="64676" y="39142"/>
                  </a:lnTo>
                  <a:lnTo>
                    <a:pt x="62453" y="37816"/>
                  </a:lnTo>
                  <a:lnTo>
                    <a:pt x="61443" y="36957"/>
                  </a:lnTo>
                  <a:lnTo>
                    <a:pt x="61241" y="36881"/>
                  </a:lnTo>
                  <a:lnTo>
                    <a:pt x="60509" y="36881"/>
                  </a:lnTo>
                  <a:lnTo>
                    <a:pt x="60307" y="34444"/>
                  </a:lnTo>
                  <a:lnTo>
                    <a:pt x="60686" y="32083"/>
                  </a:lnTo>
                  <a:lnTo>
                    <a:pt x="61456" y="30252"/>
                  </a:lnTo>
                  <a:cubicBezTo>
                    <a:pt x="61974" y="30050"/>
                    <a:pt x="62479" y="29823"/>
                    <a:pt x="62971" y="29558"/>
                  </a:cubicBezTo>
                  <a:cubicBezTo>
                    <a:pt x="63413" y="29330"/>
                    <a:pt x="63640" y="29229"/>
                    <a:pt x="63754" y="29179"/>
                  </a:cubicBezTo>
                  <a:cubicBezTo>
                    <a:pt x="63761" y="29180"/>
                    <a:pt x="63768" y="29180"/>
                    <a:pt x="63775" y="29180"/>
                  </a:cubicBezTo>
                  <a:cubicBezTo>
                    <a:pt x="63887" y="29180"/>
                    <a:pt x="64048" y="29086"/>
                    <a:pt x="64499" y="28813"/>
                  </a:cubicBezTo>
                  <a:lnTo>
                    <a:pt x="65029" y="28497"/>
                  </a:lnTo>
                  <a:cubicBezTo>
                    <a:pt x="66469" y="27638"/>
                    <a:pt x="66999" y="27323"/>
                    <a:pt x="67201" y="27171"/>
                  </a:cubicBezTo>
                  <a:lnTo>
                    <a:pt x="67214" y="27184"/>
                  </a:lnTo>
                  <a:lnTo>
                    <a:pt x="68792" y="25681"/>
                  </a:lnTo>
                  <a:lnTo>
                    <a:pt x="69992" y="24456"/>
                  </a:lnTo>
                  <a:lnTo>
                    <a:pt x="70737" y="24267"/>
                  </a:lnTo>
                  <a:lnTo>
                    <a:pt x="74083" y="24267"/>
                  </a:lnTo>
                  <a:lnTo>
                    <a:pt x="74399" y="23977"/>
                  </a:lnTo>
                  <a:lnTo>
                    <a:pt x="74550" y="21994"/>
                  </a:lnTo>
                  <a:lnTo>
                    <a:pt x="75548" y="20252"/>
                  </a:lnTo>
                  <a:lnTo>
                    <a:pt x="75573" y="20012"/>
                  </a:lnTo>
                  <a:lnTo>
                    <a:pt x="75106" y="18269"/>
                  </a:lnTo>
                  <a:lnTo>
                    <a:pt x="75005" y="18118"/>
                  </a:lnTo>
                  <a:lnTo>
                    <a:pt x="73363" y="16741"/>
                  </a:lnTo>
                  <a:lnTo>
                    <a:pt x="72883" y="16830"/>
                  </a:lnTo>
                  <a:lnTo>
                    <a:pt x="71873" y="18800"/>
                  </a:lnTo>
                  <a:lnTo>
                    <a:pt x="70320" y="19999"/>
                  </a:lnTo>
                  <a:lnTo>
                    <a:pt x="69676" y="20441"/>
                  </a:lnTo>
                  <a:lnTo>
                    <a:pt x="69676" y="18623"/>
                  </a:lnTo>
                  <a:lnTo>
                    <a:pt x="69929" y="17385"/>
                  </a:lnTo>
                  <a:lnTo>
                    <a:pt x="69411" y="17082"/>
                  </a:lnTo>
                  <a:lnTo>
                    <a:pt x="68691" y="17739"/>
                  </a:lnTo>
                  <a:lnTo>
                    <a:pt x="67896" y="15959"/>
                  </a:lnTo>
                  <a:lnTo>
                    <a:pt x="68918" y="14860"/>
                  </a:lnTo>
                  <a:lnTo>
                    <a:pt x="71002" y="10403"/>
                  </a:lnTo>
                  <a:lnTo>
                    <a:pt x="71873" y="10049"/>
                  </a:lnTo>
                  <a:lnTo>
                    <a:pt x="73767" y="8332"/>
                  </a:lnTo>
                  <a:lnTo>
                    <a:pt x="73691" y="7827"/>
                  </a:lnTo>
                  <a:lnTo>
                    <a:pt x="72896" y="7410"/>
                  </a:lnTo>
                  <a:lnTo>
                    <a:pt x="71785" y="7233"/>
                  </a:lnTo>
                  <a:lnTo>
                    <a:pt x="69373" y="7233"/>
                  </a:lnTo>
                  <a:lnTo>
                    <a:pt x="69057" y="7549"/>
                  </a:lnTo>
                  <a:lnTo>
                    <a:pt x="69057" y="9658"/>
                  </a:lnTo>
                  <a:lnTo>
                    <a:pt x="67037" y="12284"/>
                  </a:lnTo>
                  <a:lnTo>
                    <a:pt x="65294" y="14986"/>
                  </a:lnTo>
                  <a:lnTo>
                    <a:pt x="65294" y="15340"/>
                  </a:lnTo>
                  <a:lnTo>
                    <a:pt x="66077" y="16476"/>
                  </a:lnTo>
                  <a:lnTo>
                    <a:pt x="65762" y="18623"/>
                  </a:lnTo>
                  <a:lnTo>
                    <a:pt x="63375" y="19885"/>
                  </a:lnTo>
                  <a:lnTo>
                    <a:pt x="63375" y="18585"/>
                  </a:lnTo>
                  <a:lnTo>
                    <a:pt x="63085" y="18269"/>
                  </a:lnTo>
                  <a:lnTo>
                    <a:pt x="61342" y="18118"/>
                  </a:lnTo>
                  <a:lnTo>
                    <a:pt x="61128" y="18181"/>
                  </a:lnTo>
                  <a:lnTo>
                    <a:pt x="59890" y="19153"/>
                  </a:lnTo>
                  <a:lnTo>
                    <a:pt x="58223" y="16830"/>
                  </a:lnTo>
                  <a:lnTo>
                    <a:pt x="57971" y="16703"/>
                  </a:lnTo>
                  <a:lnTo>
                    <a:pt x="55799" y="16703"/>
                  </a:lnTo>
                  <a:lnTo>
                    <a:pt x="55521" y="16868"/>
                  </a:lnTo>
                  <a:lnTo>
                    <a:pt x="54827" y="18168"/>
                  </a:lnTo>
                  <a:lnTo>
                    <a:pt x="54435" y="18736"/>
                  </a:lnTo>
                  <a:lnTo>
                    <a:pt x="53652" y="16969"/>
                  </a:lnTo>
                  <a:lnTo>
                    <a:pt x="53261" y="16792"/>
                  </a:lnTo>
                  <a:cubicBezTo>
                    <a:pt x="53061" y="16867"/>
                    <a:pt x="52586" y="16997"/>
                    <a:pt x="52167" y="16997"/>
                  </a:cubicBezTo>
                  <a:cubicBezTo>
                    <a:pt x="51950" y="16997"/>
                    <a:pt x="51749" y="16962"/>
                    <a:pt x="51607" y="16868"/>
                  </a:cubicBezTo>
                  <a:cubicBezTo>
                    <a:pt x="51455" y="16767"/>
                    <a:pt x="51379" y="16590"/>
                    <a:pt x="51392" y="16426"/>
                  </a:cubicBezTo>
                  <a:cubicBezTo>
                    <a:pt x="51316" y="15112"/>
                    <a:pt x="51316" y="14986"/>
                    <a:pt x="51316" y="14974"/>
                  </a:cubicBezTo>
                  <a:lnTo>
                    <a:pt x="51215" y="14746"/>
                  </a:lnTo>
                  <a:lnTo>
                    <a:pt x="47945" y="11716"/>
                  </a:lnTo>
                  <a:lnTo>
                    <a:pt x="46922" y="11009"/>
                  </a:lnTo>
                  <a:lnTo>
                    <a:pt x="46682" y="10958"/>
                  </a:lnTo>
                  <a:lnTo>
                    <a:pt x="45142" y="11223"/>
                  </a:lnTo>
                  <a:lnTo>
                    <a:pt x="44435" y="9077"/>
                  </a:lnTo>
                  <a:lnTo>
                    <a:pt x="44233" y="8875"/>
                  </a:lnTo>
                  <a:lnTo>
                    <a:pt x="42806" y="8433"/>
                  </a:lnTo>
                  <a:lnTo>
                    <a:pt x="42679" y="8420"/>
                  </a:lnTo>
                  <a:lnTo>
                    <a:pt x="39182" y="8862"/>
                  </a:lnTo>
                  <a:lnTo>
                    <a:pt x="37262" y="8445"/>
                  </a:lnTo>
                  <a:lnTo>
                    <a:pt x="34649" y="6210"/>
                  </a:lnTo>
                  <a:lnTo>
                    <a:pt x="31075" y="4506"/>
                  </a:lnTo>
                  <a:lnTo>
                    <a:pt x="28499" y="2031"/>
                  </a:lnTo>
                  <a:lnTo>
                    <a:pt x="26365" y="263"/>
                  </a:lnTo>
                  <a:lnTo>
                    <a:pt x="26100" y="187"/>
                  </a:lnTo>
                  <a:lnTo>
                    <a:pt x="23524" y="756"/>
                  </a:lnTo>
                  <a:cubicBezTo>
                    <a:pt x="23360" y="465"/>
                    <a:pt x="23120" y="238"/>
                    <a:pt x="22817" y="124"/>
                  </a:cubicBezTo>
                  <a:cubicBezTo>
                    <a:pt x="22620" y="41"/>
                    <a:pt x="22402" y="0"/>
                    <a:pt x="22164" y="0"/>
                  </a:cubicBez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8"/>
            <p:cNvSpPr/>
            <p:nvPr/>
          </p:nvSpPr>
          <p:spPr>
            <a:xfrm>
              <a:off x="1940550" y="1654925"/>
              <a:ext cx="124725" cy="149650"/>
            </a:xfrm>
            <a:custGeom>
              <a:avLst/>
              <a:gdLst/>
              <a:ahLst/>
              <a:cxnLst/>
              <a:rect l="l" t="t" r="r" b="b"/>
              <a:pathLst>
                <a:path w="4989" h="5986" extrusionOk="0">
                  <a:moveTo>
                    <a:pt x="2425" y="0"/>
                  </a:moveTo>
                  <a:lnTo>
                    <a:pt x="1023" y="1200"/>
                  </a:lnTo>
                  <a:lnTo>
                    <a:pt x="1" y="3851"/>
                  </a:lnTo>
                  <a:lnTo>
                    <a:pt x="1" y="5985"/>
                  </a:lnTo>
                  <a:lnTo>
                    <a:pt x="2362" y="4104"/>
                  </a:lnTo>
                  <a:lnTo>
                    <a:pt x="3511" y="4887"/>
                  </a:lnTo>
                  <a:lnTo>
                    <a:pt x="4988" y="4419"/>
                  </a:lnTo>
                  <a:lnTo>
                    <a:pt x="3271" y="2210"/>
                  </a:lnTo>
                  <a:lnTo>
                    <a:pt x="242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8"/>
            <p:cNvSpPr/>
            <p:nvPr/>
          </p:nvSpPr>
          <p:spPr>
            <a:xfrm>
              <a:off x="1932650" y="1641650"/>
              <a:ext cx="145575" cy="179325"/>
            </a:xfrm>
            <a:custGeom>
              <a:avLst/>
              <a:gdLst/>
              <a:ahLst/>
              <a:cxnLst/>
              <a:rect l="l" t="t" r="r" b="b"/>
              <a:pathLst>
                <a:path w="5823" h="7173" extrusionOk="0">
                  <a:moveTo>
                    <a:pt x="2602" y="1049"/>
                  </a:moveTo>
                  <a:lnTo>
                    <a:pt x="3297" y="2842"/>
                  </a:lnTo>
                  <a:lnTo>
                    <a:pt x="4774" y="4774"/>
                  </a:lnTo>
                  <a:lnTo>
                    <a:pt x="3877" y="5064"/>
                  </a:lnTo>
                  <a:lnTo>
                    <a:pt x="2665" y="4231"/>
                  </a:lnTo>
                  <a:lnTo>
                    <a:pt x="632" y="5860"/>
                  </a:lnTo>
                  <a:lnTo>
                    <a:pt x="632" y="4433"/>
                  </a:lnTo>
                  <a:lnTo>
                    <a:pt x="1605" y="1907"/>
                  </a:lnTo>
                  <a:lnTo>
                    <a:pt x="2602" y="1049"/>
                  </a:lnTo>
                  <a:close/>
                  <a:moveTo>
                    <a:pt x="2880" y="1"/>
                  </a:moveTo>
                  <a:lnTo>
                    <a:pt x="1074" y="1541"/>
                  </a:lnTo>
                  <a:lnTo>
                    <a:pt x="26" y="4269"/>
                  </a:lnTo>
                  <a:lnTo>
                    <a:pt x="1" y="7173"/>
                  </a:lnTo>
                  <a:lnTo>
                    <a:pt x="1" y="7173"/>
                  </a:lnTo>
                  <a:lnTo>
                    <a:pt x="2703" y="5026"/>
                  </a:lnTo>
                  <a:lnTo>
                    <a:pt x="3776" y="5771"/>
                  </a:lnTo>
                  <a:lnTo>
                    <a:pt x="5822" y="5102"/>
                  </a:lnTo>
                  <a:lnTo>
                    <a:pt x="3865" y="2577"/>
                  </a:lnTo>
                  <a:lnTo>
                    <a:pt x="288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8"/>
            <p:cNvSpPr/>
            <p:nvPr/>
          </p:nvSpPr>
          <p:spPr>
            <a:xfrm>
              <a:off x="2019475" y="1292525"/>
              <a:ext cx="410075" cy="583375"/>
            </a:xfrm>
            <a:custGeom>
              <a:avLst/>
              <a:gdLst/>
              <a:ahLst/>
              <a:cxnLst/>
              <a:rect l="l" t="t" r="r" b="b"/>
              <a:pathLst>
                <a:path w="16403" h="23335" extrusionOk="0">
                  <a:moveTo>
                    <a:pt x="4129" y="0"/>
                  </a:moveTo>
                  <a:lnTo>
                    <a:pt x="1213" y="2122"/>
                  </a:lnTo>
                  <a:lnTo>
                    <a:pt x="0" y="4407"/>
                  </a:lnTo>
                  <a:lnTo>
                    <a:pt x="0" y="7248"/>
                  </a:lnTo>
                  <a:lnTo>
                    <a:pt x="2122" y="6857"/>
                  </a:lnTo>
                  <a:lnTo>
                    <a:pt x="4571" y="8347"/>
                  </a:lnTo>
                  <a:lnTo>
                    <a:pt x="6541" y="8827"/>
                  </a:lnTo>
                  <a:lnTo>
                    <a:pt x="7210" y="7576"/>
                  </a:lnTo>
                  <a:lnTo>
                    <a:pt x="8170" y="11339"/>
                  </a:lnTo>
                  <a:lnTo>
                    <a:pt x="9521" y="12842"/>
                  </a:lnTo>
                  <a:lnTo>
                    <a:pt x="8258" y="15052"/>
                  </a:lnTo>
                  <a:cubicBezTo>
                    <a:pt x="8258" y="15052"/>
                    <a:pt x="8978" y="16314"/>
                    <a:pt x="6996" y="16706"/>
                  </a:cubicBezTo>
                  <a:cubicBezTo>
                    <a:pt x="5026" y="17097"/>
                    <a:pt x="6364" y="16946"/>
                    <a:pt x="5026" y="17097"/>
                  </a:cubicBezTo>
                  <a:cubicBezTo>
                    <a:pt x="3688" y="17261"/>
                    <a:pt x="3688" y="17539"/>
                    <a:pt x="3688" y="17539"/>
                  </a:cubicBezTo>
                  <a:lnTo>
                    <a:pt x="4180" y="18915"/>
                  </a:lnTo>
                  <a:lnTo>
                    <a:pt x="6604" y="18915"/>
                  </a:lnTo>
                  <a:lnTo>
                    <a:pt x="7943" y="20810"/>
                  </a:lnTo>
                  <a:lnTo>
                    <a:pt x="9521" y="22539"/>
                  </a:lnTo>
                  <a:lnTo>
                    <a:pt x="11579" y="23335"/>
                  </a:lnTo>
                  <a:lnTo>
                    <a:pt x="10405" y="20532"/>
                  </a:lnTo>
                  <a:lnTo>
                    <a:pt x="12375" y="21693"/>
                  </a:lnTo>
                  <a:lnTo>
                    <a:pt x="13473" y="20115"/>
                  </a:lnTo>
                  <a:lnTo>
                    <a:pt x="12059" y="16794"/>
                  </a:lnTo>
                  <a:lnTo>
                    <a:pt x="12615" y="15923"/>
                  </a:lnTo>
                  <a:lnTo>
                    <a:pt x="14420" y="18360"/>
                  </a:lnTo>
                  <a:lnTo>
                    <a:pt x="15683" y="16794"/>
                  </a:lnTo>
                  <a:lnTo>
                    <a:pt x="16403" y="15052"/>
                  </a:lnTo>
                  <a:lnTo>
                    <a:pt x="12931" y="12135"/>
                  </a:lnTo>
                  <a:lnTo>
                    <a:pt x="14269" y="11630"/>
                  </a:lnTo>
                  <a:lnTo>
                    <a:pt x="13549" y="8195"/>
                  </a:lnTo>
                  <a:lnTo>
                    <a:pt x="12211" y="5821"/>
                  </a:lnTo>
                  <a:lnTo>
                    <a:pt x="10721" y="4963"/>
                  </a:lnTo>
                  <a:lnTo>
                    <a:pt x="9067" y="3624"/>
                  </a:lnTo>
                  <a:lnTo>
                    <a:pt x="10557" y="3069"/>
                  </a:lnTo>
                  <a:lnTo>
                    <a:pt x="10165" y="1414"/>
                  </a:lnTo>
                  <a:lnTo>
                    <a:pt x="7918" y="354"/>
                  </a:lnTo>
                  <a:lnTo>
                    <a:pt x="5670" y="1326"/>
                  </a:lnTo>
                  <a:lnTo>
                    <a:pt x="5165" y="2677"/>
                  </a:lnTo>
                  <a:lnTo>
                    <a:pt x="3814" y="4256"/>
                  </a:lnTo>
                  <a:lnTo>
                    <a:pt x="2993" y="3069"/>
                  </a:lnTo>
                  <a:lnTo>
                    <a:pt x="412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8"/>
            <p:cNvSpPr/>
            <p:nvPr/>
          </p:nvSpPr>
          <p:spPr>
            <a:xfrm>
              <a:off x="2011275" y="1270725"/>
              <a:ext cx="427750" cy="619075"/>
            </a:xfrm>
            <a:custGeom>
              <a:avLst/>
              <a:gdLst/>
              <a:ahLst/>
              <a:cxnLst/>
              <a:rect l="l" t="t" r="r" b="b"/>
              <a:pathLst>
                <a:path w="17110" h="24763" extrusionOk="0">
                  <a:moveTo>
                    <a:pt x="8246" y="1567"/>
                  </a:moveTo>
                  <a:lnTo>
                    <a:pt x="10228" y="2501"/>
                  </a:lnTo>
                  <a:lnTo>
                    <a:pt x="10518" y="3739"/>
                  </a:lnTo>
                  <a:lnTo>
                    <a:pt x="8763" y="4383"/>
                  </a:lnTo>
                  <a:lnTo>
                    <a:pt x="10885" y="6087"/>
                  </a:lnTo>
                  <a:lnTo>
                    <a:pt x="12311" y="6908"/>
                  </a:lnTo>
                  <a:lnTo>
                    <a:pt x="13587" y="9156"/>
                  </a:lnTo>
                  <a:lnTo>
                    <a:pt x="14231" y="12287"/>
                  </a:lnTo>
                  <a:lnTo>
                    <a:pt x="12640" y="12881"/>
                  </a:lnTo>
                  <a:lnTo>
                    <a:pt x="16340" y="15999"/>
                  </a:lnTo>
                  <a:lnTo>
                    <a:pt x="15733" y="17477"/>
                  </a:lnTo>
                  <a:lnTo>
                    <a:pt x="14761" y="18689"/>
                  </a:lnTo>
                  <a:lnTo>
                    <a:pt x="12918" y="16227"/>
                  </a:lnTo>
                  <a:lnTo>
                    <a:pt x="12021" y="17616"/>
                  </a:lnTo>
                  <a:lnTo>
                    <a:pt x="13448" y="20937"/>
                  </a:lnTo>
                  <a:lnTo>
                    <a:pt x="12615" y="22136"/>
                  </a:lnTo>
                  <a:lnTo>
                    <a:pt x="10076" y="20633"/>
                  </a:lnTo>
                  <a:lnTo>
                    <a:pt x="11339" y="23639"/>
                  </a:lnTo>
                  <a:lnTo>
                    <a:pt x="10051" y="23146"/>
                  </a:lnTo>
                  <a:lnTo>
                    <a:pt x="8549" y="21492"/>
                  </a:lnTo>
                  <a:lnTo>
                    <a:pt x="7109" y="19459"/>
                  </a:lnTo>
                  <a:lnTo>
                    <a:pt x="4748" y="19459"/>
                  </a:lnTo>
                  <a:lnTo>
                    <a:pt x="4407" y="18500"/>
                  </a:lnTo>
                  <a:cubicBezTo>
                    <a:pt x="4723" y="18373"/>
                    <a:pt x="5064" y="18297"/>
                    <a:pt x="5417" y="18272"/>
                  </a:cubicBezTo>
                  <a:cubicBezTo>
                    <a:pt x="6124" y="18196"/>
                    <a:pt x="6124" y="18196"/>
                    <a:pt x="6238" y="18146"/>
                  </a:cubicBezTo>
                  <a:cubicBezTo>
                    <a:pt x="6301" y="18121"/>
                    <a:pt x="6453" y="18070"/>
                    <a:pt x="7412" y="17881"/>
                  </a:cubicBezTo>
                  <a:cubicBezTo>
                    <a:pt x="8208" y="17717"/>
                    <a:pt x="8725" y="17401"/>
                    <a:pt x="8940" y="16934"/>
                  </a:cubicBezTo>
                  <a:cubicBezTo>
                    <a:pt x="9079" y="16618"/>
                    <a:pt x="9079" y="16265"/>
                    <a:pt x="8953" y="15936"/>
                  </a:cubicBezTo>
                  <a:lnTo>
                    <a:pt x="10253" y="13676"/>
                  </a:lnTo>
                  <a:lnTo>
                    <a:pt x="8801" y="12060"/>
                  </a:lnTo>
                  <a:lnTo>
                    <a:pt x="7652" y="7590"/>
                  </a:lnTo>
                  <a:lnTo>
                    <a:pt x="6718" y="9332"/>
                  </a:lnTo>
                  <a:lnTo>
                    <a:pt x="5026" y="8928"/>
                  </a:lnTo>
                  <a:lnTo>
                    <a:pt x="2513" y="7388"/>
                  </a:lnTo>
                  <a:lnTo>
                    <a:pt x="644" y="7741"/>
                  </a:lnTo>
                  <a:lnTo>
                    <a:pt x="644" y="5367"/>
                  </a:lnTo>
                  <a:lnTo>
                    <a:pt x="1793" y="3208"/>
                  </a:lnTo>
                  <a:lnTo>
                    <a:pt x="3801" y="1744"/>
                  </a:lnTo>
                  <a:lnTo>
                    <a:pt x="3801" y="1744"/>
                  </a:lnTo>
                  <a:lnTo>
                    <a:pt x="2980" y="3991"/>
                  </a:lnTo>
                  <a:lnTo>
                    <a:pt x="4129" y="5645"/>
                  </a:lnTo>
                  <a:lnTo>
                    <a:pt x="5745" y="3751"/>
                  </a:lnTo>
                  <a:lnTo>
                    <a:pt x="6263" y="2438"/>
                  </a:lnTo>
                  <a:lnTo>
                    <a:pt x="8246" y="1567"/>
                  </a:lnTo>
                  <a:close/>
                  <a:moveTo>
                    <a:pt x="5114" y="1"/>
                  </a:moveTo>
                  <a:lnTo>
                    <a:pt x="1288" y="2779"/>
                  </a:lnTo>
                  <a:lnTo>
                    <a:pt x="0" y="5203"/>
                  </a:lnTo>
                  <a:lnTo>
                    <a:pt x="0" y="8486"/>
                  </a:lnTo>
                  <a:lnTo>
                    <a:pt x="2374" y="8044"/>
                  </a:lnTo>
                  <a:lnTo>
                    <a:pt x="4723" y="9471"/>
                  </a:lnTo>
                  <a:lnTo>
                    <a:pt x="7021" y="10039"/>
                  </a:lnTo>
                  <a:lnTo>
                    <a:pt x="7425" y="9294"/>
                  </a:lnTo>
                  <a:lnTo>
                    <a:pt x="8208" y="12350"/>
                  </a:lnTo>
                  <a:lnTo>
                    <a:pt x="9458" y="13739"/>
                  </a:lnTo>
                  <a:lnTo>
                    <a:pt x="8321" y="15747"/>
                  </a:lnTo>
                  <a:lnTo>
                    <a:pt x="8233" y="15911"/>
                  </a:lnTo>
                  <a:lnTo>
                    <a:pt x="8309" y="16063"/>
                  </a:lnTo>
                  <a:cubicBezTo>
                    <a:pt x="8410" y="16252"/>
                    <a:pt x="8422" y="16467"/>
                    <a:pt x="8347" y="16669"/>
                  </a:cubicBezTo>
                  <a:cubicBezTo>
                    <a:pt x="8220" y="16946"/>
                    <a:pt x="7842" y="17148"/>
                    <a:pt x="7273" y="17262"/>
                  </a:cubicBezTo>
                  <a:cubicBezTo>
                    <a:pt x="6263" y="17464"/>
                    <a:pt x="6099" y="17527"/>
                    <a:pt x="6011" y="17565"/>
                  </a:cubicBezTo>
                  <a:cubicBezTo>
                    <a:pt x="5783" y="17603"/>
                    <a:pt x="5556" y="17641"/>
                    <a:pt x="5329" y="17654"/>
                  </a:cubicBezTo>
                  <a:cubicBezTo>
                    <a:pt x="4937" y="17704"/>
                    <a:pt x="3712" y="17843"/>
                    <a:pt x="3712" y="18411"/>
                  </a:cubicBezTo>
                  <a:lnTo>
                    <a:pt x="4293" y="20103"/>
                  </a:lnTo>
                  <a:lnTo>
                    <a:pt x="6793" y="20103"/>
                  </a:lnTo>
                  <a:lnTo>
                    <a:pt x="8056" y="21884"/>
                  </a:lnTo>
                  <a:lnTo>
                    <a:pt x="9685" y="23677"/>
                  </a:lnTo>
                  <a:lnTo>
                    <a:pt x="12488" y="24763"/>
                  </a:lnTo>
                  <a:lnTo>
                    <a:pt x="11390" y="22161"/>
                  </a:lnTo>
                  <a:lnTo>
                    <a:pt x="12791" y="22982"/>
                  </a:lnTo>
                  <a:lnTo>
                    <a:pt x="14168" y="20987"/>
                  </a:lnTo>
                  <a:lnTo>
                    <a:pt x="12741" y="17666"/>
                  </a:lnTo>
                  <a:lnTo>
                    <a:pt x="12968" y="17325"/>
                  </a:lnTo>
                  <a:lnTo>
                    <a:pt x="14748" y="19712"/>
                  </a:lnTo>
                  <a:lnTo>
                    <a:pt x="16264" y="17830"/>
                  </a:lnTo>
                  <a:lnTo>
                    <a:pt x="17110" y="15810"/>
                  </a:lnTo>
                  <a:lnTo>
                    <a:pt x="13877" y="13083"/>
                  </a:lnTo>
                  <a:lnTo>
                    <a:pt x="14963" y="12678"/>
                  </a:lnTo>
                  <a:lnTo>
                    <a:pt x="14193" y="8979"/>
                  </a:lnTo>
                  <a:lnTo>
                    <a:pt x="12779" y="6453"/>
                  </a:lnTo>
                  <a:lnTo>
                    <a:pt x="11238" y="5569"/>
                  </a:lnTo>
                  <a:lnTo>
                    <a:pt x="10013" y="4585"/>
                  </a:lnTo>
                  <a:lnTo>
                    <a:pt x="11263" y="4117"/>
                  </a:lnTo>
                  <a:lnTo>
                    <a:pt x="10771" y="2047"/>
                  </a:lnTo>
                  <a:lnTo>
                    <a:pt x="8258" y="860"/>
                  </a:lnTo>
                  <a:lnTo>
                    <a:pt x="5758" y="1958"/>
                  </a:lnTo>
                  <a:lnTo>
                    <a:pt x="5215" y="3372"/>
                  </a:lnTo>
                  <a:lnTo>
                    <a:pt x="4180" y="4597"/>
                  </a:lnTo>
                  <a:lnTo>
                    <a:pt x="3675" y="3890"/>
                  </a:lnTo>
                  <a:lnTo>
                    <a:pt x="511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8"/>
            <p:cNvSpPr/>
            <p:nvPr/>
          </p:nvSpPr>
          <p:spPr>
            <a:xfrm>
              <a:off x="2342725" y="2272700"/>
              <a:ext cx="102300" cy="109875"/>
            </a:xfrm>
            <a:custGeom>
              <a:avLst/>
              <a:gdLst/>
              <a:ahLst/>
              <a:cxnLst/>
              <a:rect l="l" t="t" r="r" b="b"/>
              <a:pathLst>
                <a:path w="4092" h="4395" extrusionOk="0">
                  <a:moveTo>
                    <a:pt x="112" y="2946"/>
                  </a:moveTo>
                  <a:cubicBezTo>
                    <a:pt x="41" y="2963"/>
                    <a:pt x="1" y="2986"/>
                    <a:pt x="1" y="3018"/>
                  </a:cubicBezTo>
                  <a:cubicBezTo>
                    <a:pt x="1" y="3026"/>
                    <a:pt x="3" y="3031"/>
                    <a:pt x="9" y="3031"/>
                  </a:cubicBezTo>
                  <a:cubicBezTo>
                    <a:pt x="25" y="3031"/>
                    <a:pt x="60" y="3000"/>
                    <a:pt x="112" y="2946"/>
                  </a:cubicBezTo>
                  <a:close/>
                  <a:moveTo>
                    <a:pt x="2337" y="0"/>
                  </a:moveTo>
                  <a:cubicBezTo>
                    <a:pt x="2337" y="0"/>
                    <a:pt x="576" y="2455"/>
                    <a:pt x="112" y="2946"/>
                  </a:cubicBezTo>
                  <a:lnTo>
                    <a:pt x="112" y="2946"/>
                  </a:lnTo>
                  <a:cubicBezTo>
                    <a:pt x="226" y="2918"/>
                    <a:pt x="419" y="2908"/>
                    <a:pt x="644" y="2908"/>
                  </a:cubicBezTo>
                  <a:cubicBezTo>
                    <a:pt x="1336" y="2908"/>
                    <a:pt x="2337" y="3005"/>
                    <a:pt x="2337" y="3005"/>
                  </a:cubicBezTo>
                  <a:lnTo>
                    <a:pt x="3145" y="4394"/>
                  </a:lnTo>
                  <a:lnTo>
                    <a:pt x="4092" y="3990"/>
                  </a:lnTo>
                  <a:lnTo>
                    <a:pt x="4092" y="2096"/>
                  </a:lnTo>
                  <a:lnTo>
                    <a:pt x="2438" y="1465"/>
                  </a:lnTo>
                  <a:lnTo>
                    <a:pt x="233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8"/>
            <p:cNvSpPr/>
            <p:nvPr/>
          </p:nvSpPr>
          <p:spPr>
            <a:xfrm>
              <a:off x="2334825" y="2250600"/>
              <a:ext cx="118400" cy="142075"/>
            </a:xfrm>
            <a:custGeom>
              <a:avLst/>
              <a:gdLst/>
              <a:ahLst/>
              <a:cxnLst/>
              <a:rect l="l" t="t" r="r" b="b"/>
              <a:pathLst>
                <a:path w="4736" h="5683" extrusionOk="0">
                  <a:moveTo>
                    <a:pt x="2387" y="1781"/>
                  </a:moveTo>
                  <a:lnTo>
                    <a:pt x="2450" y="2576"/>
                  </a:lnTo>
                  <a:lnTo>
                    <a:pt x="4079" y="3207"/>
                  </a:lnTo>
                  <a:lnTo>
                    <a:pt x="4079" y="4659"/>
                  </a:lnTo>
                  <a:lnTo>
                    <a:pt x="3587" y="4874"/>
                  </a:lnTo>
                  <a:lnTo>
                    <a:pt x="2829" y="3586"/>
                  </a:lnTo>
                  <a:lnTo>
                    <a:pt x="2665" y="3574"/>
                  </a:lnTo>
                  <a:cubicBezTo>
                    <a:pt x="1983" y="3510"/>
                    <a:pt x="1491" y="3473"/>
                    <a:pt x="1125" y="3473"/>
                  </a:cubicBezTo>
                  <a:lnTo>
                    <a:pt x="1137" y="3473"/>
                  </a:lnTo>
                  <a:cubicBezTo>
                    <a:pt x="1428" y="3106"/>
                    <a:pt x="1819" y="2576"/>
                    <a:pt x="2387" y="1781"/>
                  </a:cubicBezTo>
                  <a:close/>
                  <a:moveTo>
                    <a:pt x="2905" y="0"/>
                  </a:moveTo>
                  <a:lnTo>
                    <a:pt x="2400" y="707"/>
                  </a:lnTo>
                  <a:cubicBezTo>
                    <a:pt x="1541" y="1894"/>
                    <a:pt x="582" y="3195"/>
                    <a:pt x="253" y="3561"/>
                  </a:cubicBezTo>
                  <a:cubicBezTo>
                    <a:pt x="203" y="3574"/>
                    <a:pt x="165" y="3599"/>
                    <a:pt x="127" y="3637"/>
                  </a:cubicBezTo>
                  <a:lnTo>
                    <a:pt x="1" y="3763"/>
                  </a:lnTo>
                  <a:lnTo>
                    <a:pt x="1" y="4142"/>
                  </a:lnTo>
                  <a:lnTo>
                    <a:pt x="228" y="4218"/>
                  </a:lnTo>
                  <a:cubicBezTo>
                    <a:pt x="268" y="4227"/>
                    <a:pt x="302" y="4237"/>
                    <a:pt x="339" y="4237"/>
                  </a:cubicBezTo>
                  <a:cubicBezTo>
                    <a:pt x="396" y="4237"/>
                    <a:pt x="462" y="4214"/>
                    <a:pt x="569" y="4129"/>
                  </a:cubicBezTo>
                  <a:cubicBezTo>
                    <a:pt x="771" y="4117"/>
                    <a:pt x="974" y="4111"/>
                    <a:pt x="1176" y="4111"/>
                  </a:cubicBezTo>
                  <a:cubicBezTo>
                    <a:pt x="1605" y="4111"/>
                    <a:pt x="2034" y="4137"/>
                    <a:pt x="2463" y="4180"/>
                  </a:cubicBezTo>
                  <a:lnTo>
                    <a:pt x="3334" y="5682"/>
                  </a:lnTo>
                  <a:lnTo>
                    <a:pt x="4736" y="5076"/>
                  </a:lnTo>
                  <a:lnTo>
                    <a:pt x="4736" y="2753"/>
                  </a:lnTo>
                  <a:lnTo>
                    <a:pt x="3069" y="2121"/>
                  </a:lnTo>
                  <a:lnTo>
                    <a:pt x="290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8"/>
            <p:cNvSpPr/>
            <p:nvPr/>
          </p:nvSpPr>
          <p:spPr>
            <a:xfrm>
              <a:off x="1713900" y="3010725"/>
              <a:ext cx="224775" cy="69925"/>
            </a:xfrm>
            <a:custGeom>
              <a:avLst/>
              <a:gdLst/>
              <a:ahLst/>
              <a:cxnLst/>
              <a:rect l="l" t="t" r="r" b="b"/>
              <a:pathLst>
                <a:path w="8991" h="2797" extrusionOk="0">
                  <a:moveTo>
                    <a:pt x="1112" y="1"/>
                  </a:moveTo>
                  <a:lnTo>
                    <a:pt x="0" y="556"/>
                  </a:lnTo>
                  <a:lnTo>
                    <a:pt x="1112" y="834"/>
                  </a:lnTo>
                  <a:cubicBezTo>
                    <a:pt x="1112" y="834"/>
                    <a:pt x="3864" y="1125"/>
                    <a:pt x="4104" y="1125"/>
                  </a:cubicBezTo>
                  <a:cubicBezTo>
                    <a:pt x="4344" y="1125"/>
                    <a:pt x="6705" y="2110"/>
                    <a:pt x="6705" y="2110"/>
                  </a:cubicBezTo>
                  <a:cubicBezTo>
                    <a:pt x="6705" y="2110"/>
                    <a:pt x="5423" y="2797"/>
                    <a:pt x="5497" y="2797"/>
                  </a:cubicBezTo>
                  <a:cubicBezTo>
                    <a:pt x="5501" y="2797"/>
                    <a:pt x="5508" y="2795"/>
                    <a:pt x="5518" y="2791"/>
                  </a:cubicBezTo>
                  <a:cubicBezTo>
                    <a:pt x="5758" y="2716"/>
                    <a:pt x="8991" y="2463"/>
                    <a:pt x="8991" y="2463"/>
                  </a:cubicBezTo>
                  <a:lnTo>
                    <a:pt x="7892" y="1390"/>
                  </a:lnTo>
                  <a:lnTo>
                    <a:pt x="324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8"/>
            <p:cNvSpPr/>
            <p:nvPr/>
          </p:nvSpPr>
          <p:spPr>
            <a:xfrm>
              <a:off x="1691475" y="3002850"/>
              <a:ext cx="265200" cy="86825"/>
            </a:xfrm>
            <a:custGeom>
              <a:avLst/>
              <a:gdLst/>
              <a:ahLst/>
              <a:cxnLst/>
              <a:rect l="l" t="t" r="r" b="b"/>
              <a:pathLst>
                <a:path w="10608" h="3473" extrusionOk="0">
                  <a:moveTo>
                    <a:pt x="4079" y="644"/>
                  </a:moveTo>
                  <a:lnTo>
                    <a:pt x="8613" y="1995"/>
                  </a:lnTo>
                  <a:lnTo>
                    <a:pt x="9168" y="2526"/>
                  </a:lnTo>
                  <a:cubicBezTo>
                    <a:pt x="8764" y="2551"/>
                    <a:pt x="8310" y="2589"/>
                    <a:pt x="7880" y="2627"/>
                  </a:cubicBezTo>
                  <a:lnTo>
                    <a:pt x="8335" y="2387"/>
                  </a:lnTo>
                  <a:lnTo>
                    <a:pt x="7716" y="2134"/>
                  </a:lnTo>
                  <a:cubicBezTo>
                    <a:pt x="6112" y="1465"/>
                    <a:pt x="5191" y="1124"/>
                    <a:pt x="5001" y="1124"/>
                  </a:cubicBezTo>
                  <a:cubicBezTo>
                    <a:pt x="4824" y="1124"/>
                    <a:pt x="3095" y="947"/>
                    <a:pt x="2072" y="846"/>
                  </a:cubicBezTo>
                  <a:lnTo>
                    <a:pt x="1807" y="770"/>
                  </a:lnTo>
                  <a:lnTo>
                    <a:pt x="2072" y="644"/>
                  </a:lnTo>
                  <a:close/>
                  <a:moveTo>
                    <a:pt x="1933" y="0"/>
                  </a:moveTo>
                  <a:lnTo>
                    <a:pt x="1" y="973"/>
                  </a:lnTo>
                  <a:lnTo>
                    <a:pt x="1971" y="1465"/>
                  </a:lnTo>
                  <a:cubicBezTo>
                    <a:pt x="2438" y="1515"/>
                    <a:pt x="4749" y="1755"/>
                    <a:pt x="4976" y="1755"/>
                  </a:cubicBezTo>
                  <a:cubicBezTo>
                    <a:pt x="5127" y="1781"/>
                    <a:pt x="5974" y="2096"/>
                    <a:pt x="6857" y="2462"/>
                  </a:cubicBezTo>
                  <a:cubicBezTo>
                    <a:pt x="5974" y="2942"/>
                    <a:pt x="5986" y="2980"/>
                    <a:pt x="6100" y="3233"/>
                  </a:cubicBezTo>
                  <a:lnTo>
                    <a:pt x="6251" y="3473"/>
                  </a:lnTo>
                  <a:lnTo>
                    <a:pt x="6516" y="3410"/>
                  </a:lnTo>
                  <a:cubicBezTo>
                    <a:pt x="6706" y="3359"/>
                    <a:pt x="8411" y="3207"/>
                    <a:pt x="9913" y="3094"/>
                  </a:cubicBezTo>
                  <a:lnTo>
                    <a:pt x="10608" y="3043"/>
                  </a:lnTo>
                  <a:lnTo>
                    <a:pt x="8953" y="1427"/>
                  </a:lnTo>
                  <a:lnTo>
                    <a:pt x="4231" y="13"/>
                  </a:lnTo>
                  <a:lnTo>
                    <a:pt x="193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8"/>
            <p:cNvSpPr/>
            <p:nvPr/>
          </p:nvSpPr>
          <p:spPr>
            <a:xfrm>
              <a:off x="1938650" y="3067875"/>
              <a:ext cx="120300" cy="55275"/>
            </a:xfrm>
            <a:custGeom>
              <a:avLst/>
              <a:gdLst/>
              <a:ahLst/>
              <a:cxnLst/>
              <a:rect l="l" t="t" r="r" b="b"/>
              <a:pathLst>
                <a:path w="4812" h="2211" extrusionOk="0">
                  <a:moveTo>
                    <a:pt x="1807" y="0"/>
                  </a:moveTo>
                  <a:lnTo>
                    <a:pt x="1099" y="1036"/>
                  </a:lnTo>
                  <a:lnTo>
                    <a:pt x="1" y="2210"/>
                  </a:lnTo>
                  <a:lnTo>
                    <a:pt x="1" y="2210"/>
                  </a:lnTo>
                  <a:lnTo>
                    <a:pt x="2842" y="1743"/>
                  </a:lnTo>
                  <a:lnTo>
                    <a:pt x="4812" y="2210"/>
                  </a:lnTo>
                  <a:lnTo>
                    <a:pt x="4812" y="2210"/>
                  </a:lnTo>
                  <a:lnTo>
                    <a:pt x="4408" y="493"/>
                  </a:lnTo>
                  <a:lnTo>
                    <a:pt x="18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8"/>
            <p:cNvSpPr/>
            <p:nvPr/>
          </p:nvSpPr>
          <p:spPr>
            <a:xfrm>
              <a:off x="1916875" y="3059350"/>
              <a:ext cx="152175" cy="75475"/>
            </a:xfrm>
            <a:custGeom>
              <a:avLst/>
              <a:gdLst/>
              <a:ahLst/>
              <a:cxnLst/>
              <a:rect l="l" t="t" r="r" b="b"/>
              <a:pathLst>
                <a:path w="6087" h="3019" extrusionOk="0">
                  <a:moveTo>
                    <a:pt x="2829" y="695"/>
                  </a:moveTo>
                  <a:lnTo>
                    <a:pt x="5026" y="1099"/>
                  </a:lnTo>
                  <a:lnTo>
                    <a:pt x="5253" y="2122"/>
                  </a:lnTo>
                  <a:lnTo>
                    <a:pt x="5253" y="2122"/>
                  </a:lnTo>
                  <a:lnTo>
                    <a:pt x="3713" y="1756"/>
                  </a:lnTo>
                  <a:lnTo>
                    <a:pt x="1731" y="2084"/>
                  </a:lnTo>
                  <a:lnTo>
                    <a:pt x="2236" y="1541"/>
                  </a:lnTo>
                  <a:lnTo>
                    <a:pt x="2829" y="695"/>
                  </a:lnTo>
                  <a:close/>
                  <a:moveTo>
                    <a:pt x="2526" y="0"/>
                  </a:moveTo>
                  <a:lnTo>
                    <a:pt x="1743" y="1162"/>
                  </a:lnTo>
                  <a:lnTo>
                    <a:pt x="1" y="3018"/>
                  </a:lnTo>
                  <a:lnTo>
                    <a:pt x="3675" y="2400"/>
                  </a:lnTo>
                  <a:lnTo>
                    <a:pt x="6087" y="2980"/>
                  </a:lnTo>
                  <a:lnTo>
                    <a:pt x="5531" y="556"/>
                  </a:lnTo>
                  <a:lnTo>
                    <a:pt x="252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8"/>
            <p:cNvSpPr/>
            <p:nvPr/>
          </p:nvSpPr>
          <p:spPr>
            <a:xfrm>
              <a:off x="1843950" y="3121225"/>
              <a:ext cx="55275" cy="29075"/>
            </a:xfrm>
            <a:custGeom>
              <a:avLst/>
              <a:gdLst/>
              <a:ahLst/>
              <a:cxnLst/>
              <a:rect l="l" t="t" r="r" b="b"/>
              <a:pathLst>
                <a:path w="2211" h="1163" extrusionOk="0">
                  <a:moveTo>
                    <a:pt x="1" y="0"/>
                  </a:moveTo>
                  <a:lnTo>
                    <a:pt x="1226" y="1162"/>
                  </a:lnTo>
                  <a:lnTo>
                    <a:pt x="2211" y="278"/>
                  </a:lnTo>
                  <a:lnTo>
                    <a:pt x="165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8"/>
            <p:cNvSpPr/>
            <p:nvPr/>
          </p:nvSpPr>
          <p:spPr>
            <a:xfrm>
              <a:off x="1824375" y="3113325"/>
              <a:ext cx="88750" cy="47700"/>
            </a:xfrm>
            <a:custGeom>
              <a:avLst/>
              <a:gdLst/>
              <a:ahLst/>
              <a:cxnLst/>
              <a:rect l="l" t="t" r="r" b="b"/>
              <a:pathLst>
                <a:path w="3550" h="1908" extrusionOk="0">
                  <a:moveTo>
                    <a:pt x="2375" y="632"/>
                  </a:moveTo>
                  <a:lnTo>
                    <a:pt x="2438" y="670"/>
                  </a:lnTo>
                  <a:lnTo>
                    <a:pt x="2021" y="1049"/>
                  </a:lnTo>
                  <a:lnTo>
                    <a:pt x="1579" y="632"/>
                  </a:lnTo>
                  <a:close/>
                  <a:moveTo>
                    <a:pt x="1" y="1"/>
                  </a:moveTo>
                  <a:lnTo>
                    <a:pt x="1996" y="1907"/>
                  </a:lnTo>
                  <a:lnTo>
                    <a:pt x="3549" y="518"/>
                  </a:lnTo>
                  <a:lnTo>
                    <a:pt x="251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8"/>
            <p:cNvSpPr/>
            <p:nvPr/>
          </p:nvSpPr>
          <p:spPr>
            <a:xfrm>
              <a:off x="2090500" y="3105425"/>
              <a:ext cx="65050" cy="33175"/>
            </a:xfrm>
            <a:custGeom>
              <a:avLst/>
              <a:gdLst/>
              <a:ahLst/>
              <a:cxnLst/>
              <a:rect l="l" t="t" r="r" b="b"/>
              <a:pathLst>
                <a:path w="2602" h="1327" extrusionOk="0">
                  <a:moveTo>
                    <a:pt x="0" y="1"/>
                  </a:moveTo>
                  <a:lnTo>
                    <a:pt x="468" y="1327"/>
                  </a:lnTo>
                  <a:lnTo>
                    <a:pt x="2602" y="658"/>
                  </a:lnTo>
                  <a:lnTo>
                    <a:pt x="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8"/>
            <p:cNvSpPr/>
            <p:nvPr/>
          </p:nvSpPr>
          <p:spPr>
            <a:xfrm>
              <a:off x="2077875" y="3094075"/>
              <a:ext cx="106725" cy="54325"/>
            </a:xfrm>
            <a:custGeom>
              <a:avLst/>
              <a:gdLst/>
              <a:ahLst/>
              <a:cxnLst/>
              <a:rect l="l" t="t" r="r" b="b"/>
              <a:pathLst>
                <a:path w="4269" h="2173" extrusionOk="0">
                  <a:moveTo>
                    <a:pt x="998" y="910"/>
                  </a:moveTo>
                  <a:lnTo>
                    <a:pt x="1945" y="1137"/>
                  </a:lnTo>
                  <a:lnTo>
                    <a:pt x="1162" y="1377"/>
                  </a:lnTo>
                  <a:lnTo>
                    <a:pt x="998" y="910"/>
                  </a:lnTo>
                  <a:close/>
                  <a:moveTo>
                    <a:pt x="0" y="0"/>
                  </a:moveTo>
                  <a:lnTo>
                    <a:pt x="783" y="2172"/>
                  </a:lnTo>
                  <a:lnTo>
                    <a:pt x="4268" y="1086"/>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500"/>
              <a:buFont typeface="Gabriela"/>
              <a:buNone/>
              <a:defRPr sz="3500">
                <a:solidFill>
                  <a:schemeClr val="lt1"/>
                </a:solidFill>
                <a:latin typeface="Gabriela"/>
                <a:ea typeface="Gabriela"/>
                <a:cs typeface="Gabriela"/>
                <a:sym typeface="Gabriela"/>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Arvo"/>
              <a:buChar char="●"/>
              <a:defRPr>
                <a:solidFill>
                  <a:schemeClr val="lt1"/>
                </a:solidFill>
                <a:latin typeface="Arvo"/>
                <a:ea typeface="Arvo"/>
                <a:cs typeface="Arvo"/>
                <a:sym typeface="Arvo"/>
              </a:defRPr>
            </a:lvl1pPr>
            <a:lvl2pPr marL="914400" lvl="1" indent="-317500">
              <a:lnSpc>
                <a:spcPct val="115000"/>
              </a:lnSpc>
              <a:spcBef>
                <a:spcPts val="1600"/>
              </a:spcBef>
              <a:spcAft>
                <a:spcPts val="0"/>
              </a:spcAft>
              <a:buClr>
                <a:schemeClr val="lt1"/>
              </a:buClr>
              <a:buSzPts val="1400"/>
              <a:buFont typeface="Arvo"/>
              <a:buChar char="○"/>
              <a:defRPr>
                <a:solidFill>
                  <a:schemeClr val="lt1"/>
                </a:solidFill>
                <a:latin typeface="Arvo"/>
                <a:ea typeface="Arvo"/>
                <a:cs typeface="Arvo"/>
                <a:sym typeface="Arvo"/>
              </a:defRPr>
            </a:lvl2pPr>
            <a:lvl3pPr marL="1371600" lvl="2" indent="-317500">
              <a:lnSpc>
                <a:spcPct val="115000"/>
              </a:lnSpc>
              <a:spcBef>
                <a:spcPts val="1600"/>
              </a:spcBef>
              <a:spcAft>
                <a:spcPts val="0"/>
              </a:spcAft>
              <a:buClr>
                <a:schemeClr val="lt1"/>
              </a:buClr>
              <a:buSzPts val="1400"/>
              <a:buFont typeface="Arvo"/>
              <a:buChar char="■"/>
              <a:defRPr>
                <a:solidFill>
                  <a:schemeClr val="lt1"/>
                </a:solidFill>
                <a:latin typeface="Arvo"/>
                <a:ea typeface="Arvo"/>
                <a:cs typeface="Arvo"/>
                <a:sym typeface="Arvo"/>
              </a:defRPr>
            </a:lvl3pPr>
            <a:lvl4pPr marL="1828800" lvl="3" indent="-317500">
              <a:lnSpc>
                <a:spcPct val="115000"/>
              </a:lnSpc>
              <a:spcBef>
                <a:spcPts val="1600"/>
              </a:spcBef>
              <a:spcAft>
                <a:spcPts val="0"/>
              </a:spcAft>
              <a:buClr>
                <a:schemeClr val="lt1"/>
              </a:buClr>
              <a:buSzPts val="1400"/>
              <a:buFont typeface="Arvo"/>
              <a:buChar char="●"/>
              <a:defRPr>
                <a:solidFill>
                  <a:schemeClr val="lt1"/>
                </a:solidFill>
                <a:latin typeface="Arvo"/>
                <a:ea typeface="Arvo"/>
                <a:cs typeface="Arvo"/>
                <a:sym typeface="Arvo"/>
              </a:defRPr>
            </a:lvl4pPr>
            <a:lvl5pPr marL="2286000" lvl="4" indent="-317500">
              <a:lnSpc>
                <a:spcPct val="115000"/>
              </a:lnSpc>
              <a:spcBef>
                <a:spcPts val="1600"/>
              </a:spcBef>
              <a:spcAft>
                <a:spcPts val="0"/>
              </a:spcAft>
              <a:buClr>
                <a:schemeClr val="lt1"/>
              </a:buClr>
              <a:buSzPts val="1400"/>
              <a:buFont typeface="Arvo"/>
              <a:buChar char="○"/>
              <a:defRPr>
                <a:solidFill>
                  <a:schemeClr val="lt1"/>
                </a:solidFill>
                <a:latin typeface="Arvo"/>
                <a:ea typeface="Arvo"/>
                <a:cs typeface="Arvo"/>
                <a:sym typeface="Arvo"/>
              </a:defRPr>
            </a:lvl5pPr>
            <a:lvl6pPr marL="2743200" lvl="5" indent="-317500">
              <a:lnSpc>
                <a:spcPct val="115000"/>
              </a:lnSpc>
              <a:spcBef>
                <a:spcPts val="1600"/>
              </a:spcBef>
              <a:spcAft>
                <a:spcPts val="0"/>
              </a:spcAft>
              <a:buClr>
                <a:schemeClr val="lt1"/>
              </a:buClr>
              <a:buSzPts val="1400"/>
              <a:buFont typeface="Arvo"/>
              <a:buChar char="■"/>
              <a:defRPr>
                <a:solidFill>
                  <a:schemeClr val="lt1"/>
                </a:solidFill>
                <a:latin typeface="Arvo"/>
                <a:ea typeface="Arvo"/>
                <a:cs typeface="Arvo"/>
                <a:sym typeface="Arvo"/>
              </a:defRPr>
            </a:lvl6pPr>
            <a:lvl7pPr marL="3200400" lvl="6" indent="-317500">
              <a:lnSpc>
                <a:spcPct val="115000"/>
              </a:lnSpc>
              <a:spcBef>
                <a:spcPts val="1600"/>
              </a:spcBef>
              <a:spcAft>
                <a:spcPts val="0"/>
              </a:spcAft>
              <a:buClr>
                <a:schemeClr val="lt1"/>
              </a:buClr>
              <a:buSzPts val="1400"/>
              <a:buFont typeface="Arvo"/>
              <a:buChar char="●"/>
              <a:defRPr>
                <a:solidFill>
                  <a:schemeClr val="lt1"/>
                </a:solidFill>
                <a:latin typeface="Arvo"/>
                <a:ea typeface="Arvo"/>
                <a:cs typeface="Arvo"/>
                <a:sym typeface="Arvo"/>
              </a:defRPr>
            </a:lvl7pPr>
            <a:lvl8pPr marL="3657600" lvl="7" indent="-317500">
              <a:lnSpc>
                <a:spcPct val="115000"/>
              </a:lnSpc>
              <a:spcBef>
                <a:spcPts val="1600"/>
              </a:spcBef>
              <a:spcAft>
                <a:spcPts val="0"/>
              </a:spcAft>
              <a:buClr>
                <a:schemeClr val="lt1"/>
              </a:buClr>
              <a:buSzPts val="1400"/>
              <a:buFont typeface="Arvo"/>
              <a:buChar char="○"/>
              <a:defRPr>
                <a:solidFill>
                  <a:schemeClr val="lt1"/>
                </a:solidFill>
                <a:latin typeface="Arvo"/>
                <a:ea typeface="Arvo"/>
                <a:cs typeface="Arvo"/>
                <a:sym typeface="Arvo"/>
              </a:defRPr>
            </a:lvl8pPr>
            <a:lvl9pPr marL="4114800" lvl="8" indent="-317500">
              <a:lnSpc>
                <a:spcPct val="115000"/>
              </a:lnSpc>
              <a:spcBef>
                <a:spcPts val="1600"/>
              </a:spcBef>
              <a:spcAft>
                <a:spcPts val="1600"/>
              </a:spcAft>
              <a:buClr>
                <a:schemeClr val="lt1"/>
              </a:buClr>
              <a:buSzPts val="1400"/>
              <a:buFont typeface="Arvo"/>
              <a:buChar char="■"/>
              <a:defRPr>
                <a:solidFill>
                  <a:schemeClr val="lt1"/>
                </a:solidFill>
                <a:latin typeface="Arvo"/>
                <a:ea typeface="Arvo"/>
                <a:cs typeface="Arvo"/>
                <a:sym typeface="Arv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4" r:id="rId4"/>
    <p:sldLayoutId id="2147483655" r:id="rId5"/>
    <p:sldLayoutId id="2147483658" r:id="rId6"/>
    <p:sldLayoutId id="2147483659" r:id="rId7"/>
    <p:sldLayoutId id="2147483662" r:id="rId8"/>
    <p:sldLayoutId id="2147483664" r:id="rId9"/>
    <p:sldLayoutId id="2147483665" r:id="rId10"/>
    <p:sldLayoutId id="2147483669" r:id="rId11"/>
    <p:sldLayoutId id="2147483671" r:id="rId12"/>
    <p:sldLayoutId id="2147483673" r:id="rId13"/>
    <p:sldLayoutId id="2147483674" r:id="rId14"/>
    <p:sldLayoutId id="2147483675" r:id="rId15"/>
    <p:sldLayoutId id="2147483676" r:id="rId16"/>
    <p:sldLayoutId id="2147483677" r:id="rId17"/>
    <p:sldLayoutId id="2147483679" r:id="rId18"/>
    <p:sldLayoutId id="2147483680" r:id="rId19"/>
    <p:sldLayoutId id="2147483681" r:id="rId20"/>
    <p:sldLayoutId id="2147483685" r:id="rId21"/>
    <p:sldLayoutId id="2147483686" r:id="rId22"/>
    <p:sldLayoutId id="2147483687" r:id="rId23"/>
    <p:sldLayoutId id="2147483688" r:id="rId24"/>
    <p:sldLayoutId id="2147483690" r:id="rId25"/>
    <p:sldLayoutId id="2147483691" r:id="rId26"/>
    <p:sldLayoutId id="2147483692" r:id="rId27"/>
    <p:sldLayoutId id="2147483693" r:id="rId28"/>
    <p:sldLayoutId id="2147483694" r:id="rId29"/>
    <p:sldLayoutId id="2147483695" r:id="rId30"/>
    <p:sldLayoutId id="2147483696" r:id="rId31"/>
    <p:sldLayoutId id="2147483697" r:id="rId32"/>
  </p:sldLayoutIdLst>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30.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5.svg"/></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6.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76"/>
        <p:cNvGrpSpPr/>
        <p:nvPr/>
      </p:nvGrpSpPr>
      <p:grpSpPr>
        <a:xfrm>
          <a:off x="0" y="0"/>
          <a:ext cx="0" cy="0"/>
          <a:chOff x="0" y="0"/>
          <a:chExt cx="0" cy="0"/>
        </a:xfrm>
      </p:grpSpPr>
      <p:grpSp>
        <p:nvGrpSpPr>
          <p:cNvPr id="3679" name="Google Shape;3679;p42"/>
          <p:cNvGrpSpPr/>
          <p:nvPr/>
        </p:nvGrpSpPr>
        <p:grpSpPr>
          <a:xfrm>
            <a:off x="6941645" y="539428"/>
            <a:ext cx="1489107" cy="1498057"/>
            <a:chOff x="238125" y="3920275"/>
            <a:chExt cx="973400" cy="979250"/>
          </a:xfrm>
        </p:grpSpPr>
        <p:sp>
          <p:nvSpPr>
            <p:cNvPr id="3680" name="Google Shape;3680;p42"/>
            <p:cNvSpPr/>
            <p:nvPr/>
          </p:nvSpPr>
          <p:spPr>
            <a:xfrm>
              <a:off x="411900" y="4071500"/>
              <a:ext cx="672625" cy="672625"/>
            </a:xfrm>
            <a:custGeom>
              <a:avLst/>
              <a:gdLst/>
              <a:ahLst/>
              <a:cxnLst/>
              <a:rect l="l" t="t" r="r" b="b"/>
              <a:pathLst>
                <a:path w="26905" h="26905" extrusionOk="0">
                  <a:moveTo>
                    <a:pt x="13436" y="1"/>
                  </a:moveTo>
                  <a:cubicBezTo>
                    <a:pt x="6016" y="1"/>
                    <a:pt x="1" y="6017"/>
                    <a:pt x="1" y="13469"/>
                  </a:cubicBezTo>
                  <a:cubicBezTo>
                    <a:pt x="1" y="20889"/>
                    <a:pt x="6016" y="26905"/>
                    <a:pt x="13436" y="26905"/>
                  </a:cubicBezTo>
                  <a:cubicBezTo>
                    <a:pt x="20855" y="26905"/>
                    <a:pt x="26905" y="20889"/>
                    <a:pt x="26905" y="13469"/>
                  </a:cubicBezTo>
                  <a:cubicBezTo>
                    <a:pt x="26905" y="6017"/>
                    <a:pt x="20855" y="1"/>
                    <a:pt x="13436" y="1"/>
                  </a:cubicBez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42"/>
            <p:cNvSpPr/>
            <p:nvPr/>
          </p:nvSpPr>
          <p:spPr>
            <a:xfrm>
              <a:off x="328350" y="4094075"/>
              <a:ext cx="736125" cy="627100"/>
            </a:xfrm>
            <a:custGeom>
              <a:avLst/>
              <a:gdLst/>
              <a:ahLst/>
              <a:cxnLst/>
              <a:rect l="l" t="t" r="r" b="b"/>
              <a:pathLst>
                <a:path w="29445" h="25084" extrusionOk="0">
                  <a:moveTo>
                    <a:pt x="16754" y="192"/>
                  </a:moveTo>
                  <a:cubicBezTo>
                    <a:pt x="18182" y="192"/>
                    <a:pt x="19616" y="438"/>
                    <a:pt x="20989" y="936"/>
                  </a:cubicBezTo>
                  <a:lnTo>
                    <a:pt x="19452" y="5013"/>
                  </a:lnTo>
                  <a:cubicBezTo>
                    <a:pt x="18567" y="4693"/>
                    <a:pt x="17640" y="4533"/>
                    <a:pt x="16713" y="4533"/>
                  </a:cubicBezTo>
                  <a:cubicBezTo>
                    <a:pt x="15609" y="4533"/>
                    <a:pt x="14504" y="4760"/>
                    <a:pt x="13469" y="5214"/>
                  </a:cubicBezTo>
                  <a:lnTo>
                    <a:pt x="11698" y="1270"/>
                  </a:lnTo>
                  <a:cubicBezTo>
                    <a:pt x="13293" y="555"/>
                    <a:pt x="15019" y="192"/>
                    <a:pt x="16754" y="192"/>
                  </a:cubicBezTo>
                  <a:close/>
                  <a:moveTo>
                    <a:pt x="21156" y="1003"/>
                  </a:moveTo>
                  <a:cubicBezTo>
                    <a:pt x="24164" y="2172"/>
                    <a:pt x="26570" y="4445"/>
                    <a:pt x="27940" y="7353"/>
                  </a:cubicBezTo>
                  <a:lnTo>
                    <a:pt x="23963" y="9157"/>
                  </a:lnTo>
                  <a:cubicBezTo>
                    <a:pt x="23094" y="7286"/>
                    <a:pt x="21524" y="5849"/>
                    <a:pt x="19619" y="5080"/>
                  </a:cubicBezTo>
                  <a:lnTo>
                    <a:pt x="21156" y="1003"/>
                  </a:lnTo>
                  <a:close/>
                  <a:moveTo>
                    <a:pt x="11531" y="1337"/>
                  </a:moveTo>
                  <a:lnTo>
                    <a:pt x="13302" y="5314"/>
                  </a:lnTo>
                  <a:cubicBezTo>
                    <a:pt x="11464" y="6183"/>
                    <a:pt x="9993" y="7754"/>
                    <a:pt x="9258" y="9659"/>
                  </a:cubicBezTo>
                  <a:lnTo>
                    <a:pt x="5181" y="8155"/>
                  </a:lnTo>
                  <a:cubicBezTo>
                    <a:pt x="6317" y="5147"/>
                    <a:pt x="8590" y="2707"/>
                    <a:pt x="11531" y="1337"/>
                  </a:cubicBezTo>
                  <a:close/>
                  <a:moveTo>
                    <a:pt x="28007" y="7520"/>
                  </a:moveTo>
                  <a:cubicBezTo>
                    <a:pt x="29344" y="10461"/>
                    <a:pt x="29444" y="13803"/>
                    <a:pt x="28342" y="16811"/>
                  </a:cubicBezTo>
                  <a:lnTo>
                    <a:pt x="24264" y="15274"/>
                  </a:lnTo>
                  <a:cubicBezTo>
                    <a:pt x="24565" y="14405"/>
                    <a:pt x="24732" y="13502"/>
                    <a:pt x="24732" y="12566"/>
                  </a:cubicBezTo>
                  <a:cubicBezTo>
                    <a:pt x="24732" y="11430"/>
                    <a:pt x="24498" y="10327"/>
                    <a:pt x="24064" y="9325"/>
                  </a:cubicBezTo>
                  <a:lnTo>
                    <a:pt x="28007" y="7520"/>
                  </a:lnTo>
                  <a:close/>
                  <a:moveTo>
                    <a:pt x="5114" y="8322"/>
                  </a:moveTo>
                  <a:lnTo>
                    <a:pt x="9191" y="9826"/>
                  </a:lnTo>
                  <a:cubicBezTo>
                    <a:pt x="8456" y="11764"/>
                    <a:pt x="8556" y="13903"/>
                    <a:pt x="9392" y="15808"/>
                  </a:cubicBezTo>
                  <a:lnTo>
                    <a:pt x="5415" y="17613"/>
                  </a:lnTo>
                  <a:cubicBezTo>
                    <a:pt x="4111" y="14672"/>
                    <a:pt x="4011" y="11330"/>
                    <a:pt x="5114" y="8322"/>
                  </a:cubicBezTo>
                  <a:close/>
                  <a:moveTo>
                    <a:pt x="16656" y="4704"/>
                  </a:moveTo>
                  <a:cubicBezTo>
                    <a:pt x="20693" y="4704"/>
                    <a:pt x="24565" y="7839"/>
                    <a:pt x="24565" y="12566"/>
                  </a:cubicBezTo>
                  <a:cubicBezTo>
                    <a:pt x="24565" y="16878"/>
                    <a:pt x="21056" y="20387"/>
                    <a:pt x="16711" y="20387"/>
                  </a:cubicBezTo>
                  <a:cubicBezTo>
                    <a:pt x="9726" y="20387"/>
                    <a:pt x="6250" y="11965"/>
                    <a:pt x="11163" y="7019"/>
                  </a:cubicBezTo>
                  <a:cubicBezTo>
                    <a:pt x="12762" y="5420"/>
                    <a:pt x="14728" y="4704"/>
                    <a:pt x="16656" y="4704"/>
                  </a:cubicBezTo>
                  <a:close/>
                  <a:moveTo>
                    <a:pt x="24197" y="15441"/>
                  </a:moveTo>
                  <a:lnTo>
                    <a:pt x="28275" y="16978"/>
                  </a:lnTo>
                  <a:cubicBezTo>
                    <a:pt x="27109" y="19976"/>
                    <a:pt x="24847" y="22410"/>
                    <a:pt x="21952" y="23750"/>
                  </a:cubicBezTo>
                  <a:lnTo>
                    <a:pt x="21952" y="23750"/>
                  </a:lnTo>
                  <a:lnTo>
                    <a:pt x="20153" y="19819"/>
                  </a:lnTo>
                  <a:cubicBezTo>
                    <a:pt x="21992" y="18916"/>
                    <a:pt x="23462" y="17346"/>
                    <a:pt x="24197" y="15441"/>
                  </a:cubicBezTo>
                  <a:close/>
                  <a:moveTo>
                    <a:pt x="9459" y="15975"/>
                  </a:moveTo>
                  <a:cubicBezTo>
                    <a:pt x="10361" y="17814"/>
                    <a:pt x="11898" y="19284"/>
                    <a:pt x="13837" y="20053"/>
                  </a:cubicBezTo>
                  <a:lnTo>
                    <a:pt x="12299" y="24130"/>
                  </a:lnTo>
                  <a:cubicBezTo>
                    <a:pt x="9292" y="22960"/>
                    <a:pt x="6852" y="20688"/>
                    <a:pt x="5515" y="17780"/>
                  </a:cubicBezTo>
                  <a:lnTo>
                    <a:pt x="9459" y="15975"/>
                  </a:lnTo>
                  <a:close/>
                  <a:moveTo>
                    <a:pt x="19986" y="19886"/>
                  </a:moveTo>
                  <a:lnTo>
                    <a:pt x="21758" y="23863"/>
                  </a:lnTo>
                  <a:cubicBezTo>
                    <a:pt x="20183" y="24569"/>
                    <a:pt x="18480" y="24922"/>
                    <a:pt x="16767" y="24922"/>
                  </a:cubicBezTo>
                  <a:cubicBezTo>
                    <a:pt x="15318" y="24922"/>
                    <a:pt x="13860" y="24669"/>
                    <a:pt x="12467" y="24163"/>
                  </a:cubicBezTo>
                  <a:lnTo>
                    <a:pt x="14004" y="20086"/>
                  </a:lnTo>
                  <a:cubicBezTo>
                    <a:pt x="14881" y="20419"/>
                    <a:pt x="15798" y="20580"/>
                    <a:pt x="16717" y="20580"/>
                  </a:cubicBezTo>
                  <a:cubicBezTo>
                    <a:pt x="17829" y="20580"/>
                    <a:pt x="18943" y="20343"/>
                    <a:pt x="19986" y="19886"/>
                  </a:cubicBezTo>
                  <a:close/>
                  <a:moveTo>
                    <a:pt x="16711" y="0"/>
                  </a:moveTo>
                  <a:cubicBezTo>
                    <a:pt x="5548" y="34"/>
                    <a:pt x="0" y="13502"/>
                    <a:pt x="7888" y="21390"/>
                  </a:cubicBezTo>
                  <a:cubicBezTo>
                    <a:pt x="10281" y="23805"/>
                    <a:pt x="13483" y="25083"/>
                    <a:pt x="16742" y="25083"/>
                  </a:cubicBezTo>
                  <a:cubicBezTo>
                    <a:pt x="18352" y="25083"/>
                    <a:pt x="19976" y="24771"/>
                    <a:pt x="21524" y="24130"/>
                  </a:cubicBezTo>
                  <a:cubicBezTo>
                    <a:pt x="26203" y="22192"/>
                    <a:pt x="29277" y="17613"/>
                    <a:pt x="29277" y="12566"/>
                  </a:cubicBezTo>
                  <a:cubicBezTo>
                    <a:pt x="29277" y="5648"/>
                    <a:pt x="23663" y="0"/>
                    <a:pt x="16711" y="0"/>
                  </a:cubicBez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42"/>
            <p:cNvSpPr/>
            <p:nvPr/>
          </p:nvSpPr>
          <p:spPr>
            <a:xfrm>
              <a:off x="714375" y="3920275"/>
              <a:ext cx="66850" cy="72725"/>
            </a:xfrm>
            <a:custGeom>
              <a:avLst/>
              <a:gdLst/>
              <a:ahLst/>
              <a:cxnLst/>
              <a:rect l="l" t="t" r="r" b="b"/>
              <a:pathLst>
                <a:path w="2674" h="2909" extrusionOk="0">
                  <a:moveTo>
                    <a:pt x="0" y="1"/>
                  </a:moveTo>
                  <a:lnTo>
                    <a:pt x="0" y="67"/>
                  </a:lnTo>
                  <a:cubicBezTo>
                    <a:pt x="234" y="101"/>
                    <a:pt x="301" y="134"/>
                    <a:pt x="301" y="435"/>
                  </a:cubicBezTo>
                  <a:lnTo>
                    <a:pt x="301" y="2307"/>
                  </a:lnTo>
                  <a:cubicBezTo>
                    <a:pt x="301" y="2674"/>
                    <a:pt x="234" y="2808"/>
                    <a:pt x="0" y="2841"/>
                  </a:cubicBezTo>
                  <a:lnTo>
                    <a:pt x="0" y="2908"/>
                  </a:lnTo>
                  <a:lnTo>
                    <a:pt x="802" y="2908"/>
                  </a:lnTo>
                  <a:lnTo>
                    <a:pt x="802" y="2841"/>
                  </a:lnTo>
                  <a:cubicBezTo>
                    <a:pt x="401" y="2808"/>
                    <a:pt x="368" y="2674"/>
                    <a:pt x="368" y="2240"/>
                  </a:cubicBezTo>
                  <a:lnTo>
                    <a:pt x="368" y="636"/>
                  </a:lnTo>
                  <a:lnTo>
                    <a:pt x="2172" y="2908"/>
                  </a:lnTo>
                  <a:lnTo>
                    <a:pt x="2373" y="2908"/>
                  </a:lnTo>
                  <a:lnTo>
                    <a:pt x="2373" y="602"/>
                  </a:lnTo>
                  <a:cubicBezTo>
                    <a:pt x="2373" y="201"/>
                    <a:pt x="2406" y="101"/>
                    <a:pt x="2674" y="67"/>
                  </a:cubicBezTo>
                  <a:lnTo>
                    <a:pt x="2674" y="1"/>
                  </a:lnTo>
                  <a:lnTo>
                    <a:pt x="1872" y="1"/>
                  </a:lnTo>
                  <a:lnTo>
                    <a:pt x="1872" y="67"/>
                  </a:lnTo>
                  <a:cubicBezTo>
                    <a:pt x="2273" y="101"/>
                    <a:pt x="2306" y="234"/>
                    <a:pt x="2306" y="669"/>
                  </a:cubicBezTo>
                  <a:lnTo>
                    <a:pt x="2306" y="1972"/>
                  </a:lnTo>
                  <a:lnTo>
                    <a:pt x="702" y="1"/>
                  </a:ln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42"/>
            <p:cNvSpPr/>
            <p:nvPr/>
          </p:nvSpPr>
          <p:spPr>
            <a:xfrm>
              <a:off x="722725" y="4823475"/>
              <a:ext cx="50150" cy="76050"/>
            </a:xfrm>
            <a:custGeom>
              <a:avLst/>
              <a:gdLst/>
              <a:ahLst/>
              <a:cxnLst/>
              <a:rect l="l" t="t" r="r" b="b"/>
              <a:pathLst>
                <a:path w="2006" h="3042" extrusionOk="0">
                  <a:moveTo>
                    <a:pt x="936" y="1"/>
                  </a:moveTo>
                  <a:cubicBezTo>
                    <a:pt x="435" y="1"/>
                    <a:pt x="0" y="301"/>
                    <a:pt x="0" y="769"/>
                  </a:cubicBezTo>
                  <a:cubicBezTo>
                    <a:pt x="0" y="1237"/>
                    <a:pt x="368" y="1471"/>
                    <a:pt x="735" y="1705"/>
                  </a:cubicBezTo>
                  <a:cubicBezTo>
                    <a:pt x="1103" y="1939"/>
                    <a:pt x="1370" y="2140"/>
                    <a:pt x="1370" y="2474"/>
                  </a:cubicBezTo>
                  <a:cubicBezTo>
                    <a:pt x="1370" y="2724"/>
                    <a:pt x="1136" y="2945"/>
                    <a:pt x="887" y="2945"/>
                  </a:cubicBezTo>
                  <a:cubicBezTo>
                    <a:pt x="870" y="2945"/>
                    <a:pt x="853" y="2944"/>
                    <a:pt x="836" y="2942"/>
                  </a:cubicBezTo>
                  <a:cubicBezTo>
                    <a:pt x="334" y="2942"/>
                    <a:pt x="134" y="2440"/>
                    <a:pt x="100" y="1906"/>
                  </a:cubicBezTo>
                  <a:lnTo>
                    <a:pt x="0" y="1906"/>
                  </a:lnTo>
                  <a:lnTo>
                    <a:pt x="0" y="3009"/>
                  </a:lnTo>
                  <a:lnTo>
                    <a:pt x="100" y="3009"/>
                  </a:lnTo>
                  <a:cubicBezTo>
                    <a:pt x="100" y="2908"/>
                    <a:pt x="134" y="2841"/>
                    <a:pt x="167" y="2841"/>
                  </a:cubicBezTo>
                  <a:cubicBezTo>
                    <a:pt x="234" y="2841"/>
                    <a:pt x="301" y="2841"/>
                    <a:pt x="334" y="2875"/>
                  </a:cubicBezTo>
                  <a:cubicBezTo>
                    <a:pt x="535" y="3009"/>
                    <a:pt x="769" y="3042"/>
                    <a:pt x="1003" y="3042"/>
                  </a:cubicBezTo>
                  <a:cubicBezTo>
                    <a:pt x="1538" y="3042"/>
                    <a:pt x="2005" y="2775"/>
                    <a:pt x="2005" y="2240"/>
                  </a:cubicBezTo>
                  <a:cubicBezTo>
                    <a:pt x="2005" y="1805"/>
                    <a:pt x="1705" y="1571"/>
                    <a:pt x="1304" y="1304"/>
                  </a:cubicBezTo>
                  <a:cubicBezTo>
                    <a:pt x="836" y="1003"/>
                    <a:pt x="602" y="870"/>
                    <a:pt x="602" y="535"/>
                  </a:cubicBezTo>
                  <a:cubicBezTo>
                    <a:pt x="602" y="268"/>
                    <a:pt x="802" y="101"/>
                    <a:pt x="1070" y="101"/>
                  </a:cubicBezTo>
                  <a:cubicBezTo>
                    <a:pt x="1504" y="101"/>
                    <a:pt x="1738" y="569"/>
                    <a:pt x="1772" y="970"/>
                  </a:cubicBezTo>
                  <a:lnTo>
                    <a:pt x="1838" y="970"/>
                  </a:lnTo>
                  <a:cubicBezTo>
                    <a:pt x="1838" y="402"/>
                    <a:pt x="1872" y="201"/>
                    <a:pt x="1872" y="34"/>
                  </a:cubicBezTo>
                  <a:lnTo>
                    <a:pt x="1772" y="34"/>
                  </a:lnTo>
                  <a:cubicBezTo>
                    <a:pt x="1772" y="168"/>
                    <a:pt x="1738" y="235"/>
                    <a:pt x="1705" y="235"/>
                  </a:cubicBezTo>
                  <a:cubicBezTo>
                    <a:pt x="1638" y="235"/>
                    <a:pt x="1571" y="201"/>
                    <a:pt x="1538" y="168"/>
                  </a:cubicBezTo>
                  <a:cubicBezTo>
                    <a:pt x="1370" y="34"/>
                    <a:pt x="1137" y="1"/>
                    <a:pt x="936" y="1"/>
                  </a:cubicBez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42"/>
            <p:cNvSpPr/>
            <p:nvPr/>
          </p:nvSpPr>
          <p:spPr>
            <a:xfrm>
              <a:off x="1154675" y="4371450"/>
              <a:ext cx="56850" cy="72725"/>
            </a:xfrm>
            <a:custGeom>
              <a:avLst/>
              <a:gdLst/>
              <a:ahLst/>
              <a:cxnLst/>
              <a:rect l="l" t="t" r="r" b="b"/>
              <a:pathLst>
                <a:path w="2274" h="2909" extrusionOk="0">
                  <a:moveTo>
                    <a:pt x="1" y="1"/>
                  </a:moveTo>
                  <a:lnTo>
                    <a:pt x="1" y="101"/>
                  </a:lnTo>
                  <a:cubicBezTo>
                    <a:pt x="268" y="101"/>
                    <a:pt x="302" y="135"/>
                    <a:pt x="302" y="435"/>
                  </a:cubicBezTo>
                  <a:lnTo>
                    <a:pt x="302" y="2474"/>
                  </a:lnTo>
                  <a:cubicBezTo>
                    <a:pt x="302" y="2775"/>
                    <a:pt x="268" y="2842"/>
                    <a:pt x="1" y="2842"/>
                  </a:cubicBezTo>
                  <a:lnTo>
                    <a:pt x="1" y="2909"/>
                  </a:lnTo>
                  <a:lnTo>
                    <a:pt x="2274" y="2909"/>
                  </a:lnTo>
                  <a:cubicBezTo>
                    <a:pt x="2274" y="2675"/>
                    <a:pt x="2274" y="2441"/>
                    <a:pt x="2274" y="2307"/>
                  </a:cubicBezTo>
                  <a:lnTo>
                    <a:pt x="2274" y="1939"/>
                  </a:lnTo>
                  <a:lnTo>
                    <a:pt x="2173" y="1939"/>
                  </a:lnTo>
                  <a:cubicBezTo>
                    <a:pt x="2073" y="2608"/>
                    <a:pt x="1806" y="2842"/>
                    <a:pt x="1438" y="2842"/>
                  </a:cubicBezTo>
                  <a:lnTo>
                    <a:pt x="1237" y="2842"/>
                  </a:lnTo>
                  <a:cubicBezTo>
                    <a:pt x="1004" y="2842"/>
                    <a:pt x="970" y="2808"/>
                    <a:pt x="970" y="2541"/>
                  </a:cubicBezTo>
                  <a:lnTo>
                    <a:pt x="970" y="1505"/>
                  </a:lnTo>
                  <a:lnTo>
                    <a:pt x="1104" y="1505"/>
                  </a:lnTo>
                  <a:cubicBezTo>
                    <a:pt x="1438" y="1505"/>
                    <a:pt x="1572" y="1739"/>
                    <a:pt x="1605" y="2040"/>
                  </a:cubicBezTo>
                  <a:lnTo>
                    <a:pt x="1705" y="2040"/>
                  </a:lnTo>
                  <a:cubicBezTo>
                    <a:pt x="1672" y="1739"/>
                    <a:pt x="1672" y="1605"/>
                    <a:pt x="1672" y="1438"/>
                  </a:cubicBezTo>
                  <a:lnTo>
                    <a:pt x="1672" y="1271"/>
                  </a:lnTo>
                  <a:lnTo>
                    <a:pt x="1672" y="870"/>
                  </a:lnTo>
                  <a:lnTo>
                    <a:pt x="1572" y="870"/>
                  </a:lnTo>
                  <a:cubicBezTo>
                    <a:pt x="1538" y="1104"/>
                    <a:pt x="1405" y="1405"/>
                    <a:pt x="1070" y="1405"/>
                  </a:cubicBezTo>
                  <a:lnTo>
                    <a:pt x="937" y="1405"/>
                  </a:lnTo>
                  <a:lnTo>
                    <a:pt x="937" y="402"/>
                  </a:lnTo>
                  <a:cubicBezTo>
                    <a:pt x="937" y="135"/>
                    <a:pt x="1004" y="101"/>
                    <a:pt x="1237" y="101"/>
                  </a:cubicBezTo>
                  <a:lnTo>
                    <a:pt x="1405" y="101"/>
                  </a:lnTo>
                  <a:cubicBezTo>
                    <a:pt x="1772" y="101"/>
                    <a:pt x="2006" y="302"/>
                    <a:pt x="2073" y="903"/>
                  </a:cubicBezTo>
                  <a:lnTo>
                    <a:pt x="2173" y="903"/>
                  </a:lnTo>
                  <a:cubicBezTo>
                    <a:pt x="2173" y="803"/>
                    <a:pt x="2173" y="703"/>
                    <a:pt x="2173" y="602"/>
                  </a:cubicBezTo>
                  <a:cubicBezTo>
                    <a:pt x="2173" y="502"/>
                    <a:pt x="2207" y="235"/>
                    <a:pt x="2207" y="1"/>
                  </a:cubicBez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42"/>
            <p:cNvSpPr/>
            <p:nvPr/>
          </p:nvSpPr>
          <p:spPr>
            <a:xfrm>
              <a:off x="238125" y="4371450"/>
              <a:ext cx="101950" cy="73550"/>
            </a:xfrm>
            <a:custGeom>
              <a:avLst/>
              <a:gdLst/>
              <a:ahLst/>
              <a:cxnLst/>
              <a:rect l="l" t="t" r="r" b="b"/>
              <a:pathLst>
                <a:path w="4078" h="2942" extrusionOk="0">
                  <a:moveTo>
                    <a:pt x="0" y="1"/>
                  </a:moveTo>
                  <a:lnTo>
                    <a:pt x="0" y="101"/>
                  </a:lnTo>
                  <a:cubicBezTo>
                    <a:pt x="67" y="101"/>
                    <a:pt x="201" y="135"/>
                    <a:pt x="267" y="335"/>
                  </a:cubicBezTo>
                  <a:lnTo>
                    <a:pt x="1203" y="2942"/>
                  </a:lnTo>
                  <a:lnTo>
                    <a:pt x="1471" y="2942"/>
                  </a:lnTo>
                  <a:lnTo>
                    <a:pt x="2072" y="1104"/>
                  </a:lnTo>
                  <a:lnTo>
                    <a:pt x="2707" y="2942"/>
                  </a:lnTo>
                  <a:lnTo>
                    <a:pt x="2974" y="2942"/>
                  </a:lnTo>
                  <a:lnTo>
                    <a:pt x="3710" y="569"/>
                  </a:lnTo>
                  <a:cubicBezTo>
                    <a:pt x="3743" y="369"/>
                    <a:pt x="3877" y="168"/>
                    <a:pt x="4077" y="101"/>
                  </a:cubicBezTo>
                  <a:lnTo>
                    <a:pt x="4077" y="1"/>
                  </a:lnTo>
                  <a:lnTo>
                    <a:pt x="3242" y="1"/>
                  </a:lnTo>
                  <a:lnTo>
                    <a:pt x="3242" y="68"/>
                  </a:lnTo>
                  <a:cubicBezTo>
                    <a:pt x="3476" y="101"/>
                    <a:pt x="3609" y="168"/>
                    <a:pt x="3609" y="435"/>
                  </a:cubicBezTo>
                  <a:cubicBezTo>
                    <a:pt x="3576" y="602"/>
                    <a:pt x="3543" y="736"/>
                    <a:pt x="3509" y="903"/>
                  </a:cubicBezTo>
                  <a:lnTo>
                    <a:pt x="3108" y="2173"/>
                  </a:lnTo>
                  <a:lnTo>
                    <a:pt x="2540" y="435"/>
                  </a:lnTo>
                  <a:cubicBezTo>
                    <a:pt x="2507" y="369"/>
                    <a:pt x="2507" y="302"/>
                    <a:pt x="2507" y="235"/>
                  </a:cubicBezTo>
                  <a:cubicBezTo>
                    <a:pt x="2507" y="101"/>
                    <a:pt x="2607" y="101"/>
                    <a:pt x="2774" y="101"/>
                  </a:cubicBezTo>
                  <a:lnTo>
                    <a:pt x="2774" y="1"/>
                  </a:lnTo>
                  <a:lnTo>
                    <a:pt x="1604" y="1"/>
                  </a:lnTo>
                  <a:lnTo>
                    <a:pt x="1604" y="101"/>
                  </a:lnTo>
                  <a:cubicBezTo>
                    <a:pt x="1671" y="101"/>
                    <a:pt x="1771" y="135"/>
                    <a:pt x="1805" y="302"/>
                  </a:cubicBezTo>
                  <a:lnTo>
                    <a:pt x="2039" y="937"/>
                  </a:lnTo>
                  <a:lnTo>
                    <a:pt x="1604" y="2173"/>
                  </a:lnTo>
                  <a:lnTo>
                    <a:pt x="1003" y="435"/>
                  </a:lnTo>
                  <a:cubicBezTo>
                    <a:pt x="1003" y="369"/>
                    <a:pt x="969" y="302"/>
                    <a:pt x="969" y="235"/>
                  </a:cubicBezTo>
                  <a:cubicBezTo>
                    <a:pt x="969" y="177"/>
                    <a:pt x="1019" y="95"/>
                    <a:pt x="1097" y="95"/>
                  </a:cubicBezTo>
                  <a:cubicBezTo>
                    <a:pt x="1110" y="95"/>
                    <a:pt x="1123" y="97"/>
                    <a:pt x="1136" y="101"/>
                  </a:cubicBezTo>
                  <a:lnTo>
                    <a:pt x="1136" y="1"/>
                  </a:ln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42"/>
            <p:cNvSpPr/>
            <p:nvPr/>
          </p:nvSpPr>
          <p:spPr>
            <a:xfrm>
              <a:off x="330025" y="4058125"/>
              <a:ext cx="766200" cy="700175"/>
            </a:xfrm>
            <a:custGeom>
              <a:avLst/>
              <a:gdLst/>
              <a:ahLst/>
              <a:cxnLst/>
              <a:rect l="l" t="t" r="r" b="b"/>
              <a:pathLst>
                <a:path w="30648" h="28007" extrusionOk="0">
                  <a:moveTo>
                    <a:pt x="16564" y="1509"/>
                  </a:moveTo>
                  <a:cubicBezTo>
                    <a:pt x="22969" y="1509"/>
                    <a:pt x="29110" y="6493"/>
                    <a:pt x="29110" y="14004"/>
                  </a:cubicBezTo>
                  <a:cubicBezTo>
                    <a:pt x="29110" y="20889"/>
                    <a:pt x="23529" y="26470"/>
                    <a:pt x="16644" y="26470"/>
                  </a:cubicBezTo>
                  <a:cubicBezTo>
                    <a:pt x="5548" y="26470"/>
                    <a:pt x="0" y="13035"/>
                    <a:pt x="7854" y="5181"/>
                  </a:cubicBezTo>
                  <a:cubicBezTo>
                    <a:pt x="10391" y="2644"/>
                    <a:pt x="13508" y="1509"/>
                    <a:pt x="16564" y="1509"/>
                  </a:cubicBezTo>
                  <a:close/>
                  <a:moveTo>
                    <a:pt x="16644" y="1"/>
                  </a:moveTo>
                  <a:cubicBezTo>
                    <a:pt x="10996" y="1"/>
                    <a:pt x="5882" y="3410"/>
                    <a:pt x="3710" y="8657"/>
                  </a:cubicBezTo>
                  <a:cubicBezTo>
                    <a:pt x="1571" y="13871"/>
                    <a:pt x="2741" y="19886"/>
                    <a:pt x="6751" y="23897"/>
                  </a:cubicBezTo>
                  <a:cubicBezTo>
                    <a:pt x="9434" y="26580"/>
                    <a:pt x="13015" y="28007"/>
                    <a:pt x="16662" y="28007"/>
                  </a:cubicBezTo>
                  <a:cubicBezTo>
                    <a:pt x="18467" y="28007"/>
                    <a:pt x="20288" y="27657"/>
                    <a:pt x="22025" y="26938"/>
                  </a:cubicBezTo>
                  <a:cubicBezTo>
                    <a:pt x="27238" y="24766"/>
                    <a:pt x="30647" y="19653"/>
                    <a:pt x="30647" y="14004"/>
                  </a:cubicBezTo>
                  <a:cubicBezTo>
                    <a:pt x="30647" y="6284"/>
                    <a:pt x="24398" y="1"/>
                    <a:pt x="16644" y="1"/>
                  </a:cubicBez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42"/>
            <p:cNvSpPr/>
            <p:nvPr/>
          </p:nvSpPr>
          <p:spPr>
            <a:xfrm>
              <a:off x="412750" y="4074850"/>
              <a:ext cx="667600" cy="667000"/>
            </a:xfrm>
            <a:custGeom>
              <a:avLst/>
              <a:gdLst/>
              <a:ahLst/>
              <a:cxnLst/>
              <a:rect l="l" t="t" r="r" b="b"/>
              <a:pathLst>
                <a:path w="26704" h="26680" extrusionOk="0">
                  <a:moveTo>
                    <a:pt x="12867" y="0"/>
                  </a:moveTo>
                  <a:cubicBezTo>
                    <a:pt x="12566" y="0"/>
                    <a:pt x="12232" y="34"/>
                    <a:pt x="11931" y="34"/>
                  </a:cubicBezTo>
                  <a:cubicBezTo>
                    <a:pt x="11864" y="67"/>
                    <a:pt x="11831" y="101"/>
                    <a:pt x="11864" y="168"/>
                  </a:cubicBezTo>
                  <a:cubicBezTo>
                    <a:pt x="11864" y="201"/>
                    <a:pt x="11898" y="234"/>
                    <a:pt x="11931" y="234"/>
                  </a:cubicBezTo>
                  <a:cubicBezTo>
                    <a:pt x="12232" y="201"/>
                    <a:pt x="12566" y="168"/>
                    <a:pt x="12867" y="168"/>
                  </a:cubicBezTo>
                  <a:cubicBezTo>
                    <a:pt x="12967" y="168"/>
                    <a:pt x="12967" y="0"/>
                    <a:pt x="12867" y="0"/>
                  </a:cubicBezTo>
                  <a:close/>
                  <a:moveTo>
                    <a:pt x="13803" y="0"/>
                  </a:moveTo>
                  <a:cubicBezTo>
                    <a:pt x="13769" y="0"/>
                    <a:pt x="13703" y="34"/>
                    <a:pt x="13703" y="67"/>
                  </a:cubicBezTo>
                  <a:cubicBezTo>
                    <a:pt x="13703" y="134"/>
                    <a:pt x="13736" y="168"/>
                    <a:pt x="13803" y="168"/>
                  </a:cubicBezTo>
                  <a:cubicBezTo>
                    <a:pt x="14104" y="201"/>
                    <a:pt x="14404" y="201"/>
                    <a:pt x="14705" y="234"/>
                  </a:cubicBezTo>
                  <a:lnTo>
                    <a:pt x="14739" y="234"/>
                  </a:lnTo>
                  <a:cubicBezTo>
                    <a:pt x="14872" y="234"/>
                    <a:pt x="14872" y="67"/>
                    <a:pt x="14739" y="34"/>
                  </a:cubicBezTo>
                  <a:cubicBezTo>
                    <a:pt x="14438" y="34"/>
                    <a:pt x="14104" y="0"/>
                    <a:pt x="13803" y="0"/>
                  </a:cubicBezTo>
                  <a:close/>
                  <a:moveTo>
                    <a:pt x="11046" y="209"/>
                  </a:moveTo>
                  <a:cubicBezTo>
                    <a:pt x="11029" y="209"/>
                    <a:pt x="11012" y="218"/>
                    <a:pt x="10996" y="234"/>
                  </a:cubicBezTo>
                  <a:cubicBezTo>
                    <a:pt x="10695" y="268"/>
                    <a:pt x="10394" y="335"/>
                    <a:pt x="10093" y="401"/>
                  </a:cubicBezTo>
                  <a:cubicBezTo>
                    <a:pt x="10026" y="435"/>
                    <a:pt x="10026" y="468"/>
                    <a:pt x="10026" y="535"/>
                  </a:cubicBezTo>
                  <a:cubicBezTo>
                    <a:pt x="10026" y="569"/>
                    <a:pt x="10060" y="602"/>
                    <a:pt x="10127" y="602"/>
                  </a:cubicBezTo>
                  <a:lnTo>
                    <a:pt x="10127" y="535"/>
                  </a:lnTo>
                  <a:cubicBezTo>
                    <a:pt x="10427" y="468"/>
                    <a:pt x="10728" y="401"/>
                    <a:pt x="11029" y="335"/>
                  </a:cubicBezTo>
                  <a:cubicBezTo>
                    <a:pt x="11062" y="335"/>
                    <a:pt x="11096" y="301"/>
                    <a:pt x="11096" y="234"/>
                  </a:cubicBezTo>
                  <a:cubicBezTo>
                    <a:pt x="11079" y="218"/>
                    <a:pt x="11062" y="209"/>
                    <a:pt x="11046" y="209"/>
                  </a:cubicBezTo>
                  <a:close/>
                  <a:moveTo>
                    <a:pt x="15629" y="222"/>
                  </a:moveTo>
                  <a:cubicBezTo>
                    <a:pt x="15535" y="222"/>
                    <a:pt x="15524" y="401"/>
                    <a:pt x="15641" y="401"/>
                  </a:cubicBezTo>
                  <a:cubicBezTo>
                    <a:pt x="15942" y="468"/>
                    <a:pt x="16243" y="502"/>
                    <a:pt x="16543" y="602"/>
                  </a:cubicBezTo>
                  <a:lnTo>
                    <a:pt x="16543" y="535"/>
                  </a:lnTo>
                  <a:cubicBezTo>
                    <a:pt x="16560" y="552"/>
                    <a:pt x="16577" y="560"/>
                    <a:pt x="16594" y="560"/>
                  </a:cubicBezTo>
                  <a:cubicBezTo>
                    <a:pt x="16610" y="560"/>
                    <a:pt x="16627" y="552"/>
                    <a:pt x="16644" y="535"/>
                  </a:cubicBezTo>
                  <a:cubicBezTo>
                    <a:pt x="16644" y="468"/>
                    <a:pt x="16610" y="435"/>
                    <a:pt x="16577" y="401"/>
                  </a:cubicBezTo>
                  <a:cubicBezTo>
                    <a:pt x="16276" y="335"/>
                    <a:pt x="15975" y="268"/>
                    <a:pt x="15674" y="234"/>
                  </a:cubicBezTo>
                  <a:cubicBezTo>
                    <a:pt x="15658" y="226"/>
                    <a:pt x="15643" y="222"/>
                    <a:pt x="15629" y="222"/>
                  </a:cubicBezTo>
                  <a:close/>
                  <a:moveTo>
                    <a:pt x="9242" y="655"/>
                  </a:moveTo>
                  <a:cubicBezTo>
                    <a:pt x="9227" y="655"/>
                    <a:pt x="9210" y="659"/>
                    <a:pt x="9191" y="669"/>
                  </a:cubicBezTo>
                  <a:cubicBezTo>
                    <a:pt x="8890" y="736"/>
                    <a:pt x="8623" y="869"/>
                    <a:pt x="8322" y="970"/>
                  </a:cubicBezTo>
                  <a:cubicBezTo>
                    <a:pt x="8288" y="1003"/>
                    <a:pt x="8255" y="1036"/>
                    <a:pt x="8255" y="1103"/>
                  </a:cubicBezTo>
                  <a:cubicBezTo>
                    <a:pt x="8288" y="1137"/>
                    <a:pt x="8322" y="1137"/>
                    <a:pt x="8355" y="1137"/>
                  </a:cubicBezTo>
                  <a:lnTo>
                    <a:pt x="8389" y="1137"/>
                  </a:lnTo>
                  <a:cubicBezTo>
                    <a:pt x="8689" y="1036"/>
                    <a:pt x="8957" y="936"/>
                    <a:pt x="9258" y="836"/>
                  </a:cubicBezTo>
                  <a:cubicBezTo>
                    <a:pt x="9291" y="803"/>
                    <a:pt x="9324" y="769"/>
                    <a:pt x="9324" y="702"/>
                  </a:cubicBezTo>
                  <a:cubicBezTo>
                    <a:pt x="9301" y="679"/>
                    <a:pt x="9277" y="655"/>
                    <a:pt x="9242" y="655"/>
                  </a:cubicBezTo>
                  <a:close/>
                  <a:moveTo>
                    <a:pt x="17414" y="656"/>
                  </a:moveTo>
                  <a:cubicBezTo>
                    <a:pt x="17381" y="656"/>
                    <a:pt x="17346" y="687"/>
                    <a:pt x="17346" y="736"/>
                  </a:cubicBezTo>
                  <a:cubicBezTo>
                    <a:pt x="17312" y="769"/>
                    <a:pt x="17346" y="836"/>
                    <a:pt x="17379" y="836"/>
                  </a:cubicBezTo>
                  <a:cubicBezTo>
                    <a:pt x="17680" y="936"/>
                    <a:pt x="17981" y="1036"/>
                    <a:pt x="18248" y="1137"/>
                  </a:cubicBezTo>
                  <a:lnTo>
                    <a:pt x="18281" y="1137"/>
                  </a:lnTo>
                  <a:lnTo>
                    <a:pt x="18281" y="1103"/>
                  </a:lnTo>
                  <a:lnTo>
                    <a:pt x="18382" y="1103"/>
                  </a:lnTo>
                  <a:cubicBezTo>
                    <a:pt x="18382" y="1036"/>
                    <a:pt x="18382" y="1003"/>
                    <a:pt x="18315" y="970"/>
                  </a:cubicBezTo>
                  <a:cubicBezTo>
                    <a:pt x="18047" y="869"/>
                    <a:pt x="17747" y="769"/>
                    <a:pt x="17446" y="669"/>
                  </a:cubicBezTo>
                  <a:cubicBezTo>
                    <a:pt x="17437" y="660"/>
                    <a:pt x="17425" y="656"/>
                    <a:pt x="17414" y="656"/>
                  </a:cubicBezTo>
                  <a:close/>
                  <a:moveTo>
                    <a:pt x="7526" y="1324"/>
                  </a:moveTo>
                  <a:cubicBezTo>
                    <a:pt x="7514" y="1324"/>
                    <a:pt x="7500" y="1328"/>
                    <a:pt x="7486" y="1337"/>
                  </a:cubicBezTo>
                  <a:cubicBezTo>
                    <a:pt x="7186" y="1471"/>
                    <a:pt x="6918" y="1605"/>
                    <a:pt x="6651" y="1772"/>
                  </a:cubicBezTo>
                  <a:cubicBezTo>
                    <a:pt x="6584" y="1805"/>
                    <a:pt x="6617" y="1939"/>
                    <a:pt x="6684" y="1939"/>
                  </a:cubicBezTo>
                  <a:lnTo>
                    <a:pt x="6751" y="1905"/>
                  </a:lnTo>
                  <a:cubicBezTo>
                    <a:pt x="7018" y="1772"/>
                    <a:pt x="7286" y="1638"/>
                    <a:pt x="7553" y="1504"/>
                  </a:cubicBezTo>
                  <a:cubicBezTo>
                    <a:pt x="7639" y="1476"/>
                    <a:pt x="7602" y="1324"/>
                    <a:pt x="7526" y="1324"/>
                  </a:cubicBezTo>
                  <a:close/>
                  <a:moveTo>
                    <a:pt x="19147" y="1357"/>
                  </a:moveTo>
                  <a:cubicBezTo>
                    <a:pt x="19114" y="1357"/>
                    <a:pt x="19074" y="1380"/>
                    <a:pt x="19050" y="1404"/>
                  </a:cubicBezTo>
                  <a:cubicBezTo>
                    <a:pt x="19050" y="1438"/>
                    <a:pt x="19050" y="1504"/>
                    <a:pt x="19117" y="1538"/>
                  </a:cubicBezTo>
                  <a:cubicBezTo>
                    <a:pt x="19384" y="1638"/>
                    <a:pt x="19652" y="1805"/>
                    <a:pt x="19919" y="1939"/>
                  </a:cubicBezTo>
                  <a:lnTo>
                    <a:pt x="19952" y="1939"/>
                  </a:lnTo>
                  <a:lnTo>
                    <a:pt x="19986" y="1972"/>
                  </a:lnTo>
                  <a:cubicBezTo>
                    <a:pt x="20053" y="1972"/>
                    <a:pt x="20086" y="1839"/>
                    <a:pt x="20019" y="1805"/>
                  </a:cubicBezTo>
                  <a:cubicBezTo>
                    <a:pt x="19752" y="1638"/>
                    <a:pt x="19451" y="1504"/>
                    <a:pt x="19184" y="1371"/>
                  </a:cubicBezTo>
                  <a:cubicBezTo>
                    <a:pt x="19174" y="1361"/>
                    <a:pt x="19161" y="1357"/>
                    <a:pt x="19147" y="1357"/>
                  </a:cubicBezTo>
                  <a:close/>
                  <a:moveTo>
                    <a:pt x="20752" y="2226"/>
                  </a:moveTo>
                  <a:cubicBezTo>
                    <a:pt x="20718" y="2226"/>
                    <a:pt x="20678" y="2249"/>
                    <a:pt x="20654" y="2273"/>
                  </a:cubicBezTo>
                  <a:cubicBezTo>
                    <a:pt x="20621" y="2306"/>
                    <a:pt x="20654" y="2373"/>
                    <a:pt x="20688" y="2407"/>
                  </a:cubicBezTo>
                  <a:cubicBezTo>
                    <a:pt x="20955" y="2574"/>
                    <a:pt x="21189" y="2741"/>
                    <a:pt x="21423" y="2941"/>
                  </a:cubicBezTo>
                  <a:lnTo>
                    <a:pt x="21490" y="2941"/>
                  </a:lnTo>
                  <a:cubicBezTo>
                    <a:pt x="21523" y="2941"/>
                    <a:pt x="21523" y="2941"/>
                    <a:pt x="21557" y="2908"/>
                  </a:cubicBezTo>
                  <a:cubicBezTo>
                    <a:pt x="21590" y="2875"/>
                    <a:pt x="21590" y="2841"/>
                    <a:pt x="21557" y="2808"/>
                  </a:cubicBezTo>
                  <a:cubicBezTo>
                    <a:pt x="21323" y="2607"/>
                    <a:pt x="21055" y="2407"/>
                    <a:pt x="20788" y="2240"/>
                  </a:cubicBezTo>
                  <a:cubicBezTo>
                    <a:pt x="20778" y="2230"/>
                    <a:pt x="20765" y="2226"/>
                    <a:pt x="20752" y="2226"/>
                  </a:cubicBezTo>
                  <a:close/>
                  <a:moveTo>
                    <a:pt x="5886" y="2257"/>
                  </a:moveTo>
                  <a:cubicBezTo>
                    <a:pt x="5872" y="2257"/>
                    <a:pt x="5860" y="2262"/>
                    <a:pt x="5849" y="2273"/>
                  </a:cubicBezTo>
                  <a:cubicBezTo>
                    <a:pt x="5581" y="2440"/>
                    <a:pt x="5314" y="2641"/>
                    <a:pt x="5080" y="2808"/>
                  </a:cubicBezTo>
                  <a:cubicBezTo>
                    <a:pt x="5047" y="2841"/>
                    <a:pt x="5047" y="2908"/>
                    <a:pt x="5080" y="2941"/>
                  </a:cubicBezTo>
                  <a:cubicBezTo>
                    <a:pt x="5113" y="2975"/>
                    <a:pt x="5147" y="2975"/>
                    <a:pt x="5147" y="2975"/>
                  </a:cubicBezTo>
                  <a:lnTo>
                    <a:pt x="5214" y="2975"/>
                  </a:lnTo>
                  <a:cubicBezTo>
                    <a:pt x="5448" y="2774"/>
                    <a:pt x="5682" y="2607"/>
                    <a:pt x="5949" y="2407"/>
                  </a:cubicBezTo>
                  <a:cubicBezTo>
                    <a:pt x="6033" y="2379"/>
                    <a:pt x="5953" y="2257"/>
                    <a:pt x="5886" y="2257"/>
                  </a:cubicBezTo>
                  <a:close/>
                  <a:moveTo>
                    <a:pt x="22200" y="3358"/>
                  </a:moveTo>
                  <a:cubicBezTo>
                    <a:pt x="22116" y="3358"/>
                    <a:pt x="22043" y="3462"/>
                    <a:pt x="22125" y="3543"/>
                  </a:cubicBezTo>
                  <a:cubicBezTo>
                    <a:pt x="22359" y="3744"/>
                    <a:pt x="22593" y="3944"/>
                    <a:pt x="22793" y="4178"/>
                  </a:cubicBezTo>
                  <a:lnTo>
                    <a:pt x="22927" y="4178"/>
                  </a:lnTo>
                  <a:cubicBezTo>
                    <a:pt x="22960" y="4145"/>
                    <a:pt x="22960" y="4078"/>
                    <a:pt x="22927" y="4044"/>
                  </a:cubicBezTo>
                  <a:cubicBezTo>
                    <a:pt x="22726" y="3810"/>
                    <a:pt x="22492" y="3610"/>
                    <a:pt x="22258" y="3376"/>
                  </a:cubicBezTo>
                  <a:cubicBezTo>
                    <a:pt x="22240" y="3363"/>
                    <a:pt x="22220" y="3358"/>
                    <a:pt x="22200" y="3358"/>
                  </a:cubicBezTo>
                  <a:close/>
                  <a:moveTo>
                    <a:pt x="4462" y="3378"/>
                  </a:moveTo>
                  <a:cubicBezTo>
                    <a:pt x="4444" y="3378"/>
                    <a:pt x="4426" y="3387"/>
                    <a:pt x="4412" y="3409"/>
                  </a:cubicBezTo>
                  <a:cubicBezTo>
                    <a:pt x="4144" y="3610"/>
                    <a:pt x="3944" y="3844"/>
                    <a:pt x="3743" y="4078"/>
                  </a:cubicBezTo>
                  <a:cubicBezTo>
                    <a:pt x="3676" y="4111"/>
                    <a:pt x="3676" y="4145"/>
                    <a:pt x="3743" y="4211"/>
                  </a:cubicBezTo>
                  <a:lnTo>
                    <a:pt x="3810" y="4211"/>
                  </a:lnTo>
                  <a:cubicBezTo>
                    <a:pt x="3810" y="4211"/>
                    <a:pt x="3843" y="4211"/>
                    <a:pt x="3843" y="4178"/>
                  </a:cubicBezTo>
                  <a:cubicBezTo>
                    <a:pt x="4077" y="3978"/>
                    <a:pt x="4278" y="3744"/>
                    <a:pt x="4512" y="3543"/>
                  </a:cubicBezTo>
                  <a:cubicBezTo>
                    <a:pt x="4590" y="3491"/>
                    <a:pt x="4526" y="3378"/>
                    <a:pt x="4462" y="3378"/>
                  </a:cubicBezTo>
                  <a:close/>
                  <a:moveTo>
                    <a:pt x="23492" y="4691"/>
                  </a:moveTo>
                  <a:cubicBezTo>
                    <a:pt x="23412" y="4691"/>
                    <a:pt x="23343" y="4769"/>
                    <a:pt x="23395" y="4846"/>
                  </a:cubicBezTo>
                  <a:cubicBezTo>
                    <a:pt x="23595" y="5080"/>
                    <a:pt x="23796" y="5314"/>
                    <a:pt x="23963" y="5582"/>
                  </a:cubicBezTo>
                  <a:cubicBezTo>
                    <a:pt x="23996" y="5582"/>
                    <a:pt x="24030" y="5615"/>
                    <a:pt x="24063" y="5615"/>
                  </a:cubicBezTo>
                  <a:cubicBezTo>
                    <a:pt x="24097" y="5615"/>
                    <a:pt x="24097" y="5615"/>
                    <a:pt x="24130" y="5582"/>
                  </a:cubicBezTo>
                  <a:cubicBezTo>
                    <a:pt x="24163" y="5548"/>
                    <a:pt x="24163" y="5481"/>
                    <a:pt x="24130" y="5448"/>
                  </a:cubicBezTo>
                  <a:cubicBezTo>
                    <a:pt x="23929" y="5214"/>
                    <a:pt x="23762" y="4947"/>
                    <a:pt x="23562" y="4713"/>
                  </a:cubicBezTo>
                  <a:cubicBezTo>
                    <a:pt x="23539" y="4698"/>
                    <a:pt x="23515" y="4691"/>
                    <a:pt x="23492" y="4691"/>
                  </a:cubicBezTo>
                  <a:close/>
                  <a:moveTo>
                    <a:pt x="3175" y="4755"/>
                  </a:moveTo>
                  <a:cubicBezTo>
                    <a:pt x="3150" y="4755"/>
                    <a:pt x="3125" y="4763"/>
                    <a:pt x="3108" y="4780"/>
                  </a:cubicBezTo>
                  <a:cubicBezTo>
                    <a:pt x="2908" y="5014"/>
                    <a:pt x="2707" y="5248"/>
                    <a:pt x="2540" y="5515"/>
                  </a:cubicBezTo>
                  <a:cubicBezTo>
                    <a:pt x="2507" y="5548"/>
                    <a:pt x="2507" y="5615"/>
                    <a:pt x="2540" y="5649"/>
                  </a:cubicBezTo>
                  <a:lnTo>
                    <a:pt x="2607" y="5649"/>
                  </a:lnTo>
                  <a:cubicBezTo>
                    <a:pt x="2640" y="5649"/>
                    <a:pt x="2640" y="5649"/>
                    <a:pt x="2674" y="5615"/>
                  </a:cubicBezTo>
                  <a:cubicBezTo>
                    <a:pt x="2841" y="5381"/>
                    <a:pt x="3041" y="5147"/>
                    <a:pt x="3242" y="4913"/>
                  </a:cubicBezTo>
                  <a:cubicBezTo>
                    <a:pt x="3275" y="4880"/>
                    <a:pt x="3275" y="4813"/>
                    <a:pt x="3242" y="4780"/>
                  </a:cubicBezTo>
                  <a:cubicBezTo>
                    <a:pt x="3225" y="4763"/>
                    <a:pt x="3200" y="4755"/>
                    <a:pt x="3175" y="4755"/>
                  </a:cubicBezTo>
                  <a:close/>
                  <a:moveTo>
                    <a:pt x="24598" y="6192"/>
                  </a:moveTo>
                  <a:cubicBezTo>
                    <a:pt x="24573" y="6192"/>
                    <a:pt x="24548" y="6200"/>
                    <a:pt x="24531" y="6217"/>
                  </a:cubicBezTo>
                  <a:cubicBezTo>
                    <a:pt x="24498" y="6217"/>
                    <a:pt x="24464" y="6284"/>
                    <a:pt x="24498" y="6317"/>
                  </a:cubicBezTo>
                  <a:cubicBezTo>
                    <a:pt x="24665" y="6584"/>
                    <a:pt x="24832" y="6852"/>
                    <a:pt x="24966" y="7119"/>
                  </a:cubicBezTo>
                  <a:cubicBezTo>
                    <a:pt x="24999" y="7153"/>
                    <a:pt x="24999" y="7153"/>
                    <a:pt x="25032" y="7186"/>
                  </a:cubicBezTo>
                  <a:lnTo>
                    <a:pt x="25099" y="7153"/>
                  </a:lnTo>
                  <a:cubicBezTo>
                    <a:pt x="25133" y="7119"/>
                    <a:pt x="25133" y="7086"/>
                    <a:pt x="25133" y="7052"/>
                  </a:cubicBezTo>
                  <a:cubicBezTo>
                    <a:pt x="24999" y="6751"/>
                    <a:pt x="24832" y="6484"/>
                    <a:pt x="24665" y="6217"/>
                  </a:cubicBezTo>
                  <a:cubicBezTo>
                    <a:pt x="24648" y="6200"/>
                    <a:pt x="24623" y="6192"/>
                    <a:pt x="24598" y="6192"/>
                  </a:cubicBezTo>
                  <a:close/>
                  <a:moveTo>
                    <a:pt x="2085" y="6228"/>
                  </a:moveTo>
                  <a:cubicBezTo>
                    <a:pt x="2056" y="6228"/>
                    <a:pt x="2025" y="6244"/>
                    <a:pt x="2005" y="6284"/>
                  </a:cubicBezTo>
                  <a:cubicBezTo>
                    <a:pt x="1838" y="6551"/>
                    <a:pt x="1671" y="6818"/>
                    <a:pt x="1537" y="7086"/>
                  </a:cubicBezTo>
                  <a:cubicBezTo>
                    <a:pt x="1504" y="7119"/>
                    <a:pt x="1537" y="7186"/>
                    <a:pt x="1571" y="7219"/>
                  </a:cubicBezTo>
                  <a:lnTo>
                    <a:pt x="1638" y="7219"/>
                  </a:lnTo>
                  <a:cubicBezTo>
                    <a:pt x="1638" y="7219"/>
                    <a:pt x="1671" y="7186"/>
                    <a:pt x="1704" y="7186"/>
                  </a:cubicBezTo>
                  <a:cubicBezTo>
                    <a:pt x="1838" y="6885"/>
                    <a:pt x="2005" y="6618"/>
                    <a:pt x="2172" y="6384"/>
                  </a:cubicBezTo>
                  <a:cubicBezTo>
                    <a:pt x="2206" y="6317"/>
                    <a:pt x="2172" y="6284"/>
                    <a:pt x="2139" y="6250"/>
                  </a:cubicBezTo>
                  <a:cubicBezTo>
                    <a:pt x="2125" y="6236"/>
                    <a:pt x="2106" y="6228"/>
                    <a:pt x="2085" y="6228"/>
                  </a:cubicBezTo>
                  <a:close/>
                  <a:moveTo>
                    <a:pt x="25457" y="7823"/>
                  </a:moveTo>
                  <a:cubicBezTo>
                    <a:pt x="25394" y="7823"/>
                    <a:pt x="25323" y="7889"/>
                    <a:pt x="25367" y="7955"/>
                  </a:cubicBezTo>
                  <a:cubicBezTo>
                    <a:pt x="25500" y="8222"/>
                    <a:pt x="25601" y="8523"/>
                    <a:pt x="25734" y="8790"/>
                  </a:cubicBezTo>
                  <a:cubicBezTo>
                    <a:pt x="25734" y="8824"/>
                    <a:pt x="25768" y="8857"/>
                    <a:pt x="25801" y="8857"/>
                  </a:cubicBezTo>
                  <a:lnTo>
                    <a:pt x="25834" y="8857"/>
                  </a:lnTo>
                  <a:cubicBezTo>
                    <a:pt x="25868" y="8857"/>
                    <a:pt x="25901" y="8790"/>
                    <a:pt x="25901" y="8757"/>
                  </a:cubicBezTo>
                  <a:cubicBezTo>
                    <a:pt x="25801" y="8456"/>
                    <a:pt x="25667" y="8155"/>
                    <a:pt x="25534" y="7888"/>
                  </a:cubicBezTo>
                  <a:cubicBezTo>
                    <a:pt x="25522" y="7842"/>
                    <a:pt x="25491" y="7823"/>
                    <a:pt x="25457" y="7823"/>
                  </a:cubicBezTo>
                  <a:close/>
                  <a:moveTo>
                    <a:pt x="1185" y="7866"/>
                  </a:moveTo>
                  <a:cubicBezTo>
                    <a:pt x="1159" y="7866"/>
                    <a:pt x="1136" y="7882"/>
                    <a:pt x="1136" y="7921"/>
                  </a:cubicBezTo>
                  <a:cubicBezTo>
                    <a:pt x="1003" y="8189"/>
                    <a:pt x="902" y="8489"/>
                    <a:pt x="769" y="8790"/>
                  </a:cubicBezTo>
                  <a:cubicBezTo>
                    <a:pt x="769" y="8824"/>
                    <a:pt x="802" y="8890"/>
                    <a:pt x="836" y="8890"/>
                  </a:cubicBezTo>
                  <a:lnTo>
                    <a:pt x="869" y="8890"/>
                  </a:lnTo>
                  <a:cubicBezTo>
                    <a:pt x="902" y="8890"/>
                    <a:pt x="936" y="8857"/>
                    <a:pt x="969" y="8824"/>
                  </a:cubicBezTo>
                  <a:cubicBezTo>
                    <a:pt x="1069" y="8556"/>
                    <a:pt x="1170" y="8255"/>
                    <a:pt x="1303" y="7988"/>
                  </a:cubicBezTo>
                  <a:cubicBezTo>
                    <a:pt x="1303" y="7955"/>
                    <a:pt x="1303" y="7888"/>
                    <a:pt x="1237" y="7888"/>
                  </a:cubicBezTo>
                  <a:cubicBezTo>
                    <a:pt x="1223" y="7874"/>
                    <a:pt x="1203" y="7866"/>
                    <a:pt x="1185" y="7866"/>
                  </a:cubicBezTo>
                  <a:close/>
                  <a:moveTo>
                    <a:pt x="26101" y="9546"/>
                  </a:moveTo>
                  <a:cubicBezTo>
                    <a:pt x="26089" y="9546"/>
                    <a:pt x="26077" y="9550"/>
                    <a:pt x="26068" y="9559"/>
                  </a:cubicBezTo>
                  <a:cubicBezTo>
                    <a:pt x="26002" y="9559"/>
                    <a:pt x="26002" y="9626"/>
                    <a:pt x="26002" y="9659"/>
                  </a:cubicBezTo>
                  <a:cubicBezTo>
                    <a:pt x="26102" y="9960"/>
                    <a:pt x="26169" y="10261"/>
                    <a:pt x="26236" y="10561"/>
                  </a:cubicBezTo>
                  <a:cubicBezTo>
                    <a:pt x="26236" y="10595"/>
                    <a:pt x="26269" y="10628"/>
                    <a:pt x="26302" y="10628"/>
                  </a:cubicBezTo>
                  <a:lnTo>
                    <a:pt x="26336" y="10628"/>
                  </a:lnTo>
                  <a:cubicBezTo>
                    <a:pt x="26369" y="10628"/>
                    <a:pt x="26403" y="10561"/>
                    <a:pt x="26403" y="10528"/>
                  </a:cubicBezTo>
                  <a:cubicBezTo>
                    <a:pt x="26336" y="10227"/>
                    <a:pt x="26269" y="9926"/>
                    <a:pt x="26169" y="9626"/>
                  </a:cubicBezTo>
                  <a:cubicBezTo>
                    <a:pt x="26169" y="9577"/>
                    <a:pt x="26133" y="9546"/>
                    <a:pt x="26101" y="9546"/>
                  </a:cubicBezTo>
                  <a:close/>
                  <a:moveTo>
                    <a:pt x="635" y="9592"/>
                  </a:moveTo>
                  <a:cubicBezTo>
                    <a:pt x="568" y="9592"/>
                    <a:pt x="535" y="9626"/>
                    <a:pt x="501" y="9659"/>
                  </a:cubicBezTo>
                  <a:cubicBezTo>
                    <a:pt x="434" y="9960"/>
                    <a:pt x="368" y="10261"/>
                    <a:pt x="301" y="10561"/>
                  </a:cubicBezTo>
                  <a:cubicBezTo>
                    <a:pt x="301" y="10628"/>
                    <a:pt x="301" y="10662"/>
                    <a:pt x="368" y="10695"/>
                  </a:cubicBezTo>
                  <a:cubicBezTo>
                    <a:pt x="401" y="10695"/>
                    <a:pt x="468" y="10662"/>
                    <a:pt x="468" y="10595"/>
                  </a:cubicBezTo>
                  <a:cubicBezTo>
                    <a:pt x="535" y="10294"/>
                    <a:pt x="602" y="10027"/>
                    <a:pt x="702" y="9726"/>
                  </a:cubicBezTo>
                  <a:cubicBezTo>
                    <a:pt x="702" y="9659"/>
                    <a:pt x="668" y="9626"/>
                    <a:pt x="635" y="9592"/>
                  </a:cubicBezTo>
                  <a:close/>
                  <a:moveTo>
                    <a:pt x="26477" y="11379"/>
                  </a:moveTo>
                  <a:cubicBezTo>
                    <a:pt x="26428" y="11379"/>
                    <a:pt x="26384" y="11422"/>
                    <a:pt x="26403" y="11497"/>
                  </a:cubicBezTo>
                  <a:cubicBezTo>
                    <a:pt x="26436" y="11798"/>
                    <a:pt x="26469" y="12099"/>
                    <a:pt x="26469" y="12400"/>
                  </a:cubicBezTo>
                  <a:cubicBezTo>
                    <a:pt x="26469" y="12466"/>
                    <a:pt x="26536" y="12500"/>
                    <a:pt x="26570" y="12500"/>
                  </a:cubicBezTo>
                  <a:cubicBezTo>
                    <a:pt x="26637" y="12500"/>
                    <a:pt x="26670" y="12433"/>
                    <a:pt x="26670" y="12400"/>
                  </a:cubicBezTo>
                  <a:cubicBezTo>
                    <a:pt x="26637" y="12099"/>
                    <a:pt x="26603" y="11765"/>
                    <a:pt x="26570" y="11464"/>
                  </a:cubicBezTo>
                  <a:cubicBezTo>
                    <a:pt x="26555" y="11405"/>
                    <a:pt x="26515" y="11379"/>
                    <a:pt x="26477" y="11379"/>
                  </a:cubicBezTo>
                  <a:close/>
                  <a:moveTo>
                    <a:pt x="208" y="11442"/>
                  </a:moveTo>
                  <a:cubicBezTo>
                    <a:pt x="170" y="11442"/>
                    <a:pt x="134" y="11469"/>
                    <a:pt x="134" y="11531"/>
                  </a:cubicBezTo>
                  <a:cubicBezTo>
                    <a:pt x="67" y="11831"/>
                    <a:pt x="33" y="12132"/>
                    <a:pt x="33" y="12433"/>
                  </a:cubicBezTo>
                  <a:cubicBezTo>
                    <a:pt x="33" y="12500"/>
                    <a:pt x="67" y="12533"/>
                    <a:pt x="100" y="12533"/>
                  </a:cubicBezTo>
                  <a:lnTo>
                    <a:pt x="100" y="12500"/>
                  </a:lnTo>
                  <a:cubicBezTo>
                    <a:pt x="120" y="12510"/>
                    <a:pt x="137" y="12514"/>
                    <a:pt x="150" y="12514"/>
                  </a:cubicBezTo>
                  <a:cubicBezTo>
                    <a:pt x="184" y="12514"/>
                    <a:pt x="201" y="12490"/>
                    <a:pt x="201" y="12466"/>
                  </a:cubicBezTo>
                  <a:cubicBezTo>
                    <a:pt x="234" y="12166"/>
                    <a:pt x="267" y="11831"/>
                    <a:pt x="301" y="11531"/>
                  </a:cubicBezTo>
                  <a:cubicBezTo>
                    <a:pt x="301" y="11477"/>
                    <a:pt x="253" y="11442"/>
                    <a:pt x="208" y="11442"/>
                  </a:cubicBezTo>
                  <a:close/>
                  <a:moveTo>
                    <a:pt x="67" y="13269"/>
                  </a:moveTo>
                  <a:cubicBezTo>
                    <a:pt x="33" y="13269"/>
                    <a:pt x="0" y="13302"/>
                    <a:pt x="0" y="13369"/>
                  </a:cubicBezTo>
                  <a:cubicBezTo>
                    <a:pt x="0" y="13670"/>
                    <a:pt x="33" y="13970"/>
                    <a:pt x="33" y="14305"/>
                  </a:cubicBezTo>
                  <a:cubicBezTo>
                    <a:pt x="33" y="14338"/>
                    <a:pt x="67" y="14371"/>
                    <a:pt x="100" y="14371"/>
                  </a:cubicBezTo>
                  <a:lnTo>
                    <a:pt x="134" y="14371"/>
                  </a:lnTo>
                  <a:cubicBezTo>
                    <a:pt x="167" y="14371"/>
                    <a:pt x="201" y="14338"/>
                    <a:pt x="201" y="14271"/>
                  </a:cubicBezTo>
                  <a:cubicBezTo>
                    <a:pt x="167" y="13970"/>
                    <a:pt x="167" y="13670"/>
                    <a:pt x="167" y="13369"/>
                  </a:cubicBezTo>
                  <a:cubicBezTo>
                    <a:pt x="167" y="13302"/>
                    <a:pt x="134" y="13269"/>
                    <a:pt x="67" y="13269"/>
                  </a:cubicBezTo>
                  <a:close/>
                  <a:moveTo>
                    <a:pt x="26603" y="13235"/>
                  </a:moveTo>
                  <a:cubicBezTo>
                    <a:pt x="26570" y="13235"/>
                    <a:pt x="26536" y="13269"/>
                    <a:pt x="26536" y="13335"/>
                  </a:cubicBezTo>
                  <a:lnTo>
                    <a:pt x="26536" y="13369"/>
                  </a:lnTo>
                  <a:cubicBezTo>
                    <a:pt x="26536" y="13670"/>
                    <a:pt x="26503" y="13970"/>
                    <a:pt x="26503" y="14271"/>
                  </a:cubicBezTo>
                  <a:cubicBezTo>
                    <a:pt x="26503" y="14338"/>
                    <a:pt x="26536" y="14371"/>
                    <a:pt x="26570" y="14371"/>
                  </a:cubicBezTo>
                  <a:lnTo>
                    <a:pt x="26570" y="14338"/>
                  </a:lnTo>
                  <a:cubicBezTo>
                    <a:pt x="26580" y="14348"/>
                    <a:pt x="26592" y="14352"/>
                    <a:pt x="26605" y="14352"/>
                  </a:cubicBezTo>
                  <a:cubicBezTo>
                    <a:pt x="26637" y="14352"/>
                    <a:pt x="26670" y="14328"/>
                    <a:pt x="26670" y="14305"/>
                  </a:cubicBezTo>
                  <a:cubicBezTo>
                    <a:pt x="26703" y="13970"/>
                    <a:pt x="26703" y="13670"/>
                    <a:pt x="26703" y="13369"/>
                  </a:cubicBezTo>
                  <a:lnTo>
                    <a:pt x="26703" y="13335"/>
                  </a:lnTo>
                  <a:cubicBezTo>
                    <a:pt x="26703" y="13269"/>
                    <a:pt x="26670" y="13235"/>
                    <a:pt x="26603" y="13235"/>
                  </a:cubicBezTo>
                  <a:close/>
                  <a:moveTo>
                    <a:pt x="26482" y="15088"/>
                  </a:moveTo>
                  <a:cubicBezTo>
                    <a:pt x="26441" y="15088"/>
                    <a:pt x="26403" y="15115"/>
                    <a:pt x="26403" y="15174"/>
                  </a:cubicBezTo>
                  <a:cubicBezTo>
                    <a:pt x="26336" y="15474"/>
                    <a:pt x="26302" y="15775"/>
                    <a:pt x="26236" y="16076"/>
                  </a:cubicBezTo>
                  <a:cubicBezTo>
                    <a:pt x="26236" y="16143"/>
                    <a:pt x="26269" y="16176"/>
                    <a:pt x="26302" y="16176"/>
                  </a:cubicBezTo>
                  <a:lnTo>
                    <a:pt x="26336" y="16176"/>
                  </a:lnTo>
                  <a:cubicBezTo>
                    <a:pt x="26369" y="16176"/>
                    <a:pt x="26403" y="16143"/>
                    <a:pt x="26403" y="16109"/>
                  </a:cubicBezTo>
                  <a:cubicBezTo>
                    <a:pt x="26469" y="15809"/>
                    <a:pt x="26536" y="15508"/>
                    <a:pt x="26570" y="15207"/>
                  </a:cubicBezTo>
                  <a:cubicBezTo>
                    <a:pt x="26589" y="15132"/>
                    <a:pt x="26534" y="15088"/>
                    <a:pt x="26482" y="15088"/>
                  </a:cubicBezTo>
                  <a:close/>
                  <a:moveTo>
                    <a:pt x="219" y="15088"/>
                  </a:moveTo>
                  <a:cubicBezTo>
                    <a:pt x="163" y="15088"/>
                    <a:pt x="100" y="15132"/>
                    <a:pt x="100" y="15207"/>
                  </a:cubicBezTo>
                  <a:cubicBezTo>
                    <a:pt x="167" y="15508"/>
                    <a:pt x="201" y="15809"/>
                    <a:pt x="267" y="16109"/>
                  </a:cubicBezTo>
                  <a:cubicBezTo>
                    <a:pt x="292" y="16158"/>
                    <a:pt x="316" y="16189"/>
                    <a:pt x="341" y="16189"/>
                  </a:cubicBezTo>
                  <a:cubicBezTo>
                    <a:pt x="350" y="16189"/>
                    <a:pt x="359" y="16185"/>
                    <a:pt x="368" y="16176"/>
                  </a:cubicBezTo>
                  <a:lnTo>
                    <a:pt x="401" y="16176"/>
                  </a:lnTo>
                  <a:cubicBezTo>
                    <a:pt x="434" y="16176"/>
                    <a:pt x="468" y="16143"/>
                    <a:pt x="468" y="16076"/>
                  </a:cubicBezTo>
                  <a:cubicBezTo>
                    <a:pt x="401" y="15775"/>
                    <a:pt x="334" y="15474"/>
                    <a:pt x="301" y="15174"/>
                  </a:cubicBezTo>
                  <a:cubicBezTo>
                    <a:pt x="301" y="15115"/>
                    <a:pt x="262" y="15088"/>
                    <a:pt x="219" y="15088"/>
                  </a:cubicBezTo>
                  <a:close/>
                  <a:moveTo>
                    <a:pt x="607" y="16929"/>
                  </a:moveTo>
                  <a:cubicBezTo>
                    <a:pt x="558" y="16929"/>
                    <a:pt x="501" y="16980"/>
                    <a:pt x="501" y="17045"/>
                  </a:cubicBezTo>
                  <a:cubicBezTo>
                    <a:pt x="602" y="17346"/>
                    <a:pt x="702" y="17647"/>
                    <a:pt x="802" y="17948"/>
                  </a:cubicBezTo>
                  <a:cubicBezTo>
                    <a:pt x="802" y="17981"/>
                    <a:pt x="836" y="17981"/>
                    <a:pt x="869" y="17981"/>
                  </a:cubicBezTo>
                  <a:lnTo>
                    <a:pt x="902" y="17981"/>
                  </a:lnTo>
                  <a:cubicBezTo>
                    <a:pt x="969" y="17981"/>
                    <a:pt x="969" y="17914"/>
                    <a:pt x="969" y="17847"/>
                  </a:cubicBezTo>
                  <a:cubicBezTo>
                    <a:pt x="869" y="17580"/>
                    <a:pt x="769" y="17279"/>
                    <a:pt x="668" y="16978"/>
                  </a:cubicBezTo>
                  <a:cubicBezTo>
                    <a:pt x="657" y="16943"/>
                    <a:pt x="633" y="16929"/>
                    <a:pt x="607" y="16929"/>
                  </a:cubicBezTo>
                  <a:close/>
                  <a:moveTo>
                    <a:pt x="26088" y="16932"/>
                  </a:moveTo>
                  <a:cubicBezTo>
                    <a:pt x="26051" y="16932"/>
                    <a:pt x="26026" y="16963"/>
                    <a:pt x="26002" y="17012"/>
                  </a:cubicBezTo>
                  <a:cubicBezTo>
                    <a:pt x="25935" y="17279"/>
                    <a:pt x="25834" y="17580"/>
                    <a:pt x="25734" y="17881"/>
                  </a:cubicBezTo>
                  <a:cubicBezTo>
                    <a:pt x="25701" y="17914"/>
                    <a:pt x="25734" y="17981"/>
                    <a:pt x="25768" y="17981"/>
                  </a:cubicBezTo>
                  <a:lnTo>
                    <a:pt x="25801" y="17981"/>
                  </a:lnTo>
                  <a:lnTo>
                    <a:pt x="25801" y="17948"/>
                  </a:lnTo>
                  <a:lnTo>
                    <a:pt x="25901" y="17948"/>
                  </a:lnTo>
                  <a:cubicBezTo>
                    <a:pt x="26002" y="17647"/>
                    <a:pt x="26102" y="17346"/>
                    <a:pt x="26202" y="17045"/>
                  </a:cubicBezTo>
                  <a:cubicBezTo>
                    <a:pt x="26202" y="17012"/>
                    <a:pt x="26169" y="16945"/>
                    <a:pt x="26135" y="16945"/>
                  </a:cubicBezTo>
                  <a:cubicBezTo>
                    <a:pt x="26117" y="16936"/>
                    <a:pt x="26102" y="16932"/>
                    <a:pt x="26088" y="16932"/>
                  </a:cubicBezTo>
                  <a:close/>
                  <a:moveTo>
                    <a:pt x="25473" y="18634"/>
                  </a:moveTo>
                  <a:cubicBezTo>
                    <a:pt x="25441" y="18634"/>
                    <a:pt x="25411" y="18649"/>
                    <a:pt x="25400" y="18683"/>
                  </a:cubicBezTo>
                  <a:cubicBezTo>
                    <a:pt x="25266" y="18984"/>
                    <a:pt x="25133" y="19251"/>
                    <a:pt x="24966" y="19518"/>
                  </a:cubicBezTo>
                  <a:cubicBezTo>
                    <a:pt x="24966" y="19585"/>
                    <a:pt x="24966" y="19652"/>
                    <a:pt x="25032" y="19652"/>
                  </a:cubicBezTo>
                  <a:lnTo>
                    <a:pt x="25066" y="19652"/>
                  </a:lnTo>
                  <a:cubicBezTo>
                    <a:pt x="25099" y="19652"/>
                    <a:pt x="25133" y="19652"/>
                    <a:pt x="25133" y="19619"/>
                  </a:cubicBezTo>
                  <a:cubicBezTo>
                    <a:pt x="25300" y="19351"/>
                    <a:pt x="25433" y="19050"/>
                    <a:pt x="25567" y="18783"/>
                  </a:cubicBezTo>
                  <a:cubicBezTo>
                    <a:pt x="25612" y="18694"/>
                    <a:pt x="25537" y="18634"/>
                    <a:pt x="25473" y="18634"/>
                  </a:cubicBezTo>
                  <a:close/>
                  <a:moveTo>
                    <a:pt x="1230" y="18634"/>
                  </a:moveTo>
                  <a:cubicBezTo>
                    <a:pt x="1166" y="18634"/>
                    <a:pt x="1092" y="18694"/>
                    <a:pt x="1136" y="18783"/>
                  </a:cubicBezTo>
                  <a:cubicBezTo>
                    <a:pt x="1270" y="19050"/>
                    <a:pt x="1404" y="19351"/>
                    <a:pt x="1571" y="19619"/>
                  </a:cubicBezTo>
                  <a:cubicBezTo>
                    <a:pt x="1571" y="19652"/>
                    <a:pt x="1604" y="19652"/>
                    <a:pt x="1638" y="19652"/>
                  </a:cubicBezTo>
                  <a:lnTo>
                    <a:pt x="1638" y="19685"/>
                  </a:lnTo>
                  <a:cubicBezTo>
                    <a:pt x="1704" y="19685"/>
                    <a:pt x="1738" y="19585"/>
                    <a:pt x="1738" y="19518"/>
                  </a:cubicBezTo>
                  <a:cubicBezTo>
                    <a:pt x="1571" y="19251"/>
                    <a:pt x="1437" y="18984"/>
                    <a:pt x="1303" y="18683"/>
                  </a:cubicBezTo>
                  <a:cubicBezTo>
                    <a:pt x="1292" y="18649"/>
                    <a:pt x="1263" y="18634"/>
                    <a:pt x="1230" y="18634"/>
                  </a:cubicBezTo>
                  <a:close/>
                  <a:moveTo>
                    <a:pt x="2106" y="20293"/>
                  </a:moveTo>
                  <a:cubicBezTo>
                    <a:pt x="2044" y="20293"/>
                    <a:pt x="1981" y="20348"/>
                    <a:pt x="2005" y="20421"/>
                  </a:cubicBezTo>
                  <a:cubicBezTo>
                    <a:pt x="2172" y="20688"/>
                    <a:pt x="2373" y="20955"/>
                    <a:pt x="2540" y="21189"/>
                  </a:cubicBezTo>
                  <a:cubicBezTo>
                    <a:pt x="2573" y="21223"/>
                    <a:pt x="2573" y="21256"/>
                    <a:pt x="2607" y="21256"/>
                  </a:cubicBezTo>
                  <a:lnTo>
                    <a:pt x="2607" y="21223"/>
                  </a:lnTo>
                  <a:lnTo>
                    <a:pt x="2674" y="21223"/>
                  </a:lnTo>
                  <a:cubicBezTo>
                    <a:pt x="2741" y="21189"/>
                    <a:pt x="2741" y="21122"/>
                    <a:pt x="2674" y="21089"/>
                  </a:cubicBezTo>
                  <a:cubicBezTo>
                    <a:pt x="2507" y="20855"/>
                    <a:pt x="2339" y="20588"/>
                    <a:pt x="2172" y="20320"/>
                  </a:cubicBezTo>
                  <a:cubicBezTo>
                    <a:pt x="2154" y="20302"/>
                    <a:pt x="2130" y="20293"/>
                    <a:pt x="2106" y="20293"/>
                  </a:cubicBezTo>
                  <a:close/>
                  <a:moveTo>
                    <a:pt x="24569" y="20295"/>
                  </a:moveTo>
                  <a:cubicBezTo>
                    <a:pt x="24548" y="20295"/>
                    <a:pt x="24531" y="20304"/>
                    <a:pt x="24531" y="20320"/>
                  </a:cubicBezTo>
                  <a:cubicBezTo>
                    <a:pt x="24364" y="20588"/>
                    <a:pt x="24197" y="20855"/>
                    <a:pt x="23996" y="21089"/>
                  </a:cubicBezTo>
                  <a:cubicBezTo>
                    <a:pt x="23963" y="21156"/>
                    <a:pt x="23996" y="21256"/>
                    <a:pt x="24063" y="21256"/>
                  </a:cubicBezTo>
                  <a:lnTo>
                    <a:pt x="24063" y="21223"/>
                  </a:lnTo>
                  <a:cubicBezTo>
                    <a:pt x="24097" y="21223"/>
                    <a:pt x="24130" y="21223"/>
                    <a:pt x="24163" y="21189"/>
                  </a:cubicBezTo>
                  <a:cubicBezTo>
                    <a:pt x="24331" y="20955"/>
                    <a:pt x="24498" y="20688"/>
                    <a:pt x="24665" y="20421"/>
                  </a:cubicBezTo>
                  <a:cubicBezTo>
                    <a:pt x="24698" y="20387"/>
                    <a:pt x="24698" y="20320"/>
                    <a:pt x="24631" y="20320"/>
                  </a:cubicBezTo>
                  <a:cubicBezTo>
                    <a:pt x="24615" y="20304"/>
                    <a:pt x="24590" y="20295"/>
                    <a:pt x="24569" y="20295"/>
                  </a:cubicBezTo>
                  <a:close/>
                  <a:moveTo>
                    <a:pt x="3175" y="21766"/>
                  </a:moveTo>
                  <a:cubicBezTo>
                    <a:pt x="3150" y="21766"/>
                    <a:pt x="3125" y="21774"/>
                    <a:pt x="3108" y="21791"/>
                  </a:cubicBezTo>
                  <a:cubicBezTo>
                    <a:pt x="3075" y="21824"/>
                    <a:pt x="3075" y="21891"/>
                    <a:pt x="3108" y="21925"/>
                  </a:cubicBezTo>
                  <a:cubicBezTo>
                    <a:pt x="3342" y="22159"/>
                    <a:pt x="3543" y="22392"/>
                    <a:pt x="3743" y="22626"/>
                  </a:cubicBezTo>
                  <a:cubicBezTo>
                    <a:pt x="3777" y="22626"/>
                    <a:pt x="3777" y="22660"/>
                    <a:pt x="3810" y="22660"/>
                  </a:cubicBezTo>
                  <a:cubicBezTo>
                    <a:pt x="3843" y="22626"/>
                    <a:pt x="3843" y="22626"/>
                    <a:pt x="3877" y="22593"/>
                  </a:cubicBezTo>
                  <a:cubicBezTo>
                    <a:pt x="3910" y="22560"/>
                    <a:pt x="3910" y="22526"/>
                    <a:pt x="3877" y="22493"/>
                  </a:cubicBezTo>
                  <a:cubicBezTo>
                    <a:pt x="3676" y="22259"/>
                    <a:pt x="3442" y="22025"/>
                    <a:pt x="3242" y="21791"/>
                  </a:cubicBezTo>
                  <a:cubicBezTo>
                    <a:pt x="3225" y="21774"/>
                    <a:pt x="3200" y="21766"/>
                    <a:pt x="3175" y="21766"/>
                  </a:cubicBezTo>
                  <a:close/>
                  <a:moveTo>
                    <a:pt x="23495" y="21774"/>
                  </a:moveTo>
                  <a:cubicBezTo>
                    <a:pt x="23470" y="21774"/>
                    <a:pt x="23445" y="21791"/>
                    <a:pt x="23428" y="21824"/>
                  </a:cubicBezTo>
                  <a:cubicBezTo>
                    <a:pt x="23228" y="22058"/>
                    <a:pt x="23027" y="22259"/>
                    <a:pt x="22827" y="22493"/>
                  </a:cubicBezTo>
                  <a:cubicBezTo>
                    <a:pt x="22793" y="22526"/>
                    <a:pt x="22793" y="22593"/>
                    <a:pt x="22827" y="22626"/>
                  </a:cubicBezTo>
                  <a:cubicBezTo>
                    <a:pt x="22827" y="22626"/>
                    <a:pt x="22860" y="22660"/>
                    <a:pt x="22893" y="22660"/>
                  </a:cubicBezTo>
                  <a:lnTo>
                    <a:pt x="22893" y="22626"/>
                  </a:lnTo>
                  <a:lnTo>
                    <a:pt x="22927" y="22626"/>
                  </a:lnTo>
                  <a:cubicBezTo>
                    <a:pt x="23161" y="22392"/>
                    <a:pt x="23361" y="22159"/>
                    <a:pt x="23562" y="21925"/>
                  </a:cubicBezTo>
                  <a:cubicBezTo>
                    <a:pt x="23595" y="21891"/>
                    <a:pt x="23595" y="21858"/>
                    <a:pt x="23562" y="21824"/>
                  </a:cubicBezTo>
                  <a:cubicBezTo>
                    <a:pt x="23545" y="21791"/>
                    <a:pt x="23520" y="21774"/>
                    <a:pt x="23495" y="21774"/>
                  </a:cubicBezTo>
                  <a:close/>
                  <a:moveTo>
                    <a:pt x="4477" y="23096"/>
                  </a:moveTo>
                  <a:cubicBezTo>
                    <a:pt x="4397" y="23096"/>
                    <a:pt x="4333" y="23209"/>
                    <a:pt x="4412" y="23261"/>
                  </a:cubicBezTo>
                  <a:cubicBezTo>
                    <a:pt x="4646" y="23462"/>
                    <a:pt x="4879" y="23662"/>
                    <a:pt x="5113" y="23863"/>
                  </a:cubicBezTo>
                  <a:cubicBezTo>
                    <a:pt x="5147" y="23863"/>
                    <a:pt x="5147" y="23863"/>
                    <a:pt x="5180" y="23896"/>
                  </a:cubicBezTo>
                  <a:cubicBezTo>
                    <a:pt x="5214" y="23863"/>
                    <a:pt x="5214" y="23863"/>
                    <a:pt x="5247" y="23863"/>
                  </a:cubicBezTo>
                  <a:cubicBezTo>
                    <a:pt x="5281" y="23796"/>
                    <a:pt x="5281" y="23763"/>
                    <a:pt x="5247" y="23729"/>
                  </a:cubicBezTo>
                  <a:cubicBezTo>
                    <a:pt x="5013" y="23529"/>
                    <a:pt x="4746" y="23328"/>
                    <a:pt x="4545" y="23128"/>
                  </a:cubicBezTo>
                  <a:cubicBezTo>
                    <a:pt x="4523" y="23106"/>
                    <a:pt x="4499" y="23096"/>
                    <a:pt x="4477" y="23096"/>
                  </a:cubicBezTo>
                  <a:close/>
                  <a:moveTo>
                    <a:pt x="22210" y="23106"/>
                  </a:moveTo>
                  <a:cubicBezTo>
                    <a:pt x="22192" y="23106"/>
                    <a:pt x="22173" y="23113"/>
                    <a:pt x="22158" y="23128"/>
                  </a:cubicBezTo>
                  <a:cubicBezTo>
                    <a:pt x="21924" y="23328"/>
                    <a:pt x="21690" y="23529"/>
                    <a:pt x="21423" y="23729"/>
                  </a:cubicBezTo>
                  <a:cubicBezTo>
                    <a:pt x="21389" y="23763"/>
                    <a:pt x="21389" y="23796"/>
                    <a:pt x="21423" y="23830"/>
                  </a:cubicBezTo>
                  <a:cubicBezTo>
                    <a:pt x="21456" y="23863"/>
                    <a:pt x="21490" y="23863"/>
                    <a:pt x="21523" y="23896"/>
                  </a:cubicBezTo>
                  <a:lnTo>
                    <a:pt x="21523" y="23863"/>
                  </a:lnTo>
                  <a:lnTo>
                    <a:pt x="21557" y="23863"/>
                  </a:lnTo>
                  <a:cubicBezTo>
                    <a:pt x="21791" y="23662"/>
                    <a:pt x="22024" y="23462"/>
                    <a:pt x="22258" y="23261"/>
                  </a:cubicBezTo>
                  <a:cubicBezTo>
                    <a:pt x="22336" y="23184"/>
                    <a:pt x="22273" y="23106"/>
                    <a:pt x="22210" y="23106"/>
                  </a:cubicBezTo>
                  <a:close/>
                  <a:moveTo>
                    <a:pt x="20775" y="24242"/>
                  </a:moveTo>
                  <a:cubicBezTo>
                    <a:pt x="20754" y="24242"/>
                    <a:pt x="20735" y="24250"/>
                    <a:pt x="20721" y="24264"/>
                  </a:cubicBezTo>
                  <a:cubicBezTo>
                    <a:pt x="20454" y="24431"/>
                    <a:pt x="20186" y="24598"/>
                    <a:pt x="19952" y="24732"/>
                  </a:cubicBezTo>
                  <a:cubicBezTo>
                    <a:pt x="19852" y="24799"/>
                    <a:pt x="19886" y="24899"/>
                    <a:pt x="19986" y="24899"/>
                  </a:cubicBezTo>
                  <a:lnTo>
                    <a:pt x="20019" y="24899"/>
                  </a:lnTo>
                  <a:cubicBezTo>
                    <a:pt x="20287" y="24732"/>
                    <a:pt x="20554" y="24598"/>
                    <a:pt x="20821" y="24398"/>
                  </a:cubicBezTo>
                  <a:cubicBezTo>
                    <a:pt x="20855" y="24364"/>
                    <a:pt x="20855" y="24331"/>
                    <a:pt x="20855" y="24297"/>
                  </a:cubicBezTo>
                  <a:cubicBezTo>
                    <a:pt x="20835" y="24258"/>
                    <a:pt x="20804" y="24242"/>
                    <a:pt x="20775" y="24242"/>
                  </a:cubicBezTo>
                  <a:close/>
                  <a:moveTo>
                    <a:pt x="5946" y="24250"/>
                  </a:moveTo>
                  <a:cubicBezTo>
                    <a:pt x="5913" y="24250"/>
                    <a:pt x="5872" y="24274"/>
                    <a:pt x="5849" y="24297"/>
                  </a:cubicBezTo>
                  <a:cubicBezTo>
                    <a:pt x="5815" y="24331"/>
                    <a:pt x="5849" y="24398"/>
                    <a:pt x="5882" y="24431"/>
                  </a:cubicBezTo>
                  <a:cubicBezTo>
                    <a:pt x="6149" y="24598"/>
                    <a:pt x="6417" y="24765"/>
                    <a:pt x="6684" y="24899"/>
                  </a:cubicBezTo>
                  <a:cubicBezTo>
                    <a:pt x="6684" y="24916"/>
                    <a:pt x="6693" y="24924"/>
                    <a:pt x="6701" y="24924"/>
                  </a:cubicBezTo>
                  <a:cubicBezTo>
                    <a:pt x="6709" y="24924"/>
                    <a:pt x="6718" y="24916"/>
                    <a:pt x="6718" y="24899"/>
                  </a:cubicBezTo>
                  <a:lnTo>
                    <a:pt x="6718" y="24932"/>
                  </a:lnTo>
                  <a:cubicBezTo>
                    <a:pt x="6818" y="24932"/>
                    <a:pt x="6851" y="24799"/>
                    <a:pt x="6751" y="24765"/>
                  </a:cubicBezTo>
                  <a:cubicBezTo>
                    <a:pt x="6517" y="24598"/>
                    <a:pt x="6250" y="24431"/>
                    <a:pt x="5982" y="24264"/>
                  </a:cubicBezTo>
                  <a:cubicBezTo>
                    <a:pt x="5973" y="24254"/>
                    <a:pt x="5960" y="24250"/>
                    <a:pt x="5946" y="24250"/>
                  </a:cubicBezTo>
                  <a:close/>
                  <a:moveTo>
                    <a:pt x="7587" y="25166"/>
                  </a:moveTo>
                  <a:cubicBezTo>
                    <a:pt x="7553" y="25166"/>
                    <a:pt x="7486" y="25166"/>
                    <a:pt x="7453" y="25200"/>
                  </a:cubicBezTo>
                  <a:cubicBezTo>
                    <a:pt x="7453" y="25267"/>
                    <a:pt x="7453" y="25300"/>
                    <a:pt x="7520" y="25334"/>
                  </a:cubicBezTo>
                  <a:cubicBezTo>
                    <a:pt x="7787" y="25467"/>
                    <a:pt x="8054" y="25601"/>
                    <a:pt x="8355" y="25735"/>
                  </a:cubicBezTo>
                  <a:lnTo>
                    <a:pt x="8389" y="25735"/>
                  </a:lnTo>
                  <a:cubicBezTo>
                    <a:pt x="8422" y="25735"/>
                    <a:pt x="8456" y="25701"/>
                    <a:pt x="8489" y="25668"/>
                  </a:cubicBezTo>
                  <a:cubicBezTo>
                    <a:pt x="8489" y="25634"/>
                    <a:pt x="8489" y="25567"/>
                    <a:pt x="8422" y="25534"/>
                  </a:cubicBezTo>
                  <a:cubicBezTo>
                    <a:pt x="8155" y="25434"/>
                    <a:pt x="7854" y="25300"/>
                    <a:pt x="7587" y="25166"/>
                  </a:cubicBezTo>
                  <a:close/>
                  <a:moveTo>
                    <a:pt x="19153" y="25153"/>
                  </a:moveTo>
                  <a:cubicBezTo>
                    <a:pt x="19139" y="25153"/>
                    <a:pt x="19127" y="25157"/>
                    <a:pt x="19117" y="25166"/>
                  </a:cubicBezTo>
                  <a:cubicBezTo>
                    <a:pt x="18849" y="25300"/>
                    <a:pt x="18549" y="25434"/>
                    <a:pt x="18281" y="25534"/>
                  </a:cubicBezTo>
                  <a:cubicBezTo>
                    <a:pt x="18248" y="25567"/>
                    <a:pt x="18214" y="25601"/>
                    <a:pt x="18248" y="25668"/>
                  </a:cubicBezTo>
                  <a:cubicBezTo>
                    <a:pt x="18248" y="25701"/>
                    <a:pt x="18281" y="25735"/>
                    <a:pt x="18315" y="25735"/>
                  </a:cubicBezTo>
                  <a:lnTo>
                    <a:pt x="18382" y="25701"/>
                  </a:lnTo>
                  <a:cubicBezTo>
                    <a:pt x="18649" y="25601"/>
                    <a:pt x="18916" y="25467"/>
                    <a:pt x="19217" y="25334"/>
                  </a:cubicBezTo>
                  <a:cubicBezTo>
                    <a:pt x="19251" y="25300"/>
                    <a:pt x="19251" y="25267"/>
                    <a:pt x="19251" y="25200"/>
                  </a:cubicBezTo>
                  <a:cubicBezTo>
                    <a:pt x="19227" y="25176"/>
                    <a:pt x="19187" y="25153"/>
                    <a:pt x="19153" y="25153"/>
                  </a:cubicBezTo>
                  <a:close/>
                  <a:moveTo>
                    <a:pt x="9257" y="25864"/>
                  </a:moveTo>
                  <a:cubicBezTo>
                    <a:pt x="9152" y="25864"/>
                    <a:pt x="9133" y="26005"/>
                    <a:pt x="9224" y="26035"/>
                  </a:cubicBezTo>
                  <a:cubicBezTo>
                    <a:pt x="9525" y="26136"/>
                    <a:pt x="9826" y="26236"/>
                    <a:pt x="10127" y="26303"/>
                  </a:cubicBezTo>
                  <a:lnTo>
                    <a:pt x="10160" y="26303"/>
                  </a:lnTo>
                  <a:cubicBezTo>
                    <a:pt x="10193" y="26303"/>
                    <a:pt x="10227" y="26269"/>
                    <a:pt x="10227" y="26236"/>
                  </a:cubicBezTo>
                  <a:cubicBezTo>
                    <a:pt x="10260" y="26169"/>
                    <a:pt x="10227" y="26136"/>
                    <a:pt x="10160" y="26136"/>
                  </a:cubicBezTo>
                  <a:cubicBezTo>
                    <a:pt x="9859" y="26035"/>
                    <a:pt x="9558" y="25969"/>
                    <a:pt x="9291" y="25868"/>
                  </a:cubicBezTo>
                  <a:cubicBezTo>
                    <a:pt x="9279" y="25865"/>
                    <a:pt x="9268" y="25864"/>
                    <a:pt x="9257" y="25864"/>
                  </a:cubicBezTo>
                  <a:close/>
                  <a:moveTo>
                    <a:pt x="17472" y="25864"/>
                  </a:moveTo>
                  <a:cubicBezTo>
                    <a:pt x="17464" y="25864"/>
                    <a:pt x="17455" y="25865"/>
                    <a:pt x="17446" y="25868"/>
                  </a:cubicBezTo>
                  <a:cubicBezTo>
                    <a:pt x="17145" y="25969"/>
                    <a:pt x="16844" y="26035"/>
                    <a:pt x="16577" y="26102"/>
                  </a:cubicBezTo>
                  <a:cubicBezTo>
                    <a:pt x="16477" y="26136"/>
                    <a:pt x="16477" y="26269"/>
                    <a:pt x="16577" y="26303"/>
                  </a:cubicBezTo>
                  <a:lnTo>
                    <a:pt x="16610" y="26303"/>
                  </a:lnTo>
                  <a:cubicBezTo>
                    <a:pt x="16911" y="26202"/>
                    <a:pt x="17212" y="26136"/>
                    <a:pt x="17513" y="26035"/>
                  </a:cubicBezTo>
                  <a:cubicBezTo>
                    <a:pt x="17604" y="26005"/>
                    <a:pt x="17557" y="25864"/>
                    <a:pt x="17472" y="25864"/>
                  </a:cubicBezTo>
                  <a:close/>
                  <a:moveTo>
                    <a:pt x="15641" y="26303"/>
                  </a:moveTo>
                  <a:cubicBezTo>
                    <a:pt x="15340" y="26370"/>
                    <a:pt x="15039" y="26403"/>
                    <a:pt x="14739" y="26436"/>
                  </a:cubicBezTo>
                  <a:cubicBezTo>
                    <a:pt x="14672" y="26436"/>
                    <a:pt x="14638" y="26470"/>
                    <a:pt x="14638" y="26537"/>
                  </a:cubicBezTo>
                  <a:cubicBezTo>
                    <a:pt x="14638" y="26570"/>
                    <a:pt x="14705" y="26604"/>
                    <a:pt x="14739" y="26604"/>
                  </a:cubicBezTo>
                  <a:cubicBezTo>
                    <a:pt x="15073" y="26570"/>
                    <a:pt x="15374" y="26537"/>
                    <a:pt x="15674" y="26470"/>
                  </a:cubicBezTo>
                  <a:cubicBezTo>
                    <a:pt x="15708" y="26470"/>
                    <a:pt x="15741" y="26436"/>
                    <a:pt x="15741" y="26370"/>
                  </a:cubicBezTo>
                  <a:cubicBezTo>
                    <a:pt x="15741" y="26336"/>
                    <a:pt x="15674" y="26303"/>
                    <a:pt x="15641" y="26303"/>
                  </a:cubicBezTo>
                  <a:close/>
                  <a:moveTo>
                    <a:pt x="11062" y="26303"/>
                  </a:moveTo>
                  <a:cubicBezTo>
                    <a:pt x="11029" y="26303"/>
                    <a:pt x="10962" y="26336"/>
                    <a:pt x="10962" y="26370"/>
                  </a:cubicBezTo>
                  <a:cubicBezTo>
                    <a:pt x="10962" y="26436"/>
                    <a:pt x="10996" y="26470"/>
                    <a:pt x="11029" y="26470"/>
                  </a:cubicBezTo>
                  <a:cubicBezTo>
                    <a:pt x="11363" y="26537"/>
                    <a:pt x="11664" y="26570"/>
                    <a:pt x="11965" y="26604"/>
                  </a:cubicBezTo>
                  <a:cubicBezTo>
                    <a:pt x="11978" y="26610"/>
                    <a:pt x="11989" y="26613"/>
                    <a:pt x="11999" y="26613"/>
                  </a:cubicBezTo>
                  <a:cubicBezTo>
                    <a:pt x="12043" y="26613"/>
                    <a:pt x="12065" y="26564"/>
                    <a:pt x="12065" y="26537"/>
                  </a:cubicBezTo>
                  <a:cubicBezTo>
                    <a:pt x="12065" y="26470"/>
                    <a:pt x="12032" y="26436"/>
                    <a:pt x="11998" y="26436"/>
                  </a:cubicBezTo>
                  <a:cubicBezTo>
                    <a:pt x="11664" y="26403"/>
                    <a:pt x="11363" y="26370"/>
                    <a:pt x="11062" y="26303"/>
                  </a:cubicBezTo>
                  <a:close/>
                  <a:moveTo>
                    <a:pt x="12901" y="26503"/>
                  </a:moveTo>
                  <a:cubicBezTo>
                    <a:pt x="12834" y="26503"/>
                    <a:pt x="12800" y="26537"/>
                    <a:pt x="12800" y="26604"/>
                  </a:cubicBezTo>
                  <a:cubicBezTo>
                    <a:pt x="12800" y="26631"/>
                    <a:pt x="12822" y="26679"/>
                    <a:pt x="12866" y="26679"/>
                  </a:cubicBezTo>
                  <a:cubicBezTo>
                    <a:pt x="12876" y="26679"/>
                    <a:pt x="12888" y="26677"/>
                    <a:pt x="12901" y="26670"/>
                  </a:cubicBezTo>
                  <a:lnTo>
                    <a:pt x="13803" y="26670"/>
                  </a:lnTo>
                  <a:cubicBezTo>
                    <a:pt x="13813" y="26673"/>
                    <a:pt x="13823" y="26674"/>
                    <a:pt x="13831" y="26674"/>
                  </a:cubicBezTo>
                  <a:cubicBezTo>
                    <a:pt x="13936" y="26674"/>
                    <a:pt x="13926" y="26503"/>
                    <a:pt x="13803" y="265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42"/>
            <p:cNvSpPr/>
            <p:nvPr/>
          </p:nvSpPr>
          <p:spPr>
            <a:xfrm>
              <a:off x="691800" y="4019700"/>
              <a:ext cx="108650" cy="380200"/>
            </a:xfrm>
            <a:custGeom>
              <a:avLst/>
              <a:gdLst/>
              <a:ahLst/>
              <a:cxnLst/>
              <a:rect l="l" t="t" r="r" b="b"/>
              <a:pathLst>
                <a:path w="4346" h="15208" extrusionOk="0">
                  <a:moveTo>
                    <a:pt x="2173" y="1"/>
                  </a:moveTo>
                  <a:lnTo>
                    <a:pt x="1" y="15207"/>
                  </a:lnTo>
                  <a:lnTo>
                    <a:pt x="4345" y="15207"/>
                  </a:lnTo>
                  <a:lnTo>
                    <a:pt x="21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42"/>
            <p:cNvSpPr/>
            <p:nvPr/>
          </p:nvSpPr>
          <p:spPr>
            <a:xfrm>
              <a:off x="690125" y="4017000"/>
              <a:ext cx="113675" cy="385400"/>
            </a:xfrm>
            <a:custGeom>
              <a:avLst/>
              <a:gdLst/>
              <a:ahLst/>
              <a:cxnLst/>
              <a:rect l="l" t="t" r="r" b="b"/>
              <a:pathLst>
                <a:path w="4547" h="15416" extrusionOk="0">
                  <a:moveTo>
                    <a:pt x="2240" y="744"/>
                  </a:moveTo>
                  <a:lnTo>
                    <a:pt x="4312" y="15248"/>
                  </a:lnTo>
                  <a:lnTo>
                    <a:pt x="168" y="15248"/>
                  </a:lnTo>
                  <a:lnTo>
                    <a:pt x="2240" y="744"/>
                  </a:lnTo>
                  <a:close/>
                  <a:moveTo>
                    <a:pt x="2273" y="0"/>
                  </a:moveTo>
                  <a:cubicBezTo>
                    <a:pt x="2223" y="0"/>
                    <a:pt x="2173" y="25"/>
                    <a:pt x="2173" y="75"/>
                  </a:cubicBezTo>
                  <a:lnTo>
                    <a:pt x="1" y="15315"/>
                  </a:lnTo>
                  <a:cubicBezTo>
                    <a:pt x="1" y="15349"/>
                    <a:pt x="1" y="15349"/>
                    <a:pt x="1" y="15382"/>
                  </a:cubicBezTo>
                  <a:cubicBezTo>
                    <a:pt x="34" y="15415"/>
                    <a:pt x="34" y="15415"/>
                    <a:pt x="68" y="15415"/>
                  </a:cubicBezTo>
                  <a:lnTo>
                    <a:pt x="4446" y="15415"/>
                  </a:lnTo>
                  <a:cubicBezTo>
                    <a:pt x="4513" y="15415"/>
                    <a:pt x="4546" y="15382"/>
                    <a:pt x="4546" y="15315"/>
                  </a:cubicBezTo>
                  <a:lnTo>
                    <a:pt x="2374" y="75"/>
                  </a:lnTo>
                  <a:cubicBezTo>
                    <a:pt x="2374" y="25"/>
                    <a:pt x="2324" y="0"/>
                    <a:pt x="2273" y="0"/>
                  </a:cubicBez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42"/>
            <p:cNvSpPr/>
            <p:nvPr/>
          </p:nvSpPr>
          <p:spPr>
            <a:xfrm>
              <a:off x="746125" y="4019700"/>
              <a:ext cx="54325" cy="380200"/>
            </a:xfrm>
            <a:custGeom>
              <a:avLst/>
              <a:gdLst/>
              <a:ahLst/>
              <a:cxnLst/>
              <a:rect l="l" t="t" r="r" b="b"/>
              <a:pathLst>
                <a:path w="2173" h="15208" extrusionOk="0">
                  <a:moveTo>
                    <a:pt x="0" y="1"/>
                  </a:moveTo>
                  <a:lnTo>
                    <a:pt x="0" y="15207"/>
                  </a:lnTo>
                  <a:lnTo>
                    <a:pt x="2172" y="15207"/>
                  </a:lnTo>
                  <a:lnTo>
                    <a:pt x="0" y="1"/>
                  </a:ln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42"/>
            <p:cNvSpPr/>
            <p:nvPr/>
          </p:nvSpPr>
          <p:spPr>
            <a:xfrm>
              <a:off x="754475" y="4353925"/>
              <a:ext cx="381025" cy="108625"/>
            </a:xfrm>
            <a:custGeom>
              <a:avLst/>
              <a:gdLst/>
              <a:ahLst/>
              <a:cxnLst/>
              <a:rect l="l" t="t" r="r" b="b"/>
              <a:pathLst>
                <a:path w="15241" h="4345" extrusionOk="0">
                  <a:moveTo>
                    <a:pt x="0" y="0"/>
                  </a:moveTo>
                  <a:lnTo>
                    <a:pt x="0" y="4345"/>
                  </a:lnTo>
                  <a:lnTo>
                    <a:pt x="15240" y="2172"/>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42"/>
            <p:cNvSpPr/>
            <p:nvPr/>
          </p:nvSpPr>
          <p:spPr>
            <a:xfrm>
              <a:off x="751950" y="4351400"/>
              <a:ext cx="386050" cy="113675"/>
            </a:xfrm>
            <a:custGeom>
              <a:avLst/>
              <a:gdLst/>
              <a:ahLst/>
              <a:cxnLst/>
              <a:rect l="l" t="t" r="r" b="b"/>
              <a:pathLst>
                <a:path w="15442" h="4547" extrusionOk="0">
                  <a:moveTo>
                    <a:pt x="201" y="201"/>
                  </a:moveTo>
                  <a:lnTo>
                    <a:pt x="14673" y="2240"/>
                  </a:lnTo>
                  <a:lnTo>
                    <a:pt x="201" y="4346"/>
                  </a:lnTo>
                  <a:lnTo>
                    <a:pt x="201" y="201"/>
                  </a:lnTo>
                  <a:close/>
                  <a:moveTo>
                    <a:pt x="101" y="1"/>
                  </a:moveTo>
                  <a:cubicBezTo>
                    <a:pt x="101" y="1"/>
                    <a:pt x="68" y="1"/>
                    <a:pt x="34" y="34"/>
                  </a:cubicBezTo>
                  <a:cubicBezTo>
                    <a:pt x="34" y="34"/>
                    <a:pt x="1" y="68"/>
                    <a:pt x="1" y="101"/>
                  </a:cubicBezTo>
                  <a:lnTo>
                    <a:pt x="1" y="4446"/>
                  </a:lnTo>
                  <a:cubicBezTo>
                    <a:pt x="1" y="4479"/>
                    <a:pt x="1" y="4513"/>
                    <a:pt x="34" y="4513"/>
                  </a:cubicBezTo>
                  <a:cubicBezTo>
                    <a:pt x="34" y="4513"/>
                    <a:pt x="68" y="4546"/>
                    <a:pt x="101" y="4546"/>
                  </a:cubicBezTo>
                  <a:lnTo>
                    <a:pt x="15341" y="2374"/>
                  </a:lnTo>
                  <a:cubicBezTo>
                    <a:pt x="15375" y="2374"/>
                    <a:pt x="15441" y="2340"/>
                    <a:pt x="15408" y="2273"/>
                  </a:cubicBezTo>
                  <a:cubicBezTo>
                    <a:pt x="15441" y="2240"/>
                    <a:pt x="15375" y="2207"/>
                    <a:pt x="15341" y="2207"/>
                  </a:cubicBezTo>
                  <a:lnTo>
                    <a:pt x="101" y="1"/>
                  </a:ln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42"/>
            <p:cNvSpPr/>
            <p:nvPr/>
          </p:nvSpPr>
          <p:spPr>
            <a:xfrm>
              <a:off x="754475" y="4408225"/>
              <a:ext cx="381025" cy="54325"/>
            </a:xfrm>
            <a:custGeom>
              <a:avLst/>
              <a:gdLst/>
              <a:ahLst/>
              <a:cxnLst/>
              <a:rect l="l" t="t" r="r" b="b"/>
              <a:pathLst>
                <a:path w="15241" h="2173" extrusionOk="0">
                  <a:moveTo>
                    <a:pt x="0" y="0"/>
                  </a:moveTo>
                  <a:lnTo>
                    <a:pt x="0" y="2173"/>
                  </a:lnTo>
                  <a:lnTo>
                    <a:pt x="15240" y="0"/>
                  </a:ln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42"/>
            <p:cNvSpPr/>
            <p:nvPr/>
          </p:nvSpPr>
          <p:spPr>
            <a:xfrm>
              <a:off x="691800" y="4415750"/>
              <a:ext cx="108650" cy="381025"/>
            </a:xfrm>
            <a:custGeom>
              <a:avLst/>
              <a:gdLst/>
              <a:ahLst/>
              <a:cxnLst/>
              <a:rect l="l" t="t" r="r" b="b"/>
              <a:pathLst>
                <a:path w="4346" h="15241" extrusionOk="0">
                  <a:moveTo>
                    <a:pt x="1" y="0"/>
                  </a:moveTo>
                  <a:lnTo>
                    <a:pt x="2173" y="15240"/>
                  </a:lnTo>
                  <a:lnTo>
                    <a:pt x="434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42"/>
            <p:cNvSpPr/>
            <p:nvPr/>
          </p:nvSpPr>
          <p:spPr>
            <a:xfrm>
              <a:off x="689300" y="4414075"/>
              <a:ext cx="113650" cy="385200"/>
            </a:xfrm>
            <a:custGeom>
              <a:avLst/>
              <a:gdLst/>
              <a:ahLst/>
              <a:cxnLst/>
              <a:rect l="l" t="t" r="r" b="b"/>
              <a:pathLst>
                <a:path w="4546" h="15408" extrusionOk="0">
                  <a:moveTo>
                    <a:pt x="4379" y="167"/>
                  </a:moveTo>
                  <a:lnTo>
                    <a:pt x="2273" y="14672"/>
                  </a:lnTo>
                  <a:lnTo>
                    <a:pt x="201" y="167"/>
                  </a:lnTo>
                  <a:close/>
                  <a:moveTo>
                    <a:pt x="0" y="0"/>
                  </a:moveTo>
                  <a:cubicBezTo>
                    <a:pt x="0" y="34"/>
                    <a:pt x="0" y="67"/>
                    <a:pt x="0" y="101"/>
                  </a:cubicBezTo>
                  <a:lnTo>
                    <a:pt x="2206" y="15307"/>
                  </a:lnTo>
                  <a:cubicBezTo>
                    <a:pt x="2206" y="15374"/>
                    <a:pt x="2240" y="15407"/>
                    <a:pt x="2273" y="15407"/>
                  </a:cubicBezTo>
                  <a:cubicBezTo>
                    <a:pt x="2340" y="15407"/>
                    <a:pt x="2373" y="15374"/>
                    <a:pt x="2373" y="15307"/>
                  </a:cubicBezTo>
                  <a:lnTo>
                    <a:pt x="4546" y="101"/>
                  </a:lnTo>
                  <a:cubicBezTo>
                    <a:pt x="4546" y="67"/>
                    <a:pt x="4546" y="34"/>
                    <a:pt x="4512" y="0"/>
                  </a:cubicBez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42"/>
            <p:cNvSpPr/>
            <p:nvPr/>
          </p:nvSpPr>
          <p:spPr>
            <a:xfrm>
              <a:off x="691800" y="4415750"/>
              <a:ext cx="54325" cy="381025"/>
            </a:xfrm>
            <a:custGeom>
              <a:avLst/>
              <a:gdLst/>
              <a:ahLst/>
              <a:cxnLst/>
              <a:rect l="l" t="t" r="r" b="b"/>
              <a:pathLst>
                <a:path w="2173" h="15241" extrusionOk="0">
                  <a:moveTo>
                    <a:pt x="1" y="0"/>
                  </a:moveTo>
                  <a:lnTo>
                    <a:pt x="2173" y="15240"/>
                  </a:lnTo>
                  <a:lnTo>
                    <a:pt x="2173" y="0"/>
                  </a:ln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42"/>
            <p:cNvSpPr/>
            <p:nvPr/>
          </p:nvSpPr>
          <p:spPr>
            <a:xfrm>
              <a:off x="357600" y="4353925"/>
              <a:ext cx="381025" cy="108625"/>
            </a:xfrm>
            <a:custGeom>
              <a:avLst/>
              <a:gdLst/>
              <a:ahLst/>
              <a:cxnLst/>
              <a:rect l="l" t="t" r="r" b="b"/>
              <a:pathLst>
                <a:path w="15241" h="4345" extrusionOk="0">
                  <a:moveTo>
                    <a:pt x="15240" y="0"/>
                  </a:moveTo>
                  <a:lnTo>
                    <a:pt x="0" y="2172"/>
                  </a:lnTo>
                  <a:lnTo>
                    <a:pt x="15240" y="4345"/>
                  </a:lnTo>
                  <a:lnTo>
                    <a:pt x="152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42"/>
            <p:cNvSpPr/>
            <p:nvPr/>
          </p:nvSpPr>
          <p:spPr>
            <a:xfrm>
              <a:off x="355925" y="4351400"/>
              <a:ext cx="385200" cy="113675"/>
            </a:xfrm>
            <a:custGeom>
              <a:avLst/>
              <a:gdLst/>
              <a:ahLst/>
              <a:cxnLst/>
              <a:rect l="l" t="t" r="r" b="b"/>
              <a:pathLst>
                <a:path w="15408" h="4547" extrusionOk="0">
                  <a:moveTo>
                    <a:pt x="15207" y="201"/>
                  </a:moveTo>
                  <a:lnTo>
                    <a:pt x="15207" y="4346"/>
                  </a:lnTo>
                  <a:lnTo>
                    <a:pt x="702" y="2273"/>
                  </a:lnTo>
                  <a:lnTo>
                    <a:pt x="15207" y="201"/>
                  </a:lnTo>
                  <a:close/>
                  <a:moveTo>
                    <a:pt x="15307" y="1"/>
                  </a:moveTo>
                  <a:lnTo>
                    <a:pt x="67" y="2173"/>
                  </a:lnTo>
                  <a:cubicBezTo>
                    <a:pt x="34" y="2173"/>
                    <a:pt x="0" y="2240"/>
                    <a:pt x="0" y="2273"/>
                  </a:cubicBezTo>
                  <a:cubicBezTo>
                    <a:pt x="0" y="2307"/>
                    <a:pt x="34" y="2340"/>
                    <a:pt x="67" y="2374"/>
                  </a:cubicBezTo>
                  <a:lnTo>
                    <a:pt x="15307" y="4546"/>
                  </a:lnTo>
                  <a:cubicBezTo>
                    <a:pt x="15341" y="4546"/>
                    <a:pt x="15341" y="4546"/>
                    <a:pt x="15374" y="4513"/>
                  </a:cubicBezTo>
                  <a:cubicBezTo>
                    <a:pt x="15407" y="4513"/>
                    <a:pt x="15407" y="4479"/>
                    <a:pt x="15407" y="4446"/>
                  </a:cubicBezTo>
                  <a:lnTo>
                    <a:pt x="15407" y="101"/>
                  </a:lnTo>
                  <a:cubicBezTo>
                    <a:pt x="15407" y="68"/>
                    <a:pt x="15407" y="34"/>
                    <a:pt x="15374" y="34"/>
                  </a:cubicBezTo>
                  <a:cubicBezTo>
                    <a:pt x="15341" y="1"/>
                    <a:pt x="15341" y="1"/>
                    <a:pt x="15307" y="1"/>
                  </a:cubicBez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42"/>
            <p:cNvSpPr/>
            <p:nvPr/>
          </p:nvSpPr>
          <p:spPr>
            <a:xfrm>
              <a:off x="357600" y="4353925"/>
              <a:ext cx="381025" cy="54325"/>
            </a:xfrm>
            <a:custGeom>
              <a:avLst/>
              <a:gdLst/>
              <a:ahLst/>
              <a:cxnLst/>
              <a:rect l="l" t="t" r="r" b="b"/>
              <a:pathLst>
                <a:path w="15241" h="2173" extrusionOk="0">
                  <a:moveTo>
                    <a:pt x="15240" y="0"/>
                  </a:moveTo>
                  <a:lnTo>
                    <a:pt x="0" y="2172"/>
                  </a:lnTo>
                  <a:lnTo>
                    <a:pt x="15240" y="2172"/>
                  </a:lnTo>
                  <a:lnTo>
                    <a:pt x="15240" y="0"/>
                  </a:ln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42"/>
            <p:cNvSpPr/>
            <p:nvPr/>
          </p:nvSpPr>
          <p:spPr>
            <a:xfrm>
              <a:off x="569825" y="4231925"/>
              <a:ext cx="203050" cy="202225"/>
            </a:xfrm>
            <a:custGeom>
              <a:avLst/>
              <a:gdLst/>
              <a:ahLst/>
              <a:cxnLst/>
              <a:rect l="l" t="t" r="r" b="b"/>
              <a:pathLst>
                <a:path w="8122" h="8089" extrusionOk="0">
                  <a:moveTo>
                    <a:pt x="0" y="1"/>
                  </a:moveTo>
                  <a:lnTo>
                    <a:pt x="6083" y="8088"/>
                  </a:lnTo>
                  <a:lnTo>
                    <a:pt x="8121" y="6083"/>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42"/>
            <p:cNvSpPr/>
            <p:nvPr/>
          </p:nvSpPr>
          <p:spPr>
            <a:xfrm>
              <a:off x="566850" y="4229725"/>
              <a:ext cx="208525" cy="206925"/>
            </a:xfrm>
            <a:custGeom>
              <a:avLst/>
              <a:gdLst/>
              <a:ahLst/>
              <a:cxnLst/>
              <a:rect l="l" t="t" r="r" b="b"/>
              <a:pathLst>
                <a:path w="8341" h="8277" extrusionOk="0">
                  <a:moveTo>
                    <a:pt x="587" y="556"/>
                  </a:moveTo>
                  <a:lnTo>
                    <a:pt x="8073" y="6171"/>
                  </a:lnTo>
                  <a:lnTo>
                    <a:pt x="6202" y="8076"/>
                  </a:lnTo>
                  <a:lnTo>
                    <a:pt x="587" y="556"/>
                  </a:lnTo>
                  <a:close/>
                  <a:moveTo>
                    <a:pt x="120" y="0"/>
                  </a:moveTo>
                  <a:cubicBezTo>
                    <a:pt x="49" y="0"/>
                    <a:pt x="1" y="78"/>
                    <a:pt x="52" y="155"/>
                  </a:cubicBezTo>
                  <a:lnTo>
                    <a:pt x="6135" y="8243"/>
                  </a:lnTo>
                  <a:cubicBezTo>
                    <a:pt x="6135" y="8243"/>
                    <a:pt x="6168" y="8277"/>
                    <a:pt x="6202" y="8277"/>
                  </a:cubicBezTo>
                  <a:cubicBezTo>
                    <a:pt x="6235" y="8277"/>
                    <a:pt x="6235" y="8277"/>
                    <a:pt x="6269" y="8243"/>
                  </a:cubicBezTo>
                  <a:lnTo>
                    <a:pt x="8274" y="6238"/>
                  </a:lnTo>
                  <a:cubicBezTo>
                    <a:pt x="8341" y="6171"/>
                    <a:pt x="8341" y="6104"/>
                    <a:pt x="8274" y="6071"/>
                  </a:cubicBezTo>
                  <a:lnTo>
                    <a:pt x="186" y="22"/>
                  </a:lnTo>
                  <a:cubicBezTo>
                    <a:pt x="163" y="7"/>
                    <a:pt x="141" y="0"/>
                    <a:pt x="120" y="0"/>
                  </a:cubicBez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42"/>
            <p:cNvSpPr/>
            <p:nvPr/>
          </p:nvSpPr>
          <p:spPr>
            <a:xfrm>
              <a:off x="569825" y="4231925"/>
              <a:ext cx="203050" cy="177150"/>
            </a:xfrm>
            <a:custGeom>
              <a:avLst/>
              <a:gdLst/>
              <a:ahLst/>
              <a:cxnLst/>
              <a:rect l="l" t="t" r="r" b="b"/>
              <a:pathLst>
                <a:path w="8122" h="7086" extrusionOk="0">
                  <a:moveTo>
                    <a:pt x="0" y="1"/>
                  </a:moveTo>
                  <a:lnTo>
                    <a:pt x="7085" y="7086"/>
                  </a:lnTo>
                  <a:lnTo>
                    <a:pt x="8121" y="6083"/>
                  </a:lnTo>
                  <a:lnTo>
                    <a:pt x="0" y="1"/>
                  </a:ln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42"/>
            <p:cNvSpPr/>
            <p:nvPr/>
          </p:nvSpPr>
          <p:spPr>
            <a:xfrm>
              <a:off x="721875" y="4231925"/>
              <a:ext cx="202225" cy="202225"/>
            </a:xfrm>
            <a:custGeom>
              <a:avLst/>
              <a:gdLst/>
              <a:ahLst/>
              <a:cxnLst/>
              <a:rect l="l" t="t" r="r" b="b"/>
              <a:pathLst>
                <a:path w="8089" h="8089" extrusionOk="0">
                  <a:moveTo>
                    <a:pt x="8089" y="1"/>
                  </a:moveTo>
                  <a:lnTo>
                    <a:pt x="1" y="6083"/>
                  </a:lnTo>
                  <a:lnTo>
                    <a:pt x="2039" y="8088"/>
                  </a:lnTo>
                  <a:lnTo>
                    <a:pt x="80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42"/>
            <p:cNvSpPr/>
            <p:nvPr/>
          </p:nvSpPr>
          <p:spPr>
            <a:xfrm>
              <a:off x="719375" y="4229625"/>
              <a:ext cx="207225" cy="207025"/>
            </a:xfrm>
            <a:custGeom>
              <a:avLst/>
              <a:gdLst/>
              <a:ahLst/>
              <a:cxnLst/>
              <a:rect l="l" t="t" r="r" b="b"/>
              <a:pathLst>
                <a:path w="8289" h="8281" extrusionOk="0">
                  <a:moveTo>
                    <a:pt x="7754" y="560"/>
                  </a:moveTo>
                  <a:lnTo>
                    <a:pt x="2106" y="8080"/>
                  </a:lnTo>
                  <a:lnTo>
                    <a:pt x="234" y="6175"/>
                  </a:lnTo>
                  <a:lnTo>
                    <a:pt x="7754" y="560"/>
                  </a:lnTo>
                  <a:close/>
                  <a:moveTo>
                    <a:pt x="8205" y="1"/>
                  </a:moveTo>
                  <a:cubicBezTo>
                    <a:pt x="8189" y="1"/>
                    <a:pt x="8172" y="9"/>
                    <a:pt x="8155" y="26"/>
                  </a:cubicBezTo>
                  <a:lnTo>
                    <a:pt x="34" y="6075"/>
                  </a:lnTo>
                  <a:cubicBezTo>
                    <a:pt x="34" y="6108"/>
                    <a:pt x="1" y="6142"/>
                    <a:pt x="1" y="6142"/>
                  </a:cubicBezTo>
                  <a:cubicBezTo>
                    <a:pt x="1" y="6175"/>
                    <a:pt x="34" y="6209"/>
                    <a:pt x="34" y="6242"/>
                  </a:cubicBezTo>
                  <a:lnTo>
                    <a:pt x="2073" y="8247"/>
                  </a:lnTo>
                  <a:cubicBezTo>
                    <a:pt x="2073" y="8275"/>
                    <a:pt x="2096" y="8280"/>
                    <a:pt x="2123" y="8281"/>
                  </a:cubicBezTo>
                  <a:lnTo>
                    <a:pt x="2123" y="8281"/>
                  </a:lnTo>
                  <a:cubicBezTo>
                    <a:pt x="2150" y="8280"/>
                    <a:pt x="2173" y="8275"/>
                    <a:pt x="2173" y="8247"/>
                  </a:cubicBezTo>
                  <a:lnTo>
                    <a:pt x="8256" y="126"/>
                  </a:lnTo>
                  <a:cubicBezTo>
                    <a:pt x="8289" y="93"/>
                    <a:pt x="8289" y="59"/>
                    <a:pt x="8256" y="26"/>
                  </a:cubicBezTo>
                  <a:cubicBezTo>
                    <a:pt x="8239" y="9"/>
                    <a:pt x="8222" y="1"/>
                    <a:pt x="8205" y="1"/>
                  </a:cubicBezTo>
                  <a:close/>
                  <a:moveTo>
                    <a:pt x="2123" y="8281"/>
                  </a:moveTo>
                  <a:lnTo>
                    <a:pt x="2123" y="8281"/>
                  </a:lnTo>
                  <a:cubicBezTo>
                    <a:pt x="2117" y="8281"/>
                    <a:pt x="2112" y="8281"/>
                    <a:pt x="2106" y="8281"/>
                  </a:cubicBezTo>
                  <a:lnTo>
                    <a:pt x="2139" y="8281"/>
                  </a:lnTo>
                  <a:cubicBezTo>
                    <a:pt x="2134" y="8281"/>
                    <a:pt x="2128" y="8281"/>
                    <a:pt x="2123" y="8281"/>
                  </a:cubicBez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42"/>
            <p:cNvSpPr/>
            <p:nvPr/>
          </p:nvSpPr>
          <p:spPr>
            <a:xfrm>
              <a:off x="746950" y="4231925"/>
              <a:ext cx="177150" cy="202225"/>
            </a:xfrm>
            <a:custGeom>
              <a:avLst/>
              <a:gdLst/>
              <a:ahLst/>
              <a:cxnLst/>
              <a:rect l="l" t="t" r="r" b="b"/>
              <a:pathLst>
                <a:path w="7086" h="8089" extrusionOk="0">
                  <a:moveTo>
                    <a:pt x="7086" y="1"/>
                  </a:moveTo>
                  <a:lnTo>
                    <a:pt x="0" y="7086"/>
                  </a:lnTo>
                  <a:lnTo>
                    <a:pt x="1036" y="8088"/>
                  </a:lnTo>
                  <a:lnTo>
                    <a:pt x="7086" y="1"/>
                  </a:ln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42"/>
            <p:cNvSpPr/>
            <p:nvPr/>
          </p:nvSpPr>
          <p:spPr>
            <a:xfrm>
              <a:off x="721875" y="4384000"/>
              <a:ext cx="202225" cy="202225"/>
            </a:xfrm>
            <a:custGeom>
              <a:avLst/>
              <a:gdLst/>
              <a:ahLst/>
              <a:cxnLst/>
              <a:rect l="l" t="t" r="r" b="b"/>
              <a:pathLst>
                <a:path w="8089" h="8089" extrusionOk="0">
                  <a:moveTo>
                    <a:pt x="2039" y="0"/>
                  </a:moveTo>
                  <a:lnTo>
                    <a:pt x="1" y="2005"/>
                  </a:lnTo>
                  <a:lnTo>
                    <a:pt x="8089" y="8088"/>
                  </a:lnTo>
                  <a:lnTo>
                    <a:pt x="2039" y="0"/>
                  </a:lnTo>
                  <a:close/>
                </a:path>
              </a:pathLst>
            </a:custGeom>
            <a:solidFill>
              <a:srgbClr val="F5E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42"/>
            <p:cNvSpPr/>
            <p:nvPr/>
          </p:nvSpPr>
          <p:spPr>
            <a:xfrm>
              <a:off x="719375" y="4380650"/>
              <a:ext cx="207225" cy="208075"/>
            </a:xfrm>
            <a:custGeom>
              <a:avLst/>
              <a:gdLst/>
              <a:ahLst/>
              <a:cxnLst/>
              <a:rect l="l" t="t" r="r" b="b"/>
              <a:pathLst>
                <a:path w="8289" h="8323" extrusionOk="0">
                  <a:moveTo>
                    <a:pt x="2139" y="234"/>
                  </a:moveTo>
                  <a:lnTo>
                    <a:pt x="7754" y="7754"/>
                  </a:lnTo>
                  <a:lnTo>
                    <a:pt x="234" y="2139"/>
                  </a:lnTo>
                  <a:lnTo>
                    <a:pt x="2139" y="234"/>
                  </a:lnTo>
                  <a:close/>
                  <a:moveTo>
                    <a:pt x="2139" y="1"/>
                  </a:moveTo>
                  <a:cubicBezTo>
                    <a:pt x="2106" y="1"/>
                    <a:pt x="2073" y="34"/>
                    <a:pt x="2073" y="34"/>
                  </a:cubicBezTo>
                  <a:lnTo>
                    <a:pt x="34" y="2073"/>
                  </a:lnTo>
                  <a:cubicBezTo>
                    <a:pt x="1" y="2073"/>
                    <a:pt x="1" y="2106"/>
                    <a:pt x="1" y="2139"/>
                  </a:cubicBezTo>
                  <a:cubicBezTo>
                    <a:pt x="1" y="2173"/>
                    <a:pt x="34" y="2173"/>
                    <a:pt x="34" y="2206"/>
                  </a:cubicBezTo>
                  <a:lnTo>
                    <a:pt x="8155" y="8322"/>
                  </a:lnTo>
                  <a:lnTo>
                    <a:pt x="8189" y="8322"/>
                  </a:lnTo>
                  <a:cubicBezTo>
                    <a:pt x="8222" y="8322"/>
                    <a:pt x="8256" y="8289"/>
                    <a:pt x="8256" y="8255"/>
                  </a:cubicBezTo>
                  <a:cubicBezTo>
                    <a:pt x="8289" y="8222"/>
                    <a:pt x="8289" y="8189"/>
                    <a:pt x="8256" y="8155"/>
                  </a:cubicBezTo>
                  <a:lnTo>
                    <a:pt x="2206" y="34"/>
                  </a:lnTo>
                  <a:cubicBezTo>
                    <a:pt x="2173" y="34"/>
                    <a:pt x="2173" y="1"/>
                    <a:pt x="2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42"/>
            <p:cNvSpPr/>
            <p:nvPr/>
          </p:nvSpPr>
          <p:spPr>
            <a:xfrm>
              <a:off x="721875" y="4409050"/>
              <a:ext cx="202225" cy="177175"/>
            </a:xfrm>
            <a:custGeom>
              <a:avLst/>
              <a:gdLst/>
              <a:ahLst/>
              <a:cxnLst/>
              <a:rect l="l" t="t" r="r" b="b"/>
              <a:pathLst>
                <a:path w="8089" h="7087" extrusionOk="0">
                  <a:moveTo>
                    <a:pt x="1003" y="1"/>
                  </a:moveTo>
                  <a:lnTo>
                    <a:pt x="1" y="1003"/>
                  </a:lnTo>
                  <a:lnTo>
                    <a:pt x="8089" y="7086"/>
                  </a:lnTo>
                  <a:lnTo>
                    <a:pt x="8089" y="7086"/>
                  </a:lnTo>
                  <a:lnTo>
                    <a:pt x="1003" y="1"/>
                  </a:ln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42"/>
            <p:cNvSpPr/>
            <p:nvPr/>
          </p:nvSpPr>
          <p:spPr>
            <a:xfrm>
              <a:off x="569825" y="4384000"/>
              <a:ext cx="203050" cy="202225"/>
            </a:xfrm>
            <a:custGeom>
              <a:avLst/>
              <a:gdLst/>
              <a:ahLst/>
              <a:cxnLst/>
              <a:rect l="l" t="t" r="r" b="b"/>
              <a:pathLst>
                <a:path w="8122" h="8089" extrusionOk="0">
                  <a:moveTo>
                    <a:pt x="6083" y="0"/>
                  </a:moveTo>
                  <a:lnTo>
                    <a:pt x="0" y="8088"/>
                  </a:lnTo>
                  <a:lnTo>
                    <a:pt x="8121" y="2005"/>
                  </a:lnTo>
                  <a:lnTo>
                    <a:pt x="60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42"/>
            <p:cNvSpPr/>
            <p:nvPr/>
          </p:nvSpPr>
          <p:spPr>
            <a:xfrm>
              <a:off x="567300" y="4381475"/>
              <a:ext cx="207250" cy="207250"/>
            </a:xfrm>
            <a:custGeom>
              <a:avLst/>
              <a:gdLst/>
              <a:ahLst/>
              <a:cxnLst/>
              <a:rect l="l" t="t" r="r" b="b"/>
              <a:pathLst>
                <a:path w="8290" h="8290" extrusionOk="0">
                  <a:moveTo>
                    <a:pt x="6184" y="235"/>
                  </a:moveTo>
                  <a:lnTo>
                    <a:pt x="8055" y="2140"/>
                  </a:lnTo>
                  <a:lnTo>
                    <a:pt x="569" y="7755"/>
                  </a:lnTo>
                  <a:lnTo>
                    <a:pt x="569" y="7755"/>
                  </a:lnTo>
                  <a:lnTo>
                    <a:pt x="6184" y="235"/>
                  </a:lnTo>
                  <a:close/>
                  <a:moveTo>
                    <a:pt x="6184" y="1"/>
                  </a:moveTo>
                  <a:cubicBezTo>
                    <a:pt x="6150" y="1"/>
                    <a:pt x="6150" y="1"/>
                    <a:pt x="6117" y="34"/>
                  </a:cubicBezTo>
                  <a:lnTo>
                    <a:pt x="34" y="8122"/>
                  </a:lnTo>
                  <a:cubicBezTo>
                    <a:pt x="1" y="8156"/>
                    <a:pt x="1" y="8222"/>
                    <a:pt x="34" y="8256"/>
                  </a:cubicBezTo>
                  <a:cubicBezTo>
                    <a:pt x="68" y="8256"/>
                    <a:pt x="101" y="8289"/>
                    <a:pt x="101" y="8289"/>
                  </a:cubicBezTo>
                  <a:cubicBezTo>
                    <a:pt x="135" y="8289"/>
                    <a:pt x="135" y="8256"/>
                    <a:pt x="168" y="8256"/>
                  </a:cubicBezTo>
                  <a:lnTo>
                    <a:pt x="8256" y="2173"/>
                  </a:lnTo>
                  <a:cubicBezTo>
                    <a:pt x="8289" y="2173"/>
                    <a:pt x="8289" y="2140"/>
                    <a:pt x="8289" y="2106"/>
                  </a:cubicBezTo>
                  <a:cubicBezTo>
                    <a:pt x="8289" y="2106"/>
                    <a:pt x="8289" y="2073"/>
                    <a:pt x="8256" y="2040"/>
                  </a:cubicBezTo>
                  <a:lnTo>
                    <a:pt x="6251" y="34"/>
                  </a:lnTo>
                  <a:cubicBezTo>
                    <a:pt x="6251" y="1"/>
                    <a:pt x="6217" y="1"/>
                    <a:pt x="6184" y="1"/>
                  </a:cubicBez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42"/>
            <p:cNvSpPr/>
            <p:nvPr/>
          </p:nvSpPr>
          <p:spPr>
            <a:xfrm>
              <a:off x="569825" y="4384000"/>
              <a:ext cx="177150" cy="202225"/>
            </a:xfrm>
            <a:custGeom>
              <a:avLst/>
              <a:gdLst/>
              <a:ahLst/>
              <a:cxnLst/>
              <a:rect l="l" t="t" r="r" b="b"/>
              <a:pathLst>
                <a:path w="7086" h="8089" extrusionOk="0">
                  <a:moveTo>
                    <a:pt x="6083" y="0"/>
                  </a:moveTo>
                  <a:lnTo>
                    <a:pt x="0" y="8088"/>
                  </a:lnTo>
                  <a:lnTo>
                    <a:pt x="7085" y="1003"/>
                  </a:lnTo>
                  <a:lnTo>
                    <a:pt x="6083" y="0"/>
                  </a:ln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42"/>
            <p:cNvSpPr/>
            <p:nvPr/>
          </p:nvSpPr>
          <p:spPr>
            <a:xfrm>
              <a:off x="645850" y="4333025"/>
              <a:ext cx="175475" cy="150250"/>
            </a:xfrm>
            <a:custGeom>
              <a:avLst/>
              <a:gdLst/>
              <a:ahLst/>
              <a:cxnLst/>
              <a:rect l="l" t="t" r="r" b="b"/>
              <a:pathLst>
                <a:path w="7019" h="6010" extrusionOk="0">
                  <a:moveTo>
                    <a:pt x="4011" y="1"/>
                  </a:moveTo>
                  <a:cubicBezTo>
                    <a:pt x="1337" y="1"/>
                    <a:pt x="0" y="3242"/>
                    <a:pt x="1905" y="5114"/>
                  </a:cubicBezTo>
                  <a:cubicBezTo>
                    <a:pt x="2513" y="5733"/>
                    <a:pt x="3266" y="6009"/>
                    <a:pt x="4005" y="6009"/>
                  </a:cubicBezTo>
                  <a:cubicBezTo>
                    <a:pt x="5541" y="6009"/>
                    <a:pt x="7019" y="4814"/>
                    <a:pt x="7019" y="3008"/>
                  </a:cubicBezTo>
                  <a:cubicBezTo>
                    <a:pt x="7019" y="1337"/>
                    <a:pt x="5682" y="1"/>
                    <a:pt x="40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42"/>
            <p:cNvSpPr/>
            <p:nvPr/>
          </p:nvSpPr>
          <p:spPr>
            <a:xfrm>
              <a:off x="642500" y="4330400"/>
              <a:ext cx="181350" cy="154725"/>
            </a:xfrm>
            <a:custGeom>
              <a:avLst/>
              <a:gdLst/>
              <a:ahLst/>
              <a:cxnLst/>
              <a:rect l="l" t="t" r="r" b="b"/>
              <a:pathLst>
                <a:path w="7254" h="6189" extrusionOk="0">
                  <a:moveTo>
                    <a:pt x="4145" y="206"/>
                  </a:moveTo>
                  <a:cubicBezTo>
                    <a:pt x="5783" y="206"/>
                    <a:pt x="7086" y="1509"/>
                    <a:pt x="7086" y="3113"/>
                  </a:cubicBezTo>
                  <a:cubicBezTo>
                    <a:pt x="7086" y="4878"/>
                    <a:pt x="5647" y="6045"/>
                    <a:pt x="4136" y="6045"/>
                  </a:cubicBezTo>
                  <a:cubicBezTo>
                    <a:pt x="3415" y="6045"/>
                    <a:pt x="2678" y="5779"/>
                    <a:pt x="2073" y="5186"/>
                  </a:cubicBezTo>
                  <a:cubicBezTo>
                    <a:pt x="235" y="3347"/>
                    <a:pt x="1538" y="206"/>
                    <a:pt x="4145" y="206"/>
                  </a:cubicBezTo>
                  <a:close/>
                  <a:moveTo>
                    <a:pt x="4130" y="1"/>
                  </a:moveTo>
                  <a:cubicBezTo>
                    <a:pt x="3371" y="1"/>
                    <a:pt x="2599" y="282"/>
                    <a:pt x="1973" y="908"/>
                  </a:cubicBezTo>
                  <a:cubicBezTo>
                    <a:pt x="1" y="2879"/>
                    <a:pt x="1404" y="6188"/>
                    <a:pt x="4145" y="6188"/>
                  </a:cubicBezTo>
                  <a:cubicBezTo>
                    <a:pt x="5849" y="6188"/>
                    <a:pt x="7253" y="4818"/>
                    <a:pt x="7253" y="3113"/>
                  </a:cubicBezTo>
                  <a:cubicBezTo>
                    <a:pt x="7253" y="1235"/>
                    <a:pt x="5721" y="1"/>
                    <a:pt x="4130" y="1"/>
                  </a:cubicBez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42"/>
            <p:cNvSpPr/>
            <p:nvPr/>
          </p:nvSpPr>
          <p:spPr>
            <a:xfrm>
              <a:off x="679275" y="4358100"/>
              <a:ext cx="117000" cy="100100"/>
            </a:xfrm>
            <a:custGeom>
              <a:avLst/>
              <a:gdLst/>
              <a:ahLst/>
              <a:cxnLst/>
              <a:rect l="l" t="t" r="r" b="b"/>
              <a:pathLst>
                <a:path w="4680" h="4004" extrusionOk="0">
                  <a:moveTo>
                    <a:pt x="2674" y="0"/>
                  </a:moveTo>
                  <a:cubicBezTo>
                    <a:pt x="903" y="0"/>
                    <a:pt x="0" y="2139"/>
                    <a:pt x="1270" y="3409"/>
                  </a:cubicBezTo>
                  <a:cubicBezTo>
                    <a:pt x="1681" y="3820"/>
                    <a:pt x="2184" y="4004"/>
                    <a:pt x="2675" y="4004"/>
                  </a:cubicBezTo>
                  <a:cubicBezTo>
                    <a:pt x="3701" y="4004"/>
                    <a:pt x="4679" y="3203"/>
                    <a:pt x="4679" y="2005"/>
                  </a:cubicBezTo>
                  <a:cubicBezTo>
                    <a:pt x="4679" y="903"/>
                    <a:pt x="3810" y="0"/>
                    <a:pt x="2674" y="0"/>
                  </a:cubicBez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42"/>
            <p:cNvSpPr/>
            <p:nvPr/>
          </p:nvSpPr>
          <p:spPr>
            <a:xfrm>
              <a:off x="711025" y="4382275"/>
              <a:ext cx="61850" cy="52225"/>
            </a:xfrm>
            <a:custGeom>
              <a:avLst/>
              <a:gdLst/>
              <a:ahLst/>
              <a:cxnLst/>
              <a:rect l="l" t="t" r="r" b="b"/>
              <a:pathLst>
                <a:path w="2474" h="2089" extrusionOk="0">
                  <a:moveTo>
                    <a:pt x="1461" y="1"/>
                  </a:moveTo>
                  <a:cubicBezTo>
                    <a:pt x="1442" y="1"/>
                    <a:pt x="1423" y="1"/>
                    <a:pt x="1404" y="2"/>
                  </a:cubicBezTo>
                  <a:cubicBezTo>
                    <a:pt x="468" y="2"/>
                    <a:pt x="0" y="1105"/>
                    <a:pt x="669" y="1774"/>
                  </a:cubicBezTo>
                  <a:cubicBezTo>
                    <a:pt x="886" y="1991"/>
                    <a:pt x="1153" y="2088"/>
                    <a:pt x="1414" y="2088"/>
                  </a:cubicBezTo>
                  <a:cubicBezTo>
                    <a:pt x="1956" y="2088"/>
                    <a:pt x="2473" y="1670"/>
                    <a:pt x="2473" y="1038"/>
                  </a:cubicBezTo>
                  <a:cubicBezTo>
                    <a:pt x="2473" y="488"/>
                    <a:pt x="2035" y="1"/>
                    <a:pt x="14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9AB08EB5-4D3F-807E-1425-8F62C99F73EC}"/>
              </a:ext>
            </a:extLst>
          </p:cNvPr>
          <p:cNvSpPr txBox="1"/>
          <p:nvPr/>
        </p:nvSpPr>
        <p:spPr>
          <a:xfrm>
            <a:off x="1866782" y="1792113"/>
            <a:ext cx="5410435" cy="1559273"/>
          </a:xfrm>
          <a:prstGeom prst="rect">
            <a:avLst/>
          </a:prstGeom>
        </p:spPr>
        <p:txBody>
          <a:bodyPr wrap="square" lIns="0" tIns="0" rIns="0" bIns="0" rtlCol="0" anchor="t">
            <a:spAutoFit/>
          </a:bodyPr>
          <a:lstStyle/>
          <a:p>
            <a:pPr algn="ctr">
              <a:lnSpc>
                <a:spcPct val="150000"/>
              </a:lnSpc>
            </a:pPr>
            <a:r>
              <a:rPr lang="en-US" sz="3600" b="1" dirty="0">
                <a:solidFill>
                  <a:srgbClr val="8C6D4B"/>
                </a:solidFill>
                <a:latin typeface="Arial" panose="020B0604020202020204" pitchFamily="34" charset="0"/>
                <a:cs typeface="Arial" panose="020B0604020202020204" pitchFamily="34" charset="0"/>
              </a:rPr>
              <a:t>CHÀO MỪNG CÁC EM </a:t>
            </a:r>
          </a:p>
          <a:p>
            <a:pPr algn="ctr">
              <a:lnSpc>
                <a:spcPct val="150000"/>
              </a:lnSpc>
            </a:pPr>
            <a:r>
              <a:rPr lang="en-US" sz="3600" b="1" dirty="0">
                <a:solidFill>
                  <a:srgbClr val="8C6D4B"/>
                </a:solidFill>
                <a:latin typeface="Arial" panose="020B0604020202020204" pitchFamily="34" charset="0"/>
                <a:cs typeface="Arial" panose="020B0604020202020204" pitchFamily="34" charset="0"/>
              </a:rPr>
              <a:t>ĐẾN VỚI TIẾT HỌC MỚI!</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20"/>
        <p:cNvGrpSpPr/>
        <p:nvPr/>
      </p:nvGrpSpPr>
      <p:grpSpPr>
        <a:xfrm>
          <a:off x="0" y="0"/>
          <a:ext cx="0" cy="0"/>
          <a:chOff x="0" y="0"/>
          <a:chExt cx="0" cy="0"/>
        </a:xfrm>
      </p:grpSpPr>
      <p:grpSp>
        <p:nvGrpSpPr>
          <p:cNvPr id="4021" name="Google Shape;4021;p53"/>
          <p:cNvGrpSpPr/>
          <p:nvPr/>
        </p:nvGrpSpPr>
        <p:grpSpPr>
          <a:xfrm>
            <a:off x="-2324050" y="-390069"/>
            <a:ext cx="11810960" cy="7143832"/>
            <a:chOff x="238125" y="732525"/>
            <a:chExt cx="7130500" cy="4241425"/>
          </a:xfrm>
        </p:grpSpPr>
        <p:sp>
          <p:nvSpPr>
            <p:cNvPr id="4022" name="Google Shape;4022;p53"/>
            <p:cNvSpPr/>
            <p:nvPr/>
          </p:nvSpPr>
          <p:spPr>
            <a:xfrm>
              <a:off x="3175800" y="1003350"/>
              <a:ext cx="3741725" cy="3331975"/>
            </a:xfrm>
            <a:custGeom>
              <a:avLst/>
              <a:gdLst/>
              <a:ahLst/>
              <a:cxnLst/>
              <a:rect l="l" t="t" r="r" b="b"/>
              <a:pathLst>
                <a:path w="149669" h="133279" extrusionOk="0">
                  <a:moveTo>
                    <a:pt x="81445" y="1"/>
                  </a:moveTo>
                  <a:lnTo>
                    <a:pt x="79450" y="1466"/>
                  </a:lnTo>
                  <a:lnTo>
                    <a:pt x="78288" y="3145"/>
                  </a:lnTo>
                  <a:lnTo>
                    <a:pt x="77341" y="834"/>
                  </a:lnTo>
                  <a:lnTo>
                    <a:pt x="75131" y="834"/>
                  </a:lnTo>
                  <a:lnTo>
                    <a:pt x="73868" y="2413"/>
                  </a:lnTo>
                  <a:lnTo>
                    <a:pt x="73161" y="4888"/>
                  </a:lnTo>
                  <a:lnTo>
                    <a:pt x="69891" y="7325"/>
                  </a:lnTo>
                  <a:lnTo>
                    <a:pt x="68313" y="10330"/>
                  </a:lnTo>
                  <a:lnTo>
                    <a:pt x="69474" y="11466"/>
                  </a:lnTo>
                  <a:lnTo>
                    <a:pt x="66318" y="13247"/>
                  </a:lnTo>
                  <a:lnTo>
                    <a:pt x="67782" y="14825"/>
                  </a:lnTo>
                  <a:lnTo>
                    <a:pt x="69790" y="15873"/>
                  </a:lnTo>
                  <a:lnTo>
                    <a:pt x="68729" y="16504"/>
                  </a:lnTo>
                  <a:lnTo>
                    <a:pt x="65888" y="14812"/>
                  </a:lnTo>
                  <a:lnTo>
                    <a:pt x="65257" y="16605"/>
                  </a:lnTo>
                  <a:lnTo>
                    <a:pt x="63994" y="17439"/>
                  </a:lnTo>
                  <a:lnTo>
                    <a:pt x="65358" y="21644"/>
                  </a:lnTo>
                  <a:lnTo>
                    <a:pt x="67050" y="21959"/>
                  </a:lnTo>
                  <a:lnTo>
                    <a:pt x="68199" y="22906"/>
                  </a:lnTo>
                  <a:cubicBezTo>
                    <a:pt x="67252" y="23336"/>
                    <a:pt x="65674" y="23651"/>
                    <a:pt x="65674" y="23651"/>
                  </a:cubicBezTo>
                  <a:lnTo>
                    <a:pt x="66419" y="25230"/>
                  </a:lnTo>
                  <a:lnTo>
                    <a:pt x="65358" y="26593"/>
                  </a:lnTo>
                  <a:lnTo>
                    <a:pt x="63577" y="25962"/>
                  </a:lnTo>
                  <a:lnTo>
                    <a:pt x="64625" y="23967"/>
                  </a:lnTo>
                  <a:lnTo>
                    <a:pt x="63262" y="20394"/>
                  </a:lnTo>
                  <a:lnTo>
                    <a:pt x="62214" y="17439"/>
                  </a:lnTo>
                  <a:lnTo>
                    <a:pt x="61368" y="15343"/>
                  </a:lnTo>
                  <a:lnTo>
                    <a:pt x="59688" y="14711"/>
                  </a:lnTo>
                  <a:lnTo>
                    <a:pt x="58842" y="18386"/>
                  </a:lnTo>
                  <a:lnTo>
                    <a:pt x="58792" y="21012"/>
                  </a:lnTo>
                  <a:lnTo>
                    <a:pt x="60951" y="22906"/>
                  </a:lnTo>
                  <a:lnTo>
                    <a:pt x="60951" y="24485"/>
                  </a:lnTo>
                  <a:lnTo>
                    <a:pt x="58009" y="23020"/>
                  </a:lnTo>
                  <a:lnTo>
                    <a:pt x="55319" y="22389"/>
                  </a:lnTo>
                  <a:lnTo>
                    <a:pt x="54978" y="23437"/>
                  </a:lnTo>
                  <a:lnTo>
                    <a:pt x="55547" y="24598"/>
                  </a:lnTo>
                  <a:lnTo>
                    <a:pt x="52516" y="25230"/>
                  </a:lnTo>
                  <a:lnTo>
                    <a:pt x="48526" y="27326"/>
                  </a:lnTo>
                  <a:lnTo>
                    <a:pt x="46632" y="29535"/>
                  </a:lnTo>
                  <a:lnTo>
                    <a:pt x="46114" y="26909"/>
                  </a:lnTo>
                  <a:lnTo>
                    <a:pt x="44852" y="26391"/>
                  </a:lnTo>
                  <a:lnTo>
                    <a:pt x="44536" y="29119"/>
                  </a:lnTo>
                  <a:lnTo>
                    <a:pt x="42326" y="30381"/>
                  </a:lnTo>
                  <a:lnTo>
                    <a:pt x="43488" y="32162"/>
                  </a:lnTo>
                  <a:lnTo>
                    <a:pt x="41379" y="32061"/>
                  </a:lnTo>
                  <a:lnTo>
                    <a:pt x="40647" y="33223"/>
                  </a:lnTo>
                  <a:lnTo>
                    <a:pt x="39169" y="30381"/>
                  </a:lnTo>
                  <a:lnTo>
                    <a:pt x="37490" y="29119"/>
                  </a:lnTo>
                  <a:lnTo>
                    <a:pt x="37490" y="29119"/>
                  </a:lnTo>
                  <a:lnTo>
                    <a:pt x="40748" y="29750"/>
                  </a:lnTo>
                  <a:lnTo>
                    <a:pt x="42225" y="28803"/>
                  </a:lnTo>
                  <a:lnTo>
                    <a:pt x="41379" y="26593"/>
                  </a:lnTo>
                  <a:lnTo>
                    <a:pt x="37806" y="24699"/>
                  </a:lnTo>
                  <a:lnTo>
                    <a:pt x="35078" y="23538"/>
                  </a:lnTo>
                  <a:lnTo>
                    <a:pt x="32654" y="22906"/>
                  </a:lnTo>
                  <a:lnTo>
                    <a:pt x="29181" y="24068"/>
                  </a:lnTo>
                  <a:lnTo>
                    <a:pt x="25292" y="28172"/>
                  </a:lnTo>
                  <a:lnTo>
                    <a:pt x="22767" y="31745"/>
                  </a:lnTo>
                  <a:lnTo>
                    <a:pt x="21403" y="34586"/>
                  </a:lnTo>
                  <a:lnTo>
                    <a:pt x="18878" y="37112"/>
                  </a:lnTo>
                  <a:lnTo>
                    <a:pt x="18082" y="38892"/>
                  </a:lnTo>
                  <a:lnTo>
                    <a:pt x="19130" y="42680"/>
                  </a:lnTo>
                  <a:lnTo>
                    <a:pt x="20923" y="42364"/>
                  </a:lnTo>
                  <a:lnTo>
                    <a:pt x="22186" y="40786"/>
                  </a:lnTo>
                  <a:lnTo>
                    <a:pt x="23651" y="43311"/>
                  </a:lnTo>
                  <a:lnTo>
                    <a:pt x="23449" y="44776"/>
                  </a:lnTo>
                  <a:lnTo>
                    <a:pt x="26441" y="45092"/>
                  </a:lnTo>
                  <a:cubicBezTo>
                    <a:pt x="26441" y="45092"/>
                    <a:pt x="28058" y="42882"/>
                    <a:pt x="28058" y="42566"/>
                  </a:cubicBezTo>
                  <a:cubicBezTo>
                    <a:pt x="28058" y="42251"/>
                    <a:pt x="28487" y="40256"/>
                    <a:pt x="28487" y="40256"/>
                  </a:cubicBezTo>
                  <a:lnTo>
                    <a:pt x="26909" y="37932"/>
                  </a:lnTo>
                  <a:lnTo>
                    <a:pt x="27111" y="35622"/>
                  </a:lnTo>
                  <a:lnTo>
                    <a:pt x="28904" y="34157"/>
                  </a:lnTo>
                  <a:lnTo>
                    <a:pt x="29535" y="32364"/>
                  </a:lnTo>
                  <a:lnTo>
                    <a:pt x="30899" y="31202"/>
                  </a:lnTo>
                  <a:lnTo>
                    <a:pt x="32376" y="32263"/>
                  </a:lnTo>
                  <a:lnTo>
                    <a:pt x="29535" y="35836"/>
                  </a:lnTo>
                  <a:lnTo>
                    <a:pt x="30684" y="39309"/>
                  </a:lnTo>
                  <a:lnTo>
                    <a:pt x="32477" y="39523"/>
                  </a:lnTo>
                  <a:lnTo>
                    <a:pt x="35002" y="38778"/>
                  </a:lnTo>
                  <a:lnTo>
                    <a:pt x="36467" y="39725"/>
                  </a:lnTo>
                  <a:lnTo>
                    <a:pt x="34257" y="41089"/>
                  </a:lnTo>
                  <a:lnTo>
                    <a:pt x="31416" y="41203"/>
                  </a:lnTo>
                  <a:lnTo>
                    <a:pt x="31101" y="42983"/>
                  </a:lnTo>
                  <a:lnTo>
                    <a:pt x="29952" y="44360"/>
                  </a:lnTo>
                  <a:lnTo>
                    <a:pt x="29219" y="46822"/>
                  </a:lnTo>
                  <a:lnTo>
                    <a:pt x="25532" y="47504"/>
                  </a:lnTo>
                  <a:lnTo>
                    <a:pt x="21555" y="47504"/>
                  </a:lnTo>
                  <a:lnTo>
                    <a:pt x="22287" y="45092"/>
                  </a:lnTo>
                  <a:lnTo>
                    <a:pt x="21239" y="43880"/>
                  </a:lnTo>
                  <a:lnTo>
                    <a:pt x="19976" y="45382"/>
                  </a:lnTo>
                  <a:lnTo>
                    <a:pt x="19762" y="48072"/>
                  </a:lnTo>
                  <a:lnTo>
                    <a:pt x="17022" y="49208"/>
                  </a:lnTo>
                  <a:lnTo>
                    <a:pt x="16075" y="52618"/>
                  </a:lnTo>
                  <a:lnTo>
                    <a:pt x="14294" y="54448"/>
                  </a:lnTo>
                  <a:lnTo>
                    <a:pt x="12716" y="54448"/>
                  </a:lnTo>
                  <a:lnTo>
                    <a:pt x="10822" y="54764"/>
                  </a:lnTo>
                  <a:lnTo>
                    <a:pt x="12501" y="55648"/>
                  </a:lnTo>
                  <a:lnTo>
                    <a:pt x="13448" y="57681"/>
                  </a:lnTo>
                  <a:lnTo>
                    <a:pt x="11971" y="59209"/>
                  </a:lnTo>
                  <a:lnTo>
                    <a:pt x="8460" y="58780"/>
                  </a:lnTo>
                  <a:lnTo>
                    <a:pt x="6087" y="60017"/>
                  </a:lnTo>
                  <a:lnTo>
                    <a:pt x="6087" y="65484"/>
                  </a:lnTo>
                  <a:lnTo>
                    <a:pt x="8612" y="66217"/>
                  </a:lnTo>
                  <a:lnTo>
                    <a:pt x="9723" y="67164"/>
                  </a:lnTo>
                  <a:lnTo>
                    <a:pt x="11150" y="66318"/>
                  </a:lnTo>
                  <a:lnTo>
                    <a:pt x="13233" y="66431"/>
                  </a:lnTo>
                  <a:lnTo>
                    <a:pt x="15115" y="63691"/>
                  </a:lnTo>
                  <a:lnTo>
                    <a:pt x="16176" y="61797"/>
                  </a:lnTo>
                  <a:lnTo>
                    <a:pt x="17123" y="61381"/>
                  </a:lnTo>
                  <a:lnTo>
                    <a:pt x="17438" y="59600"/>
                  </a:lnTo>
                  <a:lnTo>
                    <a:pt x="19850" y="60232"/>
                  </a:lnTo>
                  <a:lnTo>
                    <a:pt x="21226" y="59487"/>
                  </a:lnTo>
                  <a:lnTo>
                    <a:pt x="22805" y="59487"/>
                  </a:lnTo>
                  <a:lnTo>
                    <a:pt x="24699" y="61595"/>
                  </a:lnTo>
                  <a:lnTo>
                    <a:pt x="26113" y="62909"/>
                  </a:lnTo>
                  <a:lnTo>
                    <a:pt x="26896" y="64222"/>
                  </a:lnTo>
                  <a:lnTo>
                    <a:pt x="26896" y="65484"/>
                  </a:lnTo>
                  <a:lnTo>
                    <a:pt x="28159" y="64752"/>
                  </a:lnTo>
                  <a:lnTo>
                    <a:pt x="28159" y="62959"/>
                  </a:lnTo>
                  <a:lnTo>
                    <a:pt x="29421" y="63376"/>
                  </a:lnTo>
                  <a:lnTo>
                    <a:pt x="29787" y="62542"/>
                  </a:lnTo>
                  <a:lnTo>
                    <a:pt x="27035" y="60964"/>
                  </a:lnTo>
                  <a:lnTo>
                    <a:pt x="24661" y="58653"/>
                  </a:lnTo>
                  <a:lnTo>
                    <a:pt x="25103" y="57075"/>
                  </a:lnTo>
                  <a:lnTo>
                    <a:pt x="27527" y="58754"/>
                  </a:lnTo>
                  <a:lnTo>
                    <a:pt x="30368" y="61595"/>
                  </a:lnTo>
                  <a:lnTo>
                    <a:pt x="31846" y="65383"/>
                  </a:lnTo>
                  <a:lnTo>
                    <a:pt x="33525" y="66671"/>
                  </a:lnTo>
                  <a:lnTo>
                    <a:pt x="34889" y="65383"/>
                  </a:lnTo>
                  <a:lnTo>
                    <a:pt x="33740" y="64020"/>
                  </a:lnTo>
                  <a:lnTo>
                    <a:pt x="35002" y="62643"/>
                  </a:lnTo>
                  <a:lnTo>
                    <a:pt x="36366" y="62441"/>
                  </a:lnTo>
                  <a:lnTo>
                    <a:pt x="37945" y="62126"/>
                  </a:lnTo>
                  <a:lnTo>
                    <a:pt x="37831" y="59701"/>
                  </a:lnTo>
                  <a:lnTo>
                    <a:pt x="39409" y="56343"/>
                  </a:lnTo>
                  <a:lnTo>
                    <a:pt x="41101" y="55913"/>
                  </a:lnTo>
                  <a:lnTo>
                    <a:pt x="41733" y="58237"/>
                  </a:lnTo>
                  <a:lnTo>
                    <a:pt x="43627" y="58237"/>
                  </a:lnTo>
                  <a:lnTo>
                    <a:pt x="43513" y="56759"/>
                  </a:lnTo>
                  <a:lnTo>
                    <a:pt x="45407" y="55547"/>
                  </a:lnTo>
                  <a:lnTo>
                    <a:pt x="44776" y="57466"/>
                  </a:lnTo>
                  <a:lnTo>
                    <a:pt x="47402" y="60168"/>
                  </a:lnTo>
                  <a:lnTo>
                    <a:pt x="49195" y="61507"/>
                  </a:lnTo>
                  <a:lnTo>
                    <a:pt x="45306" y="62340"/>
                  </a:lnTo>
                  <a:lnTo>
                    <a:pt x="42149" y="61494"/>
                  </a:lnTo>
                  <a:lnTo>
                    <a:pt x="39624" y="62126"/>
                  </a:lnTo>
                  <a:lnTo>
                    <a:pt x="38147" y="62972"/>
                  </a:lnTo>
                  <a:lnTo>
                    <a:pt x="37099" y="65497"/>
                  </a:lnTo>
                  <a:lnTo>
                    <a:pt x="38892" y="66671"/>
                  </a:lnTo>
                  <a:lnTo>
                    <a:pt x="41619" y="67366"/>
                  </a:lnTo>
                  <a:lnTo>
                    <a:pt x="44031" y="66002"/>
                  </a:lnTo>
                  <a:lnTo>
                    <a:pt x="44978" y="67366"/>
                  </a:lnTo>
                  <a:lnTo>
                    <a:pt x="44144" y="70523"/>
                  </a:lnTo>
                  <a:lnTo>
                    <a:pt x="41404" y="71785"/>
                  </a:lnTo>
                  <a:lnTo>
                    <a:pt x="38046" y="72316"/>
                  </a:lnTo>
                  <a:lnTo>
                    <a:pt x="32578" y="70737"/>
                  </a:lnTo>
                  <a:lnTo>
                    <a:pt x="30684" y="71053"/>
                  </a:lnTo>
                  <a:lnTo>
                    <a:pt x="29005" y="72518"/>
                  </a:lnTo>
                  <a:lnTo>
                    <a:pt x="26441" y="70422"/>
                  </a:lnTo>
                  <a:lnTo>
                    <a:pt x="23966" y="69891"/>
                  </a:lnTo>
                  <a:lnTo>
                    <a:pt x="23600" y="67139"/>
                  </a:lnTo>
                  <a:lnTo>
                    <a:pt x="22186" y="66823"/>
                  </a:lnTo>
                  <a:lnTo>
                    <a:pt x="20077" y="67164"/>
                  </a:lnTo>
                  <a:lnTo>
                    <a:pt x="15948" y="67139"/>
                  </a:lnTo>
                  <a:lnTo>
                    <a:pt x="11554" y="68742"/>
                  </a:lnTo>
                  <a:lnTo>
                    <a:pt x="10291" y="68111"/>
                  </a:lnTo>
                  <a:lnTo>
                    <a:pt x="8511" y="69891"/>
                  </a:lnTo>
                  <a:lnTo>
                    <a:pt x="6718" y="71785"/>
                  </a:lnTo>
                  <a:lnTo>
                    <a:pt x="6087" y="73793"/>
                  </a:lnTo>
                  <a:lnTo>
                    <a:pt x="3460" y="75687"/>
                  </a:lnTo>
                  <a:lnTo>
                    <a:pt x="1048" y="79564"/>
                  </a:lnTo>
                  <a:lnTo>
                    <a:pt x="0" y="82089"/>
                  </a:lnTo>
                  <a:lnTo>
                    <a:pt x="518" y="84501"/>
                  </a:lnTo>
                  <a:lnTo>
                    <a:pt x="0" y="87342"/>
                  </a:lnTo>
                  <a:lnTo>
                    <a:pt x="834" y="90814"/>
                  </a:lnTo>
                  <a:lnTo>
                    <a:pt x="3258" y="93340"/>
                  </a:lnTo>
                  <a:lnTo>
                    <a:pt x="5038" y="95234"/>
                  </a:lnTo>
                  <a:lnTo>
                    <a:pt x="8094" y="97027"/>
                  </a:lnTo>
                  <a:lnTo>
                    <a:pt x="10822" y="96711"/>
                  </a:lnTo>
                  <a:lnTo>
                    <a:pt x="13347" y="96711"/>
                  </a:lnTo>
                  <a:lnTo>
                    <a:pt x="16075" y="95335"/>
                  </a:lnTo>
                  <a:lnTo>
                    <a:pt x="18398" y="95600"/>
                  </a:lnTo>
                  <a:lnTo>
                    <a:pt x="19345" y="97203"/>
                  </a:lnTo>
                  <a:lnTo>
                    <a:pt x="22186" y="97052"/>
                  </a:lnTo>
                  <a:lnTo>
                    <a:pt x="23335" y="98921"/>
                  </a:lnTo>
                  <a:lnTo>
                    <a:pt x="22918" y="103012"/>
                  </a:lnTo>
                  <a:lnTo>
                    <a:pt x="25040" y="106169"/>
                  </a:lnTo>
                  <a:lnTo>
                    <a:pt x="25646" y="109325"/>
                  </a:lnTo>
                  <a:lnTo>
                    <a:pt x="25646" y="112166"/>
                  </a:lnTo>
                  <a:lnTo>
                    <a:pt x="23752" y="114793"/>
                  </a:lnTo>
                  <a:lnTo>
                    <a:pt x="23752" y="117205"/>
                  </a:lnTo>
                  <a:lnTo>
                    <a:pt x="25646" y="119945"/>
                  </a:lnTo>
                  <a:lnTo>
                    <a:pt x="25646" y="123505"/>
                  </a:lnTo>
                  <a:lnTo>
                    <a:pt x="27641" y="126132"/>
                  </a:lnTo>
                  <a:lnTo>
                    <a:pt x="28752" y="128228"/>
                  </a:lnTo>
                  <a:lnTo>
                    <a:pt x="29143" y="130539"/>
                  </a:lnTo>
                  <a:lnTo>
                    <a:pt x="30899" y="133279"/>
                  </a:lnTo>
                  <a:lnTo>
                    <a:pt x="35419" y="133279"/>
                  </a:lnTo>
                  <a:lnTo>
                    <a:pt x="37945" y="131385"/>
                  </a:lnTo>
                  <a:lnTo>
                    <a:pt x="39624" y="129541"/>
                  </a:lnTo>
                  <a:lnTo>
                    <a:pt x="42149" y="126675"/>
                  </a:lnTo>
                  <a:lnTo>
                    <a:pt x="42781" y="123808"/>
                  </a:lnTo>
                  <a:lnTo>
                    <a:pt x="44258" y="123808"/>
                  </a:lnTo>
                  <a:lnTo>
                    <a:pt x="44574" y="119705"/>
                  </a:lnTo>
                  <a:lnTo>
                    <a:pt x="44574" y="118442"/>
                  </a:lnTo>
                  <a:lnTo>
                    <a:pt x="48678" y="115285"/>
                  </a:lnTo>
                  <a:lnTo>
                    <a:pt x="50256" y="112874"/>
                  </a:lnTo>
                  <a:lnTo>
                    <a:pt x="50256" y="110260"/>
                  </a:lnTo>
                  <a:lnTo>
                    <a:pt x="49410" y="108265"/>
                  </a:lnTo>
                  <a:lnTo>
                    <a:pt x="49460" y="105954"/>
                  </a:lnTo>
                  <a:lnTo>
                    <a:pt x="48905" y="104477"/>
                  </a:lnTo>
                  <a:lnTo>
                    <a:pt x="51683" y="101951"/>
                  </a:lnTo>
                  <a:lnTo>
                    <a:pt x="54334" y="99009"/>
                  </a:lnTo>
                  <a:lnTo>
                    <a:pt x="57592" y="97014"/>
                  </a:lnTo>
                  <a:cubicBezTo>
                    <a:pt x="57592" y="97014"/>
                    <a:pt x="59070" y="94388"/>
                    <a:pt x="59070" y="93958"/>
                  </a:cubicBezTo>
                  <a:cubicBezTo>
                    <a:pt x="59070" y="93542"/>
                    <a:pt x="59916" y="91433"/>
                    <a:pt x="59916" y="91433"/>
                  </a:cubicBezTo>
                  <a:lnTo>
                    <a:pt x="59398" y="89754"/>
                  </a:lnTo>
                  <a:lnTo>
                    <a:pt x="57921" y="90498"/>
                  </a:lnTo>
                  <a:lnTo>
                    <a:pt x="54132" y="91016"/>
                  </a:lnTo>
                  <a:lnTo>
                    <a:pt x="52870" y="91648"/>
                  </a:lnTo>
                  <a:lnTo>
                    <a:pt x="52238" y="89754"/>
                  </a:lnTo>
                  <a:lnTo>
                    <a:pt x="51721" y="88604"/>
                  </a:lnTo>
                  <a:lnTo>
                    <a:pt x="49612" y="86597"/>
                  </a:lnTo>
                  <a:lnTo>
                    <a:pt x="48248" y="85650"/>
                  </a:lnTo>
                  <a:lnTo>
                    <a:pt x="46139" y="80826"/>
                  </a:lnTo>
                  <a:lnTo>
                    <a:pt x="45306" y="79665"/>
                  </a:lnTo>
                  <a:lnTo>
                    <a:pt x="44258" y="76823"/>
                  </a:lnTo>
                  <a:lnTo>
                    <a:pt x="43513" y="75561"/>
                  </a:lnTo>
                  <a:lnTo>
                    <a:pt x="44675" y="75144"/>
                  </a:lnTo>
                  <a:lnTo>
                    <a:pt x="47200" y="78617"/>
                  </a:lnTo>
                  <a:lnTo>
                    <a:pt x="48665" y="80927"/>
                  </a:lnTo>
                  <a:lnTo>
                    <a:pt x="49511" y="83339"/>
                  </a:lnTo>
                  <a:lnTo>
                    <a:pt x="51506" y="84917"/>
                  </a:lnTo>
                  <a:lnTo>
                    <a:pt x="52769" y="87973"/>
                  </a:lnTo>
                  <a:lnTo>
                    <a:pt x="53299" y="89438"/>
                  </a:lnTo>
                  <a:lnTo>
                    <a:pt x="56771" y="87859"/>
                  </a:lnTo>
                  <a:lnTo>
                    <a:pt x="60560" y="87026"/>
                  </a:lnTo>
                  <a:lnTo>
                    <a:pt x="64449" y="85018"/>
                  </a:lnTo>
                  <a:lnTo>
                    <a:pt x="65585" y="82922"/>
                  </a:lnTo>
                  <a:lnTo>
                    <a:pt x="66431" y="80814"/>
                  </a:lnTo>
                  <a:lnTo>
                    <a:pt x="64853" y="79235"/>
                  </a:lnTo>
                  <a:lnTo>
                    <a:pt x="63476" y="77771"/>
                  </a:lnTo>
                  <a:lnTo>
                    <a:pt x="61065" y="78503"/>
                  </a:lnTo>
                  <a:lnTo>
                    <a:pt x="58956" y="78604"/>
                  </a:lnTo>
                  <a:lnTo>
                    <a:pt x="57693" y="76293"/>
                  </a:lnTo>
                  <a:lnTo>
                    <a:pt x="55799" y="74740"/>
                  </a:lnTo>
                  <a:lnTo>
                    <a:pt x="56746" y="73149"/>
                  </a:lnTo>
                  <a:lnTo>
                    <a:pt x="59587" y="75460"/>
                  </a:lnTo>
                  <a:lnTo>
                    <a:pt x="61696" y="76609"/>
                  </a:lnTo>
                  <a:lnTo>
                    <a:pt x="63476" y="76722"/>
                  </a:lnTo>
                  <a:lnTo>
                    <a:pt x="65269" y="77669"/>
                  </a:lnTo>
                  <a:lnTo>
                    <a:pt x="67997" y="78086"/>
                  </a:lnTo>
                  <a:lnTo>
                    <a:pt x="71368" y="77669"/>
                  </a:lnTo>
                  <a:lnTo>
                    <a:pt x="73995" y="79564"/>
                  </a:lnTo>
                  <a:lnTo>
                    <a:pt x="75358" y="81874"/>
                  </a:lnTo>
                  <a:lnTo>
                    <a:pt x="76621" y="82076"/>
                  </a:lnTo>
                  <a:lnTo>
                    <a:pt x="77884" y="80612"/>
                  </a:lnTo>
                  <a:lnTo>
                    <a:pt x="78515" y="83137"/>
                  </a:lnTo>
                  <a:lnTo>
                    <a:pt x="79147" y="85864"/>
                  </a:lnTo>
                  <a:lnTo>
                    <a:pt x="80510" y="88806"/>
                  </a:lnTo>
                  <a:lnTo>
                    <a:pt x="81988" y="92178"/>
                  </a:lnTo>
                  <a:lnTo>
                    <a:pt x="82505" y="94072"/>
                  </a:lnTo>
                  <a:lnTo>
                    <a:pt x="84298" y="91231"/>
                  </a:lnTo>
                  <a:lnTo>
                    <a:pt x="84298" y="88188"/>
                  </a:lnTo>
                  <a:lnTo>
                    <a:pt x="85245" y="86609"/>
                  </a:lnTo>
                  <a:lnTo>
                    <a:pt x="87291" y="84816"/>
                  </a:lnTo>
                  <a:lnTo>
                    <a:pt x="90322" y="82089"/>
                  </a:lnTo>
                  <a:lnTo>
                    <a:pt x="91622" y="80296"/>
                  </a:lnTo>
                  <a:lnTo>
                    <a:pt x="94375" y="79665"/>
                  </a:lnTo>
                  <a:lnTo>
                    <a:pt x="95120" y="82720"/>
                  </a:lnTo>
                  <a:lnTo>
                    <a:pt x="96913" y="83554"/>
                  </a:lnTo>
                  <a:lnTo>
                    <a:pt x="96913" y="86925"/>
                  </a:lnTo>
                  <a:lnTo>
                    <a:pt x="98857" y="85763"/>
                  </a:lnTo>
                  <a:lnTo>
                    <a:pt x="100701" y="89652"/>
                  </a:lnTo>
                  <a:lnTo>
                    <a:pt x="100701" y="93857"/>
                  </a:lnTo>
                  <a:lnTo>
                    <a:pt x="102696" y="94905"/>
                  </a:lnTo>
                  <a:lnTo>
                    <a:pt x="103694" y="97014"/>
                  </a:lnTo>
                  <a:lnTo>
                    <a:pt x="105133" y="98908"/>
                  </a:lnTo>
                  <a:lnTo>
                    <a:pt x="107179" y="99741"/>
                  </a:lnTo>
                  <a:lnTo>
                    <a:pt x="107179" y="99741"/>
                  </a:lnTo>
                  <a:lnTo>
                    <a:pt x="106560" y="97746"/>
                  </a:lnTo>
                  <a:lnTo>
                    <a:pt x="106257" y="96067"/>
                  </a:lnTo>
                  <a:lnTo>
                    <a:pt x="104577" y="94804"/>
                  </a:lnTo>
                  <a:lnTo>
                    <a:pt x="103428" y="93226"/>
                  </a:lnTo>
                  <a:lnTo>
                    <a:pt x="102797" y="91761"/>
                  </a:lnTo>
                  <a:lnTo>
                    <a:pt x="103113" y="89551"/>
                  </a:lnTo>
                  <a:lnTo>
                    <a:pt x="103845" y="88604"/>
                  </a:lnTo>
                  <a:lnTo>
                    <a:pt x="105537" y="90183"/>
                  </a:lnTo>
                  <a:lnTo>
                    <a:pt x="107217" y="91963"/>
                  </a:lnTo>
                  <a:lnTo>
                    <a:pt x="108050" y="92393"/>
                  </a:lnTo>
                  <a:cubicBezTo>
                    <a:pt x="108050" y="92393"/>
                    <a:pt x="110146" y="90814"/>
                    <a:pt x="110146" y="90498"/>
                  </a:cubicBezTo>
                  <a:lnTo>
                    <a:pt x="110146" y="86925"/>
                  </a:lnTo>
                  <a:lnTo>
                    <a:pt x="108252" y="85132"/>
                  </a:lnTo>
                  <a:lnTo>
                    <a:pt x="107469" y="83554"/>
                  </a:lnTo>
                  <a:cubicBezTo>
                    <a:pt x="107469" y="83554"/>
                    <a:pt x="107747" y="81975"/>
                    <a:pt x="108063" y="81773"/>
                  </a:cubicBezTo>
                  <a:cubicBezTo>
                    <a:pt x="108378" y="81559"/>
                    <a:pt x="110209" y="80927"/>
                    <a:pt x="110209" y="80927"/>
                  </a:cubicBezTo>
                  <a:lnTo>
                    <a:pt x="110752" y="82190"/>
                  </a:lnTo>
                  <a:lnTo>
                    <a:pt x="112646" y="80826"/>
                  </a:lnTo>
                  <a:lnTo>
                    <a:pt x="116434" y="78932"/>
                  </a:lnTo>
                  <a:lnTo>
                    <a:pt x="118177" y="75775"/>
                  </a:lnTo>
                  <a:lnTo>
                    <a:pt x="118960" y="73566"/>
                  </a:lnTo>
                  <a:lnTo>
                    <a:pt x="118960" y="69891"/>
                  </a:lnTo>
                  <a:lnTo>
                    <a:pt x="117520" y="66949"/>
                  </a:lnTo>
                  <a:lnTo>
                    <a:pt x="116093" y="65169"/>
                  </a:lnTo>
                  <a:lnTo>
                    <a:pt x="118278" y="63691"/>
                  </a:lnTo>
                  <a:lnTo>
                    <a:pt x="118947" y="63174"/>
                  </a:lnTo>
                  <a:lnTo>
                    <a:pt x="117280" y="62643"/>
                  </a:lnTo>
                  <a:lnTo>
                    <a:pt x="115816" y="63174"/>
                  </a:lnTo>
                  <a:lnTo>
                    <a:pt x="114868" y="62113"/>
                  </a:lnTo>
                  <a:lnTo>
                    <a:pt x="114237" y="61280"/>
                  </a:lnTo>
                  <a:lnTo>
                    <a:pt x="116030" y="60219"/>
                  </a:lnTo>
                  <a:lnTo>
                    <a:pt x="116876" y="58540"/>
                  </a:lnTo>
                  <a:lnTo>
                    <a:pt x="117924" y="59070"/>
                  </a:lnTo>
                  <a:lnTo>
                    <a:pt x="117394" y="60964"/>
                  </a:lnTo>
                  <a:lnTo>
                    <a:pt x="117394" y="60964"/>
                  </a:lnTo>
                  <a:lnTo>
                    <a:pt x="119086" y="60118"/>
                  </a:lnTo>
                  <a:lnTo>
                    <a:pt x="120235" y="61065"/>
                  </a:lnTo>
                  <a:lnTo>
                    <a:pt x="121182" y="62744"/>
                  </a:lnTo>
                  <a:lnTo>
                    <a:pt x="122129" y="63906"/>
                  </a:lnTo>
                  <a:lnTo>
                    <a:pt x="122129" y="65484"/>
                  </a:lnTo>
                  <a:lnTo>
                    <a:pt x="122975" y="66318"/>
                  </a:lnTo>
                  <a:lnTo>
                    <a:pt x="124806" y="64853"/>
                  </a:lnTo>
                  <a:lnTo>
                    <a:pt x="124263" y="62542"/>
                  </a:lnTo>
                  <a:lnTo>
                    <a:pt x="122621" y="60850"/>
                  </a:lnTo>
                  <a:lnTo>
                    <a:pt x="122116" y="59802"/>
                  </a:lnTo>
                  <a:lnTo>
                    <a:pt x="123594" y="58540"/>
                  </a:lnTo>
                  <a:lnTo>
                    <a:pt x="123707" y="55699"/>
                  </a:lnTo>
                  <a:lnTo>
                    <a:pt x="124970" y="54651"/>
                  </a:lnTo>
                  <a:lnTo>
                    <a:pt x="126233" y="55383"/>
                  </a:lnTo>
                  <a:lnTo>
                    <a:pt x="128127" y="52125"/>
                  </a:lnTo>
                  <a:lnTo>
                    <a:pt x="129705" y="47289"/>
                  </a:lnTo>
                  <a:lnTo>
                    <a:pt x="128544" y="44031"/>
                  </a:lnTo>
                  <a:lnTo>
                    <a:pt x="127811" y="41102"/>
                  </a:lnTo>
                  <a:lnTo>
                    <a:pt x="126132" y="39523"/>
                  </a:lnTo>
                  <a:lnTo>
                    <a:pt x="123922" y="38892"/>
                  </a:lnTo>
                  <a:lnTo>
                    <a:pt x="122558" y="38362"/>
                  </a:lnTo>
                  <a:lnTo>
                    <a:pt x="121498" y="37516"/>
                  </a:lnTo>
                  <a:lnTo>
                    <a:pt x="123606" y="33311"/>
                  </a:lnTo>
                  <a:lnTo>
                    <a:pt x="124440" y="30533"/>
                  </a:lnTo>
                  <a:lnTo>
                    <a:pt x="126650" y="29220"/>
                  </a:lnTo>
                  <a:lnTo>
                    <a:pt x="130021" y="29220"/>
                  </a:lnTo>
                  <a:lnTo>
                    <a:pt x="132332" y="28588"/>
                  </a:lnTo>
                  <a:lnTo>
                    <a:pt x="132231" y="28588"/>
                  </a:lnTo>
                  <a:lnTo>
                    <a:pt x="132231" y="23222"/>
                  </a:lnTo>
                  <a:lnTo>
                    <a:pt x="135072" y="21959"/>
                  </a:lnTo>
                  <a:lnTo>
                    <a:pt x="135804" y="23853"/>
                  </a:lnTo>
                  <a:lnTo>
                    <a:pt x="136650" y="21959"/>
                  </a:lnTo>
                  <a:lnTo>
                    <a:pt x="136650" y="20065"/>
                  </a:lnTo>
                  <a:lnTo>
                    <a:pt x="138115" y="20899"/>
                  </a:lnTo>
                  <a:lnTo>
                    <a:pt x="137433" y="24788"/>
                  </a:lnTo>
                  <a:lnTo>
                    <a:pt x="136006" y="30571"/>
                  </a:lnTo>
                  <a:lnTo>
                    <a:pt x="136006" y="33942"/>
                  </a:lnTo>
                  <a:lnTo>
                    <a:pt x="139428" y="38677"/>
                  </a:lnTo>
                  <a:lnTo>
                    <a:pt x="140426" y="42049"/>
                  </a:lnTo>
                  <a:lnTo>
                    <a:pt x="140426" y="43412"/>
                  </a:lnTo>
                  <a:lnTo>
                    <a:pt x="141688" y="42364"/>
                  </a:lnTo>
                  <a:lnTo>
                    <a:pt x="141688" y="38993"/>
                  </a:lnTo>
                  <a:lnTo>
                    <a:pt x="143166" y="35622"/>
                  </a:lnTo>
                  <a:lnTo>
                    <a:pt x="142370" y="32894"/>
                  </a:lnTo>
                  <a:lnTo>
                    <a:pt x="142244" y="31316"/>
                  </a:lnTo>
                  <a:lnTo>
                    <a:pt x="141966" y="29220"/>
                  </a:lnTo>
                  <a:lnTo>
                    <a:pt x="140085" y="27742"/>
                  </a:lnTo>
                  <a:lnTo>
                    <a:pt x="139782" y="24800"/>
                  </a:lnTo>
                  <a:lnTo>
                    <a:pt x="142522" y="23020"/>
                  </a:lnTo>
                  <a:lnTo>
                    <a:pt x="144832" y="23336"/>
                  </a:lnTo>
                  <a:lnTo>
                    <a:pt x="144832" y="20697"/>
                  </a:lnTo>
                  <a:lnTo>
                    <a:pt x="145881" y="18967"/>
                  </a:lnTo>
                  <a:lnTo>
                    <a:pt x="148090" y="17855"/>
                  </a:lnTo>
                  <a:lnTo>
                    <a:pt x="148936" y="17855"/>
                  </a:lnTo>
                  <a:lnTo>
                    <a:pt x="147573" y="14067"/>
                  </a:lnTo>
                  <a:lnTo>
                    <a:pt x="144315" y="12868"/>
                  </a:lnTo>
                  <a:lnTo>
                    <a:pt x="144832" y="10784"/>
                  </a:lnTo>
                  <a:lnTo>
                    <a:pt x="144517" y="8751"/>
                  </a:lnTo>
                  <a:lnTo>
                    <a:pt x="144315" y="7577"/>
                  </a:lnTo>
                  <a:lnTo>
                    <a:pt x="146310" y="8613"/>
                  </a:lnTo>
                  <a:lnTo>
                    <a:pt x="147674" y="7565"/>
                  </a:lnTo>
                  <a:lnTo>
                    <a:pt x="148936" y="8398"/>
                  </a:lnTo>
                  <a:lnTo>
                    <a:pt x="149669" y="6188"/>
                  </a:lnTo>
                  <a:lnTo>
                    <a:pt x="148406" y="4509"/>
                  </a:lnTo>
                  <a:lnTo>
                    <a:pt x="147775" y="2084"/>
                  </a:lnTo>
                  <a:lnTo>
                    <a:pt x="144201" y="1567"/>
                  </a:lnTo>
                  <a:lnTo>
                    <a:pt x="144201" y="3031"/>
                  </a:lnTo>
                  <a:lnTo>
                    <a:pt x="142623" y="2981"/>
                  </a:lnTo>
                  <a:lnTo>
                    <a:pt x="141890" y="2084"/>
                  </a:lnTo>
                  <a:lnTo>
                    <a:pt x="134440" y="2084"/>
                  </a:lnTo>
                  <a:lnTo>
                    <a:pt x="131069" y="2400"/>
                  </a:lnTo>
                  <a:lnTo>
                    <a:pt x="133493" y="4774"/>
                  </a:lnTo>
                  <a:lnTo>
                    <a:pt x="130867" y="4799"/>
                  </a:lnTo>
                  <a:lnTo>
                    <a:pt x="130337" y="3499"/>
                  </a:lnTo>
                  <a:lnTo>
                    <a:pt x="127294" y="4837"/>
                  </a:lnTo>
                  <a:lnTo>
                    <a:pt x="124654" y="6504"/>
                  </a:lnTo>
                  <a:lnTo>
                    <a:pt x="123076" y="6504"/>
                  </a:lnTo>
                  <a:lnTo>
                    <a:pt x="122028" y="4294"/>
                  </a:lnTo>
                  <a:lnTo>
                    <a:pt x="119503" y="3928"/>
                  </a:lnTo>
                  <a:lnTo>
                    <a:pt x="117407" y="5115"/>
                  </a:lnTo>
                  <a:lnTo>
                    <a:pt x="114149" y="4016"/>
                  </a:lnTo>
                  <a:lnTo>
                    <a:pt x="112040" y="3158"/>
                  </a:lnTo>
                  <a:lnTo>
                    <a:pt x="107835" y="3461"/>
                  </a:lnTo>
                  <a:lnTo>
                    <a:pt x="106055" y="4610"/>
                  </a:lnTo>
                  <a:lnTo>
                    <a:pt x="107204" y="7767"/>
                  </a:lnTo>
                  <a:lnTo>
                    <a:pt x="104792" y="7767"/>
                  </a:lnTo>
                  <a:lnTo>
                    <a:pt x="103529" y="7653"/>
                  </a:lnTo>
                  <a:lnTo>
                    <a:pt x="101951" y="8448"/>
                  </a:lnTo>
                  <a:lnTo>
                    <a:pt x="102898" y="10153"/>
                  </a:lnTo>
                  <a:lnTo>
                    <a:pt x="100587" y="9484"/>
                  </a:lnTo>
                  <a:lnTo>
                    <a:pt x="99741" y="6529"/>
                  </a:lnTo>
                  <a:lnTo>
                    <a:pt x="97115" y="4319"/>
                  </a:lnTo>
                  <a:lnTo>
                    <a:pt x="93327" y="4837"/>
                  </a:lnTo>
                  <a:lnTo>
                    <a:pt x="94173" y="7577"/>
                  </a:lnTo>
                  <a:lnTo>
                    <a:pt x="91016" y="7463"/>
                  </a:lnTo>
                  <a:lnTo>
                    <a:pt x="89968" y="6100"/>
                  </a:lnTo>
                  <a:lnTo>
                    <a:pt x="87758" y="7249"/>
                  </a:lnTo>
                  <a:lnTo>
                    <a:pt x="86066" y="7779"/>
                  </a:lnTo>
                  <a:lnTo>
                    <a:pt x="83541" y="10822"/>
                  </a:lnTo>
                  <a:lnTo>
                    <a:pt x="83023" y="8827"/>
                  </a:lnTo>
                  <a:lnTo>
                    <a:pt x="85233" y="5468"/>
                  </a:lnTo>
                  <a:lnTo>
                    <a:pt x="84601" y="2312"/>
                  </a:lnTo>
                  <a:lnTo>
                    <a:pt x="8144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53"/>
            <p:cNvSpPr/>
            <p:nvPr/>
          </p:nvSpPr>
          <p:spPr>
            <a:xfrm>
              <a:off x="3167575" y="993250"/>
              <a:ext cx="3759100" cy="3349975"/>
            </a:xfrm>
            <a:custGeom>
              <a:avLst/>
              <a:gdLst/>
              <a:ahLst/>
              <a:cxnLst/>
              <a:rect l="l" t="t" r="r" b="b"/>
              <a:pathLst>
                <a:path w="150364" h="133999" extrusionOk="0">
                  <a:moveTo>
                    <a:pt x="81786" y="784"/>
                  </a:moveTo>
                  <a:lnTo>
                    <a:pt x="84653" y="2892"/>
                  </a:lnTo>
                  <a:lnTo>
                    <a:pt x="85234" y="5797"/>
                  </a:lnTo>
                  <a:lnTo>
                    <a:pt x="83024" y="9168"/>
                  </a:lnTo>
                  <a:lnTo>
                    <a:pt x="83731" y="11895"/>
                  </a:lnTo>
                  <a:lnTo>
                    <a:pt x="86597" y="8448"/>
                  </a:lnTo>
                  <a:lnTo>
                    <a:pt x="88239" y="7931"/>
                  </a:lnTo>
                  <a:lnTo>
                    <a:pt x="90209" y="6895"/>
                  </a:lnTo>
                  <a:lnTo>
                    <a:pt x="91193" y="8171"/>
                  </a:lnTo>
                  <a:lnTo>
                    <a:pt x="94931" y="8297"/>
                  </a:lnTo>
                  <a:lnTo>
                    <a:pt x="94931" y="8297"/>
                  </a:lnTo>
                  <a:lnTo>
                    <a:pt x="94072" y="5494"/>
                  </a:lnTo>
                  <a:lnTo>
                    <a:pt x="97355" y="5039"/>
                  </a:lnTo>
                  <a:lnTo>
                    <a:pt x="99805" y="7110"/>
                  </a:lnTo>
                  <a:lnTo>
                    <a:pt x="100664" y="10140"/>
                  </a:lnTo>
                  <a:lnTo>
                    <a:pt x="103871" y="11075"/>
                  </a:lnTo>
                  <a:lnTo>
                    <a:pt x="102722" y="8991"/>
                  </a:lnTo>
                  <a:lnTo>
                    <a:pt x="103922" y="8385"/>
                  </a:lnTo>
                  <a:lnTo>
                    <a:pt x="105121" y="8486"/>
                  </a:lnTo>
                  <a:lnTo>
                    <a:pt x="107987" y="8486"/>
                  </a:lnTo>
                  <a:lnTo>
                    <a:pt x="106763" y="5153"/>
                  </a:lnTo>
                  <a:lnTo>
                    <a:pt x="108265" y="4180"/>
                  </a:lnTo>
                  <a:lnTo>
                    <a:pt x="112319" y="3890"/>
                  </a:lnTo>
                  <a:lnTo>
                    <a:pt x="114377" y="4723"/>
                  </a:lnTo>
                  <a:lnTo>
                    <a:pt x="117761" y="5860"/>
                  </a:lnTo>
                  <a:lnTo>
                    <a:pt x="119895" y="4673"/>
                  </a:lnTo>
                  <a:lnTo>
                    <a:pt x="122142" y="5001"/>
                  </a:lnTo>
                  <a:lnTo>
                    <a:pt x="123216" y="7236"/>
                  </a:lnTo>
                  <a:lnTo>
                    <a:pt x="125084" y="7236"/>
                  </a:lnTo>
                  <a:lnTo>
                    <a:pt x="127749" y="5544"/>
                  </a:lnTo>
                  <a:lnTo>
                    <a:pt x="130489" y="4332"/>
                  </a:lnTo>
                  <a:lnTo>
                    <a:pt x="130981" y="5532"/>
                  </a:lnTo>
                  <a:lnTo>
                    <a:pt x="134580" y="5494"/>
                  </a:lnTo>
                  <a:lnTo>
                    <a:pt x="132105" y="3069"/>
                  </a:lnTo>
                  <a:lnTo>
                    <a:pt x="134769" y="2817"/>
                  </a:lnTo>
                  <a:lnTo>
                    <a:pt x="142080" y="2817"/>
                  </a:lnTo>
                  <a:lnTo>
                    <a:pt x="142813" y="3713"/>
                  </a:lnTo>
                  <a:lnTo>
                    <a:pt x="144858" y="3776"/>
                  </a:lnTo>
                  <a:lnTo>
                    <a:pt x="144858" y="2337"/>
                  </a:lnTo>
                  <a:lnTo>
                    <a:pt x="147864" y="2779"/>
                  </a:lnTo>
                  <a:lnTo>
                    <a:pt x="148432" y="4989"/>
                  </a:lnTo>
                  <a:lnTo>
                    <a:pt x="149657" y="6643"/>
                  </a:lnTo>
                  <a:lnTo>
                    <a:pt x="149101" y="8309"/>
                  </a:lnTo>
                  <a:lnTo>
                    <a:pt x="147990" y="7564"/>
                  </a:lnTo>
                  <a:lnTo>
                    <a:pt x="146601" y="8638"/>
                  </a:lnTo>
                  <a:lnTo>
                    <a:pt x="144214" y="7400"/>
                  </a:lnTo>
                  <a:lnTo>
                    <a:pt x="144846" y="11163"/>
                  </a:lnTo>
                  <a:lnTo>
                    <a:pt x="144278" y="13461"/>
                  </a:lnTo>
                  <a:lnTo>
                    <a:pt x="147662" y="14724"/>
                  </a:lnTo>
                  <a:lnTo>
                    <a:pt x="148823" y="17944"/>
                  </a:lnTo>
                  <a:lnTo>
                    <a:pt x="148356" y="17944"/>
                  </a:lnTo>
                  <a:lnTo>
                    <a:pt x="145995" y="19118"/>
                  </a:lnTo>
                  <a:lnTo>
                    <a:pt x="144846" y="21012"/>
                  </a:lnTo>
                  <a:lnTo>
                    <a:pt x="144846" y="23373"/>
                  </a:lnTo>
                  <a:lnTo>
                    <a:pt x="142775" y="23096"/>
                  </a:lnTo>
                  <a:lnTo>
                    <a:pt x="139770" y="25040"/>
                  </a:lnTo>
                  <a:lnTo>
                    <a:pt x="140111" y="28311"/>
                  </a:lnTo>
                  <a:lnTo>
                    <a:pt x="141992" y="29788"/>
                  </a:lnTo>
                  <a:lnTo>
                    <a:pt x="142257" y="31745"/>
                  </a:lnTo>
                  <a:lnTo>
                    <a:pt x="142396" y="33387"/>
                  </a:lnTo>
                  <a:lnTo>
                    <a:pt x="143154" y="36000"/>
                  </a:lnTo>
                  <a:lnTo>
                    <a:pt x="141727" y="39271"/>
                  </a:lnTo>
                  <a:lnTo>
                    <a:pt x="141702" y="42604"/>
                  </a:lnTo>
                  <a:lnTo>
                    <a:pt x="141070" y="43135"/>
                  </a:lnTo>
                  <a:lnTo>
                    <a:pt x="141070" y="42440"/>
                  </a:lnTo>
                  <a:lnTo>
                    <a:pt x="140060" y="38993"/>
                  </a:lnTo>
                  <a:lnTo>
                    <a:pt x="136651" y="34245"/>
                  </a:lnTo>
                  <a:lnTo>
                    <a:pt x="136651" y="31025"/>
                  </a:lnTo>
                  <a:lnTo>
                    <a:pt x="138078" y="25255"/>
                  </a:lnTo>
                  <a:lnTo>
                    <a:pt x="138797" y="21151"/>
                  </a:lnTo>
                  <a:lnTo>
                    <a:pt x="136663" y="19939"/>
                  </a:lnTo>
                  <a:lnTo>
                    <a:pt x="136663" y="22300"/>
                  </a:lnTo>
                  <a:lnTo>
                    <a:pt x="136158" y="23437"/>
                  </a:lnTo>
                  <a:lnTo>
                    <a:pt x="135578" y="21947"/>
                  </a:lnTo>
                  <a:lnTo>
                    <a:pt x="132244" y="23424"/>
                  </a:lnTo>
                  <a:lnTo>
                    <a:pt x="132244" y="28765"/>
                  </a:lnTo>
                  <a:lnTo>
                    <a:pt x="130312" y="29295"/>
                  </a:lnTo>
                  <a:lnTo>
                    <a:pt x="126890" y="29295"/>
                  </a:lnTo>
                  <a:lnTo>
                    <a:pt x="124504" y="30722"/>
                  </a:lnTo>
                  <a:lnTo>
                    <a:pt x="123645" y="33576"/>
                  </a:lnTo>
                  <a:lnTo>
                    <a:pt x="121435" y="38008"/>
                  </a:lnTo>
                  <a:lnTo>
                    <a:pt x="122685" y="39006"/>
                  </a:lnTo>
                  <a:lnTo>
                    <a:pt x="124163" y="39586"/>
                  </a:lnTo>
                  <a:lnTo>
                    <a:pt x="126297" y="40193"/>
                  </a:lnTo>
                  <a:lnTo>
                    <a:pt x="127862" y="41657"/>
                  </a:lnTo>
                  <a:lnTo>
                    <a:pt x="128582" y="44549"/>
                  </a:lnTo>
                  <a:lnTo>
                    <a:pt x="129706" y="47706"/>
                  </a:lnTo>
                  <a:lnTo>
                    <a:pt x="128178" y="52403"/>
                  </a:lnTo>
                  <a:lnTo>
                    <a:pt x="126461" y="55358"/>
                  </a:lnTo>
                  <a:lnTo>
                    <a:pt x="125274" y="54676"/>
                  </a:lnTo>
                  <a:lnTo>
                    <a:pt x="123733" y="55951"/>
                  </a:lnTo>
                  <a:lnTo>
                    <a:pt x="123620" y="58792"/>
                  </a:lnTo>
                  <a:lnTo>
                    <a:pt x="122067" y="60118"/>
                  </a:lnTo>
                  <a:lnTo>
                    <a:pt x="122673" y="61393"/>
                  </a:lnTo>
                  <a:lnTo>
                    <a:pt x="124314" y="63098"/>
                  </a:lnTo>
                  <a:lnTo>
                    <a:pt x="124807" y="65131"/>
                  </a:lnTo>
                  <a:lnTo>
                    <a:pt x="123342" y="66305"/>
                  </a:lnTo>
                  <a:lnTo>
                    <a:pt x="122786" y="65750"/>
                  </a:lnTo>
                  <a:lnTo>
                    <a:pt x="122786" y="64196"/>
                  </a:lnTo>
                  <a:lnTo>
                    <a:pt x="121801" y="62997"/>
                  </a:lnTo>
                  <a:lnTo>
                    <a:pt x="120854" y="61317"/>
                  </a:lnTo>
                  <a:lnTo>
                    <a:pt x="119465" y="60143"/>
                  </a:lnTo>
                  <a:lnTo>
                    <a:pt x="118241" y="60762"/>
                  </a:lnTo>
                  <a:lnTo>
                    <a:pt x="118241" y="60762"/>
                  </a:lnTo>
                  <a:lnTo>
                    <a:pt x="118645" y="59297"/>
                  </a:lnTo>
                  <a:lnTo>
                    <a:pt x="117079" y="58514"/>
                  </a:lnTo>
                  <a:lnTo>
                    <a:pt x="116132" y="60396"/>
                  </a:lnTo>
                  <a:lnTo>
                    <a:pt x="114112" y="61583"/>
                  </a:lnTo>
                  <a:lnTo>
                    <a:pt x="114970" y="62719"/>
                  </a:lnTo>
                  <a:lnTo>
                    <a:pt x="116056" y="63931"/>
                  </a:lnTo>
                  <a:lnTo>
                    <a:pt x="117622" y="63376"/>
                  </a:lnTo>
                  <a:lnTo>
                    <a:pt x="118607" y="63691"/>
                  </a:lnTo>
                  <a:lnTo>
                    <a:pt x="115968" y="65497"/>
                  </a:lnTo>
                  <a:lnTo>
                    <a:pt x="117597" y="67530"/>
                  </a:lnTo>
                  <a:lnTo>
                    <a:pt x="119011" y="70371"/>
                  </a:lnTo>
                  <a:lnTo>
                    <a:pt x="119011" y="73919"/>
                  </a:lnTo>
                  <a:lnTo>
                    <a:pt x="118266" y="76028"/>
                  </a:lnTo>
                  <a:lnTo>
                    <a:pt x="116574" y="79096"/>
                  </a:lnTo>
                  <a:lnTo>
                    <a:pt x="112824" y="80978"/>
                  </a:lnTo>
                  <a:lnTo>
                    <a:pt x="111245" y="82114"/>
                  </a:lnTo>
                  <a:lnTo>
                    <a:pt x="110740" y="80940"/>
                  </a:lnTo>
                  <a:lnTo>
                    <a:pt x="110462" y="81041"/>
                  </a:lnTo>
                  <a:cubicBezTo>
                    <a:pt x="110159" y="81142"/>
                    <a:pt x="108594" y="81697"/>
                    <a:pt x="108253" y="81912"/>
                  </a:cubicBezTo>
                  <a:cubicBezTo>
                    <a:pt x="107886" y="82165"/>
                    <a:pt x="107634" y="83276"/>
                    <a:pt x="107520" y="83907"/>
                  </a:cubicBezTo>
                  <a:lnTo>
                    <a:pt x="107495" y="84008"/>
                  </a:lnTo>
                  <a:lnTo>
                    <a:pt x="108341" y="85688"/>
                  </a:lnTo>
                  <a:lnTo>
                    <a:pt x="110197" y="87468"/>
                  </a:lnTo>
                  <a:lnTo>
                    <a:pt x="110197" y="90852"/>
                  </a:lnTo>
                  <a:cubicBezTo>
                    <a:pt x="110046" y="91092"/>
                    <a:pt x="109174" y="91824"/>
                    <a:pt x="108379" y="92430"/>
                  </a:cubicBezTo>
                  <a:lnTo>
                    <a:pt x="107760" y="92115"/>
                  </a:lnTo>
                  <a:lnTo>
                    <a:pt x="106093" y="90360"/>
                  </a:lnTo>
                  <a:lnTo>
                    <a:pt x="104161" y="88541"/>
                  </a:lnTo>
                  <a:lnTo>
                    <a:pt x="103164" y="89829"/>
                  </a:lnTo>
                  <a:lnTo>
                    <a:pt x="102823" y="92203"/>
                  </a:lnTo>
                  <a:lnTo>
                    <a:pt x="103492" y="93756"/>
                  </a:lnTo>
                  <a:lnTo>
                    <a:pt x="104679" y="95398"/>
                  </a:lnTo>
                  <a:lnTo>
                    <a:pt x="106321" y="96648"/>
                  </a:lnTo>
                  <a:lnTo>
                    <a:pt x="106611" y="98239"/>
                  </a:lnTo>
                  <a:lnTo>
                    <a:pt x="107028" y="99602"/>
                  </a:lnTo>
                  <a:lnTo>
                    <a:pt x="105689" y="99047"/>
                  </a:lnTo>
                  <a:lnTo>
                    <a:pt x="104313" y="97254"/>
                  </a:lnTo>
                  <a:lnTo>
                    <a:pt x="103290" y="95082"/>
                  </a:lnTo>
                  <a:lnTo>
                    <a:pt x="101371" y="94072"/>
                  </a:lnTo>
                  <a:lnTo>
                    <a:pt x="101371" y="90056"/>
                  </a:lnTo>
                  <a:lnTo>
                    <a:pt x="99351" y="85725"/>
                  </a:lnTo>
                  <a:lnTo>
                    <a:pt x="97583" y="86773"/>
                  </a:lnTo>
                  <a:lnTo>
                    <a:pt x="97583" y="83756"/>
                  </a:lnTo>
                  <a:lnTo>
                    <a:pt x="95739" y="82897"/>
                  </a:lnTo>
                  <a:lnTo>
                    <a:pt x="94944" y="79690"/>
                  </a:lnTo>
                  <a:lnTo>
                    <a:pt x="91774" y="80422"/>
                  </a:lnTo>
                  <a:lnTo>
                    <a:pt x="90423" y="82278"/>
                  </a:lnTo>
                  <a:lnTo>
                    <a:pt x="87431" y="84980"/>
                  </a:lnTo>
                  <a:lnTo>
                    <a:pt x="85372" y="86773"/>
                  </a:lnTo>
                  <a:lnTo>
                    <a:pt x="84324" y="88503"/>
                  </a:lnTo>
                  <a:lnTo>
                    <a:pt x="84324" y="91546"/>
                  </a:lnTo>
                  <a:lnTo>
                    <a:pt x="82961" y="93706"/>
                  </a:lnTo>
                  <a:lnTo>
                    <a:pt x="82620" y="92456"/>
                  </a:lnTo>
                  <a:lnTo>
                    <a:pt x="81142" y="89084"/>
                  </a:lnTo>
                  <a:lnTo>
                    <a:pt x="79791" y="86180"/>
                  </a:lnTo>
                  <a:lnTo>
                    <a:pt x="79160" y="83465"/>
                  </a:lnTo>
                  <a:lnTo>
                    <a:pt x="78377" y="80359"/>
                  </a:lnTo>
                  <a:lnTo>
                    <a:pt x="76837" y="82152"/>
                  </a:lnTo>
                  <a:lnTo>
                    <a:pt x="75890" y="82000"/>
                  </a:lnTo>
                  <a:lnTo>
                    <a:pt x="74602" y="79803"/>
                  </a:lnTo>
                  <a:lnTo>
                    <a:pt x="71773" y="77745"/>
                  </a:lnTo>
                  <a:lnTo>
                    <a:pt x="68326" y="78175"/>
                  </a:lnTo>
                  <a:lnTo>
                    <a:pt x="65687" y="77770"/>
                  </a:lnTo>
                  <a:lnTo>
                    <a:pt x="63957" y="76849"/>
                  </a:lnTo>
                  <a:lnTo>
                    <a:pt x="62113" y="76710"/>
                  </a:lnTo>
                  <a:lnTo>
                    <a:pt x="60118" y="75624"/>
                  </a:lnTo>
                  <a:lnTo>
                    <a:pt x="56999" y="73086"/>
                  </a:lnTo>
                  <a:lnTo>
                    <a:pt x="55737" y="75232"/>
                  </a:lnTo>
                  <a:lnTo>
                    <a:pt x="57782" y="76912"/>
                  </a:lnTo>
                  <a:lnTo>
                    <a:pt x="59108" y="79349"/>
                  </a:lnTo>
                  <a:lnTo>
                    <a:pt x="61419" y="79235"/>
                  </a:lnTo>
                  <a:lnTo>
                    <a:pt x="63717" y="78541"/>
                  </a:lnTo>
                  <a:lnTo>
                    <a:pt x="64954" y="79879"/>
                  </a:lnTo>
                  <a:lnTo>
                    <a:pt x="66394" y="81306"/>
                  </a:lnTo>
                  <a:lnTo>
                    <a:pt x="65636" y="83187"/>
                  </a:lnTo>
                  <a:lnTo>
                    <a:pt x="64538" y="85208"/>
                  </a:lnTo>
                  <a:lnTo>
                    <a:pt x="60775" y="87140"/>
                  </a:lnTo>
                  <a:lnTo>
                    <a:pt x="57025" y="87973"/>
                  </a:lnTo>
                  <a:lnTo>
                    <a:pt x="53805" y="89425"/>
                  </a:lnTo>
                  <a:lnTo>
                    <a:pt x="53388" y="88263"/>
                  </a:lnTo>
                  <a:lnTo>
                    <a:pt x="52100" y="85132"/>
                  </a:lnTo>
                  <a:lnTo>
                    <a:pt x="50105" y="83554"/>
                  </a:lnTo>
                  <a:lnTo>
                    <a:pt x="49297" y="81230"/>
                  </a:lnTo>
                  <a:lnTo>
                    <a:pt x="47782" y="78831"/>
                  </a:lnTo>
                  <a:lnTo>
                    <a:pt x="45117" y="75169"/>
                  </a:lnTo>
                  <a:lnTo>
                    <a:pt x="43387" y="75801"/>
                  </a:lnTo>
                  <a:lnTo>
                    <a:pt x="44284" y="77341"/>
                  </a:lnTo>
                  <a:lnTo>
                    <a:pt x="45332" y="80182"/>
                  </a:lnTo>
                  <a:lnTo>
                    <a:pt x="46203" y="81382"/>
                  </a:lnTo>
                  <a:lnTo>
                    <a:pt x="48325" y="86281"/>
                  </a:lnTo>
                  <a:lnTo>
                    <a:pt x="49726" y="87241"/>
                  </a:lnTo>
                  <a:lnTo>
                    <a:pt x="51772" y="89198"/>
                  </a:lnTo>
                  <a:lnTo>
                    <a:pt x="52264" y="90271"/>
                  </a:lnTo>
                  <a:lnTo>
                    <a:pt x="53009" y="92506"/>
                  </a:lnTo>
                  <a:lnTo>
                    <a:pt x="54550" y="91736"/>
                  </a:lnTo>
                  <a:lnTo>
                    <a:pt x="58287" y="91218"/>
                  </a:lnTo>
                  <a:lnTo>
                    <a:pt x="59525" y="90612"/>
                  </a:lnTo>
                  <a:lnTo>
                    <a:pt x="59904" y="91837"/>
                  </a:lnTo>
                  <a:cubicBezTo>
                    <a:pt x="59664" y="92443"/>
                    <a:pt x="59070" y="93946"/>
                    <a:pt x="59070" y="94362"/>
                  </a:cubicBezTo>
                  <a:cubicBezTo>
                    <a:pt x="59045" y="94615"/>
                    <a:pt x="58338" y="96016"/>
                    <a:pt x="57681" y="97191"/>
                  </a:cubicBezTo>
                  <a:lnTo>
                    <a:pt x="54487" y="99148"/>
                  </a:lnTo>
                  <a:lnTo>
                    <a:pt x="51784" y="102128"/>
                  </a:lnTo>
                  <a:lnTo>
                    <a:pt x="48855" y="104792"/>
                  </a:lnTo>
                  <a:lnTo>
                    <a:pt x="49474" y="106408"/>
                  </a:lnTo>
                  <a:lnTo>
                    <a:pt x="49411" y="108719"/>
                  </a:lnTo>
                  <a:lnTo>
                    <a:pt x="50257" y="110727"/>
                  </a:lnTo>
                  <a:lnTo>
                    <a:pt x="50257" y="113189"/>
                  </a:lnTo>
                  <a:lnTo>
                    <a:pt x="48767" y="115487"/>
                  </a:lnTo>
                  <a:lnTo>
                    <a:pt x="44587" y="118694"/>
                  </a:lnTo>
                  <a:lnTo>
                    <a:pt x="44587" y="120096"/>
                  </a:lnTo>
                  <a:lnTo>
                    <a:pt x="44297" y="123897"/>
                  </a:lnTo>
                  <a:lnTo>
                    <a:pt x="42845" y="123897"/>
                  </a:lnTo>
                  <a:lnTo>
                    <a:pt x="42175" y="126927"/>
                  </a:lnTo>
                  <a:lnTo>
                    <a:pt x="39713" y="129730"/>
                  </a:lnTo>
                  <a:lnTo>
                    <a:pt x="38084" y="131536"/>
                  </a:lnTo>
                  <a:lnTo>
                    <a:pt x="35647" y="133367"/>
                  </a:lnTo>
                  <a:lnTo>
                    <a:pt x="31404" y="133367"/>
                  </a:lnTo>
                  <a:lnTo>
                    <a:pt x="29776" y="130842"/>
                  </a:lnTo>
                  <a:lnTo>
                    <a:pt x="29371" y="128581"/>
                  </a:lnTo>
                  <a:lnTo>
                    <a:pt x="28210" y="126334"/>
                  </a:lnTo>
                  <a:lnTo>
                    <a:pt x="26278" y="123796"/>
                  </a:lnTo>
                  <a:lnTo>
                    <a:pt x="26278" y="120222"/>
                  </a:lnTo>
                  <a:lnTo>
                    <a:pt x="24384" y="117495"/>
                  </a:lnTo>
                  <a:lnTo>
                    <a:pt x="24384" y="115285"/>
                  </a:lnTo>
                  <a:lnTo>
                    <a:pt x="26278" y="112659"/>
                  </a:lnTo>
                  <a:lnTo>
                    <a:pt x="26278" y="109654"/>
                  </a:lnTo>
                  <a:lnTo>
                    <a:pt x="25672" y="106509"/>
                  </a:lnTo>
                  <a:lnTo>
                    <a:pt x="23563" y="103340"/>
                  </a:lnTo>
                  <a:lnTo>
                    <a:pt x="23992" y="99262"/>
                  </a:lnTo>
                  <a:lnTo>
                    <a:pt x="22679" y="97140"/>
                  </a:lnTo>
                  <a:lnTo>
                    <a:pt x="19838" y="97279"/>
                  </a:lnTo>
                  <a:lnTo>
                    <a:pt x="18916" y="95701"/>
                  </a:lnTo>
                  <a:lnTo>
                    <a:pt x="16353" y="95410"/>
                  </a:lnTo>
                  <a:lnTo>
                    <a:pt x="13600" y="96787"/>
                  </a:lnTo>
                  <a:lnTo>
                    <a:pt x="11113" y="96787"/>
                  </a:lnTo>
                  <a:lnTo>
                    <a:pt x="8486" y="97090"/>
                  </a:lnTo>
                  <a:lnTo>
                    <a:pt x="5570" y="95385"/>
                  </a:lnTo>
                  <a:lnTo>
                    <a:pt x="1453" y="91067"/>
                  </a:lnTo>
                  <a:lnTo>
                    <a:pt x="645" y="87746"/>
                  </a:lnTo>
                  <a:lnTo>
                    <a:pt x="1175" y="84905"/>
                  </a:lnTo>
                  <a:lnTo>
                    <a:pt x="658" y="82518"/>
                  </a:lnTo>
                  <a:lnTo>
                    <a:pt x="1642" y="80132"/>
                  </a:lnTo>
                  <a:lnTo>
                    <a:pt x="4029" y="76306"/>
                  </a:lnTo>
                  <a:lnTo>
                    <a:pt x="6681" y="74386"/>
                  </a:lnTo>
                  <a:lnTo>
                    <a:pt x="7325" y="72353"/>
                  </a:lnTo>
                  <a:lnTo>
                    <a:pt x="9055" y="70523"/>
                  </a:lnTo>
                  <a:lnTo>
                    <a:pt x="10683" y="68894"/>
                  </a:lnTo>
                  <a:lnTo>
                    <a:pt x="11870" y="69487"/>
                  </a:lnTo>
                  <a:lnTo>
                    <a:pt x="16328" y="67858"/>
                  </a:lnTo>
                  <a:lnTo>
                    <a:pt x="20457" y="67871"/>
                  </a:lnTo>
                  <a:lnTo>
                    <a:pt x="22490" y="67543"/>
                  </a:lnTo>
                  <a:lnTo>
                    <a:pt x="23639" y="67795"/>
                  </a:lnTo>
                  <a:lnTo>
                    <a:pt x="24005" y="70560"/>
                  </a:lnTo>
                  <a:lnTo>
                    <a:pt x="26619" y="71116"/>
                  </a:lnTo>
                  <a:lnTo>
                    <a:pt x="29334" y="73338"/>
                  </a:lnTo>
                  <a:lnTo>
                    <a:pt x="31152" y="71747"/>
                  </a:lnTo>
                  <a:lnTo>
                    <a:pt x="32894" y="71457"/>
                  </a:lnTo>
                  <a:lnTo>
                    <a:pt x="38349" y="73035"/>
                  </a:lnTo>
                  <a:lnTo>
                    <a:pt x="41784" y="72505"/>
                  </a:lnTo>
                  <a:lnTo>
                    <a:pt x="44739" y="71154"/>
                  </a:lnTo>
                  <a:lnTo>
                    <a:pt x="45648" y="67719"/>
                  </a:lnTo>
                  <a:lnTo>
                    <a:pt x="44461" y="65989"/>
                  </a:lnTo>
                  <a:lnTo>
                    <a:pt x="41910" y="67442"/>
                  </a:lnTo>
                  <a:lnTo>
                    <a:pt x="39347" y="66785"/>
                  </a:lnTo>
                  <a:lnTo>
                    <a:pt x="37819" y="65762"/>
                  </a:lnTo>
                  <a:lnTo>
                    <a:pt x="38715" y="63590"/>
                  </a:lnTo>
                  <a:lnTo>
                    <a:pt x="40067" y="62820"/>
                  </a:lnTo>
                  <a:lnTo>
                    <a:pt x="42466" y="62227"/>
                  </a:lnTo>
                  <a:lnTo>
                    <a:pt x="45610" y="63073"/>
                  </a:lnTo>
                  <a:lnTo>
                    <a:pt x="50244" y="62075"/>
                  </a:lnTo>
                  <a:lnTo>
                    <a:pt x="47946" y="60345"/>
                  </a:lnTo>
                  <a:lnTo>
                    <a:pt x="45458" y="57782"/>
                  </a:lnTo>
                  <a:lnTo>
                    <a:pt x="46304" y="55206"/>
                  </a:lnTo>
                  <a:lnTo>
                    <a:pt x="43501" y="56999"/>
                  </a:lnTo>
                  <a:lnTo>
                    <a:pt x="43602" y="58312"/>
                  </a:lnTo>
                  <a:lnTo>
                    <a:pt x="42289" y="58312"/>
                  </a:lnTo>
                  <a:lnTo>
                    <a:pt x="41632" y="55938"/>
                  </a:lnTo>
                  <a:lnTo>
                    <a:pt x="39511" y="56469"/>
                  </a:lnTo>
                  <a:lnTo>
                    <a:pt x="37832" y="60042"/>
                  </a:lnTo>
                  <a:lnTo>
                    <a:pt x="37933" y="62265"/>
                  </a:lnTo>
                  <a:lnTo>
                    <a:pt x="36632" y="62530"/>
                  </a:lnTo>
                  <a:lnTo>
                    <a:pt x="35167" y="62757"/>
                  </a:lnTo>
                  <a:lnTo>
                    <a:pt x="33639" y="64398"/>
                  </a:lnTo>
                  <a:lnTo>
                    <a:pt x="34776" y="65750"/>
                  </a:lnTo>
                  <a:lnTo>
                    <a:pt x="33829" y="66659"/>
                  </a:lnTo>
                  <a:lnTo>
                    <a:pt x="32427" y="65585"/>
                  </a:lnTo>
                  <a:lnTo>
                    <a:pt x="30988" y="61886"/>
                  </a:lnTo>
                  <a:lnTo>
                    <a:pt x="28033" y="58893"/>
                  </a:lnTo>
                  <a:lnTo>
                    <a:pt x="25242" y="56974"/>
                  </a:lnTo>
                  <a:lnTo>
                    <a:pt x="24636" y="59146"/>
                  </a:lnTo>
                  <a:lnTo>
                    <a:pt x="27136" y="61595"/>
                  </a:lnTo>
                  <a:lnTo>
                    <a:pt x="29712" y="63085"/>
                  </a:lnTo>
                  <a:lnTo>
                    <a:pt x="29574" y="63401"/>
                  </a:lnTo>
                  <a:lnTo>
                    <a:pt x="28172" y="62921"/>
                  </a:lnTo>
                  <a:lnTo>
                    <a:pt x="28172" y="64967"/>
                  </a:lnTo>
                  <a:lnTo>
                    <a:pt x="27541" y="65333"/>
                  </a:lnTo>
                  <a:lnTo>
                    <a:pt x="27541" y="64537"/>
                  </a:lnTo>
                  <a:lnTo>
                    <a:pt x="26720" y="63148"/>
                  </a:lnTo>
                  <a:lnTo>
                    <a:pt x="25255" y="61785"/>
                  </a:lnTo>
                  <a:lnTo>
                    <a:pt x="23273" y="59575"/>
                  </a:lnTo>
                  <a:lnTo>
                    <a:pt x="21467" y="59575"/>
                  </a:lnTo>
                  <a:lnTo>
                    <a:pt x="20141" y="60295"/>
                  </a:lnTo>
                  <a:lnTo>
                    <a:pt x="17515" y="59600"/>
                  </a:lnTo>
                  <a:lnTo>
                    <a:pt x="17174" y="61557"/>
                  </a:lnTo>
                  <a:lnTo>
                    <a:pt x="16277" y="61949"/>
                  </a:lnTo>
                  <a:lnTo>
                    <a:pt x="15179" y="63919"/>
                  </a:lnTo>
                  <a:lnTo>
                    <a:pt x="13386" y="66507"/>
                  </a:lnTo>
                  <a:lnTo>
                    <a:pt x="11391" y="66406"/>
                  </a:lnTo>
                  <a:lnTo>
                    <a:pt x="10065" y="67176"/>
                  </a:lnTo>
                  <a:lnTo>
                    <a:pt x="9143" y="66381"/>
                  </a:lnTo>
                  <a:lnTo>
                    <a:pt x="6719" y="65649"/>
                  </a:lnTo>
                  <a:lnTo>
                    <a:pt x="6719" y="60610"/>
                  </a:lnTo>
                  <a:lnTo>
                    <a:pt x="8827" y="59499"/>
                  </a:lnTo>
                  <a:lnTo>
                    <a:pt x="12413" y="59954"/>
                  </a:lnTo>
                  <a:lnTo>
                    <a:pt x="14156" y="58148"/>
                  </a:lnTo>
                  <a:lnTo>
                    <a:pt x="13070" y="55825"/>
                  </a:lnTo>
                  <a:lnTo>
                    <a:pt x="12110" y="55320"/>
                  </a:lnTo>
                  <a:lnTo>
                    <a:pt x="13045" y="55168"/>
                  </a:lnTo>
                  <a:lnTo>
                    <a:pt x="14749" y="55168"/>
                  </a:lnTo>
                  <a:lnTo>
                    <a:pt x="16694" y="53186"/>
                  </a:lnTo>
                  <a:lnTo>
                    <a:pt x="17616" y="49840"/>
                  </a:lnTo>
                  <a:lnTo>
                    <a:pt x="20381" y="48691"/>
                  </a:lnTo>
                  <a:lnTo>
                    <a:pt x="20608" y="45913"/>
                  </a:lnTo>
                  <a:lnTo>
                    <a:pt x="21568" y="44764"/>
                  </a:lnTo>
                  <a:lnTo>
                    <a:pt x="22250" y="45559"/>
                  </a:lnTo>
                  <a:lnTo>
                    <a:pt x="21442" y="48211"/>
                  </a:lnTo>
                  <a:lnTo>
                    <a:pt x="25924" y="48211"/>
                  </a:lnTo>
                  <a:lnTo>
                    <a:pt x="29788" y="47504"/>
                  </a:lnTo>
                  <a:lnTo>
                    <a:pt x="30558" y="44915"/>
                  </a:lnTo>
                  <a:lnTo>
                    <a:pt x="31733" y="43539"/>
                  </a:lnTo>
                  <a:lnTo>
                    <a:pt x="32023" y="41910"/>
                  </a:lnTo>
                  <a:lnTo>
                    <a:pt x="34687" y="41821"/>
                  </a:lnTo>
                  <a:lnTo>
                    <a:pt x="37390" y="40129"/>
                  </a:lnTo>
                  <a:lnTo>
                    <a:pt x="35369" y="38841"/>
                  </a:lnTo>
                  <a:lnTo>
                    <a:pt x="32768" y="39599"/>
                  </a:lnTo>
                  <a:lnTo>
                    <a:pt x="31253" y="39422"/>
                  </a:lnTo>
                  <a:lnTo>
                    <a:pt x="30205" y="36303"/>
                  </a:lnTo>
                  <a:lnTo>
                    <a:pt x="33147" y="32604"/>
                  </a:lnTo>
                  <a:lnTo>
                    <a:pt x="31202" y="31215"/>
                  </a:lnTo>
                  <a:lnTo>
                    <a:pt x="29586" y="32591"/>
                  </a:lnTo>
                  <a:lnTo>
                    <a:pt x="28955" y="34372"/>
                  </a:lnTo>
                  <a:lnTo>
                    <a:pt x="27136" y="35874"/>
                  </a:lnTo>
                  <a:lnTo>
                    <a:pt x="26897" y="38425"/>
                  </a:lnTo>
                  <a:lnTo>
                    <a:pt x="28462" y="40723"/>
                  </a:lnTo>
                  <a:cubicBezTo>
                    <a:pt x="28361" y="41241"/>
                    <a:pt x="28071" y="42667"/>
                    <a:pt x="28071" y="42933"/>
                  </a:cubicBezTo>
                  <a:cubicBezTo>
                    <a:pt x="28008" y="43147"/>
                    <a:pt x="27288" y="44233"/>
                    <a:pt x="26619" y="45155"/>
                  </a:cubicBezTo>
                  <a:lnTo>
                    <a:pt x="24131" y="44902"/>
                  </a:lnTo>
                  <a:lnTo>
                    <a:pt x="24308" y="43640"/>
                  </a:lnTo>
                  <a:lnTo>
                    <a:pt x="22553" y="40622"/>
                  </a:lnTo>
                  <a:lnTo>
                    <a:pt x="21076" y="42465"/>
                  </a:lnTo>
                  <a:lnTo>
                    <a:pt x="19687" y="42718"/>
                  </a:lnTo>
                  <a:lnTo>
                    <a:pt x="18740" y="39321"/>
                  </a:lnTo>
                  <a:lnTo>
                    <a:pt x="19510" y="37680"/>
                  </a:lnTo>
                  <a:lnTo>
                    <a:pt x="21985" y="35205"/>
                  </a:lnTo>
                  <a:lnTo>
                    <a:pt x="23386" y="32326"/>
                  </a:lnTo>
                  <a:lnTo>
                    <a:pt x="25874" y="28790"/>
                  </a:lnTo>
                  <a:lnTo>
                    <a:pt x="29712" y="24750"/>
                  </a:lnTo>
                  <a:lnTo>
                    <a:pt x="33021" y="23639"/>
                  </a:lnTo>
                  <a:lnTo>
                    <a:pt x="35294" y="24232"/>
                  </a:lnTo>
                  <a:lnTo>
                    <a:pt x="38008" y="25381"/>
                  </a:lnTo>
                  <a:lnTo>
                    <a:pt x="41481" y="27212"/>
                  </a:lnTo>
                  <a:lnTo>
                    <a:pt x="42188" y="29068"/>
                  </a:lnTo>
                  <a:lnTo>
                    <a:pt x="41039" y="29813"/>
                  </a:lnTo>
                  <a:lnTo>
                    <a:pt x="36556" y="28942"/>
                  </a:lnTo>
                  <a:lnTo>
                    <a:pt x="39284" y="30975"/>
                  </a:lnTo>
                  <a:lnTo>
                    <a:pt x="40976" y="34245"/>
                  </a:lnTo>
                  <a:lnTo>
                    <a:pt x="41910" y="32781"/>
                  </a:lnTo>
                  <a:lnTo>
                    <a:pt x="44436" y="32907"/>
                  </a:lnTo>
                  <a:lnTo>
                    <a:pt x="43135" y="30886"/>
                  </a:lnTo>
                  <a:lnTo>
                    <a:pt x="45181" y="29712"/>
                  </a:lnTo>
                  <a:lnTo>
                    <a:pt x="45471" y="27237"/>
                  </a:lnTo>
                  <a:lnTo>
                    <a:pt x="46191" y="27528"/>
                  </a:lnTo>
                  <a:lnTo>
                    <a:pt x="46809" y="30634"/>
                  </a:lnTo>
                  <a:lnTo>
                    <a:pt x="49082" y="27982"/>
                  </a:lnTo>
                  <a:lnTo>
                    <a:pt x="52971" y="25924"/>
                  </a:lnTo>
                  <a:lnTo>
                    <a:pt x="56330" y="25217"/>
                  </a:lnTo>
                  <a:lnTo>
                    <a:pt x="55648" y="23815"/>
                  </a:lnTo>
                  <a:lnTo>
                    <a:pt x="55863" y="23159"/>
                  </a:lnTo>
                  <a:lnTo>
                    <a:pt x="58224" y="23714"/>
                  </a:lnTo>
                  <a:lnTo>
                    <a:pt x="61596" y="25406"/>
                  </a:lnTo>
                  <a:lnTo>
                    <a:pt x="61596" y="23171"/>
                  </a:lnTo>
                  <a:lnTo>
                    <a:pt x="59449" y="21277"/>
                  </a:lnTo>
                  <a:lnTo>
                    <a:pt x="59500" y="18828"/>
                  </a:lnTo>
                  <a:lnTo>
                    <a:pt x="60245" y="15532"/>
                  </a:lnTo>
                  <a:lnTo>
                    <a:pt x="61457" y="15987"/>
                  </a:lnTo>
                  <a:lnTo>
                    <a:pt x="62252" y="17944"/>
                  </a:lnTo>
                  <a:lnTo>
                    <a:pt x="63300" y="20899"/>
                  </a:lnTo>
                  <a:lnTo>
                    <a:pt x="64614" y="24333"/>
                  </a:lnTo>
                  <a:lnTo>
                    <a:pt x="63464" y="26530"/>
                  </a:lnTo>
                  <a:lnTo>
                    <a:pt x="65813" y="27364"/>
                  </a:lnTo>
                  <a:lnTo>
                    <a:pt x="67114" y="25659"/>
                  </a:lnTo>
                  <a:lnTo>
                    <a:pt x="66470" y="24270"/>
                  </a:lnTo>
                  <a:cubicBezTo>
                    <a:pt x="67215" y="24106"/>
                    <a:pt x="67947" y="23879"/>
                    <a:pt x="68667" y="23601"/>
                  </a:cubicBezTo>
                  <a:lnTo>
                    <a:pt x="69134" y="23386"/>
                  </a:lnTo>
                  <a:lnTo>
                    <a:pt x="67530" y="22060"/>
                  </a:lnTo>
                  <a:lnTo>
                    <a:pt x="65952" y="21770"/>
                  </a:lnTo>
                  <a:lnTo>
                    <a:pt x="64715" y="17982"/>
                  </a:lnTo>
                  <a:lnTo>
                    <a:pt x="65864" y="17211"/>
                  </a:lnTo>
                  <a:lnTo>
                    <a:pt x="66407" y="15696"/>
                  </a:lnTo>
                  <a:lnTo>
                    <a:pt x="69071" y="17275"/>
                  </a:lnTo>
                  <a:lnTo>
                    <a:pt x="70750" y="16252"/>
                  </a:lnTo>
                  <a:lnTo>
                    <a:pt x="68313" y="14964"/>
                  </a:lnTo>
                  <a:lnTo>
                    <a:pt x="67152" y="13726"/>
                  </a:lnTo>
                  <a:lnTo>
                    <a:pt x="70321" y="11946"/>
                  </a:lnTo>
                  <a:lnTo>
                    <a:pt x="69033" y="10683"/>
                  </a:lnTo>
                  <a:lnTo>
                    <a:pt x="70460" y="7943"/>
                  </a:lnTo>
                  <a:lnTo>
                    <a:pt x="73743" y="5481"/>
                  </a:lnTo>
                  <a:lnTo>
                    <a:pt x="74501" y="2968"/>
                  </a:lnTo>
                  <a:lnTo>
                    <a:pt x="75624" y="1554"/>
                  </a:lnTo>
                  <a:lnTo>
                    <a:pt x="77468" y="1554"/>
                  </a:lnTo>
                  <a:lnTo>
                    <a:pt x="78554" y="4206"/>
                  </a:lnTo>
                  <a:lnTo>
                    <a:pt x="80019" y="2097"/>
                  </a:lnTo>
                  <a:lnTo>
                    <a:pt x="81786" y="784"/>
                  </a:lnTo>
                  <a:close/>
                  <a:moveTo>
                    <a:pt x="81786" y="1"/>
                  </a:moveTo>
                  <a:lnTo>
                    <a:pt x="79614" y="1605"/>
                  </a:lnTo>
                  <a:lnTo>
                    <a:pt x="78705" y="2880"/>
                  </a:lnTo>
                  <a:lnTo>
                    <a:pt x="77910" y="910"/>
                  </a:lnTo>
                  <a:lnTo>
                    <a:pt x="75334" y="910"/>
                  </a:lnTo>
                  <a:lnTo>
                    <a:pt x="73983" y="2615"/>
                  </a:lnTo>
                  <a:lnTo>
                    <a:pt x="73213" y="5090"/>
                  </a:lnTo>
                  <a:lnTo>
                    <a:pt x="70043" y="7476"/>
                  </a:lnTo>
                  <a:lnTo>
                    <a:pt x="68263" y="10784"/>
                  </a:lnTo>
                  <a:lnTo>
                    <a:pt x="69286" y="11794"/>
                  </a:lnTo>
                  <a:lnTo>
                    <a:pt x="66154" y="13562"/>
                  </a:lnTo>
                  <a:lnTo>
                    <a:pt x="67897" y="15431"/>
                  </a:lnTo>
                  <a:lnTo>
                    <a:pt x="69475" y="16277"/>
                  </a:lnTo>
                  <a:lnTo>
                    <a:pt x="69071" y="16517"/>
                  </a:lnTo>
                  <a:lnTo>
                    <a:pt x="66066" y="14737"/>
                  </a:lnTo>
                  <a:lnTo>
                    <a:pt x="65346" y="16795"/>
                  </a:lnTo>
                  <a:lnTo>
                    <a:pt x="63970" y="17704"/>
                  </a:lnTo>
                  <a:lnTo>
                    <a:pt x="65472" y="22313"/>
                  </a:lnTo>
                  <a:lnTo>
                    <a:pt x="67253" y="22654"/>
                  </a:lnTo>
                  <a:lnTo>
                    <a:pt x="67934" y="23209"/>
                  </a:lnTo>
                  <a:cubicBezTo>
                    <a:pt x="67290" y="23411"/>
                    <a:pt x="66634" y="23588"/>
                    <a:pt x="65965" y="23727"/>
                  </a:cubicBezTo>
                  <a:lnTo>
                    <a:pt x="65573" y="23803"/>
                  </a:lnTo>
                  <a:lnTo>
                    <a:pt x="66394" y="25571"/>
                  </a:lnTo>
                  <a:lnTo>
                    <a:pt x="65611" y="26606"/>
                  </a:lnTo>
                  <a:lnTo>
                    <a:pt x="64386" y="26177"/>
                  </a:lnTo>
                  <a:lnTo>
                    <a:pt x="65333" y="24371"/>
                  </a:lnTo>
                  <a:lnTo>
                    <a:pt x="63906" y="20671"/>
                  </a:lnTo>
                  <a:lnTo>
                    <a:pt x="62858" y="17717"/>
                  </a:lnTo>
                  <a:lnTo>
                    <a:pt x="61962" y="15482"/>
                  </a:lnTo>
                  <a:lnTo>
                    <a:pt x="59815" y="14686"/>
                  </a:lnTo>
                  <a:lnTo>
                    <a:pt x="58894" y="18714"/>
                  </a:lnTo>
                  <a:lnTo>
                    <a:pt x="58830" y="21555"/>
                  </a:lnTo>
                  <a:lnTo>
                    <a:pt x="60990" y="23449"/>
                  </a:lnTo>
                  <a:lnTo>
                    <a:pt x="60990" y="24371"/>
                  </a:lnTo>
                  <a:lnTo>
                    <a:pt x="58502" y="23121"/>
                  </a:lnTo>
                  <a:lnTo>
                    <a:pt x="55459" y="22401"/>
                  </a:lnTo>
                  <a:lnTo>
                    <a:pt x="54992" y="23853"/>
                  </a:lnTo>
                  <a:lnTo>
                    <a:pt x="55434" y="24762"/>
                  </a:lnTo>
                  <a:lnTo>
                    <a:pt x="52807" y="25305"/>
                  </a:lnTo>
                  <a:lnTo>
                    <a:pt x="48729" y="27439"/>
                  </a:lnTo>
                  <a:lnTo>
                    <a:pt x="47176" y="29232"/>
                  </a:lnTo>
                  <a:lnTo>
                    <a:pt x="46746" y="27073"/>
                  </a:lnTo>
                  <a:lnTo>
                    <a:pt x="44941" y="26316"/>
                  </a:lnTo>
                  <a:lnTo>
                    <a:pt x="44600" y="29321"/>
                  </a:lnTo>
                  <a:lnTo>
                    <a:pt x="42238" y="30672"/>
                  </a:lnTo>
                  <a:lnTo>
                    <a:pt x="43249" y="32212"/>
                  </a:lnTo>
                  <a:lnTo>
                    <a:pt x="41582" y="32137"/>
                  </a:lnTo>
                  <a:lnTo>
                    <a:pt x="41039" y="32983"/>
                  </a:lnTo>
                  <a:lnTo>
                    <a:pt x="39814" y="30634"/>
                  </a:lnTo>
                  <a:lnTo>
                    <a:pt x="39145" y="30078"/>
                  </a:lnTo>
                  <a:lnTo>
                    <a:pt x="41178" y="30482"/>
                  </a:lnTo>
                  <a:lnTo>
                    <a:pt x="42971" y="29321"/>
                  </a:lnTo>
                  <a:lnTo>
                    <a:pt x="41999" y="26770"/>
                  </a:lnTo>
                  <a:lnTo>
                    <a:pt x="38299" y="24813"/>
                  </a:lnTo>
                  <a:lnTo>
                    <a:pt x="35496" y="23639"/>
                  </a:lnTo>
                  <a:lnTo>
                    <a:pt x="32983" y="22982"/>
                  </a:lnTo>
                  <a:lnTo>
                    <a:pt x="29359" y="24194"/>
                  </a:lnTo>
                  <a:lnTo>
                    <a:pt x="25381" y="28386"/>
                  </a:lnTo>
                  <a:lnTo>
                    <a:pt x="22831" y="32010"/>
                  </a:lnTo>
                  <a:lnTo>
                    <a:pt x="21492" y="34801"/>
                  </a:lnTo>
                  <a:lnTo>
                    <a:pt x="19005" y="37276"/>
                  </a:lnTo>
                  <a:lnTo>
                    <a:pt x="18058" y="39258"/>
                  </a:lnTo>
                  <a:lnTo>
                    <a:pt x="19219" y="43438"/>
                  </a:lnTo>
                  <a:lnTo>
                    <a:pt x="21404" y="43046"/>
                  </a:lnTo>
                  <a:lnTo>
                    <a:pt x="22452" y="41733"/>
                  </a:lnTo>
                  <a:lnTo>
                    <a:pt x="23639" y="43766"/>
                  </a:lnTo>
                  <a:lnTo>
                    <a:pt x="23399" y="45458"/>
                  </a:lnTo>
                  <a:lnTo>
                    <a:pt x="26909" y="45824"/>
                  </a:lnTo>
                  <a:lnTo>
                    <a:pt x="27010" y="45673"/>
                  </a:lnTo>
                  <a:cubicBezTo>
                    <a:pt x="28702" y="43387"/>
                    <a:pt x="28702" y="43072"/>
                    <a:pt x="28702" y="42970"/>
                  </a:cubicBezTo>
                  <a:cubicBezTo>
                    <a:pt x="28702" y="42794"/>
                    <a:pt x="28904" y="41683"/>
                    <a:pt x="29106" y="40723"/>
                  </a:cubicBezTo>
                  <a:lnTo>
                    <a:pt x="29144" y="40597"/>
                  </a:lnTo>
                  <a:lnTo>
                    <a:pt x="27566" y="38261"/>
                  </a:lnTo>
                  <a:lnTo>
                    <a:pt x="27743" y="36190"/>
                  </a:lnTo>
                  <a:lnTo>
                    <a:pt x="29498" y="34750"/>
                  </a:lnTo>
                  <a:lnTo>
                    <a:pt x="30129" y="32957"/>
                  </a:lnTo>
                  <a:lnTo>
                    <a:pt x="31240" y="32010"/>
                  </a:lnTo>
                  <a:lnTo>
                    <a:pt x="32238" y="32730"/>
                  </a:lnTo>
                  <a:lnTo>
                    <a:pt x="29510" y="36177"/>
                  </a:lnTo>
                  <a:lnTo>
                    <a:pt x="30773" y="39991"/>
                  </a:lnTo>
                  <a:lnTo>
                    <a:pt x="32831" y="40243"/>
                  </a:lnTo>
                  <a:lnTo>
                    <a:pt x="35281" y="39523"/>
                  </a:lnTo>
                  <a:lnTo>
                    <a:pt x="36203" y="40129"/>
                  </a:lnTo>
                  <a:lnTo>
                    <a:pt x="34498" y="41190"/>
                  </a:lnTo>
                  <a:lnTo>
                    <a:pt x="31493" y="41291"/>
                  </a:lnTo>
                  <a:lnTo>
                    <a:pt x="31139" y="43248"/>
                  </a:lnTo>
                  <a:lnTo>
                    <a:pt x="30041" y="44549"/>
                  </a:lnTo>
                  <a:lnTo>
                    <a:pt x="29296" y="46948"/>
                  </a:lnTo>
                  <a:lnTo>
                    <a:pt x="25861" y="47592"/>
                  </a:lnTo>
                  <a:lnTo>
                    <a:pt x="22288" y="47592"/>
                  </a:lnTo>
                  <a:lnTo>
                    <a:pt x="22957" y="45420"/>
                  </a:lnTo>
                  <a:lnTo>
                    <a:pt x="21543" y="43804"/>
                  </a:lnTo>
                  <a:lnTo>
                    <a:pt x="19990" y="45660"/>
                  </a:lnTo>
                  <a:lnTo>
                    <a:pt x="19775" y="48261"/>
                  </a:lnTo>
                  <a:lnTo>
                    <a:pt x="17085" y="49385"/>
                  </a:lnTo>
                  <a:lnTo>
                    <a:pt x="16113" y="52857"/>
                  </a:lnTo>
                  <a:lnTo>
                    <a:pt x="14484" y="54524"/>
                  </a:lnTo>
                  <a:lnTo>
                    <a:pt x="12982" y="54524"/>
                  </a:lnTo>
                  <a:lnTo>
                    <a:pt x="10178" y="55004"/>
                  </a:lnTo>
                  <a:lnTo>
                    <a:pt x="12590" y="56279"/>
                  </a:lnTo>
                  <a:lnTo>
                    <a:pt x="13398" y="58022"/>
                  </a:lnTo>
                  <a:lnTo>
                    <a:pt x="12186" y="59285"/>
                  </a:lnTo>
                  <a:lnTo>
                    <a:pt x="8714" y="58855"/>
                  </a:lnTo>
                  <a:lnTo>
                    <a:pt x="6100" y="60232"/>
                  </a:lnTo>
                  <a:lnTo>
                    <a:pt x="6100" y="66116"/>
                  </a:lnTo>
                  <a:lnTo>
                    <a:pt x="8777" y="66899"/>
                  </a:lnTo>
                  <a:lnTo>
                    <a:pt x="10002" y="67947"/>
                  </a:lnTo>
                  <a:lnTo>
                    <a:pt x="11555" y="67038"/>
                  </a:lnTo>
                  <a:lnTo>
                    <a:pt x="13714" y="67151"/>
                  </a:lnTo>
                  <a:lnTo>
                    <a:pt x="15709" y="64247"/>
                  </a:lnTo>
                  <a:lnTo>
                    <a:pt x="16719" y="62441"/>
                  </a:lnTo>
                  <a:lnTo>
                    <a:pt x="17729" y="61999"/>
                  </a:lnTo>
                  <a:lnTo>
                    <a:pt x="18020" y="60383"/>
                  </a:lnTo>
                  <a:lnTo>
                    <a:pt x="20229" y="60964"/>
                  </a:lnTo>
                  <a:lnTo>
                    <a:pt x="21631" y="60194"/>
                  </a:lnTo>
                  <a:lnTo>
                    <a:pt x="22982" y="60194"/>
                  </a:lnTo>
                  <a:lnTo>
                    <a:pt x="24800" y="62227"/>
                  </a:lnTo>
                  <a:lnTo>
                    <a:pt x="26202" y="63502"/>
                  </a:lnTo>
                  <a:lnTo>
                    <a:pt x="26909" y="64702"/>
                  </a:lnTo>
                  <a:lnTo>
                    <a:pt x="26909" y="66444"/>
                  </a:lnTo>
                  <a:lnTo>
                    <a:pt x="28803" y="65333"/>
                  </a:lnTo>
                  <a:lnTo>
                    <a:pt x="28803" y="63805"/>
                  </a:lnTo>
                  <a:lnTo>
                    <a:pt x="29927" y="64171"/>
                  </a:lnTo>
                  <a:lnTo>
                    <a:pt x="30521" y="62807"/>
                  </a:lnTo>
                  <a:lnTo>
                    <a:pt x="27553" y="61115"/>
                  </a:lnTo>
                  <a:lnTo>
                    <a:pt x="25343" y="58956"/>
                  </a:lnTo>
                  <a:lnTo>
                    <a:pt x="25609" y="57997"/>
                  </a:lnTo>
                  <a:lnTo>
                    <a:pt x="27629" y="59386"/>
                  </a:lnTo>
                  <a:lnTo>
                    <a:pt x="30432" y="62176"/>
                  </a:lnTo>
                  <a:lnTo>
                    <a:pt x="31910" y="65977"/>
                  </a:lnTo>
                  <a:lnTo>
                    <a:pt x="33879" y="67492"/>
                  </a:lnTo>
                  <a:lnTo>
                    <a:pt x="35660" y="65800"/>
                  </a:lnTo>
                  <a:lnTo>
                    <a:pt x="34498" y="64424"/>
                  </a:lnTo>
                  <a:lnTo>
                    <a:pt x="35496" y="63338"/>
                  </a:lnTo>
                  <a:lnTo>
                    <a:pt x="36758" y="63148"/>
                  </a:lnTo>
                  <a:lnTo>
                    <a:pt x="38602" y="62782"/>
                  </a:lnTo>
                  <a:lnTo>
                    <a:pt x="38488" y="60168"/>
                  </a:lnTo>
                  <a:lnTo>
                    <a:pt x="39966" y="57012"/>
                  </a:lnTo>
                  <a:lnTo>
                    <a:pt x="41203" y="56696"/>
                  </a:lnTo>
                  <a:lnTo>
                    <a:pt x="41809" y="58944"/>
                  </a:lnTo>
                  <a:lnTo>
                    <a:pt x="44284" y="58944"/>
                  </a:lnTo>
                  <a:lnTo>
                    <a:pt x="44158" y="57315"/>
                  </a:lnTo>
                  <a:lnTo>
                    <a:pt x="45155" y="56683"/>
                  </a:lnTo>
                  <a:lnTo>
                    <a:pt x="44739" y="57946"/>
                  </a:lnTo>
                  <a:lnTo>
                    <a:pt x="47529" y="60812"/>
                  </a:lnTo>
                  <a:lnTo>
                    <a:pt x="48767" y="61747"/>
                  </a:lnTo>
                  <a:lnTo>
                    <a:pt x="45635" y="62416"/>
                  </a:lnTo>
                  <a:lnTo>
                    <a:pt x="42478" y="61570"/>
                  </a:lnTo>
                  <a:lnTo>
                    <a:pt x="39877" y="62214"/>
                  </a:lnTo>
                  <a:lnTo>
                    <a:pt x="38223" y="63136"/>
                  </a:lnTo>
                  <a:lnTo>
                    <a:pt x="37036" y="66002"/>
                  </a:lnTo>
                  <a:lnTo>
                    <a:pt x="39044" y="67341"/>
                  </a:lnTo>
                  <a:lnTo>
                    <a:pt x="41999" y="68111"/>
                  </a:lnTo>
                  <a:lnTo>
                    <a:pt x="44284" y="66823"/>
                  </a:lnTo>
                  <a:lnTo>
                    <a:pt x="44979" y="67833"/>
                  </a:lnTo>
                  <a:lnTo>
                    <a:pt x="44208" y="70712"/>
                  </a:lnTo>
                  <a:lnTo>
                    <a:pt x="41658" y="71886"/>
                  </a:lnTo>
                  <a:lnTo>
                    <a:pt x="38400" y="72391"/>
                  </a:lnTo>
                  <a:lnTo>
                    <a:pt x="32932" y="70813"/>
                  </a:lnTo>
                  <a:lnTo>
                    <a:pt x="30887" y="71154"/>
                  </a:lnTo>
                  <a:lnTo>
                    <a:pt x="29334" y="72518"/>
                  </a:lnTo>
                  <a:lnTo>
                    <a:pt x="26922" y="70535"/>
                  </a:lnTo>
                  <a:lnTo>
                    <a:pt x="24586" y="70030"/>
                  </a:lnTo>
                  <a:lnTo>
                    <a:pt x="24207" y="67277"/>
                  </a:lnTo>
                  <a:lnTo>
                    <a:pt x="22515" y="66899"/>
                  </a:lnTo>
                  <a:lnTo>
                    <a:pt x="20406" y="67252"/>
                  </a:lnTo>
                  <a:lnTo>
                    <a:pt x="16227" y="67227"/>
                  </a:lnTo>
                  <a:lnTo>
                    <a:pt x="11908" y="68805"/>
                  </a:lnTo>
                  <a:lnTo>
                    <a:pt x="10570" y="68136"/>
                  </a:lnTo>
                  <a:lnTo>
                    <a:pt x="8613" y="70081"/>
                  </a:lnTo>
                  <a:lnTo>
                    <a:pt x="6782" y="72025"/>
                  </a:lnTo>
                  <a:lnTo>
                    <a:pt x="6163" y="73995"/>
                  </a:lnTo>
                  <a:lnTo>
                    <a:pt x="3612" y="75826"/>
                  </a:lnTo>
                  <a:lnTo>
                    <a:pt x="1087" y="79854"/>
                  </a:lnTo>
                  <a:lnTo>
                    <a:pt x="1" y="82468"/>
                  </a:lnTo>
                  <a:lnTo>
                    <a:pt x="531" y="84917"/>
                  </a:lnTo>
                  <a:lnTo>
                    <a:pt x="14" y="87758"/>
                  </a:lnTo>
                  <a:lnTo>
                    <a:pt x="885" y="91382"/>
                  </a:lnTo>
                  <a:lnTo>
                    <a:pt x="5140" y="95852"/>
                  </a:lnTo>
                  <a:lnTo>
                    <a:pt x="8347" y="97746"/>
                  </a:lnTo>
                  <a:lnTo>
                    <a:pt x="11151" y="97418"/>
                  </a:lnTo>
                  <a:lnTo>
                    <a:pt x="13752" y="97418"/>
                  </a:lnTo>
                  <a:lnTo>
                    <a:pt x="16467" y="96054"/>
                  </a:lnTo>
                  <a:lnTo>
                    <a:pt x="18525" y="96294"/>
                  </a:lnTo>
                  <a:lnTo>
                    <a:pt x="19497" y="97923"/>
                  </a:lnTo>
                  <a:lnTo>
                    <a:pt x="22338" y="97784"/>
                  </a:lnTo>
                  <a:lnTo>
                    <a:pt x="23336" y="99400"/>
                  </a:lnTo>
                  <a:lnTo>
                    <a:pt x="22906" y="103492"/>
                  </a:lnTo>
                  <a:lnTo>
                    <a:pt x="25066" y="106686"/>
                  </a:lnTo>
                  <a:lnTo>
                    <a:pt x="25659" y="109717"/>
                  </a:lnTo>
                  <a:lnTo>
                    <a:pt x="25659" y="112457"/>
                  </a:lnTo>
                  <a:lnTo>
                    <a:pt x="23765" y="115083"/>
                  </a:lnTo>
                  <a:lnTo>
                    <a:pt x="23765" y="117697"/>
                  </a:lnTo>
                  <a:lnTo>
                    <a:pt x="25659" y="120437"/>
                  </a:lnTo>
                  <a:lnTo>
                    <a:pt x="25659" y="124010"/>
                  </a:lnTo>
                  <a:lnTo>
                    <a:pt x="27692" y="126675"/>
                  </a:lnTo>
                  <a:lnTo>
                    <a:pt x="28778" y="128733"/>
                  </a:lnTo>
                  <a:lnTo>
                    <a:pt x="29157" y="130993"/>
                  </a:lnTo>
                  <a:lnTo>
                    <a:pt x="31051" y="133998"/>
                  </a:lnTo>
                  <a:lnTo>
                    <a:pt x="35849" y="133998"/>
                  </a:lnTo>
                  <a:lnTo>
                    <a:pt x="38501" y="132003"/>
                  </a:lnTo>
                  <a:lnTo>
                    <a:pt x="40193" y="130160"/>
                  </a:lnTo>
                  <a:lnTo>
                    <a:pt x="42769" y="127243"/>
                  </a:lnTo>
                  <a:lnTo>
                    <a:pt x="43362" y="124541"/>
                  </a:lnTo>
                  <a:lnTo>
                    <a:pt x="44865" y="124541"/>
                  </a:lnTo>
                  <a:lnTo>
                    <a:pt x="45206" y="120121"/>
                  </a:lnTo>
                  <a:lnTo>
                    <a:pt x="45206" y="119010"/>
                  </a:lnTo>
                  <a:lnTo>
                    <a:pt x="49183" y="115954"/>
                  </a:lnTo>
                  <a:lnTo>
                    <a:pt x="50888" y="113379"/>
                  </a:lnTo>
                  <a:lnTo>
                    <a:pt x="50888" y="110651"/>
                  </a:lnTo>
                  <a:lnTo>
                    <a:pt x="50042" y="108606"/>
                  </a:lnTo>
                  <a:lnTo>
                    <a:pt x="50092" y="106295"/>
                  </a:lnTo>
                  <a:lnTo>
                    <a:pt x="49600" y="104969"/>
                  </a:lnTo>
                  <a:lnTo>
                    <a:pt x="52239" y="102570"/>
                  </a:lnTo>
                  <a:lnTo>
                    <a:pt x="54853" y="99653"/>
                  </a:lnTo>
                  <a:lnTo>
                    <a:pt x="58149" y="97645"/>
                  </a:lnTo>
                  <a:lnTo>
                    <a:pt x="58186" y="97570"/>
                  </a:lnTo>
                  <a:cubicBezTo>
                    <a:pt x="58641" y="96761"/>
                    <a:pt x="59702" y="94817"/>
                    <a:pt x="59702" y="94362"/>
                  </a:cubicBezTo>
                  <a:cubicBezTo>
                    <a:pt x="59702" y="94148"/>
                    <a:pt x="60131" y="92948"/>
                    <a:pt x="60522" y="91963"/>
                  </a:cubicBezTo>
                  <a:lnTo>
                    <a:pt x="60573" y="91862"/>
                  </a:lnTo>
                  <a:lnTo>
                    <a:pt x="59904" y="89716"/>
                  </a:lnTo>
                  <a:lnTo>
                    <a:pt x="58149" y="90587"/>
                  </a:lnTo>
                  <a:lnTo>
                    <a:pt x="54411" y="91117"/>
                  </a:lnTo>
                  <a:lnTo>
                    <a:pt x="53375" y="91610"/>
                  </a:lnTo>
                  <a:lnTo>
                    <a:pt x="52858" y="90031"/>
                  </a:lnTo>
                  <a:lnTo>
                    <a:pt x="52327" y="88870"/>
                  </a:lnTo>
                  <a:lnTo>
                    <a:pt x="50118" y="86748"/>
                  </a:lnTo>
                  <a:lnTo>
                    <a:pt x="48830" y="85852"/>
                  </a:lnTo>
                  <a:lnTo>
                    <a:pt x="46772" y="81104"/>
                  </a:lnTo>
                  <a:lnTo>
                    <a:pt x="45913" y="79917"/>
                  </a:lnTo>
                  <a:lnTo>
                    <a:pt x="44852" y="77076"/>
                  </a:lnTo>
                  <a:lnTo>
                    <a:pt x="44309" y="76142"/>
                  </a:lnTo>
                  <a:lnTo>
                    <a:pt x="44890" y="75927"/>
                  </a:lnTo>
                  <a:lnTo>
                    <a:pt x="47264" y="79185"/>
                  </a:lnTo>
                  <a:lnTo>
                    <a:pt x="48716" y="81470"/>
                  </a:lnTo>
                  <a:lnTo>
                    <a:pt x="49562" y="83945"/>
                  </a:lnTo>
                  <a:lnTo>
                    <a:pt x="51570" y="85523"/>
                  </a:lnTo>
                  <a:lnTo>
                    <a:pt x="52795" y="88478"/>
                  </a:lnTo>
                  <a:lnTo>
                    <a:pt x="53439" y="90271"/>
                  </a:lnTo>
                  <a:lnTo>
                    <a:pt x="57189" y="88579"/>
                  </a:lnTo>
                  <a:lnTo>
                    <a:pt x="60939" y="87746"/>
                  </a:lnTo>
                  <a:lnTo>
                    <a:pt x="65005" y="85675"/>
                  </a:lnTo>
                  <a:lnTo>
                    <a:pt x="66230" y="83453"/>
                  </a:lnTo>
                  <a:lnTo>
                    <a:pt x="67139" y="81154"/>
                  </a:lnTo>
                  <a:lnTo>
                    <a:pt x="65422" y="79437"/>
                  </a:lnTo>
                  <a:lnTo>
                    <a:pt x="63932" y="77821"/>
                  </a:lnTo>
                  <a:lnTo>
                    <a:pt x="61356" y="78616"/>
                  </a:lnTo>
                  <a:lnTo>
                    <a:pt x="59487" y="78705"/>
                  </a:lnTo>
                  <a:lnTo>
                    <a:pt x="58325" y="76571"/>
                  </a:lnTo>
                  <a:lnTo>
                    <a:pt x="56570" y="75094"/>
                  </a:lnTo>
                  <a:lnTo>
                    <a:pt x="57189" y="74045"/>
                  </a:lnTo>
                  <a:lnTo>
                    <a:pt x="59790" y="76154"/>
                  </a:lnTo>
                  <a:lnTo>
                    <a:pt x="61886" y="77303"/>
                  </a:lnTo>
                  <a:lnTo>
                    <a:pt x="63742" y="77442"/>
                  </a:lnTo>
                  <a:lnTo>
                    <a:pt x="65472" y="78364"/>
                  </a:lnTo>
                  <a:lnTo>
                    <a:pt x="68351" y="78818"/>
                  </a:lnTo>
                  <a:lnTo>
                    <a:pt x="71634" y="78414"/>
                  </a:lnTo>
                  <a:lnTo>
                    <a:pt x="74109" y="80195"/>
                  </a:lnTo>
                  <a:lnTo>
                    <a:pt x="75511" y="82569"/>
                  </a:lnTo>
                  <a:lnTo>
                    <a:pt x="77089" y="82834"/>
                  </a:lnTo>
                  <a:lnTo>
                    <a:pt x="78074" y="81697"/>
                  </a:lnTo>
                  <a:lnTo>
                    <a:pt x="78541" y="83617"/>
                  </a:lnTo>
                  <a:lnTo>
                    <a:pt x="79173" y="86357"/>
                  </a:lnTo>
                  <a:lnTo>
                    <a:pt x="80562" y="89349"/>
                  </a:lnTo>
                  <a:lnTo>
                    <a:pt x="82014" y="92670"/>
                  </a:lnTo>
                  <a:lnTo>
                    <a:pt x="82721" y="95246"/>
                  </a:lnTo>
                  <a:lnTo>
                    <a:pt x="84930" y="91723"/>
                  </a:lnTo>
                  <a:lnTo>
                    <a:pt x="84930" y="88668"/>
                  </a:lnTo>
                  <a:lnTo>
                    <a:pt x="85802" y="87215"/>
                  </a:lnTo>
                  <a:lnTo>
                    <a:pt x="87822" y="85460"/>
                  </a:lnTo>
                  <a:lnTo>
                    <a:pt x="90840" y="82720"/>
                  </a:lnTo>
                  <a:lnTo>
                    <a:pt x="92115" y="80990"/>
                  </a:lnTo>
                  <a:lnTo>
                    <a:pt x="94451" y="80447"/>
                  </a:lnTo>
                  <a:lnTo>
                    <a:pt x="95158" y="83339"/>
                  </a:lnTo>
                  <a:lnTo>
                    <a:pt x="96914" y="84160"/>
                  </a:lnTo>
                  <a:lnTo>
                    <a:pt x="96914" y="87885"/>
                  </a:lnTo>
                  <a:lnTo>
                    <a:pt x="99035" y="86622"/>
                  </a:lnTo>
                  <a:lnTo>
                    <a:pt x="100702" y="90132"/>
                  </a:lnTo>
                  <a:lnTo>
                    <a:pt x="100702" y="94451"/>
                  </a:lnTo>
                  <a:lnTo>
                    <a:pt x="102772" y="95549"/>
                  </a:lnTo>
                  <a:lnTo>
                    <a:pt x="103720" y="97557"/>
                  </a:lnTo>
                  <a:lnTo>
                    <a:pt x="105247" y="99565"/>
                  </a:lnTo>
                  <a:lnTo>
                    <a:pt x="107975" y="100701"/>
                  </a:lnTo>
                  <a:lnTo>
                    <a:pt x="107192" y="98100"/>
                  </a:lnTo>
                  <a:lnTo>
                    <a:pt x="106864" y="96294"/>
                  </a:lnTo>
                  <a:lnTo>
                    <a:pt x="105121" y="94994"/>
                  </a:lnTo>
                  <a:lnTo>
                    <a:pt x="104023" y="93478"/>
                  </a:lnTo>
                  <a:lnTo>
                    <a:pt x="103442" y="92127"/>
                  </a:lnTo>
                  <a:lnTo>
                    <a:pt x="103732" y="90082"/>
                  </a:lnTo>
                  <a:lnTo>
                    <a:pt x="104212" y="89476"/>
                  </a:lnTo>
                  <a:lnTo>
                    <a:pt x="105626" y="90801"/>
                  </a:lnTo>
                  <a:lnTo>
                    <a:pt x="107306" y="92595"/>
                  </a:lnTo>
                  <a:lnTo>
                    <a:pt x="108417" y="93163"/>
                  </a:lnTo>
                  <a:lnTo>
                    <a:pt x="108568" y="93049"/>
                  </a:lnTo>
                  <a:cubicBezTo>
                    <a:pt x="110803" y="91382"/>
                    <a:pt x="110803" y="91041"/>
                    <a:pt x="110803" y="90902"/>
                  </a:cubicBezTo>
                  <a:lnTo>
                    <a:pt x="110803" y="87203"/>
                  </a:lnTo>
                  <a:lnTo>
                    <a:pt x="108846" y="85359"/>
                  </a:lnTo>
                  <a:lnTo>
                    <a:pt x="108139" y="83932"/>
                  </a:lnTo>
                  <a:cubicBezTo>
                    <a:pt x="108265" y="83238"/>
                    <a:pt x="108480" y="82556"/>
                    <a:pt x="108581" y="82455"/>
                  </a:cubicBezTo>
                  <a:cubicBezTo>
                    <a:pt x="108758" y="82341"/>
                    <a:pt x="109654" y="82000"/>
                    <a:pt x="110374" y="81748"/>
                  </a:cubicBezTo>
                  <a:lnTo>
                    <a:pt x="110967" y="83099"/>
                  </a:lnTo>
                  <a:lnTo>
                    <a:pt x="113139" y="81521"/>
                  </a:lnTo>
                  <a:lnTo>
                    <a:pt x="117016" y="79589"/>
                  </a:lnTo>
                  <a:lnTo>
                    <a:pt x="118821" y="76293"/>
                  </a:lnTo>
                  <a:lnTo>
                    <a:pt x="119604" y="74083"/>
                  </a:lnTo>
                  <a:lnTo>
                    <a:pt x="119630" y="70232"/>
                  </a:lnTo>
                  <a:lnTo>
                    <a:pt x="118140" y="67227"/>
                  </a:lnTo>
                  <a:lnTo>
                    <a:pt x="116890" y="65649"/>
                  </a:lnTo>
                  <a:lnTo>
                    <a:pt x="118809" y="64348"/>
                  </a:lnTo>
                  <a:lnTo>
                    <a:pt x="119958" y="63451"/>
                  </a:lnTo>
                  <a:lnTo>
                    <a:pt x="117622" y="62719"/>
                  </a:lnTo>
                  <a:lnTo>
                    <a:pt x="116258" y="63212"/>
                  </a:lnTo>
                  <a:lnTo>
                    <a:pt x="115475" y="62340"/>
                  </a:lnTo>
                  <a:lnTo>
                    <a:pt x="115059" y="61772"/>
                  </a:lnTo>
                  <a:lnTo>
                    <a:pt x="116624" y="60863"/>
                  </a:lnTo>
                  <a:lnTo>
                    <a:pt x="117369" y="59373"/>
                  </a:lnTo>
                  <a:lnTo>
                    <a:pt x="117900" y="59638"/>
                  </a:lnTo>
                  <a:lnTo>
                    <a:pt x="117256" y="61974"/>
                  </a:lnTo>
                  <a:lnTo>
                    <a:pt x="119390" y="60901"/>
                  </a:lnTo>
                  <a:lnTo>
                    <a:pt x="120337" y="61684"/>
                  </a:lnTo>
                  <a:lnTo>
                    <a:pt x="121284" y="63350"/>
                  </a:lnTo>
                  <a:lnTo>
                    <a:pt x="122168" y="64424"/>
                  </a:lnTo>
                  <a:lnTo>
                    <a:pt x="122168" y="66015"/>
                  </a:lnTo>
                  <a:lnTo>
                    <a:pt x="123291" y="67151"/>
                  </a:lnTo>
                  <a:lnTo>
                    <a:pt x="125501" y="65383"/>
                  </a:lnTo>
                  <a:lnTo>
                    <a:pt x="124882" y="62782"/>
                  </a:lnTo>
                  <a:lnTo>
                    <a:pt x="123216" y="61078"/>
                  </a:lnTo>
                  <a:lnTo>
                    <a:pt x="122837" y="60295"/>
                  </a:lnTo>
                  <a:lnTo>
                    <a:pt x="124238" y="59095"/>
                  </a:lnTo>
                  <a:lnTo>
                    <a:pt x="124352" y="56254"/>
                  </a:lnTo>
                  <a:lnTo>
                    <a:pt x="125337" y="55433"/>
                  </a:lnTo>
                  <a:lnTo>
                    <a:pt x="126688" y="56229"/>
                  </a:lnTo>
                  <a:lnTo>
                    <a:pt x="128734" y="52693"/>
                  </a:lnTo>
                  <a:lnTo>
                    <a:pt x="130363" y="47693"/>
                  </a:lnTo>
                  <a:lnTo>
                    <a:pt x="129176" y="44359"/>
                  </a:lnTo>
                  <a:lnTo>
                    <a:pt x="128418" y="41329"/>
                  </a:lnTo>
                  <a:lnTo>
                    <a:pt x="126625" y="39650"/>
                  </a:lnTo>
                  <a:lnTo>
                    <a:pt x="124365" y="39006"/>
                  </a:lnTo>
                  <a:lnTo>
                    <a:pt x="123039" y="38501"/>
                  </a:lnTo>
                  <a:lnTo>
                    <a:pt x="122231" y="37844"/>
                  </a:lnTo>
                  <a:lnTo>
                    <a:pt x="124238" y="33816"/>
                  </a:lnTo>
                  <a:lnTo>
                    <a:pt x="125047" y="31152"/>
                  </a:lnTo>
                  <a:lnTo>
                    <a:pt x="127067" y="29939"/>
                  </a:lnTo>
                  <a:lnTo>
                    <a:pt x="130350" y="29939"/>
                  </a:lnTo>
                  <a:lnTo>
                    <a:pt x="135009" y="28677"/>
                  </a:lnTo>
                  <a:lnTo>
                    <a:pt x="132875" y="28677"/>
                  </a:lnTo>
                  <a:lnTo>
                    <a:pt x="132875" y="23841"/>
                  </a:lnTo>
                  <a:lnTo>
                    <a:pt x="135224" y="22793"/>
                  </a:lnTo>
                  <a:lnTo>
                    <a:pt x="136108" y="25091"/>
                  </a:lnTo>
                  <a:lnTo>
                    <a:pt x="137257" y="22490"/>
                  </a:lnTo>
                  <a:lnTo>
                    <a:pt x="137282" y="21025"/>
                  </a:lnTo>
                  <a:lnTo>
                    <a:pt x="138090" y="21479"/>
                  </a:lnTo>
                  <a:lnTo>
                    <a:pt x="137446" y="25129"/>
                  </a:lnTo>
                  <a:lnTo>
                    <a:pt x="136032" y="30912"/>
                  </a:lnTo>
                  <a:lnTo>
                    <a:pt x="136019" y="34447"/>
                  </a:lnTo>
                  <a:lnTo>
                    <a:pt x="139467" y="39220"/>
                  </a:lnTo>
                  <a:lnTo>
                    <a:pt x="140452" y="42491"/>
                  </a:lnTo>
                  <a:lnTo>
                    <a:pt x="140452" y="44486"/>
                  </a:lnTo>
                  <a:lnTo>
                    <a:pt x="142346" y="42907"/>
                  </a:lnTo>
                  <a:lnTo>
                    <a:pt x="142346" y="39460"/>
                  </a:lnTo>
                  <a:lnTo>
                    <a:pt x="143836" y="36051"/>
                  </a:lnTo>
                  <a:lnTo>
                    <a:pt x="143028" y="33273"/>
                  </a:lnTo>
                  <a:lnTo>
                    <a:pt x="142901" y="31682"/>
                  </a:lnTo>
                  <a:lnTo>
                    <a:pt x="142598" y="29447"/>
                  </a:lnTo>
                  <a:lnTo>
                    <a:pt x="140742" y="27982"/>
                  </a:lnTo>
                  <a:lnTo>
                    <a:pt x="140464" y="25356"/>
                  </a:lnTo>
                  <a:lnTo>
                    <a:pt x="142939" y="23740"/>
                  </a:lnTo>
                  <a:lnTo>
                    <a:pt x="145502" y="24093"/>
                  </a:lnTo>
                  <a:lnTo>
                    <a:pt x="145502" y="21189"/>
                  </a:lnTo>
                  <a:lnTo>
                    <a:pt x="146462" y="19611"/>
                  </a:lnTo>
                  <a:lnTo>
                    <a:pt x="148508" y="18588"/>
                  </a:lnTo>
                  <a:lnTo>
                    <a:pt x="149732" y="18588"/>
                  </a:lnTo>
                  <a:lnTo>
                    <a:pt x="148141" y="14231"/>
                  </a:lnTo>
                  <a:lnTo>
                    <a:pt x="145010" y="13070"/>
                  </a:lnTo>
                  <a:lnTo>
                    <a:pt x="145490" y="11214"/>
                  </a:lnTo>
                  <a:lnTo>
                    <a:pt x="145161" y="9105"/>
                  </a:lnTo>
                  <a:lnTo>
                    <a:pt x="145060" y="8562"/>
                  </a:lnTo>
                  <a:lnTo>
                    <a:pt x="146664" y="9395"/>
                  </a:lnTo>
                  <a:lnTo>
                    <a:pt x="148015" y="8360"/>
                  </a:lnTo>
                  <a:lnTo>
                    <a:pt x="149442" y="9307"/>
                  </a:lnTo>
                  <a:lnTo>
                    <a:pt x="150364" y="6542"/>
                  </a:lnTo>
                  <a:lnTo>
                    <a:pt x="149038" y="4774"/>
                  </a:lnTo>
                  <a:lnTo>
                    <a:pt x="148369" y="2223"/>
                  </a:lnTo>
                  <a:lnTo>
                    <a:pt x="144227" y="1605"/>
                  </a:lnTo>
                  <a:lnTo>
                    <a:pt x="144227" y="3120"/>
                  </a:lnTo>
                  <a:lnTo>
                    <a:pt x="143116" y="3082"/>
                  </a:lnTo>
                  <a:lnTo>
                    <a:pt x="142384" y="2185"/>
                  </a:lnTo>
                  <a:lnTo>
                    <a:pt x="134744" y="2185"/>
                  </a:lnTo>
                  <a:lnTo>
                    <a:pt x="130704" y="2564"/>
                  </a:lnTo>
                  <a:lnTo>
                    <a:pt x="133065" y="4875"/>
                  </a:lnTo>
                  <a:lnTo>
                    <a:pt x="131411" y="4888"/>
                  </a:lnTo>
                  <a:lnTo>
                    <a:pt x="130842" y="3486"/>
                  </a:lnTo>
                  <a:lnTo>
                    <a:pt x="127458" y="4989"/>
                  </a:lnTo>
                  <a:lnTo>
                    <a:pt x="124908" y="6605"/>
                  </a:lnTo>
                  <a:lnTo>
                    <a:pt x="123620" y="6605"/>
                  </a:lnTo>
                  <a:lnTo>
                    <a:pt x="122584" y="4420"/>
                  </a:lnTo>
                  <a:lnTo>
                    <a:pt x="119781" y="4016"/>
                  </a:lnTo>
                  <a:lnTo>
                    <a:pt x="117710" y="5178"/>
                  </a:lnTo>
                  <a:lnTo>
                    <a:pt x="114604" y="4143"/>
                  </a:lnTo>
                  <a:lnTo>
                    <a:pt x="112432" y="3259"/>
                  </a:lnTo>
                  <a:lnTo>
                    <a:pt x="108076" y="3574"/>
                  </a:lnTo>
                  <a:lnTo>
                    <a:pt x="106005" y="4900"/>
                  </a:lnTo>
                  <a:lnTo>
                    <a:pt x="107091" y="7842"/>
                  </a:lnTo>
                  <a:lnTo>
                    <a:pt x="105146" y="7842"/>
                  </a:lnTo>
                  <a:lnTo>
                    <a:pt x="103795" y="7729"/>
                  </a:lnTo>
                  <a:lnTo>
                    <a:pt x="101851" y="8714"/>
                  </a:lnTo>
                  <a:lnTo>
                    <a:pt x="102583" y="10039"/>
                  </a:lnTo>
                  <a:lnTo>
                    <a:pt x="102583" y="10039"/>
                  </a:lnTo>
                  <a:lnTo>
                    <a:pt x="101169" y="9623"/>
                  </a:lnTo>
                  <a:lnTo>
                    <a:pt x="100348" y="6744"/>
                  </a:lnTo>
                  <a:lnTo>
                    <a:pt x="97545" y="4370"/>
                  </a:lnTo>
                  <a:lnTo>
                    <a:pt x="93252" y="4963"/>
                  </a:lnTo>
                  <a:lnTo>
                    <a:pt x="94072" y="7628"/>
                  </a:lnTo>
                  <a:lnTo>
                    <a:pt x="91509" y="7539"/>
                  </a:lnTo>
                  <a:lnTo>
                    <a:pt x="90385" y="6074"/>
                  </a:lnTo>
                  <a:lnTo>
                    <a:pt x="87999" y="7337"/>
                  </a:lnTo>
                  <a:lnTo>
                    <a:pt x="86231" y="7893"/>
                  </a:lnTo>
                  <a:lnTo>
                    <a:pt x="84034" y="10544"/>
                  </a:lnTo>
                  <a:lnTo>
                    <a:pt x="83706" y="9282"/>
                  </a:lnTo>
                  <a:lnTo>
                    <a:pt x="85915" y="5923"/>
                  </a:lnTo>
                  <a:lnTo>
                    <a:pt x="85234" y="2526"/>
                  </a:lnTo>
                  <a:lnTo>
                    <a:pt x="8178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53"/>
            <p:cNvSpPr/>
            <p:nvPr/>
          </p:nvSpPr>
          <p:spPr>
            <a:xfrm>
              <a:off x="4467225" y="3815075"/>
              <a:ext cx="177425" cy="289800"/>
            </a:xfrm>
            <a:custGeom>
              <a:avLst/>
              <a:gdLst/>
              <a:ahLst/>
              <a:cxnLst/>
              <a:rect l="l" t="t" r="r" b="b"/>
              <a:pathLst>
                <a:path w="7097" h="11592" extrusionOk="0">
                  <a:moveTo>
                    <a:pt x="5683" y="0"/>
                  </a:moveTo>
                  <a:lnTo>
                    <a:pt x="4572" y="1339"/>
                  </a:lnTo>
                  <a:lnTo>
                    <a:pt x="2602" y="2513"/>
                  </a:lnTo>
                  <a:lnTo>
                    <a:pt x="1023" y="3271"/>
                  </a:lnTo>
                  <a:lnTo>
                    <a:pt x="1415" y="5809"/>
                  </a:lnTo>
                  <a:lnTo>
                    <a:pt x="1023" y="7362"/>
                  </a:lnTo>
                  <a:lnTo>
                    <a:pt x="1" y="8524"/>
                  </a:lnTo>
                  <a:lnTo>
                    <a:pt x="556" y="10809"/>
                  </a:lnTo>
                  <a:lnTo>
                    <a:pt x="2134" y="11592"/>
                  </a:lnTo>
                  <a:lnTo>
                    <a:pt x="3864" y="9849"/>
                  </a:lnTo>
                  <a:lnTo>
                    <a:pt x="5203" y="6541"/>
                  </a:lnTo>
                  <a:lnTo>
                    <a:pt x="6226" y="3384"/>
                  </a:lnTo>
                  <a:lnTo>
                    <a:pt x="7097" y="1655"/>
                  </a:lnTo>
                  <a:lnTo>
                    <a:pt x="615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53"/>
            <p:cNvSpPr/>
            <p:nvPr/>
          </p:nvSpPr>
          <p:spPr>
            <a:xfrm>
              <a:off x="4458375" y="3806875"/>
              <a:ext cx="194800" cy="307475"/>
            </a:xfrm>
            <a:custGeom>
              <a:avLst/>
              <a:gdLst/>
              <a:ahLst/>
              <a:cxnLst/>
              <a:rect l="l" t="t" r="r" b="b"/>
              <a:pathLst>
                <a:path w="7792" h="12299" extrusionOk="0">
                  <a:moveTo>
                    <a:pt x="6327" y="644"/>
                  </a:moveTo>
                  <a:lnTo>
                    <a:pt x="7097" y="1995"/>
                  </a:lnTo>
                  <a:lnTo>
                    <a:pt x="6277" y="3611"/>
                  </a:lnTo>
                  <a:lnTo>
                    <a:pt x="5266" y="6756"/>
                  </a:lnTo>
                  <a:lnTo>
                    <a:pt x="3953" y="10001"/>
                  </a:lnTo>
                  <a:lnTo>
                    <a:pt x="2413" y="11529"/>
                  </a:lnTo>
                  <a:lnTo>
                    <a:pt x="1175" y="10910"/>
                  </a:lnTo>
                  <a:lnTo>
                    <a:pt x="695" y="8940"/>
                  </a:lnTo>
                  <a:lnTo>
                    <a:pt x="1668" y="7829"/>
                  </a:lnTo>
                  <a:lnTo>
                    <a:pt x="2097" y="6149"/>
                  </a:lnTo>
                  <a:lnTo>
                    <a:pt x="1731" y="3776"/>
                  </a:lnTo>
                  <a:lnTo>
                    <a:pt x="3120" y="3119"/>
                  </a:lnTo>
                  <a:lnTo>
                    <a:pt x="5090" y="1932"/>
                  </a:lnTo>
                  <a:lnTo>
                    <a:pt x="6176" y="644"/>
                  </a:lnTo>
                  <a:close/>
                  <a:moveTo>
                    <a:pt x="5873" y="0"/>
                  </a:moveTo>
                  <a:lnTo>
                    <a:pt x="4711" y="1427"/>
                  </a:lnTo>
                  <a:lnTo>
                    <a:pt x="2817" y="2563"/>
                  </a:lnTo>
                  <a:lnTo>
                    <a:pt x="1024" y="3409"/>
                  </a:lnTo>
                  <a:lnTo>
                    <a:pt x="1440" y="6124"/>
                  </a:lnTo>
                  <a:lnTo>
                    <a:pt x="1087" y="7538"/>
                  </a:lnTo>
                  <a:lnTo>
                    <a:pt x="1" y="8776"/>
                  </a:lnTo>
                  <a:lnTo>
                    <a:pt x="632" y="11352"/>
                  </a:lnTo>
                  <a:lnTo>
                    <a:pt x="2552" y="12299"/>
                  </a:lnTo>
                  <a:lnTo>
                    <a:pt x="4420" y="10405"/>
                  </a:lnTo>
                  <a:lnTo>
                    <a:pt x="5847" y="6958"/>
                  </a:lnTo>
                  <a:lnTo>
                    <a:pt x="6845" y="3851"/>
                  </a:lnTo>
                  <a:lnTo>
                    <a:pt x="7792" y="1970"/>
                  </a:lnTo>
                  <a:lnTo>
                    <a:pt x="668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53"/>
            <p:cNvSpPr/>
            <p:nvPr/>
          </p:nvSpPr>
          <p:spPr>
            <a:xfrm>
              <a:off x="5304725" y="3312525"/>
              <a:ext cx="45475" cy="78625"/>
            </a:xfrm>
            <a:custGeom>
              <a:avLst/>
              <a:gdLst/>
              <a:ahLst/>
              <a:cxnLst/>
              <a:rect l="l" t="t" r="r" b="b"/>
              <a:pathLst>
                <a:path w="1819" h="3145" extrusionOk="0">
                  <a:moveTo>
                    <a:pt x="480" y="0"/>
                  </a:moveTo>
                  <a:lnTo>
                    <a:pt x="0" y="1654"/>
                  </a:lnTo>
                  <a:lnTo>
                    <a:pt x="480" y="3144"/>
                  </a:lnTo>
                  <a:lnTo>
                    <a:pt x="1503" y="2753"/>
                  </a:lnTo>
                  <a:lnTo>
                    <a:pt x="1818" y="1566"/>
                  </a:lnTo>
                  <a:lnTo>
                    <a:pt x="48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53"/>
            <p:cNvSpPr/>
            <p:nvPr/>
          </p:nvSpPr>
          <p:spPr>
            <a:xfrm>
              <a:off x="5296500" y="3296100"/>
              <a:ext cx="62525" cy="105475"/>
            </a:xfrm>
            <a:custGeom>
              <a:avLst/>
              <a:gdLst/>
              <a:ahLst/>
              <a:cxnLst/>
              <a:rect l="l" t="t" r="r" b="b"/>
              <a:pathLst>
                <a:path w="2501" h="4219" extrusionOk="0">
                  <a:moveTo>
                    <a:pt x="948" y="1301"/>
                  </a:moveTo>
                  <a:lnTo>
                    <a:pt x="1806" y="2311"/>
                  </a:lnTo>
                  <a:lnTo>
                    <a:pt x="1567" y="3170"/>
                  </a:lnTo>
                  <a:lnTo>
                    <a:pt x="1011" y="3397"/>
                  </a:lnTo>
                  <a:lnTo>
                    <a:pt x="657" y="2299"/>
                  </a:lnTo>
                  <a:lnTo>
                    <a:pt x="948" y="1301"/>
                  </a:lnTo>
                  <a:close/>
                  <a:moveTo>
                    <a:pt x="670" y="1"/>
                  </a:moveTo>
                  <a:lnTo>
                    <a:pt x="1" y="2311"/>
                  </a:lnTo>
                  <a:lnTo>
                    <a:pt x="607" y="4218"/>
                  </a:lnTo>
                  <a:lnTo>
                    <a:pt x="2097" y="3650"/>
                  </a:lnTo>
                  <a:lnTo>
                    <a:pt x="2501" y="2147"/>
                  </a:lnTo>
                  <a:lnTo>
                    <a:pt x="67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53"/>
            <p:cNvSpPr/>
            <p:nvPr/>
          </p:nvSpPr>
          <p:spPr>
            <a:xfrm>
              <a:off x="5643750" y="3420800"/>
              <a:ext cx="232675" cy="252250"/>
            </a:xfrm>
            <a:custGeom>
              <a:avLst/>
              <a:gdLst/>
              <a:ahLst/>
              <a:cxnLst/>
              <a:rect l="l" t="t" r="r" b="b"/>
              <a:pathLst>
                <a:path w="9307" h="10090" extrusionOk="0">
                  <a:moveTo>
                    <a:pt x="1" y="0"/>
                  </a:moveTo>
                  <a:lnTo>
                    <a:pt x="948" y="1301"/>
                  </a:lnTo>
                  <a:lnTo>
                    <a:pt x="2337" y="1553"/>
                  </a:lnTo>
                  <a:cubicBezTo>
                    <a:pt x="2337" y="1553"/>
                    <a:pt x="3536" y="3852"/>
                    <a:pt x="3688" y="4091"/>
                  </a:cubicBezTo>
                  <a:cubicBezTo>
                    <a:pt x="3852" y="4331"/>
                    <a:pt x="5897" y="8233"/>
                    <a:pt x="5897" y="8233"/>
                  </a:cubicBezTo>
                  <a:lnTo>
                    <a:pt x="7804" y="10089"/>
                  </a:lnTo>
                  <a:lnTo>
                    <a:pt x="8587" y="10089"/>
                  </a:lnTo>
                  <a:lnTo>
                    <a:pt x="9307" y="8119"/>
                  </a:lnTo>
                  <a:lnTo>
                    <a:pt x="7880" y="5039"/>
                  </a:lnTo>
                  <a:lnTo>
                    <a:pt x="4647" y="1882"/>
                  </a:lnTo>
                  <a:lnTo>
                    <a:pt x="3473" y="1061"/>
                  </a:lnTo>
                  <a:lnTo>
                    <a:pt x="197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53"/>
            <p:cNvSpPr/>
            <p:nvPr/>
          </p:nvSpPr>
          <p:spPr>
            <a:xfrm>
              <a:off x="5628275" y="3412900"/>
              <a:ext cx="256350" cy="268025"/>
            </a:xfrm>
            <a:custGeom>
              <a:avLst/>
              <a:gdLst/>
              <a:ahLst/>
              <a:cxnLst/>
              <a:rect l="l" t="t" r="r" b="b"/>
              <a:pathLst>
                <a:path w="10254" h="10721" extrusionOk="0">
                  <a:moveTo>
                    <a:pt x="2488" y="632"/>
                  </a:moveTo>
                  <a:lnTo>
                    <a:pt x="5052" y="2438"/>
                  </a:lnTo>
                  <a:lnTo>
                    <a:pt x="8246" y="5544"/>
                  </a:lnTo>
                  <a:lnTo>
                    <a:pt x="9585" y="8448"/>
                  </a:lnTo>
                  <a:lnTo>
                    <a:pt x="9004" y="10090"/>
                  </a:lnTo>
                  <a:lnTo>
                    <a:pt x="8562" y="10090"/>
                  </a:lnTo>
                  <a:lnTo>
                    <a:pt x="6782" y="8360"/>
                  </a:lnTo>
                  <a:cubicBezTo>
                    <a:pt x="6478" y="7792"/>
                    <a:pt x="4723" y="4471"/>
                    <a:pt x="4572" y="4231"/>
                  </a:cubicBezTo>
                  <a:cubicBezTo>
                    <a:pt x="4458" y="4067"/>
                    <a:pt x="3688" y="2614"/>
                    <a:pt x="3233" y="1731"/>
                  </a:cubicBezTo>
                  <a:lnTo>
                    <a:pt x="3158" y="1592"/>
                  </a:lnTo>
                  <a:lnTo>
                    <a:pt x="1743" y="1327"/>
                  </a:lnTo>
                  <a:lnTo>
                    <a:pt x="1238" y="632"/>
                  </a:lnTo>
                  <a:close/>
                  <a:moveTo>
                    <a:pt x="1" y="1"/>
                  </a:moveTo>
                  <a:lnTo>
                    <a:pt x="1390" y="1907"/>
                  </a:lnTo>
                  <a:lnTo>
                    <a:pt x="2741" y="2160"/>
                  </a:lnTo>
                  <a:cubicBezTo>
                    <a:pt x="3019" y="2690"/>
                    <a:pt x="3903" y="4370"/>
                    <a:pt x="4041" y="4584"/>
                  </a:cubicBezTo>
                  <a:cubicBezTo>
                    <a:pt x="4155" y="4748"/>
                    <a:pt x="5430" y="7135"/>
                    <a:pt x="6251" y="8701"/>
                  </a:cubicBezTo>
                  <a:lnTo>
                    <a:pt x="8297" y="10721"/>
                  </a:lnTo>
                  <a:lnTo>
                    <a:pt x="9433" y="10721"/>
                  </a:lnTo>
                  <a:lnTo>
                    <a:pt x="10254" y="8423"/>
                  </a:lnTo>
                  <a:lnTo>
                    <a:pt x="8789" y="5228"/>
                  </a:lnTo>
                  <a:lnTo>
                    <a:pt x="5443" y="1945"/>
                  </a:lnTo>
                  <a:lnTo>
                    <a:pt x="269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53"/>
            <p:cNvSpPr/>
            <p:nvPr/>
          </p:nvSpPr>
          <p:spPr>
            <a:xfrm>
              <a:off x="5873550" y="3662925"/>
              <a:ext cx="284775" cy="73250"/>
            </a:xfrm>
            <a:custGeom>
              <a:avLst/>
              <a:gdLst/>
              <a:ahLst/>
              <a:cxnLst/>
              <a:rect l="l" t="t" r="r" b="b"/>
              <a:pathLst>
                <a:path w="11391" h="2930" extrusionOk="0">
                  <a:moveTo>
                    <a:pt x="1150" y="0"/>
                  </a:moveTo>
                  <a:lnTo>
                    <a:pt x="1" y="998"/>
                  </a:lnTo>
                  <a:lnTo>
                    <a:pt x="2324" y="2058"/>
                  </a:lnTo>
                  <a:lnTo>
                    <a:pt x="5696" y="2930"/>
                  </a:lnTo>
                  <a:lnTo>
                    <a:pt x="11391" y="2930"/>
                  </a:lnTo>
                  <a:lnTo>
                    <a:pt x="8082" y="1667"/>
                  </a:lnTo>
                  <a:lnTo>
                    <a:pt x="5708" y="1667"/>
                  </a:lnTo>
                  <a:lnTo>
                    <a:pt x="115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53"/>
            <p:cNvSpPr/>
            <p:nvPr/>
          </p:nvSpPr>
          <p:spPr>
            <a:xfrm>
              <a:off x="5859050" y="3654075"/>
              <a:ext cx="342200" cy="90000"/>
            </a:xfrm>
            <a:custGeom>
              <a:avLst/>
              <a:gdLst/>
              <a:ahLst/>
              <a:cxnLst/>
              <a:rect l="l" t="t" r="r" b="b"/>
              <a:pathLst>
                <a:path w="13688" h="3600" extrusionOk="0">
                  <a:moveTo>
                    <a:pt x="1806" y="720"/>
                  </a:moveTo>
                  <a:lnTo>
                    <a:pt x="6187" y="2311"/>
                  </a:lnTo>
                  <a:lnTo>
                    <a:pt x="8599" y="2337"/>
                  </a:lnTo>
                  <a:lnTo>
                    <a:pt x="10266" y="2968"/>
                  </a:lnTo>
                  <a:lnTo>
                    <a:pt x="6314" y="2968"/>
                  </a:lnTo>
                  <a:lnTo>
                    <a:pt x="3043" y="2122"/>
                  </a:lnTo>
                  <a:lnTo>
                    <a:pt x="1174" y="1263"/>
                  </a:lnTo>
                  <a:lnTo>
                    <a:pt x="1806" y="720"/>
                  </a:lnTo>
                  <a:close/>
                  <a:moveTo>
                    <a:pt x="1667" y="1"/>
                  </a:moveTo>
                  <a:lnTo>
                    <a:pt x="0" y="1428"/>
                  </a:lnTo>
                  <a:lnTo>
                    <a:pt x="2829" y="2715"/>
                  </a:lnTo>
                  <a:lnTo>
                    <a:pt x="6200" y="3587"/>
                  </a:lnTo>
                  <a:lnTo>
                    <a:pt x="13688" y="3599"/>
                  </a:lnTo>
                  <a:lnTo>
                    <a:pt x="8763" y="1731"/>
                  </a:lnTo>
                  <a:lnTo>
                    <a:pt x="6352" y="1705"/>
                  </a:lnTo>
                  <a:lnTo>
                    <a:pt x="166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53"/>
            <p:cNvSpPr/>
            <p:nvPr/>
          </p:nvSpPr>
          <p:spPr>
            <a:xfrm>
              <a:off x="6185775" y="3706475"/>
              <a:ext cx="137975" cy="31600"/>
            </a:xfrm>
            <a:custGeom>
              <a:avLst/>
              <a:gdLst/>
              <a:ahLst/>
              <a:cxnLst/>
              <a:rect l="l" t="t" r="r" b="b"/>
              <a:pathLst>
                <a:path w="5519" h="1264" extrusionOk="0">
                  <a:moveTo>
                    <a:pt x="3397" y="1"/>
                  </a:moveTo>
                  <a:lnTo>
                    <a:pt x="0" y="556"/>
                  </a:lnTo>
                  <a:lnTo>
                    <a:pt x="1818" y="1263"/>
                  </a:lnTo>
                  <a:lnTo>
                    <a:pt x="5518" y="556"/>
                  </a:lnTo>
                  <a:lnTo>
                    <a:pt x="339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53"/>
            <p:cNvSpPr/>
            <p:nvPr/>
          </p:nvSpPr>
          <p:spPr>
            <a:xfrm>
              <a:off x="6156100" y="3698600"/>
              <a:ext cx="203625" cy="47675"/>
            </a:xfrm>
            <a:custGeom>
              <a:avLst/>
              <a:gdLst/>
              <a:ahLst/>
              <a:cxnLst/>
              <a:rect l="l" t="t" r="r" b="b"/>
              <a:pathLst>
                <a:path w="8145" h="1907" extrusionOk="0">
                  <a:moveTo>
                    <a:pt x="4571" y="644"/>
                  </a:moveTo>
                  <a:lnTo>
                    <a:pt x="5278" y="821"/>
                  </a:lnTo>
                  <a:lnTo>
                    <a:pt x="3031" y="1250"/>
                  </a:lnTo>
                  <a:lnTo>
                    <a:pt x="2374" y="998"/>
                  </a:lnTo>
                  <a:lnTo>
                    <a:pt x="4571" y="644"/>
                  </a:lnTo>
                  <a:close/>
                  <a:moveTo>
                    <a:pt x="4596" y="0"/>
                  </a:moveTo>
                  <a:lnTo>
                    <a:pt x="0" y="745"/>
                  </a:lnTo>
                  <a:lnTo>
                    <a:pt x="2968" y="1907"/>
                  </a:lnTo>
                  <a:lnTo>
                    <a:pt x="8145" y="922"/>
                  </a:lnTo>
                  <a:lnTo>
                    <a:pt x="459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53"/>
            <p:cNvSpPr/>
            <p:nvPr/>
          </p:nvSpPr>
          <p:spPr>
            <a:xfrm>
              <a:off x="6158300" y="3493725"/>
              <a:ext cx="139875" cy="161950"/>
            </a:xfrm>
            <a:custGeom>
              <a:avLst/>
              <a:gdLst/>
              <a:ahLst/>
              <a:cxnLst/>
              <a:rect l="l" t="t" r="r" b="b"/>
              <a:pathLst>
                <a:path w="5595" h="6478" extrusionOk="0">
                  <a:moveTo>
                    <a:pt x="3864" y="0"/>
                  </a:moveTo>
                  <a:lnTo>
                    <a:pt x="632" y="1579"/>
                  </a:lnTo>
                  <a:lnTo>
                    <a:pt x="1" y="4925"/>
                  </a:lnTo>
                  <a:lnTo>
                    <a:pt x="1099" y="6478"/>
                  </a:lnTo>
                  <a:lnTo>
                    <a:pt x="1730" y="4420"/>
                  </a:lnTo>
                  <a:lnTo>
                    <a:pt x="3473" y="6225"/>
                  </a:lnTo>
                  <a:lnTo>
                    <a:pt x="3473" y="4331"/>
                  </a:lnTo>
                  <a:lnTo>
                    <a:pt x="2678" y="3510"/>
                  </a:lnTo>
                  <a:lnTo>
                    <a:pt x="4104" y="2765"/>
                  </a:lnTo>
                  <a:lnTo>
                    <a:pt x="1895" y="2765"/>
                  </a:lnTo>
                  <a:lnTo>
                    <a:pt x="5594" y="1023"/>
                  </a:lnTo>
                  <a:lnTo>
                    <a:pt x="386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53"/>
            <p:cNvSpPr/>
            <p:nvPr/>
          </p:nvSpPr>
          <p:spPr>
            <a:xfrm>
              <a:off x="6149775" y="3484875"/>
              <a:ext cx="165125" cy="188175"/>
            </a:xfrm>
            <a:custGeom>
              <a:avLst/>
              <a:gdLst/>
              <a:ahLst/>
              <a:cxnLst/>
              <a:rect l="l" t="t" r="r" b="b"/>
              <a:pathLst>
                <a:path w="6605" h="7527" extrusionOk="0">
                  <a:moveTo>
                    <a:pt x="4193" y="708"/>
                  </a:moveTo>
                  <a:lnTo>
                    <a:pt x="5266" y="1339"/>
                  </a:lnTo>
                  <a:lnTo>
                    <a:pt x="1023" y="3334"/>
                  </a:lnTo>
                  <a:lnTo>
                    <a:pt x="1023" y="3334"/>
                  </a:lnTo>
                  <a:lnTo>
                    <a:pt x="1251" y="2147"/>
                  </a:lnTo>
                  <a:lnTo>
                    <a:pt x="4193" y="708"/>
                  </a:lnTo>
                  <a:close/>
                  <a:moveTo>
                    <a:pt x="3157" y="3423"/>
                  </a:moveTo>
                  <a:lnTo>
                    <a:pt x="2501" y="3776"/>
                  </a:lnTo>
                  <a:lnTo>
                    <a:pt x="3486" y="4812"/>
                  </a:lnTo>
                  <a:lnTo>
                    <a:pt x="3486" y="5796"/>
                  </a:lnTo>
                  <a:lnTo>
                    <a:pt x="1933" y="4168"/>
                  </a:lnTo>
                  <a:lnTo>
                    <a:pt x="1326" y="6125"/>
                  </a:lnTo>
                  <a:lnTo>
                    <a:pt x="670" y="5203"/>
                  </a:lnTo>
                  <a:lnTo>
                    <a:pt x="1011" y="3423"/>
                  </a:lnTo>
                  <a:close/>
                  <a:moveTo>
                    <a:pt x="4218" y="1"/>
                  </a:moveTo>
                  <a:lnTo>
                    <a:pt x="683" y="1718"/>
                  </a:lnTo>
                  <a:lnTo>
                    <a:pt x="1" y="5354"/>
                  </a:lnTo>
                  <a:lnTo>
                    <a:pt x="1554" y="7526"/>
                  </a:lnTo>
                  <a:lnTo>
                    <a:pt x="2210" y="5392"/>
                  </a:lnTo>
                  <a:lnTo>
                    <a:pt x="4117" y="7375"/>
                  </a:lnTo>
                  <a:lnTo>
                    <a:pt x="4117" y="4572"/>
                  </a:lnTo>
                  <a:lnTo>
                    <a:pt x="3536" y="3953"/>
                  </a:lnTo>
                  <a:lnTo>
                    <a:pt x="5708" y="2804"/>
                  </a:lnTo>
                  <a:lnTo>
                    <a:pt x="3650" y="2804"/>
                  </a:lnTo>
                  <a:lnTo>
                    <a:pt x="6605" y="1415"/>
                  </a:lnTo>
                  <a:lnTo>
                    <a:pt x="421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53"/>
            <p:cNvSpPr/>
            <p:nvPr/>
          </p:nvSpPr>
          <p:spPr>
            <a:xfrm>
              <a:off x="5945525" y="3367450"/>
              <a:ext cx="213125" cy="254775"/>
            </a:xfrm>
            <a:custGeom>
              <a:avLst/>
              <a:gdLst/>
              <a:ahLst/>
              <a:cxnLst/>
              <a:rect l="l" t="t" r="r" b="b"/>
              <a:pathLst>
                <a:path w="8525" h="10191" extrusionOk="0">
                  <a:moveTo>
                    <a:pt x="6542" y="0"/>
                  </a:moveTo>
                  <a:lnTo>
                    <a:pt x="3941" y="3119"/>
                  </a:lnTo>
                  <a:lnTo>
                    <a:pt x="2817" y="5291"/>
                  </a:lnTo>
                  <a:lnTo>
                    <a:pt x="935" y="5291"/>
                  </a:lnTo>
                  <a:lnTo>
                    <a:pt x="1" y="6869"/>
                  </a:lnTo>
                  <a:lnTo>
                    <a:pt x="1491" y="9067"/>
                  </a:lnTo>
                  <a:lnTo>
                    <a:pt x="2817" y="9546"/>
                  </a:lnTo>
                  <a:lnTo>
                    <a:pt x="4686" y="9344"/>
                  </a:lnTo>
                  <a:lnTo>
                    <a:pt x="6049" y="10190"/>
                  </a:lnTo>
                  <a:lnTo>
                    <a:pt x="7363" y="6516"/>
                  </a:lnTo>
                  <a:lnTo>
                    <a:pt x="8524" y="4874"/>
                  </a:lnTo>
                  <a:lnTo>
                    <a:pt x="7653" y="3384"/>
                  </a:lnTo>
                  <a:lnTo>
                    <a:pt x="8512" y="2134"/>
                  </a:lnTo>
                  <a:lnTo>
                    <a:pt x="654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53"/>
            <p:cNvSpPr/>
            <p:nvPr/>
          </p:nvSpPr>
          <p:spPr>
            <a:xfrm>
              <a:off x="5936075" y="3355775"/>
              <a:ext cx="232350" cy="278450"/>
            </a:xfrm>
            <a:custGeom>
              <a:avLst/>
              <a:gdLst/>
              <a:ahLst/>
              <a:cxnLst/>
              <a:rect l="l" t="t" r="r" b="b"/>
              <a:pathLst>
                <a:path w="9294" h="11138" extrusionOk="0">
                  <a:moveTo>
                    <a:pt x="6932" y="947"/>
                  </a:moveTo>
                  <a:lnTo>
                    <a:pt x="8486" y="2627"/>
                  </a:lnTo>
                  <a:lnTo>
                    <a:pt x="7652" y="3839"/>
                  </a:lnTo>
                  <a:lnTo>
                    <a:pt x="8523" y="5329"/>
                  </a:lnTo>
                  <a:lnTo>
                    <a:pt x="7475" y="6806"/>
                  </a:lnTo>
                  <a:lnTo>
                    <a:pt x="6263" y="10190"/>
                  </a:lnTo>
                  <a:lnTo>
                    <a:pt x="5139" y="9496"/>
                  </a:lnTo>
                  <a:lnTo>
                    <a:pt x="3220" y="9685"/>
                  </a:lnTo>
                  <a:lnTo>
                    <a:pt x="2071" y="9281"/>
                  </a:lnTo>
                  <a:lnTo>
                    <a:pt x="745" y="7324"/>
                  </a:lnTo>
                  <a:lnTo>
                    <a:pt x="1490" y="6074"/>
                  </a:lnTo>
                  <a:lnTo>
                    <a:pt x="3384" y="6074"/>
                  </a:lnTo>
                  <a:lnTo>
                    <a:pt x="4584" y="3763"/>
                  </a:lnTo>
                  <a:lnTo>
                    <a:pt x="6932" y="947"/>
                  </a:lnTo>
                  <a:close/>
                  <a:moveTo>
                    <a:pt x="6907" y="0"/>
                  </a:moveTo>
                  <a:lnTo>
                    <a:pt x="4079" y="3397"/>
                  </a:lnTo>
                  <a:lnTo>
                    <a:pt x="3005" y="5442"/>
                  </a:lnTo>
                  <a:lnTo>
                    <a:pt x="1137" y="5442"/>
                  </a:lnTo>
                  <a:lnTo>
                    <a:pt x="0" y="7336"/>
                  </a:lnTo>
                  <a:lnTo>
                    <a:pt x="1667" y="9799"/>
                  </a:lnTo>
                  <a:lnTo>
                    <a:pt x="3157" y="10329"/>
                  </a:lnTo>
                  <a:lnTo>
                    <a:pt x="4988" y="10140"/>
                  </a:lnTo>
                  <a:lnTo>
                    <a:pt x="6591" y="11137"/>
                  </a:lnTo>
                  <a:lnTo>
                    <a:pt x="8018" y="7147"/>
                  </a:lnTo>
                  <a:lnTo>
                    <a:pt x="9281" y="5379"/>
                  </a:lnTo>
                  <a:lnTo>
                    <a:pt x="8397" y="3877"/>
                  </a:lnTo>
                  <a:lnTo>
                    <a:pt x="9294" y="2576"/>
                  </a:lnTo>
                  <a:lnTo>
                    <a:pt x="69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53"/>
            <p:cNvSpPr/>
            <p:nvPr/>
          </p:nvSpPr>
          <p:spPr>
            <a:xfrm>
              <a:off x="6429775" y="3529075"/>
              <a:ext cx="453650" cy="254450"/>
            </a:xfrm>
            <a:custGeom>
              <a:avLst/>
              <a:gdLst/>
              <a:ahLst/>
              <a:cxnLst/>
              <a:rect l="l" t="t" r="r" b="b"/>
              <a:pathLst>
                <a:path w="18146" h="10178" extrusionOk="0">
                  <a:moveTo>
                    <a:pt x="1794" y="0"/>
                  </a:moveTo>
                  <a:lnTo>
                    <a:pt x="1" y="745"/>
                  </a:lnTo>
                  <a:lnTo>
                    <a:pt x="1705" y="2576"/>
                  </a:lnTo>
                  <a:lnTo>
                    <a:pt x="2223" y="4496"/>
                  </a:lnTo>
                  <a:lnTo>
                    <a:pt x="4281" y="4496"/>
                  </a:lnTo>
                  <a:lnTo>
                    <a:pt x="5847" y="5039"/>
                  </a:lnTo>
                  <a:lnTo>
                    <a:pt x="5847" y="6705"/>
                  </a:lnTo>
                  <a:lnTo>
                    <a:pt x="8764" y="8915"/>
                  </a:lnTo>
                  <a:lnTo>
                    <a:pt x="11214" y="8915"/>
                  </a:lnTo>
                  <a:lnTo>
                    <a:pt x="12236" y="7412"/>
                  </a:lnTo>
                  <a:lnTo>
                    <a:pt x="14055" y="8120"/>
                  </a:lnTo>
                  <a:lnTo>
                    <a:pt x="15633" y="10178"/>
                  </a:lnTo>
                  <a:lnTo>
                    <a:pt x="18146" y="10178"/>
                  </a:lnTo>
                  <a:lnTo>
                    <a:pt x="14522" y="5443"/>
                  </a:lnTo>
                  <a:lnTo>
                    <a:pt x="10431" y="3157"/>
                  </a:lnTo>
                  <a:lnTo>
                    <a:pt x="5531" y="1819"/>
                  </a:lnTo>
                  <a:lnTo>
                    <a:pt x="3650" y="2652"/>
                  </a:lnTo>
                  <a:lnTo>
                    <a:pt x="3094" y="733"/>
                  </a:lnTo>
                  <a:lnTo>
                    <a:pt x="17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53"/>
            <p:cNvSpPr/>
            <p:nvPr/>
          </p:nvSpPr>
          <p:spPr>
            <a:xfrm>
              <a:off x="6416200" y="3519925"/>
              <a:ext cx="483325" cy="271500"/>
            </a:xfrm>
            <a:custGeom>
              <a:avLst/>
              <a:gdLst/>
              <a:ahLst/>
              <a:cxnLst/>
              <a:rect l="l" t="t" r="r" b="b"/>
              <a:pathLst>
                <a:path w="19333" h="10860" extrusionOk="0">
                  <a:moveTo>
                    <a:pt x="2312" y="707"/>
                  </a:moveTo>
                  <a:lnTo>
                    <a:pt x="3372" y="1313"/>
                  </a:lnTo>
                  <a:lnTo>
                    <a:pt x="3991" y="3447"/>
                  </a:lnTo>
                  <a:lnTo>
                    <a:pt x="6112" y="2513"/>
                  </a:lnTo>
                  <a:lnTo>
                    <a:pt x="10860" y="3814"/>
                  </a:lnTo>
                  <a:lnTo>
                    <a:pt x="14863" y="6061"/>
                  </a:lnTo>
                  <a:lnTo>
                    <a:pt x="18058" y="10228"/>
                  </a:lnTo>
                  <a:lnTo>
                    <a:pt x="16328" y="10228"/>
                  </a:lnTo>
                  <a:lnTo>
                    <a:pt x="14787" y="8233"/>
                  </a:lnTo>
                  <a:lnTo>
                    <a:pt x="12653" y="7400"/>
                  </a:lnTo>
                  <a:lnTo>
                    <a:pt x="11580" y="8965"/>
                  </a:lnTo>
                  <a:lnTo>
                    <a:pt x="9408" y="8965"/>
                  </a:lnTo>
                  <a:lnTo>
                    <a:pt x="6706" y="6920"/>
                  </a:lnTo>
                  <a:lnTo>
                    <a:pt x="6706" y="5177"/>
                  </a:lnTo>
                  <a:lnTo>
                    <a:pt x="4913" y="4571"/>
                  </a:lnTo>
                  <a:lnTo>
                    <a:pt x="3006" y="4546"/>
                  </a:lnTo>
                  <a:lnTo>
                    <a:pt x="2526" y="2778"/>
                  </a:lnTo>
                  <a:lnTo>
                    <a:pt x="1074" y="1225"/>
                  </a:lnTo>
                  <a:lnTo>
                    <a:pt x="2312" y="707"/>
                  </a:lnTo>
                  <a:close/>
                  <a:moveTo>
                    <a:pt x="2362" y="0"/>
                  </a:moveTo>
                  <a:lnTo>
                    <a:pt x="1" y="998"/>
                  </a:lnTo>
                  <a:lnTo>
                    <a:pt x="1958" y="3094"/>
                  </a:lnTo>
                  <a:lnTo>
                    <a:pt x="2526" y="5177"/>
                  </a:lnTo>
                  <a:lnTo>
                    <a:pt x="4761" y="5177"/>
                  </a:lnTo>
                  <a:lnTo>
                    <a:pt x="6074" y="5632"/>
                  </a:lnTo>
                  <a:lnTo>
                    <a:pt x="6074" y="7223"/>
                  </a:lnTo>
                  <a:lnTo>
                    <a:pt x="9206" y="9597"/>
                  </a:lnTo>
                  <a:lnTo>
                    <a:pt x="11921" y="9597"/>
                  </a:lnTo>
                  <a:lnTo>
                    <a:pt x="12906" y="8170"/>
                  </a:lnTo>
                  <a:lnTo>
                    <a:pt x="14396" y="8751"/>
                  </a:lnTo>
                  <a:lnTo>
                    <a:pt x="16025" y="10859"/>
                  </a:lnTo>
                  <a:lnTo>
                    <a:pt x="19333" y="10859"/>
                  </a:lnTo>
                  <a:lnTo>
                    <a:pt x="15317" y="5607"/>
                  </a:lnTo>
                  <a:lnTo>
                    <a:pt x="11125" y="3245"/>
                  </a:lnTo>
                  <a:lnTo>
                    <a:pt x="6049" y="1844"/>
                  </a:lnTo>
                  <a:lnTo>
                    <a:pt x="4395" y="2576"/>
                  </a:lnTo>
                  <a:lnTo>
                    <a:pt x="3903" y="884"/>
                  </a:lnTo>
                  <a:lnTo>
                    <a:pt x="236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53"/>
            <p:cNvSpPr/>
            <p:nvPr/>
          </p:nvSpPr>
          <p:spPr>
            <a:xfrm>
              <a:off x="5992575" y="3785400"/>
              <a:ext cx="867500" cy="764650"/>
            </a:xfrm>
            <a:custGeom>
              <a:avLst/>
              <a:gdLst/>
              <a:ahLst/>
              <a:cxnLst/>
              <a:rect l="l" t="t" r="r" b="b"/>
              <a:pathLst>
                <a:path w="34700" h="30586" extrusionOk="0">
                  <a:moveTo>
                    <a:pt x="18082" y="1"/>
                  </a:moveTo>
                  <a:lnTo>
                    <a:pt x="15494" y="2602"/>
                  </a:lnTo>
                  <a:lnTo>
                    <a:pt x="13953" y="3574"/>
                  </a:lnTo>
                  <a:lnTo>
                    <a:pt x="12577" y="3006"/>
                  </a:lnTo>
                  <a:lnTo>
                    <a:pt x="9976" y="5430"/>
                  </a:lnTo>
                  <a:lnTo>
                    <a:pt x="8195" y="7627"/>
                  </a:lnTo>
                  <a:lnTo>
                    <a:pt x="4950" y="9572"/>
                  </a:lnTo>
                  <a:lnTo>
                    <a:pt x="1617" y="10228"/>
                  </a:lnTo>
                  <a:lnTo>
                    <a:pt x="0" y="12779"/>
                  </a:lnTo>
                  <a:lnTo>
                    <a:pt x="0" y="15999"/>
                  </a:lnTo>
                  <a:lnTo>
                    <a:pt x="973" y="20835"/>
                  </a:lnTo>
                  <a:lnTo>
                    <a:pt x="480" y="22704"/>
                  </a:lnTo>
                  <a:lnTo>
                    <a:pt x="1857" y="24244"/>
                  </a:lnTo>
                  <a:lnTo>
                    <a:pt x="5481" y="23424"/>
                  </a:lnTo>
                  <a:lnTo>
                    <a:pt x="9408" y="22211"/>
                  </a:lnTo>
                  <a:lnTo>
                    <a:pt x="12223" y="20999"/>
                  </a:lnTo>
                  <a:lnTo>
                    <a:pt x="16214" y="21365"/>
                  </a:lnTo>
                  <a:lnTo>
                    <a:pt x="18070" y="24964"/>
                  </a:lnTo>
                  <a:lnTo>
                    <a:pt x="20103" y="23184"/>
                  </a:lnTo>
                  <a:lnTo>
                    <a:pt x="20911" y="26833"/>
                  </a:lnTo>
                  <a:cubicBezTo>
                    <a:pt x="20911" y="26833"/>
                    <a:pt x="21719" y="29421"/>
                    <a:pt x="22047" y="29421"/>
                  </a:cubicBezTo>
                  <a:cubicBezTo>
                    <a:pt x="22349" y="29421"/>
                    <a:pt x="23677" y="30586"/>
                    <a:pt x="24015" y="30586"/>
                  </a:cubicBezTo>
                  <a:cubicBezTo>
                    <a:pt x="24045" y="30586"/>
                    <a:pt x="24067" y="30577"/>
                    <a:pt x="24080" y="30558"/>
                  </a:cubicBezTo>
                  <a:cubicBezTo>
                    <a:pt x="24232" y="30318"/>
                    <a:pt x="25621" y="29990"/>
                    <a:pt x="25621" y="29990"/>
                  </a:cubicBezTo>
                  <a:lnTo>
                    <a:pt x="28133" y="30229"/>
                  </a:lnTo>
                  <a:cubicBezTo>
                    <a:pt x="28133" y="30229"/>
                    <a:pt x="30735" y="28045"/>
                    <a:pt x="30735" y="27729"/>
                  </a:cubicBezTo>
                  <a:cubicBezTo>
                    <a:pt x="30735" y="27401"/>
                    <a:pt x="32831" y="23348"/>
                    <a:pt x="32831" y="23348"/>
                  </a:cubicBezTo>
                  <a:lnTo>
                    <a:pt x="34371" y="19699"/>
                  </a:lnTo>
                  <a:lnTo>
                    <a:pt x="34700" y="14193"/>
                  </a:lnTo>
                  <a:lnTo>
                    <a:pt x="31303" y="8107"/>
                  </a:lnTo>
                  <a:lnTo>
                    <a:pt x="30078" y="5114"/>
                  </a:lnTo>
                  <a:lnTo>
                    <a:pt x="29434" y="3081"/>
                  </a:lnTo>
                  <a:lnTo>
                    <a:pt x="27654" y="1"/>
                  </a:lnTo>
                  <a:lnTo>
                    <a:pt x="26025" y="3410"/>
                  </a:lnTo>
                  <a:lnTo>
                    <a:pt x="26113" y="4950"/>
                  </a:lnTo>
                  <a:lnTo>
                    <a:pt x="24333" y="6251"/>
                  </a:lnTo>
                  <a:lnTo>
                    <a:pt x="21971" y="4054"/>
                  </a:lnTo>
                  <a:lnTo>
                    <a:pt x="22224" y="1301"/>
                  </a:lnTo>
                  <a:lnTo>
                    <a:pt x="1808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53"/>
            <p:cNvSpPr/>
            <p:nvPr/>
          </p:nvSpPr>
          <p:spPr>
            <a:xfrm>
              <a:off x="5985000" y="3768350"/>
              <a:ext cx="883600" cy="789850"/>
            </a:xfrm>
            <a:custGeom>
              <a:avLst/>
              <a:gdLst/>
              <a:ahLst/>
              <a:cxnLst/>
              <a:rect l="l" t="t" r="r" b="b"/>
              <a:pathLst>
                <a:path w="35344" h="31594" extrusionOk="0">
                  <a:moveTo>
                    <a:pt x="18474" y="1049"/>
                  </a:moveTo>
                  <a:lnTo>
                    <a:pt x="22186" y="2210"/>
                  </a:lnTo>
                  <a:lnTo>
                    <a:pt x="21946" y="4862"/>
                  </a:lnTo>
                  <a:lnTo>
                    <a:pt x="24598" y="7337"/>
                  </a:lnTo>
                  <a:lnTo>
                    <a:pt x="26732" y="5784"/>
                  </a:lnTo>
                  <a:lnTo>
                    <a:pt x="26643" y="4155"/>
                  </a:lnTo>
                  <a:lnTo>
                    <a:pt x="27969" y="1364"/>
                  </a:lnTo>
                  <a:lnTo>
                    <a:pt x="29447" y="3890"/>
                  </a:lnTo>
                  <a:lnTo>
                    <a:pt x="30091" y="5910"/>
                  </a:lnTo>
                  <a:lnTo>
                    <a:pt x="31315" y="8941"/>
                  </a:lnTo>
                  <a:lnTo>
                    <a:pt x="34674" y="14938"/>
                  </a:lnTo>
                  <a:lnTo>
                    <a:pt x="34359" y="20305"/>
                  </a:lnTo>
                  <a:lnTo>
                    <a:pt x="32856" y="23891"/>
                  </a:lnTo>
                  <a:cubicBezTo>
                    <a:pt x="31530" y="26442"/>
                    <a:pt x="30810" y="27932"/>
                    <a:pt x="30722" y="28336"/>
                  </a:cubicBezTo>
                  <a:cubicBezTo>
                    <a:pt x="30583" y="28601"/>
                    <a:pt x="29396" y="29687"/>
                    <a:pt x="28335" y="30596"/>
                  </a:cubicBezTo>
                  <a:lnTo>
                    <a:pt x="25898" y="30356"/>
                  </a:lnTo>
                  <a:lnTo>
                    <a:pt x="25848" y="30369"/>
                  </a:lnTo>
                  <a:cubicBezTo>
                    <a:pt x="25052" y="30558"/>
                    <a:pt x="24522" y="30747"/>
                    <a:pt x="24257" y="30937"/>
                  </a:cubicBezTo>
                  <a:cubicBezTo>
                    <a:pt x="23979" y="30773"/>
                    <a:pt x="23714" y="30596"/>
                    <a:pt x="23461" y="30406"/>
                  </a:cubicBezTo>
                  <a:cubicBezTo>
                    <a:pt x="22931" y="30028"/>
                    <a:pt x="22666" y="29851"/>
                    <a:pt x="22464" y="29800"/>
                  </a:cubicBezTo>
                  <a:cubicBezTo>
                    <a:pt x="22262" y="29560"/>
                    <a:pt x="21832" y="28411"/>
                    <a:pt x="21517" y="27439"/>
                  </a:cubicBezTo>
                  <a:lnTo>
                    <a:pt x="20595" y="23272"/>
                  </a:lnTo>
                  <a:lnTo>
                    <a:pt x="18474" y="25141"/>
                  </a:lnTo>
                  <a:lnTo>
                    <a:pt x="16706" y="21744"/>
                  </a:lnTo>
                  <a:lnTo>
                    <a:pt x="12463" y="21353"/>
                  </a:lnTo>
                  <a:lnTo>
                    <a:pt x="9610" y="22590"/>
                  </a:lnTo>
                  <a:lnTo>
                    <a:pt x="5708" y="23803"/>
                  </a:lnTo>
                  <a:lnTo>
                    <a:pt x="2261" y="24573"/>
                  </a:lnTo>
                  <a:lnTo>
                    <a:pt x="1124" y="23297"/>
                  </a:lnTo>
                  <a:lnTo>
                    <a:pt x="1591" y="21530"/>
                  </a:lnTo>
                  <a:lnTo>
                    <a:pt x="619" y="16681"/>
                  </a:lnTo>
                  <a:lnTo>
                    <a:pt x="619" y="13537"/>
                  </a:lnTo>
                  <a:lnTo>
                    <a:pt x="2109" y="11188"/>
                  </a:lnTo>
                  <a:lnTo>
                    <a:pt x="5316" y="10557"/>
                  </a:lnTo>
                  <a:lnTo>
                    <a:pt x="8662" y="8574"/>
                  </a:lnTo>
                  <a:lnTo>
                    <a:pt x="10493" y="6352"/>
                  </a:lnTo>
                  <a:lnTo>
                    <a:pt x="12943" y="4054"/>
                  </a:lnTo>
                  <a:lnTo>
                    <a:pt x="14282" y="4609"/>
                  </a:lnTo>
                  <a:lnTo>
                    <a:pt x="15961" y="3549"/>
                  </a:lnTo>
                  <a:lnTo>
                    <a:pt x="18474" y="1049"/>
                  </a:lnTo>
                  <a:close/>
                  <a:moveTo>
                    <a:pt x="27944" y="1"/>
                  </a:moveTo>
                  <a:lnTo>
                    <a:pt x="26025" y="4016"/>
                  </a:lnTo>
                  <a:lnTo>
                    <a:pt x="26100" y="5468"/>
                  </a:lnTo>
                  <a:lnTo>
                    <a:pt x="24674" y="6516"/>
                  </a:lnTo>
                  <a:lnTo>
                    <a:pt x="22615" y="4609"/>
                  </a:lnTo>
                  <a:lnTo>
                    <a:pt x="22868" y="1756"/>
                  </a:lnTo>
                  <a:lnTo>
                    <a:pt x="18310" y="316"/>
                  </a:lnTo>
                  <a:lnTo>
                    <a:pt x="15607" y="3018"/>
                  </a:lnTo>
                  <a:lnTo>
                    <a:pt x="14231" y="3890"/>
                  </a:lnTo>
                  <a:lnTo>
                    <a:pt x="12817" y="3309"/>
                  </a:lnTo>
                  <a:lnTo>
                    <a:pt x="10039" y="5910"/>
                  </a:lnTo>
                  <a:lnTo>
                    <a:pt x="8296" y="8057"/>
                  </a:lnTo>
                  <a:lnTo>
                    <a:pt x="5152" y="9951"/>
                  </a:lnTo>
                  <a:lnTo>
                    <a:pt x="1743" y="10633"/>
                  </a:lnTo>
                  <a:lnTo>
                    <a:pt x="0" y="13360"/>
                  </a:lnTo>
                  <a:lnTo>
                    <a:pt x="0" y="16744"/>
                  </a:lnTo>
                  <a:lnTo>
                    <a:pt x="947" y="21504"/>
                  </a:lnTo>
                  <a:lnTo>
                    <a:pt x="430" y="23462"/>
                  </a:lnTo>
                  <a:lnTo>
                    <a:pt x="2046" y="25267"/>
                  </a:lnTo>
                  <a:lnTo>
                    <a:pt x="5872" y="24409"/>
                  </a:lnTo>
                  <a:lnTo>
                    <a:pt x="9824" y="23184"/>
                  </a:lnTo>
                  <a:lnTo>
                    <a:pt x="12564" y="21997"/>
                  </a:lnTo>
                  <a:lnTo>
                    <a:pt x="16314" y="22338"/>
                  </a:lnTo>
                  <a:lnTo>
                    <a:pt x="18284" y="26151"/>
                  </a:lnTo>
                  <a:lnTo>
                    <a:pt x="20216" y="24459"/>
                  </a:lnTo>
                  <a:lnTo>
                    <a:pt x="20923" y="27616"/>
                  </a:lnTo>
                  <a:cubicBezTo>
                    <a:pt x="21795" y="30419"/>
                    <a:pt x="22136" y="30419"/>
                    <a:pt x="22325" y="30419"/>
                  </a:cubicBezTo>
                  <a:cubicBezTo>
                    <a:pt x="22590" y="30571"/>
                    <a:pt x="22855" y="30735"/>
                    <a:pt x="23095" y="30924"/>
                  </a:cubicBezTo>
                  <a:cubicBezTo>
                    <a:pt x="23752" y="31391"/>
                    <a:pt x="24067" y="31593"/>
                    <a:pt x="24320" y="31593"/>
                  </a:cubicBezTo>
                  <a:cubicBezTo>
                    <a:pt x="24345" y="31581"/>
                    <a:pt x="24383" y="31581"/>
                    <a:pt x="24421" y="31568"/>
                  </a:cubicBezTo>
                  <a:cubicBezTo>
                    <a:pt x="24509" y="31555"/>
                    <a:pt x="24598" y="31505"/>
                    <a:pt x="24648" y="31429"/>
                  </a:cubicBezTo>
                  <a:cubicBezTo>
                    <a:pt x="24749" y="31341"/>
                    <a:pt x="25355" y="31126"/>
                    <a:pt x="25962" y="30987"/>
                  </a:cubicBezTo>
                  <a:lnTo>
                    <a:pt x="28563" y="31240"/>
                  </a:lnTo>
                  <a:lnTo>
                    <a:pt x="28664" y="31151"/>
                  </a:lnTo>
                  <a:cubicBezTo>
                    <a:pt x="31366" y="28866"/>
                    <a:pt x="31366" y="28550"/>
                    <a:pt x="31366" y="28424"/>
                  </a:cubicBezTo>
                  <a:cubicBezTo>
                    <a:pt x="31416" y="28146"/>
                    <a:pt x="32464" y="26037"/>
                    <a:pt x="33449" y="24143"/>
                  </a:cubicBezTo>
                  <a:lnTo>
                    <a:pt x="34990" y="20494"/>
                  </a:lnTo>
                  <a:lnTo>
                    <a:pt x="35343" y="14787"/>
                  </a:lnTo>
                  <a:lnTo>
                    <a:pt x="31909" y="8663"/>
                  </a:lnTo>
                  <a:lnTo>
                    <a:pt x="30697" y="5683"/>
                  </a:lnTo>
                  <a:lnTo>
                    <a:pt x="30053" y="3662"/>
                  </a:lnTo>
                  <a:lnTo>
                    <a:pt x="2794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53"/>
            <p:cNvSpPr/>
            <p:nvPr/>
          </p:nvSpPr>
          <p:spPr>
            <a:xfrm>
              <a:off x="6575950" y="4616250"/>
              <a:ext cx="97550" cy="109575"/>
            </a:xfrm>
            <a:custGeom>
              <a:avLst/>
              <a:gdLst/>
              <a:ahLst/>
              <a:cxnLst/>
              <a:rect l="l" t="t" r="r" b="b"/>
              <a:pathLst>
                <a:path w="3902" h="4383" extrusionOk="0">
                  <a:moveTo>
                    <a:pt x="303" y="1"/>
                  </a:moveTo>
                  <a:lnTo>
                    <a:pt x="0" y="430"/>
                  </a:lnTo>
                  <a:lnTo>
                    <a:pt x="0" y="2955"/>
                  </a:lnTo>
                  <a:lnTo>
                    <a:pt x="1326" y="4382"/>
                  </a:lnTo>
                  <a:lnTo>
                    <a:pt x="3498" y="2753"/>
                  </a:lnTo>
                  <a:lnTo>
                    <a:pt x="3902" y="430"/>
                  </a:lnTo>
                  <a:lnTo>
                    <a:pt x="2273" y="1213"/>
                  </a:lnTo>
                  <a:lnTo>
                    <a:pt x="30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53"/>
            <p:cNvSpPr/>
            <p:nvPr/>
          </p:nvSpPr>
          <p:spPr>
            <a:xfrm>
              <a:off x="6568050" y="4609625"/>
              <a:ext cx="115875" cy="126600"/>
            </a:xfrm>
            <a:custGeom>
              <a:avLst/>
              <a:gdLst/>
              <a:ahLst/>
              <a:cxnLst/>
              <a:rect l="l" t="t" r="r" b="b"/>
              <a:pathLst>
                <a:path w="4635" h="5064" extrusionOk="0">
                  <a:moveTo>
                    <a:pt x="783" y="1"/>
                  </a:moveTo>
                  <a:lnTo>
                    <a:pt x="455" y="531"/>
                  </a:lnTo>
                  <a:lnTo>
                    <a:pt x="2564" y="1844"/>
                  </a:lnTo>
                  <a:lnTo>
                    <a:pt x="3814" y="1251"/>
                  </a:lnTo>
                  <a:lnTo>
                    <a:pt x="3536" y="2842"/>
                  </a:lnTo>
                  <a:lnTo>
                    <a:pt x="1680" y="4218"/>
                  </a:lnTo>
                  <a:lnTo>
                    <a:pt x="632" y="3094"/>
                  </a:lnTo>
                  <a:lnTo>
                    <a:pt x="632" y="695"/>
                  </a:lnTo>
                  <a:lnTo>
                    <a:pt x="0" y="695"/>
                  </a:lnTo>
                  <a:lnTo>
                    <a:pt x="0" y="3347"/>
                  </a:lnTo>
                  <a:lnTo>
                    <a:pt x="1592" y="5064"/>
                  </a:lnTo>
                  <a:lnTo>
                    <a:pt x="4104" y="3208"/>
                  </a:lnTo>
                  <a:lnTo>
                    <a:pt x="4635" y="139"/>
                  </a:lnTo>
                  <a:lnTo>
                    <a:pt x="2602" y="1124"/>
                  </a:lnTo>
                  <a:lnTo>
                    <a:pt x="78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53"/>
            <p:cNvSpPr/>
            <p:nvPr/>
          </p:nvSpPr>
          <p:spPr>
            <a:xfrm>
              <a:off x="6995150" y="4713800"/>
              <a:ext cx="195750" cy="190700"/>
            </a:xfrm>
            <a:custGeom>
              <a:avLst/>
              <a:gdLst/>
              <a:ahLst/>
              <a:cxnLst/>
              <a:rect l="l" t="t" r="r" b="b"/>
              <a:pathLst>
                <a:path w="7830" h="7628" extrusionOk="0">
                  <a:moveTo>
                    <a:pt x="6883" y="0"/>
                  </a:moveTo>
                  <a:lnTo>
                    <a:pt x="4648" y="1932"/>
                  </a:lnTo>
                  <a:lnTo>
                    <a:pt x="2615" y="2905"/>
                  </a:lnTo>
                  <a:lnTo>
                    <a:pt x="468" y="4660"/>
                  </a:lnTo>
                  <a:lnTo>
                    <a:pt x="1" y="5859"/>
                  </a:lnTo>
                  <a:lnTo>
                    <a:pt x="1958" y="7627"/>
                  </a:lnTo>
                  <a:lnTo>
                    <a:pt x="4471" y="4622"/>
                  </a:lnTo>
                  <a:lnTo>
                    <a:pt x="6921" y="2425"/>
                  </a:lnTo>
                  <a:lnTo>
                    <a:pt x="7830" y="1124"/>
                  </a:lnTo>
                  <a:lnTo>
                    <a:pt x="783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53"/>
            <p:cNvSpPr/>
            <p:nvPr/>
          </p:nvSpPr>
          <p:spPr>
            <a:xfrm>
              <a:off x="6985700" y="4705900"/>
              <a:ext cx="213100" cy="209650"/>
            </a:xfrm>
            <a:custGeom>
              <a:avLst/>
              <a:gdLst/>
              <a:ahLst/>
              <a:cxnLst/>
              <a:rect l="l" t="t" r="r" b="b"/>
              <a:pathLst>
                <a:path w="8524" h="8386" extrusionOk="0">
                  <a:moveTo>
                    <a:pt x="7905" y="632"/>
                  </a:moveTo>
                  <a:lnTo>
                    <a:pt x="7905" y="1339"/>
                  </a:lnTo>
                  <a:lnTo>
                    <a:pt x="7071" y="2526"/>
                  </a:lnTo>
                  <a:lnTo>
                    <a:pt x="4609" y="4736"/>
                  </a:lnTo>
                  <a:lnTo>
                    <a:pt x="2311" y="7489"/>
                  </a:lnTo>
                  <a:lnTo>
                    <a:pt x="758" y="6074"/>
                  </a:lnTo>
                  <a:lnTo>
                    <a:pt x="1111" y="5165"/>
                  </a:lnTo>
                  <a:lnTo>
                    <a:pt x="3169" y="3486"/>
                  </a:lnTo>
                  <a:lnTo>
                    <a:pt x="5165" y="2526"/>
                  </a:lnTo>
                  <a:lnTo>
                    <a:pt x="7387" y="632"/>
                  </a:lnTo>
                  <a:close/>
                  <a:moveTo>
                    <a:pt x="7147" y="1"/>
                  </a:moveTo>
                  <a:lnTo>
                    <a:pt x="4836" y="1971"/>
                  </a:lnTo>
                  <a:lnTo>
                    <a:pt x="2854" y="2943"/>
                  </a:lnTo>
                  <a:lnTo>
                    <a:pt x="568" y="4786"/>
                  </a:lnTo>
                  <a:lnTo>
                    <a:pt x="0" y="6251"/>
                  </a:lnTo>
                  <a:lnTo>
                    <a:pt x="2374" y="8385"/>
                  </a:lnTo>
                  <a:lnTo>
                    <a:pt x="5064" y="5165"/>
                  </a:lnTo>
                  <a:lnTo>
                    <a:pt x="7513" y="2981"/>
                  </a:lnTo>
                  <a:lnTo>
                    <a:pt x="8523" y="1541"/>
                  </a:lnTo>
                  <a:lnTo>
                    <a:pt x="852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53"/>
            <p:cNvSpPr/>
            <p:nvPr/>
          </p:nvSpPr>
          <p:spPr>
            <a:xfrm>
              <a:off x="7223700" y="4478300"/>
              <a:ext cx="126625" cy="235850"/>
            </a:xfrm>
            <a:custGeom>
              <a:avLst/>
              <a:gdLst/>
              <a:ahLst/>
              <a:cxnLst/>
              <a:rect l="l" t="t" r="r" b="b"/>
              <a:pathLst>
                <a:path w="5065" h="9434" extrusionOk="0">
                  <a:moveTo>
                    <a:pt x="607" y="1"/>
                  </a:moveTo>
                  <a:lnTo>
                    <a:pt x="1099" y="3334"/>
                  </a:lnTo>
                  <a:lnTo>
                    <a:pt x="1175" y="5557"/>
                  </a:lnTo>
                  <a:lnTo>
                    <a:pt x="266" y="5948"/>
                  </a:lnTo>
                  <a:lnTo>
                    <a:pt x="1087" y="7792"/>
                  </a:lnTo>
                  <a:cubicBezTo>
                    <a:pt x="1087" y="7792"/>
                    <a:pt x="1" y="8612"/>
                    <a:pt x="317" y="8827"/>
                  </a:cubicBezTo>
                  <a:cubicBezTo>
                    <a:pt x="569" y="9004"/>
                    <a:pt x="809" y="9206"/>
                    <a:pt x="1036" y="9433"/>
                  </a:cubicBezTo>
                  <a:lnTo>
                    <a:pt x="2640" y="7716"/>
                  </a:lnTo>
                  <a:lnTo>
                    <a:pt x="3448" y="5531"/>
                  </a:lnTo>
                  <a:lnTo>
                    <a:pt x="5064" y="5026"/>
                  </a:lnTo>
                  <a:lnTo>
                    <a:pt x="4092" y="4370"/>
                  </a:lnTo>
                  <a:lnTo>
                    <a:pt x="2791" y="4370"/>
                  </a:lnTo>
                  <a:lnTo>
                    <a:pt x="2665" y="733"/>
                  </a:lnTo>
                  <a:lnTo>
                    <a:pt x="60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53"/>
            <p:cNvSpPr/>
            <p:nvPr/>
          </p:nvSpPr>
          <p:spPr>
            <a:xfrm>
              <a:off x="7219600" y="4466625"/>
              <a:ext cx="149025" cy="258875"/>
            </a:xfrm>
            <a:custGeom>
              <a:avLst/>
              <a:gdLst/>
              <a:ahLst/>
              <a:cxnLst/>
              <a:rect l="l" t="t" r="r" b="b"/>
              <a:pathLst>
                <a:path w="5961" h="10355" extrusionOk="0">
                  <a:moveTo>
                    <a:pt x="1162" y="948"/>
                  </a:moveTo>
                  <a:lnTo>
                    <a:pt x="2526" y="1427"/>
                  </a:lnTo>
                  <a:lnTo>
                    <a:pt x="2652" y="5152"/>
                  </a:lnTo>
                  <a:lnTo>
                    <a:pt x="4155" y="5152"/>
                  </a:lnTo>
                  <a:lnTo>
                    <a:pt x="4509" y="5392"/>
                  </a:lnTo>
                  <a:lnTo>
                    <a:pt x="3372" y="5733"/>
                  </a:lnTo>
                  <a:lnTo>
                    <a:pt x="2539" y="8019"/>
                  </a:lnTo>
                  <a:lnTo>
                    <a:pt x="1188" y="9458"/>
                  </a:lnTo>
                  <a:cubicBezTo>
                    <a:pt x="1074" y="9344"/>
                    <a:pt x="922" y="9231"/>
                    <a:pt x="784" y="9117"/>
                  </a:cubicBezTo>
                  <a:cubicBezTo>
                    <a:pt x="973" y="8903"/>
                    <a:pt x="1200" y="8701"/>
                    <a:pt x="1440" y="8524"/>
                  </a:cubicBezTo>
                  <a:lnTo>
                    <a:pt x="1642" y="8360"/>
                  </a:lnTo>
                  <a:lnTo>
                    <a:pt x="847" y="6579"/>
                  </a:lnTo>
                  <a:lnTo>
                    <a:pt x="1667" y="6238"/>
                  </a:lnTo>
                  <a:lnTo>
                    <a:pt x="1566" y="3751"/>
                  </a:lnTo>
                  <a:lnTo>
                    <a:pt x="1162" y="948"/>
                  </a:lnTo>
                  <a:close/>
                  <a:moveTo>
                    <a:pt x="380" y="1"/>
                  </a:moveTo>
                  <a:lnTo>
                    <a:pt x="948" y="3814"/>
                  </a:lnTo>
                  <a:lnTo>
                    <a:pt x="1011" y="5822"/>
                  </a:lnTo>
                  <a:lnTo>
                    <a:pt x="1" y="6251"/>
                  </a:lnTo>
                  <a:lnTo>
                    <a:pt x="859" y="8158"/>
                  </a:lnTo>
                  <a:cubicBezTo>
                    <a:pt x="481" y="8473"/>
                    <a:pt x="114" y="8865"/>
                    <a:pt x="114" y="9193"/>
                  </a:cubicBezTo>
                  <a:cubicBezTo>
                    <a:pt x="114" y="9332"/>
                    <a:pt x="190" y="9471"/>
                    <a:pt x="304" y="9559"/>
                  </a:cubicBezTo>
                  <a:cubicBezTo>
                    <a:pt x="544" y="9723"/>
                    <a:pt x="771" y="9913"/>
                    <a:pt x="973" y="10127"/>
                  </a:cubicBezTo>
                  <a:lnTo>
                    <a:pt x="1200" y="10355"/>
                  </a:lnTo>
                  <a:lnTo>
                    <a:pt x="3044" y="8397"/>
                  </a:lnTo>
                  <a:lnTo>
                    <a:pt x="3852" y="6251"/>
                  </a:lnTo>
                  <a:lnTo>
                    <a:pt x="5961" y="5607"/>
                  </a:lnTo>
                  <a:lnTo>
                    <a:pt x="4357" y="4521"/>
                  </a:lnTo>
                  <a:lnTo>
                    <a:pt x="3258" y="4521"/>
                  </a:lnTo>
                  <a:lnTo>
                    <a:pt x="3132" y="973"/>
                  </a:lnTo>
                  <a:lnTo>
                    <a:pt x="38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53"/>
            <p:cNvSpPr/>
            <p:nvPr/>
          </p:nvSpPr>
          <p:spPr>
            <a:xfrm>
              <a:off x="6134625" y="2921400"/>
              <a:ext cx="43275" cy="96300"/>
            </a:xfrm>
            <a:custGeom>
              <a:avLst/>
              <a:gdLst/>
              <a:ahLst/>
              <a:cxnLst/>
              <a:rect l="l" t="t" r="r" b="b"/>
              <a:pathLst>
                <a:path w="1731" h="3852" extrusionOk="0">
                  <a:moveTo>
                    <a:pt x="1415" y="0"/>
                  </a:moveTo>
                  <a:lnTo>
                    <a:pt x="1" y="682"/>
                  </a:lnTo>
                  <a:lnTo>
                    <a:pt x="1" y="2627"/>
                  </a:lnTo>
                  <a:lnTo>
                    <a:pt x="1415" y="3852"/>
                  </a:lnTo>
                  <a:lnTo>
                    <a:pt x="1730" y="1920"/>
                  </a:lnTo>
                  <a:lnTo>
                    <a:pt x="141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53"/>
            <p:cNvSpPr/>
            <p:nvPr/>
          </p:nvSpPr>
          <p:spPr>
            <a:xfrm>
              <a:off x="6126725" y="2909725"/>
              <a:ext cx="59375" cy="122825"/>
            </a:xfrm>
            <a:custGeom>
              <a:avLst/>
              <a:gdLst/>
              <a:ahLst/>
              <a:cxnLst/>
              <a:rect l="l" t="t" r="r" b="b"/>
              <a:pathLst>
                <a:path w="2375" h="4913" extrusionOk="0">
                  <a:moveTo>
                    <a:pt x="1491" y="935"/>
                  </a:moveTo>
                  <a:lnTo>
                    <a:pt x="1731" y="2387"/>
                  </a:lnTo>
                  <a:lnTo>
                    <a:pt x="1516" y="3713"/>
                  </a:lnTo>
                  <a:lnTo>
                    <a:pt x="632" y="2955"/>
                  </a:lnTo>
                  <a:lnTo>
                    <a:pt x="632" y="1351"/>
                  </a:lnTo>
                  <a:lnTo>
                    <a:pt x="1491" y="935"/>
                  </a:lnTo>
                  <a:close/>
                  <a:moveTo>
                    <a:pt x="1983" y="0"/>
                  </a:moveTo>
                  <a:lnTo>
                    <a:pt x="1" y="960"/>
                  </a:lnTo>
                  <a:lnTo>
                    <a:pt x="1" y="3245"/>
                  </a:lnTo>
                  <a:lnTo>
                    <a:pt x="1958" y="4912"/>
                  </a:lnTo>
                  <a:lnTo>
                    <a:pt x="2375" y="2387"/>
                  </a:lnTo>
                  <a:lnTo>
                    <a:pt x="198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53"/>
            <p:cNvSpPr/>
            <p:nvPr/>
          </p:nvSpPr>
          <p:spPr>
            <a:xfrm>
              <a:off x="5917450" y="3060600"/>
              <a:ext cx="65350" cy="60650"/>
            </a:xfrm>
            <a:custGeom>
              <a:avLst/>
              <a:gdLst/>
              <a:ahLst/>
              <a:cxnLst/>
              <a:rect l="l" t="t" r="r" b="b"/>
              <a:pathLst>
                <a:path w="2614" h="2426" extrusionOk="0">
                  <a:moveTo>
                    <a:pt x="1099" y="1"/>
                  </a:moveTo>
                  <a:lnTo>
                    <a:pt x="0" y="1175"/>
                  </a:lnTo>
                  <a:lnTo>
                    <a:pt x="568" y="2425"/>
                  </a:lnTo>
                  <a:lnTo>
                    <a:pt x="1440" y="2425"/>
                  </a:lnTo>
                  <a:lnTo>
                    <a:pt x="2614" y="708"/>
                  </a:lnTo>
                  <a:lnTo>
                    <a:pt x="109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53"/>
            <p:cNvSpPr/>
            <p:nvPr/>
          </p:nvSpPr>
          <p:spPr>
            <a:xfrm>
              <a:off x="5908275" y="3050825"/>
              <a:ext cx="86225" cy="78325"/>
            </a:xfrm>
            <a:custGeom>
              <a:avLst/>
              <a:gdLst/>
              <a:ahLst/>
              <a:cxnLst/>
              <a:rect l="l" t="t" r="r" b="b"/>
              <a:pathLst>
                <a:path w="3449" h="3133" extrusionOk="0">
                  <a:moveTo>
                    <a:pt x="1541" y="771"/>
                  </a:moveTo>
                  <a:lnTo>
                    <a:pt x="2514" y="1225"/>
                  </a:lnTo>
                  <a:lnTo>
                    <a:pt x="1630" y="2501"/>
                  </a:lnTo>
                  <a:lnTo>
                    <a:pt x="1137" y="2501"/>
                  </a:lnTo>
                  <a:lnTo>
                    <a:pt x="746" y="1617"/>
                  </a:lnTo>
                  <a:lnTo>
                    <a:pt x="1541" y="771"/>
                  </a:lnTo>
                  <a:close/>
                  <a:moveTo>
                    <a:pt x="1390" y="1"/>
                  </a:moveTo>
                  <a:lnTo>
                    <a:pt x="1" y="1503"/>
                  </a:lnTo>
                  <a:lnTo>
                    <a:pt x="733" y="3132"/>
                  </a:lnTo>
                  <a:lnTo>
                    <a:pt x="1971" y="3132"/>
                  </a:lnTo>
                  <a:lnTo>
                    <a:pt x="3448" y="960"/>
                  </a:lnTo>
                  <a:lnTo>
                    <a:pt x="139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53"/>
            <p:cNvSpPr/>
            <p:nvPr/>
          </p:nvSpPr>
          <p:spPr>
            <a:xfrm>
              <a:off x="6168100" y="3083025"/>
              <a:ext cx="108300" cy="173650"/>
            </a:xfrm>
            <a:custGeom>
              <a:avLst/>
              <a:gdLst/>
              <a:ahLst/>
              <a:cxnLst/>
              <a:rect l="l" t="t" r="r" b="b"/>
              <a:pathLst>
                <a:path w="4332" h="6946" extrusionOk="0">
                  <a:moveTo>
                    <a:pt x="1578" y="0"/>
                  </a:moveTo>
                  <a:lnTo>
                    <a:pt x="707" y="1440"/>
                  </a:lnTo>
                  <a:lnTo>
                    <a:pt x="0" y="3132"/>
                  </a:lnTo>
                  <a:lnTo>
                    <a:pt x="783" y="5897"/>
                  </a:lnTo>
                  <a:lnTo>
                    <a:pt x="2399" y="5405"/>
                  </a:lnTo>
                  <a:lnTo>
                    <a:pt x="3472" y="6945"/>
                  </a:lnTo>
                  <a:lnTo>
                    <a:pt x="4331" y="5241"/>
                  </a:lnTo>
                  <a:lnTo>
                    <a:pt x="3472" y="3789"/>
                  </a:lnTo>
                  <a:lnTo>
                    <a:pt x="1818" y="2564"/>
                  </a:lnTo>
                  <a:lnTo>
                    <a:pt x="2399" y="1352"/>
                  </a:lnTo>
                  <a:lnTo>
                    <a:pt x="157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53"/>
            <p:cNvSpPr/>
            <p:nvPr/>
          </p:nvSpPr>
          <p:spPr>
            <a:xfrm>
              <a:off x="6159575" y="3067875"/>
              <a:ext cx="125650" cy="204275"/>
            </a:xfrm>
            <a:custGeom>
              <a:avLst/>
              <a:gdLst/>
              <a:ahLst/>
              <a:cxnLst/>
              <a:rect l="l" t="t" r="r" b="b"/>
              <a:pathLst>
                <a:path w="5026" h="8171" extrusionOk="0">
                  <a:moveTo>
                    <a:pt x="1932" y="1213"/>
                  </a:moveTo>
                  <a:lnTo>
                    <a:pt x="2399" y="1970"/>
                  </a:lnTo>
                  <a:lnTo>
                    <a:pt x="1768" y="3271"/>
                  </a:lnTo>
                  <a:lnTo>
                    <a:pt x="3574" y="4609"/>
                  </a:lnTo>
                  <a:lnTo>
                    <a:pt x="4319" y="5872"/>
                  </a:lnTo>
                  <a:lnTo>
                    <a:pt x="3763" y="6933"/>
                  </a:lnTo>
                  <a:lnTo>
                    <a:pt x="2866" y="5645"/>
                  </a:lnTo>
                  <a:lnTo>
                    <a:pt x="1351" y="6099"/>
                  </a:lnTo>
                  <a:lnTo>
                    <a:pt x="682" y="3763"/>
                  </a:lnTo>
                  <a:lnTo>
                    <a:pt x="1326" y="2197"/>
                  </a:lnTo>
                  <a:lnTo>
                    <a:pt x="1932" y="1213"/>
                  </a:lnTo>
                  <a:close/>
                  <a:moveTo>
                    <a:pt x="1907" y="0"/>
                  </a:moveTo>
                  <a:lnTo>
                    <a:pt x="758" y="1920"/>
                  </a:lnTo>
                  <a:lnTo>
                    <a:pt x="0" y="3725"/>
                  </a:lnTo>
                  <a:lnTo>
                    <a:pt x="909" y="6895"/>
                  </a:lnTo>
                  <a:lnTo>
                    <a:pt x="2614" y="6377"/>
                  </a:lnTo>
                  <a:lnTo>
                    <a:pt x="3851" y="8170"/>
                  </a:lnTo>
                  <a:lnTo>
                    <a:pt x="5026" y="5834"/>
                  </a:lnTo>
                  <a:lnTo>
                    <a:pt x="4079" y="4230"/>
                  </a:lnTo>
                  <a:lnTo>
                    <a:pt x="2551" y="3081"/>
                  </a:lnTo>
                  <a:lnTo>
                    <a:pt x="3094" y="1945"/>
                  </a:lnTo>
                  <a:lnTo>
                    <a:pt x="19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53"/>
            <p:cNvSpPr/>
            <p:nvPr/>
          </p:nvSpPr>
          <p:spPr>
            <a:xfrm>
              <a:off x="6241950" y="3244650"/>
              <a:ext cx="111475" cy="160375"/>
            </a:xfrm>
            <a:custGeom>
              <a:avLst/>
              <a:gdLst/>
              <a:ahLst/>
              <a:cxnLst/>
              <a:rect l="l" t="t" r="r" b="b"/>
              <a:pathLst>
                <a:path w="4459" h="6415" extrusionOk="0">
                  <a:moveTo>
                    <a:pt x="2248" y="0"/>
                  </a:moveTo>
                  <a:lnTo>
                    <a:pt x="1781" y="1693"/>
                  </a:lnTo>
                  <a:lnTo>
                    <a:pt x="2021" y="3069"/>
                  </a:lnTo>
                  <a:lnTo>
                    <a:pt x="518" y="3965"/>
                  </a:lnTo>
                  <a:lnTo>
                    <a:pt x="1" y="4281"/>
                  </a:lnTo>
                  <a:lnTo>
                    <a:pt x="1377" y="4912"/>
                  </a:lnTo>
                  <a:lnTo>
                    <a:pt x="2842" y="6415"/>
                  </a:lnTo>
                  <a:lnTo>
                    <a:pt x="4458" y="4912"/>
                  </a:lnTo>
                  <a:lnTo>
                    <a:pt x="3271" y="3208"/>
                  </a:lnTo>
                  <a:lnTo>
                    <a:pt x="3650" y="1541"/>
                  </a:lnTo>
                  <a:lnTo>
                    <a:pt x="224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53"/>
            <p:cNvSpPr/>
            <p:nvPr/>
          </p:nvSpPr>
          <p:spPr>
            <a:xfrm>
              <a:off x="6225225" y="3228550"/>
              <a:ext cx="138600" cy="187525"/>
            </a:xfrm>
            <a:custGeom>
              <a:avLst/>
              <a:gdLst/>
              <a:ahLst/>
              <a:cxnLst/>
              <a:rect l="l" t="t" r="r" b="b"/>
              <a:pathLst>
                <a:path w="5544" h="7501" extrusionOk="0">
                  <a:moveTo>
                    <a:pt x="3082" y="1276"/>
                  </a:moveTo>
                  <a:lnTo>
                    <a:pt x="3978" y="2273"/>
                  </a:lnTo>
                  <a:lnTo>
                    <a:pt x="3612" y="3915"/>
                  </a:lnTo>
                  <a:lnTo>
                    <a:pt x="4723" y="5519"/>
                  </a:lnTo>
                  <a:lnTo>
                    <a:pt x="3523" y="6617"/>
                  </a:lnTo>
                  <a:lnTo>
                    <a:pt x="2286" y="5342"/>
                  </a:lnTo>
                  <a:lnTo>
                    <a:pt x="1339" y="4887"/>
                  </a:lnTo>
                  <a:lnTo>
                    <a:pt x="3044" y="3877"/>
                  </a:lnTo>
                  <a:lnTo>
                    <a:pt x="2791" y="2362"/>
                  </a:lnTo>
                  <a:lnTo>
                    <a:pt x="3082" y="1276"/>
                  </a:lnTo>
                  <a:close/>
                  <a:moveTo>
                    <a:pt x="2766" y="1"/>
                  </a:moveTo>
                  <a:lnTo>
                    <a:pt x="2134" y="2324"/>
                  </a:lnTo>
                  <a:lnTo>
                    <a:pt x="2337" y="3549"/>
                  </a:lnTo>
                  <a:lnTo>
                    <a:pt x="1023" y="4344"/>
                  </a:lnTo>
                  <a:lnTo>
                    <a:pt x="1" y="4976"/>
                  </a:lnTo>
                  <a:lnTo>
                    <a:pt x="1857" y="5822"/>
                  </a:lnTo>
                  <a:lnTo>
                    <a:pt x="3498" y="7501"/>
                  </a:lnTo>
                  <a:lnTo>
                    <a:pt x="5544" y="5607"/>
                  </a:lnTo>
                  <a:lnTo>
                    <a:pt x="4281" y="3776"/>
                  </a:lnTo>
                  <a:lnTo>
                    <a:pt x="4660" y="2084"/>
                  </a:lnTo>
                  <a:lnTo>
                    <a:pt x="276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53"/>
            <p:cNvSpPr/>
            <p:nvPr/>
          </p:nvSpPr>
          <p:spPr>
            <a:xfrm>
              <a:off x="6323400" y="2434950"/>
              <a:ext cx="220375" cy="347575"/>
            </a:xfrm>
            <a:custGeom>
              <a:avLst/>
              <a:gdLst/>
              <a:ahLst/>
              <a:cxnLst/>
              <a:rect l="l" t="t" r="r" b="b"/>
              <a:pathLst>
                <a:path w="8815" h="13903" extrusionOk="0">
                  <a:moveTo>
                    <a:pt x="7766" y="0"/>
                  </a:moveTo>
                  <a:lnTo>
                    <a:pt x="6718" y="392"/>
                  </a:lnTo>
                  <a:lnTo>
                    <a:pt x="6301" y="2235"/>
                  </a:lnTo>
                  <a:lnTo>
                    <a:pt x="6150" y="4836"/>
                  </a:lnTo>
                  <a:lnTo>
                    <a:pt x="4433" y="5960"/>
                  </a:lnTo>
                  <a:lnTo>
                    <a:pt x="3877" y="7337"/>
                  </a:lnTo>
                  <a:lnTo>
                    <a:pt x="2248" y="7425"/>
                  </a:lnTo>
                  <a:lnTo>
                    <a:pt x="847" y="9104"/>
                  </a:lnTo>
                  <a:lnTo>
                    <a:pt x="1" y="10367"/>
                  </a:lnTo>
                  <a:lnTo>
                    <a:pt x="1187" y="12640"/>
                  </a:lnTo>
                  <a:lnTo>
                    <a:pt x="1932" y="13903"/>
                  </a:lnTo>
                  <a:lnTo>
                    <a:pt x="2652" y="11478"/>
                  </a:lnTo>
                  <a:lnTo>
                    <a:pt x="2248" y="10304"/>
                  </a:lnTo>
                  <a:lnTo>
                    <a:pt x="4256" y="9799"/>
                  </a:lnTo>
                  <a:lnTo>
                    <a:pt x="6011" y="9799"/>
                  </a:lnTo>
                  <a:lnTo>
                    <a:pt x="8814" y="7576"/>
                  </a:lnTo>
                  <a:lnTo>
                    <a:pt x="8499" y="4660"/>
                  </a:lnTo>
                  <a:lnTo>
                    <a:pt x="8814" y="2639"/>
                  </a:lnTo>
                  <a:lnTo>
                    <a:pt x="776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53"/>
            <p:cNvSpPr/>
            <p:nvPr/>
          </p:nvSpPr>
          <p:spPr>
            <a:xfrm>
              <a:off x="6314250" y="2424850"/>
              <a:ext cx="238050" cy="377575"/>
            </a:xfrm>
            <a:custGeom>
              <a:avLst/>
              <a:gdLst/>
              <a:ahLst/>
              <a:cxnLst/>
              <a:rect l="l" t="t" r="r" b="b"/>
              <a:pathLst>
                <a:path w="9522" h="15103" extrusionOk="0">
                  <a:moveTo>
                    <a:pt x="7955" y="808"/>
                  </a:moveTo>
                  <a:lnTo>
                    <a:pt x="8852" y="3069"/>
                  </a:lnTo>
                  <a:lnTo>
                    <a:pt x="8536" y="5051"/>
                  </a:lnTo>
                  <a:lnTo>
                    <a:pt x="8852" y="7842"/>
                  </a:lnTo>
                  <a:lnTo>
                    <a:pt x="6263" y="9887"/>
                  </a:lnTo>
                  <a:lnTo>
                    <a:pt x="4622" y="9887"/>
                  </a:lnTo>
                  <a:lnTo>
                    <a:pt x="2210" y="10493"/>
                  </a:lnTo>
                  <a:lnTo>
                    <a:pt x="2690" y="11895"/>
                  </a:lnTo>
                  <a:lnTo>
                    <a:pt x="2197" y="13536"/>
                  </a:lnTo>
                  <a:lnTo>
                    <a:pt x="1844" y="12905"/>
                  </a:lnTo>
                  <a:lnTo>
                    <a:pt x="733" y="10784"/>
                  </a:lnTo>
                  <a:lnTo>
                    <a:pt x="1478" y="9710"/>
                  </a:lnTo>
                  <a:lnTo>
                    <a:pt x="2778" y="8132"/>
                  </a:lnTo>
                  <a:lnTo>
                    <a:pt x="4470" y="8044"/>
                  </a:lnTo>
                  <a:lnTo>
                    <a:pt x="5064" y="6579"/>
                  </a:lnTo>
                  <a:lnTo>
                    <a:pt x="6819" y="5417"/>
                  </a:lnTo>
                  <a:lnTo>
                    <a:pt x="6983" y="2715"/>
                  </a:lnTo>
                  <a:lnTo>
                    <a:pt x="7349" y="1036"/>
                  </a:lnTo>
                  <a:lnTo>
                    <a:pt x="7955" y="808"/>
                  </a:lnTo>
                  <a:close/>
                  <a:moveTo>
                    <a:pt x="8309" y="0"/>
                  </a:moveTo>
                  <a:lnTo>
                    <a:pt x="6806" y="556"/>
                  </a:lnTo>
                  <a:lnTo>
                    <a:pt x="6364" y="2627"/>
                  </a:lnTo>
                  <a:lnTo>
                    <a:pt x="6200" y="5064"/>
                  </a:lnTo>
                  <a:lnTo>
                    <a:pt x="4546" y="6162"/>
                  </a:lnTo>
                  <a:lnTo>
                    <a:pt x="4028" y="7450"/>
                  </a:lnTo>
                  <a:lnTo>
                    <a:pt x="2463" y="7526"/>
                  </a:lnTo>
                  <a:lnTo>
                    <a:pt x="973" y="9319"/>
                  </a:lnTo>
                  <a:lnTo>
                    <a:pt x="0" y="10758"/>
                  </a:lnTo>
                  <a:lnTo>
                    <a:pt x="1276" y="13208"/>
                  </a:lnTo>
                  <a:lnTo>
                    <a:pt x="2387" y="15102"/>
                  </a:lnTo>
                  <a:lnTo>
                    <a:pt x="3347" y="11870"/>
                  </a:lnTo>
                  <a:lnTo>
                    <a:pt x="3031" y="10923"/>
                  </a:lnTo>
                  <a:lnTo>
                    <a:pt x="4660" y="10506"/>
                  </a:lnTo>
                  <a:lnTo>
                    <a:pt x="6491" y="10506"/>
                  </a:lnTo>
                  <a:lnTo>
                    <a:pt x="9521" y="8119"/>
                  </a:lnTo>
                  <a:lnTo>
                    <a:pt x="9180" y="5076"/>
                  </a:lnTo>
                  <a:lnTo>
                    <a:pt x="9509" y="3005"/>
                  </a:lnTo>
                  <a:lnTo>
                    <a:pt x="830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53"/>
            <p:cNvSpPr/>
            <p:nvPr/>
          </p:nvSpPr>
          <p:spPr>
            <a:xfrm>
              <a:off x="6470500" y="2285950"/>
              <a:ext cx="89675" cy="141450"/>
            </a:xfrm>
            <a:custGeom>
              <a:avLst/>
              <a:gdLst/>
              <a:ahLst/>
              <a:cxnLst/>
              <a:rect l="l" t="t" r="r" b="b"/>
              <a:pathLst>
                <a:path w="3587" h="5658" extrusionOk="0">
                  <a:moveTo>
                    <a:pt x="266" y="0"/>
                  </a:moveTo>
                  <a:lnTo>
                    <a:pt x="1" y="897"/>
                  </a:lnTo>
                  <a:lnTo>
                    <a:pt x="380" y="2677"/>
                  </a:lnTo>
                  <a:lnTo>
                    <a:pt x="76" y="3940"/>
                  </a:lnTo>
                  <a:lnTo>
                    <a:pt x="342" y="5657"/>
                  </a:lnTo>
                  <a:lnTo>
                    <a:pt x="2021" y="5657"/>
                  </a:lnTo>
                  <a:lnTo>
                    <a:pt x="1554" y="3801"/>
                  </a:lnTo>
                  <a:lnTo>
                    <a:pt x="1554" y="3801"/>
                  </a:lnTo>
                  <a:lnTo>
                    <a:pt x="2943" y="4420"/>
                  </a:lnTo>
                  <a:lnTo>
                    <a:pt x="3587" y="2677"/>
                  </a:lnTo>
                  <a:lnTo>
                    <a:pt x="3587" y="1566"/>
                  </a:lnTo>
                  <a:lnTo>
                    <a:pt x="1832" y="821"/>
                  </a:lnTo>
                  <a:lnTo>
                    <a:pt x="26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53"/>
            <p:cNvSpPr/>
            <p:nvPr/>
          </p:nvSpPr>
          <p:spPr>
            <a:xfrm>
              <a:off x="6462300" y="2274900"/>
              <a:ext cx="105775" cy="160375"/>
            </a:xfrm>
            <a:custGeom>
              <a:avLst/>
              <a:gdLst/>
              <a:ahLst/>
              <a:cxnLst/>
              <a:rect l="l" t="t" r="r" b="b"/>
              <a:pathLst>
                <a:path w="4231" h="6415" extrusionOk="0">
                  <a:moveTo>
                    <a:pt x="783" y="897"/>
                  </a:moveTo>
                  <a:lnTo>
                    <a:pt x="2033" y="1541"/>
                  </a:lnTo>
                  <a:lnTo>
                    <a:pt x="3599" y="2210"/>
                  </a:lnTo>
                  <a:lnTo>
                    <a:pt x="3599" y="3069"/>
                  </a:lnTo>
                  <a:lnTo>
                    <a:pt x="3094" y="4432"/>
                  </a:lnTo>
                  <a:lnTo>
                    <a:pt x="1427" y="3700"/>
                  </a:lnTo>
                  <a:lnTo>
                    <a:pt x="1945" y="5784"/>
                  </a:lnTo>
                  <a:lnTo>
                    <a:pt x="935" y="5784"/>
                  </a:lnTo>
                  <a:lnTo>
                    <a:pt x="733" y="4395"/>
                  </a:lnTo>
                  <a:lnTo>
                    <a:pt x="1036" y="3119"/>
                  </a:lnTo>
                  <a:lnTo>
                    <a:pt x="657" y="1352"/>
                  </a:lnTo>
                  <a:lnTo>
                    <a:pt x="783" y="897"/>
                  </a:lnTo>
                  <a:close/>
                  <a:moveTo>
                    <a:pt x="392" y="0"/>
                  </a:moveTo>
                  <a:lnTo>
                    <a:pt x="0" y="1326"/>
                  </a:lnTo>
                  <a:lnTo>
                    <a:pt x="379" y="3119"/>
                  </a:lnTo>
                  <a:lnTo>
                    <a:pt x="89" y="4369"/>
                  </a:lnTo>
                  <a:lnTo>
                    <a:pt x="404" y="6415"/>
                  </a:lnTo>
                  <a:lnTo>
                    <a:pt x="2753" y="6415"/>
                  </a:lnTo>
                  <a:lnTo>
                    <a:pt x="2336" y="4799"/>
                  </a:lnTo>
                  <a:lnTo>
                    <a:pt x="2336" y="4799"/>
                  </a:lnTo>
                  <a:lnTo>
                    <a:pt x="3448" y="5291"/>
                  </a:lnTo>
                  <a:lnTo>
                    <a:pt x="4205" y="3233"/>
                  </a:lnTo>
                  <a:lnTo>
                    <a:pt x="4230" y="1793"/>
                  </a:lnTo>
                  <a:lnTo>
                    <a:pt x="2299" y="985"/>
                  </a:lnTo>
                  <a:lnTo>
                    <a:pt x="39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53"/>
            <p:cNvSpPr/>
            <p:nvPr/>
          </p:nvSpPr>
          <p:spPr>
            <a:xfrm>
              <a:off x="6378950" y="1950375"/>
              <a:ext cx="126300" cy="303725"/>
            </a:xfrm>
            <a:custGeom>
              <a:avLst/>
              <a:gdLst/>
              <a:ahLst/>
              <a:cxnLst/>
              <a:rect l="l" t="t" r="r" b="b"/>
              <a:pathLst>
                <a:path w="5052" h="12149" extrusionOk="0">
                  <a:moveTo>
                    <a:pt x="708" y="1"/>
                  </a:moveTo>
                  <a:lnTo>
                    <a:pt x="1" y="1365"/>
                  </a:lnTo>
                  <a:lnTo>
                    <a:pt x="1428" y="5456"/>
                  </a:lnTo>
                  <a:lnTo>
                    <a:pt x="2211" y="7021"/>
                  </a:lnTo>
                  <a:lnTo>
                    <a:pt x="2211" y="8676"/>
                  </a:lnTo>
                  <a:lnTo>
                    <a:pt x="3271" y="12148"/>
                  </a:lnTo>
                  <a:lnTo>
                    <a:pt x="5052" y="12148"/>
                  </a:lnTo>
                  <a:lnTo>
                    <a:pt x="4168" y="8878"/>
                  </a:lnTo>
                  <a:lnTo>
                    <a:pt x="5052" y="8398"/>
                  </a:lnTo>
                  <a:lnTo>
                    <a:pt x="3360" y="5317"/>
                  </a:lnTo>
                  <a:lnTo>
                    <a:pt x="2185" y="2198"/>
                  </a:lnTo>
                  <a:lnTo>
                    <a:pt x="70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53"/>
            <p:cNvSpPr/>
            <p:nvPr/>
          </p:nvSpPr>
          <p:spPr>
            <a:xfrm>
              <a:off x="6370425" y="1934925"/>
              <a:ext cx="145575" cy="327050"/>
            </a:xfrm>
            <a:custGeom>
              <a:avLst/>
              <a:gdLst/>
              <a:ahLst/>
              <a:cxnLst/>
              <a:rect l="l" t="t" r="r" b="b"/>
              <a:pathLst>
                <a:path w="5823" h="13082" extrusionOk="0">
                  <a:moveTo>
                    <a:pt x="1074" y="1238"/>
                  </a:moveTo>
                  <a:lnTo>
                    <a:pt x="2249" y="2968"/>
                  </a:lnTo>
                  <a:lnTo>
                    <a:pt x="3423" y="6086"/>
                  </a:lnTo>
                  <a:lnTo>
                    <a:pt x="4963" y="8890"/>
                  </a:lnTo>
                  <a:lnTo>
                    <a:pt x="4143" y="9344"/>
                  </a:lnTo>
                  <a:lnTo>
                    <a:pt x="4976" y="12450"/>
                  </a:lnTo>
                  <a:lnTo>
                    <a:pt x="3852" y="12450"/>
                  </a:lnTo>
                  <a:lnTo>
                    <a:pt x="2867" y="9243"/>
                  </a:lnTo>
                  <a:lnTo>
                    <a:pt x="2867" y="7564"/>
                  </a:lnTo>
                  <a:lnTo>
                    <a:pt x="2072" y="5960"/>
                  </a:lnTo>
                  <a:lnTo>
                    <a:pt x="683" y="2008"/>
                  </a:lnTo>
                  <a:lnTo>
                    <a:pt x="1074" y="1238"/>
                  </a:lnTo>
                  <a:close/>
                  <a:moveTo>
                    <a:pt x="998" y="0"/>
                  </a:moveTo>
                  <a:lnTo>
                    <a:pt x="1" y="1957"/>
                  </a:lnTo>
                  <a:lnTo>
                    <a:pt x="1491" y="6213"/>
                  </a:lnTo>
                  <a:lnTo>
                    <a:pt x="2236" y="7715"/>
                  </a:lnTo>
                  <a:lnTo>
                    <a:pt x="2236" y="9294"/>
                  </a:lnTo>
                  <a:lnTo>
                    <a:pt x="3385" y="13082"/>
                  </a:lnTo>
                  <a:lnTo>
                    <a:pt x="5797" y="13082"/>
                  </a:lnTo>
                  <a:lnTo>
                    <a:pt x="4875" y="9660"/>
                  </a:lnTo>
                  <a:lnTo>
                    <a:pt x="5822" y="9142"/>
                  </a:lnTo>
                  <a:lnTo>
                    <a:pt x="3991" y="5834"/>
                  </a:lnTo>
                  <a:lnTo>
                    <a:pt x="2829" y="2715"/>
                  </a:lnTo>
                  <a:lnTo>
                    <a:pt x="99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53"/>
            <p:cNvSpPr/>
            <p:nvPr/>
          </p:nvSpPr>
          <p:spPr>
            <a:xfrm>
              <a:off x="5626075" y="893825"/>
              <a:ext cx="145875" cy="113350"/>
            </a:xfrm>
            <a:custGeom>
              <a:avLst/>
              <a:gdLst/>
              <a:ahLst/>
              <a:cxnLst/>
              <a:rect l="l" t="t" r="r" b="b"/>
              <a:pathLst>
                <a:path w="5835" h="4534" extrusionOk="0">
                  <a:moveTo>
                    <a:pt x="4142" y="0"/>
                  </a:moveTo>
                  <a:lnTo>
                    <a:pt x="2362" y="796"/>
                  </a:lnTo>
                  <a:lnTo>
                    <a:pt x="480" y="796"/>
                  </a:lnTo>
                  <a:lnTo>
                    <a:pt x="0" y="2425"/>
                  </a:lnTo>
                  <a:lnTo>
                    <a:pt x="2362" y="4533"/>
                  </a:lnTo>
                  <a:lnTo>
                    <a:pt x="4458" y="3334"/>
                  </a:lnTo>
                  <a:lnTo>
                    <a:pt x="5834" y="2273"/>
                  </a:lnTo>
                  <a:lnTo>
                    <a:pt x="5834" y="480"/>
                  </a:lnTo>
                  <a:lnTo>
                    <a:pt x="414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53"/>
            <p:cNvSpPr/>
            <p:nvPr/>
          </p:nvSpPr>
          <p:spPr>
            <a:xfrm>
              <a:off x="5617225" y="885625"/>
              <a:ext cx="162600" cy="131025"/>
            </a:xfrm>
            <a:custGeom>
              <a:avLst/>
              <a:gdLst/>
              <a:ahLst/>
              <a:cxnLst/>
              <a:rect l="l" t="t" r="r" b="b"/>
              <a:pathLst>
                <a:path w="6504" h="5241" extrusionOk="0">
                  <a:moveTo>
                    <a:pt x="4521" y="657"/>
                  </a:moveTo>
                  <a:lnTo>
                    <a:pt x="5872" y="1048"/>
                  </a:lnTo>
                  <a:lnTo>
                    <a:pt x="5872" y="2437"/>
                  </a:lnTo>
                  <a:lnTo>
                    <a:pt x="4660" y="3371"/>
                  </a:lnTo>
                  <a:lnTo>
                    <a:pt x="2766" y="4470"/>
                  </a:lnTo>
                  <a:lnTo>
                    <a:pt x="708" y="2652"/>
                  </a:lnTo>
                  <a:lnTo>
                    <a:pt x="1074" y="1452"/>
                  </a:lnTo>
                  <a:lnTo>
                    <a:pt x="2728" y="1452"/>
                  </a:lnTo>
                  <a:lnTo>
                    <a:pt x="4521" y="657"/>
                  </a:lnTo>
                  <a:close/>
                  <a:moveTo>
                    <a:pt x="4471" y="0"/>
                  </a:moveTo>
                  <a:lnTo>
                    <a:pt x="2653" y="821"/>
                  </a:lnTo>
                  <a:lnTo>
                    <a:pt x="607" y="821"/>
                  </a:lnTo>
                  <a:lnTo>
                    <a:pt x="1" y="2854"/>
                  </a:lnTo>
                  <a:lnTo>
                    <a:pt x="2678" y="5240"/>
                  </a:lnTo>
                  <a:lnTo>
                    <a:pt x="5001" y="3902"/>
                  </a:lnTo>
                  <a:lnTo>
                    <a:pt x="6504" y="2753"/>
                  </a:lnTo>
                  <a:lnTo>
                    <a:pt x="6504" y="581"/>
                  </a:lnTo>
                  <a:lnTo>
                    <a:pt x="447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53"/>
            <p:cNvSpPr/>
            <p:nvPr/>
          </p:nvSpPr>
          <p:spPr>
            <a:xfrm>
              <a:off x="5828725" y="897925"/>
              <a:ext cx="80850" cy="36650"/>
            </a:xfrm>
            <a:custGeom>
              <a:avLst/>
              <a:gdLst/>
              <a:ahLst/>
              <a:cxnLst/>
              <a:rect l="l" t="t" r="r" b="b"/>
              <a:pathLst>
                <a:path w="3234" h="1466" extrusionOk="0">
                  <a:moveTo>
                    <a:pt x="1" y="1"/>
                  </a:moveTo>
                  <a:lnTo>
                    <a:pt x="885" y="1465"/>
                  </a:lnTo>
                  <a:lnTo>
                    <a:pt x="3233" y="733"/>
                  </a:lnTo>
                  <a:lnTo>
                    <a:pt x="235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53"/>
            <p:cNvSpPr/>
            <p:nvPr/>
          </p:nvSpPr>
          <p:spPr>
            <a:xfrm>
              <a:off x="5814525" y="890350"/>
              <a:ext cx="111475" cy="53700"/>
            </a:xfrm>
            <a:custGeom>
              <a:avLst/>
              <a:gdLst/>
              <a:ahLst/>
              <a:cxnLst/>
              <a:rect l="l" t="t" r="r" b="b"/>
              <a:pathLst>
                <a:path w="4459" h="2148" extrusionOk="0">
                  <a:moveTo>
                    <a:pt x="2804" y="632"/>
                  </a:moveTo>
                  <a:lnTo>
                    <a:pt x="3157" y="922"/>
                  </a:lnTo>
                  <a:lnTo>
                    <a:pt x="1604" y="1402"/>
                  </a:lnTo>
                  <a:lnTo>
                    <a:pt x="1125" y="632"/>
                  </a:lnTo>
                  <a:close/>
                  <a:moveTo>
                    <a:pt x="1" y="0"/>
                  </a:moveTo>
                  <a:lnTo>
                    <a:pt x="1314" y="2147"/>
                  </a:lnTo>
                  <a:lnTo>
                    <a:pt x="4458" y="1175"/>
                  </a:lnTo>
                  <a:lnTo>
                    <a:pt x="303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53"/>
            <p:cNvSpPr/>
            <p:nvPr/>
          </p:nvSpPr>
          <p:spPr>
            <a:xfrm>
              <a:off x="5765925" y="1013475"/>
              <a:ext cx="80825" cy="48625"/>
            </a:xfrm>
            <a:custGeom>
              <a:avLst/>
              <a:gdLst/>
              <a:ahLst/>
              <a:cxnLst/>
              <a:rect l="l" t="t" r="r" b="b"/>
              <a:pathLst>
                <a:path w="3233" h="1945" extrusionOk="0">
                  <a:moveTo>
                    <a:pt x="0" y="0"/>
                  </a:moveTo>
                  <a:lnTo>
                    <a:pt x="871" y="1945"/>
                  </a:lnTo>
                  <a:lnTo>
                    <a:pt x="3233" y="972"/>
                  </a:lnTo>
                  <a:lnTo>
                    <a:pt x="1616" y="164"/>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53"/>
            <p:cNvSpPr/>
            <p:nvPr/>
          </p:nvSpPr>
          <p:spPr>
            <a:xfrm>
              <a:off x="5752975" y="1004300"/>
              <a:ext cx="113025" cy="68225"/>
            </a:xfrm>
            <a:custGeom>
              <a:avLst/>
              <a:gdLst/>
              <a:ahLst/>
              <a:cxnLst/>
              <a:rect l="l" t="t" r="r" b="b"/>
              <a:pathLst>
                <a:path w="4521" h="2729" extrusionOk="0">
                  <a:moveTo>
                    <a:pt x="1023" y="733"/>
                  </a:moveTo>
                  <a:lnTo>
                    <a:pt x="2046" y="847"/>
                  </a:lnTo>
                  <a:lnTo>
                    <a:pt x="2993" y="1314"/>
                  </a:lnTo>
                  <a:lnTo>
                    <a:pt x="1554" y="1908"/>
                  </a:lnTo>
                  <a:lnTo>
                    <a:pt x="1023" y="733"/>
                  </a:lnTo>
                  <a:close/>
                  <a:moveTo>
                    <a:pt x="0" y="1"/>
                  </a:moveTo>
                  <a:lnTo>
                    <a:pt x="1225" y="2728"/>
                  </a:lnTo>
                  <a:lnTo>
                    <a:pt x="4521" y="1365"/>
                  </a:lnTo>
                  <a:lnTo>
                    <a:pt x="2273" y="253"/>
                  </a:lnTo>
                  <a:lnTo>
                    <a:pt x="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53"/>
            <p:cNvSpPr/>
            <p:nvPr/>
          </p:nvSpPr>
          <p:spPr>
            <a:xfrm>
              <a:off x="4952100" y="890350"/>
              <a:ext cx="78950" cy="112725"/>
            </a:xfrm>
            <a:custGeom>
              <a:avLst/>
              <a:gdLst/>
              <a:ahLst/>
              <a:cxnLst/>
              <a:rect l="l" t="t" r="r" b="b"/>
              <a:pathLst>
                <a:path w="3158" h="4509" extrusionOk="0">
                  <a:moveTo>
                    <a:pt x="1" y="0"/>
                  </a:moveTo>
                  <a:lnTo>
                    <a:pt x="1" y="1882"/>
                  </a:lnTo>
                  <a:lnTo>
                    <a:pt x="960" y="4508"/>
                  </a:lnTo>
                  <a:lnTo>
                    <a:pt x="3157" y="2576"/>
                  </a:lnTo>
                  <a:lnTo>
                    <a:pt x="3157" y="1251"/>
                  </a:lnTo>
                  <a:lnTo>
                    <a:pt x="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53"/>
            <p:cNvSpPr/>
            <p:nvPr/>
          </p:nvSpPr>
          <p:spPr>
            <a:xfrm>
              <a:off x="4944200" y="878675"/>
              <a:ext cx="94750" cy="137975"/>
            </a:xfrm>
            <a:custGeom>
              <a:avLst/>
              <a:gdLst/>
              <a:ahLst/>
              <a:cxnLst/>
              <a:rect l="l" t="t" r="r" b="b"/>
              <a:pathLst>
                <a:path w="3790" h="5519" extrusionOk="0">
                  <a:moveTo>
                    <a:pt x="620" y="922"/>
                  </a:moveTo>
                  <a:lnTo>
                    <a:pt x="3145" y="1932"/>
                  </a:lnTo>
                  <a:lnTo>
                    <a:pt x="3145" y="2892"/>
                  </a:lnTo>
                  <a:lnTo>
                    <a:pt x="1415" y="4432"/>
                  </a:lnTo>
                  <a:lnTo>
                    <a:pt x="632" y="2298"/>
                  </a:lnTo>
                  <a:lnTo>
                    <a:pt x="620" y="922"/>
                  </a:lnTo>
                  <a:close/>
                  <a:moveTo>
                    <a:pt x="1" y="0"/>
                  </a:moveTo>
                  <a:lnTo>
                    <a:pt x="1" y="2349"/>
                  </a:lnTo>
                  <a:lnTo>
                    <a:pt x="1137" y="5518"/>
                  </a:lnTo>
                  <a:lnTo>
                    <a:pt x="3789" y="3182"/>
                  </a:lnTo>
                  <a:lnTo>
                    <a:pt x="3789" y="1503"/>
                  </a:lnTo>
                  <a:lnTo>
                    <a:pt x="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53"/>
            <p:cNvSpPr/>
            <p:nvPr/>
          </p:nvSpPr>
          <p:spPr>
            <a:xfrm>
              <a:off x="4770275" y="799125"/>
              <a:ext cx="164800" cy="161950"/>
            </a:xfrm>
            <a:custGeom>
              <a:avLst/>
              <a:gdLst/>
              <a:ahLst/>
              <a:cxnLst/>
              <a:rect l="l" t="t" r="r" b="b"/>
              <a:pathLst>
                <a:path w="6592" h="6478" extrusionOk="0">
                  <a:moveTo>
                    <a:pt x="1049" y="0"/>
                  </a:moveTo>
                  <a:lnTo>
                    <a:pt x="0" y="1856"/>
                  </a:lnTo>
                  <a:lnTo>
                    <a:pt x="948" y="4546"/>
                  </a:lnTo>
                  <a:lnTo>
                    <a:pt x="2539" y="6478"/>
                  </a:lnTo>
                  <a:lnTo>
                    <a:pt x="5064" y="6478"/>
                  </a:lnTo>
                  <a:lnTo>
                    <a:pt x="6592" y="6213"/>
                  </a:lnTo>
                  <a:lnTo>
                    <a:pt x="5695" y="3801"/>
                  </a:lnTo>
                  <a:lnTo>
                    <a:pt x="3296" y="2500"/>
                  </a:lnTo>
                  <a:lnTo>
                    <a:pt x="104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53"/>
            <p:cNvSpPr/>
            <p:nvPr/>
          </p:nvSpPr>
          <p:spPr>
            <a:xfrm>
              <a:off x="4761750" y="785550"/>
              <a:ext cx="184075" cy="183425"/>
            </a:xfrm>
            <a:custGeom>
              <a:avLst/>
              <a:gdLst/>
              <a:ahLst/>
              <a:cxnLst/>
              <a:rect l="l" t="t" r="r" b="b"/>
              <a:pathLst>
                <a:path w="7363" h="7337" extrusionOk="0">
                  <a:moveTo>
                    <a:pt x="1453" y="1074"/>
                  </a:moveTo>
                  <a:lnTo>
                    <a:pt x="3410" y="3245"/>
                  </a:lnTo>
                  <a:lnTo>
                    <a:pt x="5784" y="4559"/>
                  </a:lnTo>
                  <a:lnTo>
                    <a:pt x="6503" y="6516"/>
                  </a:lnTo>
                  <a:lnTo>
                    <a:pt x="5405" y="6705"/>
                  </a:lnTo>
                  <a:lnTo>
                    <a:pt x="3031" y="6705"/>
                  </a:lnTo>
                  <a:lnTo>
                    <a:pt x="1566" y="4937"/>
                  </a:lnTo>
                  <a:lnTo>
                    <a:pt x="695" y="2425"/>
                  </a:lnTo>
                  <a:lnTo>
                    <a:pt x="1453" y="1074"/>
                  </a:lnTo>
                  <a:close/>
                  <a:moveTo>
                    <a:pt x="1326" y="0"/>
                  </a:moveTo>
                  <a:lnTo>
                    <a:pt x="1" y="2374"/>
                  </a:lnTo>
                  <a:lnTo>
                    <a:pt x="985" y="5203"/>
                  </a:lnTo>
                  <a:lnTo>
                    <a:pt x="2728" y="7337"/>
                  </a:lnTo>
                  <a:lnTo>
                    <a:pt x="5468" y="7337"/>
                  </a:lnTo>
                  <a:lnTo>
                    <a:pt x="7362" y="7008"/>
                  </a:lnTo>
                  <a:lnTo>
                    <a:pt x="6289" y="4129"/>
                  </a:lnTo>
                  <a:lnTo>
                    <a:pt x="3839" y="2791"/>
                  </a:lnTo>
                  <a:lnTo>
                    <a:pt x="132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53"/>
            <p:cNvSpPr/>
            <p:nvPr/>
          </p:nvSpPr>
          <p:spPr>
            <a:xfrm>
              <a:off x="4392100" y="1174150"/>
              <a:ext cx="165750" cy="386075"/>
            </a:xfrm>
            <a:custGeom>
              <a:avLst/>
              <a:gdLst/>
              <a:ahLst/>
              <a:cxnLst/>
              <a:rect l="l" t="t" r="r" b="b"/>
              <a:pathLst>
                <a:path w="6630" h="15443" extrusionOk="0">
                  <a:moveTo>
                    <a:pt x="6629" y="0"/>
                  </a:moveTo>
                  <a:lnTo>
                    <a:pt x="4521" y="1036"/>
                  </a:lnTo>
                  <a:lnTo>
                    <a:pt x="2261" y="3056"/>
                  </a:lnTo>
                  <a:lnTo>
                    <a:pt x="0" y="6301"/>
                  </a:lnTo>
                  <a:lnTo>
                    <a:pt x="354" y="10594"/>
                  </a:lnTo>
                  <a:lnTo>
                    <a:pt x="51" y="12652"/>
                  </a:lnTo>
                  <a:lnTo>
                    <a:pt x="1288" y="15443"/>
                  </a:lnTo>
                  <a:lnTo>
                    <a:pt x="4357" y="15443"/>
                  </a:lnTo>
                  <a:lnTo>
                    <a:pt x="2425" y="11731"/>
                  </a:lnTo>
                  <a:lnTo>
                    <a:pt x="2955" y="7033"/>
                  </a:lnTo>
                  <a:lnTo>
                    <a:pt x="4634" y="4154"/>
                  </a:lnTo>
                  <a:lnTo>
                    <a:pt x="6629" y="1844"/>
                  </a:lnTo>
                  <a:lnTo>
                    <a:pt x="662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53"/>
            <p:cNvSpPr/>
            <p:nvPr/>
          </p:nvSpPr>
          <p:spPr>
            <a:xfrm>
              <a:off x="4383875" y="1161200"/>
              <a:ext cx="181875" cy="406925"/>
            </a:xfrm>
            <a:custGeom>
              <a:avLst/>
              <a:gdLst/>
              <a:ahLst/>
              <a:cxnLst/>
              <a:rect l="l" t="t" r="r" b="b"/>
              <a:pathLst>
                <a:path w="7275" h="16277" extrusionOk="0">
                  <a:moveTo>
                    <a:pt x="6643" y="1023"/>
                  </a:moveTo>
                  <a:lnTo>
                    <a:pt x="6643" y="2248"/>
                  </a:lnTo>
                  <a:lnTo>
                    <a:pt x="4686" y="4508"/>
                  </a:lnTo>
                  <a:lnTo>
                    <a:pt x="3006" y="7387"/>
                  </a:lnTo>
                  <a:lnTo>
                    <a:pt x="2425" y="12299"/>
                  </a:lnTo>
                  <a:lnTo>
                    <a:pt x="4168" y="15645"/>
                  </a:lnTo>
                  <a:lnTo>
                    <a:pt x="1819" y="15645"/>
                  </a:lnTo>
                  <a:lnTo>
                    <a:pt x="708" y="13120"/>
                  </a:lnTo>
                  <a:lnTo>
                    <a:pt x="999" y="11125"/>
                  </a:lnTo>
                  <a:lnTo>
                    <a:pt x="645" y="6895"/>
                  </a:lnTo>
                  <a:lnTo>
                    <a:pt x="2829" y="3789"/>
                  </a:lnTo>
                  <a:lnTo>
                    <a:pt x="5039" y="1806"/>
                  </a:lnTo>
                  <a:lnTo>
                    <a:pt x="6643" y="1023"/>
                  </a:lnTo>
                  <a:close/>
                  <a:moveTo>
                    <a:pt x="7274" y="0"/>
                  </a:moveTo>
                  <a:lnTo>
                    <a:pt x="4723" y="1263"/>
                  </a:lnTo>
                  <a:lnTo>
                    <a:pt x="2387" y="3347"/>
                  </a:lnTo>
                  <a:lnTo>
                    <a:pt x="1" y="6731"/>
                  </a:lnTo>
                  <a:lnTo>
                    <a:pt x="380" y="11112"/>
                  </a:lnTo>
                  <a:lnTo>
                    <a:pt x="64" y="13221"/>
                  </a:lnTo>
                  <a:lnTo>
                    <a:pt x="1415" y="16277"/>
                  </a:lnTo>
                  <a:lnTo>
                    <a:pt x="5203" y="16277"/>
                  </a:lnTo>
                  <a:lnTo>
                    <a:pt x="3069" y="12185"/>
                  </a:lnTo>
                  <a:lnTo>
                    <a:pt x="3587" y="7652"/>
                  </a:lnTo>
                  <a:lnTo>
                    <a:pt x="5203" y="4874"/>
                  </a:lnTo>
                  <a:lnTo>
                    <a:pt x="7274" y="2475"/>
                  </a:lnTo>
                  <a:lnTo>
                    <a:pt x="727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53"/>
            <p:cNvSpPr/>
            <p:nvPr/>
          </p:nvSpPr>
          <p:spPr>
            <a:xfrm>
              <a:off x="3327950" y="2153675"/>
              <a:ext cx="78950" cy="116200"/>
            </a:xfrm>
            <a:custGeom>
              <a:avLst/>
              <a:gdLst/>
              <a:ahLst/>
              <a:cxnLst/>
              <a:rect l="l" t="t" r="r" b="b"/>
              <a:pathLst>
                <a:path w="3158" h="4648" extrusionOk="0">
                  <a:moveTo>
                    <a:pt x="1288" y="1"/>
                  </a:moveTo>
                  <a:lnTo>
                    <a:pt x="1" y="1655"/>
                  </a:lnTo>
                  <a:lnTo>
                    <a:pt x="1" y="3069"/>
                  </a:lnTo>
                  <a:lnTo>
                    <a:pt x="1" y="3700"/>
                  </a:lnTo>
                  <a:lnTo>
                    <a:pt x="884" y="4647"/>
                  </a:lnTo>
                  <a:lnTo>
                    <a:pt x="2677" y="3915"/>
                  </a:lnTo>
                  <a:lnTo>
                    <a:pt x="3157" y="1731"/>
                  </a:lnTo>
                  <a:lnTo>
                    <a:pt x="3157" y="544"/>
                  </a:lnTo>
                  <a:lnTo>
                    <a:pt x="128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53"/>
            <p:cNvSpPr/>
            <p:nvPr/>
          </p:nvSpPr>
          <p:spPr>
            <a:xfrm>
              <a:off x="3320050" y="2144525"/>
              <a:ext cx="94725" cy="134825"/>
            </a:xfrm>
            <a:custGeom>
              <a:avLst/>
              <a:gdLst/>
              <a:ahLst/>
              <a:cxnLst/>
              <a:rect l="l" t="t" r="r" b="b"/>
              <a:pathLst>
                <a:path w="3789" h="5393" extrusionOk="0">
                  <a:moveTo>
                    <a:pt x="1718" y="720"/>
                  </a:moveTo>
                  <a:lnTo>
                    <a:pt x="3158" y="1150"/>
                  </a:lnTo>
                  <a:lnTo>
                    <a:pt x="3158" y="2059"/>
                  </a:lnTo>
                  <a:lnTo>
                    <a:pt x="2728" y="4054"/>
                  </a:lnTo>
                  <a:lnTo>
                    <a:pt x="1289" y="4647"/>
                  </a:lnTo>
                  <a:lnTo>
                    <a:pt x="632" y="3953"/>
                  </a:lnTo>
                  <a:lnTo>
                    <a:pt x="632" y="2122"/>
                  </a:lnTo>
                  <a:lnTo>
                    <a:pt x="1718" y="720"/>
                  </a:lnTo>
                  <a:close/>
                  <a:moveTo>
                    <a:pt x="1491" y="0"/>
                  </a:moveTo>
                  <a:lnTo>
                    <a:pt x="1" y="1907"/>
                  </a:lnTo>
                  <a:lnTo>
                    <a:pt x="1" y="4193"/>
                  </a:lnTo>
                  <a:lnTo>
                    <a:pt x="1125" y="5392"/>
                  </a:lnTo>
                  <a:lnTo>
                    <a:pt x="3271" y="4508"/>
                  </a:lnTo>
                  <a:lnTo>
                    <a:pt x="3789" y="2160"/>
                  </a:lnTo>
                  <a:lnTo>
                    <a:pt x="3789" y="682"/>
                  </a:lnTo>
                  <a:lnTo>
                    <a:pt x="1491"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53"/>
            <p:cNvSpPr/>
            <p:nvPr/>
          </p:nvSpPr>
          <p:spPr>
            <a:xfrm>
              <a:off x="3404025" y="2057075"/>
              <a:ext cx="144925" cy="252250"/>
            </a:xfrm>
            <a:custGeom>
              <a:avLst/>
              <a:gdLst/>
              <a:ahLst/>
              <a:cxnLst/>
              <a:rect l="l" t="t" r="r" b="b"/>
              <a:pathLst>
                <a:path w="5797" h="10090" extrusionOk="0">
                  <a:moveTo>
                    <a:pt x="2602" y="1"/>
                  </a:moveTo>
                  <a:lnTo>
                    <a:pt x="834" y="443"/>
                  </a:lnTo>
                  <a:lnTo>
                    <a:pt x="1" y="1680"/>
                  </a:lnTo>
                  <a:lnTo>
                    <a:pt x="2097" y="4408"/>
                  </a:lnTo>
                  <a:lnTo>
                    <a:pt x="2311" y="6201"/>
                  </a:lnTo>
                  <a:lnTo>
                    <a:pt x="746" y="7703"/>
                  </a:lnTo>
                  <a:lnTo>
                    <a:pt x="746" y="10090"/>
                  </a:lnTo>
                  <a:lnTo>
                    <a:pt x="5796" y="9155"/>
                  </a:lnTo>
                  <a:lnTo>
                    <a:pt x="5796" y="7564"/>
                  </a:lnTo>
                  <a:lnTo>
                    <a:pt x="4837" y="5266"/>
                  </a:lnTo>
                  <a:lnTo>
                    <a:pt x="2728" y="2753"/>
                  </a:lnTo>
                  <a:lnTo>
                    <a:pt x="3700" y="1213"/>
                  </a:lnTo>
                  <a:lnTo>
                    <a:pt x="260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53"/>
            <p:cNvSpPr/>
            <p:nvPr/>
          </p:nvSpPr>
          <p:spPr>
            <a:xfrm>
              <a:off x="3394250" y="2048250"/>
              <a:ext cx="162600" cy="270550"/>
            </a:xfrm>
            <a:custGeom>
              <a:avLst/>
              <a:gdLst/>
              <a:ahLst/>
              <a:cxnLst/>
              <a:rect l="l" t="t" r="r" b="b"/>
              <a:pathLst>
                <a:path w="6504" h="10822" extrusionOk="0">
                  <a:moveTo>
                    <a:pt x="2879" y="707"/>
                  </a:moveTo>
                  <a:lnTo>
                    <a:pt x="3687" y="1604"/>
                  </a:lnTo>
                  <a:lnTo>
                    <a:pt x="2728" y="3132"/>
                  </a:lnTo>
                  <a:lnTo>
                    <a:pt x="4950" y="5783"/>
                  </a:lnTo>
                  <a:lnTo>
                    <a:pt x="5872" y="7980"/>
                  </a:lnTo>
                  <a:lnTo>
                    <a:pt x="5872" y="9243"/>
                  </a:lnTo>
                  <a:lnTo>
                    <a:pt x="1452" y="10064"/>
                  </a:lnTo>
                  <a:lnTo>
                    <a:pt x="1452" y="8195"/>
                  </a:lnTo>
                  <a:lnTo>
                    <a:pt x="3031" y="6667"/>
                  </a:lnTo>
                  <a:lnTo>
                    <a:pt x="2791" y="4634"/>
                  </a:lnTo>
                  <a:lnTo>
                    <a:pt x="783" y="2008"/>
                  </a:lnTo>
                  <a:lnTo>
                    <a:pt x="1414" y="1061"/>
                  </a:lnTo>
                  <a:lnTo>
                    <a:pt x="2879" y="707"/>
                  </a:lnTo>
                  <a:close/>
                  <a:moveTo>
                    <a:pt x="3094" y="0"/>
                  </a:moveTo>
                  <a:lnTo>
                    <a:pt x="1023" y="505"/>
                  </a:lnTo>
                  <a:lnTo>
                    <a:pt x="0" y="2046"/>
                  </a:lnTo>
                  <a:lnTo>
                    <a:pt x="2172" y="4887"/>
                  </a:lnTo>
                  <a:lnTo>
                    <a:pt x="2361" y="6440"/>
                  </a:lnTo>
                  <a:lnTo>
                    <a:pt x="821" y="7917"/>
                  </a:lnTo>
                  <a:lnTo>
                    <a:pt x="821" y="10822"/>
                  </a:lnTo>
                  <a:lnTo>
                    <a:pt x="6503" y="9774"/>
                  </a:lnTo>
                  <a:lnTo>
                    <a:pt x="6503" y="7917"/>
                  </a:lnTo>
                  <a:lnTo>
                    <a:pt x="5506" y="5493"/>
                  </a:lnTo>
                  <a:lnTo>
                    <a:pt x="3498" y="3094"/>
                  </a:lnTo>
                  <a:lnTo>
                    <a:pt x="4470" y="1541"/>
                  </a:lnTo>
                  <a:lnTo>
                    <a:pt x="30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53"/>
            <p:cNvSpPr/>
            <p:nvPr/>
          </p:nvSpPr>
          <p:spPr>
            <a:xfrm>
              <a:off x="3658775" y="1084500"/>
              <a:ext cx="236775" cy="215300"/>
            </a:xfrm>
            <a:custGeom>
              <a:avLst/>
              <a:gdLst/>
              <a:ahLst/>
              <a:cxnLst/>
              <a:rect l="l" t="t" r="r" b="b"/>
              <a:pathLst>
                <a:path w="9471" h="8612" extrusionOk="0">
                  <a:moveTo>
                    <a:pt x="3498" y="0"/>
                  </a:moveTo>
                  <a:lnTo>
                    <a:pt x="1907" y="972"/>
                  </a:lnTo>
                  <a:lnTo>
                    <a:pt x="1907" y="1692"/>
                  </a:lnTo>
                  <a:lnTo>
                    <a:pt x="1" y="2273"/>
                  </a:lnTo>
                  <a:lnTo>
                    <a:pt x="2173" y="5026"/>
                  </a:lnTo>
                  <a:lnTo>
                    <a:pt x="3801" y="6162"/>
                  </a:lnTo>
                  <a:lnTo>
                    <a:pt x="3271" y="6970"/>
                  </a:lnTo>
                  <a:lnTo>
                    <a:pt x="5254" y="8612"/>
                  </a:lnTo>
                  <a:lnTo>
                    <a:pt x="6327" y="4028"/>
                  </a:lnTo>
                  <a:lnTo>
                    <a:pt x="7488" y="5278"/>
                  </a:lnTo>
                  <a:lnTo>
                    <a:pt x="7122" y="7046"/>
                  </a:lnTo>
                  <a:lnTo>
                    <a:pt x="8537" y="7046"/>
                  </a:lnTo>
                  <a:lnTo>
                    <a:pt x="9471" y="5177"/>
                  </a:lnTo>
                  <a:lnTo>
                    <a:pt x="6150" y="2513"/>
                  </a:lnTo>
                  <a:lnTo>
                    <a:pt x="349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53"/>
            <p:cNvSpPr/>
            <p:nvPr/>
          </p:nvSpPr>
          <p:spPr>
            <a:xfrm>
              <a:off x="3645200" y="1074400"/>
              <a:ext cx="260450" cy="239600"/>
            </a:xfrm>
            <a:custGeom>
              <a:avLst/>
              <a:gdLst/>
              <a:ahLst/>
              <a:cxnLst/>
              <a:rect l="l" t="t" r="r" b="b"/>
              <a:pathLst>
                <a:path w="10418" h="9584" extrusionOk="0">
                  <a:moveTo>
                    <a:pt x="4003" y="796"/>
                  </a:moveTo>
                  <a:lnTo>
                    <a:pt x="6491" y="3157"/>
                  </a:lnTo>
                  <a:lnTo>
                    <a:pt x="9610" y="5670"/>
                  </a:lnTo>
                  <a:lnTo>
                    <a:pt x="8878" y="7134"/>
                  </a:lnTo>
                  <a:lnTo>
                    <a:pt x="8057" y="7134"/>
                  </a:lnTo>
                  <a:lnTo>
                    <a:pt x="8372" y="5581"/>
                  </a:lnTo>
                  <a:lnTo>
                    <a:pt x="6693" y="3788"/>
                  </a:lnTo>
                  <a:lnTo>
                    <a:pt x="5607" y="8460"/>
                  </a:lnTo>
                  <a:lnTo>
                    <a:pt x="4231" y="7324"/>
                  </a:lnTo>
                  <a:lnTo>
                    <a:pt x="4774" y="6478"/>
                  </a:lnTo>
                  <a:lnTo>
                    <a:pt x="2943" y="5202"/>
                  </a:lnTo>
                  <a:lnTo>
                    <a:pt x="1074" y="2841"/>
                  </a:lnTo>
                  <a:lnTo>
                    <a:pt x="2779" y="2323"/>
                  </a:lnTo>
                  <a:lnTo>
                    <a:pt x="2779" y="1553"/>
                  </a:lnTo>
                  <a:lnTo>
                    <a:pt x="4003" y="796"/>
                  </a:lnTo>
                  <a:close/>
                  <a:moveTo>
                    <a:pt x="4092" y="0"/>
                  </a:moveTo>
                  <a:lnTo>
                    <a:pt x="2147" y="1200"/>
                  </a:lnTo>
                  <a:lnTo>
                    <a:pt x="2147" y="1856"/>
                  </a:lnTo>
                  <a:lnTo>
                    <a:pt x="1" y="2513"/>
                  </a:lnTo>
                  <a:lnTo>
                    <a:pt x="2476" y="5632"/>
                  </a:lnTo>
                  <a:lnTo>
                    <a:pt x="3915" y="6654"/>
                  </a:lnTo>
                  <a:lnTo>
                    <a:pt x="3397" y="7437"/>
                  </a:lnTo>
                  <a:lnTo>
                    <a:pt x="5986" y="9584"/>
                  </a:lnTo>
                  <a:lnTo>
                    <a:pt x="7047" y="5076"/>
                  </a:lnTo>
                  <a:lnTo>
                    <a:pt x="7691" y="5771"/>
                  </a:lnTo>
                  <a:lnTo>
                    <a:pt x="7274" y="7778"/>
                  </a:lnTo>
                  <a:lnTo>
                    <a:pt x="9269" y="7778"/>
                  </a:lnTo>
                  <a:lnTo>
                    <a:pt x="10418" y="5505"/>
                  </a:lnTo>
                  <a:lnTo>
                    <a:pt x="6908" y="2690"/>
                  </a:lnTo>
                  <a:lnTo>
                    <a:pt x="409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53"/>
            <p:cNvSpPr/>
            <p:nvPr/>
          </p:nvSpPr>
          <p:spPr>
            <a:xfrm>
              <a:off x="3780950" y="1045975"/>
              <a:ext cx="134825" cy="91250"/>
            </a:xfrm>
            <a:custGeom>
              <a:avLst/>
              <a:gdLst/>
              <a:ahLst/>
              <a:cxnLst/>
              <a:rect l="l" t="t" r="r" b="b"/>
              <a:pathLst>
                <a:path w="5393" h="3650" extrusionOk="0">
                  <a:moveTo>
                    <a:pt x="1175" y="1"/>
                  </a:moveTo>
                  <a:lnTo>
                    <a:pt x="0" y="1137"/>
                  </a:lnTo>
                  <a:lnTo>
                    <a:pt x="2235" y="2842"/>
                  </a:lnTo>
                  <a:lnTo>
                    <a:pt x="3612" y="3650"/>
                  </a:lnTo>
                  <a:lnTo>
                    <a:pt x="5392" y="1819"/>
                  </a:lnTo>
                  <a:lnTo>
                    <a:pt x="4584" y="329"/>
                  </a:lnTo>
                  <a:lnTo>
                    <a:pt x="3208" y="1"/>
                  </a:lnTo>
                  <a:lnTo>
                    <a:pt x="2703" y="1137"/>
                  </a:lnTo>
                  <a:lnTo>
                    <a:pt x="117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53"/>
            <p:cNvSpPr/>
            <p:nvPr/>
          </p:nvSpPr>
          <p:spPr>
            <a:xfrm>
              <a:off x="3768950" y="1035550"/>
              <a:ext cx="156600" cy="111475"/>
            </a:xfrm>
            <a:custGeom>
              <a:avLst/>
              <a:gdLst/>
              <a:ahLst/>
              <a:cxnLst/>
              <a:rect l="l" t="t" r="r" b="b"/>
              <a:pathLst>
                <a:path w="6264" h="4459" extrusionOk="0">
                  <a:moveTo>
                    <a:pt x="3864" y="784"/>
                  </a:moveTo>
                  <a:lnTo>
                    <a:pt x="4849" y="1011"/>
                  </a:lnTo>
                  <a:lnTo>
                    <a:pt x="5481" y="2185"/>
                  </a:lnTo>
                  <a:lnTo>
                    <a:pt x="4041" y="3663"/>
                  </a:lnTo>
                  <a:lnTo>
                    <a:pt x="2905" y="3006"/>
                  </a:lnTo>
                  <a:lnTo>
                    <a:pt x="960" y="1529"/>
                  </a:lnTo>
                  <a:lnTo>
                    <a:pt x="1680" y="834"/>
                  </a:lnTo>
                  <a:lnTo>
                    <a:pt x="3309" y="2046"/>
                  </a:lnTo>
                  <a:lnTo>
                    <a:pt x="3864" y="784"/>
                  </a:lnTo>
                  <a:close/>
                  <a:moveTo>
                    <a:pt x="1629" y="1"/>
                  </a:moveTo>
                  <a:lnTo>
                    <a:pt x="0" y="1579"/>
                  </a:lnTo>
                  <a:lnTo>
                    <a:pt x="2564" y="3524"/>
                  </a:lnTo>
                  <a:lnTo>
                    <a:pt x="4142" y="4458"/>
                  </a:lnTo>
                  <a:lnTo>
                    <a:pt x="6264" y="2299"/>
                  </a:lnTo>
                  <a:lnTo>
                    <a:pt x="5279" y="468"/>
                  </a:lnTo>
                  <a:lnTo>
                    <a:pt x="3511" y="51"/>
                  </a:lnTo>
                  <a:lnTo>
                    <a:pt x="3056" y="1062"/>
                  </a:lnTo>
                  <a:lnTo>
                    <a:pt x="162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53"/>
            <p:cNvSpPr/>
            <p:nvPr/>
          </p:nvSpPr>
          <p:spPr>
            <a:xfrm>
              <a:off x="3098775" y="1751200"/>
              <a:ext cx="166375" cy="133550"/>
            </a:xfrm>
            <a:custGeom>
              <a:avLst/>
              <a:gdLst/>
              <a:ahLst/>
              <a:cxnLst/>
              <a:rect l="l" t="t" r="r" b="b"/>
              <a:pathLst>
                <a:path w="6655" h="5342" extrusionOk="0">
                  <a:moveTo>
                    <a:pt x="5619" y="0"/>
                  </a:moveTo>
                  <a:lnTo>
                    <a:pt x="4205" y="985"/>
                  </a:lnTo>
                  <a:lnTo>
                    <a:pt x="2475" y="1869"/>
                  </a:lnTo>
                  <a:lnTo>
                    <a:pt x="1288" y="404"/>
                  </a:lnTo>
                  <a:lnTo>
                    <a:pt x="0" y="1856"/>
                  </a:lnTo>
                  <a:lnTo>
                    <a:pt x="341" y="2829"/>
                  </a:lnTo>
                  <a:lnTo>
                    <a:pt x="341" y="4028"/>
                  </a:lnTo>
                  <a:lnTo>
                    <a:pt x="2766" y="5341"/>
                  </a:lnTo>
                  <a:lnTo>
                    <a:pt x="4963" y="4369"/>
                  </a:lnTo>
                  <a:lnTo>
                    <a:pt x="6655" y="2854"/>
                  </a:lnTo>
                  <a:lnTo>
                    <a:pt x="6655" y="1515"/>
                  </a:lnTo>
                  <a:lnTo>
                    <a:pt x="561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53"/>
            <p:cNvSpPr/>
            <p:nvPr/>
          </p:nvSpPr>
          <p:spPr>
            <a:xfrm>
              <a:off x="3089925" y="1740150"/>
              <a:ext cx="182800" cy="153450"/>
            </a:xfrm>
            <a:custGeom>
              <a:avLst/>
              <a:gdLst/>
              <a:ahLst/>
              <a:cxnLst/>
              <a:rect l="l" t="t" r="r" b="b"/>
              <a:pathLst>
                <a:path w="7312" h="6138" extrusionOk="0">
                  <a:moveTo>
                    <a:pt x="5885" y="884"/>
                  </a:moveTo>
                  <a:lnTo>
                    <a:pt x="6693" y="2046"/>
                  </a:lnTo>
                  <a:lnTo>
                    <a:pt x="6693" y="3157"/>
                  </a:lnTo>
                  <a:lnTo>
                    <a:pt x="5140" y="4546"/>
                  </a:lnTo>
                  <a:lnTo>
                    <a:pt x="3132" y="5443"/>
                  </a:lnTo>
                  <a:lnTo>
                    <a:pt x="1011" y="4281"/>
                  </a:lnTo>
                  <a:lnTo>
                    <a:pt x="1011" y="3271"/>
                  </a:lnTo>
                  <a:lnTo>
                    <a:pt x="708" y="2374"/>
                  </a:lnTo>
                  <a:lnTo>
                    <a:pt x="1630" y="1339"/>
                  </a:lnTo>
                  <a:lnTo>
                    <a:pt x="2741" y="2715"/>
                  </a:lnTo>
                  <a:lnTo>
                    <a:pt x="4698" y="1705"/>
                  </a:lnTo>
                  <a:lnTo>
                    <a:pt x="5885" y="884"/>
                  </a:lnTo>
                  <a:close/>
                  <a:moveTo>
                    <a:pt x="6049" y="0"/>
                  </a:moveTo>
                  <a:lnTo>
                    <a:pt x="4395" y="1162"/>
                  </a:lnTo>
                  <a:lnTo>
                    <a:pt x="2918" y="1920"/>
                  </a:lnTo>
                  <a:lnTo>
                    <a:pt x="1655" y="366"/>
                  </a:lnTo>
                  <a:lnTo>
                    <a:pt x="1" y="2235"/>
                  </a:lnTo>
                  <a:lnTo>
                    <a:pt x="380" y="3334"/>
                  </a:lnTo>
                  <a:lnTo>
                    <a:pt x="380" y="4660"/>
                  </a:lnTo>
                  <a:lnTo>
                    <a:pt x="3094" y="6137"/>
                  </a:lnTo>
                  <a:lnTo>
                    <a:pt x="5443" y="5102"/>
                  </a:lnTo>
                  <a:lnTo>
                    <a:pt x="7312" y="3435"/>
                  </a:lnTo>
                  <a:lnTo>
                    <a:pt x="7312" y="1856"/>
                  </a:lnTo>
                  <a:lnTo>
                    <a:pt x="604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53"/>
            <p:cNvSpPr/>
            <p:nvPr/>
          </p:nvSpPr>
          <p:spPr>
            <a:xfrm>
              <a:off x="3793250" y="2636350"/>
              <a:ext cx="57175" cy="35700"/>
            </a:xfrm>
            <a:custGeom>
              <a:avLst/>
              <a:gdLst/>
              <a:ahLst/>
              <a:cxnLst/>
              <a:rect l="l" t="t" r="r" b="b"/>
              <a:pathLst>
                <a:path w="2287" h="1428" extrusionOk="0">
                  <a:moveTo>
                    <a:pt x="1743" y="0"/>
                  </a:moveTo>
                  <a:lnTo>
                    <a:pt x="1" y="480"/>
                  </a:lnTo>
                  <a:lnTo>
                    <a:pt x="2286" y="1427"/>
                  </a:lnTo>
                  <a:lnTo>
                    <a:pt x="2286" y="1427"/>
                  </a:lnTo>
                  <a:lnTo>
                    <a:pt x="174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53"/>
            <p:cNvSpPr/>
            <p:nvPr/>
          </p:nvSpPr>
          <p:spPr>
            <a:xfrm>
              <a:off x="3768950" y="2626875"/>
              <a:ext cx="95675" cy="59375"/>
            </a:xfrm>
            <a:custGeom>
              <a:avLst/>
              <a:gdLst/>
              <a:ahLst/>
              <a:cxnLst/>
              <a:rect l="l" t="t" r="r" b="b"/>
              <a:pathLst>
                <a:path w="3827" h="2375" extrusionOk="0">
                  <a:moveTo>
                    <a:pt x="2526" y="758"/>
                  </a:moveTo>
                  <a:lnTo>
                    <a:pt x="2703" y="1238"/>
                  </a:lnTo>
                  <a:lnTo>
                    <a:pt x="1958" y="922"/>
                  </a:lnTo>
                  <a:lnTo>
                    <a:pt x="2526" y="758"/>
                  </a:lnTo>
                  <a:close/>
                  <a:moveTo>
                    <a:pt x="2905" y="0"/>
                  </a:moveTo>
                  <a:lnTo>
                    <a:pt x="0" y="796"/>
                  </a:lnTo>
                  <a:lnTo>
                    <a:pt x="3826" y="2374"/>
                  </a:lnTo>
                  <a:lnTo>
                    <a:pt x="290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53"/>
            <p:cNvSpPr/>
            <p:nvPr/>
          </p:nvSpPr>
          <p:spPr>
            <a:xfrm>
              <a:off x="3702975" y="2517025"/>
              <a:ext cx="43275" cy="68200"/>
            </a:xfrm>
            <a:custGeom>
              <a:avLst/>
              <a:gdLst/>
              <a:ahLst/>
              <a:cxnLst/>
              <a:rect l="l" t="t" r="r" b="b"/>
              <a:pathLst>
                <a:path w="1731" h="2728" extrusionOk="0">
                  <a:moveTo>
                    <a:pt x="733" y="0"/>
                  </a:moveTo>
                  <a:cubicBezTo>
                    <a:pt x="493" y="164"/>
                    <a:pt x="0" y="1288"/>
                    <a:pt x="0" y="1288"/>
                  </a:cubicBezTo>
                  <a:lnTo>
                    <a:pt x="695" y="2728"/>
                  </a:lnTo>
                  <a:lnTo>
                    <a:pt x="1730" y="2728"/>
                  </a:lnTo>
                  <a:lnTo>
                    <a:pt x="73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53"/>
            <p:cNvSpPr/>
            <p:nvPr/>
          </p:nvSpPr>
          <p:spPr>
            <a:xfrm>
              <a:off x="3694450" y="2505025"/>
              <a:ext cx="62850" cy="88100"/>
            </a:xfrm>
            <a:custGeom>
              <a:avLst/>
              <a:gdLst/>
              <a:ahLst/>
              <a:cxnLst/>
              <a:rect l="l" t="t" r="r" b="b"/>
              <a:pathLst>
                <a:path w="2514" h="3524" extrusionOk="0">
                  <a:moveTo>
                    <a:pt x="973" y="1162"/>
                  </a:moveTo>
                  <a:lnTo>
                    <a:pt x="1604" y="2892"/>
                  </a:lnTo>
                  <a:lnTo>
                    <a:pt x="1225" y="2892"/>
                  </a:lnTo>
                  <a:lnTo>
                    <a:pt x="682" y="1756"/>
                  </a:lnTo>
                  <a:cubicBezTo>
                    <a:pt x="771" y="1554"/>
                    <a:pt x="884" y="1352"/>
                    <a:pt x="973" y="1162"/>
                  </a:cubicBezTo>
                  <a:close/>
                  <a:moveTo>
                    <a:pt x="1238" y="0"/>
                  </a:moveTo>
                  <a:lnTo>
                    <a:pt x="897" y="215"/>
                  </a:lnTo>
                  <a:cubicBezTo>
                    <a:pt x="619" y="405"/>
                    <a:pt x="253" y="1187"/>
                    <a:pt x="51" y="1642"/>
                  </a:cubicBezTo>
                  <a:lnTo>
                    <a:pt x="1" y="1768"/>
                  </a:lnTo>
                  <a:lnTo>
                    <a:pt x="834" y="3523"/>
                  </a:lnTo>
                  <a:lnTo>
                    <a:pt x="2513" y="3523"/>
                  </a:lnTo>
                  <a:lnTo>
                    <a:pt x="123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53"/>
            <p:cNvSpPr/>
            <p:nvPr/>
          </p:nvSpPr>
          <p:spPr>
            <a:xfrm>
              <a:off x="3696975" y="2570375"/>
              <a:ext cx="25275" cy="78000"/>
            </a:xfrm>
            <a:custGeom>
              <a:avLst/>
              <a:gdLst/>
              <a:ahLst/>
              <a:cxnLst/>
              <a:rect l="l" t="t" r="r" b="b"/>
              <a:pathLst>
                <a:path w="1011" h="3120" extrusionOk="0">
                  <a:moveTo>
                    <a:pt x="455" y="0"/>
                  </a:moveTo>
                  <a:lnTo>
                    <a:pt x="1" y="1402"/>
                  </a:lnTo>
                  <a:lnTo>
                    <a:pt x="581" y="3119"/>
                  </a:lnTo>
                  <a:lnTo>
                    <a:pt x="1011" y="3119"/>
                  </a:lnTo>
                  <a:lnTo>
                    <a:pt x="1011" y="278"/>
                  </a:lnTo>
                  <a:lnTo>
                    <a:pt x="45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53"/>
            <p:cNvSpPr/>
            <p:nvPr/>
          </p:nvSpPr>
          <p:spPr>
            <a:xfrm>
              <a:off x="3688775" y="2563750"/>
              <a:ext cx="43275" cy="92500"/>
            </a:xfrm>
            <a:custGeom>
              <a:avLst/>
              <a:gdLst/>
              <a:ahLst/>
              <a:cxnLst/>
              <a:rect l="l" t="t" r="r" b="b"/>
              <a:pathLst>
                <a:path w="1731" h="3700" extrusionOk="0">
                  <a:moveTo>
                    <a:pt x="1023" y="846"/>
                  </a:moveTo>
                  <a:lnTo>
                    <a:pt x="1074" y="871"/>
                  </a:lnTo>
                  <a:lnTo>
                    <a:pt x="1074" y="2765"/>
                  </a:lnTo>
                  <a:lnTo>
                    <a:pt x="695" y="1755"/>
                  </a:lnTo>
                  <a:lnTo>
                    <a:pt x="1023" y="846"/>
                  </a:lnTo>
                  <a:close/>
                  <a:moveTo>
                    <a:pt x="632" y="0"/>
                  </a:moveTo>
                  <a:lnTo>
                    <a:pt x="0" y="1755"/>
                  </a:lnTo>
                  <a:lnTo>
                    <a:pt x="720" y="3700"/>
                  </a:lnTo>
                  <a:lnTo>
                    <a:pt x="1730" y="3700"/>
                  </a:lnTo>
                  <a:lnTo>
                    <a:pt x="1730" y="493"/>
                  </a:lnTo>
                  <a:lnTo>
                    <a:pt x="63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53"/>
            <p:cNvSpPr/>
            <p:nvPr/>
          </p:nvSpPr>
          <p:spPr>
            <a:xfrm>
              <a:off x="4360850" y="1623350"/>
              <a:ext cx="47375" cy="27475"/>
            </a:xfrm>
            <a:custGeom>
              <a:avLst/>
              <a:gdLst/>
              <a:ahLst/>
              <a:cxnLst/>
              <a:rect l="l" t="t" r="r" b="b"/>
              <a:pathLst>
                <a:path w="1895" h="1099" extrusionOk="0">
                  <a:moveTo>
                    <a:pt x="0" y="0"/>
                  </a:moveTo>
                  <a:lnTo>
                    <a:pt x="556" y="1099"/>
                  </a:lnTo>
                  <a:lnTo>
                    <a:pt x="1326" y="947"/>
                  </a:lnTo>
                  <a:lnTo>
                    <a:pt x="189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53"/>
            <p:cNvSpPr/>
            <p:nvPr/>
          </p:nvSpPr>
          <p:spPr>
            <a:xfrm>
              <a:off x="4347900" y="1615450"/>
              <a:ext cx="74200" cy="44550"/>
            </a:xfrm>
            <a:custGeom>
              <a:avLst/>
              <a:gdLst/>
              <a:ahLst/>
              <a:cxnLst/>
              <a:rect l="l" t="t" r="r" b="b"/>
              <a:pathLst>
                <a:path w="2968" h="1782" extrusionOk="0">
                  <a:moveTo>
                    <a:pt x="1857" y="632"/>
                  </a:moveTo>
                  <a:lnTo>
                    <a:pt x="1642" y="973"/>
                  </a:lnTo>
                  <a:lnTo>
                    <a:pt x="1238" y="1061"/>
                  </a:lnTo>
                  <a:lnTo>
                    <a:pt x="1023" y="632"/>
                  </a:lnTo>
                  <a:close/>
                  <a:moveTo>
                    <a:pt x="0" y="1"/>
                  </a:moveTo>
                  <a:lnTo>
                    <a:pt x="897" y="1781"/>
                  </a:lnTo>
                  <a:lnTo>
                    <a:pt x="2046" y="1541"/>
                  </a:lnTo>
                  <a:lnTo>
                    <a:pt x="296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53"/>
            <p:cNvSpPr/>
            <p:nvPr/>
          </p:nvSpPr>
          <p:spPr>
            <a:xfrm>
              <a:off x="2445000" y="785850"/>
              <a:ext cx="922425" cy="1196450"/>
            </a:xfrm>
            <a:custGeom>
              <a:avLst/>
              <a:gdLst/>
              <a:ahLst/>
              <a:cxnLst/>
              <a:rect l="l" t="t" r="r" b="b"/>
              <a:pathLst>
                <a:path w="36897" h="47858" extrusionOk="0">
                  <a:moveTo>
                    <a:pt x="27288" y="1"/>
                  </a:moveTo>
                  <a:lnTo>
                    <a:pt x="21921" y="2324"/>
                  </a:lnTo>
                  <a:lnTo>
                    <a:pt x="20027" y="2375"/>
                  </a:lnTo>
                  <a:lnTo>
                    <a:pt x="19396" y="4067"/>
                  </a:lnTo>
                  <a:lnTo>
                    <a:pt x="20179" y="6378"/>
                  </a:lnTo>
                  <a:lnTo>
                    <a:pt x="18600" y="6378"/>
                  </a:lnTo>
                  <a:lnTo>
                    <a:pt x="18285" y="4016"/>
                  </a:lnTo>
                  <a:lnTo>
                    <a:pt x="17262" y="3625"/>
                  </a:lnTo>
                  <a:lnTo>
                    <a:pt x="16782" y="5203"/>
                  </a:lnTo>
                  <a:lnTo>
                    <a:pt x="15620" y="4850"/>
                  </a:lnTo>
                  <a:lnTo>
                    <a:pt x="15305" y="3006"/>
                  </a:lnTo>
                  <a:lnTo>
                    <a:pt x="13411" y="3322"/>
                  </a:lnTo>
                  <a:lnTo>
                    <a:pt x="11277" y="4105"/>
                  </a:lnTo>
                  <a:lnTo>
                    <a:pt x="9698" y="5683"/>
                  </a:lnTo>
                  <a:lnTo>
                    <a:pt x="7489" y="6163"/>
                  </a:lnTo>
                  <a:lnTo>
                    <a:pt x="6150" y="7893"/>
                  </a:lnTo>
                  <a:lnTo>
                    <a:pt x="6933" y="9080"/>
                  </a:lnTo>
                  <a:lnTo>
                    <a:pt x="5355" y="10418"/>
                  </a:lnTo>
                  <a:lnTo>
                    <a:pt x="2678" y="11529"/>
                  </a:lnTo>
                  <a:lnTo>
                    <a:pt x="784" y="11883"/>
                  </a:lnTo>
                  <a:lnTo>
                    <a:pt x="1251" y="13575"/>
                  </a:lnTo>
                  <a:lnTo>
                    <a:pt x="2678" y="13726"/>
                  </a:lnTo>
                  <a:lnTo>
                    <a:pt x="3069" y="14598"/>
                  </a:lnTo>
                  <a:lnTo>
                    <a:pt x="1" y="14838"/>
                  </a:lnTo>
                  <a:lnTo>
                    <a:pt x="1" y="16176"/>
                  </a:lnTo>
                  <a:lnTo>
                    <a:pt x="1731" y="17363"/>
                  </a:lnTo>
                  <a:cubicBezTo>
                    <a:pt x="1731" y="17363"/>
                    <a:pt x="1944" y="16942"/>
                    <a:pt x="2599" y="16942"/>
                  </a:cubicBezTo>
                  <a:cubicBezTo>
                    <a:pt x="2926" y="16942"/>
                    <a:pt x="3364" y="17047"/>
                    <a:pt x="3940" y="17363"/>
                  </a:cubicBezTo>
                  <a:cubicBezTo>
                    <a:pt x="5683" y="18310"/>
                    <a:pt x="5759" y="18310"/>
                    <a:pt x="5759" y="18310"/>
                  </a:cubicBezTo>
                  <a:lnTo>
                    <a:pt x="7337" y="21378"/>
                  </a:lnTo>
                  <a:lnTo>
                    <a:pt x="6946" y="25331"/>
                  </a:lnTo>
                  <a:lnTo>
                    <a:pt x="6946" y="29434"/>
                  </a:lnTo>
                  <a:lnTo>
                    <a:pt x="8436" y="29902"/>
                  </a:lnTo>
                  <a:lnTo>
                    <a:pt x="7615" y="31164"/>
                  </a:lnTo>
                  <a:lnTo>
                    <a:pt x="5683" y="30849"/>
                  </a:lnTo>
                  <a:lnTo>
                    <a:pt x="5683" y="33223"/>
                  </a:lnTo>
                  <a:lnTo>
                    <a:pt x="7173" y="34321"/>
                  </a:lnTo>
                  <a:lnTo>
                    <a:pt x="6074" y="36695"/>
                  </a:lnTo>
                  <a:lnTo>
                    <a:pt x="6541" y="40546"/>
                  </a:lnTo>
                  <a:lnTo>
                    <a:pt x="7135" y="43463"/>
                  </a:lnTo>
                  <a:lnTo>
                    <a:pt x="7627" y="46153"/>
                  </a:lnTo>
                  <a:lnTo>
                    <a:pt x="9218" y="45913"/>
                  </a:lnTo>
                  <a:lnTo>
                    <a:pt x="10885" y="47857"/>
                  </a:lnTo>
                  <a:lnTo>
                    <a:pt x="12186" y="45647"/>
                  </a:lnTo>
                  <a:lnTo>
                    <a:pt x="13310" y="42175"/>
                  </a:lnTo>
                  <a:lnTo>
                    <a:pt x="14812" y="39776"/>
                  </a:lnTo>
                  <a:lnTo>
                    <a:pt x="16946" y="39195"/>
                  </a:lnTo>
                  <a:lnTo>
                    <a:pt x="20103" y="37857"/>
                  </a:lnTo>
                  <a:lnTo>
                    <a:pt x="21770" y="35798"/>
                  </a:lnTo>
                  <a:lnTo>
                    <a:pt x="24762" y="35407"/>
                  </a:lnTo>
                  <a:lnTo>
                    <a:pt x="28462" y="33071"/>
                  </a:lnTo>
                  <a:lnTo>
                    <a:pt x="26480" y="32869"/>
                  </a:lnTo>
                  <a:lnTo>
                    <a:pt x="25545" y="32869"/>
                  </a:lnTo>
                  <a:lnTo>
                    <a:pt x="26480" y="30659"/>
                  </a:lnTo>
                  <a:lnTo>
                    <a:pt x="28462" y="32478"/>
                  </a:lnTo>
                  <a:lnTo>
                    <a:pt x="29232" y="30735"/>
                  </a:lnTo>
                  <a:lnTo>
                    <a:pt x="28538" y="28487"/>
                  </a:lnTo>
                  <a:lnTo>
                    <a:pt x="28538" y="28487"/>
                  </a:lnTo>
                  <a:cubicBezTo>
                    <a:pt x="28538" y="28487"/>
                    <a:pt x="28571" y="28497"/>
                    <a:pt x="28628" y="28497"/>
                  </a:cubicBezTo>
                  <a:cubicBezTo>
                    <a:pt x="28850" y="28497"/>
                    <a:pt x="29441" y="28361"/>
                    <a:pt x="29952" y="27048"/>
                  </a:cubicBezTo>
                  <a:cubicBezTo>
                    <a:pt x="30176" y="26473"/>
                    <a:pt x="30217" y="26354"/>
                    <a:pt x="30211" y="26354"/>
                  </a:cubicBezTo>
                  <a:lnTo>
                    <a:pt x="30211" y="26354"/>
                  </a:lnTo>
                  <a:cubicBezTo>
                    <a:pt x="30207" y="26354"/>
                    <a:pt x="30180" y="26414"/>
                    <a:pt x="30178" y="26414"/>
                  </a:cubicBezTo>
                  <a:cubicBezTo>
                    <a:pt x="30175" y="26414"/>
                    <a:pt x="30241" y="26250"/>
                    <a:pt x="30596" y="25381"/>
                  </a:cubicBezTo>
                  <a:cubicBezTo>
                    <a:pt x="31467" y="23260"/>
                    <a:pt x="31455" y="23247"/>
                    <a:pt x="31455" y="23247"/>
                  </a:cubicBezTo>
                  <a:cubicBezTo>
                    <a:pt x="31455" y="23247"/>
                    <a:pt x="32086" y="23007"/>
                    <a:pt x="31455" y="21593"/>
                  </a:cubicBezTo>
                  <a:cubicBezTo>
                    <a:pt x="30823" y="20179"/>
                    <a:pt x="29876" y="20722"/>
                    <a:pt x="30823" y="20166"/>
                  </a:cubicBezTo>
                  <a:lnTo>
                    <a:pt x="31770" y="19623"/>
                  </a:lnTo>
                  <a:lnTo>
                    <a:pt x="32642" y="19068"/>
                  </a:lnTo>
                  <a:lnTo>
                    <a:pt x="32250" y="16694"/>
                  </a:lnTo>
                  <a:lnTo>
                    <a:pt x="32642" y="14042"/>
                  </a:lnTo>
                  <a:lnTo>
                    <a:pt x="34611" y="11858"/>
                  </a:lnTo>
                  <a:lnTo>
                    <a:pt x="36354" y="9762"/>
                  </a:lnTo>
                  <a:lnTo>
                    <a:pt x="36897" y="8032"/>
                  </a:lnTo>
                  <a:lnTo>
                    <a:pt x="34851" y="7085"/>
                  </a:lnTo>
                  <a:lnTo>
                    <a:pt x="32566" y="7943"/>
                  </a:lnTo>
                  <a:lnTo>
                    <a:pt x="30280" y="10090"/>
                  </a:lnTo>
                  <a:lnTo>
                    <a:pt x="31770" y="7451"/>
                  </a:lnTo>
                  <a:lnTo>
                    <a:pt x="31859" y="7009"/>
                  </a:lnTo>
                  <a:lnTo>
                    <a:pt x="27439" y="7009"/>
                  </a:lnTo>
                  <a:lnTo>
                    <a:pt x="27351" y="5986"/>
                  </a:lnTo>
                  <a:lnTo>
                    <a:pt x="29232" y="5759"/>
                  </a:lnTo>
                  <a:lnTo>
                    <a:pt x="31859" y="5759"/>
                  </a:lnTo>
                  <a:lnTo>
                    <a:pt x="31543" y="3625"/>
                  </a:lnTo>
                  <a:lnTo>
                    <a:pt x="30672" y="1655"/>
                  </a:lnTo>
                  <a:lnTo>
                    <a:pt x="2728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53"/>
            <p:cNvSpPr/>
            <p:nvPr/>
          </p:nvSpPr>
          <p:spPr>
            <a:xfrm>
              <a:off x="2437100" y="777350"/>
              <a:ext cx="939800" cy="1218525"/>
            </a:xfrm>
            <a:custGeom>
              <a:avLst/>
              <a:gdLst/>
              <a:ahLst/>
              <a:cxnLst/>
              <a:rect l="l" t="t" r="r" b="b"/>
              <a:pathLst>
                <a:path w="37592" h="48741" extrusionOk="0">
                  <a:moveTo>
                    <a:pt x="26909" y="31530"/>
                  </a:moveTo>
                  <a:lnTo>
                    <a:pt x="28601" y="33070"/>
                  </a:lnTo>
                  <a:lnTo>
                    <a:pt x="26796" y="32893"/>
                  </a:lnTo>
                  <a:lnTo>
                    <a:pt x="26341" y="32893"/>
                  </a:lnTo>
                  <a:lnTo>
                    <a:pt x="26909" y="31530"/>
                  </a:lnTo>
                  <a:close/>
                  <a:moveTo>
                    <a:pt x="27591" y="682"/>
                  </a:moveTo>
                  <a:lnTo>
                    <a:pt x="30748" y="2222"/>
                  </a:lnTo>
                  <a:lnTo>
                    <a:pt x="31543" y="4053"/>
                  </a:lnTo>
                  <a:lnTo>
                    <a:pt x="31809" y="5783"/>
                  </a:lnTo>
                  <a:lnTo>
                    <a:pt x="29498" y="5783"/>
                  </a:lnTo>
                  <a:lnTo>
                    <a:pt x="27339" y="6048"/>
                  </a:lnTo>
                  <a:lnTo>
                    <a:pt x="27465" y="7665"/>
                  </a:lnTo>
                  <a:lnTo>
                    <a:pt x="31796" y="7665"/>
                  </a:lnTo>
                  <a:lnTo>
                    <a:pt x="29321" y="12059"/>
                  </a:lnTo>
                  <a:lnTo>
                    <a:pt x="33046" y="8574"/>
                  </a:lnTo>
                  <a:lnTo>
                    <a:pt x="35155" y="7778"/>
                  </a:lnTo>
                  <a:lnTo>
                    <a:pt x="36834" y="8548"/>
                  </a:lnTo>
                  <a:lnTo>
                    <a:pt x="36380" y="9963"/>
                  </a:lnTo>
                  <a:lnTo>
                    <a:pt x="34700" y="11996"/>
                  </a:lnTo>
                  <a:lnTo>
                    <a:pt x="32667" y="14256"/>
                  </a:lnTo>
                  <a:lnTo>
                    <a:pt x="32250" y="17059"/>
                  </a:lnTo>
                  <a:lnTo>
                    <a:pt x="32617" y="19269"/>
                  </a:lnTo>
                  <a:lnTo>
                    <a:pt x="31935" y="19698"/>
                  </a:lnTo>
                  <a:cubicBezTo>
                    <a:pt x="31922" y="19711"/>
                    <a:pt x="31834" y="19761"/>
                    <a:pt x="30988" y="20254"/>
                  </a:cubicBezTo>
                  <a:cubicBezTo>
                    <a:pt x="30584" y="20494"/>
                    <a:pt x="30432" y="20582"/>
                    <a:pt x="30432" y="20809"/>
                  </a:cubicBezTo>
                  <a:cubicBezTo>
                    <a:pt x="30445" y="20986"/>
                    <a:pt x="30558" y="21125"/>
                    <a:pt x="30710" y="21188"/>
                  </a:cubicBezTo>
                  <a:cubicBezTo>
                    <a:pt x="30887" y="21289"/>
                    <a:pt x="31215" y="21466"/>
                    <a:pt x="31480" y="22072"/>
                  </a:cubicBezTo>
                  <a:cubicBezTo>
                    <a:pt x="31872" y="22943"/>
                    <a:pt x="31733" y="23259"/>
                    <a:pt x="31657" y="23309"/>
                  </a:cubicBezTo>
                  <a:lnTo>
                    <a:pt x="31455" y="23385"/>
                  </a:lnTo>
                  <a:lnTo>
                    <a:pt x="31455" y="23537"/>
                  </a:lnTo>
                  <a:cubicBezTo>
                    <a:pt x="31404" y="23676"/>
                    <a:pt x="31228" y="24118"/>
                    <a:pt x="30609" y="25620"/>
                  </a:cubicBezTo>
                  <a:cubicBezTo>
                    <a:pt x="30432" y="26062"/>
                    <a:pt x="30319" y="26353"/>
                    <a:pt x="30243" y="26555"/>
                  </a:cubicBezTo>
                  <a:lnTo>
                    <a:pt x="30218" y="26618"/>
                  </a:lnTo>
                  <a:cubicBezTo>
                    <a:pt x="30218" y="26618"/>
                    <a:pt x="30218" y="26630"/>
                    <a:pt x="30218" y="26630"/>
                  </a:cubicBezTo>
                  <a:cubicBezTo>
                    <a:pt x="30205" y="26681"/>
                    <a:pt x="30154" y="26832"/>
                    <a:pt x="29978" y="27287"/>
                  </a:cubicBezTo>
                  <a:cubicBezTo>
                    <a:pt x="29498" y="28499"/>
                    <a:pt x="29018" y="28537"/>
                    <a:pt x="28955" y="28537"/>
                  </a:cubicBezTo>
                  <a:lnTo>
                    <a:pt x="28399" y="28373"/>
                  </a:lnTo>
                  <a:lnTo>
                    <a:pt x="28399" y="28373"/>
                  </a:lnTo>
                  <a:lnTo>
                    <a:pt x="29220" y="31062"/>
                  </a:lnTo>
                  <a:lnTo>
                    <a:pt x="28677" y="32287"/>
                  </a:lnTo>
                  <a:lnTo>
                    <a:pt x="26682" y="30469"/>
                  </a:lnTo>
                  <a:lnTo>
                    <a:pt x="25394" y="33525"/>
                  </a:lnTo>
                  <a:lnTo>
                    <a:pt x="26758" y="33525"/>
                  </a:lnTo>
                  <a:lnTo>
                    <a:pt x="27844" y="33626"/>
                  </a:lnTo>
                  <a:lnTo>
                    <a:pt x="24977" y="35431"/>
                  </a:lnTo>
                  <a:lnTo>
                    <a:pt x="21922" y="35835"/>
                  </a:lnTo>
                  <a:lnTo>
                    <a:pt x="20230" y="37931"/>
                  </a:lnTo>
                  <a:lnTo>
                    <a:pt x="17199" y="39232"/>
                  </a:lnTo>
                  <a:lnTo>
                    <a:pt x="14939" y="39838"/>
                  </a:lnTo>
                  <a:lnTo>
                    <a:pt x="13360" y="42351"/>
                  </a:lnTo>
                  <a:lnTo>
                    <a:pt x="12211" y="45861"/>
                  </a:lnTo>
                  <a:lnTo>
                    <a:pt x="11163" y="47654"/>
                  </a:lnTo>
                  <a:lnTo>
                    <a:pt x="9661" y="45874"/>
                  </a:lnTo>
                  <a:lnTo>
                    <a:pt x="8209" y="46101"/>
                  </a:lnTo>
                  <a:lnTo>
                    <a:pt x="7767" y="43715"/>
                  </a:lnTo>
                  <a:lnTo>
                    <a:pt x="7173" y="40823"/>
                  </a:lnTo>
                  <a:lnTo>
                    <a:pt x="6719" y="37048"/>
                  </a:lnTo>
                  <a:lnTo>
                    <a:pt x="7893" y="34535"/>
                  </a:lnTo>
                  <a:lnTo>
                    <a:pt x="6315" y="33373"/>
                  </a:lnTo>
                  <a:lnTo>
                    <a:pt x="6315" y="31542"/>
                  </a:lnTo>
                  <a:lnTo>
                    <a:pt x="8082" y="31833"/>
                  </a:lnTo>
                  <a:lnTo>
                    <a:pt x="9244" y="30040"/>
                  </a:lnTo>
                  <a:lnTo>
                    <a:pt x="7577" y="29509"/>
                  </a:lnTo>
                  <a:lnTo>
                    <a:pt x="7577" y="25671"/>
                  </a:lnTo>
                  <a:lnTo>
                    <a:pt x="7981" y="21643"/>
                  </a:lnTo>
                  <a:lnTo>
                    <a:pt x="6277" y="18309"/>
                  </a:lnTo>
                  <a:lnTo>
                    <a:pt x="6125" y="18309"/>
                  </a:lnTo>
                  <a:cubicBezTo>
                    <a:pt x="6024" y="18271"/>
                    <a:pt x="5645" y="18082"/>
                    <a:pt x="4408" y="17413"/>
                  </a:cubicBezTo>
                  <a:cubicBezTo>
                    <a:pt x="3845" y="17104"/>
                    <a:pt x="3347" y="16952"/>
                    <a:pt x="2915" y="16952"/>
                  </a:cubicBezTo>
                  <a:cubicBezTo>
                    <a:pt x="2746" y="16952"/>
                    <a:pt x="2587" y="16975"/>
                    <a:pt x="2438" y="17021"/>
                  </a:cubicBezTo>
                  <a:cubicBezTo>
                    <a:pt x="2274" y="17072"/>
                    <a:pt x="2122" y="17147"/>
                    <a:pt x="1983" y="17261"/>
                  </a:cubicBezTo>
                  <a:lnTo>
                    <a:pt x="620" y="16339"/>
                  </a:lnTo>
                  <a:lnTo>
                    <a:pt x="620" y="15455"/>
                  </a:lnTo>
                  <a:lnTo>
                    <a:pt x="3852" y="15203"/>
                  </a:lnTo>
                  <a:lnTo>
                    <a:pt x="3208" y="13763"/>
                  </a:lnTo>
                  <a:lnTo>
                    <a:pt x="1819" y="13612"/>
                  </a:lnTo>
                  <a:lnTo>
                    <a:pt x="1504" y="12450"/>
                  </a:lnTo>
                  <a:lnTo>
                    <a:pt x="3057" y="12160"/>
                  </a:lnTo>
                  <a:lnTo>
                    <a:pt x="5797" y="11036"/>
                  </a:lnTo>
                  <a:lnTo>
                    <a:pt x="7678" y="9470"/>
                  </a:lnTo>
                  <a:lnTo>
                    <a:pt x="6857" y="8233"/>
                  </a:lnTo>
                  <a:lnTo>
                    <a:pt x="7994" y="6781"/>
                  </a:lnTo>
                  <a:lnTo>
                    <a:pt x="10178" y="6301"/>
                  </a:lnTo>
                  <a:lnTo>
                    <a:pt x="11769" y="4710"/>
                  </a:lnTo>
                  <a:lnTo>
                    <a:pt x="13777" y="3965"/>
                  </a:lnTo>
                  <a:lnTo>
                    <a:pt x="15355" y="3712"/>
                  </a:lnTo>
                  <a:lnTo>
                    <a:pt x="15646" y="5430"/>
                  </a:lnTo>
                  <a:lnTo>
                    <a:pt x="17325" y="5935"/>
                  </a:lnTo>
                  <a:lnTo>
                    <a:pt x="17792" y="4382"/>
                  </a:lnTo>
                  <a:lnTo>
                    <a:pt x="18323" y="4584"/>
                  </a:lnTo>
                  <a:lnTo>
                    <a:pt x="18651" y="7033"/>
                  </a:lnTo>
                  <a:lnTo>
                    <a:pt x="20949" y="7033"/>
                  </a:lnTo>
                  <a:lnTo>
                    <a:pt x="20053" y="4407"/>
                  </a:lnTo>
                  <a:lnTo>
                    <a:pt x="20570" y="3031"/>
                  </a:lnTo>
                  <a:lnTo>
                    <a:pt x="22250" y="2980"/>
                  </a:lnTo>
                  <a:lnTo>
                    <a:pt x="27591" y="682"/>
                  </a:lnTo>
                  <a:close/>
                  <a:moveTo>
                    <a:pt x="27604" y="0"/>
                  </a:moveTo>
                  <a:lnTo>
                    <a:pt x="22161" y="2361"/>
                  </a:lnTo>
                  <a:lnTo>
                    <a:pt x="20116" y="2424"/>
                  </a:lnTo>
                  <a:lnTo>
                    <a:pt x="19371" y="4407"/>
                  </a:lnTo>
                  <a:lnTo>
                    <a:pt x="20053" y="6415"/>
                  </a:lnTo>
                  <a:lnTo>
                    <a:pt x="19194" y="6415"/>
                  </a:lnTo>
                  <a:lnTo>
                    <a:pt x="18891" y="4142"/>
                  </a:lnTo>
                  <a:lnTo>
                    <a:pt x="17376" y="3548"/>
                  </a:lnTo>
                  <a:lnTo>
                    <a:pt x="16896" y="5152"/>
                  </a:lnTo>
                  <a:lnTo>
                    <a:pt x="16214" y="4937"/>
                  </a:lnTo>
                  <a:lnTo>
                    <a:pt x="15861" y="2993"/>
                  </a:lnTo>
                  <a:lnTo>
                    <a:pt x="13600" y="3359"/>
                  </a:lnTo>
                  <a:lnTo>
                    <a:pt x="11479" y="4154"/>
                  </a:lnTo>
                  <a:lnTo>
                    <a:pt x="9850" y="5733"/>
                  </a:lnTo>
                  <a:lnTo>
                    <a:pt x="7628" y="6200"/>
                  </a:lnTo>
                  <a:lnTo>
                    <a:pt x="6075" y="8208"/>
                  </a:lnTo>
                  <a:lnTo>
                    <a:pt x="6832" y="9344"/>
                  </a:lnTo>
                  <a:lnTo>
                    <a:pt x="5506" y="10480"/>
                  </a:lnTo>
                  <a:lnTo>
                    <a:pt x="2905" y="11541"/>
                  </a:lnTo>
                  <a:lnTo>
                    <a:pt x="708" y="11958"/>
                  </a:lnTo>
                  <a:lnTo>
                    <a:pt x="1339" y="14193"/>
                  </a:lnTo>
                  <a:lnTo>
                    <a:pt x="2792" y="14344"/>
                  </a:lnTo>
                  <a:lnTo>
                    <a:pt x="2918" y="14635"/>
                  </a:lnTo>
                  <a:lnTo>
                    <a:pt x="1" y="14862"/>
                  </a:lnTo>
                  <a:lnTo>
                    <a:pt x="1" y="16655"/>
                  </a:lnTo>
                  <a:lnTo>
                    <a:pt x="2173" y="18132"/>
                  </a:lnTo>
                  <a:lnTo>
                    <a:pt x="2337" y="17817"/>
                  </a:lnTo>
                  <a:cubicBezTo>
                    <a:pt x="2400" y="17716"/>
                    <a:pt x="2514" y="17640"/>
                    <a:pt x="2627" y="17615"/>
                  </a:cubicBezTo>
                  <a:cubicBezTo>
                    <a:pt x="2703" y="17592"/>
                    <a:pt x="2796" y="17576"/>
                    <a:pt x="2911" y="17576"/>
                  </a:cubicBezTo>
                  <a:cubicBezTo>
                    <a:pt x="3180" y="17576"/>
                    <a:pt x="3565" y="17663"/>
                    <a:pt x="4105" y="17956"/>
                  </a:cubicBezTo>
                  <a:cubicBezTo>
                    <a:pt x="5153" y="18536"/>
                    <a:pt x="5620" y="18764"/>
                    <a:pt x="5847" y="18865"/>
                  </a:cubicBezTo>
                  <a:lnTo>
                    <a:pt x="7325" y="21756"/>
                  </a:lnTo>
                  <a:lnTo>
                    <a:pt x="6933" y="25645"/>
                  </a:lnTo>
                  <a:lnTo>
                    <a:pt x="6933" y="29976"/>
                  </a:lnTo>
                  <a:lnTo>
                    <a:pt x="8259" y="30393"/>
                  </a:lnTo>
                  <a:lnTo>
                    <a:pt x="7767" y="31138"/>
                  </a:lnTo>
                  <a:lnTo>
                    <a:pt x="5671" y="30785"/>
                  </a:lnTo>
                  <a:lnTo>
                    <a:pt x="5671" y="33689"/>
                  </a:lnTo>
                  <a:lnTo>
                    <a:pt x="7097" y="34737"/>
                  </a:lnTo>
                  <a:lnTo>
                    <a:pt x="6062" y="36947"/>
                  </a:lnTo>
                  <a:lnTo>
                    <a:pt x="6554" y="40924"/>
                  </a:lnTo>
                  <a:lnTo>
                    <a:pt x="7148" y="43828"/>
                  </a:lnTo>
                  <a:lnTo>
                    <a:pt x="7691" y="46808"/>
                  </a:lnTo>
                  <a:lnTo>
                    <a:pt x="9408" y="46556"/>
                  </a:lnTo>
                  <a:lnTo>
                    <a:pt x="11252" y="48740"/>
                  </a:lnTo>
                  <a:lnTo>
                    <a:pt x="12780" y="46152"/>
                  </a:lnTo>
                  <a:lnTo>
                    <a:pt x="13916" y="42654"/>
                  </a:lnTo>
                  <a:lnTo>
                    <a:pt x="15343" y="40381"/>
                  </a:lnTo>
                  <a:lnTo>
                    <a:pt x="17388" y="39826"/>
                  </a:lnTo>
                  <a:lnTo>
                    <a:pt x="20621" y="38449"/>
                  </a:lnTo>
                  <a:lnTo>
                    <a:pt x="22250" y="36429"/>
                  </a:lnTo>
                  <a:lnTo>
                    <a:pt x="25116" y="36050"/>
                  </a:lnTo>
                  <a:lnTo>
                    <a:pt x="29738" y="33184"/>
                  </a:lnTo>
                  <a:lnTo>
                    <a:pt x="29005" y="33108"/>
                  </a:lnTo>
                  <a:lnTo>
                    <a:pt x="29877" y="31100"/>
                  </a:lnTo>
                  <a:lnTo>
                    <a:pt x="29270" y="29105"/>
                  </a:lnTo>
                  <a:cubicBezTo>
                    <a:pt x="29637" y="28979"/>
                    <a:pt x="30142" y="28600"/>
                    <a:pt x="30558" y="27514"/>
                  </a:cubicBezTo>
                  <a:cubicBezTo>
                    <a:pt x="30659" y="27274"/>
                    <a:pt x="30748" y="27022"/>
                    <a:pt x="30824" y="26782"/>
                  </a:cubicBezTo>
                  <a:lnTo>
                    <a:pt x="31202" y="25847"/>
                  </a:lnTo>
                  <a:cubicBezTo>
                    <a:pt x="31720" y="24585"/>
                    <a:pt x="31935" y="24054"/>
                    <a:pt x="32036" y="23815"/>
                  </a:cubicBezTo>
                  <a:cubicBezTo>
                    <a:pt x="32149" y="23726"/>
                    <a:pt x="32238" y="23600"/>
                    <a:pt x="32288" y="23474"/>
                  </a:cubicBezTo>
                  <a:cubicBezTo>
                    <a:pt x="32452" y="23070"/>
                    <a:pt x="32389" y="22514"/>
                    <a:pt x="32074" y="21807"/>
                  </a:cubicBezTo>
                  <a:cubicBezTo>
                    <a:pt x="31910" y="21403"/>
                    <a:pt x="31644" y="21062"/>
                    <a:pt x="31303" y="20797"/>
                  </a:cubicBezTo>
                  <a:cubicBezTo>
                    <a:pt x="31834" y="20494"/>
                    <a:pt x="32112" y="20329"/>
                    <a:pt x="32250" y="20228"/>
                  </a:cubicBezTo>
                  <a:lnTo>
                    <a:pt x="32263" y="20241"/>
                  </a:lnTo>
                  <a:lnTo>
                    <a:pt x="33311" y="19572"/>
                  </a:lnTo>
                  <a:lnTo>
                    <a:pt x="32894" y="17046"/>
                  </a:lnTo>
                  <a:lnTo>
                    <a:pt x="33261" y="14534"/>
                  </a:lnTo>
                  <a:lnTo>
                    <a:pt x="35167" y="12412"/>
                  </a:lnTo>
                  <a:lnTo>
                    <a:pt x="36897" y="10329"/>
                  </a:lnTo>
                  <a:lnTo>
                    <a:pt x="37592" y="8220"/>
                  </a:lnTo>
                  <a:lnTo>
                    <a:pt x="35167" y="7096"/>
                  </a:lnTo>
                  <a:lnTo>
                    <a:pt x="32756" y="8018"/>
                  </a:lnTo>
                  <a:lnTo>
                    <a:pt x="31872" y="8801"/>
                  </a:lnTo>
                  <a:lnTo>
                    <a:pt x="32364" y="7942"/>
                  </a:lnTo>
                  <a:lnTo>
                    <a:pt x="32541" y="7046"/>
                  </a:lnTo>
                  <a:lnTo>
                    <a:pt x="28046" y="7046"/>
                  </a:lnTo>
                  <a:lnTo>
                    <a:pt x="28008" y="6604"/>
                  </a:lnTo>
                  <a:lnTo>
                    <a:pt x="29536" y="6415"/>
                  </a:lnTo>
                  <a:lnTo>
                    <a:pt x="32541" y="6415"/>
                  </a:lnTo>
                  <a:lnTo>
                    <a:pt x="32162" y="3927"/>
                  </a:lnTo>
                  <a:lnTo>
                    <a:pt x="31228" y="1768"/>
                  </a:lnTo>
                  <a:lnTo>
                    <a:pt x="2760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53"/>
            <p:cNvSpPr/>
            <p:nvPr/>
          </p:nvSpPr>
          <p:spPr>
            <a:xfrm>
              <a:off x="2067150" y="740400"/>
              <a:ext cx="667350" cy="530050"/>
            </a:xfrm>
            <a:custGeom>
              <a:avLst/>
              <a:gdLst/>
              <a:ahLst/>
              <a:cxnLst/>
              <a:rect l="l" t="t" r="r" b="b"/>
              <a:pathLst>
                <a:path w="26694" h="21202" extrusionOk="0">
                  <a:moveTo>
                    <a:pt x="19218" y="1"/>
                  </a:moveTo>
                  <a:lnTo>
                    <a:pt x="14635" y="556"/>
                  </a:lnTo>
                  <a:lnTo>
                    <a:pt x="11415" y="1895"/>
                  </a:lnTo>
                  <a:lnTo>
                    <a:pt x="10228" y="3157"/>
                  </a:lnTo>
                  <a:lnTo>
                    <a:pt x="12122" y="5165"/>
                  </a:lnTo>
                  <a:lnTo>
                    <a:pt x="14016" y="6100"/>
                  </a:lnTo>
                  <a:lnTo>
                    <a:pt x="11099" y="6163"/>
                  </a:lnTo>
                  <a:lnTo>
                    <a:pt x="9041" y="4660"/>
                  </a:lnTo>
                  <a:lnTo>
                    <a:pt x="8814" y="2766"/>
                  </a:lnTo>
                  <a:lnTo>
                    <a:pt x="7627" y="2286"/>
                  </a:lnTo>
                  <a:lnTo>
                    <a:pt x="5190" y="6706"/>
                  </a:lnTo>
                  <a:lnTo>
                    <a:pt x="4786" y="9711"/>
                  </a:lnTo>
                  <a:lnTo>
                    <a:pt x="5733" y="11756"/>
                  </a:lnTo>
                  <a:lnTo>
                    <a:pt x="7627" y="12236"/>
                  </a:lnTo>
                  <a:lnTo>
                    <a:pt x="8650" y="13688"/>
                  </a:lnTo>
                  <a:lnTo>
                    <a:pt x="6288" y="13082"/>
                  </a:lnTo>
                  <a:lnTo>
                    <a:pt x="5101" y="14509"/>
                  </a:lnTo>
                  <a:lnTo>
                    <a:pt x="2816" y="14509"/>
                  </a:lnTo>
                  <a:lnTo>
                    <a:pt x="1642" y="14004"/>
                  </a:lnTo>
                  <a:lnTo>
                    <a:pt x="417" y="12741"/>
                  </a:lnTo>
                  <a:cubicBezTo>
                    <a:pt x="177" y="12905"/>
                    <a:pt x="0" y="14332"/>
                    <a:pt x="0" y="14332"/>
                  </a:cubicBezTo>
                  <a:lnTo>
                    <a:pt x="1212" y="15822"/>
                  </a:lnTo>
                  <a:lnTo>
                    <a:pt x="631" y="18007"/>
                  </a:lnTo>
                  <a:lnTo>
                    <a:pt x="51" y="19459"/>
                  </a:lnTo>
                  <a:lnTo>
                    <a:pt x="3914" y="20494"/>
                  </a:lnTo>
                  <a:lnTo>
                    <a:pt x="6566" y="21201"/>
                  </a:lnTo>
                  <a:lnTo>
                    <a:pt x="7551" y="20810"/>
                  </a:lnTo>
                  <a:lnTo>
                    <a:pt x="7551" y="19232"/>
                  </a:lnTo>
                  <a:lnTo>
                    <a:pt x="5809" y="18689"/>
                  </a:lnTo>
                  <a:lnTo>
                    <a:pt x="3927" y="18032"/>
                  </a:lnTo>
                  <a:lnTo>
                    <a:pt x="3296" y="16403"/>
                  </a:lnTo>
                  <a:lnTo>
                    <a:pt x="4748" y="16138"/>
                  </a:lnTo>
                  <a:lnTo>
                    <a:pt x="7071" y="17653"/>
                  </a:lnTo>
                  <a:lnTo>
                    <a:pt x="9129" y="17653"/>
                  </a:lnTo>
                  <a:lnTo>
                    <a:pt x="11024" y="18348"/>
                  </a:lnTo>
                  <a:lnTo>
                    <a:pt x="11806" y="15140"/>
                  </a:lnTo>
                  <a:lnTo>
                    <a:pt x="13625" y="13398"/>
                  </a:lnTo>
                  <a:lnTo>
                    <a:pt x="15115" y="12224"/>
                  </a:lnTo>
                  <a:lnTo>
                    <a:pt x="15115" y="10405"/>
                  </a:lnTo>
                  <a:lnTo>
                    <a:pt x="18587" y="9231"/>
                  </a:lnTo>
                  <a:lnTo>
                    <a:pt x="21277" y="7728"/>
                  </a:lnTo>
                  <a:lnTo>
                    <a:pt x="23322" y="5986"/>
                  </a:lnTo>
                  <a:lnTo>
                    <a:pt x="25494" y="5216"/>
                  </a:lnTo>
                  <a:lnTo>
                    <a:pt x="26694" y="3322"/>
                  </a:lnTo>
                  <a:lnTo>
                    <a:pt x="25671" y="1390"/>
                  </a:lnTo>
                  <a:lnTo>
                    <a:pt x="2276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53"/>
            <p:cNvSpPr/>
            <p:nvPr/>
          </p:nvSpPr>
          <p:spPr>
            <a:xfrm>
              <a:off x="2057975" y="732525"/>
              <a:ext cx="685375" cy="546450"/>
            </a:xfrm>
            <a:custGeom>
              <a:avLst/>
              <a:gdLst/>
              <a:ahLst/>
              <a:cxnLst/>
              <a:rect l="l" t="t" r="r" b="b"/>
              <a:pathLst>
                <a:path w="27415" h="21858" extrusionOk="0">
                  <a:moveTo>
                    <a:pt x="23058" y="631"/>
                  </a:moveTo>
                  <a:lnTo>
                    <a:pt x="25811" y="1919"/>
                  </a:lnTo>
                  <a:lnTo>
                    <a:pt x="26682" y="3599"/>
                  </a:lnTo>
                  <a:lnTo>
                    <a:pt x="25646" y="5240"/>
                  </a:lnTo>
                  <a:lnTo>
                    <a:pt x="23576" y="5998"/>
                  </a:lnTo>
                  <a:lnTo>
                    <a:pt x="21480" y="7753"/>
                  </a:lnTo>
                  <a:lnTo>
                    <a:pt x="18853" y="9230"/>
                  </a:lnTo>
                  <a:lnTo>
                    <a:pt x="15166" y="10493"/>
                  </a:lnTo>
                  <a:lnTo>
                    <a:pt x="15166" y="12387"/>
                  </a:lnTo>
                  <a:lnTo>
                    <a:pt x="13764" y="13486"/>
                  </a:lnTo>
                  <a:lnTo>
                    <a:pt x="11883" y="15291"/>
                  </a:lnTo>
                  <a:lnTo>
                    <a:pt x="11163" y="18246"/>
                  </a:lnTo>
                  <a:lnTo>
                    <a:pt x="9597" y="17678"/>
                  </a:lnTo>
                  <a:lnTo>
                    <a:pt x="7539" y="17665"/>
                  </a:lnTo>
                  <a:lnTo>
                    <a:pt x="5191" y="16125"/>
                  </a:lnTo>
                  <a:lnTo>
                    <a:pt x="3233" y="16478"/>
                  </a:lnTo>
                  <a:lnTo>
                    <a:pt x="4067" y="18600"/>
                  </a:lnTo>
                  <a:lnTo>
                    <a:pt x="6087" y="19307"/>
                  </a:lnTo>
                  <a:lnTo>
                    <a:pt x="7602" y="19786"/>
                  </a:lnTo>
                  <a:lnTo>
                    <a:pt x="7602" y="20910"/>
                  </a:lnTo>
                  <a:lnTo>
                    <a:pt x="6921" y="21188"/>
                  </a:lnTo>
                  <a:lnTo>
                    <a:pt x="847" y="19559"/>
                  </a:lnTo>
                  <a:lnTo>
                    <a:pt x="1301" y="18398"/>
                  </a:lnTo>
                  <a:lnTo>
                    <a:pt x="1920" y="16062"/>
                  </a:lnTo>
                  <a:lnTo>
                    <a:pt x="695" y="14559"/>
                  </a:lnTo>
                  <a:cubicBezTo>
                    <a:pt x="733" y="14243"/>
                    <a:pt x="796" y="13915"/>
                    <a:pt x="872" y="13612"/>
                  </a:cubicBezTo>
                  <a:lnTo>
                    <a:pt x="1769" y="14534"/>
                  </a:lnTo>
                  <a:lnTo>
                    <a:pt x="3057" y="15114"/>
                  </a:lnTo>
                  <a:lnTo>
                    <a:pt x="5620" y="15140"/>
                  </a:lnTo>
                  <a:lnTo>
                    <a:pt x="6769" y="13751"/>
                  </a:lnTo>
                  <a:lnTo>
                    <a:pt x="9762" y="14521"/>
                  </a:lnTo>
                  <a:lnTo>
                    <a:pt x="8183" y="12261"/>
                  </a:lnTo>
                  <a:lnTo>
                    <a:pt x="6327" y="11794"/>
                  </a:lnTo>
                  <a:lnTo>
                    <a:pt x="5481" y="9963"/>
                  </a:lnTo>
                  <a:lnTo>
                    <a:pt x="5860" y="7122"/>
                  </a:lnTo>
                  <a:lnTo>
                    <a:pt x="8133" y="3005"/>
                  </a:lnTo>
                  <a:lnTo>
                    <a:pt x="8890" y="3296"/>
                  </a:lnTo>
                  <a:lnTo>
                    <a:pt x="9130" y="5152"/>
                  </a:lnTo>
                  <a:lnTo>
                    <a:pt x="11365" y="6793"/>
                  </a:lnTo>
                  <a:lnTo>
                    <a:pt x="15684" y="6692"/>
                  </a:lnTo>
                  <a:lnTo>
                    <a:pt x="12678" y="5228"/>
                  </a:lnTo>
                  <a:lnTo>
                    <a:pt x="11024" y="3472"/>
                  </a:lnTo>
                  <a:lnTo>
                    <a:pt x="11971" y="2475"/>
                  </a:lnTo>
                  <a:lnTo>
                    <a:pt x="15090" y="1174"/>
                  </a:lnTo>
                  <a:lnTo>
                    <a:pt x="19585" y="631"/>
                  </a:lnTo>
                  <a:close/>
                  <a:moveTo>
                    <a:pt x="19548" y="0"/>
                  </a:moveTo>
                  <a:lnTo>
                    <a:pt x="14977" y="556"/>
                  </a:lnTo>
                  <a:lnTo>
                    <a:pt x="11656" y="1919"/>
                  </a:lnTo>
                  <a:lnTo>
                    <a:pt x="10166" y="3472"/>
                  </a:lnTo>
                  <a:lnTo>
                    <a:pt x="12262" y="5695"/>
                  </a:lnTo>
                  <a:lnTo>
                    <a:pt x="13083" y="6124"/>
                  </a:lnTo>
                  <a:lnTo>
                    <a:pt x="11567" y="6162"/>
                  </a:lnTo>
                  <a:lnTo>
                    <a:pt x="9724" y="4798"/>
                  </a:lnTo>
                  <a:lnTo>
                    <a:pt x="9471" y="2854"/>
                  </a:lnTo>
                  <a:lnTo>
                    <a:pt x="7868" y="2210"/>
                  </a:lnTo>
                  <a:lnTo>
                    <a:pt x="5279" y="6869"/>
                  </a:lnTo>
                  <a:lnTo>
                    <a:pt x="4837" y="10064"/>
                  </a:lnTo>
                  <a:lnTo>
                    <a:pt x="5885" y="12337"/>
                  </a:lnTo>
                  <a:lnTo>
                    <a:pt x="7804" y="12816"/>
                  </a:lnTo>
                  <a:lnTo>
                    <a:pt x="8272" y="13486"/>
                  </a:lnTo>
                  <a:lnTo>
                    <a:pt x="6542" y="13044"/>
                  </a:lnTo>
                  <a:lnTo>
                    <a:pt x="5330" y="14508"/>
                  </a:lnTo>
                  <a:lnTo>
                    <a:pt x="3259" y="14508"/>
                  </a:lnTo>
                  <a:lnTo>
                    <a:pt x="2185" y="14054"/>
                  </a:lnTo>
                  <a:lnTo>
                    <a:pt x="822" y="12652"/>
                  </a:lnTo>
                  <a:lnTo>
                    <a:pt x="607" y="12791"/>
                  </a:lnTo>
                  <a:cubicBezTo>
                    <a:pt x="519" y="12854"/>
                    <a:pt x="253" y="13031"/>
                    <a:pt x="51" y="14609"/>
                  </a:cubicBezTo>
                  <a:lnTo>
                    <a:pt x="39" y="14748"/>
                  </a:lnTo>
                  <a:lnTo>
                    <a:pt x="1238" y="16213"/>
                  </a:lnTo>
                  <a:lnTo>
                    <a:pt x="708" y="18208"/>
                  </a:lnTo>
                  <a:lnTo>
                    <a:pt x="1" y="19989"/>
                  </a:lnTo>
                  <a:lnTo>
                    <a:pt x="6946" y="21857"/>
                  </a:lnTo>
                  <a:lnTo>
                    <a:pt x="8234" y="21340"/>
                  </a:lnTo>
                  <a:lnTo>
                    <a:pt x="8234" y="19319"/>
                  </a:lnTo>
                  <a:lnTo>
                    <a:pt x="6289" y="18701"/>
                  </a:lnTo>
                  <a:lnTo>
                    <a:pt x="4547" y="18094"/>
                  </a:lnTo>
                  <a:lnTo>
                    <a:pt x="4092" y="16958"/>
                  </a:lnTo>
                  <a:lnTo>
                    <a:pt x="5052" y="16781"/>
                  </a:lnTo>
                  <a:lnTo>
                    <a:pt x="7350" y="18284"/>
                  </a:lnTo>
                  <a:lnTo>
                    <a:pt x="9433" y="18284"/>
                  </a:lnTo>
                  <a:lnTo>
                    <a:pt x="11605" y="19079"/>
                  </a:lnTo>
                  <a:lnTo>
                    <a:pt x="12464" y="15620"/>
                  </a:lnTo>
                  <a:lnTo>
                    <a:pt x="14181" y="13953"/>
                  </a:lnTo>
                  <a:lnTo>
                    <a:pt x="15797" y="12690"/>
                  </a:lnTo>
                  <a:lnTo>
                    <a:pt x="15797" y="10948"/>
                  </a:lnTo>
                  <a:lnTo>
                    <a:pt x="19106" y="9811"/>
                  </a:lnTo>
                  <a:lnTo>
                    <a:pt x="21833" y="8283"/>
                  </a:lnTo>
                  <a:lnTo>
                    <a:pt x="23853" y="6579"/>
                  </a:lnTo>
                  <a:lnTo>
                    <a:pt x="26063" y="5783"/>
                  </a:lnTo>
                  <a:lnTo>
                    <a:pt x="27414" y="3637"/>
                  </a:lnTo>
                  <a:lnTo>
                    <a:pt x="26265" y="1452"/>
                  </a:lnTo>
                  <a:lnTo>
                    <a:pt x="2320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53"/>
            <p:cNvSpPr/>
            <p:nvPr/>
          </p:nvSpPr>
          <p:spPr>
            <a:xfrm>
              <a:off x="2007475" y="1152350"/>
              <a:ext cx="49275" cy="59075"/>
            </a:xfrm>
            <a:custGeom>
              <a:avLst/>
              <a:gdLst/>
              <a:ahLst/>
              <a:cxnLst/>
              <a:rect l="l" t="t" r="r" b="b"/>
              <a:pathLst>
                <a:path w="1971" h="2363" extrusionOk="0">
                  <a:moveTo>
                    <a:pt x="1339" y="1"/>
                  </a:moveTo>
                  <a:cubicBezTo>
                    <a:pt x="1023" y="241"/>
                    <a:pt x="1" y="1554"/>
                    <a:pt x="1" y="1554"/>
                  </a:cubicBezTo>
                  <a:lnTo>
                    <a:pt x="1339" y="2362"/>
                  </a:lnTo>
                  <a:lnTo>
                    <a:pt x="1970" y="1188"/>
                  </a:lnTo>
                  <a:lnTo>
                    <a:pt x="1339"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53"/>
            <p:cNvSpPr/>
            <p:nvPr/>
          </p:nvSpPr>
          <p:spPr>
            <a:xfrm>
              <a:off x="1995800" y="1140375"/>
              <a:ext cx="70100" cy="82100"/>
            </a:xfrm>
            <a:custGeom>
              <a:avLst/>
              <a:gdLst/>
              <a:ahLst/>
              <a:cxnLst/>
              <a:rect l="l" t="t" r="r" b="b"/>
              <a:pathLst>
                <a:path w="2804" h="3284" extrusionOk="0">
                  <a:moveTo>
                    <a:pt x="1730" y="998"/>
                  </a:moveTo>
                  <a:lnTo>
                    <a:pt x="2084" y="1667"/>
                  </a:lnTo>
                  <a:lnTo>
                    <a:pt x="1692" y="2399"/>
                  </a:lnTo>
                  <a:lnTo>
                    <a:pt x="935" y="1945"/>
                  </a:lnTo>
                  <a:cubicBezTo>
                    <a:pt x="1200" y="1629"/>
                    <a:pt x="1516" y="1250"/>
                    <a:pt x="1730" y="998"/>
                  </a:cubicBezTo>
                  <a:close/>
                  <a:moveTo>
                    <a:pt x="1920" y="0"/>
                  </a:moveTo>
                  <a:lnTo>
                    <a:pt x="1617" y="227"/>
                  </a:lnTo>
                  <a:cubicBezTo>
                    <a:pt x="1288" y="480"/>
                    <a:pt x="392" y="1616"/>
                    <a:pt x="228" y="1844"/>
                  </a:cubicBezTo>
                  <a:lnTo>
                    <a:pt x="0" y="2121"/>
                  </a:lnTo>
                  <a:lnTo>
                    <a:pt x="1932" y="3283"/>
                  </a:lnTo>
                  <a:lnTo>
                    <a:pt x="2804" y="1654"/>
                  </a:lnTo>
                  <a:lnTo>
                    <a:pt x="192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53"/>
            <p:cNvSpPr/>
            <p:nvPr/>
          </p:nvSpPr>
          <p:spPr>
            <a:xfrm>
              <a:off x="2092700" y="954125"/>
              <a:ext cx="54950" cy="101675"/>
            </a:xfrm>
            <a:custGeom>
              <a:avLst/>
              <a:gdLst/>
              <a:ahLst/>
              <a:cxnLst/>
              <a:rect l="l" t="t" r="r" b="b"/>
              <a:pathLst>
                <a:path w="2198" h="4067" extrusionOk="0">
                  <a:moveTo>
                    <a:pt x="1125" y="0"/>
                  </a:moveTo>
                  <a:lnTo>
                    <a:pt x="1" y="2096"/>
                  </a:lnTo>
                  <a:lnTo>
                    <a:pt x="455" y="4066"/>
                  </a:lnTo>
                  <a:lnTo>
                    <a:pt x="847" y="4066"/>
                  </a:lnTo>
                  <a:lnTo>
                    <a:pt x="847" y="2488"/>
                  </a:lnTo>
                  <a:lnTo>
                    <a:pt x="2198" y="1717"/>
                  </a:lnTo>
                  <a:lnTo>
                    <a:pt x="112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53"/>
            <p:cNvSpPr/>
            <p:nvPr/>
          </p:nvSpPr>
          <p:spPr>
            <a:xfrm>
              <a:off x="2084500" y="938325"/>
              <a:ext cx="73900" cy="125350"/>
            </a:xfrm>
            <a:custGeom>
              <a:avLst/>
              <a:gdLst/>
              <a:ahLst/>
              <a:cxnLst/>
              <a:rect l="l" t="t" r="r" b="b"/>
              <a:pathLst>
                <a:path w="2956" h="5014" extrusionOk="0">
                  <a:moveTo>
                    <a:pt x="1478" y="1263"/>
                  </a:moveTo>
                  <a:lnTo>
                    <a:pt x="2084" y="2236"/>
                  </a:lnTo>
                  <a:lnTo>
                    <a:pt x="859" y="2943"/>
                  </a:lnTo>
                  <a:lnTo>
                    <a:pt x="859" y="3637"/>
                  </a:lnTo>
                  <a:lnTo>
                    <a:pt x="670" y="2779"/>
                  </a:lnTo>
                  <a:lnTo>
                    <a:pt x="1478" y="1263"/>
                  </a:lnTo>
                  <a:close/>
                  <a:moveTo>
                    <a:pt x="1440" y="1"/>
                  </a:moveTo>
                  <a:lnTo>
                    <a:pt x="1" y="2690"/>
                  </a:lnTo>
                  <a:lnTo>
                    <a:pt x="531" y="5014"/>
                  </a:lnTo>
                  <a:lnTo>
                    <a:pt x="1491" y="5014"/>
                  </a:lnTo>
                  <a:lnTo>
                    <a:pt x="1491" y="3296"/>
                  </a:lnTo>
                  <a:lnTo>
                    <a:pt x="2955" y="2463"/>
                  </a:lnTo>
                  <a:lnTo>
                    <a:pt x="144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53"/>
            <p:cNvSpPr/>
            <p:nvPr/>
          </p:nvSpPr>
          <p:spPr>
            <a:xfrm>
              <a:off x="1999575" y="874575"/>
              <a:ext cx="83050" cy="141750"/>
            </a:xfrm>
            <a:custGeom>
              <a:avLst/>
              <a:gdLst/>
              <a:ahLst/>
              <a:cxnLst/>
              <a:rect l="l" t="t" r="r" b="b"/>
              <a:pathLst>
                <a:path w="3322" h="5670" extrusionOk="0">
                  <a:moveTo>
                    <a:pt x="796" y="0"/>
                  </a:moveTo>
                  <a:lnTo>
                    <a:pt x="796" y="1882"/>
                  </a:lnTo>
                  <a:lnTo>
                    <a:pt x="1" y="2601"/>
                  </a:lnTo>
                  <a:lnTo>
                    <a:pt x="1264" y="4407"/>
                  </a:lnTo>
                  <a:lnTo>
                    <a:pt x="1617" y="5670"/>
                  </a:lnTo>
                  <a:lnTo>
                    <a:pt x="3322" y="2286"/>
                  </a:lnTo>
                  <a:lnTo>
                    <a:pt x="3322" y="631"/>
                  </a:lnTo>
                  <a:lnTo>
                    <a:pt x="79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53"/>
            <p:cNvSpPr/>
            <p:nvPr/>
          </p:nvSpPr>
          <p:spPr>
            <a:xfrm>
              <a:off x="1989175" y="864475"/>
              <a:ext cx="101025" cy="173625"/>
            </a:xfrm>
            <a:custGeom>
              <a:avLst/>
              <a:gdLst/>
              <a:ahLst/>
              <a:cxnLst/>
              <a:rect l="l" t="t" r="r" b="b"/>
              <a:pathLst>
                <a:path w="4041" h="6945" extrusionOk="0">
                  <a:moveTo>
                    <a:pt x="1528" y="808"/>
                  </a:moveTo>
                  <a:lnTo>
                    <a:pt x="3422" y="1275"/>
                  </a:lnTo>
                  <a:lnTo>
                    <a:pt x="3422" y="2614"/>
                  </a:lnTo>
                  <a:lnTo>
                    <a:pt x="2109" y="5202"/>
                  </a:lnTo>
                  <a:lnTo>
                    <a:pt x="1970" y="4735"/>
                  </a:lnTo>
                  <a:lnTo>
                    <a:pt x="834" y="3043"/>
                  </a:lnTo>
                  <a:lnTo>
                    <a:pt x="1528" y="2437"/>
                  </a:lnTo>
                  <a:lnTo>
                    <a:pt x="1528" y="808"/>
                  </a:lnTo>
                  <a:close/>
                  <a:moveTo>
                    <a:pt x="884" y="0"/>
                  </a:moveTo>
                  <a:lnTo>
                    <a:pt x="884" y="2147"/>
                  </a:lnTo>
                  <a:lnTo>
                    <a:pt x="0" y="2955"/>
                  </a:lnTo>
                  <a:lnTo>
                    <a:pt x="1389" y="4950"/>
                  </a:lnTo>
                  <a:lnTo>
                    <a:pt x="1932" y="6945"/>
                  </a:lnTo>
                  <a:lnTo>
                    <a:pt x="4041" y="2765"/>
                  </a:lnTo>
                  <a:lnTo>
                    <a:pt x="4041" y="783"/>
                  </a:lnTo>
                  <a:lnTo>
                    <a:pt x="884"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53"/>
            <p:cNvSpPr/>
            <p:nvPr/>
          </p:nvSpPr>
          <p:spPr>
            <a:xfrm>
              <a:off x="1924775" y="1047875"/>
              <a:ext cx="106400" cy="104500"/>
            </a:xfrm>
            <a:custGeom>
              <a:avLst/>
              <a:gdLst/>
              <a:ahLst/>
              <a:cxnLst/>
              <a:rect l="l" t="t" r="r" b="b"/>
              <a:pathLst>
                <a:path w="4256" h="4180" extrusionOk="0">
                  <a:moveTo>
                    <a:pt x="0" y="0"/>
                  </a:moveTo>
                  <a:lnTo>
                    <a:pt x="0" y="1894"/>
                  </a:lnTo>
                  <a:lnTo>
                    <a:pt x="1263" y="2690"/>
                  </a:lnTo>
                  <a:lnTo>
                    <a:pt x="947" y="4180"/>
                  </a:lnTo>
                  <a:cubicBezTo>
                    <a:pt x="947" y="4180"/>
                    <a:pt x="2481" y="3571"/>
                    <a:pt x="2595" y="3571"/>
                  </a:cubicBezTo>
                  <a:cubicBezTo>
                    <a:pt x="2599" y="3571"/>
                    <a:pt x="2601" y="3572"/>
                    <a:pt x="2601" y="3574"/>
                  </a:cubicBezTo>
                  <a:cubicBezTo>
                    <a:pt x="2601" y="3574"/>
                    <a:pt x="2602" y="3575"/>
                    <a:pt x="2602" y="3575"/>
                  </a:cubicBezTo>
                  <a:cubicBezTo>
                    <a:pt x="2638" y="3575"/>
                    <a:pt x="4256" y="1389"/>
                    <a:pt x="4256" y="1389"/>
                  </a:cubicBezTo>
                  <a:lnTo>
                    <a:pt x="3296" y="0"/>
                  </a:lnTo>
                  <a:lnTo>
                    <a:pt x="2147" y="796"/>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53"/>
            <p:cNvSpPr/>
            <p:nvPr/>
          </p:nvSpPr>
          <p:spPr>
            <a:xfrm>
              <a:off x="1916875" y="1036500"/>
              <a:ext cx="124100" cy="128500"/>
            </a:xfrm>
            <a:custGeom>
              <a:avLst/>
              <a:gdLst/>
              <a:ahLst/>
              <a:cxnLst/>
              <a:rect l="l" t="t" r="r" b="b"/>
              <a:pathLst>
                <a:path w="4964" h="5140" extrusionOk="0">
                  <a:moveTo>
                    <a:pt x="3524" y="897"/>
                  </a:moveTo>
                  <a:lnTo>
                    <a:pt x="4180" y="1844"/>
                  </a:lnTo>
                  <a:cubicBezTo>
                    <a:pt x="3675" y="2526"/>
                    <a:pt x="2968" y="3473"/>
                    <a:pt x="2753" y="3738"/>
                  </a:cubicBezTo>
                  <a:cubicBezTo>
                    <a:pt x="2577" y="3789"/>
                    <a:pt x="2261" y="3903"/>
                    <a:pt x="1693" y="4130"/>
                  </a:cubicBezTo>
                  <a:lnTo>
                    <a:pt x="1933" y="2981"/>
                  </a:lnTo>
                  <a:lnTo>
                    <a:pt x="632" y="2173"/>
                  </a:lnTo>
                  <a:lnTo>
                    <a:pt x="632" y="910"/>
                  </a:lnTo>
                  <a:lnTo>
                    <a:pt x="2501" y="1604"/>
                  </a:lnTo>
                  <a:lnTo>
                    <a:pt x="3524" y="897"/>
                  </a:lnTo>
                  <a:close/>
                  <a:moveTo>
                    <a:pt x="1" y="1"/>
                  </a:moveTo>
                  <a:lnTo>
                    <a:pt x="1" y="2526"/>
                  </a:lnTo>
                  <a:lnTo>
                    <a:pt x="1225" y="3284"/>
                  </a:lnTo>
                  <a:lnTo>
                    <a:pt x="834" y="5140"/>
                  </a:lnTo>
                  <a:lnTo>
                    <a:pt x="1377" y="4925"/>
                  </a:lnTo>
                  <a:cubicBezTo>
                    <a:pt x="1996" y="4685"/>
                    <a:pt x="2690" y="4420"/>
                    <a:pt x="2905" y="4344"/>
                  </a:cubicBezTo>
                  <a:cubicBezTo>
                    <a:pt x="2916" y="4347"/>
                    <a:pt x="2927" y="4348"/>
                    <a:pt x="2938" y="4348"/>
                  </a:cubicBezTo>
                  <a:cubicBezTo>
                    <a:pt x="3130" y="4348"/>
                    <a:pt x="3368" y="4002"/>
                    <a:pt x="4824" y="2021"/>
                  </a:cubicBezTo>
                  <a:lnTo>
                    <a:pt x="4963" y="1832"/>
                  </a:lnTo>
                  <a:lnTo>
                    <a:pt x="3688" y="13"/>
                  </a:lnTo>
                  <a:lnTo>
                    <a:pt x="2412" y="885"/>
                  </a:lnTo>
                  <a:lnTo>
                    <a:pt x="1"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53"/>
            <p:cNvSpPr/>
            <p:nvPr/>
          </p:nvSpPr>
          <p:spPr>
            <a:xfrm>
              <a:off x="1706650" y="1016300"/>
              <a:ext cx="192575" cy="136400"/>
            </a:xfrm>
            <a:custGeom>
              <a:avLst/>
              <a:gdLst/>
              <a:ahLst/>
              <a:cxnLst/>
              <a:rect l="l" t="t" r="r" b="b"/>
              <a:pathLst>
                <a:path w="7703" h="5456" extrusionOk="0">
                  <a:moveTo>
                    <a:pt x="2412" y="1"/>
                  </a:moveTo>
                  <a:lnTo>
                    <a:pt x="1616" y="518"/>
                  </a:lnTo>
                  <a:cubicBezTo>
                    <a:pt x="1376" y="594"/>
                    <a:pt x="0" y="2147"/>
                    <a:pt x="0" y="2147"/>
                  </a:cubicBezTo>
                  <a:lnTo>
                    <a:pt x="859" y="4029"/>
                  </a:lnTo>
                  <a:lnTo>
                    <a:pt x="1692" y="5456"/>
                  </a:lnTo>
                  <a:lnTo>
                    <a:pt x="4142" y="4849"/>
                  </a:lnTo>
                  <a:lnTo>
                    <a:pt x="5253" y="4269"/>
                  </a:lnTo>
                  <a:lnTo>
                    <a:pt x="7387" y="4837"/>
                  </a:lnTo>
                  <a:lnTo>
                    <a:pt x="7703" y="2652"/>
                  </a:lnTo>
                  <a:lnTo>
                    <a:pt x="6907" y="480"/>
                  </a:lnTo>
                  <a:lnTo>
                    <a:pt x="5013" y="1819"/>
                  </a:lnTo>
                  <a:lnTo>
                    <a:pt x="4520" y="2968"/>
                  </a:lnTo>
                  <a:lnTo>
                    <a:pt x="3043" y="2652"/>
                  </a:lnTo>
                  <a:lnTo>
                    <a:pt x="3043" y="1263"/>
                  </a:lnTo>
                  <a:lnTo>
                    <a:pt x="241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53"/>
            <p:cNvSpPr/>
            <p:nvPr/>
          </p:nvSpPr>
          <p:spPr>
            <a:xfrm>
              <a:off x="1697800" y="1004950"/>
              <a:ext cx="209625" cy="156600"/>
            </a:xfrm>
            <a:custGeom>
              <a:avLst/>
              <a:gdLst/>
              <a:ahLst/>
              <a:cxnLst/>
              <a:rect l="l" t="t" r="r" b="b"/>
              <a:pathLst>
                <a:path w="8385" h="6264" extrusionOk="0">
                  <a:moveTo>
                    <a:pt x="2652" y="909"/>
                  </a:moveTo>
                  <a:lnTo>
                    <a:pt x="3094" y="1793"/>
                  </a:lnTo>
                  <a:lnTo>
                    <a:pt x="3094" y="3359"/>
                  </a:lnTo>
                  <a:lnTo>
                    <a:pt x="5064" y="3788"/>
                  </a:lnTo>
                  <a:lnTo>
                    <a:pt x="5632" y="2475"/>
                  </a:lnTo>
                  <a:lnTo>
                    <a:pt x="7122" y="1427"/>
                  </a:lnTo>
                  <a:lnTo>
                    <a:pt x="7728" y="3132"/>
                  </a:lnTo>
                  <a:lnTo>
                    <a:pt x="7476" y="4887"/>
                  </a:lnTo>
                  <a:lnTo>
                    <a:pt x="5582" y="4382"/>
                  </a:lnTo>
                  <a:lnTo>
                    <a:pt x="4395" y="5000"/>
                  </a:lnTo>
                  <a:lnTo>
                    <a:pt x="2210" y="5531"/>
                  </a:lnTo>
                  <a:lnTo>
                    <a:pt x="1503" y="4356"/>
                  </a:lnTo>
                  <a:lnTo>
                    <a:pt x="733" y="2664"/>
                  </a:lnTo>
                  <a:cubicBezTo>
                    <a:pt x="1288" y="2033"/>
                    <a:pt x="1920" y="1364"/>
                    <a:pt x="2084" y="1263"/>
                  </a:cubicBezTo>
                  <a:lnTo>
                    <a:pt x="2652" y="909"/>
                  </a:lnTo>
                  <a:close/>
                  <a:moveTo>
                    <a:pt x="2917" y="0"/>
                  </a:moveTo>
                  <a:lnTo>
                    <a:pt x="1831" y="682"/>
                  </a:lnTo>
                  <a:cubicBezTo>
                    <a:pt x="1705" y="745"/>
                    <a:pt x="1352" y="1010"/>
                    <a:pt x="139" y="2387"/>
                  </a:cubicBezTo>
                  <a:lnTo>
                    <a:pt x="0" y="2551"/>
                  </a:lnTo>
                  <a:lnTo>
                    <a:pt x="947" y="4647"/>
                  </a:lnTo>
                  <a:lnTo>
                    <a:pt x="1907" y="6263"/>
                  </a:lnTo>
                  <a:lnTo>
                    <a:pt x="4584" y="5606"/>
                  </a:lnTo>
                  <a:lnTo>
                    <a:pt x="5645" y="5051"/>
                  </a:lnTo>
                  <a:lnTo>
                    <a:pt x="8006" y="5682"/>
                  </a:lnTo>
                  <a:lnTo>
                    <a:pt x="8385" y="3068"/>
                  </a:lnTo>
                  <a:lnTo>
                    <a:pt x="7438" y="429"/>
                  </a:lnTo>
                  <a:lnTo>
                    <a:pt x="5127" y="2058"/>
                  </a:lnTo>
                  <a:lnTo>
                    <a:pt x="4710" y="3043"/>
                  </a:lnTo>
                  <a:lnTo>
                    <a:pt x="3738" y="2841"/>
                  </a:lnTo>
                  <a:lnTo>
                    <a:pt x="3738" y="1642"/>
                  </a:lnTo>
                  <a:lnTo>
                    <a:pt x="291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53"/>
            <p:cNvSpPr/>
            <p:nvPr/>
          </p:nvSpPr>
          <p:spPr>
            <a:xfrm>
              <a:off x="1640975" y="919700"/>
              <a:ext cx="161975" cy="96625"/>
            </a:xfrm>
            <a:custGeom>
              <a:avLst/>
              <a:gdLst/>
              <a:ahLst/>
              <a:cxnLst/>
              <a:rect l="l" t="t" r="r" b="b"/>
              <a:pathLst>
                <a:path w="6479" h="3865" extrusionOk="0">
                  <a:moveTo>
                    <a:pt x="5203" y="1"/>
                  </a:moveTo>
                  <a:lnTo>
                    <a:pt x="3549" y="632"/>
                  </a:lnTo>
                  <a:lnTo>
                    <a:pt x="783" y="1819"/>
                  </a:lnTo>
                  <a:lnTo>
                    <a:pt x="1" y="3334"/>
                  </a:lnTo>
                  <a:lnTo>
                    <a:pt x="1579" y="3865"/>
                  </a:lnTo>
                  <a:lnTo>
                    <a:pt x="3157" y="3334"/>
                  </a:lnTo>
                  <a:lnTo>
                    <a:pt x="4572" y="3094"/>
                  </a:lnTo>
                  <a:lnTo>
                    <a:pt x="5759" y="1933"/>
                  </a:lnTo>
                  <a:lnTo>
                    <a:pt x="6478" y="708"/>
                  </a:lnTo>
                  <a:lnTo>
                    <a:pt x="5203"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53"/>
            <p:cNvSpPr/>
            <p:nvPr/>
          </p:nvSpPr>
          <p:spPr>
            <a:xfrm>
              <a:off x="1629625" y="910875"/>
              <a:ext cx="184375" cy="113650"/>
            </a:xfrm>
            <a:custGeom>
              <a:avLst/>
              <a:gdLst/>
              <a:ahLst/>
              <a:cxnLst/>
              <a:rect l="l" t="t" r="r" b="b"/>
              <a:pathLst>
                <a:path w="7375" h="4546" extrusionOk="0">
                  <a:moveTo>
                    <a:pt x="5632" y="707"/>
                  </a:moveTo>
                  <a:lnTo>
                    <a:pt x="6503" y="1175"/>
                  </a:lnTo>
                  <a:lnTo>
                    <a:pt x="5960" y="2084"/>
                  </a:lnTo>
                  <a:lnTo>
                    <a:pt x="4874" y="3144"/>
                  </a:lnTo>
                  <a:lnTo>
                    <a:pt x="3561" y="3372"/>
                  </a:lnTo>
                  <a:lnTo>
                    <a:pt x="2033" y="3877"/>
                  </a:lnTo>
                  <a:lnTo>
                    <a:pt x="909" y="3511"/>
                  </a:lnTo>
                  <a:lnTo>
                    <a:pt x="1477" y="2412"/>
                  </a:lnTo>
                  <a:lnTo>
                    <a:pt x="4116" y="1276"/>
                  </a:lnTo>
                  <a:lnTo>
                    <a:pt x="5632" y="707"/>
                  </a:lnTo>
                  <a:close/>
                  <a:moveTo>
                    <a:pt x="5682" y="0"/>
                  </a:moveTo>
                  <a:lnTo>
                    <a:pt x="3877" y="695"/>
                  </a:lnTo>
                  <a:lnTo>
                    <a:pt x="1010" y="1920"/>
                  </a:lnTo>
                  <a:lnTo>
                    <a:pt x="0" y="3877"/>
                  </a:lnTo>
                  <a:lnTo>
                    <a:pt x="2033" y="4546"/>
                  </a:lnTo>
                  <a:lnTo>
                    <a:pt x="3687" y="4003"/>
                  </a:lnTo>
                  <a:lnTo>
                    <a:pt x="5177" y="3750"/>
                  </a:lnTo>
                  <a:lnTo>
                    <a:pt x="6427" y="2513"/>
                  </a:lnTo>
                  <a:lnTo>
                    <a:pt x="7374" y="947"/>
                  </a:lnTo>
                  <a:lnTo>
                    <a:pt x="568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53"/>
            <p:cNvSpPr/>
            <p:nvPr/>
          </p:nvSpPr>
          <p:spPr>
            <a:xfrm>
              <a:off x="1843950" y="961050"/>
              <a:ext cx="72950" cy="40125"/>
            </a:xfrm>
            <a:custGeom>
              <a:avLst/>
              <a:gdLst/>
              <a:ahLst/>
              <a:cxnLst/>
              <a:rect l="l" t="t" r="r" b="b"/>
              <a:pathLst>
                <a:path w="2918" h="1605" extrusionOk="0">
                  <a:moveTo>
                    <a:pt x="392" y="1"/>
                  </a:moveTo>
                  <a:lnTo>
                    <a:pt x="1" y="594"/>
                  </a:lnTo>
                  <a:lnTo>
                    <a:pt x="1024" y="1605"/>
                  </a:lnTo>
                  <a:lnTo>
                    <a:pt x="2211" y="670"/>
                  </a:lnTo>
                  <a:lnTo>
                    <a:pt x="2918"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53"/>
            <p:cNvSpPr/>
            <p:nvPr/>
          </p:nvSpPr>
          <p:spPr>
            <a:xfrm>
              <a:off x="1833850" y="953475"/>
              <a:ext cx="102950" cy="58125"/>
            </a:xfrm>
            <a:custGeom>
              <a:avLst/>
              <a:gdLst/>
              <a:ahLst/>
              <a:cxnLst/>
              <a:rect l="l" t="t" r="r" b="b"/>
              <a:pathLst>
                <a:path w="4118" h="2325" extrusionOk="0">
                  <a:moveTo>
                    <a:pt x="2526" y="632"/>
                  </a:moveTo>
                  <a:lnTo>
                    <a:pt x="1453" y="1491"/>
                  </a:lnTo>
                  <a:lnTo>
                    <a:pt x="809" y="860"/>
                  </a:lnTo>
                  <a:lnTo>
                    <a:pt x="973" y="632"/>
                  </a:lnTo>
                  <a:close/>
                  <a:moveTo>
                    <a:pt x="632" y="1"/>
                  </a:moveTo>
                  <a:lnTo>
                    <a:pt x="1" y="948"/>
                  </a:lnTo>
                  <a:lnTo>
                    <a:pt x="1402" y="2324"/>
                  </a:lnTo>
                  <a:lnTo>
                    <a:pt x="2829" y="1213"/>
                  </a:lnTo>
                  <a:lnTo>
                    <a:pt x="411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53"/>
            <p:cNvSpPr/>
            <p:nvPr/>
          </p:nvSpPr>
          <p:spPr>
            <a:xfrm>
              <a:off x="1900150" y="882450"/>
              <a:ext cx="40425" cy="51500"/>
            </a:xfrm>
            <a:custGeom>
              <a:avLst/>
              <a:gdLst/>
              <a:ahLst/>
              <a:cxnLst/>
              <a:rect l="l" t="t" r="r" b="b"/>
              <a:pathLst>
                <a:path w="1617" h="2060" extrusionOk="0">
                  <a:moveTo>
                    <a:pt x="354" y="1"/>
                  </a:moveTo>
                  <a:lnTo>
                    <a:pt x="0" y="708"/>
                  </a:lnTo>
                  <a:lnTo>
                    <a:pt x="695" y="1137"/>
                  </a:lnTo>
                  <a:lnTo>
                    <a:pt x="1351" y="2059"/>
                  </a:lnTo>
                  <a:lnTo>
                    <a:pt x="1617" y="1339"/>
                  </a:lnTo>
                  <a:lnTo>
                    <a:pt x="1617" y="316"/>
                  </a:lnTo>
                  <a:lnTo>
                    <a:pt x="35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53"/>
            <p:cNvSpPr/>
            <p:nvPr/>
          </p:nvSpPr>
          <p:spPr>
            <a:xfrm>
              <a:off x="1889725" y="873000"/>
              <a:ext cx="58750" cy="77975"/>
            </a:xfrm>
            <a:custGeom>
              <a:avLst/>
              <a:gdLst/>
              <a:ahLst/>
              <a:cxnLst/>
              <a:rect l="l" t="t" r="r" b="b"/>
              <a:pathLst>
                <a:path w="2350" h="3119" extrusionOk="0">
                  <a:moveTo>
                    <a:pt x="948" y="745"/>
                  </a:moveTo>
                  <a:lnTo>
                    <a:pt x="1718" y="934"/>
                  </a:lnTo>
                  <a:lnTo>
                    <a:pt x="1718" y="1654"/>
                  </a:lnTo>
                  <a:lnTo>
                    <a:pt x="1680" y="1768"/>
                  </a:lnTo>
                  <a:lnTo>
                    <a:pt x="1364" y="1326"/>
                  </a:lnTo>
                  <a:lnTo>
                    <a:pt x="821" y="972"/>
                  </a:lnTo>
                  <a:lnTo>
                    <a:pt x="948" y="745"/>
                  </a:lnTo>
                  <a:close/>
                  <a:moveTo>
                    <a:pt x="607" y="0"/>
                  </a:moveTo>
                  <a:lnTo>
                    <a:pt x="1" y="1200"/>
                  </a:lnTo>
                  <a:lnTo>
                    <a:pt x="885" y="1755"/>
                  </a:lnTo>
                  <a:lnTo>
                    <a:pt x="1857" y="3119"/>
                  </a:lnTo>
                  <a:lnTo>
                    <a:pt x="2324" y="1818"/>
                  </a:lnTo>
                  <a:lnTo>
                    <a:pt x="2349" y="442"/>
                  </a:lnTo>
                  <a:lnTo>
                    <a:pt x="6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53"/>
            <p:cNvSpPr/>
            <p:nvPr/>
          </p:nvSpPr>
          <p:spPr>
            <a:xfrm>
              <a:off x="1439900" y="1099950"/>
              <a:ext cx="185325" cy="192275"/>
            </a:xfrm>
            <a:custGeom>
              <a:avLst/>
              <a:gdLst/>
              <a:ahLst/>
              <a:cxnLst/>
              <a:rect l="l" t="t" r="r" b="b"/>
              <a:pathLst>
                <a:path w="7413" h="7691" extrusionOk="0">
                  <a:moveTo>
                    <a:pt x="5682" y="1"/>
                  </a:moveTo>
                  <a:lnTo>
                    <a:pt x="3826" y="354"/>
                  </a:lnTo>
                  <a:cubicBezTo>
                    <a:pt x="3586" y="544"/>
                    <a:pt x="2374" y="834"/>
                    <a:pt x="2374" y="834"/>
                  </a:cubicBezTo>
                  <a:lnTo>
                    <a:pt x="2374" y="2337"/>
                  </a:lnTo>
                  <a:lnTo>
                    <a:pt x="1111" y="3991"/>
                  </a:lnTo>
                  <a:lnTo>
                    <a:pt x="0" y="4900"/>
                  </a:lnTo>
                  <a:lnTo>
                    <a:pt x="632" y="7691"/>
                  </a:lnTo>
                  <a:lnTo>
                    <a:pt x="2058" y="7691"/>
                  </a:lnTo>
                  <a:lnTo>
                    <a:pt x="4293" y="5254"/>
                  </a:lnTo>
                  <a:lnTo>
                    <a:pt x="5834" y="4622"/>
                  </a:lnTo>
                  <a:lnTo>
                    <a:pt x="7412" y="3650"/>
                  </a:lnTo>
                  <a:lnTo>
                    <a:pt x="7412" y="1705"/>
                  </a:lnTo>
                  <a:lnTo>
                    <a:pt x="6238" y="910"/>
                  </a:lnTo>
                  <a:lnTo>
                    <a:pt x="568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53"/>
            <p:cNvSpPr/>
            <p:nvPr/>
          </p:nvSpPr>
          <p:spPr>
            <a:xfrm>
              <a:off x="1431375" y="1091425"/>
              <a:ext cx="201725" cy="208700"/>
            </a:xfrm>
            <a:custGeom>
              <a:avLst/>
              <a:gdLst/>
              <a:ahLst/>
              <a:cxnLst/>
              <a:rect l="l" t="t" r="r" b="b"/>
              <a:pathLst>
                <a:path w="8069" h="8348" extrusionOk="0">
                  <a:moveTo>
                    <a:pt x="5859" y="708"/>
                  </a:moveTo>
                  <a:lnTo>
                    <a:pt x="6301" y="1428"/>
                  </a:lnTo>
                  <a:lnTo>
                    <a:pt x="7438" y="2223"/>
                  </a:lnTo>
                  <a:lnTo>
                    <a:pt x="7438" y="3814"/>
                  </a:lnTo>
                  <a:lnTo>
                    <a:pt x="6049" y="4673"/>
                  </a:lnTo>
                  <a:lnTo>
                    <a:pt x="4521" y="5304"/>
                  </a:lnTo>
                  <a:lnTo>
                    <a:pt x="2260" y="7716"/>
                  </a:lnTo>
                  <a:lnTo>
                    <a:pt x="1225" y="7716"/>
                  </a:lnTo>
                  <a:lnTo>
                    <a:pt x="695" y="5367"/>
                  </a:lnTo>
                  <a:lnTo>
                    <a:pt x="1642" y="4584"/>
                  </a:lnTo>
                  <a:lnTo>
                    <a:pt x="3018" y="2791"/>
                  </a:lnTo>
                  <a:lnTo>
                    <a:pt x="3018" y="1428"/>
                  </a:lnTo>
                  <a:cubicBezTo>
                    <a:pt x="3422" y="1327"/>
                    <a:pt x="4003" y="1163"/>
                    <a:pt x="4281" y="998"/>
                  </a:cubicBezTo>
                  <a:lnTo>
                    <a:pt x="5859" y="708"/>
                  </a:lnTo>
                  <a:close/>
                  <a:moveTo>
                    <a:pt x="6175" y="1"/>
                  </a:moveTo>
                  <a:lnTo>
                    <a:pt x="4117" y="380"/>
                  </a:lnTo>
                  <a:lnTo>
                    <a:pt x="4028" y="405"/>
                  </a:lnTo>
                  <a:lnTo>
                    <a:pt x="3965" y="443"/>
                  </a:lnTo>
                  <a:cubicBezTo>
                    <a:pt x="3851" y="544"/>
                    <a:pt x="3182" y="733"/>
                    <a:pt x="2639" y="872"/>
                  </a:cubicBezTo>
                  <a:lnTo>
                    <a:pt x="2399" y="923"/>
                  </a:lnTo>
                  <a:lnTo>
                    <a:pt x="2399" y="2564"/>
                  </a:lnTo>
                  <a:lnTo>
                    <a:pt x="1225" y="4105"/>
                  </a:lnTo>
                  <a:lnTo>
                    <a:pt x="0" y="5115"/>
                  </a:lnTo>
                  <a:lnTo>
                    <a:pt x="733" y="8347"/>
                  </a:lnTo>
                  <a:lnTo>
                    <a:pt x="2538" y="8347"/>
                  </a:lnTo>
                  <a:lnTo>
                    <a:pt x="4836" y="5847"/>
                  </a:lnTo>
                  <a:lnTo>
                    <a:pt x="6352" y="5228"/>
                  </a:lnTo>
                  <a:lnTo>
                    <a:pt x="8069" y="4168"/>
                  </a:lnTo>
                  <a:lnTo>
                    <a:pt x="8069" y="1870"/>
                  </a:lnTo>
                  <a:lnTo>
                    <a:pt x="6806" y="1024"/>
                  </a:lnTo>
                  <a:lnTo>
                    <a:pt x="6175"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53"/>
            <p:cNvSpPr/>
            <p:nvPr/>
          </p:nvSpPr>
          <p:spPr>
            <a:xfrm>
              <a:off x="1514700" y="1211400"/>
              <a:ext cx="329275" cy="270225"/>
            </a:xfrm>
            <a:custGeom>
              <a:avLst/>
              <a:gdLst/>
              <a:ahLst/>
              <a:cxnLst/>
              <a:rect l="l" t="t" r="r" b="b"/>
              <a:pathLst>
                <a:path w="13171" h="10809" extrusionOk="0">
                  <a:moveTo>
                    <a:pt x="12072" y="0"/>
                  </a:moveTo>
                  <a:lnTo>
                    <a:pt x="9623" y="480"/>
                  </a:lnTo>
                  <a:lnTo>
                    <a:pt x="8676" y="4180"/>
                  </a:lnTo>
                  <a:lnTo>
                    <a:pt x="7678" y="3536"/>
                  </a:lnTo>
                  <a:lnTo>
                    <a:pt x="8297" y="1503"/>
                  </a:lnTo>
                  <a:lnTo>
                    <a:pt x="4925" y="707"/>
                  </a:lnTo>
                  <a:lnTo>
                    <a:pt x="1440" y="1818"/>
                  </a:lnTo>
                  <a:lnTo>
                    <a:pt x="1074" y="2993"/>
                  </a:lnTo>
                  <a:lnTo>
                    <a:pt x="2791" y="3574"/>
                  </a:lnTo>
                  <a:lnTo>
                    <a:pt x="1" y="3940"/>
                  </a:lnTo>
                  <a:lnTo>
                    <a:pt x="1" y="6389"/>
                  </a:lnTo>
                  <a:lnTo>
                    <a:pt x="2842" y="6389"/>
                  </a:lnTo>
                  <a:lnTo>
                    <a:pt x="3549" y="6781"/>
                  </a:lnTo>
                  <a:lnTo>
                    <a:pt x="632" y="7021"/>
                  </a:lnTo>
                  <a:lnTo>
                    <a:pt x="1503" y="8637"/>
                  </a:lnTo>
                  <a:lnTo>
                    <a:pt x="1819" y="10177"/>
                  </a:lnTo>
                  <a:lnTo>
                    <a:pt x="4736" y="10177"/>
                  </a:lnTo>
                  <a:lnTo>
                    <a:pt x="6706" y="9142"/>
                  </a:lnTo>
                  <a:lnTo>
                    <a:pt x="8751" y="10809"/>
                  </a:lnTo>
                  <a:lnTo>
                    <a:pt x="10570" y="10089"/>
                  </a:lnTo>
                  <a:lnTo>
                    <a:pt x="11529" y="8789"/>
                  </a:lnTo>
                  <a:lnTo>
                    <a:pt x="10102" y="5695"/>
                  </a:lnTo>
                  <a:lnTo>
                    <a:pt x="11201" y="2614"/>
                  </a:lnTo>
                  <a:lnTo>
                    <a:pt x="13171" y="1111"/>
                  </a:lnTo>
                  <a:lnTo>
                    <a:pt x="12072"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53"/>
            <p:cNvSpPr/>
            <p:nvPr/>
          </p:nvSpPr>
          <p:spPr>
            <a:xfrm>
              <a:off x="1506825" y="1202875"/>
              <a:ext cx="349150" cy="287600"/>
            </a:xfrm>
            <a:custGeom>
              <a:avLst/>
              <a:gdLst/>
              <a:ahLst/>
              <a:cxnLst/>
              <a:rect l="l" t="t" r="r" b="b"/>
              <a:pathLst>
                <a:path w="13966" h="11504" extrusionOk="0">
                  <a:moveTo>
                    <a:pt x="12274" y="682"/>
                  </a:moveTo>
                  <a:lnTo>
                    <a:pt x="13006" y="1414"/>
                  </a:lnTo>
                  <a:lnTo>
                    <a:pt x="11238" y="2766"/>
                  </a:lnTo>
                  <a:lnTo>
                    <a:pt x="10064" y="6061"/>
                  </a:lnTo>
                  <a:lnTo>
                    <a:pt x="11478" y="9092"/>
                  </a:lnTo>
                  <a:lnTo>
                    <a:pt x="10683" y="10178"/>
                  </a:lnTo>
                  <a:lnTo>
                    <a:pt x="9129" y="10784"/>
                  </a:lnTo>
                  <a:lnTo>
                    <a:pt x="7059" y="9117"/>
                  </a:lnTo>
                  <a:lnTo>
                    <a:pt x="4975" y="10203"/>
                  </a:lnTo>
                  <a:lnTo>
                    <a:pt x="2399" y="10203"/>
                  </a:lnTo>
                  <a:lnTo>
                    <a:pt x="2134" y="8915"/>
                  </a:lnTo>
                  <a:lnTo>
                    <a:pt x="1465" y="7640"/>
                  </a:lnTo>
                  <a:lnTo>
                    <a:pt x="4937" y="7349"/>
                  </a:lnTo>
                  <a:lnTo>
                    <a:pt x="3245" y="6415"/>
                  </a:lnTo>
                  <a:lnTo>
                    <a:pt x="644" y="6415"/>
                  </a:lnTo>
                  <a:lnTo>
                    <a:pt x="644" y="4559"/>
                  </a:lnTo>
                  <a:lnTo>
                    <a:pt x="4495" y="4053"/>
                  </a:lnTo>
                  <a:lnTo>
                    <a:pt x="1781" y="3132"/>
                  </a:lnTo>
                  <a:lnTo>
                    <a:pt x="2008" y="2399"/>
                  </a:lnTo>
                  <a:lnTo>
                    <a:pt x="5253" y="1377"/>
                  </a:lnTo>
                  <a:lnTo>
                    <a:pt x="8208" y="2071"/>
                  </a:lnTo>
                  <a:lnTo>
                    <a:pt x="7627" y="4003"/>
                  </a:lnTo>
                  <a:lnTo>
                    <a:pt x="9193" y="5026"/>
                  </a:lnTo>
                  <a:lnTo>
                    <a:pt x="10190" y="1086"/>
                  </a:lnTo>
                  <a:lnTo>
                    <a:pt x="12274" y="682"/>
                  </a:lnTo>
                  <a:close/>
                  <a:moveTo>
                    <a:pt x="12488" y="0"/>
                  </a:moveTo>
                  <a:lnTo>
                    <a:pt x="9685" y="543"/>
                  </a:lnTo>
                  <a:lnTo>
                    <a:pt x="8801" y="4016"/>
                  </a:lnTo>
                  <a:lnTo>
                    <a:pt x="8372" y="3738"/>
                  </a:lnTo>
                  <a:lnTo>
                    <a:pt x="9003" y="1616"/>
                  </a:lnTo>
                  <a:lnTo>
                    <a:pt x="5228" y="733"/>
                  </a:lnTo>
                  <a:lnTo>
                    <a:pt x="1503" y="1907"/>
                  </a:lnTo>
                  <a:lnTo>
                    <a:pt x="998" y="3536"/>
                  </a:lnTo>
                  <a:lnTo>
                    <a:pt x="1717" y="3788"/>
                  </a:lnTo>
                  <a:lnTo>
                    <a:pt x="0" y="4003"/>
                  </a:lnTo>
                  <a:lnTo>
                    <a:pt x="0" y="7046"/>
                  </a:lnTo>
                  <a:lnTo>
                    <a:pt x="1010" y="7046"/>
                  </a:lnTo>
                  <a:lnTo>
                    <a:pt x="442" y="7097"/>
                  </a:lnTo>
                  <a:lnTo>
                    <a:pt x="1515" y="9079"/>
                  </a:lnTo>
                  <a:lnTo>
                    <a:pt x="1882" y="10834"/>
                  </a:lnTo>
                  <a:lnTo>
                    <a:pt x="5127" y="10834"/>
                  </a:lnTo>
                  <a:lnTo>
                    <a:pt x="6983" y="9862"/>
                  </a:lnTo>
                  <a:lnTo>
                    <a:pt x="9016" y="11503"/>
                  </a:lnTo>
                  <a:lnTo>
                    <a:pt x="11087" y="10708"/>
                  </a:lnTo>
                  <a:lnTo>
                    <a:pt x="12210" y="9167"/>
                  </a:lnTo>
                  <a:lnTo>
                    <a:pt x="10758" y="6023"/>
                  </a:lnTo>
                  <a:lnTo>
                    <a:pt x="11781" y="3144"/>
                  </a:lnTo>
                  <a:lnTo>
                    <a:pt x="13966" y="1490"/>
                  </a:lnTo>
                  <a:lnTo>
                    <a:pt x="12488"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53"/>
            <p:cNvSpPr/>
            <p:nvPr/>
          </p:nvSpPr>
          <p:spPr>
            <a:xfrm>
              <a:off x="1843950" y="1219275"/>
              <a:ext cx="96625" cy="163875"/>
            </a:xfrm>
            <a:custGeom>
              <a:avLst/>
              <a:gdLst/>
              <a:ahLst/>
              <a:cxnLst/>
              <a:rect l="l" t="t" r="r" b="b"/>
              <a:pathLst>
                <a:path w="3865" h="6555" extrusionOk="0">
                  <a:moveTo>
                    <a:pt x="2602" y="1"/>
                  </a:moveTo>
                  <a:lnTo>
                    <a:pt x="2046" y="1339"/>
                  </a:lnTo>
                  <a:lnTo>
                    <a:pt x="1466" y="3334"/>
                  </a:lnTo>
                  <a:lnTo>
                    <a:pt x="1024" y="1642"/>
                  </a:lnTo>
                  <a:lnTo>
                    <a:pt x="1" y="3246"/>
                  </a:lnTo>
                  <a:lnTo>
                    <a:pt x="392" y="5026"/>
                  </a:lnTo>
                  <a:lnTo>
                    <a:pt x="1024" y="6554"/>
                  </a:lnTo>
                  <a:lnTo>
                    <a:pt x="3057" y="5014"/>
                  </a:lnTo>
                  <a:lnTo>
                    <a:pt x="3865" y="3221"/>
                  </a:lnTo>
                  <a:lnTo>
                    <a:pt x="3865" y="1339"/>
                  </a:lnTo>
                  <a:lnTo>
                    <a:pt x="260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53"/>
            <p:cNvSpPr/>
            <p:nvPr/>
          </p:nvSpPr>
          <p:spPr>
            <a:xfrm>
              <a:off x="1835425" y="1205075"/>
              <a:ext cx="113050" cy="190700"/>
            </a:xfrm>
            <a:custGeom>
              <a:avLst/>
              <a:gdLst/>
              <a:ahLst/>
              <a:cxnLst/>
              <a:rect l="l" t="t" r="r" b="b"/>
              <a:pathLst>
                <a:path w="4522" h="7628" extrusionOk="0">
                  <a:moveTo>
                    <a:pt x="3044" y="1150"/>
                  </a:moveTo>
                  <a:lnTo>
                    <a:pt x="3890" y="2034"/>
                  </a:lnTo>
                  <a:lnTo>
                    <a:pt x="3890" y="3726"/>
                  </a:lnTo>
                  <a:lnTo>
                    <a:pt x="3145" y="5380"/>
                  </a:lnTo>
                  <a:lnTo>
                    <a:pt x="1503" y="6630"/>
                  </a:lnTo>
                  <a:lnTo>
                    <a:pt x="1049" y="5519"/>
                  </a:lnTo>
                  <a:lnTo>
                    <a:pt x="683" y="3877"/>
                  </a:lnTo>
                  <a:lnTo>
                    <a:pt x="1238" y="2981"/>
                  </a:lnTo>
                  <a:lnTo>
                    <a:pt x="1781" y="5089"/>
                  </a:lnTo>
                  <a:lnTo>
                    <a:pt x="2678" y="2034"/>
                  </a:lnTo>
                  <a:lnTo>
                    <a:pt x="3044" y="1150"/>
                  </a:lnTo>
                  <a:close/>
                  <a:moveTo>
                    <a:pt x="2842" y="1"/>
                  </a:moveTo>
                  <a:lnTo>
                    <a:pt x="2084" y="1819"/>
                  </a:lnTo>
                  <a:lnTo>
                    <a:pt x="1819" y="2715"/>
                  </a:lnTo>
                  <a:lnTo>
                    <a:pt x="1491" y="1427"/>
                  </a:lnTo>
                  <a:lnTo>
                    <a:pt x="1" y="3763"/>
                  </a:lnTo>
                  <a:lnTo>
                    <a:pt x="443" y="5708"/>
                  </a:lnTo>
                  <a:lnTo>
                    <a:pt x="1238" y="7627"/>
                  </a:lnTo>
                  <a:lnTo>
                    <a:pt x="3650" y="5784"/>
                  </a:lnTo>
                  <a:lnTo>
                    <a:pt x="4496" y="3915"/>
                  </a:lnTo>
                  <a:lnTo>
                    <a:pt x="4521" y="1781"/>
                  </a:lnTo>
                  <a:lnTo>
                    <a:pt x="2842"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53"/>
            <p:cNvSpPr/>
            <p:nvPr/>
          </p:nvSpPr>
          <p:spPr>
            <a:xfrm>
              <a:off x="1794700" y="1458875"/>
              <a:ext cx="74850" cy="69800"/>
            </a:xfrm>
            <a:custGeom>
              <a:avLst/>
              <a:gdLst/>
              <a:ahLst/>
              <a:cxnLst/>
              <a:rect l="l" t="t" r="r" b="b"/>
              <a:pathLst>
                <a:path w="2994" h="2792" extrusionOk="0">
                  <a:moveTo>
                    <a:pt x="1971" y="1"/>
                  </a:moveTo>
                  <a:lnTo>
                    <a:pt x="872" y="847"/>
                  </a:lnTo>
                  <a:lnTo>
                    <a:pt x="1" y="1465"/>
                  </a:lnTo>
                  <a:lnTo>
                    <a:pt x="1504" y="2791"/>
                  </a:lnTo>
                  <a:lnTo>
                    <a:pt x="2994" y="2791"/>
                  </a:lnTo>
                  <a:lnTo>
                    <a:pt x="1971"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53"/>
            <p:cNvSpPr/>
            <p:nvPr/>
          </p:nvSpPr>
          <p:spPr>
            <a:xfrm>
              <a:off x="1782075" y="1445925"/>
              <a:ext cx="98850" cy="90625"/>
            </a:xfrm>
            <a:custGeom>
              <a:avLst/>
              <a:gdLst/>
              <a:ahLst/>
              <a:cxnLst/>
              <a:rect l="l" t="t" r="r" b="b"/>
              <a:pathLst>
                <a:path w="3954" h="3625" extrusionOk="0">
                  <a:moveTo>
                    <a:pt x="2324" y="1024"/>
                  </a:moveTo>
                  <a:lnTo>
                    <a:pt x="3057" y="2994"/>
                  </a:lnTo>
                  <a:lnTo>
                    <a:pt x="2122" y="2994"/>
                  </a:lnTo>
                  <a:lnTo>
                    <a:pt x="1011" y="2009"/>
                  </a:lnTo>
                  <a:lnTo>
                    <a:pt x="2324" y="1024"/>
                  </a:lnTo>
                  <a:close/>
                  <a:moveTo>
                    <a:pt x="2627" y="1"/>
                  </a:moveTo>
                  <a:lnTo>
                    <a:pt x="1188" y="1112"/>
                  </a:lnTo>
                  <a:lnTo>
                    <a:pt x="1" y="1958"/>
                  </a:lnTo>
                  <a:lnTo>
                    <a:pt x="1882" y="3625"/>
                  </a:lnTo>
                  <a:lnTo>
                    <a:pt x="3953" y="3625"/>
                  </a:lnTo>
                  <a:lnTo>
                    <a:pt x="2627"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53"/>
            <p:cNvSpPr/>
            <p:nvPr/>
          </p:nvSpPr>
          <p:spPr>
            <a:xfrm>
              <a:off x="241275" y="1079650"/>
              <a:ext cx="2559200" cy="3887025"/>
            </a:xfrm>
            <a:custGeom>
              <a:avLst/>
              <a:gdLst/>
              <a:ahLst/>
              <a:cxnLst/>
              <a:rect l="l" t="t" r="r" b="b"/>
              <a:pathLst>
                <a:path w="102368" h="155481" extrusionOk="0">
                  <a:moveTo>
                    <a:pt x="22033" y="0"/>
                  </a:moveTo>
                  <a:cubicBezTo>
                    <a:pt x="21541" y="0"/>
                    <a:pt x="20848" y="207"/>
                    <a:pt x="19875" y="825"/>
                  </a:cubicBezTo>
                  <a:cubicBezTo>
                    <a:pt x="16958" y="2669"/>
                    <a:pt x="16718" y="2669"/>
                    <a:pt x="16718" y="2669"/>
                  </a:cubicBezTo>
                  <a:lnTo>
                    <a:pt x="14357" y="4096"/>
                  </a:lnTo>
                  <a:lnTo>
                    <a:pt x="14357" y="5043"/>
                  </a:lnTo>
                  <a:lnTo>
                    <a:pt x="15304" y="8351"/>
                  </a:lnTo>
                  <a:lnTo>
                    <a:pt x="15532" y="10056"/>
                  </a:lnTo>
                  <a:lnTo>
                    <a:pt x="13423" y="9450"/>
                  </a:lnTo>
                  <a:lnTo>
                    <a:pt x="12665" y="8869"/>
                  </a:lnTo>
                  <a:lnTo>
                    <a:pt x="10051" y="10043"/>
                  </a:lnTo>
                  <a:lnTo>
                    <a:pt x="9319" y="11584"/>
                  </a:lnTo>
                  <a:lnTo>
                    <a:pt x="9319" y="12606"/>
                  </a:lnTo>
                  <a:lnTo>
                    <a:pt x="11920" y="12998"/>
                  </a:lnTo>
                  <a:lnTo>
                    <a:pt x="13890" y="12846"/>
                  </a:lnTo>
                  <a:lnTo>
                    <a:pt x="13890" y="12846"/>
                  </a:lnTo>
                  <a:lnTo>
                    <a:pt x="12236" y="14854"/>
                  </a:lnTo>
                  <a:lnTo>
                    <a:pt x="9281" y="15447"/>
                  </a:lnTo>
                  <a:lnTo>
                    <a:pt x="7324" y="17884"/>
                  </a:lnTo>
                  <a:lnTo>
                    <a:pt x="5922" y="20094"/>
                  </a:lnTo>
                  <a:lnTo>
                    <a:pt x="6478" y="22228"/>
                  </a:lnTo>
                  <a:lnTo>
                    <a:pt x="7665" y="23491"/>
                  </a:lnTo>
                  <a:lnTo>
                    <a:pt x="9559" y="25069"/>
                  </a:lnTo>
                  <a:cubicBezTo>
                    <a:pt x="9559" y="25069"/>
                    <a:pt x="8448" y="26534"/>
                    <a:pt x="8372" y="26862"/>
                  </a:cubicBezTo>
                  <a:cubicBezTo>
                    <a:pt x="8296" y="27191"/>
                    <a:pt x="2841" y="30196"/>
                    <a:pt x="2841" y="30196"/>
                  </a:cubicBezTo>
                  <a:lnTo>
                    <a:pt x="0" y="31610"/>
                  </a:lnTo>
                  <a:lnTo>
                    <a:pt x="0" y="31610"/>
                  </a:lnTo>
                  <a:lnTo>
                    <a:pt x="4344" y="30903"/>
                  </a:lnTo>
                  <a:lnTo>
                    <a:pt x="10178" y="28529"/>
                  </a:lnTo>
                  <a:lnTo>
                    <a:pt x="12476" y="25852"/>
                  </a:lnTo>
                  <a:lnTo>
                    <a:pt x="14446" y="24110"/>
                  </a:lnTo>
                  <a:lnTo>
                    <a:pt x="16883" y="22380"/>
                  </a:lnTo>
                  <a:lnTo>
                    <a:pt x="15393" y="25132"/>
                  </a:lnTo>
                  <a:lnTo>
                    <a:pt x="17287" y="24741"/>
                  </a:lnTo>
                  <a:cubicBezTo>
                    <a:pt x="17287" y="24741"/>
                    <a:pt x="19648" y="24034"/>
                    <a:pt x="19812" y="23794"/>
                  </a:cubicBezTo>
                  <a:cubicBezTo>
                    <a:pt x="19818" y="23784"/>
                    <a:pt x="19832" y="23779"/>
                    <a:pt x="19854" y="23779"/>
                  </a:cubicBezTo>
                  <a:cubicBezTo>
                    <a:pt x="20342" y="23779"/>
                    <a:pt x="24610" y="26319"/>
                    <a:pt x="24610" y="26319"/>
                  </a:cubicBezTo>
                  <a:lnTo>
                    <a:pt x="26113" y="29085"/>
                  </a:lnTo>
                  <a:lnTo>
                    <a:pt x="26820" y="33100"/>
                  </a:lnTo>
                  <a:lnTo>
                    <a:pt x="26189" y="36105"/>
                  </a:lnTo>
                  <a:lnTo>
                    <a:pt x="25633" y="38151"/>
                  </a:lnTo>
                  <a:lnTo>
                    <a:pt x="26429" y="40045"/>
                  </a:lnTo>
                  <a:lnTo>
                    <a:pt x="27376" y="37040"/>
                  </a:lnTo>
                  <a:lnTo>
                    <a:pt x="28474" y="36105"/>
                  </a:lnTo>
                  <a:lnTo>
                    <a:pt x="29194" y="40512"/>
                  </a:lnTo>
                  <a:lnTo>
                    <a:pt x="30457" y="43505"/>
                  </a:lnTo>
                  <a:lnTo>
                    <a:pt x="28083" y="42015"/>
                  </a:lnTo>
                  <a:lnTo>
                    <a:pt x="27856" y="43505"/>
                  </a:lnTo>
                  <a:lnTo>
                    <a:pt x="29585" y="47293"/>
                  </a:lnTo>
                  <a:lnTo>
                    <a:pt x="29346" y="49894"/>
                  </a:lnTo>
                  <a:lnTo>
                    <a:pt x="28083" y="52419"/>
                  </a:lnTo>
                  <a:lnTo>
                    <a:pt x="27616" y="56763"/>
                  </a:lnTo>
                  <a:lnTo>
                    <a:pt x="27931" y="61258"/>
                  </a:lnTo>
                  <a:lnTo>
                    <a:pt x="29661" y="64011"/>
                  </a:lnTo>
                  <a:lnTo>
                    <a:pt x="31404" y="65198"/>
                  </a:lnTo>
                  <a:lnTo>
                    <a:pt x="32666" y="68670"/>
                  </a:lnTo>
                  <a:lnTo>
                    <a:pt x="33538" y="71713"/>
                  </a:lnTo>
                  <a:lnTo>
                    <a:pt x="34081" y="73708"/>
                  </a:lnTo>
                  <a:lnTo>
                    <a:pt x="36631" y="76398"/>
                  </a:lnTo>
                  <a:lnTo>
                    <a:pt x="36631" y="76398"/>
                  </a:lnTo>
                  <a:lnTo>
                    <a:pt x="36050" y="73241"/>
                  </a:lnTo>
                  <a:lnTo>
                    <a:pt x="34560" y="71347"/>
                  </a:lnTo>
                  <a:lnTo>
                    <a:pt x="33929" y="66852"/>
                  </a:lnTo>
                  <a:lnTo>
                    <a:pt x="35343" y="68506"/>
                  </a:lnTo>
                  <a:lnTo>
                    <a:pt x="36215" y="71713"/>
                  </a:lnTo>
                  <a:lnTo>
                    <a:pt x="38424" y="73784"/>
                  </a:lnTo>
                  <a:lnTo>
                    <a:pt x="40470" y="77332"/>
                  </a:lnTo>
                  <a:lnTo>
                    <a:pt x="40634" y="79618"/>
                  </a:lnTo>
                  <a:lnTo>
                    <a:pt x="42288" y="81436"/>
                  </a:lnTo>
                  <a:lnTo>
                    <a:pt x="46241" y="82623"/>
                  </a:lnTo>
                  <a:lnTo>
                    <a:pt x="49082" y="84113"/>
                  </a:lnTo>
                  <a:lnTo>
                    <a:pt x="49940" y="83557"/>
                  </a:lnTo>
                  <a:lnTo>
                    <a:pt x="52541" y="85616"/>
                  </a:lnTo>
                  <a:lnTo>
                    <a:pt x="55458" y="86247"/>
                  </a:lnTo>
                  <a:lnTo>
                    <a:pt x="57428" y="88457"/>
                  </a:lnTo>
                  <a:lnTo>
                    <a:pt x="58855" y="90035"/>
                  </a:lnTo>
                  <a:lnTo>
                    <a:pt x="61380" y="91373"/>
                  </a:lnTo>
                  <a:lnTo>
                    <a:pt x="62643" y="90275"/>
                  </a:lnTo>
                  <a:lnTo>
                    <a:pt x="64221" y="92081"/>
                  </a:lnTo>
                  <a:lnTo>
                    <a:pt x="63906" y="95553"/>
                  </a:lnTo>
                  <a:lnTo>
                    <a:pt x="62378" y="97346"/>
                  </a:lnTo>
                  <a:lnTo>
                    <a:pt x="61595" y="99644"/>
                  </a:lnTo>
                  <a:lnTo>
                    <a:pt x="61355" y="101854"/>
                  </a:lnTo>
                  <a:lnTo>
                    <a:pt x="60875" y="103028"/>
                  </a:lnTo>
                  <a:lnTo>
                    <a:pt x="63325" y="105629"/>
                  </a:lnTo>
                  <a:lnTo>
                    <a:pt x="65459" y="108862"/>
                  </a:lnTo>
                  <a:lnTo>
                    <a:pt x="67580" y="112170"/>
                  </a:lnTo>
                  <a:lnTo>
                    <a:pt x="69550" y="113281"/>
                  </a:lnTo>
                  <a:lnTo>
                    <a:pt x="70813" y="115011"/>
                  </a:lnTo>
                  <a:lnTo>
                    <a:pt x="71293" y="119746"/>
                  </a:lnTo>
                  <a:lnTo>
                    <a:pt x="71532" y="123610"/>
                  </a:lnTo>
                  <a:lnTo>
                    <a:pt x="71293" y="127562"/>
                  </a:lnTo>
                  <a:lnTo>
                    <a:pt x="71444" y="129608"/>
                  </a:lnTo>
                  <a:lnTo>
                    <a:pt x="70661" y="132765"/>
                  </a:lnTo>
                  <a:lnTo>
                    <a:pt x="70585" y="135214"/>
                  </a:lnTo>
                  <a:lnTo>
                    <a:pt x="70813" y="138220"/>
                  </a:lnTo>
                  <a:lnTo>
                    <a:pt x="72151" y="139167"/>
                  </a:lnTo>
                  <a:lnTo>
                    <a:pt x="70346" y="143334"/>
                  </a:lnTo>
                  <a:lnTo>
                    <a:pt x="71684" y="145392"/>
                  </a:lnTo>
                  <a:lnTo>
                    <a:pt x="72000" y="147210"/>
                  </a:lnTo>
                  <a:lnTo>
                    <a:pt x="73225" y="150998"/>
                  </a:lnTo>
                  <a:lnTo>
                    <a:pt x="75548" y="154344"/>
                  </a:lnTo>
                  <a:lnTo>
                    <a:pt x="77278" y="155481"/>
                  </a:lnTo>
                  <a:lnTo>
                    <a:pt x="80283" y="155481"/>
                  </a:lnTo>
                  <a:lnTo>
                    <a:pt x="81546" y="153991"/>
                  </a:lnTo>
                  <a:lnTo>
                    <a:pt x="78313" y="152248"/>
                  </a:lnTo>
                  <a:lnTo>
                    <a:pt x="77126" y="149331"/>
                  </a:lnTo>
                  <a:cubicBezTo>
                    <a:pt x="77126" y="149331"/>
                    <a:pt x="75864" y="148826"/>
                    <a:pt x="77050" y="147399"/>
                  </a:cubicBezTo>
                  <a:cubicBezTo>
                    <a:pt x="78237" y="145985"/>
                    <a:pt x="78237" y="145960"/>
                    <a:pt x="78237" y="145960"/>
                  </a:cubicBezTo>
                  <a:lnTo>
                    <a:pt x="78553" y="144925"/>
                  </a:lnTo>
                  <a:lnTo>
                    <a:pt x="76899" y="143738"/>
                  </a:lnTo>
                  <a:lnTo>
                    <a:pt x="77758" y="142083"/>
                  </a:lnTo>
                  <a:lnTo>
                    <a:pt x="78553" y="141528"/>
                  </a:lnTo>
                  <a:lnTo>
                    <a:pt x="78945" y="139318"/>
                  </a:lnTo>
                  <a:lnTo>
                    <a:pt x="78389" y="138055"/>
                  </a:lnTo>
                  <a:lnTo>
                    <a:pt x="78465" y="136957"/>
                  </a:lnTo>
                  <a:lnTo>
                    <a:pt x="79892" y="137108"/>
                  </a:lnTo>
                  <a:lnTo>
                    <a:pt x="79967" y="135530"/>
                  </a:lnTo>
                  <a:lnTo>
                    <a:pt x="79967" y="134962"/>
                  </a:lnTo>
                  <a:lnTo>
                    <a:pt x="81861" y="134406"/>
                  </a:lnTo>
                  <a:lnTo>
                    <a:pt x="83755" y="133926"/>
                  </a:lnTo>
                  <a:lnTo>
                    <a:pt x="83755" y="131805"/>
                  </a:lnTo>
                  <a:lnTo>
                    <a:pt x="83604" y="130542"/>
                  </a:lnTo>
                  <a:lnTo>
                    <a:pt x="83516" y="129595"/>
                  </a:lnTo>
                  <a:lnTo>
                    <a:pt x="86205" y="130063"/>
                  </a:lnTo>
                  <a:lnTo>
                    <a:pt x="87821" y="128484"/>
                  </a:lnTo>
                  <a:lnTo>
                    <a:pt x="89261" y="126047"/>
                  </a:lnTo>
                  <a:lnTo>
                    <a:pt x="90612" y="124065"/>
                  </a:lnTo>
                  <a:lnTo>
                    <a:pt x="91079" y="121312"/>
                  </a:lnTo>
                  <a:lnTo>
                    <a:pt x="93605" y="119570"/>
                  </a:lnTo>
                  <a:lnTo>
                    <a:pt x="96294" y="118155"/>
                  </a:lnTo>
                  <a:lnTo>
                    <a:pt x="97633" y="117360"/>
                  </a:lnTo>
                  <a:lnTo>
                    <a:pt x="98188" y="113572"/>
                  </a:lnTo>
                  <a:lnTo>
                    <a:pt x="99047" y="110415"/>
                  </a:lnTo>
                  <a:lnTo>
                    <a:pt x="99451" y="108445"/>
                  </a:lnTo>
                  <a:lnTo>
                    <a:pt x="101257" y="106160"/>
                  </a:lnTo>
                  <a:lnTo>
                    <a:pt x="102368" y="104190"/>
                  </a:lnTo>
                  <a:lnTo>
                    <a:pt x="101332" y="102296"/>
                  </a:lnTo>
                  <a:cubicBezTo>
                    <a:pt x="101332" y="102296"/>
                    <a:pt x="101888" y="102220"/>
                    <a:pt x="98655" y="100957"/>
                  </a:cubicBezTo>
                  <a:lnTo>
                    <a:pt x="95423" y="99695"/>
                  </a:lnTo>
                  <a:lnTo>
                    <a:pt x="93529" y="99379"/>
                  </a:lnTo>
                  <a:lnTo>
                    <a:pt x="91471" y="98596"/>
                  </a:lnTo>
                  <a:lnTo>
                    <a:pt x="89185" y="97649"/>
                  </a:lnTo>
                  <a:lnTo>
                    <a:pt x="88011" y="94884"/>
                  </a:lnTo>
                  <a:lnTo>
                    <a:pt x="86508" y="92750"/>
                  </a:lnTo>
                  <a:lnTo>
                    <a:pt x="83124" y="91651"/>
                  </a:lnTo>
                  <a:lnTo>
                    <a:pt x="80914" y="91411"/>
                  </a:lnTo>
                  <a:lnTo>
                    <a:pt x="78616" y="89202"/>
                  </a:lnTo>
                  <a:lnTo>
                    <a:pt x="76571" y="88015"/>
                  </a:lnTo>
                  <a:lnTo>
                    <a:pt x="74121" y="87787"/>
                  </a:lnTo>
                  <a:lnTo>
                    <a:pt x="71596" y="87156"/>
                  </a:lnTo>
                  <a:lnTo>
                    <a:pt x="68755" y="87232"/>
                  </a:lnTo>
                  <a:cubicBezTo>
                    <a:pt x="68755" y="87232"/>
                    <a:pt x="65522" y="88179"/>
                    <a:pt x="65446" y="88495"/>
                  </a:cubicBezTo>
                  <a:cubicBezTo>
                    <a:pt x="65358" y="88810"/>
                    <a:pt x="64903" y="90174"/>
                    <a:pt x="64903" y="90174"/>
                  </a:cubicBezTo>
                  <a:lnTo>
                    <a:pt x="63325" y="88911"/>
                  </a:lnTo>
                  <a:lnTo>
                    <a:pt x="61595" y="89467"/>
                  </a:lnTo>
                  <a:lnTo>
                    <a:pt x="59852" y="88596"/>
                  </a:lnTo>
                  <a:lnTo>
                    <a:pt x="58590" y="85994"/>
                  </a:lnTo>
                  <a:lnTo>
                    <a:pt x="59385" y="83949"/>
                  </a:lnTo>
                  <a:lnTo>
                    <a:pt x="57491" y="83317"/>
                  </a:lnTo>
                  <a:lnTo>
                    <a:pt x="54966" y="83002"/>
                  </a:lnTo>
                  <a:lnTo>
                    <a:pt x="55673" y="81032"/>
                  </a:lnTo>
                  <a:lnTo>
                    <a:pt x="56380" y="79643"/>
                  </a:lnTo>
                  <a:lnTo>
                    <a:pt x="56532" y="78507"/>
                  </a:lnTo>
                  <a:lnTo>
                    <a:pt x="53779" y="78507"/>
                  </a:lnTo>
                  <a:lnTo>
                    <a:pt x="52592" y="80476"/>
                  </a:lnTo>
                  <a:lnTo>
                    <a:pt x="49915" y="81423"/>
                  </a:lnTo>
                  <a:lnTo>
                    <a:pt x="47933" y="78747"/>
                  </a:lnTo>
                  <a:lnTo>
                    <a:pt x="47541" y="75160"/>
                  </a:lnTo>
                  <a:lnTo>
                    <a:pt x="48412" y="72218"/>
                  </a:lnTo>
                  <a:lnTo>
                    <a:pt x="51165" y="70173"/>
                  </a:lnTo>
                  <a:lnTo>
                    <a:pt x="54095" y="69769"/>
                  </a:lnTo>
                  <a:lnTo>
                    <a:pt x="55433" y="70880"/>
                  </a:lnTo>
                  <a:lnTo>
                    <a:pt x="56064" y="69693"/>
                  </a:lnTo>
                  <a:lnTo>
                    <a:pt x="58198" y="69693"/>
                  </a:lnTo>
                  <a:lnTo>
                    <a:pt x="60964" y="70552"/>
                  </a:lnTo>
                  <a:lnTo>
                    <a:pt x="61191" y="72521"/>
                  </a:lnTo>
                  <a:lnTo>
                    <a:pt x="62529" y="74567"/>
                  </a:lnTo>
                  <a:lnTo>
                    <a:pt x="62933" y="72484"/>
                  </a:lnTo>
                  <a:lnTo>
                    <a:pt x="62769" y="68759"/>
                  </a:lnTo>
                  <a:lnTo>
                    <a:pt x="63805" y="66852"/>
                  </a:lnTo>
                  <a:lnTo>
                    <a:pt x="66797" y="64806"/>
                  </a:lnTo>
                  <a:lnTo>
                    <a:pt x="68300" y="62281"/>
                  </a:lnTo>
                  <a:lnTo>
                    <a:pt x="69083" y="60248"/>
                  </a:lnTo>
                  <a:lnTo>
                    <a:pt x="71684" y="57697"/>
                  </a:lnTo>
                  <a:lnTo>
                    <a:pt x="73338" y="57697"/>
                  </a:lnTo>
                  <a:lnTo>
                    <a:pt x="74197" y="55412"/>
                  </a:lnTo>
                  <a:lnTo>
                    <a:pt x="76722" y="53758"/>
                  </a:lnTo>
                  <a:lnTo>
                    <a:pt x="77833" y="55488"/>
                  </a:lnTo>
                  <a:lnTo>
                    <a:pt x="79879" y="54187"/>
                  </a:lnTo>
                  <a:lnTo>
                    <a:pt x="83351" y="52748"/>
                  </a:lnTo>
                  <a:lnTo>
                    <a:pt x="82569" y="51876"/>
                  </a:lnTo>
                  <a:lnTo>
                    <a:pt x="79412" y="52104"/>
                  </a:lnTo>
                  <a:lnTo>
                    <a:pt x="78692" y="50525"/>
                  </a:lnTo>
                  <a:lnTo>
                    <a:pt x="78692" y="49187"/>
                  </a:lnTo>
                  <a:lnTo>
                    <a:pt x="77833" y="48707"/>
                  </a:lnTo>
                  <a:lnTo>
                    <a:pt x="76091" y="49502"/>
                  </a:lnTo>
                  <a:lnTo>
                    <a:pt x="78540" y="48240"/>
                  </a:lnTo>
                  <a:lnTo>
                    <a:pt x="80902" y="48240"/>
                  </a:lnTo>
                  <a:lnTo>
                    <a:pt x="83111" y="48391"/>
                  </a:lnTo>
                  <a:lnTo>
                    <a:pt x="85725" y="46901"/>
                  </a:lnTo>
                  <a:cubicBezTo>
                    <a:pt x="85725" y="46901"/>
                    <a:pt x="87619" y="45474"/>
                    <a:pt x="87695" y="45361"/>
                  </a:cubicBezTo>
                  <a:cubicBezTo>
                    <a:pt x="87771" y="45247"/>
                    <a:pt x="86041" y="42204"/>
                    <a:pt x="86041" y="42204"/>
                  </a:cubicBezTo>
                  <a:lnTo>
                    <a:pt x="83983" y="40297"/>
                  </a:lnTo>
                  <a:lnTo>
                    <a:pt x="83591" y="38151"/>
                  </a:lnTo>
                  <a:lnTo>
                    <a:pt x="83111" y="33820"/>
                  </a:lnTo>
                  <a:lnTo>
                    <a:pt x="81066" y="36105"/>
                  </a:lnTo>
                  <a:lnTo>
                    <a:pt x="79172" y="35701"/>
                  </a:lnTo>
                  <a:lnTo>
                    <a:pt x="78856" y="33656"/>
                  </a:lnTo>
                  <a:lnTo>
                    <a:pt x="79639" y="32203"/>
                  </a:lnTo>
                  <a:lnTo>
                    <a:pt x="77909" y="31724"/>
                  </a:lnTo>
                  <a:lnTo>
                    <a:pt x="76798" y="30575"/>
                  </a:lnTo>
                  <a:lnTo>
                    <a:pt x="73957" y="30575"/>
                  </a:lnTo>
                  <a:lnTo>
                    <a:pt x="73098" y="30650"/>
                  </a:lnTo>
                  <a:lnTo>
                    <a:pt x="73010" y="33491"/>
                  </a:lnTo>
                  <a:lnTo>
                    <a:pt x="71671" y="34918"/>
                  </a:lnTo>
                  <a:lnTo>
                    <a:pt x="72467" y="36156"/>
                  </a:lnTo>
                  <a:lnTo>
                    <a:pt x="72694" y="38479"/>
                  </a:lnTo>
                  <a:lnTo>
                    <a:pt x="70573" y="40285"/>
                  </a:lnTo>
                  <a:lnTo>
                    <a:pt x="68603" y="40979"/>
                  </a:lnTo>
                  <a:lnTo>
                    <a:pt x="68603" y="44136"/>
                  </a:lnTo>
                  <a:lnTo>
                    <a:pt x="67340" y="44767"/>
                  </a:lnTo>
                  <a:lnTo>
                    <a:pt x="65913" y="42962"/>
                  </a:lnTo>
                  <a:lnTo>
                    <a:pt x="66545" y="40196"/>
                  </a:lnTo>
                  <a:lnTo>
                    <a:pt x="64386" y="39098"/>
                  </a:lnTo>
                  <a:lnTo>
                    <a:pt x="62113" y="37747"/>
                  </a:lnTo>
                  <a:lnTo>
                    <a:pt x="61115" y="36888"/>
                  </a:lnTo>
                  <a:lnTo>
                    <a:pt x="60092" y="36888"/>
                  </a:lnTo>
                  <a:lnTo>
                    <a:pt x="59852" y="34123"/>
                  </a:lnTo>
                  <a:lnTo>
                    <a:pt x="60244" y="31686"/>
                  </a:lnTo>
                  <a:lnTo>
                    <a:pt x="61088" y="29679"/>
                  </a:lnTo>
                  <a:lnTo>
                    <a:pt x="61088" y="29679"/>
                  </a:lnTo>
                  <a:cubicBezTo>
                    <a:pt x="61170" y="29674"/>
                    <a:pt x="61518" y="29543"/>
                    <a:pt x="62694" y="28958"/>
                  </a:cubicBezTo>
                  <a:cubicBezTo>
                    <a:pt x="63454" y="28578"/>
                    <a:pt x="63639" y="28510"/>
                    <a:pt x="63679" y="28510"/>
                  </a:cubicBezTo>
                  <a:cubicBezTo>
                    <a:pt x="63702" y="28510"/>
                    <a:pt x="63680" y="28531"/>
                    <a:pt x="63688" y="28531"/>
                  </a:cubicBezTo>
                  <a:cubicBezTo>
                    <a:pt x="63704" y="28531"/>
                    <a:pt x="63843" y="28444"/>
                    <a:pt x="64739" y="27910"/>
                  </a:cubicBezTo>
                  <a:cubicBezTo>
                    <a:pt x="66873" y="26648"/>
                    <a:pt x="66873" y="26648"/>
                    <a:pt x="66873" y="26648"/>
                  </a:cubicBezTo>
                  <a:lnTo>
                    <a:pt x="68451" y="25145"/>
                  </a:lnTo>
                  <a:lnTo>
                    <a:pt x="69714" y="23870"/>
                  </a:lnTo>
                  <a:lnTo>
                    <a:pt x="70585" y="23642"/>
                  </a:lnTo>
                  <a:lnTo>
                    <a:pt x="73969" y="23642"/>
                  </a:lnTo>
                  <a:lnTo>
                    <a:pt x="74121" y="21597"/>
                  </a:lnTo>
                  <a:lnTo>
                    <a:pt x="75144" y="19779"/>
                  </a:lnTo>
                  <a:lnTo>
                    <a:pt x="74677" y="18049"/>
                  </a:lnTo>
                  <a:lnTo>
                    <a:pt x="73035" y="16660"/>
                  </a:lnTo>
                  <a:lnTo>
                    <a:pt x="71987" y="18693"/>
                  </a:lnTo>
                  <a:lnTo>
                    <a:pt x="70371" y="19943"/>
                  </a:lnTo>
                  <a:lnTo>
                    <a:pt x="69234" y="20726"/>
                  </a:lnTo>
                  <a:lnTo>
                    <a:pt x="69234" y="18276"/>
                  </a:lnTo>
                  <a:lnTo>
                    <a:pt x="69487" y="17013"/>
                  </a:lnTo>
                  <a:lnTo>
                    <a:pt x="69487" y="17013"/>
                  </a:lnTo>
                  <a:lnTo>
                    <a:pt x="68439" y="17960"/>
                  </a:lnTo>
                  <a:lnTo>
                    <a:pt x="67403" y="15599"/>
                  </a:lnTo>
                  <a:lnTo>
                    <a:pt x="68565" y="14336"/>
                  </a:lnTo>
                  <a:lnTo>
                    <a:pt x="69373" y="12594"/>
                  </a:lnTo>
                  <a:lnTo>
                    <a:pt x="70636" y="9841"/>
                  </a:lnTo>
                  <a:lnTo>
                    <a:pt x="71633" y="9450"/>
                  </a:lnTo>
                  <a:lnTo>
                    <a:pt x="73401" y="7783"/>
                  </a:lnTo>
                  <a:lnTo>
                    <a:pt x="72618" y="7379"/>
                  </a:lnTo>
                  <a:lnTo>
                    <a:pt x="71633" y="7240"/>
                  </a:lnTo>
                  <a:lnTo>
                    <a:pt x="69234" y="7240"/>
                  </a:lnTo>
                  <a:lnTo>
                    <a:pt x="69234" y="9450"/>
                  </a:lnTo>
                  <a:lnTo>
                    <a:pt x="67164" y="12152"/>
                  </a:lnTo>
                  <a:lnTo>
                    <a:pt x="65408" y="14854"/>
                  </a:lnTo>
                  <a:lnTo>
                    <a:pt x="66280" y="16091"/>
                  </a:lnTo>
                  <a:lnTo>
                    <a:pt x="65926" y="18516"/>
                  </a:lnTo>
                  <a:lnTo>
                    <a:pt x="62921" y="20094"/>
                  </a:lnTo>
                  <a:lnTo>
                    <a:pt x="62921" y="18276"/>
                  </a:lnTo>
                  <a:lnTo>
                    <a:pt x="61191" y="18124"/>
                  </a:lnTo>
                  <a:lnTo>
                    <a:pt x="59701" y="19299"/>
                  </a:lnTo>
                  <a:lnTo>
                    <a:pt x="57845" y="16698"/>
                  </a:lnTo>
                  <a:lnTo>
                    <a:pt x="55673" y="16698"/>
                  </a:lnTo>
                  <a:lnTo>
                    <a:pt x="54966" y="18049"/>
                  </a:lnTo>
                  <a:lnTo>
                    <a:pt x="54259" y="19071"/>
                  </a:lnTo>
                  <a:lnTo>
                    <a:pt x="53223" y="16786"/>
                  </a:lnTo>
                  <a:cubicBezTo>
                    <a:pt x="53223" y="16786"/>
                    <a:pt x="52623" y="16998"/>
                    <a:pt x="52038" y="16998"/>
                  </a:cubicBezTo>
                  <a:cubicBezTo>
                    <a:pt x="51500" y="16998"/>
                    <a:pt x="50974" y="16819"/>
                    <a:pt x="50938" y="16129"/>
                  </a:cubicBezTo>
                  <a:cubicBezTo>
                    <a:pt x="50862" y="14690"/>
                    <a:pt x="50862" y="14677"/>
                    <a:pt x="50862" y="14677"/>
                  </a:cubicBezTo>
                  <a:lnTo>
                    <a:pt x="47629" y="11672"/>
                  </a:lnTo>
                  <a:lnTo>
                    <a:pt x="46594" y="10952"/>
                  </a:lnTo>
                  <a:lnTo>
                    <a:pt x="44788" y="11268"/>
                  </a:lnTo>
                  <a:lnTo>
                    <a:pt x="43993" y="8869"/>
                  </a:lnTo>
                  <a:lnTo>
                    <a:pt x="42579" y="8427"/>
                  </a:lnTo>
                  <a:lnTo>
                    <a:pt x="39030" y="8869"/>
                  </a:lnTo>
                  <a:lnTo>
                    <a:pt x="36972" y="8427"/>
                  </a:lnTo>
                  <a:lnTo>
                    <a:pt x="34295" y="6141"/>
                  </a:lnTo>
                  <a:lnTo>
                    <a:pt x="30747" y="4462"/>
                  </a:lnTo>
                  <a:lnTo>
                    <a:pt x="28159" y="1962"/>
                  </a:lnTo>
                  <a:lnTo>
                    <a:pt x="26037" y="194"/>
                  </a:lnTo>
                  <a:lnTo>
                    <a:pt x="23196" y="825"/>
                  </a:lnTo>
                  <a:cubicBezTo>
                    <a:pt x="23196" y="825"/>
                    <a:pt x="23017" y="0"/>
                    <a:pt x="22033" y="0"/>
                  </a:cubicBez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53"/>
            <p:cNvSpPr/>
            <p:nvPr/>
          </p:nvSpPr>
          <p:spPr>
            <a:xfrm>
              <a:off x="238125" y="1071925"/>
              <a:ext cx="2568675" cy="3902025"/>
            </a:xfrm>
            <a:custGeom>
              <a:avLst/>
              <a:gdLst/>
              <a:ahLst/>
              <a:cxnLst/>
              <a:rect l="l" t="t" r="r" b="b"/>
              <a:pathLst>
                <a:path w="102747" h="156081" extrusionOk="0">
                  <a:moveTo>
                    <a:pt x="61468" y="29836"/>
                  </a:moveTo>
                  <a:cubicBezTo>
                    <a:pt x="61506" y="29899"/>
                    <a:pt x="61519" y="29962"/>
                    <a:pt x="61506" y="30025"/>
                  </a:cubicBezTo>
                  <a:lnTo>
                    <a:pt x="61342" y="29899"/>
                  </a:lnTo>
                  <a:lnTo>
                    <a:pt x="61468" y="29836"/>
                  </a:lnTo>
                  <a:close/>
                  <a:moveTo>
                    <a:pt x="101181" y="102504"/>
                  </a:moveTo>
                  <a:lnTo>
                    <a:pt x="101282" y="102542"/>
                  </a:lnTo>
                  <a:lnTo>
                    <a:pt x="101193" y="102718"/>
                  </a:lnTo>
                  <a:cubicBezTo>
                    <a:pt x="101155" y="102655"/>
                    <a:pt x="101143" y="102567"/>
                    <a:pt x="101181" y="102504"/>
                  </a:cubicBezTo>
                  <a:close/>
                  <a:moveTo>
                    <a:pt x="22159" y="618"/>
                  </a:moveTo>
                  <a:cubicBezTo>
                    <a:pt x="22328" y="618"/>
                    <a:pt x="22461" y="648"/>
                    <a:pt x="22565" y="692"/>
                  </a:cubicBezTo>
                  <a:cubicBezTo>
                    <a:pt x="22779" y="781"/>
                    <a:pt x="22943" y="970"/>
                    <a:pt x="23019" y="1198"/>
                  </a:cubicBezTo>
                  <a:lnTo>
                    <a:pt x="23385" y="1437"/>
                  </a:lnTo>
                  <a:lnTo>
                    <a:pt x="26075" y="844"/>
                  </a:lnTo>
                  <a:lnTo>
                    <a:pt x="28057" y="2498"/>
                  </a:lnTo>
                  <a:lnTo>
                    <a:pt x="30658" y="4998"/>
                  </a:lnTo>
                  <a:lnTo>
                    <a:pt x="34257" y="6716"/>
                  </a:lnTo>
                  <a:lnTo>
                    <a:pt x="36909" y="8976"/>
                  </a:lnTo>
                  <a:lnTo>
                    <a:pt x="37048" y="9052"/>
                  </a:lnTo>
                  <a:lnTo>
                    <a:pt x="39093" y="9481"/>
                  </a:lnTo>
                  <a:lnTo>
                    <a:pt x="39207" y="9481"/>
                  </a:lnTo>
                  <a:lnTo>
                    <a:pt x="42679" y="9052"/>
                  </a:lnTo>
                  <a:lnTo>
                    <a:pt x="43879" y="9430"/>
                  </a:lnTo>
                  <a:lnTo>
                    <a:pt x="44624" y="11678"/>
                  </a:lnTo>
                  <a:lnTo>
                    <a:pt x="44978" y="11893"/>
                  </a:lnTo>
                  <a:lnTo>
                    <a:pt x="46657" y="11590"/>
                  </a:lnTo>
                  <a:lnTo>
                    <a:pt x="47541" y="12208"/>
                  </a:lnTo>
                  <a:lnTo>
                    <a:pt x="50685" y="15125"/>
                  </a:lnTo>
                  <a:cubicBezTo>
                    <a:pt x="50698" y="15302"/>
                    <a:pt x="50710" y="15668"/>
                    <a:pt x="50761" y="16464"/>
                  </a:cubicBezTo>
                  <a:cubicBezTo>
                    <a:pt x="50761" y="16830"/>
                    <a:pt x="50937" y="17183"/>
                    <a:pt x="51253" y="17385"/>
                  </a:cubicBezTo>
                  <a:cubicBezTo>
                    <a:pt x="51517" y="17561"/>
                    <a:pt x="51851" y="17620"/>
                    <a:pt x="52180" y="17620"/>
                  </a:cubicBezTo>
                  <a:cubicBezTo>
                    <a:pt x="52561" y="17620"/>
                    <a:pt x="52935" y="17541"/>
                    <a:pt x="53185" y="17474"/>
                  </a:cubicBezTo>
                  <a:lnTo>
                    <a:pt x="54094" y="19507"/>
                  </a:lnTo>
                  <a:lnTo>
                    <a:pt x="54637" y="19557"/>
                  </a:lnTo>
                  <a:lnTo>
                    <a:pt x="55370" y="18497"/>
                  </a:lnTo>
                  <a:lnTo>
                    <a:pt x="55988" y="17322"/>
                  </a:lnTo>
                  <a:lnTo>
                    <a:pt x="57807" y="17322"/>
                  </a:lnTo>
                  <a:lnTo>
                    <a:pt x="59562" y="19784"/>
                  </a:lnTo>
                  <a:lnTo>
                    <a:pt x="60016" y="19848"/>
                  </a:lnTo>
                  <a:lnTo>
                    <a:pt x="61418" y="18762"/>
                  </a:lnTo>
                  <a:lnTo>
                    <a:pt x="62744" y="18875"/>
                  </a:lnTo>
                  <a:lnTo>
                    <a:pt x="62744" y="20403"/>
                  </a:lnTo>
                  <a:lnTo>
                    <a:pt x="63198" y="20681"/>
                  </a:lnTo>
                  <a:lnTo>
                    <a:pt x="66204" y="19103"/>
                  </a:lnTo>
                  <a:lnTo>
                    <a:pt x="66355" y="18875"/>
                  </a:lnTo>
                  <a:lnTo>
                    <a:pt x="66709" y="16451"/>
                  </a:lnTo>
                  <a:lnTo>
                    <a:pt x="66658" y="16224"/>
                  </a:lnTo>
                  <a:lnTo>
                    <a:pt x="65913" y="15150"/>
                  </a:lnTo>
                  <a:lnTo>
                    <a:pt x="67542" y="12650"/>
                  </a:lnTo>
                  <a:lnTo>
                    <a:pt x="69613" y="9961"/>
                  </a:lnTo>
                  <a:lnTo>
                    <a:pt x="69676" y="9771"/>
                  </a:lnTo>
                  <a:lnTo>
                    <a:pt x="69676" y="7877"/>
                  </a:lnTo>
                  <a:lnTo>
                    <a:pt x="71709" y="7877"/>
                  </a:lnTo>
                  <a:lnTo>
                    <a:pt x="72631" y="8004"/>
                  </a:lnTo>
                  <a:lnTo>
                    <a:pt x="72984" y="8180"/>
                  </a:lnTo>
                  <a:lnTo>
                    <a:pt x="71570" y="9493"/>
                  </a:lnTo>
                  <a:lnTo>
                    <a:pt x="70636" y="9872"/>
                  </a:lnTo>
                  <a:lnTo>
                    <a:pt x="70472" y="10024"/>
                  </a:lnTo>
                  <a:lnTo>
                    <a:pt x="68413" y="14469"/>
                  </a:lnTo>
                  <a:lnTo>
                    <a:pt x="67290" y="15693"/>
                  </a:lnTo>
                  <a:lnTo>
                    <a:pt x="67226" y="16034"/>
                  </a:lnTo>
                  <a:lnTo>
                    <a:pt x="68274" y="18408"/>
                  </a:lnTo>
                  <a:lnTo>
                    <a:pt x="68780" y="18509"/>
                  </a:lnTo>
                  <a:lnTo>
                    <a:pt x="69108" y="18206"/>
                  </a:lnTo>
                  <a:lnTo>
                    <a:pt x="69108" y="18206"/>
                  </a:lnTo>
                  <a:lnTo>
                    <a:pt x="69045" y="18522"/>
                  </a:lnTo>
                  <a:lnTo>
                    <a:pt x="69045" y="21035"/>
                  </a:lnTo>
                  <a:lnTo>
                    <a:pt x="69537" y="21287"/>
                  </a:lnTo>
                  <a:lnTo>
                    <a:pt x="70686" y="20504"/>
                  </a:lnTo>
                  <a:lnTo>
                    <a:pt x="72315" y="19254"/>
                  </a:lnTo>
                  <a:lnTo>
                    <a:pt x="73262" y="17474"/>
                  </a:lnTo>
                  <a:lnTo>
                    <a:pt x="74525" y="18534"/>
                  </a:lnTo>
                  <a:lnTo>
                    <a:pt x="74929" y="20050"/>
                  </a:lnTo>
                  <a:lnTo>
                    <a:pt x="73982" y="21742"/>
                  </a:lnTo>
                  <a:lnTo>
                    <a:pt x="73805" y="23636"/>
                  </a:lnTo>
                  <a:lnTo>
                    <a:pt x="70699" y="23636"/>
                  </a:lnTo>
                  <a:lnTo>
                    <a:pt x="69752" y="23863"/>
                  </a:lnTo>
                  <a:lnTo>
                    <a:pt x="69613" y="23951"/>
                  </a:lnTo>
                  <a:lnTo>
                    <a:pt x="68350" y="25227"/>
                  </a:lnTo>
                  <a:lnTo>
                    <a:pt x="66797" y="26704"/>
                  </a:lnTo>
                  <a:cubicBezTo>
                    <a:pt x="66721" y="26755"/>
                    <a:pt x="66368" y="26982"/>
                    <a:pt x="64701" y="27954"/>
                  </a:cubicBezTo>
                  <a:lnTo>
                    <a:pt x="64171" y="28270"/>
                  </a:lnTo>
                  <a:lnTo>
                    <a:pt x="63779" y="28510"/>
                  </a:lnTo>
                  <a:cubicBezTo>
                    <a:pt x="63602" y="28535"/>
                    <a:pt x="63299" y="28674"/>
                    <a:pt x="62668" y="28990"/>
                  </a:cubicBezTo>
                  <a:cubicBezTo>
                    <a:pt x="61443" y="29608"/>
                    <a:pt x="61216" y="29684"/>
                    <a:pt x="61178" y="29684"/>
                  </a:cubicBezTo>
                  <a:lnTo>
                    <a:pt x="61178" y="29785"/>
                  </a:lnTo>
                  <a:lnTo>
                    <a:pt x="61039" y="29684"/>
                  </a:lnTo>
                  <a:cubicBezTo>
                    <a:pt x="60938" y="29747"/>
                    <a:pt x="60875" y="29861"/>
                    <a:pt x="60862" y="29974"/>
                  </a:cubicBezTo>
                  <a:lnTo>
                    <a:pt x="60079" y="31868"/>
                  </a:lnTo>
                  <a:lnTo>
                    <a:pt x="59663" y="34381"/>
                  </a:lnTo>
                  <a:lnTo>
                    <a:pt x="59663" y="34457"/>
                  </a:lnTo>
                  <a:lnTo>
                    <a:pt x="59890" y="37222"/>
                  </a:lnTo>
                  <a:lnTo>
                    <a:pt x="60206" y="37500"/>
                  </a:lnTo>
                  <a:lnTo>
                    <a:pt x="61115" y="37500"/>
                  </a:lnTo>
                  <a:lnTo>
                    <a:pt x="62075" y="38321"/>
                  </a:lnTo>
                  <a:lnTo>
                    <a:pt x="64360" y="39685"/>
                  </a:lnTo>
                  <a:lnTo>
                    <a:pt x="66317" y="40669"/>
                  </a:lnTo>
                  <a:lnTo>
                    <a:pt x="65736" y="43195"/>
                  </a:lnTo>
                  <a:lnTo>
                    <a:pt x="65800" y="43460"/>
                  </a:lnTo>
                  <a:lnTo>
                    <a:pt x="67214" y="45278"/>
                  </a:lnTo>
                  <a:lnTo>
                    <a:pt x="67605" y="45354"/>
                  </a:lnTo>
                  <a:lnTo>
                    <a:pt x="68868" y="44723"/>
                  </a:lnTo>
                  <a:lnTo>
                    <a:pt x="69045" y="44445"/>
                  </a:lnTo>
                  <a:lnTo>
                    <a:pt x="69045" y="41516"/>
                  </a:lnTo>
                  <a:lnTo>
                    <a:pt x="70800" y="40884"/>
                  </a:lnTo>
                  <a:lnTo>
                    <a:pt x="73035" y="39028"/>
                  </a:lnTo>
                  <a:lnTo>
                    <a:pt x="73136" y="38750"/>
                  </a:lnTo>
                  <a:lnTo>
                    <a:pt x="72909" y="36414"/>
                  </a:lnTo>
                  <a:lnTo>
                    <a:pt x="72858" y="36275"/>
                  </a:lnTo>
                  <a:lnTo>
                    <a:pt x="72201" y="35253"/>
                  </a:lnTo>
                  <a:lnTo>
                    <a:pt x="73376" y="34015"/>
                  </a:lnTo>
                  <a:lnTo>
                    <a:pt x="73464" y="33800"/>
                  </a:lnTo>
                  <a:lnTo>
                    <a:pt x="73527" y="31250"/>
                  </a:lnTo>
                  <a:lnTo>
                    <a:pt x="74095" y="31199"/>
                  </a:lnTo>
                  <a:lnTo>
                    <a:pt x="76798" y="31199"/>
                  </a:lnTo>
                  <a:lnTo>
                    <a:pt x="77808" y="32247"/>
                  </a:lnTo>
                  <a:lnTo>
                    <a:pt x="77947" y="32323"/>
                  </a:lnTo>
                  <a:lnTo>
                    <a:pt x="79298" y="32702"/>
                  </a:lnTo>
                  <a:lnTo>
                    <a:pt x="78704" y="33813"/>
                  </a:lnTo>
                  <a:lnTo>
                    <a:pt x="78666" y="34015"/>
                  </a:lnTo>
                  <a:lnTo>
                    <a:pt x="78982" y="36061"/>
                  </a:lnTo>
                  <a:lnTo>
                    <a:pt x="79235" y="36326"/>
                  </a:lnTo>
                  <a:lnTo>
                    <a:pt x="81129" y="36730"/>
                  </a:lnTo>
                  <a:lnTo>
                    <a:pt x="81419" y="36629"/>
                  </a:lnTo>
                  <a:lnTo>
                    <a:pt x="82998" y="34861"/>
                  </a:lnTo>
                  <a:lnTo>
                    <a:pt x="83402" y="38523"/>
                  </a:lnTo>
                  <a:lnTo>
                    <a:pt x="83793" y="40657"/>
                  </a:lnTo>
                  <a:lnTo>
                    <a:pt x="83894" y="40834"/>
                  </a:lnTo>
                  <a:lnTo>
                    <a:pt x="85902" y="42715"/>
                  </a:lnTo>
                  <a:cubicBezTo>
                    <a:pt x="86558" y="43864"/>
                    <a:pt x="87253" y="45127"/>
                    <a:pt x="87455" y="45569"/>
                  </a:cubicBezTo>
                  <a:cubicBezTo>
                    <a:pt x="87152" y="45821"/>
                    <a:pt x="86369" y="46415"/>
                    <a:pt x="85687" y="46932"/>
                  </a:cubicBezTo>
                  <a:lnTo>
                    <a:pt x="83162" y="48385"/>
                  </a:lnTo>
                  <a:lnTo>
                    <a:pt x="81028" y="48220"/>
                  </a:lnTo>
                  <a:lnTo>
                    <a:pt x="78654" y="48220"/>
                  </a:lnTo>
                  <a:lnTo>
                    <a:pt x="78515" y="48258"/>
                  </a:lnTo>
                  <a:lnTo>
                    <a:pt x="76065" y="49521"/>
                  </a:lnTo>
                  <a:lnTo>
                    <a:pt x="76343" y="50089"/>
                  </a:lnTo>
                  <a:lnTo>
                    <a:pt x="77934" y="49369"/>
                  </a:lnTo>
                  <a:lnTo>
                    <a:pt x="78502" y="49685"/>
                  </a:lnTo>
                  <a:lnTo>
                    <a:pt x="78502" y="50834"/>
                  </a:lnTo>
                  <a:lnTo>
                    <a:pt x="79235" y="52539"/>
                  </a:lnTo>
                  <a:lnTo>
                    <a:pt x="79550" y="52728"/>
                  </a:lnTo>
                  <a:lnTo>
                    <a:pt x="82556" y="52514"/>
                  </a:lnTo>
                  <a:lnTo>
                    <a:pt x="82934" y="52930"/>
                  </a:lnTo>
                  <a:lnTo>
                    <a:pt x="79828" y="54231"/>
                  </a:lnTo>
                  <a:lnTo>
                    <a:pt x="78048" y="55355"/>
                  </a:lnTo>
                  <a:lnTo>
                    <a:pt x="77113" y="53890"/>
                  </a:lnTo>
                  <a:lnTo>
                    <a:pt x="76671" y="53802"/>
                  </a:lnTo>
                  <a:lnTo>
                    <a:pt x="74146" y="55456"/>
                  </a:lnTo>
                  <a:lnTo>
                    <a:pt x="74032" y="55607"/>
                  </a:lnTo>
                  <a:lnTo>
                    <a:pt x="73237" y="57691"/>
                  </a:lnTo>
                  <a:lnTo>
                    <a:pt x="71797" y="57691"/>
                  </a:lnTo>
                  <a:lnTo>
                    <a:pt x="71583" y="57779"/>
                  </a:lnTo>
                  <a:lnTo>
                    <a:pt x="68982" y="60330"/>
                  </a:lnTo>
                  <a:lnTo>
                    <a:pt x="68136" y="62426"/>
                  </a:lnTo>
                  <a:lnTo>
                    <a:pt x="66671" y="64888"/>
                  </a:lnTo>
                  <a:lnTo>
                    <a:pt x="63741" y="66908"/>
                  </a:lnTo>
                  <a:lnTo>
                    <a:pt x="63640" y="67009"/>
                  </a:lnTo>
                  <a:lnTo>
                    <a:pt x="62618" y="68916"/>
                  </a:lnTo>
                  <a:lnTo>
                    <a:pt x="62580" y="69068"/>
                  </a:lnTo>
                  <a:lnTo>
                    <a:pt x="62731" y="72767"/>
                  </a:lnTo>
                  <a:lnTo>
                    <a:pt x="62491" y="74043"/>
                  </a:lnTo>
                  <a:lnTo>
                    <a:pt x="61620" y="72717"/>
                  </a:lnTo>
                  <a:lnTo>
                    <a:pt x="61393" y="70823"/>
                  </a:lnTo>
                  <a:lnTo>
                    <a:pt x="61178" y="70558"/>
                  </a:lnTo>
                  <a:lnTo>
                    <a:pt x="58413" y="69686"/>
                  </a:lnTo>
                  <a:lnTo>
                    <a:pt x="56190" y="69674"/>
                  </a:lnTo>
                  <a:lnTo>
                    <a:pt x="55913" y="69838"/>
                  </a:lnTo>
                  <a:lnTo>
                    <a:pt x="55471" y="70684"/>
                  </a:lnTo>
                  <a:lnTo>
                    <a:pt x="54423" y="69838"/>
                  </a:lnTo>
                  <a:lnTo>
                    <a:pt x="54183" y="69762"/>
                  </a:lnTo>
                  <a:lnTo>
                    <a:pt x="51266" y="70166"/>
                  </a:lnTo>
                  <a:lnTo>
                    <a:pt x="51114" y="70229"/>
                  </a:lnTo>
                  <a:lnTo>
                    <a:pt x="48362" y="72287"/>
                  </a:lnTo>
                  <a:lnTo>
                    <a:pt x="48248" y="72452"/>
                  </a:lnTo>
                  <a:lnTo>
                    <a:pt x="47377" y="75381"/>
                  </a:lnTo>
                  <a:lnTo>
                    <a:pt x="47377" y="75507"/>
                  </a:lnTo>
                  <a:lnTo>
                    <a:pt x="47768" y="79093"/>
                  </a:lnTo>
                  <a:lnTo>
                    <a:pt x="47819" y="79245"/>
                  </a:lnTo>
                  <a:lnTo>
                    <a:pt x="49801" y="81934"/>
                  </a:lnTo>
                  <a:lnTo>
                    <a:pt x="50155" y="82048"/>
                  </a:lnTo>
                  <a:lnTo>
                    <a:pt x="52832" y="81101"/>
                  </a:lnTo>
                  <a:lnTo>
                    <a:pt x="52996" y="80962"/>
                  </a:lnTo>
                  <a:lnTo>
                    <a:pt x="54082" y="79144"/>
                  </a:lnTo>
                  <a:lnTo>
                    <a:pt x="56304" y="79144"/>
                  </a:lnTo>
                  <a:lnTo>
                    <a:pt x="56203" y="79876"/>
                  </a:lnTo>
                  <a:lnTo>
                    <a:pt x="55496" y="81240"/>
                  </a:lnTo>
                  <a:lnTo>
                    <a:pt x="54789" y="83210"/>
                  </a:lnTo>
                  <a:lnTo>
                    <a:pt x="55054" y="83639"/>
                  </a:lnTo>
                  <a:lnTo>
                    <a:pt x="57516" y="83930"/>
                  </a:lnTo>
                  <a:lnTo>
                    <a:pt x="59095" y="84460"/>
                  </a:lnTo>
                  <a:lnTo>
                    <a:pt x="58413" y="86202"/>
                  </a:lnTo>
                  <a:lnTo>
                    <a:pt x="58425" y="86455"/>
                  </a:lnTo>
                  <a:lnTo>
                    <a:pt x="59688" y="89056"/>
                  </a:lnTo>
                  <a:lnTo>
                    <a:pt x="59840" y="89195"/>
                  </a:lnTo>
                  <a:lnTo>
                    <a:pt x="61569" y="90066"/>
                  </a:lnTo>
                  <a:lnTo>
                    <a:pt x="61809" y="90079"/>
                  </a:lnTo>
                  <a:lnTo>
                    <a:pt x="63388" y="89586"/>
                  </a:lnTo>
                  <a:lnTo>
                    <a:pt x="64827" y="90735"/>
                  </a:lnTo>
                  <a:lnTo>
                    <a:pt x="65320" y="90597"/>
                  </a:lnTo>
                  <a:cubicBezTo>
                    <a:pt x="65345" y="90546"/>
                    <a:pt x="65749" y="89397"/>
                    <a:pt x="65863" y="88980"/>
                  </a:cubicBezTo>
                  <a:cubicBezTo>
                    <a:pt x="66166" y="88766"/>
                    <a:pt x="67656" y="88261"/>
                    <a:pt x="68944" y="87882"/>
                  </a:cubicBezTo>
                  <a:lnTo>
                    <a:pt x="71696" y="87806"/>
                  </a:lnTo>
                  <a:lnTo>
                    <a:pt x="74222" y="88437"/>
                  </a:lnTo>
                  <a:lnTo>
                    <a:pt x="76596" y="88665"/>
                  </a:lnTo>
                  <a:lnTo>
                    <a:pt x="78553" y="89788"/>
                  </a:lnTo>
                  <a:lnTo>
                    <a:pt x="80813" y="91973"/>
                  </a:lnTo>
                  <a:lnTo>
                    <a:pt x="81002" y="92061"/>
                  </a:lnTo>
                  <a:lnTo>
                    <a:pt x="83174" y="92289"/>
                  </a:lnTo>
                  <a:lnTo>
                    <a:pt x="86432" y="93362"/>
                  </a:lnTo>
                  <a:lnTo>
                    <a:pt x="87846" y="95370"/>
                  </a:lnTo>
                  <a:lnTo>
                    <a:pt x="89021" y="98097"/>
                  </a:lnTo>
                  <a:lnTo>
                    <a:pt x="89185" y="98274"/>
                  </a:lnTo>
                  <a:lnTo>
                    <a:pt x="91470" y="99221"/>
                  </a:lnTo>
                  <a:lnTo>
                    <a:pt x="93529" y="100016"/>
                  </a:lnTo>
                  <a:lnTo>
                    <a:pt x="95448" y="100345"/>
                  </a:lnTo>
                  <a:lnTo>
                    <a:pt x="98655" y="101595"/>
                  </a:lnTo>
                  <a:cubicBezTo>
                    <a:pt x="100625" y="102365"/>
                    <a:pt x="101092" y="102655"/>
                    <a:pt x="101193" y="102731"/>
                  </a:cubicBezTo>
                  <a:lnTo>
                    <a:pt x="101168" y="102782"/>
                  </a:lnTo>
                  <a:lnTo>
                    <a:pt x="102115" y="104524"/>
                  </a:lnTo>
                  <a:lnTo>
                    <a:pt x="101130" y="106305"/>
                  </a:lnTo>
                  <a:lnTo>
                    <a:pt x="99312" y="108590"/>
                  </a:lnTo>
                  <a:lnTo>
                    <a:pt x="99249" y="108716"/>
                  </a:lnTo>
                  <a:lnTo>
                    <a:pt x="98857" y="110673"/>
                  </a:lnTo>
                  <a:lnTo>
                    <a:pt x="97986" y="113855"/>
                  </a:lnTo>
                  <a:lnTo>
                    <a:pt x="97456" y="117492"/>
                  </a:lnTo>
                  <a:lnTo>
                    <a:pt x="96256" y="118199"/>
                  </a:lnTo>
                  <a:lnTo>
                    <a:pt x="93541" y="119639"/>
                  </a:lnTo>
                  <a:lnTo>
                    <a:pt x="91016" y="121369"/>
                  </a:lnTo>
                  <a:lnTo>
                    <a:pt x="90889" y="121583"/>
                  </a:lnTo>
                  <a:lnTo>
                    <a:pt x="90422" y="124260"/>
                  </a:lnTo>
                  <a:lnTo>
                    <a:pt x="89096" y="126192"/>
                  </a:lnTo>
                  <a:lnTo>
                    <a:pt x="87682" y="128604"/>
                  </a:lnTo>
                  <a:lnTo>
                    <a:pt x="86205" y="130031"/>
                  </a:lnTo>
                  <a:lnTo>
                    <a:pt x="83679" y="129589"/>
                  </a:lnTo>
                  <a:lnTo>
                    <a:pt x="83313" y="129930"/>
                  </a:lnTo>
                  <a:lnTo>
                    <a:pt x="83389" y="130889"/>
                  </a:lnTo>
                  <a:lnTo>
                    <a:pt x="83553" y="132114"/>
                  </a:lnTo>
                  <a:lnTo>
                    <a:pt x="83553" y="134008"/>
                  </a:lnTo>
                  <a:lnTo>
                    <a:pt x="81886" y="134412"/>
                  </a:lnTo>
                  <a:lnTo>
                    <a:pt x="79992" y="134968"/>
                  </a:lnTo>
                  <a:lnTo>
                    <a:pt x="79765" y="135271"/>
                  </a:lnTo>
                  <a:lnTo>
                    <a:pt x="79765" y="135801"/>
                  </a:lnTo>
                  <a:lnTo>
                    <a:pt x="79702" y="137039"/>
                  </a:lnTo>
                  <a:lnTo>
                    <a:pt x="78616" y="136912"/>
                  </a:lnTo>
                  <a:lnTo>
                    <a:pt x="78262" y="137215"/>
                  </a:lnTo>
                  <a:lnTo>
                    <a:pt x="78187" y="138314"/>
                  </a:lnTo>
                  <a:lnTo>
                    <a:pt x="78212" y="138465"/>
                  </a:lnTo>
                  <a:lnTo>
                    <a:pt x="78730" y="139640"/>
                  </a:lnTo>
                  <a:lnTo>
                    <a:pt x="78376" y="141622"/>
                  </a:lnTo>
                  <a:lnTo>
                    <a:pt x="77694" y="142102"/>
                  </a:lnTo>
                  <a:lnTo>
                    <a:pt x="77593" y="142216"/>
                  </a:lnTo>
                  <a:lnTo>
                    <a:pt x="76722" y="143882"/>
                  </a:lnTo>
                  <a:lnTo>
                    <a:pt x="76823" y="144274"/>
                  </a:lnTo>
                  <a:lnTo>
                    <a:pt x="78300" y="145335"/>
                  </a:lnTo>
                  <a:lnTo>
                    <a:pt x="78060" y="146105"/>
                  </a:lnTo>
                  <a:cubicBezTo>
                    <a:pt x="77997" y="146181"/>
                    <a:pt x="77757" y="146484"/>
                    <a:pt x="76924" y="147481"/>
                  </a:cubicBezTo>
                  <a:cubicBezTo>
                    <a:pt x="76444" y="148062"/>
                    <a:pt x="76255" y="148592"/>
                    <a:pt x="76381" y="149059"/>
                  </a:cubicBezTo>
                  <a:cubicBezTo>
                    <a:pt x="76469" y="149388"/>
                    <a:pt x="76697" y="149678"/>
                    <a:pt x="77000" y="149842"/>
                  </a:cubicBezTo>
                  <a:lnTo>
                    <a:pt x="78136" y="152646"/>
                  </a:lnTo>
                  <a:lnTo>
                    <a:pt x="78275" y="152810"/>
                  </a:lnTo>
                  <a:lnTo>
                    <a:pt x="81167" y="154363"/>
                  </a:lnTo>
                  <a:lnTo>
                    <a:pt x="80245" y="155449"/>
                  </a:lnTo>
                  <a:lnTo>
                    <a:pt x="77492" y="155449"/>
                  </a:lnTo>
                  <a:lnTo>
                    <a:pt x="75889" y="154401"/>
                  </a:lnTo>
                  <a:lnTo>
                    <a:pt x="73628" y="151130"/>
                  </a:lnTo>
                  <a:lnTo>
                    <a:pt x="72429" y="147443"/>
                  </a:lnTo>
                  <a:lnTo>
                    <a:pt x="72113" y="145625"/>
                  </a:lnTo>
                  <a:lnTo>
                    <a:pt x="70825" y="143605"/>
                  </a:lnTo>
                  <a:lnTo>
                    <a:pt x="72568" y="139577"/>
                  </a:lnTo>
                  <a:lnTo>
                    <a:pt x="72454" y="139198"/>
                  </a:lnTo>
                  <a:lnTo>
                    <a:pt x="71242" y="138327"/>
                  </a:lnTo>
                  <a:lnTo>
                    <a:pt x="71014" y="135523"/>
                  </a:lnTo>
                  <a:lnTo>
                    <a:pt x="71090" y="133112"/>
                  </a:lnTo>
                  <a:lnTo>
                    <a:pt x="71873" y="129993"/>
                  </a:lnTo>
                  <a:lnTo>
                    <a:pt x="71886" y="129892"/>
                  </a:lnTo>
                  <a:lnTo>
                    <a:pt x="71722" y="127884"/>
                  </a:lnTo>
                  <a:lnTo>
                    <a:pt x="71962" y="123907"/>
                  </a:lnTo>
                  <a:lnTo>
                    <a:pt x="71722" y="120030"/>
                  </a:lnTo>
                  <a:lnTo>
                    <a:pt x="71242" y="115295"/>
                  </a:lnTo>
                  <a:lnTo>
                    <a:pt x="71191" y="115131"/>
                  </a:lnTo>
                  <a:lnTo>
                    <a:pt x="69929" y="113401"/>
                  </a:lnTo>
                  <a:lnTo>
                    <a:pt x="67921" y="112252"/>
                  </a:lnTo>
                  <a:lnTo>
                    <a:pt x="65837" y="109007"/>
                  </a:lnTo>
                  <a:lnTo>
                    <a:pt x="63678" y="105724"/>
                  </a:lnTo>
                  <a:lnTo>
                    <a:pt x="61367" y="103274"/>
                  </a:lnTo>
                  <a:lnTo>
                    <a:pt x="61772" y="102277"/>
                  </a:lnTo>
                  <a:lnTo>
                    <a:pt x="62024" y="100029"/>
                  </a:lnTo>
                  <a:lnTo>
                    <a:pt x="62782" y="97832"/>
                  </a:lnTo>
                  <a:lnTo>
                    <a:pt x="64246" y="96051"/>
                  </a:lnTo>
                  <a:lnTo>
                    <a:pt x="64322" y="95887"/>
                  </a:lnTo>
                  <a:lnTo>
                    <a:pt x="64638" y="92415"/>
                  </a:lnTo>
                  <a:lnTo>
                    <a:pt x="64562" y="92175"/>
                  </a:lnTo>
                  <a:lnTo>
                    <a:pt x="62971" y="90369"/>
                  </a:lnTo>
                  <a:lnTo>
                    <a:pt x="62529" y="90344"/>
                  </a:lnTo>
                  <a:lnTo>
                    <a:pt x="61431" y="91304"/>
                  </a:lnTo>
                  <a:lnTo>
                    <a:pt x="59145" y="90091"/>
                  </a:lnTo>
                  <a:lnTo>
                    <a:pt x="55799" y="86341"/>
                  </a:lnTo>
                  <a:lnTo>
                    <a:pt x="55622" y="86253"/>
                  </a:lnTo>
                  <a:lnTo>
                    <a:pt x="52781" y="85634"/>
                  </a:lnTo>
                  <a:lnTo>
                    <a:pt x="50243" y="83626"/>
                  </a:lnTo>
                  <a:lnTo>
                    <a:pt x="49877" y="83614"/>
                  </a:lnTo>
                  <a:lnTo>
                    <a:pt x="49157" y="84068"/>
                  </a:lnTo>
                  <a:lnTo>
                    <a:pt x="46430" y="82629"/>
                  </a:lnTo>
                  <a:lnTo>
                    <a:pt x="42566" y="81467"/>
                  </a:lnTo>
                  <a:lnTo>
                    <a:pt x="41051" y="79801"/>
                  </a:lnTo>
                  <a:lnTo>
                    <a:pt x="40899" y="77629"/>
                  </a:lnTo>
                  <a:lnTo>
                    <a:pt x="40861" y="77490"/>
                  </a:lnTo>
                  <a:lnTo>
                    <a:pt x="38803" y="73942"/>
                  </a:lnTo>
                  <a:lnTo>
                    <a:pt x="36606" y="71858"/>
                  </a:lnTo>
                  <a:lnTo>
                    <a:pt x="35760" y="68739"/>
                  </a:lnTo>
                  <a:lnTo>
                    <a:pt x="34282" y="66959"/>
                  </a:lnTo>
                  <a:lnTo>
                    <a:pt x="33727" y="67199"/>
                  </a:lnTo>
                  <a:lnTo>
                    <a:pt x="34358" y="71694"/>
                  </a:lnTo>
                  <a:lnTo>
                    <a:pt x="34421" y="71858"/>
                  </a:lnTo>
                  <a:lnTo>
                    <a:pt x="35873" y="73689"/>
                  </a:lnTo>
                  <a:lnTo>
                    <a:pt x="36240" y="75722"/>
                  </a:lnTo>
                  <a:lnTo>
                    <a:pt x="36240" y="75722"/>
                  </a:lnTo>
                  <a:lnTo>
                    <a:pt x="34484" y="73866"/>
                  </a:lnTo>
                  <a:lnTo>
                    <a:pt x="33070" y="68878"/>
                  </a:lnTo>
                  <a:lnTo>
                    <a:pt x="31808" y="65406"/>
                  </a:lnTo>
                  <a:lnTo>
                    <a:pt x="31694" y="65242"/>
                  </a:lnTo>
                  <a:lnTo>
                    <a:pt x="30014" y="64093"/>
                  </a:lnTo>
                  <a:lnTo>
                    <a:pt x="28360" y="61454"/>
                  </a:lnTo>
                  <a:lnTo>
                    <a:pt x="28045" y="57097"/>
                  </a:lnTo>
                  <a:lnTo>
                    <a:pt x="28512" y="52817"/>
                  </a:lnTo>
                  <a:lnTo>
                    <a:pt x="29749" y="50354"/>
                  </a:lnTo>
                  <a:lnTo>
                    <a:pt x="30014" y="47627"/>
                  </a:lnTo>
                  <a:lnTo>
                    <a:pt x="29989" y="47475"/>
                  </a:lnTo>
                  <a:lnTo>
                    <a:pt x="28310" y="43776"/>
                  </a:lnTo>
                  <a:lnTo>
                    <a:pt x="28449" y="42841"/>
                  </a:lnTo>
                  <a:lnTo>
                    <a:pt x="30419" y="44079"/>
                  </a:lnTo>
                  <a:lnTo>
                    <a:pt x="30873" y="43700"/>
                  </a:lnTo>
                  <a:lnTo>
                    <a:pt x="29623" y="40733"/>
                  </a:lnTo>
                  <a:lnTo>
                    <a:pt x="28916" y="36364"/>
                  </a:lnTo>
                  <a:lnTo>
                    <a:pt x="28411" y="36174"/>
                  </a:lnTo>
                  <a:lnTo>
                    <a:pt x="27300" y="37109"/>
                  </a:lnTo>
                  <a:lnTo>
                    <a:pt x="27211" y="37260"/>
                  </a:lnTo>
                  <a:lnTo>
                    <a:pt x="26517" y="39432"/>
                  </a:lnTo>
                  <a:lnTo>
                    <a:pt x="26100" y="38435"/>
                  </a:lnTo>
                  <a:lnTo>
                    <a:pt x="26630" y="36477"/>
                  </a:lnTo>
                  <a:lnTo>
                    <a:pt x="27262" y="33472"/>
                  </a:lnTo>
                  <a:lnTo>
                    <a:pt x="27262" y="33358"/>
                  </a:lnTo>
                  <a:lnTo>
                    <a:pt x="26555" y="29330"/>
                  </a:lnTo>
                  <a:lnTo>
                    <a:pt x="25027" y="26477"/>
                  </a:lnTo>
                  <a:lnTo>
                    <a:pt x="24901" y="26363"/>
                  </a:lnTo>
                  <a:cubicBezTo>
                    <a:pt x="21319" y="24236"/>
                    <a:pt x="20275" y="23768"/>
                    <a:pt x="19914" y="23768"/>
                  </a:cubicBezTo>
                  <a:cubicBezTo>
                    <a:pt x="19779" y="23768"/>
                    <a:pt x="19739" y="23832"/>
                    <a:pt x="19698" y="23901"/>
                  </a:cubicBezTo>
                  <a:cubicBezTo>
                    <a:pt x="19521" y="24040"/>
                    <a:pt x="18322" y="24444"/>
                    <a:pt x="17337" y="24747"/>
                  </a:cubicBezTo>
                  <a:lnTo>
                    <a:pt x="16112" y="24999"/>
                  </a:lnTo>
                  <a:lnTo>
                    <a:pt x="17299" y="22840"/>
                  </a:lnTo>
                  <a:lnTo>
                    <a:pt x="16832" y="22436"/>
                  </a:lnTo>
                  <a:lnTo>
                    <a:pt x="14370" y="24191"/>
                  </a:lnTo>
                  <a:lnTo>
                    <a:pt x="12362" y="25959"/>
                  </a:lnTo>
                  <a:lnTo>
                    <a:pt x="10127" y="28573"/>
                  </a:lnTo>
                  <a:lnTo>
                    <a:pt x="4394" y="30896"/>
                  </a:lnTo>
                  <a:lnTo>
                    <a:pt x="2134" y="31262"/>
                  </a:lnTo>
                  <a:lnTo>
                    <a:pt x="3132" y="30770"/>
                  </a:lnTo>
                  <a:cubicBezTo>
                    <a:pt x="8687" y="27702"/>
                    <a:pt x="8763" y="27399"/>
                    <a:pt x="8801" y="27247"/>
                  </a:cubicBezTo>
                  <a:cubicBezTo>
                    <a:pt x="8852" y="27058"/>
                    <a:pt x="9432" y="26224"/>
                    <a:pt x="9937" y="25555"/>
                  </a:cubicBezTo>
                  <a:lnTo>
                    <a:pt x="9887" y="25126"/>
                  </a:lnTo>
                  <a:lnTo>
                    <a:pt x="8018" y="23573"/>
                  </a:lnTo>
                  <a:lnTo>
                    <a:pt x="6882" y="22373"/>
                  </a:lnTo>
                  <a:lnTo>
                    <a:pt x="6389" y="20454"/>
                  </a:lnTo>
                  <a:lnTo>
                    <a:pt x="7702" y="18396"/>
                  </a:lnTo>
                  <a:lnTo>
                    <a:pt x="9584" y="16034"/>
                  </a:lnTo>
                  <a:lnTo>
                    <a:pt x="12425" y="15466"/>
                  </a:lnTo>
                  <a:lnTo>
                    <a:pt x="12602" y="15365"/>
                  </a:lnTo>
                  <a:lnTo>
                    <a:pt x="14256" y="13332"/>
                  </a:lnTo>
                  <a:lnTo>
                    <a:pt x="13991" y="12814"/>
                  </a:lnTo>
                  <a:lnTo>
                    <a:pt x="12059" y="12979"/>
                  </a:lnTo>
                  <a:lnTo>
                    <a:pt x="9761" y="12625"/>
                  </a:lnTo>
                  <a:lnTo>
                    <a:pt x="9761" y="11943"/>
                  </a:lnTo>
                  <a:lnTo>
                    <a:pt x="10405" y="10579"/>
                  </a:lnTo>
                  <a:lnTo>
                    <a:pt x="12753" y="9531"/>
                  </a:lnTo>
                  <a:lnTo>
                    <a:pt x="13347" y="9999"/>
                  </a:lnTo>
                  <a:lnTo>
                    <a:pt x="15582" y="10655"/>
                  </a:lnTo>
                  <a:lnTo>
                    <a:pt x="15986" y="10302"/>
                  </a:lnTo>
                  <a:lnTo>
                    <a:pt x="15733" y="8572"/>
                  </a:lnTo>
                  <a:lnTo>
                    <a:pt x="14799" y="5301"/>
                  </a:lnTo>
                  <a:lnTo>
                    <a:pt x="14799" y="4582"/>
                  </a:lnTo>
                  <a:lnTo>
                    <a:pt x="16996" y="3268"/>
                  </a:lnTo>
                  <a:cubicBezTo>
                    <a:pt x="17249" y="3167"/>
                    <a:pt x="17943" y="2814"/>
                    <a:pt x="20178" y="1387"/>
                  </a:cubicBezTo>
                  <a:cubicBezTo>
                    <a:pt x="21117" y="797"/>
                    <a:pt x="21746" y="618"/>
                    <a:pt x="22159" y="618"/>
                  </a:cubicBezTo>
                  <a:close/>
                  <a:moveTo>
                    <a:pt x="22164" y="0"/>
                  </a:moveTo>
                  <a:cubicBezTo>
                    <a:pt x="21532" y="0"/>
                    <a:pt x="20754" y="291"/>
                    <a:pt x="19837" y="869"/>
                  </a:cubicBezTo>
                  <a:cubicBezTo>
                    <a:pt x="17274" y="2498"/>
                    <a:pt x="16819" y="2675"/>
                    <a:pt x="16781" y="2688"/>
                  </a:cubicBezTo>
                  <a:lnTo>
                    <a:pt x="14332" y="4127"/>
                  </a:lnTo>
                  <a:lnTo>
                    <a:pt x="14180" y="4392"/>
                  </a:lnTo>
                  <a:lnTo>
                    <a:pt x="14180" y="5339"/>
                  </a:lnTo>
                  <a:lnTo>
                    <a:pt x="15127" y="8698"/>
                  </a:lnTo>
                  <a:lnTo>
                    <a:pt x="15291" y="9923"/>
                  </a:lnTo>
                  <a:lnTo>
                    <a:pt x="13688" y="9468"/>
                  </a:lnTo>
                  <a:lnTo>
                    <a:pt x="12993" y="8925"/>
                  </a:lnTo>
                  <a:lnTo>
                    <a:pt x="12665" y="8875"/>
                  </a:lnTo>
                  <a:lnTo>
                    <a:pt x="10051" y="10062"/>
                  </a:lnTo>
                  <a:lnTo>
                    <a:pt x="9887" y="10213"/>
                  </a:lnTo>
                  <a:lnTo>
                    <a:pt x="9155" y="11754"/>
                  </a:lnTo>
                  <a:lnTo>
                    <a:pt x="9129" y="12915"/>
                  </a:lnTo>
                  <a:lnTo>
                    <a:pt x="9395" y="13231"/>
                  </a:lnTo>
                  <a:lnTo>
                    <a:pt x="11983" y="13623"/>
                  </a:lnTo>
                  <a:lnTo>
                    <a:pt x="12059" y="13623"/>
                  </a:lnTo>
                  <a:lnTo>
                    <a:pt x="13284" y="13521"/>
                  </a:lnTo>
                  <a:lnTo>
                    <a:pt x="12185" y="14873"/>
                  </a:lnTo>
                  <a:lnTo>
                    <a:pt x="9344" y="15441"/>
                  </a:lnTo>
                  <a:lnTo>
                    <a:pt x="9155" y="15554"/>
                  </a:lnTo>
                  <a:lnTo>
                    <a:pt x="7185" y="18029"/>
                  </a:lnTo>
                  <a:lnTo>
                    <a:pt x="5771" y="20239"/>
                  </a:lnTo>
                  <a:lnTo>
                    <a:pt x="5733" y="20479"/>
                  </a:lnTo>
                  <a:lnTo>
                    <a:pt x="6288" y="22613"/>
                  </a:lnTo>
                  <a:lnTo>
                    <a:pt x="6364" y="22752"/>
                  </a:lnTo>
                  <a:lnTo>
                    <a:pt x="7576" y="24040"/>
                  </a:lnTo>
                  <a:lnTo>
                    <a:pt x="9243" y="25416"/>
                  </a:lnTo>
                  <a:cubicBezTo>
                    <a:pt x="8877" y="25909"/>
                    <a:pt x="8334" y="26679"/>
                    <a:pt x="8208" y="27032"/>
                  </a:cubicBezTo>
                  <a:cubicBezTo>
                    <a:pt x="7841" y="27386"/>
                    <a:pt x="4874" y="29091"/>
                    <a:pt x="2841" y="30214"/>
                  </a:cubicBezTo>
                  <a:lnTo>
                    <a:pt x="0" y="31629"/>
                  </a:lnTo>
                  <a:lnTo>
                    <a:pt x="189" y="32222"/>
                  </a:lnTo>
                  <a:lnTo>
                    <a:pt x="4533" y="31515"/>
                  </a:lnTo>
                  <a:lnTo>
                    <a:pt x="10430" y="29128"/>
                  </a:lnTo>
                  <a:lnTo>
                    <a:pt x="10556" y="29040"/>
                  </a:lnTo>
                  <a:lnTo>
                    <a:pt x="12804" y="26388"/>
                  </a:lnTo>
                  <a:lnTo>
                    <a:pt x="14748" y="24684"/>
                  </a:lnTo>
                  <a:lnTo>
                    <a:pt x="16087" y="23737"/>
                  </a:lnTo>
                  <a:lnTo>
                    <a:pt x="15241" y="25302"/>
                  </a:lnTo>
                  <a:lnTo>
                    <a:pt x="15582" y="25757"/>
                  </a:lnTo>
                  <a:lnTo>
                    <a:pt x="17488" y="25366"/>
                  </a:lnTo>
                  <a:cubicBezTo>
                    <a:pt x="19180" y="24861"/>
                    <a:pt x="19787" y="24595"/>
                    <a:pt x="20026" y="24431"/>
                  </a:cubicBezTo>
                  <a:cubicBezTo>
                    <a:pt x="20544" y="24595"/>
                    <a:pt x="22628" y="25757"/>
                    <a:pt x="24496" y="26868"/>
                  </a:cubicBezTo>
                  <a:lnTo>
                    <a:pt x="25936" y="29507"/>
                  </a:lnTo>
                  <a:lnTo>
                    <a:pt x="26618" y="33409"/>
                  </a:lnTo>
                  <a:lnTo>
                    <a:pt x="26012" y="36338"/>
                  </a:lnTo>
                  <a:lnTo>
                    <a:pt x="25456" y="38384"/>
                  </a:lnTo>
                  <a:lnTo>
                    <a:pt x="25469" y="38586"/>
                  </a:lnTo>
                  <a:lnTo>
                    <a:pt x="26264" y="40480"/>
                  </a:lnTo>
                  <a:lnTo>
                    <a:pt x="26858" y="40455"/>
                  </a:lnTo>
                  <a:lnTo>
                    <a:pt x="27767" y="37538"/>
                  </a:lnTo>
                  <a:lnTo>
                    <a:pt x="28373" y="37033"/>
                  </a:lnTo>
                  <a:lnTo>
                    <a:pt x="29004" y="40884"/>
                  </a:lnTo>
                  <a:lnTo>
                    <a:pt x="29888" y="43018"/>
                  </a:lnTo>
                  <a:lnTo>
                    <a:pt x="28360" y="42058"/>
                  </a:lnTo>
                  <a:lnTo>
                    <a:pt x="27893" y="42273"/>
                  </a:lnTo>
                  <a:lnTo>
                    <a:pt x="27653" y="43763"/>
                  </a:lnTo>
                  <a:lnTo>
                    <a:pt x="27678" y="43953"/>
                  </a:lnTo>
                  <a:lnTo>
                    <a:pt x="29383" y="47652"/>
                  </a:lnTo>
                  <a:lnTo>
                    <a:pt x="29156" y="50114"/>
                  </a:lnTo>
                  <a:lnTo>
                    <a:pt x="27918" y="52589"/>
                  </a:lnTo>
                  <a:lnTo>
                    <a:pt x="27413" y="57085"/>
                  </a:lnTo>
                  <a:lnTo>
                    <a:pt x="27729" y="61580"/>
                  </a:lnTo>
                  <a:lnTo>
                    <a:pt x="27779" y="61719"/>
                  </a:lnTo>
                  <a:lnTo>
                    <a:pt x="29522" y="64484"/>
                  </a:lnTo>
                  <a:lnTo>
                    <a:pt x="31252" y="65696"/>
                  </a:lnTo>
                  <a:lnTo>
                    <a:pt x="32464" y="69030"/>
                  </a:lnTo>
                  <a:lnTo>
                    <a:pt x="33891" y="74080"/>
                  </a:lnTo>
                  <a:lnTo>
                    <a:pt x="33967" y="74219"/>
                  </a:lnTo>
                  <a:lnTo>
                    <a:pt x="36505" y="76896"/>
                  </a:lnTo>
                  <a:lnTo>
                    <a:pt x="37048" y="76631"/>
                  </a:lnTo>
                  <a:lnTo>
                    <a:pt x="36467" y="73474"/>
                  </a:lnTo>
                  <a:lnTo>
                    <a:pt x="36404" y="73335"/>
                  </a:lnTo>
                  <a:lnTo>
                    <a:pt x="34964" y="71505"/>
                  </a:lnTo>
                  <a:lnTo>
                    <a:pt x="34484" y="68171"/>
                  </a:lnTo>
                  <a:lnTo>
                    <a:pt x="34484" y="68171"/>
                  </a:lnTo>
                  <a:lnTo>
                    <a:pt x="35166" y="68954"/>
                  </a:lnTo>
                  <a:lnTo>
                    <a:pt x="36012" y="72098"/>
                  </a:lnTo>
                  <a:lnTo>
                    <a:pt x="36101" y="72237"/>
                  </a:lnTo>
                  <a:lnTo>
                    <a:pt x="38273" y="74295"/>
                  </a:lnTo>
                  <a:lnTo>
                    <a:pt x="40268" y="77730"/>
                  </a:lnTo>
                  <a:lnTo>
                    <a:pt x="40419" y="79939"/>
                  </a:lnTo>
                  <a:lnTo>
                    <a:pt x="40508" y="80141"/>
                  </a:lnTo>
                  <a:lnTo>
                    <a:pt x="42162" y="81947"/>
                  </a:lnTo>
                  <a:lnTo>
                    <a:pt x="42301" y="82035"/>
                  </a:lnTo>
                  <a:lnTo>
                    <a:pt x="46202" y="83197"/>
                  </a:lnTo>
                  <a:lnTo>
                    <a:pt x="49043" y="84700"/>
                  </a:lnTo>
                  <a:lnTo>
                    <a:pt x="49359" y="84687"/>
                  </a:lnTo>
                  <a:lnTo>
                    <a:pt x="50028" y="84245"/>
                  </a:lnTo>
                  <a:lnTo>
                    <a:pt x="52453" y="86165"/>
                  </a:lnTo>
                  <a:lnTo>
                    <a:pt x="52592" y="86228"/>
                  </a:lnTo>
                  <a:lnTo>
                    <a:pt x="55407" y="86834"/>
                  </a:lnTo>
                  <a:lnTo>
                    <a:pt x="58716" y="90546"/>
                  </a:lnTo>
                  <a:lnTo>
                    <a:pt x="61330" y="91960"/>
                  </a:lnTo>
                  <a:lnTo>
                    <a:pt x="61683" y="91910"/>
                  </a:lnTo>
                  <a:lnTo>
                    <a:pt x="62706" y="91013"/>
                  </a:lnTo>
                  <a:lnTo>
                    <a:pt x="63994" y="92491"/>
                  </a:lnTo>
                  <a:lnTo>
                    <a:pt x="63691" y="95723"/>
                  </a:lnTo>
                  <a:lnTo>
                    <a:pt x="62251" y="97466"/>
                  </a:lnTo>
                  <a:lnTo>
                    <a:pt x="61405" y="99840"/>
                  </a:lnTo>
                  <a:lnTo>
                    <a:pt x="61165" y="102074"/>
                  </a:lnTo>
                  <a:lnTo>
                    <a:pt x="60711" y="103224"/>
                  </a:lnTo>
                  <a:lnTo>
                    <a:pt x="60774" y="103552"/>
                  </a:lnTo>
                  <a:lnTo>
                    <a:pt x="63186" y="106115"/>
                  </a:lnTo>
                  <a:lnTo>
                    <a:pt x="65320" y="109335"/>
                  </a:lnTo>
                  <a:lnTo>
                    <a:pt x="67441" y="112656"/>
                  </a:lnTo>
                  <a:lnTo>
                    <a:pt x="67555" y="112757"/>
                  </a:lnTo>
                  <a:lnTo>
                    <a:pt x="69461" y="113818"/>
                  </a:lnTo>
                  <a:lnTo>
                    <a:pt x="70623" y="115421"/>
                  </a:lnTo>
                  <a:lnTo>
                    <a:pt x="71090" y="120055"/>
                  </a:lnTo>
                  <a:lnTo>
                    <a:pt x="71330" y="123881"/>
                  </a:lnTo>
                  <a:lnTo>
                    <a:pt x="71090" y="127871"/>
                  </a:lnTo>
                  <a:lnTo>
                    <a:pt x="71254" y="129866"/>
                  </a:lnTo>
                  <a:lnTo>
                    <a:pt x="70472" y="132973"/>
                  </a:lnTo>
                  <a:lnTo>
                    <a:pt x="70383" y="135511"/>
                  </a:lnTo>
                  <a:lnTo>
                    <a:pt x="70623" y="138516"/>
                  </a:lnTo>
                  <a:lnTo>
                    <a:pt x="70749" y="138743"/>
                  </a:lnTo>
                  <a:lnTo>
                    <a:pt x="71886" y="139539"/>
                  </a:lnTo>
                  <a:lnTo>
                    <a:pt x="70168" y="143491"/>
                  </a:lnTo>
                  <a:lnTo>
                    <a:pt x="70194" y="143794"/>
                  </a:lnTo>
                  <a:lnTo>
                    <a:pt x="71507" y="145789"/>
                  </a:lnTo>
                  <a:lnTo>
                    <a:pt x="71823" y="147582"/>
                  </a:lnTo>
                  <a:lnTo>
                    <a:pt x="73035" y="151370"/>
                  </a:lnTo>
                  <a:lnTo>
                    <a:pt x="75409" y="154805"/>
                  </a:lnTo>
                  <a:lnTo>
                    <a:pt x="77227" y="156030"/>
                  </a:lnTo>
                  <a:lnTo>
                    <a:pt x="77391" y="156080"/>
                  </a:lnTo>
                  <a:lnTo>
                    <a:pt x="80396" y="156080"/>
                  </a:lnTo>
                  <a:lnTo>
                    <a:pt x="80624" y="155966"/>
                  </a:lnTo>
                  <a:lnTo>
                    <a:pt x="81886" y="154476"/>
                  </a:lnTo>
                  <a:lnTo>
                    <a:pt x="81798" y="153984"/>
                  </a:lnTo>
                  <a:lnTo>
                    <a:pt x="78666" y="152305"/>
                  </a:lnTo>
                  <a:lnTo>
                    <a:pt x="77530" y="149501"/>
                  </a:lnTo>
                  <a:lnTo>
                    <a:pt x="77353" y="149325"/>
                  </a:lnTo>
                  <a:cubicBezTo>
                    <a:pt x="77176" y="149249"/>
                    <a:pt x="77038" y="149097"/>
                    <a:pt x="76974" y="148908"/>
                  </a:cubicBezTo>
                  <a:cubicBezTo>
                    <a:pt x="76911" y="148643"/>
                    <a:pt x="77063" y="148289"/>
                    <a:pt x="77391" y="147885"/>
                  </a:cubicBezTo>
                  <a:cubicBezTo>
                    <a:pt x="78363" y="146723"/>
                    <a:pt x="78591" y="146458"/>
                    <a:pt x="78641" y="146332"/>
                  </a:cubicBezTo>
                  <a:lnTo>
                    <a:pt x="78957" y="145309"/>
                  </a:lnTo>
                  <a:lnTo>
                    <a:pt x="78831" y="144956"/>
                  </a:lnTo>
                  <a:lnTo>
                    <a:pt x="77404" y="143933"/>
                  </a:lnTo>
                  <a:lnTo>
                    <a:pt x="78111" y="142582"/>
                  </a:lnTo>
                  <a:lnTo>
                    <a:pt x="78831" y="142077"/>
                  </a:lnTo>
                  <a:lnTo>
                    <a:pt x="78957" y="141862"/>
                  </a:lnTo>
                  <a:lnTo>
                    <a:pt x="79361" y="139652"/>
                  </a:lnTo>
                  <a:lnTo>
                    <a:pt x="79336" y="139476"/>
                  </a:lnTo>
                  <a:lnTo>
                    <a:pt x="78818" y="138289"/>
                  </a:lnTo>
                  <a:lnTo>
                    <a:pt x="78869" y="137582"/>
                  </a:lnTo>
                  <a:lnTo>
                    <a:pt x="79954" y="137708"/>
                  </a:lnTo>
                  <a:lnTo>
                    <a:pt x="80308" y="137417"/>
                  </a:lnTo>
                  <a:lnTo>
                    <a:pt x="80384" y="135814"/>
                  </a:lnTo>
                  <a:lnTo>
                    <a:pt x="80384" y="135498"/>
                  </a:lnTo>
                  <a:lnTo>
                    <a:pt x="82038" y="135018"/>
                  </a:lnTo>
                  <a:lnTo>
                    <a:pt x="83932" y="134551"/>
                  </a:lnTo>
                  <a:lnTo>
                    <a:pt x="84172" y="134235"/>
                  </a:lnTo>
                  <a:lnTo>
                    <a:pt x="84172" y="132076"/>
                  </a:lnTo>
                  <a:lnTo>
                    <a:pt x="84020" y="130826"/>
                  </a:lnTo>
                  <a:lnTo>
                    <a:pt x="83970" y="130283"/>
                  </a:lnTo>
                  <a:lnTo>
                    <a:pt x="86243" y="130675"/>
                  </a:lnTo>
                  <a:lnTo>
                    <a:pt x="86521" y="130586"/>
                  </a:lnTo>
                  <a:lnTo>
                    <a:pt x="88137" y="129008"/>
                  </a:lnTo>
                  <a:lnTo>
                    <a:pt x="89614" y="126520"/>
                  </a:lnTo>
                  <a:lnTo>
                    <a:pt x="90965" y="124551"/>
                  </a:lnTo>
                  <a:lnTo>
                    <a:pt x="91470" y="121798"/>
                  </a:lnTo>
                  <a:lnTo>
                    <a:pt x="93857" y="120156"/>
                  </a:lnTo>
                  <a:lnTo>
                    <a:pt x="96546" y="118742"/>
                  </a:lnTo>
                  <a:lnTo>
                    <a:pt x="97897" y="117947"/>
                  </a:lnTo>
                  <a:lnTo>
                    <a:pt x="98049" y="117719"/>
                  </a:lnTo>
                  <a:lnTo>
                    <a:pt x="98592" y="113982"/>
                  </a:lnTo>
                  <a:lnTo>
                    <a:pt x="99463" y="110800"/>
                  </a:lnTo>
                  <a:lnTo>
                    <a:pt x="99842" y="108906"/>
                  </a:lnTo>
                  <a:lnTo>
                    <a:pt x="101648" y="106645"/>
                  </a:lnTo>
                  <a:lnTo>
                    <a:pt x="102746" y="104676"/>
                  </a:lnTo>
                  <a:lnTo>
                    <a:pt x="102746" y="104373"/>
                  </a:lnTo>
                  <a:lnTo>
                    <a:pt x="101799" y="102617"/>
                  </a:lnTo>
                  <a:cubicBezTo>
                    <a:pt x="101824" y="102352"/>
                    <a:pt x="101774" y="102125"/>
                    <a:pt x="98882" y="100989"/>
                  </a:cubicBezTo>
                  <a:lnTo>
                    <a:pt x="95650" y="99726"/>
                  </a:lnTo>
                  <a:lnTo>
                    <a:pt x="93718" y="99410"/>
                  </a:lnTo>
                  <a:lnTo>
                    <a:pt x="91710" y="98627"/>
                  </a:lnTo>
                  <a:lnTo>
                    <a:pt x="89551" y="97731"/>
                  </a:lnTo>
                  <a:lnTo>
                    <a:pt x="88415" y="95092"/>
                  </a:lnTo>
                  <a:lnTo>
                    <a:pt x="86887" y="92907"/>
                  </a:lnTo>
                  <a:lnTo>
                    <a:pt x="86735" y="92794"/>
                  </a:lnTo>
                  <a:lnTo>
                    <a:pt x="83338" y="91682"/>
                  </a:lnTo>
                  <a:lnTo>
                    <a:pt x="81179" y="91455"/>
                  </a:lnTo>
                  <a:lnTo>
                    <a:pt x="78970" y="89321"/>
                  </a:lnTo>
                  <a:lnTo>
                    <a:pt x="76861" y="88084"/>
                  </a:lnTo>
                  <a:lnTo>
                    <a:pt x="74335" y="87819"/>
                  </a:lnTo>
                  <a:lnTo>
                    <a:pt x="71810" y="87187"/>
                  </a:lnTo>
                  <a:lnTo>
                    <a:pt x="71722" y="87175"/>
                  </a:lnTo>
                  <a:lnTo>
                    <a:pt x="68881" y="87263"/>
                  </a:lnTo>
                  <a:lnTo>
                    <a:pt x="68792" y="87276"/>
                  </a:lnTo>
                  <a:cubicBezTo>
                    <a:pt x="65395" y="88273"/>
                    <a:pt x="65320" y="88576"/>
                    <a:pt x="65269" y="88753"/>
                  </a:cubicBezTo>
                  <a:cubicBezTo>
                    <a:pt x="65219" y="88942"/>
                    <a:pt x="65029" y="89523"/>
                    <a:pt x="64878" y="89965"/>
                  </a:cubicBezTo>
                  <a:lnTo>
                    <a:pt x="63640" y="88993"/>
                  </a:lnTo>
                  <a:lnTo>
                    <a:pt x="63350" y="88930"/>
                  </a:lnTo>
                  <a:lnTo>
                    <a:pt x="61734" y="89448"/>
                  </a:lnTo>
                  <a:lnTo>
                    <a:pt x="60218" y="88690"/>
                  </a:lnTo>
                  <a:lnTo>
                    <a:pt x="59057" y="86303"/>
                  </a:lnTo>
                  <a:lnTo>
                    <a:pt x="59802" y="84384"/>
                  </a:lnTo>
                  <a:lnTo>
                    <a:pt x="59600" y="83967"/>
                  </a:lnTo>
                  <a:lnTo>
                    <a:pt x="57655" y="83311"/>
                  </a:lnTo>
                  <a:lnTo>
                    <a:pt x="55521" y="83046"/>
                  </a:lnTo>
                  <a:lnTo>
                    <a:pt x="56077" y="81480"/>
                  </a:lnTo>
                  <a:lnTo>
                    <a:pt x="56796" y="80104"/>
                  </a:lnTo>
                  <a:lnTo>
                    <a:pt x="56986" y="78853"/>
                  </a:lnTo>
                  <a:lnTo>
                    <a:pt x="56670" y="78500"/>
                  </a:lnTo>
                  <a:lnTo>
                    <a:pt x="53905" y="78500"/>
                  </a:lnTo>
                  <a:lnTo>
                    <a:pt x="53640" y="78651"/>
                  </a:lnTo>
                  <a:lnTo>
                    <a:pt x="52516" y="80533"/>
                  </a:lnTo>
                  <a:lnTo>
                    <a:pt x="50155" y="81366"/>
                  </a:lnTo>
                  <a:lnTo>
                    <a:pt x="48374" y="78942"/>
                  </a:lnTo>
                  <a:lnTo>
                    <a:pt x="47995" y="75495"/>
                  </a:lnTo>
                  <a:lnTo>
                    <a:pt x="48816" y="72717"/>
                  </a:lnTo>
                  <a:lnTo>
                    <a:pt x="51443" y="70772"/>
                  </a:lnTo>
                  <a:lnTo>
                    <a:pt x="54132" y="70393"/>
                  </a:lnTo>
                  <a:lnTo>
                    <a:pt x="55370" y="71416"/>
                  </a:lnTo>
                  <a:lnTo>
                    <a:pt x="55849" y="71315"/>
                  </a:lnTo>
                  <a:lnTo>
                    <a:pt x="56392" y="70305"/>
                  </a:lnTo>
                  <a:lnTo>
                    <a:pt x="58286" y="70305"/>
                  </a:lnTo>
                  <a:lnTo>
                    <a:pt x="60799" y="71088"/>
                  </a:lnTo>
                  <a:lnTo>
                    <a:pt x="61014" y="72856"/>
                  </a:lnTo>
                  <a:lnTo>
                    <a:pt x="61064" y="72995"/>
                  </a:lnTo>
                  <a:lnTo>
                    <a:pt x="62403" y="75040"/>
                  </a:lnTo>
                  <a:lnTo>
                    <a:pt x="62971" y="74926"/>
                  </a:lnTo>
                  <a:lnTo>
                    <a:pt x="63363" y="72843"/>
                  </a:lnTo>
                  <a:lnTo>
                    <a:pt x="63363" y="72767"/>
                  </a:lnTo>
                  <a:lnTo>
                    <a:pt x="63211" y="69131"/>
                  </a:lnTo>
                  <a:lnTo>
                    <a:pt x="64158" y="67376"/>
                  </a:lnTo>
                  <a:lnTo>
                    <a:pt x="67087" y="65355"/>
                  </a:lnTo>
                  <a:lnTo>
                    <a:pt x="68704" y="62691"/>
                  </a:lnTo>
                  <a:lnTo>
                    <a:pt x="69461" y="60721"/>
                  </a:lnTo>
                  <a:lnTo>
                    <a:pt x="71924" y="58322"/>
                  </a:lnTo>
                  <a:lnTo>
                    <a:pt x="73452" y="58322"/>
                  </a:lnTo>
                  <a:lnTo>
                    <a:pt x="73755" y="58107"/>
                  </a:lnTo>
                  <a:lnTo>
                    <a:pt x="74575" y="55923"/>
                  </a:lnTo>
                  <a:lnTo>
                    <a:pt x="76747" y="54496"/>
                  </a:lnTo>
                  <a:lnTo>
                    <a:pt x="77682" y="55961"/>
                  </a:lnTo>
                  <a:lnTo>
                    <a:pt x="78124" y="56062"/>
                  </a:lnTo>
                  <a:lnTo>
                    <a:pt x="80119" y="54786"/>
                  </a:lnTo>
                  <a:lnTo>
                    <a:pt x="83591" y="53347"/>
                  </a:lnTo>
                  <a:lnTo>
                    <a:pt x="83705" y="52855"/>
                  </a:lnTo>
                  <a:lnTo>
                    <a:pt x="82909" y="51983"/>
                  </a:lnTo>
                  <a:lnTo>
                    <a:pt x="82657" y="51870"/>
                  </a:lnTo>
                  <a:lnTo>
                    <a:pt x="79715" y="52084"/>
                  </a:lnTo>
                  <a:lnTo>
                    <a:pt x="79134" y="50771"/>
                  </a:lnTo>
                  <a:lnTo>
                    <a:pt x="79134" y="49496"/>
                  </a:lnTo>
                  <a:lnTo>
                    <a:pt x="78970" y="49218"/>
                  </a:lnTo>
                  <a:lnTo>
                    <a:pt x="78528" y="48978"/>
                  </a:lnTo>
                  <a:lnTo>
                    <a:pt x="78742" y="48864"/>
                  </a:lnTo>
                  <a:lnTo>
                    <a:pt x="81002" y="48864"/>
                  </a:lnTo>
                  <a:lnTo>
                    <a:pt x="83212" y="49029"/>
                  </a:lnTo>
                  <a:lnTo>
                    <a:pt x="83389" y="48991"/>
                  </a:lnTo>
                  <a:lnTo>
                    <a:pt x="86028" y="47463"/>
                  </a:lnTo>
                  <a:cubicBezTo>
                    <a:pt x="87973" y="46023"/>
                    <a:pt x="88048" y="45910"/>
                    <a:pt x="88074" y="45847"/>
                  </a:cubicBezTo>
                  <a:cubicBezTo>
                    <a:pt x="88213" y="45657"/>
                    <a:pt x="88263" y="45569"/>
                    <a:pt x="86432" y="42362"/>
                  </a:cubicBezTo>
                  <a:lnTo>
                    <a:pt x="84399" y="40455"/>
                  </a:lnTo>
                  <a:lnTo>
                    <a:pt x="84033" y="38435"/>
                  </a:lnTo>
                  <a:lnTo>
                    <a:pt x="83553" y="34103"/>
                  </a:lnTo>
                  <a:lnTo>
                    <a:pt x="83010" y="33927"/>
                  </a:lnTo>
                  <a:lnTo>
                    <a:pt x="81078" y="36086"/>
                  </a:lnTo>
                  <a:lnTo>
                    <a:pt x="79576" y="35758"/>
                  </a:lnTo>
                  <a:lnTo>
                    <a:pt x="79310" y="34028"/>
                  </a:lnTo>
                  <a:lnTo>
                    <a:pt x="80055" y="32677"/>
                  </a:lnTo>
                  <a:lnTo>
                    <a:pt x="79866" y="32222"/>
                  </a:lnTo>
                  <a:lnTo>
                    <a:pt x="78212" y="31755"/>
                  </a:lnTo>
                  <a:lnTo>
                    <a:pt x="77164" y="30669"/>
                  </a:lnTo>
                  <a:lnTo>
                    <a:pt x="76937" y="30568"/>
                  </a:lnTo>
                  <a:lnTo>
                    <a:pt x="74070" y="30568"/>
                  </a:lnTo>
                  <a:lnTo>
                    <a:pt x="73199" y="30656"/>
                  </a:lnTo>
                  <a:lnTo>
                    <a:pt x="72921" y="30959"/>
                  </a:lnTo>
                  <a:lnTo>
                    <a:pt x="72845" y="33674"/>
                  </a:lnTo>
                  <a:lnTo>
                    <a:pt x="71583" y="35013"/>
                  </a:lnTo>
                  <a:lnTo>
                    <a:pt x="71545" y="35391"/>
                  </a:lnTo>
                  <a:lnTo>
                    <a:pt x="72290" y="36566"/>
                  </a:lnTo>
                  <a:lnTo>
                    <a:pt x="72492" y="38662"/>
                  </a:lnTo>
                  <a:lnTo>
                    <a:pt x="70535" y="40316"/>
                  </a:lnTo>
                  <a:lnTo>
                    <a:pt x="68615" y="40998"/>
                  </a:lnTo>
                  <a:lnTo>
                    <a:pt x="68401" y="41288"/>
                  </a:lnTo>
                  <a:lnTo>
                    <a:pt x="68401" y="44256"/>
                  </a:lnTo>
                  <a:lnTo>
                    <a:pt x="67555" y="44685"/>
                  </a:lnTo>
                  <a:lnTo>
                    <a:pt x="66380" y="43195"/>
                  </a:lnTo>
                  <a:lnTo>
                    <a:pt x="66974" y="40581"/>
                  </a:lnTo>
                  <a:lnTo>
                    <a:pt x="66822" y="40228"/>
                  </a:lnTo>
                  <a:lnTo>
                    <a:pt x="64676" y="39142"/>
                  </a:lnTo>
                  <a:lnTo>
                    <a:pt x="62453" y="37816"/>
                  </a:lnTo>
                  <a:lnTo>
                    <a:pt x="61443" y="36957"/>
                  </a:lnTo>
                  <a:lnTo>
                    <a:pt x="61241" y="36881"/>
                  </a:lnTo>
                  <a:lnTo>
                    <a:pt x="60509" y="36881"/>
                  </a:lnTo>
                  <a:lnTo>
                    <a:pt x="60307" y="34444"/>
                  </a:lnTo>
                  <a:lnTo>
                    <a:pt x="60686" y="32083"/>
                  </a:lnTo>
                  <a:lnTo>
                    <a:pt x="61456" y="30252"/>
                  </a:lnTo>
                  <a:cubicBezTo>
                    <a:pt x="61974" y="30050"/>
                    <a:pt x="62479" y="29823"/>
                    <a:pt x="62971" y="29558"/>
                  </a:cubicBezTo>
                  <a:cubicBezTo>
                    <a:pt x="63413" y="29330"/>
                    <a:pt x="63640" y="29229"/>
                    <a:pt x="63754" y="29179"/>
                  </a:cubicBezTo>
                  <a:cubicBezTo>
                    <a:pt x="63761" y="29180"/>
                    <a:pt x="63768" y="29180"/>
                    <a:pt x="63775" y="29180"/>
                  </a:cubicBezTo>
                  <a:cubicBezTo>
                    <a:pt x="63887" y="29180"/>
                    <a:pt x="64048" y="29086"/>
                    <a:pt x="64499" y="28813"/>
                  </a:cubicBezTo>
                  <a:lnTo>
                    <a:pt x="65029" y="28497"/>
                  </a:lnTo>
                  <a:cubicBezTo>
                    <a:pt x="66469" y="27638"/>
                    <a:pt x="66999" y="27323"/>
                    <a:pt x="67201" y="27171"/>
                  </a:cubicBezTo>
                  <a:lnTo>
                    <a:pt x="67214" y="27184"/>
                  </a:lnTo>
                  <a:lnTo>
                    <a:pt x="68792" y="25681"/>
                  </a:lnTo>
                  <a:lnTo>
                    <a:pt x="69992" y="24456"/>
                  </a:lnTo>
                  <a:lnTo>
                    <a:pt x="70737" y="24267"/>
                  </a:lnTo>
                  <a:lnTo>
                    <a:pt x="74083" y="24267"/>
                  </a:lnTo>
                  <a:lnTo>
                    <a:pt x="74399" y="23977"/>
                  </a:lnTo>
                  <a:lnTo>
                    <a:pt x="74550" y="21994"/>
                  </a:lnTo>
                  <a:lnTo>
                    <a:pt x="75548" y="20252"/>
                  </a:lnTo>
                  <a:lnTo>
                    <a:pt x="75573" y="20012"/>
                  </a:lnTo>
                  <a:lnTo>
                    <a:pt x="75106" y="18269"/>
                  </a:lnTo>
                  <a:lnTo>
                    <a:pt x="75005" y="18118"/>
                  </a:lnTo>
                  <a:lnTo>
                    <a:pt x="73363" y="16741"/>
                  </a:lnTo>
                  <a:lnTo>
                    <a:pt x="72883" y="16830"/>
                  </a:lnTo>
                  <a:lnTo>
                    <a:pt x="71873" y="18800"/>
                  </a:lnTo>
                  <a:lnTo>
                    <a:pt x="70320" y="19999"/>
                  </a:lnTo>
                  <a:lnTo>
                    <a:pt x="69676" y="20441"/>
                  </a:lnTo>
                  <a:lnTo>
                    <a:pt x="69676" y="18623"/>
                  </a:lnTo>
                  <a:lnTo>
                    <a:pt x="69929" y="17385"/>
                  </a:lnTo>
                  <a:lnTo>
                    <a:pt x="69411" y="17082"/>
                  </a:lnTo>
                  <a:lnTo>
                    <a:pt x="68691" y="17739"/>
                  </a:lnTo>
                  <a:lnTo>
                    <a:pt x="67896" y="15959"/>
                  </a:lnTo>
                  <a:lnTo>
                    <a:pt x="68918" y="14860"/>
                  </a:lnTo>
                  <a:lnTo>
                    <a:pt x="71002" y="10403"/>
                  </a:lnTo>
                  <a:lnTo>
                    <a:pt x="71873" y="10049"/>
                  </a:lnTo>
                  <a:lnTo>
                    <a:pt x="73767" y="8332"/>
                  </a:lnTo>
                  <a:lnTo>
                    <a:pt x="73691" y="7827"/>
                  </a:lnTo>
                  <a:lnTo>
                    <a:pt x="72896" y="7410"/>
                  </a:lnTo>
                  <a:lnTo>
                    <a:pt x="71785" y="7233"/>
                  </a:lnTo>
                  <a:lnTo>
                    <a:pt x="69373" y="7233"/>
                  </a:lnTo>
                  <a:lnTo>
                    <a:pt x="69057" y="7549"/>
                  </a:lnTo>
                  <a:lnTo>
                    <a:pt x="69057" y="9658"/>
                  </a:lnTo>
                  <a:lnTo>
                    <a:pt x="67037" y="12284"/>
                  </a:lnTo>
                  <a:lnTo>
                    <a:pt x="65294" y="14986"/>
                  </a:lnTo>
                  <a:lnTo>
                    <a:pt x="65294" y="15340"/>
                  </a:lnTo>
                  <a:lnTo>
                    <a:pt x="66077" y="16476"/>
                  </a:lnTo>
                  <a:lnTo>
                    <a:pt x="65762" y="18623"/>
                  </a:lnTo>
                  <a:lnTo>
                    <a:pt x="63375" y="19885"/>
                  </a:lnTo>
                  <a:lnTo>
                    <a:pt x="63375" y="18585"/>
                  </a:lnTo>
                  <a:lnTo>
                    <a:pt x="63085" y="18269"/>
                  </a:lnTo>
                  <a:lnTo>
                    <a:pt x="61342" y="18118"/>
                  </a:lnTo>
                  <a:lnTo>
                    <a:pt x="61128" y="18181"/>
                  </a:lnTo>
                  <a:lnTo>
                    <a:pt x="59890" y="19153"/>
                  </a:lnTo>
                  <a:lnTo>
                    <a:pt x="58223" y="16830"/>
                  </a:lnTo>
                  <a:lnTo>
                    <a:pt x="57971" y="16703"/>
                  </a:lnTo>
                  <a:lnTo>
                    <a:pt x="55799" y="16703"/>
                  </a:lnTo>
                  <a:lnTo>
                    <a:pt x="55521" y="16868"/>
                  </a:lnTo>
                  <a:lnTo>
                    <a:pt x="54827" y="18168"/>
                  </a:lnTo>
                  <a:lnTo>
                    <a:pt x="54435" y="18736"/>
                  </a:lnTo>
                  <a:lnTo>
                    <a:pt x="53652" y="16969"/>
                  </a:lnTo>
                  <a:lnTo>
                    <a:pt x="53261" y="16792"/>
                  </a:lnTo>
                  <a:cubicBezTo>
                    <a:pt x="53061" y="16867"/>
                    <a:pt x="52586" y="16997"/>
                    <a:pt x="52167" y="16997"/>
                  </a:cubicBezTo>
                  <a:cubicBezTo>
                    <a:pt x="51950" y="16997"/>
                    <a:pt x="51749" y="16962"/>
                    <a:pt x="51607" y="16868"/>
                  </a:cubicBezTo>
                  <a:cubicBezTo>
                    <a:pt x="51455" y="16767"/>
                    <a:pt x="51379" y="16590"/>
                    <a:pt x="51392" y="16426"/>
                  </a:cubicBezTo>
                  <a:cubicBezTo>
                    <a:pt x="51316" y="15112"/>
                    <a:pt x="51316" y="14986"/>
                    <a:pt x="51316" y="14974"/>
                  </a:cubicBezTo>
                  <a:lnTo>
                    <a:pt x="51215" y="14746"/>
                  </a:lnTo>
                  <a:lnTo>
                    <a:pt x="47945" y="11716"/>
                  </a:lnTo>
                  <a:lnTo>
                    <a:pt x="46922" y="11009"/>
                  </a:lnTo>
                  <a:lnTo>
                    <a:pt x="46682" y="10958"/>
                  </a:lnTo>
                  <a:lnTo>
                    <a:pt x="45142" y="11223"/>
                  </a:lnTo>
                  <a:lnTo>
                    <a:pt x="44435" y="9077"/>
                  </a:lnTo>
                  <a:lnTo>
                    <a:pt x="44233" y="8875"/>
                  </a:lnTo>
                  <a:lnTo>
                    <a:pt x="42806" y="8433"/>
                  </a:lnTo>
                  <a:lnTo>
                    <a:pt x="42679" y="8420"/>
                  </a:lnTo>
                  <a:lnTo>
                    <a:pt x="39182" y="8862"/>
                  </a:lnTo>
                  <a:lnTo>
                    <a:pt x="37262" y="8445"/>
                  </a:lnTo>
                  <a:lnTo>
                    <a:pt x="34649" y="6210"/>
                  </a:lnTo>
                  <a:lnTo>
                    <a:pt x="31075" y="4506"/>
                  </a:lnTo>
                  <a:lnTo>
                    <a:pt x="28499" y="2031"/>
                  </a:lnTo>
                  <a:lnTo>
                    <a:pt x="26365" y="263"/>
                  </a:lnTo>
                  <a:lnTo>
                    <a:pt x="26100" y="187"/>
                  </a:lnTo>
                  <a:lnTo>
                    <a:pt x="23524" y="756"/>
                  </a:lnTo>
                  <a:cubicBezTo>
                    <a:pt x="23360" y="465"/>
                    <a:pt x="23120" y="238"/>
                    <a:pt x="22817" y="124"/>
                  </a:cubicBezTo>
                  <a:cubicBezTo>
                    <a:pt x="22620" y="41"/>
                    <a:pt x="22402" y="0"/>
                    <a:pt x="22164" y="0"/>
                  </a:cubicBez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53"/>
            <p:cNvSpPr/>
            <p:nvPr/>
          </p:nvSpPr>
          <p:spPr>
            <a:xfrm>
              <a:off x="1940550" y="1654925"/>
              <a:ext cx="124725" cy="149650"/>
            </a:xfrm>
            <a:custGeom>
              <a:avLst/>
              <a:gdLst/>
              <a:ahLst/>
              <a:cxnLst/>
              <a:rect l="l" t="t" r="r" b="b"/>
              <a:pathLst>
                <a:path w="4989" h="5986" extrusionOk="0">
                  <a:moveTo>
                    <a:pt x="2425" y="0"/>
                  </a:moveTo>
                  <a:lnTo>
                    <a:pt x="1023" y="1200"/>
                  </a:lnTo>
                  <a:lnTo>
                    <a:pt x="1" y="3851"/>
                  </a:lnTo>
                  <a:lnTo>
                    <a:pt x="1" y="5985"/>
                  </a:lnTo>
                  <a:lnTo>
                    <a:pt x="2362" y="4104"/>
                  </a:lnTo>
                  <a:lnTo>
                    <a:pt x="3511" y="4887"/>
                  </a:lnTo>
                  <a:lnTo>
                    <a:pt x="4988" y="4419"/>
                  </a:lnTo>
                  <a:lnTo>
                    <a:pt x="3271" y="2210"/>
                  </a:lnTo>
                  <a:lnTo>
                    <a:pt x="242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53"/>
            <p:cNvSpPr/>
            <p:nvPr/>
          </p:nvSpPr>
          <p:spPr>
            <a:xfrm>
              <a:off x="1932650" y="1641650"/>
              <a:ext cx="145575" cy="179325"/>
            </a:xfrm>
            <a:custGeom>
              <a:avLst/>
              <a:gdLst/>
              <a:ahLst/>
              <a:cxnLst/>
              <a:rect l="l" t="t" r="r" b="b"/>
              <a:pathLst>
                <a:path w="5823" h="7173" extrusionOk="0">
                  <a:moveTo>
                    <a:pt x="2602" y="1049"/>
                  </a:moveTo>
                  <a:lnTo>
                    <a:pt x="3297" y="2842"/>
                  </a:lnTo>
                  <a:lnTo>
                    <a:pt x="4774" y="4774"/>
                  </a:lnTo>
                  <a:lnTo>
                    <a:pt x="3877" y="5064"/>
                  </a:lnTo>
                  <a:lnTo>
                    <a:pt x="2665" y="4231"/>
                  </a:lnTo>
                  <a:lnTo>
                    <a:pt x="632" y="5860"/>
                  </a:lnTo>
                  <a:lnTo>
                    <a:pt x="632" y="4433"/>
                  </a:lnTo>
                  <a:lnTo>
                    <a:pt x="1605" y="1907"/>
                  </a:lnTo>
                  <a:lnTo>
                    <a:pt x="2602" y="1049"/>
                  </a:lnTo>
                  <a:close/>
                  <a:moveTo>
                    <a:pt x="2880" y="1"/>
                  </a:moveTo>
                  <a:lnTo>
                    <a:pt x="1074" y="1541"/>
                  </a:lnTo>
                  <a:lnTo>
                    <a:pt x="26" y="4269"/>
                  </a:lnTo>
                  <a:lnTo>
                    <a:pt x="1" y="7173"/>
                  </a:lnTo>
                  <a:lnTo>
                    <a:pt x="1" y="7173"/>
                  </a:lnTo>
                  <a:lnTo>
                    <a:pt x="2703" y="5026"/>
                  </a:lnTo>
                  <a:lnTo>
                    <a:pt x="3776" y="5771"/>
                  </a:lnTo>
                  <a:lnTo>
                    <a:pt x="5822" y="5102"/>
                  </a:lnTo>
                  <a:lnTo>
                    <a:pt x="3865" y="2577"/>
                  </a:lnTo>
                  <a:lnTo>
                    <a:pt x="288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53"/>
            <p:cNvSpPr/>
            <p:nvPr/>
          </p:nvSpPr>
          <p:spPr>
            <a:xfrm>
              <a:off x="2019475" y="1292525"/>
              <a:ext cx="410075" cy="583375"/>
            </a:xfrm>
            <a:custGeom>
              <a:avLst/>
              <a:gdLst/>
              <a:ahLst/>
              <a:cxnLst/>
              <a:rect l="l" t="t" r="r" b="b"/>
              <a:pathLst>
                <a:path w="16403" h="23335" extrusionOk="0">
                  <a:moveTo>
                    <a:pt x="4129" y="0"/>
                  </a:moveTo>
                  <a:lnTo>
                    <a:pt x="1213" y="2122"/>
                  </a:lnTo>
                  <a:lnTo>
                    <a:pt x="0" y="4407"/>
                  </a:lnTo>
                  <a:lnTo>
                    <a:pt x="0" y="7248"/>
                  </a:lnTo>
                  <a:lnTo>
                    <a:pt x="2122" y="6857"/>
                  </a:lnTo>
                  <a:lnTo>
                    <a:pt x="4571" y="8347"/>
                  </a:lnTo>
                  <a:lnTo>
                    <a:pt x="6541" y="8827"/>
                  </a:lnTo>
                  <a:lnTo>
                    <a:pt x="7210" y="7576"/>
                  </a:lnTo>
                  <a:lnTo>
                    <a:pt x="8170" y="11339"/>
                  </a:lnTo>
                  <a:lnTo>
                    <a:pt x="9521" y="12842"/>
                  </a:lnTo>
                  <a:lnTo>
                    <a:pt x="8258" y="15052"/>
                  </a:lnTo>
                  <a:cubicBezTo>
                    <a:pt x="8258" y="15052"/>
                    <a:pt x="8978" y="16314"/>
                    <a:pt x="6996" y="16706"/>
                  </a:cubicBezTo>
                  <a:cubicBezTo>
                    <a:pt x="5026" y="17097"/>
                    <a:pt x="6364" y="16946"/>
                    <a:pt x="5026" y="17097"/>
                  </a:cubicBezTo>
                  <a:cubicBezTo>
                    <a:pt x="3688" y="17261"/>
                    <a:pt x="3688" y="17539"/>
                    <a:pt x="3688" y="17539"/>
                  </a:cubicBezTo>
                  <a:lnTo>
                    <a:pt x="4180" y="18915"/>
                  </a:lnTo>
                  <a:lnTo>
                    <a:pt x="6604" y="18915"/>
                  </a:lnTo>
                  <a:lnTo>
                    <a:pt x="7943" y="20810"/>
                  </a:lnTo>
                  <a:lnTo>
                    <a:pt x="9521" y="22539"/>
                  </a:lnTo>
                  <a:lnTo>
                    <a:pt x="11579" y="23335"/>
                  </a:lnTo>
                  <a:lnTo>
                    <a:pt x="10405" y="20532"/>
                  </a:lnTo>
                  <a:lnTo>
                    <a:pt x="12375" y="21693"/>
                  </a:lnTo>
                  <a:lnTo>
                    <a:pt x="13473" y="20115"/>
                  </a:lnTo>
                  <a:lnTo>
                    <a:pt x="12059" y="16794"/>
                  </a:lnTo>
                  <a:lnTo>
                    <a:pt x="12615" y="15923"/>
                  </a:lnTo>
                  <a:lnTo>
                    <a:pt x="14420" y="18360"/>
                  </a:lnTo>
                  <a:lnTo>
                    <a:pt x="15683" y="16794"/>
                  </a:lnTo>
                  <a:lnTo>
                    <a:pt x="16403" y="15052"/>
                  </a:lnTo>
                  <a:lnTo>
                    <a:pt x="12931" y="12135"/>
                  </a:lnTo>
                  <a:lnTo>
                    <a:pt x="14269" y="11630"/>
                  </a:lnTo>
                  <a:lnTo>
                    <a:pt x="13549" y="8195"/>
                  </a:lnTo>
                  <a:lnTo>
                    <a:pt x="12211" y="5821"/>
                  </a:lnTo>
                  <a:lnTo>
                    <a:pt x="10721" y="4963"/>
                  </a:lnTo>
                  <a:lnTo>
                    <a:pt x="9067" y="3624"/>
                  </a:lnTo>
                  <a:lnTo>
                    <a:pt x="10557" y="3069"/>
                  </a:lnTo>
                  <a:lnTo>
                    <a:pt x="10165" y="1414"/>
                  </a:lnTo>
                  <a:lnTo>
                    <a:pt x="7918" y="354"/>
                  </a:lnTo>
                  <a:lnTo>
                    <a:pt x="5670" y="1326"/>
                  </a:lnTo>
                  <a:lnTo>
                    <a:pt x="5165" y="2677"/>
                  </a:lnTo>
                  <a:lnTo>
                    <a:pt x="3814" y="4256"/>
                  </a:lnTo>
                  <a:lnTo>
                    <a:pt x="2993" y="3069"/>
                  </a:lnTo>
                  <a:lnTo>
                    <a:pt x="4129"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53"/>
            <p:cNvSpPr/>
            <p:nvPr/>
          </p:nvSpPr>
          <p:spPr>
            <a:xfrm>
              <a:off x="2011275" y="1270725"/>
              <a:ext cx="427750" cy="619075"/>
            </a:xfrm>
            <a:custGeom>
              <a:avLst/>
              <a:gdLst/>
              <a:ahLst/>
              <a:cxnLst/>
              <a:rect l="l" t="t" r="r" b="b"/>
              <a:pathLst>
                <a:path w="17110" h="24763" extrusionOk="0">
                  <a:moveTo>
                    <a:pt x="8246" y="1567"/>
                  </a:moveTo>
                  <a:lnTo>
                    <a:pt x="10228" y="2501"/>
                  </a:lnTo>
                  <a:lnTo>
                    <a:pt x="10518" y="3739"/>
                  </a:lnTo>
                  <a:lnTo>
                    <a:pt x="8763" y="4383"/>
                  </a:lnTo>
                  <a:lnTo>
                    <a:pt x="10885" y="6087"/>
                  </a:lnTo>
                  <a:lnTo>
                    <a:pt x="12311" y="6908"/>
                  </a:lnTo>
                  <a:lnTo>
                    <a:pt x="13587" y="9156"/>
                  </a:lnTo>
                  <a:lnTo>
                    <a:pt x="14231" y="12287"/>
                  </a:lnTo>
                  <a:lnTo>
                    <a:pt x="12640" y="12881"/>
                  </a:lnTo>
                  <a:lnTo>
                    <a:pt x="16340" y="15999"/>
                  </a:lnTo>
                  <a:lnTo>
                    <a:pt x="15733" y="17477"/>
                  </a:lnTo>
                  <a:lnTo>
                    <a:pt x="14761" y="18689"/>
                  </a:lnTo>
                  <a:lnTo>
                    <a:pt x="12918" y="16227"/>
                  </a:lnTo>
                  <a:lnTo>
                    <a:pt x="12021" y="17616"/>
                  </a:lnTo>
                  <a:lnTo>
                    <a:pt x="13448" y="20937"/>
                  </a:lnTo>
                  <a:lnTo>
                    <a:pt x="12615" y="22136"/>
                  </a:lnTo>
                  <a:lnTo>
                    <a:pt x="10076" y="20633"/>
                  </a:lnTo>
                  <a:lnTo>
                    <a:pt x="11339" y="23639"/>
                  </a:lnTo>
                  <a:lnTo>
                    <a:pt x="10051" y="23146"/>
                  </a:lnTo>
                  <a:lnTo>
                    <a:pt x="8549" y="21492"/>
                  </a:lnTo>
                  <a:lnTo>
                    <a:pt x="7109" y="19459"/>
                  </a:lnTo>
                  <a:lnTo>
                    <a:pt x="4748" y="19459"/>
                  </a:lnTo>
                  <a:lnTo>
                    <a:pt x="4407" y="18500"/>
                  </a:lnTo>
                  <a:cubicBezTo>
                    <a:pt x="4723" y="18373"/>
                    <a:pt x="5064" y="18297"/>
                    <a:pt x="5417" y="18272"/>
                  </a:cubicBezTo>
                  <a:cubicBezTo>
                    <a:pt x="6124" y="18196"/>
                    <a:pt x="6124" y="18196"/>
                    <a:pt x="6238" y="18146"/>
                  </a:cubicBezTo>
                  <a:cubicBezTo>
                    <a:pt x="6301" y="18121"/>
                    <a:pt x="6453" y="18070"/>
                    <a:pt x="7412" y="17881"/>
                  </a:cubicBezTo>
                  <a:cubicBezTo>
                    <a:pt x="8208" y="17717"/>
                    <a:pt x="8725" y="17401"/>
                    <a:pt x="8940" y="16934"/>
                  </a:cubicBezTo>
                  <a:cubicBezTo>
                    <a:pt x="9079" y="16618"/>
                    <a:pt x="9079" y="16265"/>
                    <a:pt x="8953" y="15936"/>
                  </a:cubicBezTo>
                  <a:lnTo>
                    <a:pt x="10253" y="13676"/>
                  </a:lnTo>
                  <a:lnTo>
                    <a:pt x="8801" y="12060"/>
                  </a:lnTo>
                  <a:lnTo>
                    <a:pt x="7652" y="7590"/>
                  </a:lnTo>
                  <a:lnTo>
                    <a:pt x="6718" y="9332"/>
                  </a:lnTo>
                  <a:lnTo>
                    <a:pt x="5026" y="8928"/>
                  </a:lnTo>
                  <a:lnTo>
                    <a:pt x="2513" y="7388"/>
                  </a:lnTo>
                  <a:lnTo>
                    <a:pt x="644" y="7741"/>
                  </a:lnTo>
                  <a:lnTo>
                    <a:pt x="644" y="5367"/>
                  </a:lnTo>
                  <a:lnTo>
                    <a:pt x="1793" y="3208"/>
                  </a:lnTo>
                  <a:lnTo>
                    <a:pt x="3801" y="1744"/>
                  </a:lnTo>
                  <a:lnTo>
                    <a:pt x="3801" y="1744"/>
                  </a:lnTo>
                  <a:lnTo>
                    <a:pt x="2980" y="3991"/>
                  </a:lnTo>
                  <a:lnTo>
                    <a:pt x="4129" y="5645"/>
                  </a:lnTo>
                  <a:lnTo>
                    <a:pt x="5745" y="3751"/>
                  </a:lnTo>
                  <a:lnTo>
                    <a:pt x="6263" y="2438"/>
                  </a:lnTo>
                  <a:lnTo>
                    <a:pt x="8246" y="1567"/>
                  </a:lnTo>
                  <a:close/>
                  <a:moveTo>
                    <a:pt x="5114" y="1"/>
                  </a:moveTo>
                  <a:lnTo>
                    <a:pt x="1288" y="2779"/>
                  </a:lnTo>
                  <a:lnTo>
                    <a:pt x="0" y="5203"/>
                  </a:lnTo>
                  <a:lnTo>
                    <a:pt x="0" y="8486"/>
                  </a:lnTo>
                  <a:lnTo>
                    <a:pt x="2374" y="8044"/>
                  </a:lnTo>
                  <a:lnTo>
                    <a:pt x="4723" y="9471"/>
                  </a:lnTo>
                  <a:lnTo>
                    <a:pt x="7021" y="10039"/>
                  </a:lnTo>
                  <a:lnTo>
                    <a:pt x="7425" y="9294"/>
                  </a:lnTo>
                  <a:lnTo>
                    <a:pt x="8208" y="12350"/>
                  </a:lnTo>
                  <a:lnTo>
                    <a:pt x="9458" y="13739"/>
                  </a:lnTo>
                  <a:lnTo>
                    <a:pt x="8321" y="15747"/>
                  </a:lnTo>
                  <a:lnTo>
                    <a:pt x="8233" y="15911"/>
                  </a:lnTo>
                  <a:lnTo>
                    <a:pt x="8309" y="16063"/>
                  </a:lnTo>
                  <a:cubicBezTo>
                    <a:pt x="8410" y="16252"/>
                    <a:pt x="8422" y="16467"/>
                    <a:pt x="8347" y="16669"/>
                  </a:cubicBezTo>
                  <a:cubicBezTo>
                    <a:pt x="8220" y="16946"/>
                    <a:pt x="7842" y="17148"/>
                    <a:pt x="7273" y="17262"/>
                  </a:cubicBezTo>
                  <a:cubicBezTo>
                    <a:pt x="6263" y="17464"/>
                    <a:pt x="6099" y="17527"/>
                    <a:pt x="6011" y="17565"/>
                  </a:cubicBezTo>
                  <a:cubicBezTo>
                    <a:pt x="5783" y="17603"/>
                    <a:pt x="5556" y="17641"/>
                    <a:pt x="5329" y="17654"/>
                  </a:cubicBezTo>
                  <a:cubicBezTo>
                    <a:pt x="4937" y="17704"/>
                    <a:pt x="3712" y="17843"/>
                    <a:pt x="3712" y="18411"/>
                  </a:cubicBezTo>
                  <a:lnTo>
                    <a:pt x="4293" y="20103"/>
                  </a:lnTo>
                  <a:lnTo>
                    <a:pt x="6793" y="20103"/>
                  </a:lnTo>
                  <a:lnTo>
                    <a:pt x="8056" y="21884"/>
                  </a:lnTo>
                  <a:lnTo>
                    <a:pt x="9685" y="23677"/>
                  </a:lnTo>
                  <a:lnTo>
                    <a:pt x="12488" y="24763"/>
                  </a:lnTo>
                  <a:lnTo>
                    <a:pt x="11390" y="22161"/>
                  </a:lnTo>
                  <a:lnTo>
                    <a:pt x="12791" y="22982"/>
                  </a:lnTo>
                  <a:lnTo>
                    <a:pt x="14168" y="20987"/>
                  </a:lnTo>
                  <a:lnTo>
                    <a:pt x="12741" y="17666"/>
                  </a:lnTo>
                  <a:lnTo>
                    <a:pt x="12968" y="17325"/>
                  </a:lnTo>
                  <a:lnTo>
                    <a:pt x="14748" y="19712"/>
                  </a:lnTo>
                  <a:lnTo>
                    <a:pt x="16264" y="17830"/>
                  </a:lnTo>
                  <a:lnTo>
                    <a:pt x="17110" y="15810"/>
                  </a:lnTo>
                  <a:lnTo>
                    <a:pt x="13877" y="13083"/>
                  </a:lnTo>
                  <a:lnTo>
                    <a:pt x="14963" y="12678"/>
                  </a:lnTo>
                  <a:lnTo>
                    <a:pt x="14193" y="8979"/>
                  </a:lnTo>
                  <a:lnTo>
                    <a:pt x="12779" y="6453"/>
                  </a:lnTo>
                  <a:lnTo>
                    <a:pt x="11238" y="5569"/>
                  </a:lnTo>
                  <a:lnTo>
                    <a:pt x="10013" y="4585"/>
                  </a:lnTo>
                  <a:lnTo>
                    <a:pt x="11263" y="4117"/>
                  </a:lnTo>
                  <a:lnTo>
                    <a:pt x="10771" y="2047"/>
                  </a:lnTo>
                  <a:lnTo>
                    <a:pt x="8258" y="860"/>
                  </a:lnTo>
                  <a:lnTo>
                    <a:pt x="5758" y="1958"/>
                  </a:lnTo>
                  <a:lnTo>
                    <a:pt x="5215" y="3372"/>
                  </a:lnTo>
                  <a:lnTo>
                    <a:pt x="4180" y="4597"/>
                  </a:lnTo>
                  <a:lnTo>
                    <a:pt x="3675" y="3890"/>
                  </a:lnTo>
                  <a:lnTo>
                    <a:pt x="511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53"/>
            <p:cNvSpPr/>
            <p:nvPr/>
          </p:nvSpPr>
          <p:spPr>
            <a:xfrm>
              <a:off x="2342725" y="2272700"/>
              <a:ext cx="102300" cy="109875"/>
            </a:xfrm>
            <a:custGeom>
              <a:avLst/>
              <a:gdLst/>
              <a:ahLst/>
              <a:cxnLst/>
              <a:rect l="l" t="t" r="r" b="b"/>
              <a:pathLst>
                <a:path w="4092" h="4395" extrusionOk="0">
                  <a:moveTo>
                    <a:pt x="112" y="2946"/>
                  </a:moveTo>
                  <a:cubicBezTo>
                    <a:pt x="41" y="2963"/>
                    <a:pt x="1" y="2986"/>
                    <a:pt x="1" y="3018"/>
                  </a:cubicBezTo>
                  <a:cubicBezTo>
                    <a:pt x="1" y="3026"/>
                    <a:pt x="3" y="3031"/>
                    <a:pt x="9" y="3031"/>
                  </a:cubicBezTo>
                  <a:cubicBezTo>
                    <a:pt x="25" y="3031"/>
                    <a:pt x="60" y="3000"/>
                    <a:pt x="112" y="2946"/>
                  </a:cubicBezTo>
                  <a:close/>
                  <a:moveTo>
                    <a:pt x="2337" y="0"/>
                  </a:moveTo>
                  <a:cubicBezTo>
                    <a:pt x="2337" y="0"/>
                    <a:pt x="576" y="2455"/>
                    <a:pt x="112" y="2946"/>
                  </a:cubicBezTo>
                  <a:lnTo>
                    <a:pt x="112" y="2946"/>
                  </a:lnTo>
                  <a:cubicBezTo>
                    <a:pt x="226" y="2918"/>
                    <a:pt x="419" y="2908"/>
                    <a:pt x="644" y="2908"/>
                  </a:cubicBezTo>
                  <a:cubicBezTo>
                    <a:pt x="1336" y="2908"/>
                    <a:pt x="2337" y="3005"/>
                    <a:pt x="2337" y="3005"/>
                  </a:cubicBezTo>
                  <a:lnTo>
                    <a:pt x="3145" y="4394"/>
                  </a:lnTo>
                  <a:lnTo>
                    <a:pt x="4092" y="3990"/>
                  </a:lnTo>
                  <a:lnTo>
                    <a:pt x="4092" y="2096"/>
                  </a:lnTo>
                  <a:lnTo>
                    <a:pt x="2438" y="1465"/>
                  </a:lnTo>
                  <a:lnTo>
                    <a:pt x="233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53"/>
            <p:cNvSpPr/>
            <p:nvPr/>
          </p:nvSpPr>
          <p:spPr>
            <a:xfrm>
              <a:off x="2334825" y="2250600"/>
              <a:ext cx="118400" cy="142075"/>
            </a:xfrm>
            <a:custGeom>
              <a:avLst/>
              <a:gdLst/>
              <a:ahLst/>
              <a:cxnLst/>
              <a:rect l="l" t="t" r="r" b="b"/>
              <a:pathLst>
                <a:path w="4736" h="5683" extrusionOk="0">
                  <a:moveTo>
                    <a:pt x="2387" y="1781"/>
                  </a:moveTo>
                  <a:lnTo>
                    <a:pt x="2450" y="2576"/>
                  </a:lnTo>
                  <a:lnTo>
                    <a:pt x="4079" y="3207"/>
                  </a:lnTo>
                  <a:lnTo>
                    <a:pt x="4079" y="4659"/>
                  </a:lnTo>
                  <a:lnTo>
                    <a:pt x="3587" y="4874"/>
                  </a:lnTo>
                  <a:lnTo>
                    <a:pt x="2829" y="3586"/>
                  </a:lnTo>
                  <a:lnTo>
                    <a:pt x="2665" y="3574"/>
                  </a:lnTo>
                  <a:cubicBezTo>
                    <a:pt x="1983" y="3510"/>
                    <a:pt x="1491" y="3473"/>
                    <a:pt x="1125" y="3473"/>
                  </a:cubicBezTo>
                  <a:lnTo>
                    <a:pt x="1137" y="3473"/>
                  </a:lnTo>
                  <a:cubicBezTo>
                    <a:pt x="1428" y="3106"/>
                    <a:pt x="1819" y="2576"/>
                    <a:pt x="2387" y="1781"/>
                  </a:cubicBezTo>
                  <a:close/>
                  <a:moveTo>
                    <a:pt x="2905" y="0"/>
                  </a:moveTo>
                  <a:lnTo>
                    <a:pt x="2400" y="707"/>
                  </a:lnTo>
                  <a:cubicBezTo>
                    <a:pt x="1541" y="1894"/>
                    <a:pt x="582" y="3195"/>
                    <a:pt x="253" y="3561"/>
                  </a:cubicBezTo>
                  <a:cubicBezTo>
                    <a:pt x="203" y="3574"/>
                    <a:pt x="165" y="3599"/>
                    <a:pt x="127" y="3637"/>
                  </a:cubicBezTo>
                  <a:lnTo>
                    <a:pt x="1" y="3763"/>
                  </a:lnTo>
                  <a:lnTo>
                    <a:pt x="1" y="4142"/>
                  </a:lnTo>
                  <a:lnTo>
                    <a:pt x="228" y="4218"/>
                  </a:lnTo>
                  <a:cubicBezTo>
                    <a:pt x="268" y="4227"/>
                    <a:pt x="302" y="4237"/>
                    <a:pt x="339" y="4237"/>
                  </a:cubicBezTo>
                  <a:cubicBezTo>
                    <a:pt x="396" y="4237"/>
                    <a:pt x="462" y="4214"/>
                    <a:pt x="569" y="4129"/>
                  </a:cubicBezTo>
                  <a:cubicBezTo>
                    <a:pt x="771" y="4117"/>
                    <a:pt x="974" y="4111"/>
                    <a:pt x="1176" y="4111"/>
                  </a:cubicBezTo>
                  <a:cubicBezTo>
                    <a:pt x="1605" y="4111"/>
                    <a:pt x="2034" y="4137"/>
                    <a:pt x="2463" y="4180"/>
                  </a:cubicBezTo>
                  <a:lnTo>
                    <a:pt x="3334" y="5682"/>
                  </a:lnTo>
                  <a:lnTo>
                    <a:pt x="4736" y="5076"/>
                  </a:lnTo>
                  <a:lnTo>
                    <a:pt x="4736" y="2753"/>
                  </a:lnTo>
                  <a:lnTo>
                    <a:pt x="3069" y="2121"/>
                  </a:lnTo>
                  <a:lnTo>
                    <a:pt x="290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53"/>
            <p:cNvSpPr/>
            <p:nvPr/>
          </p:nvSpPr>
          <p:spPr>
            <a:xfrm>
              <a:off x="1713900" y="3010725"/>
              <a:ext cx="224775" cy="69925"/>
            </a:xfrm>
            <a:custGeom>
              <a:avLst/>
              <a:gdLst/>
              <a:ahLst/>
              <a:cxnLst/>
              <a:rect l="l" t="t" r="r" b="b"/>
              <a:pathLst>
                <a:path w="8991" h="2797" extrusionOk="0">
                  <a:moveTo>
                    <a:pt x="1112" y="1"/>
                  </a:moveTo>
                  <a:lnTo>
                    <a:pt x="0" y="556"/>
                  </a:lnTo>
                  <a:lnTo>
                    <a:pt x="1112" y="834"/>
                  </a:lnTo>
                  <a:cubicBezTo>
                    <a:pt x="1112" y="834"/>
                    <a:pt x="3864" y="1125"/>
                    <a:pt x="4104" y="1125"/>
                  </a:cubicBezTo>
                  <a:cubicBezTo>
                    <a:pt x="4344" y="1125"/>
                    <a:pt x="6705" y="2110"/>
                    <a:pt x="6705" y="2110"/>
                  </a:cubicBezTo>
                  <a:cubicBezTo>
                    <a:pt x="6705" y="2110"/>
                    <a:pt x="5423" y="2797"/>
                    <a:pt x="5497" y="2797"/>
                  </a:cubicBezTo>
                  <a:cubicBezTo>
                    <a:pt x="5501" y="2797"/>
                    <a:pt x="5508" y="2795"/>
                    <a:pt x="5518" y="2791"/>
                  </a:cubicBezTo>
                  <a:cubicBezTo>
                    <a:pt x="5758" y="2716"/>
                    <a:pt x="8991" y="2463"/>
                    <a:pt x="8991" y="2463"/>
                  </a:cubicBezTo>
                  <a:lnTo>
                    <a:pt x="7892" y="1390"/>
                  </a:lnTo>
                  <a:lnTo>
                    <a:pt x="3246"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53"/>
            <p:cNvSpPr/>
            <p:nvPr/>
          </p:nvSpPr>
          <p:spPr>
            <a:xfrm>
              <a:off x="1691475" y="3002850"/>
              <a:ext cx="265200" cy="86825"/>
            </a:xfrm>
            <a:custGeom>
              <a:avLst/>
              <a:gdLst/>
              <a:ahLst/>
              <a:cxnLst/>
              <a:rect l="l" t="t" r="r" b="b"/>
              <a:pathLst>
                <a:path w="10608" h="3473" extrusionOk="0">
                  <a:moveTo>
                    <a:pt x="4079" y="644"/>
                  </a:moveTo>
                  <a:lnTo>
                    <a:pt x="8613" y="1995"/>
                  </a:lnTo>
                  <a:lnTo>
                    <a:pt x="9168" y="2526"/>
                  </a:lnTo>
                  <a:cubicBezTo>
                    <a:pt x="8764" y="2551"/>
                    <a:pt x="8310" y="2589"/>
                    <a:pt x="7880" y="2627"/>
                  </a:cubicBezTo>
                  <a:lnTo>
                    <a:pt x="8335" y="2387"/>
                  </a:lnTo>
                  <a:lnTo>
                    <a:pt x="7716" y="2134"/>
                  </a:lnTo>
                  <a:cubicBezTo>
                    <a:pt x="6112" y="1465"/>
                    <a:pt x="5191" y="1124"/>
                    <a:pt x="5001" y="1124"/>
                  </a:cubicBezTo>
                  <a:cubicBezTo>
                    <a:pt x="4824" y="1124"/>
                    <a:pt x="3095" y="947"/>
                    <a:pt x="2072" y="846"/>
                  </a:cubicBezTo>
                  <a:lnTo>
                    <a:pt x="1807" y="770"/>
                  </a:lnTo>
                  <a:lnTo>
                    <a:pt x="2072" y="644"/>
                  </a:lnTo>
                  <a:close/>
                  <a:moveTo>
                    <a:pt x="1933" y="0"/>
                  </a:moveTo>
                  <a:lnTo>
                    <a:pt x="1" y="973"/>
                  </a:lnTo>
                  <a:lnTo>
                    <a:pt x="1971" y="1465"/>
                  </a:lnTo>
                  <a:cubicBezTo>
                    <a:pt x="2438" y="1515"/>
                    <a:pt x="4749" y="1755"/>
                    <a:pt x="4976" y="1755"/>
                  </a:cubicBezTo>
                  <a:cubicBezTo>
                    <a:pt x="5127" y="1781"/>
                    <a:pt x="5974" y="2096"/>
                    <a:pt x="6857" y="2462"/>
                  </a:cubicBezTo>
                  <a:cubicBezTo>
                    <a:pt x="5974" y="2942"/>
                    <a:pt x="5986" y="2980"/>
                    <a:pt x="6100" y="3233"/>
                  </a:cubicBezTo>
                  <a:lnTo>
                    <a:pt x="6251" y="3473"/>
                  </a:lnTo>
                  <a:lnTo>
                    <a:pt x="6516" y="3410"/>
                  </a:lnTo>
                  <a:cubicBezTo>
                    <a:pt x="6706" y="3359"/>
                    <a:pt x="8411" y="3207"/>
                    <a:pt x="9913" y="3094"/>
                  </a:cubicBezTo>
                  <a:lnTo>
                    <a:pt x="10608" y="3043"/>
                  </a:lnTo>
                  <a:lnTo>
                    <a:pt x="8953" y="1427"/>
                  </a:lnTo>
                  <a:lnTo>
                    <a:pt x="4231" y="13"/>
                  </a:lnTo>
                  <a:lnTo>
                    <a:pt x="1933"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53"/>
            <p:cNvSpPr/>
            <p:nvPr/>
          </p:nvSpPr>
          <p:spPr>
            <a:xfrm>
              <a:off x="1938650" y="3067875"/>
              <a:ext cx="120300" cy="55275"/>
            </a:xfrm>
            <a:custGeom>
              <a:avLst/>
              <a:gdLst/>
              <a:ahLst/>
              <a:cxnLst/>
              <a:rect l="l" t="t" r="r" b="b"/>
              <a:pathLst>
                <a:path w="4812" h="2211" extrusionOk="0">
                  <a:moveTo>
                    <a:pt x="1807" y="0"/>
                  </a:moveTo>
                  <a:lnTo>
                    <a:pt x="1099" y="1036"/>
                  </a:lnTo>
                  <a:lnTo>
                    <a:pt x="1" y="2210"/>
                  </a:lnTo>
                  <a:lnTo>
                    <a:pt x="1" y="2210"/>
                  </a:lnTo>
                  <a:lnTo>
                    <a:pt x="2842" y="1743"/>
                  </a:lnTo>
                  <a:lnTo>
                    <a:pt x="4812" y="2210"/>
                  </a:lnTo>
                  <a:lnTo>
                    <a:pt x="4812" y="2210"/>
                  </a:lnTo>
                  <a:lnTo>
                    <a:pt x="4408" y="493"/>
                  </a:lnTo>
                  <a:lnTo>
                    <a:pt x="1807"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53"/>
            <p:cNvSpPr/>
            <p:nvPr/>
          </p:nvSpPr>
          <p:spPr>
            <a:xfrm>
              <a:off x="1916875" y="3059350"/>
              <a:ext cx="152175" cy="75475"/>
            </a:xfrm>
            <a:custGeom>
              <a:avLst/>
              <a:gdLst/>
              <a:ahLst/>
              <a:cxnLst/>
              <a:rect l="l" t="t" r="r" b="b"/>
              <a:pathLst>
                <a:path w="6087" h="3019" extrusionOk="0">
                  <a:moveTo>
                    <a:pt x="2829" y="695"/>
                  </a:moveTo>
                  <a:lnTo>
                    <a:pt x="5026" y="1099"/>
                  </a:lnTo>
                  <a:lnTo>
                    <a:pt x="5253" y="2122"/>
                  </a:lnTo>
                  <a:lnTo>
                    <a:pt x="5253" y="2122"/>
                  </a:lnTo>
                  <a:lnTo>
                    <a:pt x="3713" y="1756"/>
                  </a:lnTo>
                  <a:lnTo>
                    <a:pt x="1731" y="2084"/>
                  </a:lnTo>
                  <a:lnTo>
                    <a:pt x="2236" y="1541"/>
                  </a:lnTo>
                  <a:lnTo>
                    <a:pt x="2829" y="695"/>
                  </a:lnTo>
                  <a:close/>
                  <a:moveTo>
                    <a:pt x="2526" y="0"/>
                  </a:moveTo>
                  <a:lnTo>
                    <a:pt x="1743" y="1162"/>
                  </a:lnTo>
                  <a:lnTo>
                    <a:pt x="1" y="3018"/>
                  </a:lnTo>
                  <a:lnTo>
                    <a:pt x="3675" y="2400"/>
                  </a:lnTo>
                  <a:lnTo>
                    <a:pt x="6087" y="2980"/>
                  </a:lnTo>
                  <a:lnTo>
                    <a:pt x="5531" y="556"/>
                  </a:lnTo>
                  <a:lnTo>
                    <a:pt x="2526"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53"/>
            <p:cNvSpPr/>
            <p:nvPr/>
          </p:nvSpPr>
          <p:spPr>
            <a:xfrm>
              <a:off x="1843950" y="3121225"/>
              <a:ext cx="55275" cy="29075"/>
            </a:xfrm>
            <a:custGeom>
              <a:avLst/>
              <a:gdLst/>
              <a:ahLst/>
              <a:cxnLst/>
              <a:rect l="l" t="t" r="r" b="b"/>
              <a:pathLst>
                <a:path w="2211" h="1163" extrusionOk="0">
                  <a:moveTo>
                    <a:pt x="1" y="0"/>
                  </a:moveTo>
                  <a:lnTo>
                    <a:pt x="1226" y="1162"/>
                  </a:lnTo>
                  <a:lnTo>
                    <a:pt x="2211" y="278"/>
                  </a:lnTo>
                  <a:lnTo>
                    <a:pt x="1655"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53"/>
            <p:cNvSpPr/>
            <p:nvPr/>
          </p:nvSpPr>
          <p:spPr>
            <a:xfrm>
              <a:off x="1824375" y="3113325"/>
              <a:ext cx="88750" cy="47700"/>
            </a:xfrm>
            <a:custGeom>
              <a:avLst/>
              <a:gdLst/>
              <a:ahLst/>
              <a:cxnLst/>
              <a:rect l="l" t="t" r="r" b="b"/>
              <a:pathLst>
                <a:path w="3550" h="1908" extrusionOk="0">
                  <a:moveTo>
                    <a:pt x="2375" y="632"/>
                  </a:moveTo>
                  <a:lnTo>
                    <a:pt x="2438" y="670"/>
                  </a:lnTo>
                  <a:lnTo>
                    <a:pt x="2021" y="1049"/>
                  </a:lnTo>
                  <a:lnTo>
                    <a:pt x="1579" y="632"/>
                  </a:lnTo>
                  <a:close/>
                  <a:moveTo>
                    <a:pt x="1" y="1"/>
                  </a:moveTo>
                  <a:lnTo>
                    <a:pt x="1996" y="1907"/>
                  </a:lnTo>
                  <a:lnTo>
                    <a:pt x="3549" y="518"/>
                  </a:lnTo>
                  <a:lnTo>
                    <a:pt x="2514"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53"/>
            <p:cNvSpPr/>
            <p:nvPr/>
          </p:nvSpPr>
          <p:spPr>
            <a:xfrm>
              <a:off x="2090500" y="3105425"/>
              <a:ext cx="65050" cy="33175"/>
            </a:xfrm>
            <a:custGeom>
              <a:avLst/>
              <a:gdLst/>
              <a:ahLst/>
              <a:cxnLst/>
              <a:rect l="l" t="t" r="r" b="b"/>
              <a:pathLst>
                <a:path w="2602" h="1327" extrusionOk="0">
                  <a:moveTo>
                    <a:pt x="0" y="1"/>
                  </a:moveTo>
                  <a:lnTo>
                    <a:pt x="468" y="1327"/>
                  </a:lnTo>
                  <a:lnTo>
                    <a:pt x="2602" y="658"/>
                  </a:lnTo>
                  <a:lnTo>
                    <a:pt x="0" y="1"/>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53"/>
            <p:cNvSpPr/>
            <p:nvPr/>
          </p:nvSpPr>
          <p:spPr>
            <a:xfrm>
              <a:off x="2077875" y="3094075"/>
              <a:ext cx="106725" cy="54325"/>
            </a:xfrm>
            <a:custGeom>
              <a:avLst/>
              <a:gdLst/>
              <a:ahLst/>
              <a:cxnLst/>
              <a:rect l="l" t="t" r="r" b="b"/>
              <a:pathLst>
                <a:path w="4269" h="2173" extrusionOk="0">
                  <a:moveTo>
                    <a:pt x="998" y="910"/>
                  </a:moveTo>
                  <a:lnTo>
                    <a:pt x="1945" y="1137"/>
                  </a:lnTo>
                  <a:lnTo>
                    <a:pt x="1162" y="1377"/>
                  </a:lnTo>
                  <a:lnTo>
                    <a:pt x="998" y="910"/>
                  </a:lnTo>
                  <a:close/>
                  <a:moveTo>
                    <a:pt x="0" y="0"/>
                  </a:moveTo>
                  <a:lnTo>
                    <a:pt x="783" y="2172"/>
                  </a:lnTo>
                  <a:lnTo>
                    <a:pt x="4268" y="1086"/>
                  </a:lnTo>
                  <a:lnTo>
                    <a:pt x="0" y="0"/>
                  </a:lnTo>
                  <a:close/>
                </a:path>
              </a:pathLst>
            </a:custGeom>
            <a:solidFill>
              <a:srgbClr val="C49F6A">
                <a:alpha val="1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roup 7">
            <a:extLst>
              <a:ext uri="{FF2B5EF4-FFF2-40B4-BE49-F238E27FC236}">
                <a16:creationId xmlns:a16="http://schemas.microsoft.com/office/drawing/2014/main" id="{9092894C-D3B6-C08C-2C26-3E13CF887A52}"/>
              </a:ext>
            </a:extLst>
          </p:cNvPr>
          <p:cNvGrpSpPr/>
          <p:nvPr/>
        </p:nvGrpSpPr>
        <p:grpSpPr>
          <a:xfrm>
            <a:off x="3373393" y="227770"/>
            <a:ext cx="2397213" cy="950240"/>
            <a:chOff x="2977494" y="207572"/>
            <a:chExt cx="2397213" cy="950240"/>
          </a:xfrm>
        </p:grpSpPr>
        <p:sp>
          <p:nvSpPr>
            <p:cNvPr id="9" name="TextBox 10">
              <a:extLst>
                <a:ext uri="{FF2B5EF4-FFF2-40B4-BE49-F238E27FC236}">
                  <a16:creationId xmlns:a16="http://schemas.microsoft.com/office/drawing/2014/main" id="{3D295B8B-541A-20D1-A6BE-A0243E0F7EC9}"/>
                </a:ext>
              </a:extLst>
            </p:cNvPr>
            <p:cNvSpPr txBox="1"/>
            <p:nvPr/>
          </p:nvSpPr>
          <p:spPr>
            <a:xfrm>
              <a:off x="3202824" y="361079"/>
              <a:ext cx="2171883" cy="796733"/>
            </a:xfrm>
            <a:custGeom>
              <a:avLst/>
              <a:gdLst>
                <a:gd name="connsiteX0" fmla="*/ 0 w 2171883"/>
                <a:gd name="connsiteY0" fmla="*/ 132791 h 796733"/>
                <a:gd name="connsiteX1" fmla="*/ 132791 w 2171883"/>
                <a:gd name="connsiteY1" fmla="*/ 0 h 796733"/>
                <a:gd name="connsiteX2" fmla="*/ 2039092 w 2171883"/>
                <a:gd name="connsiteY2" fmla="*/ 0 h 796733"/>
                <a:gd name="connsiteX3" fmla="*/ 2171883 w 2171883"/>
                <a:gd name="connsiteY3" fmla="*/ 132791 h 796733"/>
                <a:gd name="connsiteX4" fmla="*/ 2171883 w 2171883"/>
                <a:gd name="connsiteY4" fmla="*/ 663942 h 796733"/>
                <a:gd name="connsiteX5" fmla="*/ 2039092 w 2171883"/>
                <a:gd name="connsiteY5" fmla="*/ 796733 h 796733"/>
                <a:gd name="connsiteX6" fmla="*/ 132791 w 2171883"/>
                <a:gd name="connsiteY6" fmla="*/ 796733 h 796733"/>
                <a:gd name="connsiteX7" fmla="*/ 0 w 2171883"/>
                <a:gd name="connsiteY7" fmla="*/ 663942 h 796733"/>
                <a:gd name="connsiteX8" fmla="*/ 0 w 2171883"/>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883" h="796733" extrusionOk="0">
                  <a:moveTo>
                    <a:pt x="0" y="132791"/>
                  </a:moveTo>
                  <a:cubicBezTo>
                    <a:pt x="-11791" y="52180"/>
                    <a:pt x="46540" y="4847"/>
                    <a:pt x="132791" y="0"/>
                  </a:cubicBezTo>
                  <a:cubicBezTo>
                    <a:pt x="659592" y="132882"/>
                    <a:pt x="1647169" y="-84951"/>
                    <a:pt x="2039092" y="0"/>
                  </a:cubicBezTo>
                  <a:cubicBezTo>
                    <a:pt x="2108985" y="3365"/>
                    <a:pt x="2171503" y="61555"/>
                    <a:pt x="2171883" y="132791"/>
                  </a:cubicBezTo>
                  <a:cubicBezTo>
                    <a:pt x="2142271" y="267227"/>
                    <a:pt x="2213671" y="413029"/>
                    <a:pt x="2171883" y="663942"/>
                  </a:cubicBezTo>
                  <a:cubicBezTo>
                    <a:pt x="2174173" y="737552"/>
                    <a:pt x="2114766" y="791926"/>
                    <a:pt x="2039092" y="796733"/>
                  </a:cubicBezTo>
                  <a:cubicBezTo>
                    <a:pt x="1788562" y="884372"/>
                    <a:pt x="333977" y="724054"/>
                    <a:pt x="132791" y="796733"/>
                  </a:cubicBezTo>
                  <a:cubicBezTo>
                    <a:pt x="59256" y="794854"/>
                    <a:pt x="-3334" y="741913"/>
                    <a:pt x="0" y="663942"/>
                  </a:cubicBezTo>
                  <a:cubicBezTo>
                    <a:pt x="-12576" y="580539"/>
                    <a:pt x="-10282" y="349664"/>
                    <a:pt x="0" y="132791"/>
                  </a:cubicBezTo>
                  <a:close/>
                </a:path>
              </a:pathLst>
            </a:custGeom>
            <a:noFill/>
            <a:ln w="28575">
              <a:solidFill>
                <a:srgbClr val="8C6D4B"/>
              </a:solidFill>
              <a:prstDash val="solid"/>
              <a:extLst>
                <a:ext uri="{C807C97D-BFC1-408E-A445-0C87EB9F89A2}">
                  <ask:lineSketchStyleProps xmlns:ask="http://schemas.microsoft.com/office/drawing/2018/sketchyshapes" sd="1219033472">
                    <a:prstGeom prst="roundRect">
                      <a:avLst/>
                    </a:prstGeom>
                    <ask:type>
                      <ask:lineSketchCurved/>
                    </ask:type>
                  </ask:lineSketchStyleProps>
                </a:ext>
              </a:extLst>
            </a:ln>
          </p:spPr>
          <p:txBody>
            <a:bodyPr wrap="square" lIns="0" tIns="0" rIns="0" bIns="72000" rtlCol="0" anchor="t">
              <a:spAutoFit/>
            </a:bodyPr>
            <a:lstStyle/>
            <a:p>
              <a:pPr algn="ctr">
                <a:lnSpc>
                  <a:spcPct val="150000"/>
                </a:lnSpc>
              </a:pPr>
              <a:endParaRPr lang="en-US" sz="3200" b="1" dirty="0">
                <a:solidFill>
                  <a:srgbClr val="F8E8D9"/>
                </a:solidFill>
                <a:latin typeface="Arial" panose="020B0604020202020204" pitchFamily="34" charset="0"/>
                <a:cs typeface="Arial" panose="020B0604020202020204" pitchFamily="34" charset="0"/>
              </a:endParaRPr>
            </a:p>
          </p:txBody>
        </p:sp>
        <p:sp>
          <p:nvSpPr>
            <p:cNvPr id="10" name="TextBox 10">
              <a:extLst>
                <a:ext uri="{FF2B5EF4-FFF2-40B4-BE49-F238E27FC236}">
                  <a16:creationId xmlns:a16="http://schemas.microsoft.com/office/drawing/2014/main" id="{711FD357-18D1-0F92-DA27-F18D7277E7E5}"/>
                </a:ext>
              </a:extLst>
            </p:cNvPr>
            <p:cNvSpPr txBox="1"/>
            <p:nvPr/>
          </p:nvSpPr>
          <p:spPr>
            <a:xfrm>
              <a:off x="2977494" y="207572"/>
              <a:ext cx="2171883" cy="796733"/>
            </a:xfrm>
            <a:prstGeom prst="roundRect">
              <a:avLst/>
            </a:prstGeom>
            <a:solidFill>
              <a:srgbClr val="A98659"/>
            </a:solidFill>
            <a:ln w="28575">
              <a:solidFill>
                <a:srgbClr val="8C6D4B"/>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72000" rtlCol="0" anchor="t">
              <a:spAutoFit/>
            </a:bodyPr>
            <a:lstStyle/>
            <a:p>
              <a:pPr algn="ctr">
                <a:lnSpc>
                  <a:spcPct val="150000"/>
                </a:lnSpc>
              </a:pPr>
              <a:r>
                <a:rPr lang="en-US" sz="3200" b="1" dirty="0" err="1">
                  <a:solidFill>
                    <a:srgbClr val="F8E8D9"/>
                  </a:solidFill>
                  <a:latin typeface="Arial" panose="020B0604020202020204" pitchFamily="34" charset="0"/>
                  <a:cs typeface="Arial" panose="020B0604020202020204" pitchFamily="34" charset="0"/>
                </a:rPr>
                <a:t>Nhiệm</a:t>
              </a:r>
              <a:r>
                <a:rPr lang="en-US" sz="3200" b="1" dirty="0">
                  <a:solidFill>
                    <a:srgbClr val="F8E8D9"/>
                  </a:solidFill>
                  <a:latin typeface="Arial" panose="020B0604020202020204" pitchFamily="34" charset="0"/>
                  <a:cs typeface="Arial" panose="020B0604020202020204" pitchFamily="34" charset="0"/>
                </a:rPr>
                <a:t> </a:t>
              </a:r>
              <a:r>
                <a:rPr lang="en-US" sz="3200" b="1" dirty="0" err="1">
                  <a:solidFill>
                    <a:srgbClr val="F8E8D9"/>
                  </a:solidFill>
                  <a:latin typeface="Arial" panose="020B0604020202020204" pitchFamily="34" charset="0"/>
                  <a:cs typeface="Arial" panose="020B0604020202020204" pitchFamily="34" charset="0"/>
                </a:rPr>
                <a:t>vụ</a:t>
              </a:r>
              <a:endParaRPr lang="en-US" sz="3200" b="1" dirty="0">
                <a:solidFill>
                  <a:srgbClr val="F8E8D9"/>
                </a:solidFill>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74A6F9F7-E550-80CD-F786-9DDCA3F33DE3}"/>
              </a:ext>
            </a:extLst>
          </p:cNvPr>
          <p:cNvGrpSpPr/>
          <p:nvPr/>
        </p:nvGrpSpPr>
        <p:grpSpPr>
          <a:xfrm>
            <a:off x="161140" y="1191538"/>
            <a:ext cx="3224770" cy="3251831"/>
            <a:chOff x="161140" y="1191538"/>
            <a:chExt cx="3224770" cy="3251831"/>
          </a:xfrm>
        </p:grpSpPr>
        <p:sp>
          <p:nvSpPr>
            <p:cNvPr id="7" name="Google Shape;3721;p43">
              <a:extLst>
                <a:ext uri="{FF2B5EF4-FFF2-40B4-BE49-F238E27FC236}">
                  <a16:creationId xmlns:a16="http://schemas.microsoft.com/office/drawing/2014/main" id="{94C36CB6-6633-88B1-FFD9-FF75AD466E79}"/>
                </a:ext>
              </a:extLst>
            </p:cNvPr>
            <p:cNvSpPr txBox="1">
              <a:spLocks/>
            </p:cNvSpPr>
            <p:nvPr/>
          </p:nvSpPr>
          <p:spPr>
            <a:xfrm>
              <a:off x="1506968" y="1191538"/>
              <a:ext cx="533113" cy="460285"/>
            </a:xfrm>
            <a:prstGeom prst="rect">
              <a:avLst/>
            </a:prstGeom>
            <a:solidFill>
              <a:srgbClr val="A98659"/>
            </a:solidFill>
            <a:ln>
              <a:solidFill>
                <a:srgbClr val="8C6D4B"/>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400" dirty="0">
                  <a:solidFill>
                    <a:srgbClr val="F8E8D9"/>
                  </a:solidFill>
                  <a:latin typeface="Arial" panose="020B0604020202020204" pitchFamily="34" charset="0"/>
                  <a:cs typeface="Arial" panose="020B0604020202020204" pitchFamily="34" charset="0"/>
                </a:rPr>
                <a:t>01</a:t>
              </a:r>
            </a:p>
          </p:txBody>
        </p:sp>
        <p:sp>
          <p:nvSpPr>
            <p:cNvPr id="11" name="TextBox 10">
              <a:extLst>
                <a:ext uri="{FF2B5EF4-FFF2-40B4-BE49-F238E27FC236}">
                  <a16:creationId xmlns:a16="http://schemas.microsoft.com/office/drawing/2014/main" id="{9695FA79-F962-969A-BF25-78CC42E47F90}"/>
                </a:ext>
              </a:extLst>
            </p:cNvPr>
            <p:cNvSpPr txBox="1"/>
            <p:nvPr/>
          </p:nvSpPr>
          <p:spPr>
            <a:xfrm>
              <a:off x="161140" y="2099779"/>
              <a:ext cx="3224770" cy="2343590"/>
            </a:xfrm>
            <a:prstGeom prst="rect">
              <a:avLst/>
            </a:prstGeom>
            <a:noFill/>
          </p:spPr>
          <p:txBody>
            <a:bodyPr wrap="square">
              <a:spAutoFit/>
            </a:bodyPr>
            <a:lstStyle/>
            <a:p>
              <a:pPr lvl="0" algn="just">
                <a:lnSpc>
                  <a:spcPct val="150000"/>
                </a:lnSpc>
                <a:spcBef>
                  <a:spcPts val="100"/>
                </a:spcBef>
                <a:spcAft>
                  <a:spcPts val="100"/>
                </a:spcAft>
              </a:pPr>
              <a:r>
                <a:rPr lang="vi-VN" sz="2000" dirty="0">
                  <a:solidFill>
                    <a:srgbClr val="3F3F3F"/>
                  </a:solidFill>
                  <a:latin typeface="Arial" panose="020B0604020202020204" pitchFamily="34" charset="0"/>
                  <a:ea typeface="Arial" panose="020B0604020202020204" pitchFamily="34" charset="0"/>
                  <a:cs typeface="Arial" panose="020B0604020202020204" pitchFamily="34" charset="0"/>
                </a:rPr>
                <a:t>C</a:t>
              </a:r>
              <a:r>
                <a:rPr lang="vi-VN"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hia sẻ các bức ảnh, câu chuyện, bài hát về Quốc kì, Quốc huy, Quốc ca… của </a:t>
              </a:r>
              <a:r>
                <a:rPr lang="fr-FR"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nước</a:t>
              </a:r>
              <a:r>
                <a:rPr lang="fr-FR"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Cộng</a:t>
              </a:r>
              <a:r>
                <a:rPr lang="fr-FR"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hoà</a:t>
              </a:r>
              <a:r>
                <a:rPr lang="fr-FR"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xã</a:t>
              </a:r>
              <a:r>
                <a:rPr lang="fr-FR"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hội</a:t>
              </a:r>
              <a:r>
                <a:rPr lang="fr-FR"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chủ</a:t>
              </a:r>
              <a:r>
                <a:rPr lang="fr-FR"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nghĩa</a:t>
              </a:r>
              <a:r>
                <a:rPr lang="fr-FR"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Việt</a:t>
              </a:r>
              <a:r>
                <a:rPr lang="fr-FR"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Nam.</a:t>
              </a:r>
              <a:endParaRPr lang="en-VN" sz="2000" dirty="0">
                <a:solidFill>
                  <a:srgbClr val="3F3F3F"/>
                </a:solidFill>
                <a:effectLst/>
                <a:latin typeface="Arial" panose="020B0604020202020204" pitchFamily="34" charset="0"/>
                <a:ea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DC2E9298-4C90-F6F6-3797-C932B577E727}"/>
              </a:ext>
            </a:extLst>
          </p:cNvPr>
          <p:cNvGrpSpPr/>
          <p:nvPr/>
        </p:nvGrpSpPr>
        <p:grpSpPr>
          <a:xfrm>
            <a:off x="3995311" y="1189817"/>
            <a:ext cx="5077578" cy="3873001"/>
            <a:chOff x="3995311" y="1189817"/>
            <a:chExt cx="5077578" cy="3873001"/>
          </a:xfrm>
        </p:grpSpPr>
        <p:sp>
          <p:nvSpPr>
            <p:cNvPr id="6" name="Google Shape;3720;p43">
              <a:extLst>
                <a:ext uri="{FF2B5EF4-FFF2-40B4-BE49-F238E27FC236}">
                  <a16:creationId xmlns:a16="http://schemas.microsoft.com/office/drawing/2014/main" id="{543D3BE4-3AD6-E320-4F26-D2DF190BE39E}"/>
                </a:ext>
              </a:extLst>
            </p:cNvPr>
            <p:cNvSpPr txBox="1">
              <a:spLocks/>
            </p:cNvSpPr>
            <p:nvPr/>
          </p:nvSpPr>
          <p:spPr>
            <a:xfrm>
              <a:off x="6267545" y="1189817"/>
              <a:ext cx="533113" cy="462006"/>
            </a:xfrm>
            <a:prstGeom prst="rect">
              <a:avLst/>
            </a:prstGeom>
            <a:solidFill>
              <a:srgbClr val="A98659"/>
            </a:solidFill>
            <a:ln>
              <a:solidFill>
                <a:srgbClr val="8C6D4B"/>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400" dirty="0">
                  <a:solidFill>
                    <a:srgbClr val="F8E8D9"/>
                  </a:solidFill>
                  <a:latin typeface="Arial" panose="020B0604020202020204" pitchFamily="34" charset="0"/>
                  <a:cs typeface="Arial" panose="020B0604020202020204" pitchFamily="34" charset="0"/>
                </a:rPr>
                <a:t>02</a:t>
              </a:r>
            </a:p>
          </p:txBody>
        </p:sp>
        <p:sp>
          <p:nvSpPr>
            <p:cNvPr id="12" name="TextBox 11">
              <a:extLst>
                <a:ext uri="{FF2B5EF4-FFF2-40B4-BE49-F238E27FC236}">
                  <a16:creationId xmlns:a16="http://schemas.microsoft.com/office/drawing/2014/main" id="{047AF91B-9B3F-1CD4-96B6-0C99C64305F1}"/>
                </a:ext>
              </a:extLst>
            </p:cNvPr>
            <p:cNvSpPr txBox="1"/>
            <p:nvPr/>
          </p:nvSpPr>
          <p:spPr>
            <a:xfrm>
              <a:off x="3995311" y="2206267"/>
              <a:ext cx="5077578" cy="2856551"/>
            </a:xfrm>
            <a:prstGeom prst="rect">
              <a:avLst/>
            </a:prstGeom>
            <a:noFill/>
          </p:spPr>
          <p:txBody>
            <a:bodyPr wrap="square">
              <a:spAutoFit/>
            </a:bodyPr>
            <a:lstStyle/>
            <a:p>
              <a:pPr lvl="0" algn="just">
                <a:lnSpc>
                  <a:spcPct val="150000"/>
                </a:lnSpc>
              </a:pPr>
              <a:r>
                <a:rPr lang="en-VN" sz="2000" dirty="0">
                  <a:solidFill>
                    <a:srgbClr val="3F3F3F"/>
                  </a:solidFill>
                  <a:latin typeface="Arial" panose="020B0604020202020204" pitchFamily="34" charset="0"/>
                  <a:ea typeface="Arial" panose="020B0604020202020204" pitchFamily="34" charset="0"/>
                  <a:cs typeface="Arial" panose="020B0604020202020204" pitchFamily="34" charset="0"/>
                </a:rPr>
                <a:t>Đọc thông tin trong SGK trang 93 và trả lời câu hỏi:</a:t>
              </a:r>
            </a:p>
            <a:p>
              <a:pPr marL="342900" lvl="0" indent="-342900" algn="just">
                <a:lnSpc>
                  <a:spcPct val="150000"/>
                </a:lnSpc>
                <a:buClr>
                  <a:srgbClr val="3F3F3F"/>
                </a:buClr>
                <a:buFont typeface=".Apple Color Emoji UI"/>
                <a:buChar char="❓"/>
              </a:pPr>
              <a:r>
                <a:rPr lang="en-VN"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Các thông tin đề cập đến những vấn đề cơ bản nào của quốc gia?</a:t>
              </a:r>
            </a:p>
            <a:p>
              <a:pPr marL="342900" lvl="0" indent="-342900" algn="just">
                <a:lnSpc>
                  <a:spcPct val="150000"/>
                </a:lnSpc>
                <a:buClr>
                  <a:srgbClr val="3F3F3F"/>
                </a:buClr>
                <a:buFont typeface=".Apple Color Emoji UI"/>
                <a:buChar char="❓"/>
              </a:pPr>
              <a:r>
                <a:rPr lang="en-VN" sz="2000" dirty="0">
                  <a:solidFill>
                    <a:srgbClr val="3F3F3F"/>
                  </a:solidFill>
                  <a:latin typeface="Arial" panose="020B0604020202020204" pitchFamily="34" charset="0"/>
                  <a:ea typeface="Arial" panose="020B0604020202020204" pitchFamily="34" charset="0"/>
                  <a:cs typeface="Arial" panose="020B0604020202020204" pitchFamily="34" charset="0"/>
                </a:rPr>
                <a:t>Vì sao nội dung của những thông tin đó được quy định trong Hiến pháp?</a:t>
              </a:r>
              <a:endParaRPr lang="en-VN" sz="2000" dirty="0">
                <a:solidFill>
                  <a:srgbClr val="3F3F3F"/>
                </a:solidFill>
                <a:effectLst/>
                <a:latin typeface="Arial" panose="020B0604020202020204" pitchFamily="34" charset="0"/>
                <a:ea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7751531-0DD9-D0B6-1AB9-62D46E645660}"/>
                </a:ext>
              </a:extLst>
            </p:cNvPr>
            <p:cNvSpPr txBox="1"/>
            <p:nvPr/>
          </p:nvSpPr>
          <p:spPr>
            <a:xfrm>
              <a:off x="5123582" y="1670298"/>
              <a:ext cx="2821036" cy="496931"/>
            </a:xfrm>
            <a:prstGeom prst="rect">
              <a:avLst/>
            </a:prstGeom>
            <a:noFill/>
          </p:spPr>
          <p:txBody>
            <a:bodyPr wrap="square">
              <a:spAutoFit/>
            </a:bodyPr>
            <a:lstStyle/>
            <a:p>
              <a:pPr lvl="0" algn="just">
                <a:lnSpc>
                  <a:spcPct val="150000"/>
                </a:lnSpc>
                <a:spcBef>
                  <a:spcPts val="100"/>
                </a:spcBef>
                <a:spcAft>
                  <a:spcPts val="100"/>
                </a:spcAft>
              </a:pPr>
              <a:r>
                <a:rPr lang="en-VN" sz="2000" b="1" dirty="0">
                  <a:solidFill>
                    <a:srgbClr val="3F3F3F"/>
                  </a:solidFill>
                  <a:effectLst/>
                  <a:latin typeface="Arial" panose="020B0604020202020204" pitchFamily="34" charset="0"/>
                  <a:ea typeface="Arial" panose="020B0604020202020204" pitchFamily="34" charset="0"/>
                  <a:cs typeface="Arial" panose="020B0604020202020204" pitchFamily="34" charset="0"/>
                </a:rPr>
                <a:t>THẢO LUẬN CẶP ĐÔI</a:t>
              </a: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Scale>
                                      <p:cBhvr>
                                        <p:cTn id="7" dur="5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8"/>
                                        </p:tgtEl>
                                        <p:attrNameLst>
                                          <p:attrName>ppt_x</p:attrName>
                                          <p:attrName>ppt_y</p:attrName>
                                        </p:attrNameLst>
                                      </p:cBhvr>
                                    </p:animMotion>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strips(downRigh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strips(downLef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61"/>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9159C5CB-3A7E-4EBB-2B20-4363360EC85B}"/>
              </a:ext>
            </a:extLst>
          </p:cNvPr>
          <p:cNvPicPr>
            <a:picLocks noChangeAspect="1"/>
          </p:cNvPicPr>
          <p:nvPr/>
        </p:nvPicPr>
        <p:blipFill rotWithShape="1">
          <a:blip r:embed="rId3"/>
          <a:srcRect l="55341" t="24691" r="9945" b="50000"/>
          <a:stretch/>
        </p:blipFill>
        <p:spPr>
          <a:xfrm>
            <a:off x="135468" y="1620044"/>
            <a:ext cx="4045870" cy="2509820"/>
          </a:xfrm>
          <a:prstGeom prst="rect">
            <a:avLst/>
          </a:prstGeom>
        </p:spPr>
      </p:pic>
      <p:sp>
        <p:nvSpPr>
          <p:cNvPr id="6" name="TextBox 5">
            <a:extLst>
              <a:ext uri="{FF2B5EF4-FFF2-40B4-BE49-F238E27FC236}">
                <a16:creationId xmlns:a16="http://schemas.microsoft.com/office/drawing/2014/main" id="{00770DA6-29B7-7B26-C4FD-6BA18942ECD9}"/>
              </a:ext>
            </a:extLst>
          </p:cNvPr>
          <p:cNvSpPr txBox="1"/>
          <p:nvPr/>
        </p:nvSpPr>
        <p:spPr>
          <a:xfrm>
            <a:off x="5716232" y="468032"/>
            <a:ext cx="1857811" cy="577850"/>
          </a:xfrm>
          <a:prstGeom prst="rect">
            <a:avLst/>
          </a:prstGeom>
          <a:noFill/>
        </p:spPr>
        <p:txBody>
          <a:bodyPr wrap="square">
            <a:spAutoFit/>
          </a:bodyPr>
          <a:lstStyle/>
          <a:p>
            <a:pPr lvl="0" algn="just">
              <a:lnSpc>
                <a:spcPct val="150000"/>
              </a:lnSpc>
              <a:spcBef>
                <a:spcPts val="100"/>
              </a:spcBef>
              <a:spcAft>
                <a:spcPts val="100"/>
              </a:spcAft>
            </a:pPr>
            <a:r>
              <a:rPr lang="en-VN" sz="2400" b="1" dirty="0">
                <a:solidFill>
                  <a:srgbClr val="3F3F3F"/>
                </a:solidFill>
                <a:effectLst/>
                <a:latin typeface="Arial" panose="020B0604020202020204" pitchFamily="34" charset="0"/>
                <a:ea typeface="Arial" panose="020B0604020202020204" pitchFamily="34" charset="0"/>
                <a:cs typeface="Arial" panose="020B0604020202020204" pitchFamily="34" charset="0"/>
              </a:rPr>
              <a:t>Thông tin 1</a:t>
            </a:r>
          </a:p>
        </p:txBody>
      </p:sp>
      <p:sp>
        <p:nvSpPr>
          <p:cNvPr id="8" name="TextBox 7">
            <a:extLst>
              <a:ext uri="{FF2B5EF4-FFF2-40B4-BE49-F238E27FC236}">
                <a16:creationId xmlns:a16="http://schemas.microsoft.com/office/drawing/2014/main" id="{E28E27FB-CB7E-2FEC-8D2F-04DA5F568E8D}"/>
              </a:ext>
            </a:extLst>
          </p:cNvPr>
          <p:cNvSpPr txBox="1"/>
          <p:nvPr/>
        </p:nvSpPr>
        <p:spPr>
          <a:xfrm>
            <a:off x="4181338" y="1164550"/>
            <a:ext cx="4927601" cy="3420808"/>
          </a:xfrm>
          <a:prstGeom prst="rect">
            <a:avLst/>
          </a:prstGeom>
          <a:noFill/>
        </p:spPr>
        <p:txBody>
          <a:bodyPr wrap="square">
            <a:spAutoFit/>
          </a:bodyPr>
          <a:lstStyle/>
          <a:p>
            <a:pPr marL="185738" indent="-185738" algn="just">
              <a:lnSpc>
                <a:spcPct val="150000"/>
              </a:lnSpc>
              <a:spcBef>
                <a:spcPts val="300"/>
              </a:spcBef>
              <a:spcAft>
                <a:spcPts val="300"/>
              </a:spcAft>
              <a:buFont typeface="Arial" panose="020B0604020202020204" pitchFamily="34" charset="0"/>
              <a:buChar char="•"/>
            </a:pP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Tổng</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tuyển</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cử</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bầu</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Quốc</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hội</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thống</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nhất</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thành</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công</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rực</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rỡ</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a:t>
            </a:r>
            <a:endParaRPr lang="en-VN" sz="2000" dirty="0">
              <a:solidFill>
                <a:srgbClr val="3F3F3F"/>
              </a:solidFill>
              <a:latin typeface="Arial" panose="020B0604020202020204" pitchFamily="34" charset="0"/>
              <a:ea typeface="Calibri" panose="020F0502020204030204" pitchFamily="34" charset="0"/>
              <a:cs typeface="Arial" panose="020B0604020202020204" pitchFamily="34" charset="0"/>
            </a:endParaRPr>
          </a:p>
          <a:p>
            <a:pPr marL="185738" indent="-185738" algn="just">
              <a:lnSpc>
                <a:spcPct val="150000"/>
              </a:lnSpc>
              <a:spcBef>
                <a:spcPts val="300"/>
              </a:spcBef>
              <a:spcAft>
                <a:spcPts val="300"/>
              </a:spcAft>
              <a:buFont typeface="Arial" panose="020B0604020202020204" pitchFamily="34" charset="0"/>
              <a:buChar char="•"/>
            </a:pP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Quốc</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hội</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quyết</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định</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vấn</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đề</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quan</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trọng</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của</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quốc</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gia</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a:t>
            </a:r>
            <a:endParaRPr lang="en-VN" sz="2000" dirty="0">
              <a:solidFill>
                <a:srgbClr val="3F3F3F"/>
              </a:solidFill>
              <a:latin typeface="Arial" panose="020B0604020202020204" pitchFamily="34" charset="0"/>
              <a:ea typeface="Calibri" panose="020F0502020204030204" pitchFamily="34" charset="0"/>
              <a:cs typeface="Arial" panose="020B0604020202020204" pitchFamily="34" charset="0"/>
            </a:endParaRPr>
          </a:p>
          <a:p>
            <a:pPr marL="185738" indent="-185738" algn="just">
              <a:lnSpc>
                <a:spcPct val="150000"/>
              </a:lnSpc>
              <a:spcBef>
                <a:spcPts val="300"/>
              </a:spcBef>
              <a:spcAft>
                <a:spcPts val="300"/>
              </a:spcAft>
              <a:buFont typeface="Arial" panose="020B0604020202020204" pitchFamily="34" charset="0"/>
              <a:buChar char="•"/>
            </a:pP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Đổi</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tên</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nước</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từ</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nước</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Việt</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Nam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Dân</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chủ</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Cộng</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hoà</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thành</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nước</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Cộng</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hoà</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xã</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hội</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chủ</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nghĩa</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Việt</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Nam. </a:t>
            </a:r>
            <a:endParaRPr lang="en-VN" sz="2000" dirty="0">
              <a:solidFill>
                <a:srgbClr val="3F3F3F"/>
              </a:solidFill>
              <a:effectLst/>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p:cTn id="15" dur="5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16" dur="5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 calcmode="lin" valueType="num">
                                      <p:cBhvr>
                                        <p:cTn id="22" dur="500" fill="hold"/>
                                        <p:tgtEl>
                                          <p:spTgt spid="8">
                                            <p:txEl>
                                              <p:pRg st="1" end="1"/>
                                            </p:txEl>
                                          </p:spTgt>
                                        </p:tgtEl>
                                        <p:attrNameLst>
                                          <p:attrName>ppt_w</p:attrName>
                                        </p:attrNameLst>
                                      </p:cBhvr>
                                      <p:tavLst>
                                        <p:tav tm="0">
                                          <p:val>
                                            <p:strVal val="#ppt_w*0.70"/>
                                          </p:val>
                                        </p:tav>
                                        <p:tav tm="100000">
                                          <p:val>
                                            <p:strVal val="#ppt_w"/>
                                          </p:val>
                                        </p:tav>
                                      </p:tavLst>
                                    </p:anim>
                                    <p:anim calcmode="lin" valueType="num">
                                      <p:cBhvr>
                                        <p:cTn id="23" dur="500" fill="hold"/>
                                        <p:tgtEl>
                                          <p:spTgt spid="8">
                                            <p:txEl>
                                              <p:pRg st="1" end="1"/>
                                            </p:txEl>
                                          </p:spTgt>
                                        </p:tgtEl>
                                        <p:attrNameLst>
                                          <p:attrName>ppt_h</p:attrName>
                                        </p:attrNameLst>
                                      </p:cBhvr>
                                      <p:tavLst>
                                        <p:tav tm="0">
                                          <p:val>
                                            <p:strVal val="#ppt_h"/>
                                          </p:val>
                                        </p:tav>
                                        <p:tav tm="100000">
                                          <p:val>
                                            <p:strVal val="#ppt_h"/>
                                          </p:val>
                                        </p:tav>
                                      </p:tavLst>
                                    </p:anim>
                                    <p:animEffect transition="in" filter="fade">
                                      <p:cBhvr>
                                        <p:cTn id="24" dur="500"/>
                                        <p:tgtEl>
                                          <p:spTgt spid="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 calcmode="lin" valueType="num">
                                      <p:cBhvr>
                                        <p:cTn id="29" dur="500" fill="hold"/>
                                        <p:tgtEl>
                                          <p:spTgt spid="8">
                                            <p:txEl>
                                              <p:pRg st="2" end="2"/>
                                            </p:txEl>
                                          </p:spTgt>
                                        </p:tgtEl>
                                        <p:attrNameLst>
                                          <p:attrName>ppt_w</p:attrName>
                                        </p:attrNameLst>
                                      </p:cBhvr>
                                      <p:tavLst>
                                        <p:tav tm="0">
                                          <p:val>
                                            <p:strVal val="#ppt_w*0.70"/>
                                          </p:val>
                                        </p:tav>
                                        <p:tav tm="100000">
                                          <p:val>
                                            <p:strVal val="#ppt_w"/>
                                          </p:val>
                                        </p:tav>
                                      </p:tavLst>
                                    </p:anim>
                                    <p:anim calcmode="lin" valueType="num">
                                      <p:cBhvr>
                                        <p:cTn id="30" dur="500" fill="hold"/>
                                        <p:tgtEl>
                                          <p:spTgt spid="8">
                                            <p:txEl>
                                              <p:pRg st="2" end="2"/>
                                            </p:txEl>
                                          </p:spTgt>
                                        </p:tgtEl>
                                        <p:attrNameLst>
                                          <p:attrName>ppt_h</p:attrName>
                                        </p:attrNameLst>
                                      </p:cBhvr>
                                      <p:tavLst>
                                        <p:tav tm="0">
                                          <p:val>
                                            <p:strVal val="#ppt_h"/>
                                          </p:val>
                                        </p:tav>
                                        <p:tav tm="100000">
                                          <p:val>
                                            <p:strVal val="#ppt_h"/>
                                          </p:val>
                                        </p:tav>
                                      </p:tavLst>
                                    </p:anim>
                                    <p:animEffect transition="in" filter="fade">
                                      <p:cBhvr>
                                        <p:cTn id="31"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70"/>
        <p:cNvGrpSpPr/>
        <p:nvPr/>
      </p:nvGrpSpPr>
      <p:grpSpPr>
        <a:xfrm>
          <a:off x="0" y="0"/>
          <a:ext cx="0" cy="0"/>
          <a:chOff x="0" y="0"/>
          <a:chExt cx="0" cy="0"/>
        </a:xfrm>
      </p:grpSpPr>
      <p:sp>
        <p:nvSpPr>
          <p:cNvPr id="26" name="TextBox 25">
            <a:extLst>
              <a:ext uri="{FF2B5EF4-FFF2-40B4-BE49-F238E27FC236}">
                <a16:creationId xmlns:a16="http://schemas.microsoft.com/office/drawing/2014/main" id="{E44830EF-98F8-7F05-4D7D-2400E996306D}"/>
              </a:ext>
            </a:extLst>
          </p:cNvPr>
          <p:cNvSpPr txBox="1"/>
          <p:nvPr/>
        </p:nvSpPr>
        <p:spPr>
          <a:xfrm>
            <a:off x="3643094" y="366432"/>
            <a:ext cx="1857811" cy="577850"/>
          </a:xfrm>
          <a:prstGeom prst="rect">
            <a:avLst/>
          </a:prstGeom>
          <a:noFill/>
        </p:spPr>
        <p:txBody>
          <a:bodyPr wrap="square">
            <a:spAutoFit/>
          </a:bodyPr>
          <a:lstStyle/>
          <a:p>
            <a:pPr lvl="0" algn="just">
              <a:lnSpc>
                <a:spcPct val="150000"/>
              </a:lnSpc>
              <a:spcBef>
                <a:spcPts val="100"/>
              </a:spcBef>
              <a:spcAft>
                <a:spcPts val="100"/>
              </a:spcAft>
            </a:pPr>
            <a:r>
              <a:rPr lang="en-VN" sz="2400" b="1" dirty="0">
                <a:solidFill>
                  <a:srgbClr val="3F3F3F"/>
                </a:solidFill>
                <a:effectLst/>
                <a:latin typeface="Arial" panose="020B0604020202020204" pitchFamily="34" charset="0"/>
                <a:ea typeface="Arial" panose="020B0604020202020204" pitchFamily="34" charset="0"/>
                <a:cs typeface="Arial" panose="020B0604020202020204" pitchFamily="34" charset="0"/>
              </a:rPr>
              <a:t>Thông tin 2</a:t>
            </a:r>
          </a:p>
        </p:txBody>
      </p:sp>
      <p:sp>
        <p:nvSpPr>
          <p:cNvPr id="27" name="TextBox 10">
            <a:extLst>
              <a:ext uri="{FF2B5EF4-FFF2-40B4-BE49-F238E27FC236}">
                <a16:creationId xmlns:a16="http://schemas.microsoft.com/office/drawing/2014/main" id="{CB8D764A-4580-8960-0B4E-5C16FD6B884D}"/>
              </a:ext>
            </a:extLst>
          </p:cNvPr>
          <p:cNvSpPr txBox="1"/>
          <p:nvPr/>
        </p:nvSpPr>
        <p:spPr>
          <a:xfrm>
            <a:off x="101731" y="1541544"/>
            <a:ext cx="2692269" cy="2060412"/>
          </a:xfrm>
          <a:prstGeom prst="roundRect">
            <a:avLst/>
          </a:prstGeom>
          <a:solidFill>
            <a:srgbClr val="EFDEC6"/>
          </a:solidFill>
          <a:ln w="28575">
            <a:solidFill>
              <a:srgbClr val="A98659"/>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72000" rtlCol="0" anchor="t">
            <a:spAutoFit/>
          </a:bodyPr>
          <a:lstStyle/>
          <a:p>
            <a:pPr algn="just">
              <a:lnSpc>
                <a:spcPct val="150000"/>
              </a:lnSpc>
              <a:spcBef>
                <a:spcPts val="300"/>
              </a:spcBef>
              <a:spcAft>
                <a:spcPts val="300"/>
              </a:spcAft>
            </a:pP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Nước</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Việt</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Nam là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nước</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độc</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lập</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có</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chủ</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quyền</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thống</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nhất</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và</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toàn</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vẹn</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lãnh</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thổ</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endParaRPr lang="en-VN" sz="2000" dirty="0">
              <a:solidFill>
                <a:srgbClr val="3F3F3F"/>
              </a:solidFill>
              <a:effectLst/>
              <a:latin typeface="Arial" panose="020B0604020202020204" pitchFamily="34" charset="0"/>
              <a:ea typeface="Arial" panose="020B0604020202020204" pitchFamily="34" charset="0"/>
              <a:cs typeface="Arial" panose="020B0604020202020204" pitchFamily="34" charset="0"/>
            </a:endParaRPr>
          </a:p>
        </p:txBody>
      </p:sp>
      <p:sp>
        <p:nvSpPr>
          <p:cNvPr id="28" name="TextBox 10">
            <a:extLst>
              <a:ext uri="{FF2B5EF4-FFF2-40B4-BE49-F238E27FC236}">
                <a16:creationId xmlns:a16="http://schemas.microsoft.com/office/drawing/2014/main" id="{940AA78A-A2FD-4BF9-1E88-88741E933D4A}"/>
              </a:ext>
            </a:extLst>
          </p:cNvPr>
          <p:cNvSpPr txBox="1"/>
          <p:nvPr/>
        </p:nvSpPr>
        <p:spPr>
          <a:xfrm>
            <a:off x="2874564" y="1541544"/>
            <a:ext cx="3090202" cy="2571190"/>
          </a:xfrm>
          <a:prstGeom prst="roundRect">
            <a:avLst/>
          </a:prstGeom>
          <a:solidFill>
            <a:srgbClr val="EFDEC6"/>
          </a:solidFill>
          <a:ln w="28575">
            <a:solidFill>
              <a:srgbClr val="A98659"/>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72000" rtlCol="0" anchor="t">
            <a:spAutoFit/>
          </a:bodyPr>
          <a:lstStyle/>
          <a:p>
            <a:pPr algn="just">
              <a:lnSpc>
                <a:spcPct val="150000"/>
              </a:lnSpc>
              <a:spcBef>
                <a:spcPts val="300"/>
              </a:spcBef>
              <a:spcAft>
                <a:spcPts val="300"/>
              </a:spcAft>
            </a:pP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Nhà</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nước</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thực</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hiện</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mục</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tiêu</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phát</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triển</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kinh</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tế</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xã</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hội</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dân</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giàu</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nước</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mạnh</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dân</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chủ</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công</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bằng</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văn</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minh</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a:t>
            </a:r>
            <a:endParaRPr lang="en-VN" sz="2000" dirty="0">
              <a:solidFill>
                <a:srgbClr val="3F3F3F"/>
              </a:solidFill>
              <a:effectLst/>
              <a:latin typeface="Arial" panose="020B0604020202020204" pitchFamily="34" charset="0"/>
              <a:ea typeface="Arial" panose="020B0604020202020204" pitchFamily="34" charset="0"/>
              <a:cs typeface="Arial" panose="020B0604020202020204" pitchFamily="34" charset="0"/>
            </a:endParaRPr>
          </a:p>
        </p:txBody>
      </p:sp>
      <p:sp>
        <p:nvSpPr>
          <p:cNvPr id="29" name="TextBox 10">
            <a:extLst>
              <a:ext uri="{FF2B5EF4-FFF2-40B4-BE49-F238E27FC236}">
                <a16:creationId xmlns:a16="http://schemas.microsoft.com/office/drawing/2014/main" id="{891085BF-2BC9-9745-1DDC-F5F982291490}"/>
              </a:ext>
            </a:extLst>
          </p:cNvPr>
          <p:cNvSpPr txBox="1"/>
          <p:nvPr/>
        </p:nvSpPr>
        <p:spPr>
          <a:xfrm>
            <a:off x="6045330" y="1541544"/>
            <a:ext cx="2988602" cy="2571190"/>
          </a:xfrm>
          <a:prstGeom prst="roundRect">
            <a:avLst/>
          </a:prstGeom>
          <a:solidFill>
            <a:srgbClr val="EFDEC6"/>
          </a:solidFill>
          <a:ln w="28575">
            <a:solidFill>
              <a:srgbClr val="A98659"/>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72000" rtlCol="0" anchor="t">
            <a:spAutoFit/>
          </a:bodyPr>
          <a:lstStyle/>
          <a:p>
            <a:pPr algn="just">
              <a:lnSpc>
                <a:spcPct val="150000"/>
              </a:lnSpc>
              <a:spcBef>
                <a:spcPts val="300"/>
              </a:spcBef>
              <a:spcAft>
                <a:spcPts val="300"/>
              </a:spcAft>
            </a:pP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Nhà</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nước</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thực</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hiện</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đường</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lối</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đối</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ngoại</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độc</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lập</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tự</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chủ</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hoà</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bình</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hữu</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nghị</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hợp</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tác</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và</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phát</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triển</a:t>
            </a:r>
            <a:r>
              <a:rPr lang="fr-FR"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a:t>
            </a:r>
            <a:endParaRPr lang="en-VN" sz="2000" dirty="0">
              <a:solidFill>
                <a:srgbClr val="3F3F3F"/>
              </a:solidFill>
              <a:effectLst/>
              <a:latin typeface="Arial" panose="020B0604020202020204" pitchFamily="34" charset="0"/>
              <a:ea typeface="Arial" panose="020B0604020202020204" pitchFamily="34" charset="0"/>
              <a:cs typeface="Arial" panose="020B0604020202020204" pitchFamily="34" charset="0"/>
            </a:endParaRPr>
          </a:p>
        </p:txBody>
      </p:sp>
      <p:cxnSp>
        <p:nvCxnSpPr>
          <p:cNvPr id="31" name="Elbow Connector 30">
            <a:extLst>
              <a:ext uri="{FF2B5EF4-FFF2-40B4-BE49-F238E27FC236}">
                <a16:creationId xmlns:a16="http://schemas.microsoft.com/office/drawing/2014/main" id="{D35DCBCB-A45C-0760-20D2-298AB03BFA36}"/>
              </a:ext>
            </a:extLst>
          </p:cNvPr>
          <p:cNvCxnSpPr>
            <a:stCxn id="26" idx="2"/>
            <a:endCxn id="27" idx="0"/>
          </p:cNvCxnSpPr>
          <p:nvPr/>
        </p:nvCxnSpPr>
        <p:spPr>
          <a:xfrm rot="5400000">
            <a:off x="2711302" y="-319154"/>
            <a:ext cx="597262" cy="3124134"/>
          </a:xfrm>
          <a:prstGeom prst="bentConnector3">
            <a:avLst/>
          </a:prstGeom>
          <a:ln w="28575">
            <a:solidFill>
              <a:srgbClr val="A98659"/>
            </a:solidFill>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a:extLst>
              <a:ext uri="{FF2B5EF4-FFF2-40B4-BE49-F238E27FC236}">
                <a16:creationId xmlns:a16="http://schemas.microsoft.com/office/drawing/2014/main" id="{6A3EEA1B-A552-6C3A-CE07-EF33DB887C5B}"/>
              </a:ext>
            </a:extLst>
          </p:cNvPr>
          <p:cNvCxnSpPr>
            <a:stCxn id="26" idx="2"/>
            <a:endCxn id="28" idx="0"/>
          </p:cNvCxnSpPr>
          <p:nvPr/>
        </p:nvCxnSpPr>
        <p:spPr>
          <a:xfrm rot="5400000">
            <a:off x="4197202" y="1166746"/>
            <a:ext cx="597262" cy="152335"/>
          </a:xfrm>
          <a:prstGeom prst="bentConnector3">
            <a:avLst/>
          </a:prstGeom>
          <a:ln w="28575">
            <a:solidFill>
              <a:srgbClr val="A98659"/>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a:extLst>
              <a:ext uri="{FF2B5EF4-FFF2-40B4-BE49-F238E27FC236}">
                <a16:creationId xmlns:a16="http://schemas.microsoft.com/office/drawing/2014/main" id="{BAA85841-2711-BDA3-A8A6-D53727071070}"/>
              </a:ext>
            </a:extLst>
          </p:cNvPr>
          <p:cNvCxnSpPr>
            <a:stCxn id="26" idx="2"/>
            <a:endCxn id="29" idx="0"/>
          </p:cNvCxnSpPr>
          <p:nvPr/>
        </p:nvCxnSpPr>
        <p:spPr>
          <a:xfrm rot="16200000" flipH="1">
            <a:off x="5757184" y="-240903"/>
            <a:ext cx="597262" cy="2967631"/>
          </a:xfrm>
          <a:prstGeom prst="bentConnector3">
            <a:avLst/>
          </a:prstGeom>
          <a:ln w="28575">
            <a:solidFill>
              <a:srgbClr val="A98659"/>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up)">
                                      <p:cBhvr>
                                        <p:cTn id="12" dur="500"/>
                                        <p:tgtEl>
                                          <p:spTgt spid="31"/>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up)">
                                      <p:cBhvr>
                                        <p:cTn id="20" dur="500"/>
                                        <p:tgtEl>
                                          <p:spTgt spid="33"/>
                                        </p:tgtEl>
                                      </p:cBhvr>
                                    </p:animEffect>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down)">
                                      <p:cBhvr>
                                        <p:cTn id="24" dur="500"/>
                                        <p:tgtEl>
                                          <p:spTgt spid="28"/>
                                        </p:tgtEl>
                                      </p:cBhvr>
                                    </p:animEffect>
                                  </p:childTnLst>
                                </p:cTn>
                              </p:par>
                            </p:childTnLst>
                          </p:cTn>
                        </p:par>
                        <p:par>
                          <p:cTn id="25" fill="hold">
                            <p:stCondLst>
                              <p:cond delay="2000"/>
                            </p:stCondLst>
                            <p:childTnLst>
                              <p:par>
                                <p:cTn id="26" presetID="22" presetClass="entr" presetSubtype="1" fill="hold" nodeType="after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up)">
                                      <p:cBhvr>
                                        <p:cTn id="28" dur="500"/>
                                        <p:tgtEl>
                                          <p:spTgt spid="35"/>
                                        </p:tgtEl>
                                      </p:cBhvr>
                                    </p:animEffect>
                                  </p:childTnLst>
                                </p:cTn>
                              </p:par>
                            </p:childTnLst>
                          </p:cTn>
                        </p:par>
                        <p:par>
                          <p:cTn id="29" fill="hold">
                            <p:stCondLst>
                              <p:cond delay="2500"/>
                            </p:stCondLst>
                            <p:childTnLst>
                              <p:par>
                                <p:cTn id="30" presetID="22" presetClass="entr" presetSubtype="4" fill="hold" grpId="0"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28"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46"/>
        <p:cNvGrpSpPr/>
        <p:nvPr/>
      </p:nvGrpSpPr>
      <p:grpSpPr>
        <a:xfrm>
          <a:off x="0" y="0"/>
          <a:ext cx="0" cy="0"/>
          <a:chOff x="0" y="0"/>
          <a:chExt cx="0" cy="0"/>
        </a:xfrm>
      </p:grpSpPr>
      <p:sp>
        <p:nvSpPr>
          <p:cNvPr id="3" name="Title 2">
            <a:extLst>
              <a:ext uri="{FF2B5EF4-FFF2-40B4-BE49-F238E27FC236}">
                <a16:creationId xmlns:a16="http://schemas.microsoft.com/office/drawing/2014/main" id="{B71C67CB-DF0D-C71B-F3C4-0042E88247A5}"/>
              </a:ext>
            </a:extLst>
          </p:cNvPr>
          <p:cNvSpPr>
            <a:spLocks noGrp="1"/>
          </p:cNvSpPr>
          <p:nvPr>
            <p:ph type="title"/>
          </p:nvPr>
        </p:nvSpPr>
        <p:spPr>
          <a:xfrm>
            <a:off x="1284000" y="2571750"/>
            <a:ext cx="6576000" cy="1381800"/>
          </a:xfrm>
          <a:solidFill>
            <a:srgbClr val="EFDEC6"/>
          </a:solidFill>
        </p:spPr>
        <p:txBody>
          <a:bodyPr/>
          <a:lstStyle/>
          <a:p>
            <a:pPr algn="just">
              <a:lnSpc>
                <a:spcPct val="150000"/>
              </a:lnSpc>
            </a:pPr>
            <a:r>
              <a:rPr lang="fr-FR" sz="24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Hiến</a:t>
            </a:r>
            <a:r>
              <a:rPr lang="fr-FR" sz="24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pháp</a:t>
            </a:r>
            <a:r>
              <a:rPr lang="fr-FR" sz="24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nước</a:t>
            </a:r>
            <a:r>
              <a:rPr lang="fr-FR" sz="2400" dirty="0">
                <a:solidFill>
                  <a:srgbClr val="3F3F3F"/>
                </a:solidFill>
                <a:effectLst/>
                <a:latin typeface="Arial" panose="020B0604020202020204" pitchFamily="34" charset="0"/>
                <a:ea typeface="Calibri" panose="020F0502020204030204" pitchFamily="34" charset="0"/>
                <a:cs typeface="Arial" panose="020B0604020202020204" pitchFamily="34" charset="0"/>
              </a:rPr>
              <a:t> ta </a:t>
            </a:r>
            <a:r>
              <a:rPr lang="fr-FR" sz="24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quy</a:t>
            </a:r>
            <a:r>
              <a:rPr lang="fr-FR" sz="24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định</a:t>
            </a:r>
            <a:r>
              <a:rPr lang="fr-FR" sz="24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những</a:t>
            </a:r>
            <a:r>
              <a:rPr lang="fr-FR" sz="24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nội</a:t>
            </a:r>
            <a:r>
              <a:rPr lang="fr-FR" sz="24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dung</a:t>
            </a:r>
            <a:r>
              <a:rPr lang="fr-FR" sz="24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nào</a:t>
            </a:r>
            <a:r>
              <a:rPr lang="fr-FR" sz="24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về</a:t>
            </a:r>
            <a:r>
              <a:rPr lang="fr-FR" sz="24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chế</a:t>
            </a:r>
            <a:r>
              <a:rPr lang="fr-FR" sz="24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độ</a:t>
            </a:r>
            <a:r>
              <a:rPr lang="fr-FR" sz="24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chính</a:t>
            </a:r>
            <a:r>
              <a:rPr lang="fr-FR" sz="24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fr-FR" sz="24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trị</a:t>
            </a:r>
            <a:r>
              <a:rPr lang="fr-FR" sz="2400" dirty="0">
                <a:solidFill>
                  <a:srgbClr val="3F3F3F"/>
                </a:solidFill>
                <a:effectLst/>
                <a:latin typeface="Arial" panose="020B0604020202020204" pitchFamily="34" charset="0"/>
                <a:ea typeface="Calibri" panose="020F0502020204030204" pitchFamily="34" charset="0"/>
                <a:cs typeface="Arial" panose="020B0604020202020204" pitchFamily="34" charset="0"/>
              </a:rPr>
              <a:t>?</a:t>
            </a:r>
            <a:endParaRPr lang="en-VN" sz="2400" dirty="0">
              <a:solidFill>
                <a:srgbClr val="3F3F3F"/>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2E7AC8A8-93D8-27BB-F3DA-005372AB69E0}"/>
              </a:ext>
            </a:extLst>
          </p:cNvPr>
          <p:cNvGrpSpPr/>
          <p:nvPr/>
        </p:nvGrpSpPr>
        <p:grpSpPr>
          <a:xfrm>
            <a:off x="3373393" y="957619"/>
            <a:ext cx="2397213" cy="950240"/>
            <a:chOff x="2977494" y="207572"/>
            <a:chExt cx="2397213" cy="950240"/>
          </a:xfrm>
        </p:grpSpPr>
        <p:sp>
          <p:nvSpPr>
            <p:cNvPr id="8" name="TextBox 10">
              <a:extLst>
                <a:ext uri="{FF2B5EF4-FFF2-40B4-BE49-F238E27FC236}">
                  <a16:creationId xmlns:a16="http://schemas.microsoft.com/office/drawing/2014/main" id="{2054BA59-3D15-E98E-E7B8-352499E1BD5F}"/>
                </a:ext>
              </a:extLst>
            </p:cNvPr>
            <p:cNvSpPr txBox="1"/>
            <p:nvPr/>
          </p:nvSpPr>
          <p:spPr>
            <a:xfrm>
              <a:off x="3202824" y="361079"/>
              <a:ext cx="2171883" cy="796733"/>
            </a:xfrm>
            <a:custGeom>
              <a:avLst/>
              <a:gdLst>
                <a:gd name="connsiteX0" fmla="*/ 0 w 2171883"/>
                <a:gd name="connsiteY0" fmla="*/ 132791 h 796733"/>
                <a:gd name="connsiteX1" fmla="*/ 132791 w 2171883"/>
                <a:gd name="connsiteY1" fmla="*/ 0 h 796733"/>
                <a:gd name="connsiteX2" fmla="*/ 2039092 w 2171883"/>
                <a:gd name="connsiteY2" fmla="*/ 0 h 796733"/>
                <a:gd name="connsiteX3" fmla="*/ 2171883 w 2171883"/>
                <a:gd name="connsiteY3" fmla="*/ 132791 h 796733"/>
                <a:gd name="connsiteX4" fmla="*/ 2171883 w 2171883"/>
                <a:gd name="connsiteY4" fmla="*/ 663942 h 796733"/>
                <a:gd name="connsiteX5" fmla="*/ 2039092 w 2171883"/>
                <a:gd name="connsiteY5" fmla="*/ 796733 h 796733"/>
                <a:gd name="connsiteX6" fmla="*/ 132791 w 2171883"/>
                <a:gd name="connsiteY6" fmla="*/ 796733 h 796733"/>
                <a:gd name="connsiteX7" fmla="*/ 0 w 2171883"/>
                <a:gd name="connsiteY7" fmla="*/ 663942 h 796733"/>
                <a:gd name="connsiteX8" fmla="*/ 0 w 2171883"/>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883" h="796733" extrusionOk="0">
                  <a:moveTo>
                    <a:pt x="0" y="132791"/>
                  </a:moveTo>
                  <a:cubicBezTo>
                    <a:pt x="-11791" y="52180"/>
                    <a:pt x="46540" y="4847"/>
                    <a:pt x="132791" y="0"/>
                  </a:cubicBezTo>
                  <a:cubicBezTo>
                    <a:pt x="659592" y="132882"/>
                    <a:pt x="1647169" y="-84951"/>
                    <a:pt x="2039092" y="0"/>
                  </a:cubicBezTo>
                  <a:cubicBezTo>
                    <a:pt x="2108985" y="3365"/>
                    <a:pt x="2171503" y="61555"/>
                    <a:pt x="2171883" y="132791"/>
                  </a:cubicBezTo>
                  <a:cubicBezTo>
                    <a:pt x="2142271" y="267227"/>
                    <a:pt x="2213671" y="413029"/>
                    <a:pt x="2171883" y="663942"/>
                  </a:cubicBezTo>
                  <a:cubicBezTo>
                    <a:pt x="2174173" y="737552"/>
                    <a:pt x="2114766" y="791926"/>
                    <a:pt x="2039092" y="796733"/>
                  </a:cubicBezTo>
                  <a:cubicBezTo>
                    <a:pt x="1788562" y="884372"/>
                    <a:pt x="333977" y="724054"/>
                    <a:pt x="132791" y="796733"/>
                  </a:cubicBezTo>
                  <a:cubicBezTo>
                    <a:pt x="59256" y="794854"/>
                    <a:pt x="-3334" y="741913"/>
                    <a:pt x="0" y="663942"/>
                  </a:cubicBezTo>
                  <a:cubicBezTo>
                    <a:pt x="-12576" y="580539"/>
                    <a:pt x="-10282" y="349664"/>
                    <a:pt x="0" y="132791"/>
                  </a:cubicBezTo>
                  <a:close/>
                </a:path>
              </a:pathLst>
            </a:custGeom>
            <a:noFill/>
            <a:ln w="28575">
              <a:solidFill>
                <a:srgbClr val="8C6D4B"/>
              </a:solidFill>
              <a:prstDash val="solid"/>
              <a:extLst>
                <a:ext uri="{C807C97D-BFC1-408E-A445-0C87EB9F89A2}">
                  <ask:lineSketchStyleProps xmlns:ask="http://schemas.microsoft.com/office/drawing/2018/sketchyshapes" sd="1219033472">
                    <a:prstGeom prst="roundRect">
                      <a:avLst/>
                    </a:prstGeom>
                    <ask:type>
                      <ask:lineSketchCurved/>
                    </ask:type>
                  </ask:lineSketchStyleProps>
                </a:ext>
              </a:extLst>
            </a:ln>
          </p:spPr>
          <p:txBody>
            <a:bodyPr wrap="square" lIns="0" tIns="0" rIns="0" bIns="72000" rtlCol="0" anchor="t">
              <a:spAutoFit/>
            </a:bodyPr>
            <a:lstStyle/>
            <a:p>
              <a:pPr algn="ctr">
                <a:lnSpc>
                  <a:spcPct val="150000"/>
                </a:lnSpc>
              </a:pPr>
              <a:endParaRPr lang="en-US" sz="3200" b="1" dirty="0">
                <a:solidFill>
                  <a:srgbClr val="F8E8D9"/>
                </a:solidFill>
                <a:latin typeface="Arial" panose="020B0604020202020204" pitchFamily="34" charset="0"/>
                <a:cs typeface="Arial" panose="020B0604020202020204" pitchFamily="34" charset="0"/>
              </a:endParaRPr>
            </a:p>
          </p:txBody>
        </p:sp>
        <p:sp>
          <p:nvSpPr>
            <p:cNvPr id="9" name="TextBox 10">
              <a:extLst>
                <a:ext uri="{FF2B5EF4-FFF2-40B4-BE49-F238E27FC236}">
                  <a16:creationId xmlns:a16="http://schemas.microsoft.com/office/drawing/2014/main" id="{131C0C92-07AF-681B-D870-8E5FC9309115}"/>
                </a:ext>
              </a:extLst>
            </p:cNvPr>
            <p:cNvSpPr txBox="1"/>
            <p:nvPr/>
          </p:nvSpPr>
          <p:spPr>
            <a:xfrm>
              <a:off x="2977494" y="207572"/>
              <a:ext cx="2171883" cy="796733"/>
            </a:xfrm>
            <a:prstGeom prst="roundRect">
              <a:avLst/>
            </a:prstGeom>
            <a:solidFill>
              <a:srgbClr val="A98659"/>
            </a:solidFill>
            <a:ln w="28575">
              <a:solidFill>
                <a:srgbClr val="8C6D4B"/>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72000" rtlCol="0" anchor="t">
              <a:spAutoFit/>
            </a:bodyPr>
            <a:lstStyle/>
            <a:p>
              <a:pPr algn="ctr">
                <a:lnSpc>
                  <a:spcPct val="150000"/>
                </a:lnSpc>
              </a:pPr>
              <a:r>
                <a:rPr lang="en-US" sz="3200" b="1" dirty="0" err="1">
                  <a:solidFill>
                    <a:srgbClr val="F8E8D9"/>
                  </a:solidFill>
                  <a:latin typeface="Arial" panose="020B0604020202020204" pitchFamily="34" charset="0"/>
                  <a:cs typeface="Arial" panose="020B0604020202020204" pitchFamily="34" charset="0"/>
                </a:rPr>
                <a:t>Nhiệm</a:t>
              </a:r>
              <a:r>
                <a:rPr lang="en-US" sz="3200" b="1" dirty="0">
                  <a:solidFill>
                    <a:srgbClr val="F8E8D9"/>
                  </a:solidFill>
                  <a:latin typeface="Arial" panose="020B0604020202020204" pitchFamily="34" charset="0"/>
                  <a:cs typeface="Arial" panose="020B0604020202020204" pitchFamily="34" charset="0"/>
                </a:rPr>
                <a:t> </a:t>
              </a:r>
              <a:r>
                <a:rPr lang="en-US" sz="3200" b="1" dirty="0" err="1">
                  <a:solidFill>
                    <a:srgbClr val="F8E8D9"/>
                  </a:solidFill>
                  <a:latin typeface="Arial" panose="020B0604020202020204" pitchFamily="34" charset="0"/>
                  <a:cs typeface="Arial" panose="020B0604020202020204" pitchFamily="34" charset="0"/>
                </a:rPr>
                <a:t>vụ</a:t>
              </a:r>
              <a:endParaRPr lang="en-US" sz="3200" b="1" dirty="0">
                <a:solidFill>
                  <a:srgbClr val="F8E8D9"/>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3916948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5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7"/>
                                        </p:tgtEl>
                                        <p:attrNameLst>
                                          <p:attrName>ppt_x</p:attrName>
                                          <p:attrName>ppt_y</p:attrName>
                                        </p:attrNameLst>
                                      </p:cBhvr>
                                    </p:animMotion>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10"/>
        <p:cNvGrpSpPr/>
        <p:nvPr/>
      </p:nvGrpSpPr>
      <p:grpSpPr>
        <a:xfrm>
          <a:off x="0" y="0"/>
          <a:ext cx="0" cy="0"/>
          <a:chOff x="0" y="0"/>
          <a:chExt cx="0" cy="0"/>
        </a:xfrm>
      </p:grpSpPr>
      <p:sp>
        <p:nvSpPr>
          <p:cNvPr id="3" name="TextBox 2">
            <a:extLst>
              <a:ext uri="{FF2B5EF4-FFF2-40B4-BE49-F238E27FC236}">
                <a16:creationId xmlns:a16="http://schemas.microsoft.com/office/drawing/2014/main" id="{02022FDC-F6A4-9BCD-3732-D4CC4811E75A}"/>
              </a:ext>
            </a:extLst>
          </p:cNvPr>
          <p:cNvSpPr txBox="1"/>
          <p:nvPr/>
        </p:nvSpPr>
        <p:spPr>
          <a:xfrm>
            <a:off x="996950" y="575501"/>
            <a:ext cx="7150100" cy="960006"/>
          </a:xfrm>
          <a:prstGeom prst="rect">
            <a:avLst/>
          </a:prstGeom>
          <a:noFill/>
        </p:spPr>
        <p:txBody>
          <a:bodyPr wrap="square">
            <a:spAutoFit/>
          </a:bodyPr>
          <a:lstStyle/>
          <a:p>
            <a:pPr algn="ctr">
              <a:lnSpc>
                <a:spcPct val="150000"/>
              </a:lnSpc>
              <a:spcBef>
                <a:spcPts val="300"/>
              </a:spcBef>
              <a:spcAft>
                <a:spcPts val="300"/>
              </a:spcAft>
            </a:pPr>
            <a:r>
              <a:rPr lang="nl-NL"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Hiến</a:t>
            </a:r>
            <a:r>
              <a:rPr lang="nl-NL"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pháp</a:t>
            </a:r>
            <a:r>
              <a:rPr lang="nl-NL"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năm</a:t>
            </a:r>
            <a:r>
              <a:rPr lang="nl-NL"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2013 </a:t>
            </a:r>
            <a:r>
              <a:rPr lang="nl-NL"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quy</a:t>
            </a:r>
            <a:r>
              <a:rPr lang="nl-NL"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định</a:t>
            </a:r>
            <a:r>
              <a:rPr lang="nl-NL"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2000" dirty="0" err="1">
                <a:solidFill>
                  <a:srgbClr val="3F3F3F"/>
                </a:solidFill>
                <a:latin typeface="Arial" panose="020B0604020202020204" pitchFamily="34" charset="0"/>
                <a:ea typeface="Calibri" panose="020F0502020204030204" pitchFamily="34" charset="0"/>
                <a:cs typeface="Times New Roman" panose="02020603050405020304" pitchFamily="18" charset="0"/>
              </a:rPr>
              <a:t>h</a:t>
            </a:r>
            <a:r>
              <a:rPr lang="nl-NL"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ình</a:t>
            </a:r>
            <a:r>
              <a:rPr lang="nl-NL"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thức</a:t>
            </a:r>
            <a:r>
              <a:rPr lang="nl-NL"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chính</a:t>
            </a:r>
            <a:r>
              <a:rPr lang="nl-NL"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thể</a:t>
            </a:r>
            <a:r>
              <a:rPr lang="nl-NL"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tên</a:t>
            </a:r>
            <a:r>
              <a:rPr lang="nl-NL"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nước</a:t>
            </a:r>
            <a:r>
              <a:rPr lang="nl-NL"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chủ</a:t>
            </a:r>
            <a:r>
              <a:rPr lang="nl-NL"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quyền</a:t>
            </a:r>
            <a:r>
              <a:rPr lang="nl-NL"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lãnh</a:t>
            </a:r>
            <a:r>
              <a:rPr lang="nl-NL"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thổ</a:t>
            </a:r>
            <a:r>
              <a:rPr lang="nl-NL"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quốc</a:t>
            </a:r>
            <a:r>
              <a:rPr lang="nl-NL"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gia</a:t>
            </a:r>
            <a:r>
              <a:rPr lang="nl-NL"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2000" dirty="0" err="1">
                <a:solidFill>
                  <a:srgbClr val="3F3F3F"/>
                </a:solidFill>
                <a:latin typeface="Arial" panose="020B0604020202020204" pitchFamily="34" charset="0"/>
                <a:ea typeface="Calibri" panose="020F0502020204030204" pitchFamily="34" charset="0"/>
                <a:cs typeface="Times New Roman" panose="02020603050405020304" pitchFamily="18" charset="0"/>
              </a:rPr>
              <a:t>V</a:t>
            </a:r>
            <a:r>
              <a:rPr lang="nl-NL"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iệt</a:t>
            </a:r>
            <a:r>
              <a:rPr lang="nl-NL"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2000" dirty="0">
                <a:solidFill>
                  <a:srgbClr val="3F3F3F"/>
                </a:solidFill>
                <a:latin typeface="Arial" panose="020B0604020202020204" pitchFamily="34" charset="0"/>
                <a:ea typeface="Calibri" panose="020F0502020204030204" pitchFamily="34" charset="0"/>
                <a:cs typeface="Times New Roman" panose="02020603050405020304" pitchFamily="18" charset="0"/>
              </a:rPr>
              <a:t>N</a:t>
            </a:r>
            <a:r>
              <a:rPr lang="nl-NL"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am</a:t>
            </a:r>
            <a:endParaRPr lang="en-VN" sz="2000" dirty="0">
              <a:solidFill>
                <a:srgbClr val="3F3F3F"/>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ED39F567-ADE7-8916-0540-C6B7049662A9}"/>
              </a:ext>
            </a:extLst>
          </p:cNvPr>
          <p:cNvSpPr txBox="1"/>
          <p:nvPr/>
        </p:nvSpPr>
        <p:spPr>
          <a:xfrm>
            <a:off x="3836612" y="58060"/>
            <a:ext cx="1470773" cy="577850"/>
          </a:xfrm>
          <a:prstGeom prst="rect">
            <a:avLst/>
          </a:prstGeom>
          <a:noFill/>
        </p:spPr>
        <p:txBody>
          <a:bodyPr wrap="square">
            <a:spAutoFit/>
          </a:bodyPr>
          <a:lstStyle/>
          <a:p>
            <a:pPr lvl="0" algn="just">
              <a:lnSpc>
                <a:spcPct val="150000"/>
              </a:lnSpc>
              <a:spcBef>
                <a:spcPts val="100"/>
              </a:spcBef>
              <a:spcAft>
                <a:spcPts val="100"/>
              </a:spcAft>
            </a:pPr>
            <a:r>
              <a:rPr lang="en-VN" sz="2400" b="1" dirty="0">
                <a:solidFill>
                  <a:srgbClr val="3F3F3F"/>
                </a:solidFill>
                <a:effectLst/>
                <a:latin typeface="Arial" panose="020B0604020202020204" pitchFamily="34" charset="0"/>
                <a:ea typeface="Arial" panose="020B0604020202020204" pitchFamily="34" charset="0"/>
                <a:cs typeface="Arial" panose="020B0604020202020204" pitchFamily="34" charset="0"/>
              </a:rPr>
              <a:t>Kết luận</a:t>
            </a:r>
          </a:p>
        </p:txBody>
      </p:sp>
      <p:graphicFrame>
        <p:nvGraphicFramePr>
          <p:cNvPr id="5" name="Table 4">
            <a:extLst>
              <a:ext uri="{FF2B5EF4-FFF2-40B4-BE49-F238E27FC236}">
                <a16:creationId xmlns:a16="http://schemas.microsoft.com/office/drawing/2014/main" id="{9DF0A086-B772-4337-3130-BDAA2D0D5372}"/>
              </a:ext>
            </a:extLst>
          </p:cNvPr>
          <p:cNvGraphicFramePr>
            <a:graphicFrameLocks noGrp="1"/>
          </p:cNvGraphicFramePr>
          <p:nvPr>
            <p:extLst>
              <p:ext uri="{D42A27DB-BD31-4B8C-83A1-F6EECF244321}">
                <p14:modId xmlns:p14="http://schemas.microsoft.com/office/powerpoint/2010/main" val="447311656"/>
              </p:ext>
            </p:extLst>
          </p:nvPr>
        </p:nvGraphicFramePr>
        <p:xfrm>
          <a:off x="1066799" y="1764023"/>
          <a:ext cx="7010400" cy="3129708"/>
        </p:xfrm>
        <a:graphic>
          <a:graphicData uri="http://schemas.openxmlformats.org/drawingml/2006/table">
            <a:tbl>
              <a:tblPr firstRow="1" firstCol="1" bandRow="1">
                <a:tableStyleId>{FD545968-A8F6-4A84-A94A-BDCE7413E2BC}</a:tableStyleId>
              </a:tblPr>
              <a:tblGrid>
                <a:gridCol w="2404534">
                  <a:extLst>
                    <a:ext uri="{9D8B030D-6E8A-4147-A177-3AD203B41FA5}">
                      <a16:colId xmlns:a16="http://schemas.microsoft.com/office/drawing/2014/main" val="2695570879"/>
                    </a:ext>
                  </a:extLst>
                </a:gridCol>
                <a:gridCol w="4605866">
                  <a:extLst>
                    <a:ext uri="{9D8B030D-6E8A-4147-A177-3AD203B41FA5}">
                      <a16:colId xmlns:a16="http://schemas.microsoft.com/office/drawing/2014/main" val="1239610990"/>
                    </a:ext>
                  </a:extLst>
                </a:gridCol>
              </a:tblGrid>
              <a:tr h="539297">
                <a:tc>
                  <a:txBody>
                    <a:bodyPr/>
                    <a:lstStyle/>
                    <a:p>
                      <a:pPr algn="just">
                        <a:lnSpc>
                          <a:spcPct val="150000"/>
                        </a:lnSpc>
                        <a:spcBef>
                          <a:spcPts val="0"/>
                        </a:spcBef>
                        <a:spcAft>
                          <a:spcPts val="0"/>
                        </a:spcAft>
                      </a:pPr>
                      <a:r>
                        <a:rPr lang="vi-VN" sz="2000" dirty="0">
                          <a:solidFill>
                            <a:srgbClr val="3F3F3F"/>
                          </a:solidFill>
                          <a:effectLst/>
                        </a:rPr>
                        <a:t>Tên nước</a:t>
                      </a:r>
                      <a:endParaRPr lang="en-VN" sz="2000" dirty="0">
                        <a:solidFill>
                          <a:srgbClr val="3F3F3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9050" cap="flat" cmpd="sng" algn="ctr">
                      <a:solidFill>
                        <a:srgbClr val="3F3F3F"/>
                      </a:solidFill>
                      <a:prstDash val="solid"/>
                      <a:round/>
                      <a:headEnd type="none" w="med" len="med"/>
                      <a:tailEnd type="none" w="med" len="med"/>
                    </a:lnL>
                    <a:lnR w="19050" cap="flat" cmpd="sng" algn="ctr">
                      <a:solidFill>
                        <a:srgbClr val="3F3F3F"/>
                      </a:solidFill>
                      <a:prstDash val="solid"/>
                      <a:round/>
                      <a:headEnd type="none" w="med" len="med"/>
                      <a:tailEnd type="none" w="med" len="med"/>
                    </a:lnR>
                    <a:lnT w="19050" cap="flat" cmpd="sng" algn="ctr">
                      <a:solidFill>
                        <a:srgbClr val="3F3F3F"/>
                      </a:solidFill>
                      <a:prstDash val="solid"/>
                      <a:round/>
                      <a:headEnd type="none" w="med" len="med"/>
                      <a:tailEnd type="none" w="med" len="med"/>
                    </a:lnT>
                    <a:lnB w="19050" cap="flat" cmpd="sng" algn="ctr">
                      <a:solidFill>
                        <a:srgbClr val="3F3F3F"/>
                      </a:solidFill>
                      <a:prstDash val="solid"/>
                      <a:round/>
                      <a:headEnd type="none" w="med" len="med"/>
                      <a:tailEnd type="none" w="med" len="med"/>
                    </a:lnB>
                  </a:tcPr>
                </a:tc>
                <a:tc>
                  <a:txBody>
                    <a:bodyPr/>
                    <a:lstStyle/>
                    <a:p>
                      <a:pPr algn="just">
                        <a:lnSpc>
                          <a:spcPct val="150000"/>
                        </a:lnSpc>
                        <a:spcBef>
                          <a:spcPts val="0"/>
                        </a:spcBef>
                        <a:spcAft>
                          <a:spcPts val="0"/>
                        </a:spcAft>
                      </a:pPr>
                      <a:r>
                        <a:rPr lang="fr-FR" sz="2000" dirty="0" err="1">
                          <a:solidFill>
                            <a:srgbClr val="3F3F3F"/>
                          </a:solidFill>
                          <a:effectLst/>
                        </a:rPr>
                        <a:t>Cộng</a:t>
                      </a:r>
                      <a:r>
                        <a:rPr lang="fr-FR" sz="2000" dirty="0">
                          <a:solidFill>
                            <a:srgbClr val="3F3F3F"/>
                          </a:solidFill>
                          <a:effectLst/>
                        </a:rPr>
                        <a:t> </a:t>
                      </a:r>
                      <a:r>
                        <a:rPr lang="fr-FR" sz="2000" dirty="0" err="1">
                          <a:solidFill>
                            <a:srgbClr val="3F3F3F"/>
                          </a:solidFill>
                          <a:effectLst/>
                        </a:rPr>
                        <a:t>hoà</a:t>
                      </a:r>
                      <a:r>
                        <a:rPr lang="fr-FR" sz="2000" dirty="0">
                          <a:solidFill>
                            <a:srgbClr val="3F3F3F"/>
                          </a:solidFill>
                          <a:effectLst/>
                        </a:rPr>
                        <a:t> </a:t>
                      </a:r>
                      <a:r>
                        <a:rPr lang="fr-FR" sz="2000" dirty="0" err="1">
                          <a:solidFill>
                            <a:srgbClr val="3F3F3F"/>
                          </a:solidFill>
                          <a:effectLst/>
                        </a:rPr>
                        <a:t>xã</a:t>
                      </a:r>
                      <a:r>
                        <a:rPr lang="fr-FR" sz="2000" dirty="0">
                          <a:solidFill>
                            <a:srgbClr val="3F3F3F"/>
                          </a:solidFill>
                          <a:effectLst/>
                        </a:rPr>
                        <a:t> </a:t>
                      </a:r>
                      <a:r>
                        <a:rPr lang="fr-FR" sz="2000" dirty="0" err="1">
                          <a:solidFill>
                            <a:srgbClr val="3F3F3F"/>
                          </a:solidFill>
                          <a:effectLst/>
                        </a:rPr>
                        <a:t>hội</a:t>
                      </a:r>
                      <a:r>
                        <a:rPr lang="fr-FR" sz="2000" dirty="0">
                          <a:solidFill>
                            <a:srgbClr val="3F3F3F"/>
                          </a:solidFill>
                          <a:effectLst/>
                        </a:rPr>
                        <a:t> </a:t>
                      </a:r>
                      <a:r>
                        <a:rPr lang="fr-FR" sz="2000" dirty="0" err="1">
                          <a:solidFill>
                            <a:srgbClr val="3F3F3F"/>
                          </a:solidFill>
                          <a:effectLst/>
                        </a:rPr>
                        <a:t>chủ</a:t>
                      </a:r>
                      <a:r>
                        <a:rPr lang="fr-FR" sz="2000" dirty="0">
                          <a:solidFill>
                            <a:srgbClr val="3F3F3F"/>
                          </a:solidFill>
                          <a:effectLst/>
                        </a:rPr>
                        <a:t> </a:t>
                      </a:r>
                      <a:r>
                        <a:rPr lang="fr-FR" sz="2000" dirty="0" err="1">
                          <a:solidFill>
                            <a:srgbClr val="3F3F3F"/>
                          </a:solidFill>
                          <a:effectLst/>
                        </a:rPr>
                        <a:t>nghĩa</a:t>
                      </a:r>
                      <a:r>
                        <a:rPr lang="fr-FR" sz="2000" dirty="0">
                          <a:solidFill>
                            <a:srgbClr val="3F3F3F"/>
                          </a:solidFill>
                          <a:effectLst/>
                        </a:rPr>
                        <a:t> </a:t>
                      </a:r>
                      <a:r>
                        <a:rPr lang="fr-FR" sz="2000" dirty="0" err="1">
                          <a:solidFill>
                            <a:srgbClr val="3F3F3F"/>
                          </a:solidFill>
                          <a:effectLst/>
                        </a:rPr>
                        <a:t>Việt</a:t>
                      </a:r>
                      <a:r>
                        <a:rPr lang="fr-FR" sz="2000" dirty="0">
                          <a:solidFill>
                            <a:srgbClr val="3F3F3F"/>
                          </a:solidFill>
                          <a:effectLst/>
                        </a:rPr>
                        <a:t> Nam</a:t>
                      </a:r>
                      <a:endParaRPr lang="en-VN" sz="2000" dirty="0">
                        <a:solidFill>
                          <a:srgbClr val="3F3F3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9050" cap="flat" cmpd="sng" algn="ctr">
                      <a:solidFill>
                        <a:srgbClr val="3F3F3F"/>
                      </a:solidFill>
                      <a:prstDash val="solid"/>
                      <a:round/>
                      <a:headEnd type="none" w="med" len="med"/>
                      <a:tailEnd type="none" w="med" len="med"/>
                    </a:lnL>
                    <a:lnR w="19050" cap="flat" cmpd="sng" algn="ctr">
                      <a:solidFill>
                        <a:srgbClr val="3F3F3F"/>
                      </a:solidFill>
                      <a:prstDash val="solid"/>
                      <a:round/>
                      <a:headEnd type="none" w="med" len="med"/>
                      <a:tailEnd type="none" w="med" len="med"/>
                    </a:lnR>
                    <a:lnT w="19050" cap="flat" cmpd="sng" algn="ctr">
                      <a:solidFill>
                        <a:srgbClr val="3F3F3F"/>
                      </a:solidFill>
                      <a:prstDash val="solid"/>
                      <a:round/>
                      <a:headEnd type="none" w="med" len="med"/>
                      <a:tailEnd type="none" w="med" len="med"/>
                    </a:lnT>
                    <a:lnB w="19050" cap="flat" cmpd="sng" algn="ctr">
                      <a:solidFill>
                        <a:srgbClr val="3F3F3F"/>
                      </a:solidFill>
                      <a:prstDash val="solid"/>
                      <a:round/>
                      <a:headEnd type="none" w="med" len="med"/>
                      <a:tailEnd type="none" w="med" len="med"/>
                    </a:lnB>
                  </a:tcPr>
                </a:tc>
                <a:extLst>
                  <a:ext uri="{0D108BD9-81ED-4DB2-BD59-A6C34878D82A}">
                    <a16:rowId xmlns:a16="http://schemas.microsoft.com/office/drawing/2014/main" val="4001215226"/>
                  </a:ext>
                </a:extLst>
              </a:tr>
              <a:tr h="539297">
                <a:tc>
                  <a:txBody>
                    <a:bodyPr/>
                    <a:lstStyle/>
                    <a:p>
                      <a:pPr algn="just">
                        <a:lnSpc>
                          <a:spcPct val="150000"/>
                        </a:lnSpc>
                        <a:spcBef>
                          <a:spcPts val="0"/>
                        </a:spcBef>
                        <a:spcAft>
                          <a:spcPts val="0"/>
                        </a:spcAft>
                      </a:pPr>
                      <a:r>
                        <a:rPr lang="fr-FR" sz="2000" dirty="0" err="1">
                          <a:solidFill>
                            <a:srgbClr val="3F3F3F"/>
                          </a:solidFill>
                          <a:effectLst/>
                        </a:rPr>
                        <a:t>Hình</a:t>
                      </a:r>
                      <a:r>
                        <a:rPr lang="fr-FR" sz="2000" dirty="0">
                          <a:solidFill>
                            <a:srgbClr val="3F3F3F"/>
                          </a:solidFill>
                          <a:effectLst/>
                        </a:rPr>
                        <a:t> </a:t>
                      </a:r>
                      <a:r>
                        <a:rPr lang="fr-FR" sz="2000" dirty="0" err="1">
                          <a:solidFill>
                            <a:srgbClr val="3F3F3F"/>
                          </a:solidFill>
                          <a:effectLst/>
                        </a:rPr>
                        <a:t>thức</a:t>
                      </a:r>
                      <a:r>
                        <a:rPr lang="fr-FR" sz="2000" dirty="0">
                          <a:solidFill>
                            <a:srgbClr val="3F3F3F"/>
                          </a:solidFill>
                          <a:effectLst/>
                        </a:rPr>
                        <a:t> </a:t>
                      </a:r>
                      <a:r>
                        <a:rPr lang="fr-FR" sz="2000" dirty="0" err="1">
                          <a:solidFill>
                            <a:srgbClr val="3F3F3F"/>
                          </a:solidFill>
                          <a:effectLst/>
                        </a:rPr>
                        <a:t>chính</a:t>
                      </a:r>
                      <a:r>
                        <a:rPr lang="fr-FR" sz="2000" dirty="0">
                          <a:solidFill>
                            <a:srgbClr val="3F3F3F"/>
                          </a:solidFill>
                          <a:effectLst/>
                        </a:rPr>
                        <a:t> </a:t>
                      </a:r>
                      <a:r>
                        <a:rPr lang="fr-FR" sz="2000" dirty="0" err="1">
                          <a:solidFill>
                            <a:srgbClr val="3F3F3F"/>
                          </a:solidFill>
                          <a:effectLst/>
                        </a:rPr>
                        <a:t>thể</a:t>
                      </a:r>
                      <a:endParaRPr lang="en-VN" sz="2000" dirty="0">
                        <a:solidFill>
                          <a:srgbClr val="3F3F3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9050" cap="flat" cmpd="sng" algn="ctr">
                      <a:solidFill>
                        <a:srgbClr val="3F3F3F"/>
                      </a:solidFill>
                      <a:prstDash val="solid"/>
                      <a:round/>
                      <a:headEnd type="none" w="med" len="med"/>
                      <a:tailEnd type="none" w="med" len="med"/>
                    </a:lnL>
                    <a:lnR w="19050" cap="flat" cmpd="sng" algn="ctr">
                      <a:solidFill>
                        <a:srgbClr val="3F3F3F"/>
                      </a:solidFill>
                      <a:prstDash val="solid"/>
                      <a:round/>
                      <a:headEnd type="none" w="med" len="med"/>
                      <a:tailEnd type="none" w="med" len="med"/>
                    </a:lnR>
                    <a:lnT w="19050" cap="flat" cmpd="sng" algn="ctr">
                      <a:solidFill>
                        <a:srgbClr val="3F3F3F"/>
                      </a:solidFill>
                      <a:prstDash val="solid"/>
                      <a:round/>
                      <a:headEnd type="none" w="med" len="med"/>
                      <a:tailEnd type="none" w="med" len="med"/>
                    </a:lnT>
                    <a:lnB w="19050" cap="flat" cmpd="sng" algn="ctr">
                      <a:solidFill>
                        <a:srgbClr val="3F3F3F"/>
                      </a:solidFill>
                      <a:prstDash val="solid"/>
                      <a:round/>
                      <a:headEnd type="none" w="med" len="med"/>
                      <a:tailEnd type="none" w="med" len="med"/>
                    </a:lnB>
                  </a:tcPr>
                </a:tc>
                <a:tc>
                  <a:txBody>
                    <a:bodyPr/>
                    <a:lstStyle/>
                    <a:p>
                      <a:pPr algn="just">
                        <a:lnSpc>
                          <a:spcPct val="150000"/>
                        </a:lnSpc>
                        <a:spcBef>
                          <a:spcPts val="0"/>
                        </a:spcBef>
                        <a:spcAft>
                          <a:spcPts val="0"/>
                        </a:spcAft>
                      </a:pPr>
                      <a:r>
                        <a:rPr lang="fr-FR" sz="2000" dirty="0" err="1">
                          <a:solidFill>
                            <a:srgbClr val="3F3F3F"/>
                          </a:solidFill>
                          <a:effectLst/>
                        </a:rPr>
                        <a:t>Dân</a:t>
                      </a:r>
                      <a:r>
                        <a:rPr lang="fr-FR" sz="2000" dirty="0">
                          <a:solidFill>
                            <a:srgbClr val="3F3F3F"/>
                          </a:solidFill>
                          <a:effectLst/>
                        </a:rPr>
                        <a:t> </a:t>
                      </a:r>
                      <a:r>
                        <a:rPr lang="fr-FR" sz="2000" dirty="0" err="1">
                          <a:solidFill>
                            <a:srgbClr val="3F3F3F"/>
                          </a:solidFill>
                          <a:effectLst/>
                        </a:rPr>
                        <a:t>chủ</a:t>
                      </a:r>
                      <a:r>
                        <a:rPr lang="fr-FR" sz="2000" dirty="0">
                          <a:solidFill>
                            <a:srgbClr val="3F3F3F"/>
                          </a:solidFill>
                          <a:effectLst/>
                        </a:rPr>
                        <a:t> </a:t>
                      </a:r>
                      <a:r>
                        <a:rPr lang="fr-FR" sz="2000" dirty="0" err="1">
                          <a:solidFill>
                            <a:srgbClr val="3F3F3F"/>
                          </a:solidFill>
                          <a:effectLst/>
                        </a:rPr>
                        <a:t>xã</a:t>
                      </a:r>
                      <a:r>
                        <a:rPr lang="fr-FR" sz="2000" dirty="0">
                          <a:solidFill>
                            <a:srgbClr val="3F3F3F"/>
                          </a:solidFill>
                          <a:effectLst/>
                        </a:rPr>
                        <a:t> </a:t>
                      </a:r>
                      <a:r>
                        <a:rPr lang="fr-FR" sz="2000" dirty="0" err="1">
                          <a:solidFill>
                            <a:srgbClr val="3F3F3F"/>
                          </a:solidFill>
                          <a:effectLst/>
                        </a:rPr>
                        <a:t>hội</a:t>
                      </a:r>
                      <a:r>
                        <a:rPr lang="fr-FR" sz="2000" dirty="0">
                          <a:solidFill>
                            <a:srgbClr val="3F3F3F"/>
                          </a:solidFill>
                          <a:effectLst/>
                        </a:rPr>
                        <a:t> </a:t>
                      </a:r>
                      <a:r>
                        <a:rPr lang="fr-FR" sz="2000" dirty="0" err="1">
                          <a:solidFill>
                            <a:srgbClr val="3F3F3F"/>
                          </a:solidFill>
                          <a:effectLst/>
                        </a:rPr>
                        <a:t>chủ</a:t>
                      </a:r>
                      <a:r>
                        <a:rPr lang="fr-FR" sz="2000" dirty="0">
                          <a:solidFill>
                            <a:srgbClr val="3F3F3F"/>
                          </a:solidFill>
                          <a:effectLst/>
                        </a:rPr>
                        <a:t> </a:t>
                      </a:r>
                      <a:r>
                        <a:rPr lang="fr-FR" sz="2000" dirty="0" err="1">
                          <a:solidFill>
                            <a:srgbClr val="3F3F3F"/>
                          </a:solidFill>
                          <a:effectLst/>
                        </a:rPr>
                        <a:t>nghĩa</a:t>
                      </a:r>
                      <a:r>
                        <a:rPr lang="fr-FR" sz="2000" dirty="0">
                          <a:solidFill>
                            <a:srgbClr val="3F3F3F"/>
                          </a:solidFill>
                          <a:effectLst/>
                        </a:rPr>
                        <a:t>.</a:t>
                      </a:r>
                      <a:endParaRPr lang="en-VN" sz="2000" dirty="0">
                        <a:solidFill>
                          <a:srgbClr val="3F3F3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9050" cap="flat" cmpd="sng" algn="ctr">
                      <a:solidFill>
                        <a:srgbClr val="3F3F3F"/>
                      </a:solidFill>
                      <a:prstDash val="solid"/>
                      <a:round/>
                      <a:headEnd type="none" w="med" len="med"/>
                      <a:tailEnd type="none" w="med" len="med"/>
                    </a:lnL>
                    <a:lnR w="19050" cap="flat" cmpd="sng" algn="ctr">
                      <a:solidFill>
                        <a:srgbClr val="3F3F3F"/>
                      </a:solidFill>
                      <a:prstDash val="solid"/>
                      <a:round/>
                      <a:headEnd type="none" w="med" len="med"/>
                      <a:tailEnd type="none" w="med" len="med"/>
                    </a:lnR>
                    <a:lnT w="19050" cap="flat" cmpd="sng" algn="ctr">
                      <a:solidFill>
                        <a:srgbClr val="3F3F3F"/>
                      </a:solidFill>
                      <a:prstDash val="solid"/>
                      <a:round/>
                      <a:headEnd type="none" w="med" len="med"/>
                      <a:tailEnd type="none" w="med" len="med"/>
                    </a:lnT>
                    <a:lnB w="19050" cap="flat" cmpd="sng" algn="ctr">
                      <a:solidFill>
                        <a:srgbClr val="3F3F3F"/>
                      </a:solidFill>
                      <a:prstDash val="solid"/>
                      <a:round/>
                      <a:headEnd type="none" w="med" len="med"/>
                      <a:tailEnd type="none" w="med" len="med"/>
                    </a:lnB>
                  </a:tcPr>
                </a:tc>
                <a:extLst>
                  <a:ext uri="{0D108BD9-81ED-4DB2-BD59-A6C34878D82A}">
                    <a16:rowId xmlns:a16="http://schemas.microsoft.com/office/drawing/2014/main" val="2614829884"/>
                  </a:ext>
                </a:extLst>
              </a:tr>
              <a:tr h="2051114">
                <a:tc>
                  <a:txBody>
                    <a:bodyPr/>
                    <a:lstStyle/>
                    <a:p>
                      <a:pPr algn="just">
                        <a:lnSpc>
                          <a:spcPct val="150000"/>
                        </a:lnSpc>
                        <a:spcBef>
                          <a:spcPts val="0"/>
                        </a:spcBef>
                        <a:spcAft>
                          <a:spcPts val="0"/>
                        </a:spcAft>
                      </a:pPr>
                      <a:r>
                        <a:rPr lang="fr-FR" sz="2000" dirty="0" err="1">
                          <a:solidFill>
                            <a:srgbClr val="3F3F3F"/>
                          </a:solidFill>
                          <a:effectLst/>
                        </a:rPr>
                        <a:t>Chủ</a:t>
                      </a:r>
                      <a:r>
                        <a:rPr lang="fr-FR" sz="2000" dirty="0">
                          <a:solidFill>
                            <a:srgbClr val="3F3F3F"/>
                          </a:solidFill>
                          <a:effectLst/>
                        </a:rPr>
                        <a:t> </a:t>
                      </a:r>
                      <a:r>
                        <a:rPr lang="fr-FR" sz="2000" dirty="0" err="1">
                          <a:solidFill>
                            <a:srgbClr val="3F3F3F"/>
                          </a:solidFill>
                          <a:effectLst/>
                        </a:rPr>
                        <a:t>quyền</a:t>
                      </a:r>
                      <a:r>
                        <a:rPr lang="fr-FR" sz="2000" dirty="0">
                          <a:solidFill>
                            <a:srgbClr val="3F3F3F"/>
                          </a:solidFill>
                          <a:effectLst/>
                        </a:rPr>
                        <a:t> </a:t>
                      </a:r>
                      <a:r>
                        <a:rPr lang="fr-FR" sz="2000" dirty="0" err="1">
                          <a:solidFill>
                            <a:srgbClr val="3F3F3F"/>
                          </a:solidFill>
                          <a:effectLst/>
                        </a:rPr>
                        <a:t>lãnh</a:t>
                      </a:r>
                      <a:r>
                        <a:rPr lang="fr-FR" sz="2000" dirty="0">
                          <a:solidFill>
                            <a:srgbClr val="3F3F3F"/>
                          </a:solidFill>
                          <a:effectLst/>
                        </a:rPr>
                        <a:t> </a:t>
                      </a:r>
                      <a:r>
                        <a:rPr lang="fr-FR" sz="2000" dirty="0" err="1">
                          <a:solidFill>
                            <a:srgbClr val="3F3F3F"/>
                          </a:solidFill>
                          <a:effectLst/>
                        </a:rPr>
                        <a:t>thổ</a:t>
                      </a:r>
                      <a:r>
                        <a:rPr lang="fr-FR" sz="2000" dirty="0">
                          <a:solidFill>
                            <a:srgbClr val="3F3F3F"/>
                          </a:solidFill>
                          <a:effectLst/>
                        </a:rPr>
                        <a:t> </a:t>
                      </a:r>
                      <a:r>
                        <a:rPr lang="fr-FR" sz="2000" dirty="0" err="1">
                          <a:solidFill>
                            <a:srgbClr val="3F3F3F"/>
                          </a:solidFill>
                          <a:effectLst/>
                        </a:rPr>
                        <a:t>quốc</a:t>
                      </a:r>
                      <a:r>
                        <a:rPr lang="fr-FR" sz="2000" dirty="0">
                          <a:solidFill>
                            <a:srgbClr val="3F3F3F"/>
                          </a:solidFill>
                          <a:effectLst/>
                        </a:rPr>
                        <a:t> </a:t>
                      </a:r>
                      <a:r>
                        <a:rPr lang="fr-FR" sz="2000" dirty="0" err="1">
                          <a:solidFill>
                            <a:srgbClr val="3F3F3F"/>
                          </a:solidFill>
                          <a:effectLst/>
                        </a:rPr>
                        <a:t>gia</a:t>
                      </a:r>
                      <a:r>
                        <a:rPr lang="fr-FR" sz="2000" dirty="0">
                          <a:solidFill>
                            <a:srgbClr val="3F3F3F"/>
                          </a:solidFill>
                          <a:effectLst/>
                        </a:rPr>
                        <a:t> </a:t>
                      </a:r>
                      <a:r>
                        <a:rPr lang="fr-FR" sz="2000" dirty="0" err="1">
                          <a:solidFill>
                            <a:srgbClr val="3F3F3F"/>
                          </a:solidFill>
                          <a:effectLst/>
                        </a:rPr>
                        <a:t>Việt</a:t>
                      </a:r>
                      <a:r>
                        <a:rPr lang="fr-FR" sz="2000" dirty="0">
                          <a:solidFill>
                            <a:srgbClr val="3F3F3F"/>
                          </a:solidFill>
                          <a:effectLst/>
                        </a:rPr>
                        <a:t> Nam</a:t>
                      </a:r>
                      <a:endParaRPr lang="en-VN" sz="2000" dirty="0">
                        <a:solidFill>
                          <a:srgbClr val="3F3F3F"/>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9050" cap="flat" cmpd="sng" algn="ctr">
                      <a:solidFill>
                        <a:srgbClr val="3F3F3F"/>
                      </a:solidFill>
                      <a:prstDash val="solid"/>
                      <a:round/>
                      <a:headEnd type="none" w="med" len="med"/>
                      <a:tailEnd type="none" w="med" len="med"/>
                    </a:lnL>
                    <a:lnR w="19050" cap="flat" cmpd="sng" algn="ctr">
                      <a:solidFill>
                        <a:srgbClr val="3F3F3F"/>
                      </a:solidFill>
                      <a:prstDash val="solid"/>
                      <a:round/>
                      <a:headEnd type="none" w="med" len="med"/>
                      <a:tailEnd type="none" w="med" len="med"/>
                    </a:lnR>
                    <a:lnT w="19050" cap="flat" cmpd="sng" algn="ctr">
                      <a:solidFill>
                        <a:srgbClr val="3F3F3F"/>
                      </a:solidFill>
                      <a:prstDash val="solid"/>
                      <a:round/>
                      <a:headEnd type="none" w="med" len="med"/>
                      <a:tailEnd type="none" w="med" len="med"/>
                    </a:lnT>
                    <a:lnB w="19050" cap="flat" cmpd="sng" algn="ctr">
                      <a:solidFill>
                        <a:srgbClr val="3F3F3F"/>
                      </a:solidFill>
                      <a:prstDash val="solid"/>
                      <a:round/>
                      <a:headEnd type="none" w="med" len="med"/>
                      <a:tailEnd type="none" w="med" len="med"/>
                    </a:lnB>
                  </a:tcPr>
                </a:tc>
                <a:tc>
                  <a:txBody>
                    <a:bodyPr/>
                    <a:lstStyle/>
                    <a:p>
                      <a:pPr algn="just">
                        <a:lnSpc>
                          <a:spcPct val="150000"/>
                        </a:lnSpc>
                        <a:spcBef>
                          <a:spcPts val="0"/>
                        </a:spcBef>
                        <a:spcAft>
                          <a:spcPts val="0"/>
                        </a:spcAft>
                      </a:pPr>
                      <a:r>
                        <a:rPr lang="fr-FR" sz="2000" dirty="0">
                          <a:solidFill>
                            <a:srgbClr val="3F3F3F"/>
                          </a:solidFill>
                          <a:effectLst/>
                        </a:rPr>
                        <a:t>Là </a:t>
                      </a:r>
                      <a:r>
                        <a:rPr lang="fr-FR" sz="2000" dirty="0" err="1">
                          <a:solidFill>
                            <a:srgbClr val="3F3F3F"/>
                          </a:solidFill>
                          <a:effectLst/>
                        </a:rPr>
                        <a:t>một</a:t>
                      </a:r>
                      <a:r>
                        <a:rPr lang="fr-FR" sz="2000" dirty="0">
                          <a:solidFill>
                            <a:srgbClr val="3F3F3F"/>
                          </a:solidFill>
                          <a:effectLst/>
                        </a:rPr>
                        <a:t> </a:t>
                      </a:r>
                      <a:r>
                        <a:rPr lang="fr-FR" sz="2000" dirty="0" err="1">
                          <a:solidFill>
                            <a:srgbClr val="3F3F3F"/>
                          </a:solidFill>
                          <a:effectLst/>
                        </a:rPr>
                        <a:t>quốc</a:t>
                      </a:r>
                      <a:r>
                        <a:rPr lang="fr-FR" sz="2000" dirty="0">
                          <a:solidFill>
                            <a:srgbClr val="3F3F3F"/>
                          </a:solidFill>
                          <a:effectLst/>
                        </a:rPr>
                        <a:t> </a:t>
                      </a:r>
                      <a:r>
                        <a:rPr lang="fr-FR" sz="2000" dirty="0" err="1">
                          <a:solidFill>
                            <a:srgbClr val="3F3F3F"/>
                          </a:solidFill>
                          <a:effectLst/>
                        </a:rPr>
                        <a:t>gia</a:t>
                      </a:r>
                      <a:r>
                        <a:rPr lang="fr-FR" sz="2000" dirty="0">
                          <a:solidFill>
                            <a:srgbClr val="3F3F3F"/>
                          </a:solidFill>
                          <a:effectLst/>
                        </a:rPr>
                        <a:t> </a:t>
                      </a:r>
                      <a:r>
                        <a:rPr lang="fr-FR" sz="2000" dirty="0" err="1">
                          <a:solidFill>
                            <a:srgbClr val="3F3F3F"/>
                          </a:solidFill>
                          <a:effectLst/>
                        </a:rPr>
                        <a:t>độc</a:t>
                      </a:r>
                      <a:r>
                        <a:rPr lang="fr-FR" sz="2000" dirty="0">
                          <a:solidFill>
                            <a:srgbClr val="3F3F3F"/>
                          </a:solidFill>
                          <a:effectLst/>
                        </a:rPr>
                        <a:t> </a:t>
                      </a:r>
                      <a:r>
                        <a:rPr lang="fr-FR" sz="2000" dirty="0" err="1">
                          <a:solidFill>
                            <a:srgbClr val="3F3F3F"/>
                          </a:solidFill>
                          <a:effectLst/>
                        </a:rPr>
                        <a:t>lập</a:t>
                      </a:r>
                      <a:r>
                        <a:rPr lang="fr-FR" sz="2000" dirty="0">
                          <a:solidFill>
                            <a:srgbClr val="3F3F3F"/>
                          </a:solidFill>
                          <a:effectLst/>
                        </a:rPr>
                        <a:t> </a:t>
                      </a:r>
                      <a:r>
                        <a:rPr lang="fr-FR" sz="2000" dirty="0" err="1">
                          <a:solidFill>
                            <a:srgbClr val="3F3F3F"/>
                          </a:solidFill>
                          <a:effectLst/>
                        </a:rPr>
                        <a:t>có</a:t>
                      </a:r>
                      <a:r>
                        <a:rPr lang="fr-FR" sz="2000" dirty="0">
                          <a:solidFill>
                            <a:srgbClr val="3F3F3F"/>
                          </a:solidFill>
                          <a:effectLst/>
                        </a:rPr>
                        <a:t> </a:t>
                      </a:r>
                      <a:r>
                        <a:rPr lang="fr-FR" sz="2000" dirty="0" err="1">
                          <a:solidFill>
                            <a:srgbClr val="3F3F3F"/>
                          </a:solidFill>
                          <a:effectLst/>
                        </a:rPr>
                        <a:t>chủ</a:t>
                      </a:r>
                      <a:r>
                        <a:rPr lang="fr-FR" sz="2000" dirty="0">
                          <a:solidFill>
                            <a:srgbClr val="3F3F3F"/>
                          </a:solidFill>
                          <a:effectLst/>
                        </a:rPr>
                        <a:t> </a:t>
                      </a:r>
                      <a:r>
                        <a:rPr lang="fr-FR" sz="2000" dirty="0" err="1">
                          <a:solidFill>
                            <a:srgbClr val="3F3F3F"/>
                          </a:solidFill>
                          <a:effectLst/>
                        </a:rPr>
                        <a:t>quyền</a:t>
                      </a:r>
                      <a:r>
                        <a:rPr lang="fr-FR" sz="2000" dirty="0">
                          <a:solidFill>
                            <a:srgbClr val="3F3F3F"/>
                          </a:solidFill>
                          <a:effectLst/>
                        </a:rPr>
                        <a:t>, </a:t>
                      </a:r>
                      <a:r>
                        <a:rPr lang="fr-FR" sz="2000" dirty="0" err="1">
                          <a:solidFill>
                            <a:srgbClr val="3F3F3F"/>
                          </a:solidFill>
                          <a:effectLst/>
                        </a:rPr>
                        <a:t>thống</a:t>
                      </a:r>
                      <a:r>
                        <a:rPr lang="fr-FR" sz="2000" dirty="0">
                          <a:solidFill>
                            <a:srgbClr val="3F3F3F"/>
                          </a:solidFill>
                          <a:effectLst/>
                        </a:rPr>
                        <a:t> </a:t>
                      </a:r>
                      <a:r>
                        <a:rPr lang="fr-FR" sz="2000" dirty="0" err="1">
                          <a:solidFill>
                            <a:srgbClr val="3F3F3F"/>
                          </a:solidFill>
                          <a:effectLst/>
                        </a:rPr>
                        <a:t>nhất</a:t>
                      </a:r>
                      <a:r>
                        <a:rPr lang="fr-FR" sz="2000" dirty="0">
                          <a:solidFill>
                            <a:srgbClr val="3F3F3F"/>
                          </a:solidFill>
                          <a:effectLst/>
                        </a:rPr>
                        <a:t> </a:t>
                      </a:r>
                      <a:r>
                        <a:rPr lang="fr-FR" sz="2000" dirty="0" err="1">
                          <a:solidFill>
                            <a:srgbClr val="3F3F3F"/>
                          </a:solidFill>
                          <a:effectLst/>
                        </a:rPr>
                        <a:t>và</a:t>
                      </a:r>
                      <a:r>
                        <a:rPr lang="fr-FR" sz="2000" dirty="0">
                          <a:solidFill>
                            <a:srgbClr val="3F3F3F"/>
                          </a:solidFill>
                          <a:effectLst/>
                        </a:rPr>
                        <a:t> </a:t>
                      </a:r>
                      <a:r>
                        <a:rPr lang="fr-FR" sz="2000" dirty="0" err="1">
                          <a:solidFill>
                            <a:srgbClr val="3F3F3F"/>
                          </a:solidFill>
                          <a:effectLst/>
                        </a:rPr>
                        <a:t>toàn</a:t>
                      </a:r>
                      <a:r>
                        <a:rPr lang="fr-FR" sz="2000" dirty="0">
                          <a:solidFill>
                            <a:srgbClr val="3F3F3F"/>
                          </a:solidFill>
                          <a:effectLst/>
                        </a:rPr>
                        <a:t> </a:t>
                      </a:r>
                      <a:r>
                        <a:rPr lang="fr-FR" sz="2000" dirty="0" err="1">
                          <a:solidFill>
                            <a:srgbClr val="3F3F3F"/>
                          </a:solidFill>
                          <a:effectLst/>
                        </a:rPr>
                        <a:t>vẹn</a:t>
                      </a:r>
                      <a:r>
                        <a:rPr lang="fr-FR" sz="2000" dirty="0">
                          <a:solidFill>
                            <a:srgbClr val="3F3F3F"/>
                          </a:solidFill>
                          <a:effectLst/>
                        </a:rPr>
                        <a:t> </a:t>
                      </a:r>
                      <a:r>
                        <a:rPr lang="fr-FR" sz="2000" dirty="0" err="1">
                          <a:solidFill>
                            <a:srgbClr val="3F3F3F"/>
                          </a:solidFill>
                          <a:effectLst/>
                        </a:rPr>
                        <a:t>lãnh</a:t>
                      </a:r>
                      <a:r>
                        <a:rPr lang="fr-FR" sz="2000" dirty="0">
                          <a:solidFill>
                            <a:srgbClr val="3F3F3F"/>
                          </a:solidFill>
                          <a:effectLst/>
                        </a:rPr>
                        <a:t> </a:t>
                      </a:r>
                      <a:r>
                        <a:rPr lang="fr-FR" sz="2000" dirty="0" err="1">
                          <a:solidFill>
                            <a:srgbClr val="3F3F3F"/>
                          </a:solidFill>
                          <a:effectLst/>
                        </a:rPr>
                        <a:t>thổ</a:t>
                      </a:r>
                      <a:r>
                        <a:rPr lang="fr-FR" sz="2000" dirty="0">
                          <a:solidFill>
                            <a:srgbClr val="3F3F3F"/>
                          </a:solidFill>
                          <a:effectLst/>
                        </a:rPr>
                        <a:t> bao </a:t>
                      </a:r>
                      <a:r>
                        <a:rPr lang="fr-FR" sz="2000" dirty="0" err="1">
                          <a:solidFill>
                            <a:srgbClr val="3F3F3F"/>
                          </a:solidFill>
                          <a:effectLst/>
                        </a:rPr>
                        <a:t>gồm</a:t>
                      </a:r>
                      <a:r>
                        <a:rPr lang="fr-FR" sz="2000" dirty="0">
                          <a:solidFill>
                            <a:srgbClr val="3F3F3F"/>
                          </a:solidFill>
                          <a:effectLst/>
                        </a:rPr>
                        <a:t> </a:t>
                      </a:r>
                      <a:r>
                        <a:rPr lang="fr-FR" sz="2000" dirty="0" err="1">
                          <a:solidFill>
                            <a:srgbClr val="3F3F3F"/>
                          </a:solidFill>
                          <a:effectLst/>
                        </a:rPr>
                        <a:t>đất</a:t>
                      </a:r>
                      <a:r>
                        <a:rPr lang="fr-FR" sz="2000" dirty="0">
                          <a:solidFill>
                            <a:srgbClr val="3F3F3F"/>
                          </a:solidFill>
                          <a:effectLst/>
                        </a:rPr>
                        <a:t> </a:t>
                      </a:r>
                      <a:r>
                        <a:rPr lang="fr-FR" sz="2000" dirty="0" err="1">
                          <a:solidFill>
                            <a:srgbClr val="3F3F3F"/>
                          </a:solidFill>
                          <a:effectLst/>
                        </a:rPr>
                        <a:t>liền</a:t>
                      </a:r>
                      <a:r>
                        <a:rPr lang="fr-FR" sz="2000" dirty="0">
                          <a:solidFill>
                            <a:srgbClr val="3F3F3F"/>
                          </a:solidFill>
                          <a:effectLst/>
                        </a:rPr>
                        <a:t>, </a:t>
                      </a:r>
                      <a:r>
                        <a:rPr lang="fr-FR" sz="2000" dirty="0" err="1">
                          <a:solidFill>
                            <a:srgbClr val="3F3F3F"/>
                          </a:solidFill>
                          <a:effectLst/>
                        </a:rPr>
                        <a:t>hải</a:t>
                      </a:r>
                      <a:r>
                        <a:rPr lang="fr-FR" sz="2000" dirty="0">
                          <a:solidFill>
                            <a:srgbClr val="3F3F3F"/>
                          </a:solidFill>
                          <a:effectLst/>
                        </a:rPr>
                        <a:t> </a:t>
                      </a:r>
                      <a:r>
                        <a:rPr lang="fr-FR" sz="2000" dirty="0" err="1">
                          <a:solidFill>
                            <a:srgbClr val="3F3F3F"/>
                          </a:solidFill>
                          <a:effectLst/>
                        </a:rPr>
                        <a:t>đảo</a:t>
                      </a:r>
                      <a:r>
                        <a:rPr lang="fr-FR" sz="2000" dirty="0">
                          <a:solidFill>
                            <a:srgbClr val="3F3F3F"/>
                          </a:solidFill>
                          <a:effectLst/>
                        </a:rPr>
                        <a:t>, </a:t>
                      </a:r>
                      <a:r>
                        <a:rPr lang="fr-FR" sz="2000" dirty="0" err="1">
                          <a:solidFill>
                            <a:srgbClr val="3F3F3F"/>
                          </a:solidFill>
                          <a:effectLst/>
                        </a:rPr>
                        <a:t>vùng</a:t>
                      </a:r>
                      <a:r>
                        <a:rPr lang="fr-FR" sz="2000" dirty="0">
                          <a:solidFill>
                            <a:srgbClr val="3F3F3F"/>
                          </a:solidFill>
                          <a:effectLst/>
                        </a:rPr>
                        <a:t> </a:t>
                      </a:r>
                      <a:r>
                        <a:rPr lang="fr-FR" sz="2000" dirty="0" err="1">
                          <a:solidFill>
                            <a:srgbClr val="3F3F3F"/>
                          </a:solidFill>
                          <a:effectLst/>
                        </a:rPr>
                        <a:t>biển</a:t>
                      </a:r>
                      <a:r>
                        <a:rPr lang="fr-FR" sz="2000" dirty="0">
                          <a:solidFill>
                            <a:srgbClr val="3F3F3F"/>
                          </a:solidFill>
                          <a:effectLst/>
                        </a:rPr>
                        <a:t> </a:t>
                      </a:r>
                      <a:r>
                        <a:rPr lang="fr-FR" sz="2000" dirty="0" err="1">
                          <a:solidFill>
                            <a:srgbClr val="3F3F3F"/>
                          </a:solidFill>
                          <a:effectLst/>
                        </a:rPr>
                        <a:t>và</a:t>
                      </a:r>
                      <a:r>
                        <a:rPr lang="fr-FR" sz="2000" dirty="0">
                          <a:solidFill>
                            <a:srgbClr val="3F3F3F"/>
                          </a:solidFill>
                          <a:effectLst/>
                        </a:rPr>
                        <a:t> </a:t>
                      </a:r>
                      <a:r>
                        <a:rPr lang="fr-FR" sz="2000" dirty="0" err="1">
                          <a:solidFill>
                            <a:srgbClr val="3F3F3F"/>
                          </a:solidFill>
                          <a:effectLst/>
                        </a:rPr>
                        <a:t>vùng</a:t>
                      </a:r>
                      <a:r>
                        <a:rPr lang="fr-FR" sz="2000" dirty="0">
                          <a:solidFill>
                            <a:srgbClr val="3F3F3F"/>
                          </a:solidFill>
                          <a:effectLst/>
                        </a:rPr>
                        <a:t> </a:t>
                      </a:r>
                      <a:r>
                        <a:rPr lang="fr-FR" sz="2000" dirty="0" err="1">
                          <a:solidFill>
                            <a:srgbClr val="3F3F3F"/>
                          </a:solidFill>
                          <a:effectLst/>
                        </a:rPr>
                        <a:t>trời</a:t>
                      </a:r>
                      <a:r>
                        <a:rPr lang="fr-FR" sz="2000" dirty="0">
                          <a:solidFill>
                            <a:srgbClr val="3F3F3F"/>
                          </a:solidFill>
                          <a:effectLst/>
                        </a:rPr>
                        <a:t>.</a:t>
                      </a:r>
                    </a:p>
                  </a:txBody>
                  <a:tcPr marL="68580" marR="68580" marT="0" marB="0" anchor="ctr">
                    <a:lnL w="19050" cap="flat" cmpd="sng" algn="ctr">
                      <a:solidFill>
                        <a:srgbClr val="3F3F3F"/>
                      </a:solidFill>
                      <a:prstDash val="solid"/>
                      <a:round/>
                      <a:headEnd type="none" w="med" len="med"/>
                      <a:tailEnd type="none" w="med" len="med"/>
                    </a:lnL>
                    <a:lnR w="19050" cap="flat" cmpd="sng" algn="ctr">
                      <a:solidFill>
                        <a:srgbClr val="3F3F3F"/>
                      </a:solidFill>
                      <a:prstDash val="solid"/>
                      <a:round/>
                      <a:headEnd type="none" w="med" len="med"/>
                      <a:tailEnd type="none" w="med" len="med"/>
                    </a:lnR>
                    <a:lnT w="19050" cap="flat" cmpd="sng" algn="ctr">
                      <a:solidFill>
                        <a:srgbClr val="3F3F3F"/>
                      </a:solidFill>
                      <a:prstDash val="solid"/>
                      <a:round/>
                      <a:headEnd type="none" w="med" len="med"/>
                      <a:tailEnd type="none" w="med" len="med"/>
                    </a:lnT>
                    <a:lnB w="19050" cap="flat" cmpd="sng" algn="ctr">
                      <a:solidFill>
                        <a:srgbClr val="3F3F3F"/>
                      </a:solidFill>
                      <a:prstDash val="solid"/>
                      <a:round/>
                      <a:headEnd type="none" w="med" len="med"/>
                      <a:tailEnd type="none" w="med" len="med"/>
                    </a:lnB>
                  </a:tcPr>
                </a:tc>
                <a:extLst>
                  <a:ext uri="{0D108BD9-81ED-4DB2-BD59-A6C34878D82A}">
                    <a16:rowId xmlns:a16="http://schemas.microsoft.com/office/drawing/2014/main" val="1523075926"/>
                  </a:ext>
                </a:extLst>
              </a:tr>
            </a:tbl>
          </a:graphicData>
        </a:graphic>
      </p:graphicFrame>
    </p:spTree>
    <p:extLst>
      <p:ext uri="{BB962C8B-B14F-4D97-AF65-F5344CB8AC3E}">
        <p14:creationId xmlns:p14="http://schemas.microsoft.com/office/powerpoint/2010/main" val="92221598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edg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69"/>
        <p:cNvGrpSpPr/>
        <p:nvPr/>
      </p:nvGrpSpPr>
      <p:grpSpPr>
        <a:xfrm>
          <a:off x="0" y="0"/>
          <a:ext cx="0" cy="0"/>
          <a:chOff x="0" y="0"/>
          <a:chExt cx="0" cy="0"/>
        </a:xfrm>
      </p:grpSpPr>
      <p:sp>
        <p:nvSpPr>
          <p:cNvPr id="5" name="TextBox 4">
            <a:extLst>
              <a:ext uri="{FF2B5EF4-FFF2-40B4-BE49-F238E27FC236}">
                <a16:creationId xmlns:a16="http://schemas.microsoft.com/office/drawing/2014/main" id="{820711B9-0C27-931C-8C18-5B63A4954154}"/>
              </a:ext>
            </a:extLst>
          </p:cNvPr>
          <p:cNvSpPr txBox="1"/>
          <p:nvPr/>
        </p:nvSpPr>
        <p:spPr>
          <a:xfrm>
            <a:off x="3836611" y="185060"/>
            <a:ext cx="1470773" cy="577850"/>
          </a:xfrm>
          <a:prstGeom prst="rect">
            <a:avLst/>
          </a:prstGeom>
          <a:noFill/>
        </p:spPr>
        <p:txBody>
          <a:bodyPr wrap="square">
            <a:spAutoFit/>
          </a:bodyPr>
          <a:lstStyle/>
          <a:p>
            <a:pPr lvl="0" algn="just">
              <a:lnSpc>
                <a:spcPct val="150000"/>
              </a:lnSpc>
              <a:spcBef>
                <a:spcPts val="100"/>
              </a:spcBef>
              <a:spcAft>
                <a:spcPts val="100"/>
              </a:spcAft>
            </a:pPr>
            <a:r>
              <a:rPr lang="en-VN" sz="2400" b="1" dirty="0">
                <a:solidFill>
                  <a:srgbClr val="3F3F3F"/>
                </a:solidFill>
                <a:effectLst/>
                <a:latin typeface="Arial" panose="020B0604020202020204" pitchFamily="34" charset="0"/>
                <a:ea typeface="Arial" panose="020B0604020202020204" pitchFamily="34" charset="0"/>
                <a:cs typeface="Arial" panose="020B0604020202020204" pitchFamily="34" charset="0"/>
              </a:rPr>
              <a:t>Kết luận</a:t>
            </a:r>
          </a:p>
        </p:txBody>
      </p:sp>
      <p:sp>
        <p:nvSpPr>
          <p:cNvPr id="7" name="TextBox 6">
            <a:extLst>
              <a:ext uri="{FF2B5EF4-FFF2-40B4-BE49-F238E27FC236}">
                <a16:creationId xmlns:a16="http://schemas.microsoft.com/office/drawing/2014/main" id="{86A6A459-8B8C-BF80-22A8-009A5318897D}"/>
              </a:ext>
            </a:extLst>
          </p:cNvPr>
          <p:cNvSpPr txBox="1"/>
          <p:nvPr/>
        </p:nvSpPr>
        <p:spPr>
          <a:xfrm>
            <a:off x="355598" y="972955"/>
            <a:ext cx="8432800" cy="3882473"/>
          </a:xfrm>
          <a:prstGeom prst="rect">
            <a:avLst/>
          </a:prstGeom>
          <a:noFill/>
        </p:spPr>
        <p:txBody>
          <a:bodyPr wrap="square">
            <a:spAutoFit/>
          </a:bodyPr>
          <a:lstStyle/>
          <a:p>
            <a:pPr algn="just">
              <a:lnSpc>
                <a:spcPct val="150000"/>
              </a:lnSpc>
              <a:spcBef>
                <a:spcPts val="300"/>
              </a:spcBef>
              <a:spcAft>
                <a:spcPts val="300"/>
              </a:spcAft>
            </a:pPr>
            <a:r>
              <a:rPr lang="vi-VN"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Hiến</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pháp</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năm</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2013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khẳng</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định</a:t>
            </a:r>
            <a:r>
              <a:rPr lang="vi-VN"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a:t>
            </a:r>
            <a:endParaRPr lang="en-VN" sz="2000" dirty="0">
              <a:solidFill>
                <a:srgbClr val="3F3F3F"/>
              </a:solidFill>
              <a:effectLst/>
              <a:latin typeface="Arial" panose="020B0604020202020204" pitchFamily="34" charset="0"/>
              <a:ea typeface="Arial" panose="020B0604020202020204" pitchFamily="34" charset="0"/>
              <a:cs typeface="Arial" panose="020B0604020202020204" pitchFamily="34" charset="0"/>
            </a:endParaRPr>
          </a:p>
          <a:p>
            <a:pPr marL="285750" indent="-285750" algn="just">
              <a:lnSpc>
                <a:spcPct val="150000"/>
              </a:lnSpc>
              <a:spcBef>
                <a:spcPts val="300"/>
              </a:spcBef>
              <a:spcAft>
                <a:spcPts val="300"/>
              </a:spcAft>
              <a:buFont typeface="Arial" panose="020B0604020202020204" pitchFamily="34" charset="0"/>
              <a:buChar char="•"/>
            </a:pPr>
            <a:r>
              <a:rPr lang="vi-VN"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Nước</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Cộng</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hoà</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xã</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hội</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chủ</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nghĩa</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Việt</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Nam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là</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một</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quốc</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gia</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độc</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lập</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có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chủ</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quyền</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thống</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nhất</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và</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toàn</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vẹn</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lãnh</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thổ</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bao</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gồm</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đất</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liền</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hải</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đảo</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vùng</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biển</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và</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vùng</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trời</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endParaRPr lang="en-VN" sz="2000" dirty="0">
              <a:solidFill>
                <a:srgbClr val="3F3F3F"/>
              </a:solidFill>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50000"/>
              </a:lnSpc>
              <a:spcBef>
                <a:spcPts val="300"/>
              </a:spcBef>
              <a:spcAft>
                <a:spcPts val="300"/>
              </a:spcAft>
              <a:buFont typeface="Arial" panose="020B0604020202020204" pitchFamily="34" charset="0"/>
              <a:buChar char="•"/>
            </a:pPr>
            <a:r>
              <a:rPr lang="vi-VN"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M</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ọi</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hành</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vi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chống</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lại</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độc</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lập</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chủ</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quyền</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thống</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nhất</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và</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toàn</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vẹn</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lãnh</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thổ</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chống</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lại</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sự</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nghiệp</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xây</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dựng</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và</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bảo</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vệ</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Tổ</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quốc</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đều</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bị</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nghiêm</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trị</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nhằm</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góp</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phần</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giữ</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vững</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môi</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trường</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hoà</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bình</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ổn</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định</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để</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phát</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triển</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bền</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vững</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đất</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Calibri" panose="020F0502020204030204" pitchFamily="34" charset="0"/>
                <a:cs typeface="Arial" panose="020B0604020202020204" pitchFamily="34" charset="0"/>
              </a:rPr>
              <a:t>nước</a:t>
            </a:r>
            <a:r>
              <a:rPr lang="nl-NL"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a:t>
            </a:r>
            <a:endParaRPr lang="en-VN" sz="2000" dirty="0">
              <a:solidFill>
                <a:srgbClr val="3F3F3F"/>
              </a:solidFill>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914524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8" dur="5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9" dur="500"/>
                                        <p:tgtEl>
                                          <p:spTgt spid="7">
                                            <p:txEl>
                                              <p:pRg st="0" end="0"/>
                                            </p:txEl>
                                          </p:spTgt>
                                        </p:tgtEl>
                                      </p:cBhvr>
                                    </p:animEffect>
                                  </p:childTnLst>
                                </p:cTn>
                              </p:par>
                            </p:childTnLst>
                          </p:cTn>
                        </p:par>
                        <p:par>
                          <p:cTn id="10" fill="hold">
                            <p:stCondLst>
                              <p:cond delay="500"/>
                            </p:stCondLst>
                            <p:childTnLst>
                              <p:par>
                                <p:cTn id="11" presetID="55" presetClass="entr" presetSubtype="0" fill="hold" grpId="0" nodeType="after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p:cTn id="13" dur="500" fill="hold"/>
                                        <p:tgtEl>
                                          <p:spTgt spid="7">
                                            <p:txEl>
                                              <p:pRg st="1" end="1"/>
                                            </p:txEl>
                                          </p:spTgt>
                                        </p:tgtEl>
                                        <p:attrNameLst>
                                          <p:attrName>ppt_w</p:attrName>
                                        </p:attrNameLst>
                                      </p:cBhvr>
                                      <p:tavLst>
                                        <p:tav tm="0">
                                          <p:val>
                                            <p:strVal val="#ppt_w*0.70"/>
                                          </p:val>
                                        </p:tav>
                                        <p:tav tm="100000">
                                          <p:val>
                                            <p:strVal val="#ppt_w"/>
                                          </p:val>
                                        </p:tav>
                                      </p:tavLst>
                                    </p:anim>
                                    <p:anim calcmode="lin" valueType="num">
                                      <p:cBhvr>
                                        <p:cTn id="14" dur="5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15" dur="500"/>
                                        <p:tgtEl>
                                          <p:spTgt spid="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 calcmode="lin" valueType="num">
                                      <p:cBhvr>
                                        <p:cTn id="20" dur="500" fill="hold"/>
                                        <p:tgtEl>
                                          <p:spTgt spid="7">
                                            <p:txEl>
                                              <p:pRg st="2" end="2"/>
                                            </p:txEl>
                                          </p:spTgt>
                                        </p:tgtEl>
                                        <p:attrNameLst>
                                          <p:attrName>ppt_w</p:attrName>
                                        </p:attrNameLst>
                                      </p:cBhvr>
                                      <p:tavLst>
                                        <p:tav tm="0">
                                          <p:val>
                                            <p:strVal val="#ppt_w*0.70"/>
                                          </p:val>
                                        </p:tav>
                                        <p:tav tm="100000">
                                          <p:val>
                                            <p:strVal val="#ppt_w"/>
                                          </p:val>
                                        </p:tav>
                                      </p:tavLst>
                                    </p:anim>
                                    <p:anim calcmode="lin" valueType="num">
                                      <p:cBhvr>
                                        <p:cTn id="21" dur="500" fill="hold"/>
                                        <p:tgtEl>
                                          <p:spTgt spid="7">
                                            <p:txEl>
                                              <p:pRg st="2" end="2"/>
                                            </p:txEl>
                                          </p:spTgt>
                                        </p:tgtEl>
                                        <p:attrNameLst>
                                          <p:attrName>ppt_h</p:attrName>
                                        </p:attrNameLst>
                                      </p:cBhvr>
                                      <p:tavLst>
                                        <p:tav tm="0">
                                          <p:val>
                                            <p:strVal val="#ppt_h"/>
                                          </p:val>
                                        </p:tav>
                                        <p:tav tm="100000">
                                          <p:val>
                                            <p:strVal val="#ppt_h"/>
                                          </p:val>
                                        </p:tav>
                                      </p:tavLst>
                                    </p:anim>
                                    <p:animEffect transition="in" filter="fade">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19"/>
        <p:cNvGrpSpPr/>
        <p:nvPr/>
      </p:nvGrpSpPr>
      <p:grpSpPr>
        <a:xfrm>
          <a:off x="0" y="0"/>
          <a:ext cx="0" cy="0"/>
          <a:chOff x="0" y="0"/>
          <a:chExt cx="0" cy="0"/>
        </a:xfrm>
      </p:grpSpPr>
      <p:pic>
        <p:nvPicPr>
          <p:cNvPr id="30" name="Picture 29" descr="Logo&#10;&#10;Description automatically generated">
            <a:extLst>
              <a:ext uri="{FF2B5EF4-FFF2-40B4-BE49-F238E27FC236}">
                <a16:creationId xmlns:a16="http://schemas.microsoft.com/office/drawing/2014/main" id="{9D374CA3-DCA7-3FB9-7A8C-E4C4C4B45A66}"/>
              </a:ext>
            </a:extLst>
          </p:cNvPr>
          <p:cNvPicPr>
            <a:picLocks noChangeAspect="1"/>
          </p:cNvPicPr>
          <p:nvPr/>
        </p:nvPicPr>
        <p:blipFill>
          <a:blip r:embed="rId3"/>
          <a:stretch>
            <a:fillRect/>
          </a:stretch>
        </p:blipFill>
        <p:spPr>
          <a:xfrm>
            <a:off x="1627167" y="2925993"/>
            <a:ext cx="2191003" cy="2217507"/>
          </a:xfrm>
          <a:prstGeom prst="rect">
            <a:avLst/>
          </a:prstGeom>
        </p:spPr>
      </p:pic>
      <p:pic>
        <p:nvPicPr>
          <p:cNvPr id="1028" name="Picture 4" descr="Hát quốc ca, niềm tự hào và trách nhiệm của người Việt Nam - Gia Anh">
            <a:extLst>
              <a:ext uri="{FF2B5EF4-FFF2-40B4-BE49-F238E27FC236}">
                <a16:creationId xmlns:a16="http://schemas.microsoft.com/office/drawing/2014/main" id="{F1C35962-F906-88DE-18A0-CA1EE6CB5B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5429" y="1076802"/>
            <a:ext cx="2847167" cy="4027983"/>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C75C2A1C-51FF-D9AC-631C-17A928EDAB03}"/>
              </a:ext>
            </a:extLst>
          </p:cNvPr>
          <p:cNvSpPr txBox="1"/>
          <p:nvPr/>
        </p:nvSpPr>
        <p:spPr>
          <a:xfrm>
            <a:off x="464608" y="0"/>
            <a:ext cx="8214783" cy="960006"/>
          </a:xfrm>
          <a:prstGeom prst="rect">
            <a:avLst/>
          </a:prstGeom>
          <a:noFill/>
        </p:spPr>
        <p:txBody>
          <a:bodyPr wrap="square">
            <a:spAutoFit/>
          </a:bodyPr>
          <a:lstStyle/>
          <a:p>
            <a:pPr algn="ctr">
              <a:lnSpc>
                <a:spcPct val="150000"/>
              </a:lnSpc>
              <a:spcBef>
                <a:spcPts val="300"/>
              </a:spcBef>
              <a:spcAft>
                <a:spcPts val="300"/>
              </a:spcAft>
            </a:pPr>
            <a:r>
              <a:rPr lang="nl-NL"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Hiến</a:t>
            </a:r>
            <a:r>
              <a:rPr lang="nl-NL"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pháp</a:t>
            </a:r>
            <a:r>
              <a:rPr lang="nl-NL"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năm</a:t>
            </a:r>
            <a:r>
              <a:rPr lang="nl-NL"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2013 </a:t>
            </a:r>
            <a:r>
              <a:rPr lang="nl-NL"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quy</a:t>
            </a:r>
            <a:r>
              <a:rPr lang="nl-NL"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định</a:t>
            </a:r>
            <a:r>
              <a:rPr lang="nl-NL"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2000" dirty="0" err="1">
                <a:solidFill>
                  <a:srgbClr val="3F3F3F"/>
                </a:solidFill>
                <a:latin typeface="Arial" panose="020B0604020202020204" pitchFamily="34" charset="0"/>
                <a:ea typeface="Calibri" panose="020F0502020204030204" pitchFamily="34" charset="0"/>
                <a:cs typeface="Times New Roman" panose="02020603050405020304" pitchFamily="18" charset="0"/>
              </a:rPr>
              <a:t>cụ</a:t>
            </a:r>
            <a:r>
              <a:rPr lang="nl-NL" sz="2000" dirty="0">
                <a:solidFill>
                  <a:srgbClr val="3F3F3F"/>
                </a:solidFill>
                <a:latin typeface="Arial" panose="020B0604020202020204" pitchFamily="34" charset="0"/>
                <a:ea typeface="Calibri" panose="020F0502020204030204" pitchFamily="34" charset="0"/>
                <a:cs typeface="Times New Roman" panose="02020603050405020304" pitchFamily="18" charset="0"/>
              </a:rPr>
              <a:t> </a:t>
            </a:r>
            <a:r>
              <a:rPr lang="nl-NL" sz="2000" dirty="0" err="1">
                <a:solidFill>
                  <a:srgbClr val="3F3F3F"/>
                </a:solidFill>
                <a:latin typeface="Arial" panose="020B0604020202020204" pitchFamily="34" charset="0"/>
                <a:ea typeface="Calibri" panose="020F0502020204030204" pitchFamily="34" charset="0"/>
                <a:cs typeface="Times New Roman" panose="02020603050405020304" pitchFamily="18" charset="0"/>
              </a:rPr>
              <a:t>thể</a:t>
            </a:r>
            <a:r>
              <a:rPr lang="nl-NL" sz="2000" dirty="0">
                <a:solidFill>
                  <a:srgbClr val="3F3F3F"/>
                </a:solidFill>
                <a:latin typeface="Arial" panose="020B0604020202020204" pitchFamily="34" charset="0"/>
                <a:ea typeface="Calibri" panose="020F0502020204030204" pitchFamily="34" charset="0"/>
                <a:cs typeface="Times New Roman" panose="02020603050405020304" pitchFamily="18" charset="0"/>
              </a:rPr>
              <a:t> </a:t>
            </a:r>
            <a:r>
              <a:rPr lang="nl-NL" sz="2000" dirty="0" err="1">
                <a:solidFill>
                  <a:srgbClr val="3F3F3F"/>
                </a:solidFill>
                <a:latin typeface="Arial" panose="020B0604020202020204" pitchFamily="34" charset="0"/>
                <a:ea typeface="Calibri" panose="020F0502020204030204" pitchFamily="34" charset="0"/>
                <a:cs typeface="Times New Roman" panose="02020603050405020304" pitchFamily="18" charset="0"/>
              </a:rPr>
              <a:t>về</a:t>
            </a:r>
            <a:r>
              <a:rPr lang="nl-NL" sz="2000" dirty="0">
                <a:solidFill>
                  <a:srgbClr val="3F3F3F"/>
                </a:solidFill>
                <a:latin typeface="Arial" panose="020B0604020202020204" pitchFamily="34" charset="0"/>
                <a:ea typeface="Calibri" panose="020F0502020204030204" pitchFamily="34" charset="0"/>
                <a:cs typeface="Times New Roman" panose="02020603050405020304" pitchFamily="18" charset="0"/>
              </a:rPr>
              <a:t> </a:t>
            </a:r>
            <a:r>
              <a:rPr lang="nl-NL" sz="2000" dirty="0" err="1">
                <a:solidFill>
                  <a:srgbClr val="3F3F3F"/>
                </a:solidFill>
                <a:latin typeface="Arial" panose="020B0604020202020204" pitchFamily="34" charset="0"/>
                <a:ea typeface="Calibri" panose="020F0502020204030204" pitchFamily="34" charset="0"/>
                <a:cs typeface="Times New Roman" panose="02020603050405020304" pitchFamily="18" charset="0"/>
              </a:rPr>
              <a:t>Quốc</a:t>
            </a:r>
            <a:r>
              <a:rPr lang="nl-NL" sz="2000" dirty="0">
                <a:solidFill>
                  <a:srgbClr val="3F3F3F"/>
                </a:solidFill>
                <a:latin typeface="Arial" panose="020B0604020202020204" pitchFamily="34" charset="0"/>
                <a:ea typeface="Calibri" panose="020F0502020204030204" pitchFamily="34" charset="0"/>
                <a:cs typeface="Times New Roman" panose="02020603050405020304" pitchFamily="18" charset="0"/>
              </a:rPr>
              <a:t> </a:t>
            </a:r>
            <a:r>
              <a:rPr lang="nl-NL" sz="2000" dirty="0" err="1">
                <a:solidFill>
                  <a:srgbClr val="3F3F3F"/>
                </a:solidFill>
                <a:latin typeface="Arial" panose="020B0604020202020204" pitchFamily="34" charset="0"/>
                <a:ea typeface="Calibri" panose="020F0502020204030204" pitchFamily="34" charset="0"/>
                <a:cs typeface="Times New Roman" panose="02020603050405020304" pitchFamily="18" charset="0"/>
              </a:rPr>
              <a:t>kì</a:t>
            </a:r>
            <a:r>
              <a:rPr lang="nl-NL" sz="2000" dirty="0">
                <a:solidFill>
                  <a:srgbClr val="3F3F3F"/>
                </a:solidFill>
                <a:latin typeface="Arial" panose="020B0604020202020204" pitchFamily="34" charset="0"/>
                <a:ea typeface="Calibri" panose="020F0502020204030204" pitchFamily="34" charset="0"/>
                <a:cs typeface="Times New Roman" panose="02020603050405020304" pitchFamily="18" charset="0"/>
              </a:rPr>
              <a:t>, </a:t>
            </a:r>
            <a:r>
              <a:rPr lang="nl-NL" sz="2000" dirty="0" err="1">
                <a:solidFill>
                  <a:srgbClr val="3F3F3F"/>
                </a:solidFill>
                <a:latin typeface="Arial" panose="020B0604020202020204" pitchFamily="34" charset="0"/>
                <a:ea typeface="Calibri" panose="020F0502020204030204" pitchFamily="34" charset="0"/>
                <a:cs typeface="Times New Roman" panose="02020603050405020304" pitchFamily="18" charset="0"/>
              </a:rPr>
              <a:t>Quốc</a:t>
            </a:r>
            <a:r>
              <a:rPr lang="nl-NL" sz="2000" dirty="0">
                <a:solidFill>
                  <a:srgbClr val="3F3F3F"/>
                </a:solidFill>
                <a:latin typeface="Arial" panose="020B0604020202020204" pitchFamily="34" charset="0"/>
                <a:ea typeface="Calibri" panose="020F0502020204030204" pitchFamily="34" charset="0"/>
                <a:cs typeface="Times New Roman" panose="02020603050405020304" pitchFamily="18" charset="0"/>
              </a:rPr>
              <a:t> </a:t>
            </a:r>
            <a:r>
              <a:rPr lang="nl-NL" sz="2000" dirty="0" err="1">
                <a:solidFill>
                  <a:srgbClr val="3F3F3F"/>
                </a:solidFill>
                <a:latin typeface="Arial" panose="020B0604020202020204" pitchFamily="34" charset="0"/>
                <a:ea typeface="Calibri" panose="020F0502020204030204" pitchFamily="34" charset="0"/>
                <a:cs typeface="Times New Roman" panose="02020603050405020304" pitchFamily="18" charset="0"/>
              </a:rPr>
              <a:t>huy</a:t>
            </a:r>
            <a:r>
              <a:rPr lang="nl-NL" sz="2000" dirty="0">
                <a:solidFill>
                  <a:srgbClr val="3F3F3F"/>
                </a:solidFill>
                <a:latin typeface="Arial" panose="020B0604020202020204" pitchFamily="34" charset="0"/>
                <a:ea typeface="Calibri" panose="020F0502020204030204" pitchFamily="34" charset="0"/>
                <a:cs typeface="Times New Roman" panose="02020603050405020304" pitchFamily="18" charset="0"/>
              </a:rPr>
              <a:t>, </a:t>
            </a:r>
            <a:r>
              <a:rPr lang="nl-NL" sz="2000" dirty="0" err="1">
                <a:solidFill>
                  <a:srgbClr val="3F3F3F"/>
                </a:solidFill>
                <a:latin typeface="Arial" panose="020B0604020202020204" pitchFamily="34" charset="0"/>
                <a:ea typeface="Calibri" panose="020F0502020204030204" pitchFamily="34" charset="0"/>
                <a:cs typeface="Times New Roman" panose="02020603050405020304" pitchFamily="18" charset="0"/>
              </a:rPr>
              <a:t>Quốc</a:t>
            </a:r>
            <a:r>
              <a:rPr lang="nl-NL" sz="2000" dirty="0">
                <a:solidFill>
                  <a:srgbClr val="3F3F3F"/>
                </a:solidFill>
                <a:latin typeface="Arial" panose="020B0604020202020204" pitchFamily="34" charset="0"/>
                <a:ea typeface="Calibri" panose="020F0502020204030204" pitchFamily="34" charset="0"/>
                <a:cs typeface="Times New Roman" panose="02020603050405020304" pitchFamily="18" charset="0"/>
              </a:rPr>
              <a:t> ca, </a:t>
            </a:r>
            <a:r>
              <a:rPr lang="nl-NL" sz="2000" dirty="0" err="1">
                <a:solidFill>
                  <a:srgbClr val="3F3F3F"/>
                </a:solidFill>
                <a:latin typeface="Arial" panose="020B0604020202020204" pitchFamily="34" charset="0"/>
                <a:ea typeface="Calibri" panose="020F0502020204030204" pitchFamily="34" charset="0"/>
                <a:cs typeface="Times New Roman" panose="02020603050405020304" pitchFamily="18" charset="0"/>
              </a:rPr>
              <a:t>Quốc</a:t>
            </a:r>
            <a:r>
              <a:rPr lang="nl-NL" sz="2000" dirty="0">
                <a:solidFill>
                  <a:srgbClr val="3F3F3F"/>
                </a:solidFill>
                <a:latin typeface="Arial" panose="020B0604020202020204" pitchFamily="34" charset="0"/>
                <a:ea typeface="Calibri" panose="020F0502020204030204" pitchFamily="34" charset="0"/>
                <a:cs typeface="Times New Roman" panose="02020603050405020304" pitchFamily="18" charset="0"/>
              </a:rPr>
              <a:t> </a:t>
            </a:r>
            <a:r>
              <a:rPr lang="nl-NL" sz="2000" dirty="0" err="1">
                <a:solidFill>
                  <a:srgbClr val="3F3F3F"/>
                </a:solidFill>
                <a:latin typeface="Arial" panose="020B0604020202020204" pitchFamily="34" charset="0"/>
                <a:ea typeface="Calibri" panose="020F0502020204030204" pitchFamily="34" charset="0"/>
                <a:cs typeface="Times New Roman" panose="02020603050405020304" pitchFamily="18" charset="0"/>
              </a:rPr>
              <a:t>khánh</a:t>
            </a:r>
            <a:r>
              <a:rPr lang="nl-NL" sz="2000" dirty="0">
                <a:solidFill>
                  <a:srgbClr val="3F3F3F"/>
                </a:solidFill>
                <a:latin typeface="Arial" panose="020B0604020202020204" pitchFamily="34" charset="0"/>
                <a:ea typeface="Calibri" panose="020F0502020204030204" pitchFamily="34" charset="0"/>
                <a:cs typeface="Times New Roman" panose="02020603050405020304" pitchFamily="18" charset="0"/>
              </a:rPr>
              <a:t> </a:t>
            </a:r>
            <a:r>
              <a:rPr lang="nl-NL" sz="2000" dirty="0" err="1">
                <a:solidFill>
                  <a:srgbClr val="3F3F3F"/>
                </a:solidFill>
                <a:latin typeface="Arial" panose="020B0604020202020204" pitchFamily="34" charset="0"/>
                <a:ea typeface="Calibri" panose="020F0502020204030204" pitchFamily="34" charset="0"/>
                <a:cs typeface="Times New Roman" panose="02020603050405020304" pitchFamily="18" charset="0"/>
              </a:rPr>
              <a:t>và</a:t>
            </a:r>
            <a:r>
              <a:rPr lang="nl-NL" sz="2000" dirty="0">
                <a:solidFill>
                  <a:srgbClr val="3F3F3F"/>
                </a:solidFill>
                <a:latin typeface="Arial" panose="020B0604020202020204" pitchFamily="34" charset="0"/>
                <a:ea typeface="Calibri" panose="020F0502020204030204" pitchFamily="34" charset="0"/>
                <a:cs typeface="Times New Roman" panose="02020603050405020304" pitchFamily="18" charset="0"/>
              </a:rPr>
              <a:t> </a:t>
            </a:r>
            <a:r>
              <a:rPr lang="nl-NL" sz="2000" dirty="0" err="1">
                <a:solidFill>
                  <a:srgbClr val="3F3F3F"/>
                </a:solidFill>
                <a:latin typeface="Arial" panose="020B0604020202020204" pitchFamily="34" charset="0"/>
                <a:ea typeface="Calibri" panose="020F0502020204030204" pitchFamily="34" charset="0"/>
                <a:cs typeface="Times New Roman" panose="02020603050405020304" pitchFamily="18" charset="0"/>
              </a:rPr>
              <a:t>Thủ</a:t>
            </a:r>
            <a:r>
              <a:rPr lang="nl-NL" sz="2000" dirty="0">
                <a:solidFill>
                  <a:srgbClr val="3F3F3F"/>
                </a:solidFill>
                <a:latin typeface="Arial" panose="020B0604020202020204" pitchFamily="34" charset="0"/>
                <a:ea typeface="Calibri" panose="020F0502020204030204" pitchFamily="34" charset="0"/>
                <a:cs typeface="Times New Roman" panose="02020603050405020304" pitchFamily="18" charset="0"/>
              </a:rPr>
              <a:t> </a:t>
            </a:r>
            <a:r>
              <a:rPr lang="nl-NL" sz="2000" dirty="0" err="1">
                <a:solidFill>
                  <a:srgbClr val="3F3F3F"/>
                </a:solidFill>
                <a:latin typeface="Arial" panose="020B0604020202020204" pitchFamily="34" charset="0"/>
                <a:ea typeface="Calibri" panose="020F0502020204030204" pitchFamily="34" charset="0"/>
                <a:cs typeface="Times New Roman" panose="02020603050405020304" pitchFamily="18" charset="0"/>
              </a:rPr>
              <a:t>đô</a:t>
            </a:r>
            <a:r>
              <a:rPr lang="nl-NL" sz="2000" dirty="0">
                <a:solidFill>
                  <a:srgbClr val="3F3F3F"/>
                </a:solidFill>
                <a:latin typeface="Arial" panose="020B0604020202020204" pitchFamily="34" charset="0"/>
                <a:ea typeface="Calibri" panose="020F0502020204030204" pitchFamily="34" charset="0"/>
                <a:cs typeface="Times New Roman" panose="02020603050405020304" pitchFamily="18" charset="0"/>
              </a:rPr>
              <a:t> </a:t>
            </a:r>
            <a:r>
              <a:rPr lang="nl-NL" sz="2000" dirty="0" err="1">
                <a:solidFill>
                  <a:srgbClr val="3F3F3F"/>
                </a:solidFill>
                <a:latin typeface="Arial" panose="020B0604020202020204" pitchFamily="34" charset="0"/>
                <a:ea typeface="Calibri" panose="020F0502020204030204" pitchFamily="34" charset="0"/>
                <a:cs typeface="Times New Roman" panose="02020603050405020304" pitchFamily="18" charset="0"/>
              </a:rPr>
              <a:t>của</a:t>
            </a:r>
            <a:r>
              <a:rPr lang="nl-NL" sz="2000" dirty="0">
                <a:solidFill>
                  <a:srgbClr val="3F3F3F"/>
                </a:solidFill>
                <a:latin typeface="Arial" panose="020B0604020202020204" pitchFamily="34" charset="0"/>
                <a:ea typeface="Calibri" panose="020F0502020204030204" pitchFamily="34" charset="0"/>
                <a:cs typeface="Times New Roman" panose="02020603050405020304" pitchFamily="18" charset="0"/>
              </a:rPr>
              <a:t> </a:t>
            </a:r>
            <a:r>
              <a:rPr lang="nl-NL" sz="2000" dirty="0" err="1">
                <a:solidFill>
                  <a:srgbClr val="3F3F3F"/>
                </a:solidFill>
                <a:latin typeface="Arial" panose="020B0604020202020204" pitchFamily="34" charset="0"/>
                <a:ea typeface="Calibri" panose="020F0502020204030204" pitchFamily="34" charset="0"/>
                <a:cs typeface="Times New Roman" panose="02020603050405020304" pitchFamily="18" charset="0"/>
              </a:rPr>
              <a:t>nước</a:t>
            </a:r>
            <a:r>
              <a:rPr lang="nl-NL" sz="2000" dirty="0">
                <a:solidFill>
                  <a:srgbClr val="3F3F3F"/>
                </a:solidFill>
                <a:latin typeface="Arial" panose="020B0604020202020204" pitchFamily="34" charset="0"/>
                <a:ea typeface="Calibri" panose="020F0502020204030204" pitchFamily="34" charset="0"/>
                <a:cs typeface="Times New Roman" panose="02020603050405020304" pitchFamily="18" charset="0"/>
              </a:rPr>
              <a:t> </a:t>
            </a:r>
            <a:r>
              <a:rPr lang="nl-NL" sz="2000" dirty="0" err="1">
                <a:solidFill>
                  <a:srgbClr val="3F3F3F"/>
                </a:solidFill>
                <a:latin typeface="Arial" panose="020B0604020202020204" pitchFamily="34" charset="0"/>
                <a:ea typeface="Calibri" panose="020F0502020204030204" pitchFamily="34" charset="0"/>
                <a:cs typeface="Times New Roman" panose="02020603050405020304" pitchFamily="18" charset="0"/>
              </a:rPr>
              <a:t>Cộng</a:t>
            </a:r>
            <a:r>
              <a:rPr lang="nl-NL" sz="2000" dirty="0">
                <a:solidFill>
                  <a:srgbClr val="3F3F3F"/>
                </a:solidFill>
                <a:latin typeface="Arial" panose="020B0604020202020204" pitchFamily="34" charset="0"/>
                <a:ea typeface="Calibri" panose="020F0502020204030204" pitchFamily="34" charset="0"/>
                <a:cs typeface="Times New Roman" panose="02020603050405020304" pitchFamily="18" charset="0"/>
              </a:rPr>
              <a:t> </a:t>
            </a:r>
            <a:r>
              <a:rPr lang="nl-NL" sz="2000" dirty="0" err="1">
                <a:solidFill>
                  <a:srgbClr val="3F3F3F"/>
                </a:solidFill>
                <a:latin typeface="Arial" panose="020B0604020202020204" pitchFamily="34" charset="0"/>
                <a:ea typeface="Calibri" panose="020F0502020204030204" pitchFamily="34" charset="0"/>
                <a:cs typeface="Times New Roman" panose="02020603050405020304" pitchFamily="18" charset="0"/>
              </a:rPr>
              <a:t>hòa</a:t>
            </a:r>
            <a:r>
              <a:rPr lang="nl-NL" sz="2000" dirty="0">
                <a:solidFill>
                  <a:srgbClr val="3F3F3F"/>
                </a:solidFill>
                <a:latin typeface="Arial" panose="020B0604020202020204" pitchFamily="34" charset="0"/>
                <a:ea typeface="Calibri" panose="020F0502020204030204" pitchFamily="34" charset="0"/>
                <a:cs typeface="Times New Roman" panose="02020603050405020304" pitchFamily="18" charset="0"/>
              </a:rPr>
              <a:t> </a:t>
            </a:r>
            <a:r>
              <a:rPr lang="nl-NL" sz="2000" dirty="0" err="1">
                <a:solidFill>
                  <a:srgbClr val="3F3F3F"/>
                </a:solidFill>
                <a:latin typeface="Arial" panose="020B0604020202020204" pitchFamily="34" charset="0"/>
                <a:ea typeface="Calibri" panose="020F0502020204030204" pitchFamily="34" charset="0"/>
                <a:cs typeface="Times New Roman" panose="02020603050405020304" pitchFamily="18" charset="0"/>
              </a:rPr>
              <a:t>xã</a:t>
            </a:r>
            <a:r>
              <a:rPr lang="nl-NL" sz="2000" dirty="0">
                <a:solidFill>
                  <a:srgbClr val="3F3F3F"/>
                </a:solidFill>
                <a:latin typeface="Arial" panose="020B0604020202020204" pitchFamily="34" charset="0"/>
                <a:ea typeface="Calibri" panose="020F0502020204030204" pitchFamily="34" charset="0"/>
                <a:cs typeface="Times New Roman" panose="02020603050405020304" pitchFamily="18" charset="0"/>
              </a:rPr>
              <a:t> </a:t>
            </a:r>
            <a:r>
              <a:rPr lang="nl-NL" sz="2000" dirty="0" err="1">
                <a:solidFill>
                  <a:srgbClr val="3F3F3F"/>
                </a:solidFill>
                <a:latin typeface="Arial" panose="020B0604020202020204" pitchFamily="34" charset="0"/>
                <a:ea typeface="Calibri" panose="020F0502020204030204" pitchFamily="34" charset="0"/>
                <a:cs typeface="Times New Roman" panose="02020603050405020304" pitchFamily="18" charset="0"/>
              </a:rPr>
              <a:t>hội</a:t>
            </a:r>
            <a:r>
              <a:rPr lang="nl-NL" sz="2000" dirty="0">
                <a:solidFill>
                  <a:srgbClr val="3F3F3F"/>
                </a:solidFill>
                <a:latin typeface="Arial" panose="020B0604020202020204" pitchFamily="34" charset="0"/>
                <a:ea typeface="Calibri" panose="020F0502020204030204" pitchFamily="34" charset="0"/>
                <a:cs typeface="Times New Roman" panose="02020603050405020304" pitchFamily="18" charset="0"/>
              </a:rPr>
              <a:t> </a:t>
            </a:r>
            <a:r>
              <a:rPr lang="nl-NL" sz="2000" dirty="0" err="1">
                <a:solidFill>
                  <a:srgbClr val="3F3F3F"/>
                </a:solidFill>
                <a:latin typeface="Arial" panose="020B0604020202020204" pitchFamily="34" charset="0"/>
                <a:ea typeface="Calibri" panose="020F0502020204030204" pitchFamily="34" charset="0"/>
                <a:cs typeface="Times New Roman" panose="02020603050405020304" pitchFamily="18" charset="0"/>
              </a:rPr>
              <a:t>chủ</a:t>
            </a:r>
            <a:r>
              <a:rPr lang="nl-NL" sz="2000" dirty="0">
                <a:solidFill>
                  <a:srgbClr val="3F3F3F"/>
                </a:solidFill>
                <a:latin typeface="Arial" panose="020B0604020202020204" pitchFamily="34" charset="0"/>
                <a:ea typeface="Calibri" panose="020F0502020204030204" pitchFamily="34" charset="0"/>
                <a:cs typeface="Times New Roman" panose="02020603050405020304" pitchFamily="18" charset="0"/>
              </a:rPr>
              <a:t> </a:t>
            </a:r>
            <a:r>
              <a:rPr lang="nl-NL" sz="2000" dirty="0" err="1">
                <a:solidFill>
                  <a:srgbClr val="3F3F3F"/>
                </a:solidFill>
                <a:latin typeface="Arial" panose="020B0604020202020204" pitchFamily="34" charset="0"/>
                <a:ea typeface="Calibri" panose="020F0502020204030204" pitchFamily="34" charset="0"/>
                <a:cs typeface="Times New Roman" panose="02020603050405020304" pitchFamily="18" charset="0"/>
              </a:rPr>
              <a:t>nghĩa</a:t>
            </a:r>
            <a:r>
              <a:rPr lang="nl-NL" sz="2000" dirty="0">
                <a:solidFill>
                  <a:srgbClr val="3F3F3F"/>
                </a:solidFill>
                <a:latin typeface="Arial" panose="020B0604020202020204" pitchFamily="34" charset="0"/>
                <a:ea typeface="Calibri" panose="020F0502020204030204" pitchFamily="34" charset="0"/>
                <a:cs typeface="Times New Roman" panose="02020603050405020304" pitchFamily="18" charset="0"/>
              </a:rPr>
              <a:t> </a:t>
            </a:r>
            <a:r>
              <a:rPr lang="nl-NL" sz="2000" dirty="0" err="1">
                <a:solidFill>
                  <a:srgbClr val="3F3F3F"/>
                </a:solidFill>
                <a:latin typeface="Arial" panose="020B0604020202020204" pitchFamily="34" charset="0"/>
                <a:ea typeface="Calibri" panose="020F0502020204030204" pitchFamily="34" charset="0"/>
                <a:cs typeface="Times New Roman" panose="02020603050405020304" pitchFamily="18" charset="0"/>
              </a:rPr>
              <a:t>Việt</a:t>
            </a:r>
            <a:r>
              <a:rPr lang="nl-NL" sz="2000" dirty="0">
                <a:solidFill>
                  <a:srgbClr val="3F3F3F"/>
                </a:solidFill>
                <a:latin typeface="Arial" panose="020B0604020202020204" pitchFamily="34" charset="0"/>
                <a:ea typeface="Calibri" panose="020F0502020204030204" pitchFamily="34" charset="0"/>
                <a:cs typeface="Times New Roman" panose="02020603050405020304" pitchFamily="18" charset="0"/>
              </a:rPr>
              <a:t> Nam</a:t>
            </a:r>
            <a:endParaRPr lang="en-VN" sz="2000" dirty="0">
              <a:solidFill>
                <a:srgbClr val="3F3F3F"/>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32" name="Hình ảnh 12">
            <a:extLst>
              <a:ext uri="{FF2B5EF4-FFF2-40B4-BE49-F238E27FC236}">
                <a16:creationId xmlns:a16="http://schemas.microsoft.com/office/drawing/2014/main" id="{5B587264-148D-AC38-A7D0-5D790DE2A8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1404" y="1076802"/>
            <a:ext cx="2462530" cy="163957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par>
                                <p:cTn id="13" presetID="16" presetClass="entr" presetSubtype="21"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par>
                                <p:cTn id="16" presetID="16" presetClass="entr" presetSubtype="21"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barn(inVertical)">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22"/>
        <p:cNvGrpSpPr/>
        <p:nvPr/>
      </p:nvGrpSpPr>
      <p:grpSpPr>
        <a:xfrm>
          <a:off x="0" y="0"/>
          <a:ext cx="0" cy="0"/>
          <a:chOff x="0" y="0"/>
          <a:chExt cx="0" cy="0"/>
        </a:xfrm>
      </p:grpSpPr>
      <p:pic>
        <p:nvPicPr>
          <p:cNvPr id="6" name="Hình ảnh 14">
            <a:extLst>
              <a:ext uri="{FF2B5EF4-FFF2-40B4-BE49-F238E27FC236}">
                <a16:creationId xmlns:a16="http://schemas.microsoft.com/office/drawing/2014/main" id="{A1D784B5-4E02-FCAB-5FDA-CAD3F430F9CA}"/>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62000" y="1292655"/>
            <a:ext cx="3407701" cy="2270138"/>
          </a:xfrm>
          <a:prstGeom prst="rect">
            <a:avLst/>
          </a:prstGeom>
        </p:spPr>
      </p:pic>
      <p:pic>
        <p:nvPicPr>
          <p:cNvPr id="7" name="Hình ảnh 17">
            <a:extLst>
              <a:ext uri="{FF2B5EF4-FFF2-40B4-BE49-F238E27FC236}">
                <a16:creationId xmlns:a16="http://schemas.microsoft.com/office/drawing/2014/main" id="{664ECB5C-A4BD-1B9D-FEBE-32444EB22BC9}"/>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922095" y="1292655"/>
            <a:ext cx="3407701" cy="2270138"/>
          </a:xfrm>
          <a:prstGeom prst="rect">
            <a:avLst/>
          </a:prstGeom>
        </p:spPr>
      </p:pic>
      <p:sp>
        <p:nvSpPr>
          <p:cNvPr id="9" name="TextBox 8">
            <a:extLst>
              <a:ext uri="{FF2B5EF4-FFF2-40B4-BE49-F238E27FC236}">
                <a16:creationId xmlns:a16="http://schemas.microsoft.com/office/drawing/2014/main" id="{BFEA3AF3-FBB0-5BCB-5ABB-FEC2F3456244}"/>
              </a:ext>
            </a:extLst>
          </p:cNvPr>
          <p:cNvSpPr txBox="1"/>
          <p:nvPr/>
        </p:nvSpPr>
        <p:spPr>
          <a:xfrm>
            <a:off x="2218266" y="3850845"/>
            <a:ext cx="4707467" cy="577850"/>
          </a:xfrm>
          <a:prstGeom prst="rect">
            <a:avLst/>
          </a:prstGeom>
          <a:noFill/>
        </p:spPr>
        <p:txBody>
          <a:bodyPr wrap="square">
            <a:spAutoFit/>
          </a:bodyPr>
          <a:lstStyle/>
          <a:p>
            <a:pPr algn="just">
              <a:lnSpc>
                <a:spcPct val="150000"/>
              </a:lnSpc>
            </a:pPr>
            <a:r>
              <a:rPr lang="vi-VN" sz="2400" dirty="0">
                <a:solidFill>
                  <a:srgbClr val="3F3F3F"/>
                </a:solidFill>
                <a:effectLst/>
                <a:latin typeface="Arial" panose="020B0604020202020204" pitchFamily="34" charset="0"/>
                <a:ea typeface="Arial" panose="020B0604020202020204" pitchFamily="34" charset="0"/>
              </a:rPr>
              <a:t>Quốc khánh: ngày 2/9 hằng năm</a:t>
            </a:r>
            <a:endParaRPr lang="en-VN" sz="2400" dirty="0">
              <a:solidFill>
                <a:srgbClr val="3F3F3F"/>
              </a:solidFill>
            </a:endParaRPr>
          </a:p>
        </p:txBody>
      </p:sp>
    </p:spTree>
    <p:extLst>
      <p:ext uri="{BB962C8B-B14F-4D97-AF65-F5344CB8AC3E}">
        <p14:creationId xmlns:p14="http://schemas.microsoft.com/office/powerpoint/2010/main" val="95182474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par>
                                <p:cTn id="12" presetID="16" presetClass="entr" presetSubtype="2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22"/>
        <p:cNvGrpSpPr/>
        <p:nvPr/>
      </p:nvGrpSpPr>
      <p:grpSpPr>
        <a:xfrm>
          <a:off x="0" y="0"/>
          <a:ext cx="0" cy="0"/>
          <a:chOff x="0" y="0"/>
          <a:chExt cx="0" cy="0"/>
        </a:xfrm>
      </p:grpSpPr>
      <p:sp>
        <p:nvSpPr>
          <p:cNvPr id="9" name="TextBox 8">
            <a:extLst>
              <a:ext uri="{FF2B5EF4-FFF2-40B4-BE49-F238E27FC236}">
                <a16:creationId xmlns:a16="http://schemas.microsoft.com/office/drawing/2014/main" id="{BFEA3AF3-FBB0-5BCB-5ABB-FEC2F3456244}"/>
              </a:ext>
            </a:extLst>
          </p:cNvPr>
          <p:cNvSpPr txBox="1"/>
          <p:nvPr/>
        </p:nvSpPr>
        <p:spPr>
          <a:xfrm>
            <a:off x="3361266" y="802844"/>
            <a:ext cx="2421467" cy="577850"/>
          </a:xfrm>
          <a:prstGeom prst="rect">
            <a:avLst/>
          </a:prstGeom>
          <a:noFill/>
        </p:spPr>
        <p:txBody>
          <a:bodyPr wrap="square">
            <a:spAutoFit/>
          </a:bodyPr>
          <a:lstStyle/>
          <a:p>
            <a:pPr algn="just">
              <a:lnSpc>
                <a:spcPct val="150000"/>
              </a:lnSpc>
            </a:pPr>
            <a:r>
              <a:rPr lang="vi-VN" sz="2400" dirty="0">
                <a:solidFill>
                  <a:srgbClr val="3F3F3F"/>
                </a:solidFill>
                <a:effectLst/>
                <a:latin typeface="Arial" panose="020B0604020202020204" pitchFamily="34" charset="0"/>
                <a:ea typeface="Arial" panose="020B0604020202020204" pitchFamily="34" charset="0"/>
              </a:rPr>
              <a:t>Thủ đô: Hà Nội</a:t>
            </a:r>
            <a:endParaRPr lang="en-VN" sz="2400" dirty="0">
              <a:solidFill>
                <a:srgbClr val="3F3F3F"/>
              </a:solidFill>
            </a:endParaRPr>
          </a:p>
        </p:txBody>
      </p:sp>
      <p:pic>
        <p:nvPicPr>
          <p:cNvPr id="2" name="Hình ảnh 19">
            <a:extLst>
              <a:ext uri="{FF2B5EF4-FFF2-40B4-BE49-F238E27FC236}">
                <a16:creationId xmlns:a16="http://schemas.microsoft.com/office/drawing/2014/main" id="{1D6F49F5-939A-28C7-6E59-B81A29135323}"/>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96207" y="1996016"/>
            <a:ext cx="3409200" cy="2268000"/>
          </a:xfrm>
          <a:prstGeom prst="rect">
            <a:avLst/>
          </a:prstGeom>
        </p:spPr>
      </p:pic>
      <p:pic>
        <p:nvPicPr>
          <p:cNvPr id="3" name="Hình ảnh 20">
            <a:extLst>
              <a:ext uri="{FF2B5EF4-FFF2-40B4-BE49-F238E27FC236}">
                <a16:creationId xmlns:a16="http://schemas.microsoft.com/office/drawing/2014/main" id="{2C4C6542-6AA9-7948-C1BA-856F13B94825}"/>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838595" y="1996016"/>
            <a:ext cx="3409200" cy="2268000"/>
          </a:xfrm>
          <a:prstGeom prst="rect">
            <a:avLst/>
          </a:prstGeom>
        </p:spPr>
      </p:pic>
    </p:spTree>
    <p:extLst>
      <p:ext uri="{BB962C8B-B14F-4D97-AF65-F5344CB8AC3E}">
        <p14:creationId xmlns:p14="http://schemas.microsoft.com/office/powerpoint/2010/main" val="315171393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par>
                                <p:cTn id="12" presetID="16" presetClass="entr" presetSubtype="21"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41"/>
        <p:cNvGrpSpPr/>
        <p:nvPr/>
      </p:nvGrpSpPr>
      <p:grpSpPr>
        <a:xfrm>
          <a:off x="0" y="0"/>
          <a:ext cx="0" cy="0"/>
          <a:chOff x="0" y="0"/>
          <a:chExt cx="0" cy="0"/>
        </a:xfrm>
      </p:grpSpPr>
      <p:sp>
        <p:nvSpPr>
          <p:cNvPr id="3842" name="Google Shape;3842;p48"/>
          <p:cNvSpPr txBox="1">
            <a:spLocks noGrp="1"/>
          </p:cNvSpPr>
          <p:nvPr>
            <p:ph type="title" idx="2"/>
          </p:nvPr>
        </p:nvSpPr>
        <p:spPr>
          <a:xfrm>
            <a:off x="3841650" y="1177475"/>
            <a:ext cx="1460700" cy="114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Arial" panose="020B0604020202020204" pitchFamily="34" charset="0"/>
                <a:cs typeface="Arial" panose="020B0604020202020204" pitchFamily="34" charset="0"/>
              </a:rPr>
              <a:t>02</a:t>
            </a:r>
            <a:endParaRPr dirty="0">
              <a:latin typeface="Arial" panose="020B0604020202020204" pitchFamily="34" charset="0"/>
              <a:cs typeface="Arial" panose="020B0604020202020204" pitchFamily="34" charset="0"/>
            </a:endParaRPr>
          </a:p>
        </p:txBody>
      </p:sp>
      <p:sp>
        <p:nvSpPr>
          <p:cNvPr id="6" name="TextBox 10">
            <a:extLst>
              <a:ext uri="{FF2B5EF4-FFF2-40B4-BE49-F238E27FC236}">
                <a16:creationId xmlns:a16="http://schemas.microsoft.com/office/drawing/2014/main" id="{0F817864-7A09-CF96-9241-99C139581691}"/>
              </a:ext>
            </a:extLst>
          </p:cNvPr>
          <p:cNvSpPr txBox="1"/>
          <p:nvPr/>
        </p:nvSpPr>
        <p:spPr>
          <a:xfrm>
            <a:off x="522229" y="2579940"/>
            <a:ext cx="8099541" cy="1386085"/>
          </a:xfrm>
          <a:prstGeom prst="rect">
            <a:avLst/>
          </a:prstGeom>
        </p:spPr>
        <p:txBody>
          <a:bodyPr wrap="square" lIns="0" tIns="0" rIns="0" bIns="0" rtlCol="0" anchor="t">
            <a:spAutoFit/>
          </a:bodyPr>
          <a:lstStyle/>
          <a:p>
            <a:pPr algn="ctr">
              <a:lnSpc>
                <a:spcPct val="150000"/>
              </a:lnSpc>
            </a:pPr>
            <a:r>
              <a:rPr lang="en-US" sz="3200" b="1" dirty="0" err="1">
                <a:solidFill>
                  <a:srgbClr val="A98659"/>
                </a:solidFill>
                <a:latin typeface="Arial" panose="020B0604020202020204" pitchFamily="34" charset="0"/>
                <a:cs typeface="Arial" panose="020B0604020202020204" pitchFamily="34" charset="0"/>
              </a:rPr>
              <a:t>Quy</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định</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của</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Hiến</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pháp</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về</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bản</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chất</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của</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Nhà</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nước</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và</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tổ</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chức</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quyền</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lực</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chính</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trị</a:t>
            </a:r>
            <a:endParaRPr lang="en-US" sz="3200" b="1" dirty="0">
              <a:solidFill>
                <a:srgbClr val="A98659"/>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81"/>
        <p:cNvGrpSpPr/>
        <p:nvPr/>
      </p:nvGrpSpPr>
      <p:grpSpPr>
        <a:xfrm>
          <a:off x="0" y="0"/>
          <a:ext cx="0" cy="0"/>
          <a:chOff x="0" y="0"/>
          <a:chExt cx="0" cy="0"/>
        </a:xfrm>
      </p:grpSpPr>
      <p:pic>
        <p:nvPicPr>
          <p:cNvPr id="12" name="Picture 11" descr="Graphical user interface&#10;&#10;Description automatically generated">
            <a:extLst>
              <a:ext uri="{FF2B5EF4-FFF2-40B4-BE49-F238E27FC236}">
                <a16:creationId xmlns:a16="http://schemas.microsoft.com/office/drawing/2014/main" id="{9FC587FB-9B3C-39D5-5A00-089166E3EC7B}"/>
              </a:ext>
            </a:extLst>
          </p:cNvPr>
          <p:cNvPicPr>
            <a:picLocks/>
          </p:cNvPicPr>
          <p:nvPr/>
        </p:nvPicPr>
        <p:blipFill rotWithShape="1">
          <a:blip r:embed="rId3"/>
          <a:srcRect l="17540" t="32000" r="53886" b="39071"/>
          <a:stretch/>
        </p:blipFill>
        <p:spPr>
          <a:xfrm>
            <a:off x="170524" y="3120014"/>
            <a:ext cx="2031825" cy="1717186"/>
          </a:xfrm>
          <a:prstGeom prst="rect">
            <a:avLst/>
          </a:prstGeom>
        </p:spPr>
      </p:pic>
      <p:pic>
        <p:nvPicPr>
          <p:cNvPr id="13" name="Picture 12" descr="Graphical user interface&#10;&#10;Description automatically generated">
            <a:extLst>
              <a:ext uri="{FF2B5EF4-FFF2-40B4-BE49-F238E27FC236}">
                <a16:creationId xmlns:a16="http://schemas.microsoft.com/office/drawing/2014/main" id="{E74AA467-69AD-2319-BFB6-5C1560D9E5F9}"/>
              </a:ext>
            </a:extLst>
          </p:cNvPr>
          <p:cNvPicPr>
            <a:picLocks/>
          </p:cNvPicPr>
          <p:nvPr/>
        </p:nvPicPr>
        <p:blipFill rotWithShape="1">
          <a:blip r:embed="rId3"/>
          <a:srcRect l="51244" t="31867" r="15809" b="39204"/>
          <a:stretch/>
        </p:blipFill>
        <p:spPr>
          <a:xfrm>
            <a:off x="4560614" y="3119993"/>
            <a:ext cx="2029968" cy="1717200"/>
          </a:xfrm>
          <a:prstGeom prst="rect">
            <a:avLst/>
          </a:prstGeom>
        </p:spPr>
      </p:pic>
      <p:pic>
        <p:nvPicPr>
          <p:cNvPr id="14" name="Picture 13" descr="Graphical user interface&#10;&#10;Description automatically generated">
            <a:extLst>
              <a:ext uri="{FF2B5EF4-FFF2-40B4-BE49-F238E27FC236}">
                <a16:creationId xmlns:a16="http://schemas.microsoft.com/office/drawing/2014/main" id="{D40E1FE3-4483-7278-AFBF-FAAB4854DFCC}"/>
              </a:ext>
            </a:extLst>
          </p:cNvPr>
          <p:cNvPicPr>
            <a:picLocks/>
          </p:cNvPicPr>
          <p:nvPr/>
        </p:nvPicPr>
        <p:blipFill rotWithShape="1">
          <a:blip r:embed="rId3"/>
          <a:srcRect l="13122" t="61366" r="48831" b="3775"/>
          <a:stretch/>
        </p:blipFill>
        <p:spPr>
          <a:xfrm>
            <a:off x="2372190" y="3119993"/>
            <a:ext cx="2030400" cy="1717200"/>
          </a:xfrm>
          <a:prstGeom prst="rect">
            <a:avLst/>
          </a:prstGeom>
        </p:spPr>
      </p:pic>
      <p:pic>
        <p:nvPicPr>
          <p:cNvPr id="15" name="Picture 14" descr="Graphical user interface&#10;&#10;Description automatically generated">
            <a:extLst>
              <a:ext uri="{FF2B5EF4-FFF2-40B4-BE49-F238E27FC236}">
                <a16:creationId xmlns:a16="http://schemas.microsoft.com/office/drawing/2014/main" id="{B6631189-D72E-D76F-26CB-8B1625DF3585}"/>
              </a:ext>
            </a:extLst>
          </p:cNvPr>
          <p:cNvPicPr>
            <a:picLocks/>
          </p:cNvPicPr>
          <p:nvPr/>
        </p:nvPicPr>
        <p:blipFill rotWithShape="1">
          <a:blip r:embed="rId3"/>
          <a:srcRect l="51180" t="61161" r="15873" b="3981"/>
          <a:stretch/>
        </p:blipFill>
        <p:spPr>
          <a:xfrm>
            <a:off x="6771808" y="3120000"/>
            <a:ext cx="2030400" cy="1717200"/>
          </a:xfrm>
          <a:prstGeom prst="rect">
            <a:avLst/>
          </a:prstGeom>
        </p:spPr>
      </p:pic>
      <p:grpSp>
        <p:nvGrpSpPr>
          <p:cNvPr id="16" name="Group 15">
            <a:extLst>
              <a:ext uri="{FF2B5EF4-FFF2-40B4-BE49-F238E27FC236}">
                <a16:creationId xmlns:a16="http://schemas.microsoft.com/office/drawing/2014/main" id="{5149D448-EBF5-FC4E-CCDD-588230E520F0}"/>
              </a:ext>
            </a:extLst>
          </p:cNvPr>
          <p:cNvGrpSpPr/>
          <p:nvPr/>
        </p:nvGrpSpPr>
        <p:grpSpPr>
          <a:xfrm>
            <a:off x="3070046" y="216309"/>
            <a:ext cx="3165272" cy="941503"/>
            <a:chOff x="3070046" y="216309"/>
            <a:chExt cx="3165272" cy="941503"/>
          </a:xfrm>
        </p:grpSpPr>
        <p:sp>
          <p:nvSpPr>
            <p:cNvPr id="17" name="TextBox 10">
              <a:extLst>
                <a:ext uri="{FF2B5EF4-FFF2-40B4-BE49-F238E27FC236}">
                  <a16:creationId xmlns:a16="http://schemas.microsoft.com/office/drawing/2014/main" id="{7D91FCD8-F531-BE15-D202-EAED529A8D68}"/>
                </a:ext>
              </a:extLst>
            </p:cNvPr>
            <p:cNvSpPr txBox="1"/>
            <p:nvPr/>
          </p:nvSpPr>
          <p:spPr>
            <a:xfrm>
              <a:off x="3231410" y="361079"/>
              <a:ext cx="3003908" cy="796733"/>
            </a:xfrm>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noFill/>
            <a:ln w="28575">
              <a:solidFill>
                <a:srgbClr val="8C6D4B"/>
              </a:solidFill>
              <a:prstDash val="solid"/>
              <a:extLst>
                <a:ext uri="{C807C97D-BFC1-408E-A445-0C87EB9F89A2}">
                  <ask:lineSketchStyleProps xmlns:ask="http://schemas.microsoft.com/office/drawing/2018/sketchyshapes" sd="1219033472">
                    <a:prstGeom prst="roundRect">
                      <a:avLst/>
                    </a:prstGeom>
                    <ask:type>
                      <ask:lineSketchCurved/>
                    </ask:type>
                  </ask:lineSketchStyleProps>
                </a:ext>
              </a:extLst>
            </a:ln>
          </p:spPr>
          <p:txBody>
            <a:bodyPr wrap="square" lIns="0" tIns="0" rIns="0" bIns="72000" rtlCol="0" anchor="t">
              <a:spAutoFit/>
            </a:bodyPr>
            <a:lstStyle/>
            <a:p>
              <a:pPr algn="ctr">
                <a:lnSpc>
                  <a:spcPct val="150000"/>
                </a:lnSpc>
              </a:pPr>
              <a:endParaRPr lang="en-US" sz="3200" b="1" dirty="0">
                <a:solidFill>
                  <a:srgbClr val="F8E8D9"/>
                </a:solidFill>
                <a:latin typeface="Arial" panose="020B0604020202020204" pitchFamily="34" charset="0"/>
                <a:cs typeface="Arial" panose="020B0604020202020204" pitchFamily="34" charset="0"/>
              </a:endParaRPr>
            </a:p>
          </p:txBody>
        </p:sp>
        <p:sp>
          <p:nvSpPr>
            <p:cNvPr id="18" name="TextBox 10">
              <a:extLst>
                <a:ext uri="{FF2B5EF4-FFF2-40B4-BE49-F238E27FC236}">
                  <a16:creationId xmlns:a16="http://schemas.microsoft.com/office/drawing/2014/main" id="{9F32F333-3EAF-A043-EE77-760F67F8765B}"/>
                </a:ext>
              </a:extLst>
            </p:cNvPr>
            <p:cNvSpPr txBox="1"/>
            <p:nvPr/>
          </p:nvSpPr>
          <p:spPr>
            <a:xfrm>
              <a:off x="3070046" y="216309"/>
              <a:ext cx="3003908" cy="796733"/>
            </a:xfrm>
            <a:prstGeom prst="roundRect">
              <a:avLst/>
            </a:prstGeom>
            <a:solidFill>
              <a:srgbClr val="A98659"/>
            </a:solidFill>
            <a:ln w="28575">
              <a:solidFill>
                <a:srgbClr val="8C6D4B"/>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72000" rtlCol="0" anchor="t">
              <a:spAutoFit/>
            </a:bodyPr>
            <a:lstStyle/>
            <a:p>
              <a:pPr algn="ctr">
                <a:lnSpc>
                  <a:spcPct val="150000"/>
                </a:lnSpc>
              </a:pPr>
              <a:r>
                <a:rPr lang="en-US" sz="3200" b="1" dirty="0">
                  <a:solidFill>
                    <a:srgbClr val="F8E8D9"/>
                  </a:solidFill>
                  <a:latin typeface="Arial" panose="020B0604020202020204" pitchFamily="34" charset="0"/>
                  <a:cs typeface="Arial" panose="020B0604020202020204" pitchFamily="34" charset="0"/>
                </a:rPr>
                <a:t>KHỞI ĐỘNG</a:t>
              </a:r>
            </a:p>
          </p:txBody>
        </p:sp>
      </p:grpSp>
      <p:sp>
        <p:nvSpPr>
          <p:cNvPr id="19" name="TextBox 18">
            <a:extLst>
              <a:ext uri="{FF2B5EF4-FFF2-40B4-BE49-F238E27FC236}">
                <a16:creationId xmlns:a16="http://schemas.microsoft.com/office/drawing/2014/main" id="{A88B9BEA-5E12-5737-D1D1-0094850AE75F}"/>
              </a:ext>
            </a:extLst>
          </p:cNvPr>
          <p:cNvSpPr txBox="1"/>
          <p:nvPr/>
        </p:nvSpPr>
        <p:spPr>
          <a:xfrm>
            <a:off x="1604681" y="1356387"/>
            <a:ext cx="5934635" cy="1420261"/>
          </a:xfrm>
          <a:prstGeom prst="rect">
            <a:avLst/>
          </a:prstGeom>
          <a:noFill/>
          <a:ln w="28575">
            <a:noFill/>
            <a:prstDash val="dash"/>
          </a:ln>
        </p:spPr>
        <p:txBody>
          <a:bodyPr wrap="square">
            <a:spAutoFit/>
          </a:bodyPr>
          <a:lstStyle/>
          <a:p>
            <a:pPr lvl="0" algn="just">
              <a:lnSpc>
                <a:spcPct val="150000"/>
              </a:lnSpc>
              <a:spcBef>
                <a:spcPts val="100"/>
              </a:spcBef>
              <a:spcAft>
                <a:spcPts val="100"/>
              </a:spcAft>
            </a:pPr>
            <a:r>
              <a:rPr lang="vi-VN"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Em hãy quan sát các hình ảnh sau và cho biết những hình ảnh này thể hiện nội dung nào của Hiến pháp về chế độ chính trị.</a:t>
            </a:r>
            <a:endParaRPr lang="en-VN" sz="2000" dirty="0">
              <a:solidFill>
                <a:srgbClr val="3F3F3F"/>
              </a:solidFill>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807135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5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6"/>
                                        </p:tgtEl>
                                        <p:attrNameLst>
                                          <p:attrName>ppt_x</p:attrName>
                                          <p:attrName>ppt_y</p:attrName>
                                        </p:attrNameLst>
                                      </p:cBhvr>
                                    </p:animMotion>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circle(in)">
                                      <p:cBhvr>
                                        <p:cTn id="14" dur="500"/>
                                        <p:tgtEl>
                                          <p:spTgt spid="19"/>
                                        </p:tgtEl>
                                      </p:cBhvr>
                                    </p:animEffect>
                                  </p:childTnLst>
                                </p:cTn>
                              </p:par>
                            </p:childTnLst>
                          </p:cTn>
                        </p:par>
                        <p:par>
                          <p:cTn id="15" fill="hold">
                            <p:stCondLst>
                              <p:cond delay="500"/>
                            </p:stCondLst>
                            <p:childTnLst>
                              <p:par>
                                <p:cTn id="16" presetID="3" presetClass="entr" presetSubtype="1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par>
                                <p:cTn id="19" presetID="3"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linds(horizontal)">
                                      <p:cBhvr>
                                        <p:cTn id="21" dur="500"/>
                                        <p:tgtEl>
                                          <p:spTgt spid="14"/>
                                        </p:tgtEl>
                                      </p:cBhvr>
                                    </p:animEffect>
                                  </p:childTnLst>
                                </p:cTn>
                              </p:par>
                              <p:par>
                                <p:cTn id="22" presetID="3" presetClass="entr" presetSubtype="1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linds(horizontal)">
                                      <p:cBhvr>
                                        <p:cTn id="24" dur="500"/>
                                        <p:tgtEl>
                                          <p:spTgt spid="13"/>
                                        </p:tgtEl>
                                      </p:cBhvr>
                                    </p:animEffect>
                                  </p:childTnLst>
                                </p:cTn>
                              </p:par>
                              <p:par>
                                <p:cTn id="25" presetID="3" presetClass="entr" presetSubtype="1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linds(horizont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59"/>
        <p:cNvGrpSpPr/>
        <p:nvPr/>
      </p:nvGrpSpPr>
      <p:grpSpPr>
        <a:xfrm>
          <a:off x="0" y="0"/>
          <a:ext cx="0" cy="0"/>
          <a:chOff x="0" y="0"/>
          <a:chExt cx="0" cy="0"/>
        </a:xfrm>
      </p:grpSpPr>
      <p:grpSp>
        <p:nvGrpSpPr>
          <p:cNvPr id="14" name="Group 13">
            <a:extLst>
              <a:ext uri="{FF2B5EF4-FFF2-40B4-BE49-F238E27FC236}">
                <a16:creationId xmlns:a16="http://schemas.microsoft.com/office/drawing/2014/main" id="{EE9FECDD-B721-4622-85F1-0C24319D10C2}"/>
              </a:ext>
            </a:extLst>
          </p:cNvPr>
          <p:cNvGrpSpPr/>
          <p:nvPr/>
        </p:nvGrpSpPr>
        <p:grpSpPr>
          <a:xfrm>
            <a:off x="3191933" y="661285"/>
            <a:ext cx="3194336" cy="950240"/>
            <a:chOff x="2180371" y="207572"/>
            <a:chExt cx="3194336" cy="950240"/>
          </a:xfrm>
        </p:grpSpPr>
        <p:sp>
          <p:nvSpPr>
            <p:cNvPr id="15" name="TextBox 10">
              <a:extLst>
                <a:ext uri="{FF2B5EF4-FFF2-40B4-BE49-F238E27FC236}">
                  <a16:creationId xmlns:a16="http://schemas.microsoft.com/office/drawing/2014/main" id="{38B8A865-5612-0824-0679-A69D46F7B073}"/>
                </a:ext>
              </a:extLst>
            </p:cNvPr>
            <p:cNvSpPr txBox="1"/>
            <p:nvPr/>
          </p:nvSpPr>
          <p:spPr>
            <a:xfrm>
              <a:off x="2405701" y="361079"/>
              <a:ext cx="2969006" cy="796733"/>
            </a:xfrm>
            <a:custGeom>
              <a:avLst/>
              <a:gdLst>
                <a:gd name="connsiteX0" fmla="*/ 0 w 2969006"/>
                <a:gd name="connsiteY0" fmla="*/ 132791 h 796733"/>
                <a:gd name="connsiteX1" fmla="*/ 132791 w 2969006"/>
                <a:gd name="connsiteY1" fmla="*/ 0 h 796733"/>
                <a:gd name="connsiteX2" fmla="*/ 2836215 w 2969006"/>
                <a:gd name="connsiteY2" fmla="*/ 0 h 796733"/>
                <a:gd name="connsiteX3" fmla="*/ 2969006 w 2969006"/>
                <a:gd name="connsiteY3" fmla="*/ 132791 h 796733"/>
                <a:gd name="connsiteX4" fmla="*/ 2969006 w 2969006"/>
                <a:gd name="connsiteY4" fmla="*/ 663942 h 796733"/>
                <a:gd name="connsiteX5" fmla="*/ 2836215 w 2969006"/>
                <a:gd name="connsiteY5" fmla="*/ 796733 h 796733"/>
                <a:gd name="connsiteX6" fmla="*/ 132791 w 2969006"/>
                <a:gd name="connsiteY6" fmla="*/ 796733 h 796733"/>
                <a:gd name="connsiteX7" fmla="*/ 0 w 2969006"/>
                <a:gd name="connsiteY7" fmla="*/ 663942 h 796733"/>
                <a:gd name="connsiteX8" fmla="*/ 0 w 2969006"/>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9006" h="796733" extrusionOk="0">
                  <a:moveTo>
                    <a:pt x="0" y="132791"/>
                  </a:moveTo>
                  <a:cubicBezTo>
                    <a:pt x="-11791" y="52180"/>
                    <a:pt x="46540" y="4847"/>
                    <a:pt x="132791" y="0"/>
                  </a:cubicBezTo>
                  <a:cubicBezTo>
                    <a:pt x="616741" y="132882"/>
                    <a:pt x="1491070" y="-84951"/>
                    <a:pt x="2836215" y="0"/>
                  </a:cubicBezTo>
                  <a:cubicBezTo>
                    <a:pt x="2906108" y="3365"/>
                    <a:pt x="2968626" y="61555"/>
                    <a:pt x="2969006" y="132791"/>
                  </a:cubicBezTo>
                  <a:cubicBezTo>
                    <a:pt x="2939394" y="267227"/>
                    <a:pt x="3010794" y="413029"/>
                    <a:pt x="2969006" y="663942"/>
                  </a:cubicBezTo>
                  <a:cubicBezTo>
                    <a:pt x="2971296" y="737552"/>
                    <a:pt x="2911889" y="791926"/>
                    <a:pt x="2836215" y="796733"/>
                  </a:cubicBezTo>
                  <a:cubicBezTo>
                    <a:pt x="1534868" y="884372"/>
                    <a:pt x="1469336" y="724054"/>
                    <a:pt x="132791" y="796733"/>
                  </a:cubicBezTo>
                  <a:cubicBezTo>
                    <a:pt x="59256" y="794854"/>
                    <a:pt x="-3334" y="741913"/>
                    <a:pt x="0" y="663942"/>
                  </a:cubicBezTo>
                  <a:cubicBezTo>
                    <a:pt x="-12576" y="580539"/>
                    <a:pt x="-10282" y="349664"/>
                    <a:pt x="0" y="132791"/>
                  </a:cubicBezTo>
                  <a:close/>
                </a:path>
              </a:pathLst>
            </a:custGeom>
            <a:noFill/>
            <a:ln w="28575">
              <a:solidFill>
                <a:srgbClr val="8C6D4B"/>
              </a:solidFill>
              <a:prstDash val="solid"/>
              <a:extLst>
                <a:ext uri="{C807C97D-BFC1-408E-A445-0C87EB9F89A2}">
                  <ask:lineSketchStyleProps xmlns:ask="http://schemas.microsoft.com/office/drawing/2018/sketchyshapes" sd="1219033472">
                    <a:prstGeom prst="roundRect">
                      <a:avLst/>
                    </a:prstGeom>
                    <ask:type>
                      <ask:lineSketchCurved/>
                    </ask:type>
                  </ask:lineSketchStyleProps>
                </a:ext>
              </a:extLst>
            </a:ln>
          </p:spPr>
          <p:txBody>
            <a:bodyPr wrap="square" lIns="0" tIns="0" rIns="0" bIns="72000" rtlCol="0" anchor="t">
              <a:spAutoFit/>
            </a:bodyPr>
            <a:lstStyle/>
            <a:p>
              <a:pPr algn="ctr">
                <a:lnSpc>
                  <a:spcPct val="150000"/>
                </a:lnSpc>
              </a:pPr>
              <a:endParaRPr lang="en-US" sz="3200" b="1" dirty="0">
                <a:solidFill>
                  <a:srgbClr val="F8E8D9"/>
                </a:solidFill>
                <a:latin typeface="Arial" panose="020B0604020202020204" pitchFamily="34" charset="0"/>
                <a:cs typeface="Arial" panose="020B0604020202020204" pitchFamily="34" charset="0"/>
              </a:endParaRPr>
            </a:p>
          </p:txBody>
        </p:sp>
        <p:sp>
          <p:nvSpPr>
            <p:cNvPr id="16" name="TextBox 10">
              <a:extLst>
                <a:ext uri="{FF2B5EF4-FFF2-40B4-BE49-F238E27FC236}">
                  <a16:creationId xmlns:a16="http://schemas.microsoft.com/office/drawing/2014/main" id="{A65B9FF1-03CF-7269-D252-F5E8D31FA693}"/>
                </a:ext>
              </a:extLst>
            </p:cNvPr>
            <p:cNvSpPr txBox="1"/>
            <p:nvPr/>
          </p:nvSpPr>
          <p:spPr>
            <a:xfrm>
              <a:off x="2180371" y="207572"/>
              <a:ext cx="2969006" cy="707134"/>
            </a:xfrm>
            <a:prstGeom prst="roundRect">
              <a:avLst/>
            </a:prstGeom>
            <a:solidFill>
              <a:srgbClr val="A98659"/>
            </a:solidFill>
            <a:ln w="28575">
              <a:solidFill>
                <a:srgbClr val="8C6D4B"/>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72000" rtlCol="0" anchor="t">
              <a:spAutoFit/>
            </a:bodyPr>
            <a:lstStyle/>
            <a:p>
              <a:pPr algn="ctr">
                <a:lnSpc>
                  <a:spcPct val="150000"/>
                </a:lnSpc>
              </a:pPr>
              <a:r>
                <a:rPr lang="en-US" sz="2800" b="1" dirty="0" err="1">
                  <a:solidFill>
                    <a:srgbClr val="F8E8D9"/>
                  </a:solidFill>
                  <a:latin typeface="Arial" panose="020B0604020202020204" pitchFamily="34" charset="0"/>
                  <a:cs typeface="Arial" panose="020B0604020202020204" pitchFamily="34" charset="0"/>
                </a:rPr>
                <a:t>Thảo</a:t>
              </a:r>
              <a:r>
                <a:rPr lang="en-US" sz="2800" b="1" dirty="0">
                  <a:solidFill>
                    <a:srgbClr val="F8E8D9"/>
                  </a:solidFill>
                  <a:latin typeface="Arial" panose="020B0604020202020204" pitchFamily="34" charset="0"/>
                  <a:cs typeface="Arial" panose="020B0604020202020204" pitchFamily="34" charset="0"/>
                </a:rPr>
                <a:t> </a:t>
              </a:r>
              <a:r>
                <a:rPr lang="en-US" sz="2800" b="1" dirty="0" err="1">
                  <a:solidFill>
                    <a:srgbClr val="F8E8D9"/>
                  </a:solidFill>
                  <a:latin typeface="Arial" panose="020B0604020202020204" pitchFamily="34" charset="0"/>
                  <a:cs typeface="Arial" panose="020B0604020202020204" pitchFamily="34" charset="0"/>
                </a:rPr>
                <a:t>luận</a:t>
              </a:r>
              <a:r>
                <a:rPr lang="en-US" sz="2800" b="1" dirty="0">
                  <a:solidFill>
                    <a:srgbClr val="F8E8D9"/>
                  </a:solidFill>
                  <a:latin typeface="Arial" panose="020B0604020202020204" pitchFamily="34" charset="0"/>
                  <a:cs typeface="Arial" panose="020B0604020202020204" pitchFamily="34" charset="0"/>
                </a:rPr>
                <a:t> </a:t>
              </a:r>
              <a:r>
                <a:rPr lang="en-US" sz="2800" b="1" dirty="0" err="1">
                  <a:solidFill>
                    <a:srgbClr val="F8E8D9"/>
                  </a:solidFill>
                  <a:latin typeface="Arial" panose="020B0604020202020204" pitchFamily="34" charset="0"/>
                  <a:cs typeface="Arial" panose="020B0604020202020204" pitchFamily="34" charset="0"/>
                </a:rPr>
                <a:t>nhóm</a:t>
              </a:r>
              <a:endParaRPr lang="en-US" sz="2800" b="1" dirty="0">
                <a:solidFill>
                  <a:srgbClr val="F8E8D9"/>
                </a:solidFill>
                <a:latin typeface="Arial" panose="020B0604020202020204" pitchFamily="34" charset="0"/>
                <a:cs typeface="Arial" panose="020B0604020202020204" pitchFamily="34" charset="0"/>
              </a:endParaRPr>
            </a:p>
          </p:txBody>
        </p:sp>
      </p:grpSp>
      <p:sp>
        <p:nvSpPr>
          <p:cNvPr id="17" name="TextBox 16">
            <a:extLst>
              <a:ext uri="{FF2B5EF4-FFF2-40B4-BE49-F238E27FC236}">
                <a16:creationId xmlns:a16="http://schemas.microsoft.com/office/drawing/2014/main" id="{C492B941-870A-271D-5E90-6C01D9896D9A}"/>
              </a:ext>
            </a:extLst>
          </p:cNvPr>
          <p:cNvSpPr txBox="1"/>
          <p:nvPr/>
        </p:nvSpPr>
        <p:spPr>
          <a:xfrm>
            <a:off x="677333" y="2020000"/>
            <a:ext cx="7789334" cy="2343590"/>
          </a:xfrm>
          <a:prstGeom prst="rect">
            <a:avLst/>
          </a:prstGeom>
          <a:noFill/>
        </p:spPr>
        <p:txBody>
          <a:bodyPr wrap="square">
            <a:spAutoFit/>
          </a:bodyPr>
          <a:lstStyle/>
          <a:p>
            <a:pPr lvl="0" algn="just">
              <a:lnSpc>
                <a:spcPct val="150000"/>
              </a:lnSpc>
            </a:pPr>
            <a:r>
              <a:rPr lang="en-VN" sz="2000" dirty="0">
                <a:solidFill>
                  <a:srgbClr val="3F3F3F"/>
                </a:solidFill>
                <a:latin typeface="Arial" panose="020B0604020202020204" pitchFamily="34" charset="0"/>
                <a:ea typeface="Arial" panose="020B0604020202020204" pitchFamily="34" charset="0"/>
                <a:cs typeface="Arial" panose="020B0604020202020204" pitchFamily="34" charset="0"/>
              </a:rPr>
              <a:t>Đọc thông tin trong SGK trang 93 - 94 và trả lời câu hỏi:</a:t>
            </a:r>
          </a:p>
          <a:p>
            <a:pPr marL="342900" lvl="0" indent="-342900" algn="just">
              <a:lnSpc>
                <a:spcPct val="150000"/>
              </a:lnSpc>
              <a:buClr>
                <a:srgbClr val="3F3F3F"/>
              </a:buClr>
              <a:buFont typeface=".Apple Color Emoji UI"/>
              <a:buChar char="❓"/>
            </a:pPr>
            <a:r>
              <a:rPr lang="en-VN"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Xác định bản chất của Nhà nước Cộng hòa xã hội chủ nghĩa Việt Nam và vai trò của Đảng, Mặt trận Tổ quốc Việt Nam, các tổ chức thành viên.</a:t>
            </a:r>
          </a:p>
          <a:p>
            <a:pPr marL="342900" lvl="0" indent="-342900" algn="just">
              <a:lnSpc>
                <a:spcPct val="150000"/>
              </a:lnSpc>
              <a:buClr>
                <a:srgbClr val="3F3F3F"/>
              </a:buClr>
              <a:buFont typeface=".Apple Color Emoji UI"/>
              <a:buChar char="❓"/>
            </a:pPr>
            <a:r>
              <a:rPr lang="en-VN" sz="2000" dirty="0">
                <a:solidFill>
                  <a:srgbClr val="3F3F3F"/>
                </a:solidFill>
                <a:latin typeface="Arial" panose="020B0604020202020204" pitchFamily="34" charset="0"/>
                <a:ea typeface="Arial" panose="020B0604020202020204" pitchFamily="34" charset="0"/>
                <a:cs typeface="Arial" panose="020B0604020202020204" pitchFamily="34" charset="0"/>
              </a:rPr>
              <a:t>Nhận xét về thái độ và hành vi của anh K trong trường hợp trên.</a:t>
            </a:r>
            <a:endParaRPr lang="en-VN" sz="2000" dirty="0">
              <a:solidFill>
                <a:srgbClr val="3F3F3F"/>
              </a:solidFill>
              <a:effectLst/>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Scale>
                                      <p:cBhvr>
                                        <p:cTn id="7" dur="5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4"/>
                                        </p:tgtEl>
                                        <p:attrNameLst>
                                          <p:attrName>ppt_x</p:attrName>
                                          <p:attrName>ppt_y</p:attrName>
                                        </p:attrNameLst>
                                      </p:cBhvr>
                                    </p:animMotion>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82"/>
        <p:cNvGrpSpPr/>
        <p:nvPr/>
      </p:nvGrpSpPr>
      <p:grpSpPr>
        <a:xfrm>
          <a:off x="0" y="0"/>
          <a:ext cx="0" cy="0"/>
          <a:chOff x="0" y="0"/>
          <a:chExt cx="0" cy="0"/>
        </a:xfrm>
      </p:grpSpPr>
      <p:pic>
        <p:nvPicPr>
          <p:cNvPr id="4388" name="Google Shape;4388;p61"/>
          <p:cNvPicPr preferRelativeResize="0"/>
          <p:nvPr/>
        </p:nvPicPr>
        <p:blipFill>
          <a:blip r:embed="rId3"/>
          <a:srcRect/>
          <a:stretch/>
        </p:blipFill>
        <p:spPr>
          <a:xfrm>
            <a:off x="262801" y="1620032"/>
            <a:ext cx="2750100" cy="2750100"/>
          </a:xfrm>
          <a:prstGeom prst="rect">
            <a:avLst/>
          </a:prstGeom>
          <a:noFill/>
          <a:ln w="28575" cap="flat" cmpd="sng">
            <a:solidFill>
              <a:schemeClr val="dk1"/>
            </a:solidFill>
            <a:prstDash val="solid"/>
            <a:round/>
            <a:headEnd type="none" w="sm" len="sm"/>
            <a:tailEnd type="none" w="sm" len="sm"/>
          </a:ln>
        </p:spPr>
      </p:pic>
      <p:sp>
        <p:nvSpPr>
          <p:cNvPr id="13" name="TextBox 12">
            <a:extLst>
              <a:ext uri="{FF2B5EF4-FFF2-40B4-BE49-F238E27FC236}">
                <a16:creationId xmlns:a16="http://schemas.microsoft.com/office/drawing/2014/main" id="{CDC00243-D622-946E-BADF-4051DC26F043}"/>
              </a:ext>
            </a:extLst>
          </p:cNvPr>
          <p:cNvSpPr txBox="1"/>
          <p:nvPr/>
        </p:nvSpPr>
        <p:spPr>
          <a:xfrm>
            <a:off x="1113366" y="221546"/>
            <a:ext cx="6917267" cy="496931"/>
          </a:xfrm>
          <a:prstGeom prst="rect">
            <a:avLst/>
          </a:prstGeom>
          <a:noFill/>
        </p:spPr>
        <p:txBody>
          <a:bodyPr wrap="square">
            <a:spAutoFit/>
          </a:bodyPr>
          <a:lstStyle/>
          <a:p>
            <a:pPr algn="just">
              <a:lnSpc>
                <a:spcPct val="150000"/>
              </a:lnSpc>
            </a:pPr>
            <a:r>
              <a:rPr lang="fr-FR" sz="2000" b="1" dirty="0" err="1">
                <a:solidFill>
                  <a:srgbClr val="3F3F3F"/>
                </a:solidFill>
                <a:effectLst/>
                <a:latin typeface="Arial" panose="020B0604020202020204" pitchFamily="34" charset="0"/>
                <a:ea typeface="Calibri" panose="020F0502020204030204" pitchFamily="34" charset="0"/>
              </a:rPr>
              <a:t>Bản</a:t>
            </a:r>
            <a:r>
              <a:rPr lang="fr-FR" sz="2000" b="1" dirty="0">
                <a:solidFill>
                  <a:srgbClr val="3F3F3F"/>
                </a:solidFill>
                <a:effectLst/>
                <a:latin typeface="Arial" panose="020B0604020202020204" pitchFamily="34" charset="0"/>
                <a:ea typeface="Calibri" panose="020F0502020204030204" pitchFamily="34" charset="0"/>
              </a:rPr>
              <a:t> </a:t>
            </a:r>
            <a:r>
              <a:rPr lang="fr-FR" sz="2000" b="1" dirty="0" err="1">
                <a:solidFill>
                  <a:srgbClr val="3F3F3F"/>
                </a:solidFill>
                <a:effectLst/>
                <a:latin typeface="Arial" panose="020B0604020202020204" pitchFamily="34" charset="0"/>
                <a:ea typeface="Calibri" panose="020F0502020204030204" pitchFamily="34" charset="0"/>
              </a:rPr>
              <a:t>chất</a:t>
            </a:r>
            <a:r>
              <a:rPr lang="fr-FR" sz="2000" b="1" dirty="0">
                <a:solidFill>
                  <a:srgbClr val="3F3F3F"/>
                </a:solidFill>
                <a:effectLst/>
                <a:latin typeface="Arial" panose="020B0604020202020204" pitchFamily="34" charset="0"/>
                <a:ea typeface="Calibri" panose="020F0502020204030204" pitchFamily="34" charset="0"/>
              </a:rPr>
              <a:t> </a:t>
            </a:r>
            <a:r>
              <a:rPr lang="fr-FR" sz="2000" b="1" dirty="0" err="1">
                <a:solidFill>
                  <a:srgbClr val="3F3F3F"/>
                </a:solidFill>
                <a:effectLst/>
                <a:latin typeface="Arial" panose="020B0604020202020204" pitchFamily="34" charset="0"/>
                <a:ea typeface="Calibri" panose="020F0502020204030204" pitchFamily="34" charset="0"/>
              </a:rPr>
              <a:t>của</a:t>
            </a:r>
            <a:r>
              <a:rPr lang="fr-FR" sz="2000" b="1" dirty="0">
                <a:solidFill>
                  <a:srgbClr val="3F3F3F"/>
                </a:solidFill>
                <a:effectLst/>
                <a:latin typeface="Arial" panose="020B0604020202020204" pitchFamily="34" charset="0"/>
                <a:ea typeface="Calibri" panose="020F0502020204030204" pitchFamily="34" charset="0"/>
              </a:rPr>
              <a:t> </a:t>
            </a:r>
            <a:r>
              <a:rPr lang="fr-FR" sz="2000" b="1" dirty="0" err="1">
                <a:solidFill>
                  <a:srgbClr val="3F3F3F"/>
                </a:solidFill>
                <a:effectLst/>
                <a:latin typeface="Arial" panose="020B0604020202020204" pitchFamily="34" charset="0"/>
                <a:ea typeface="Calibri" panose="020F0502020204030204" pitchFamily="34" charset="0"/>
              </a:rPr>
              <a:t>Nhà</a:t>
            </a:r>
            <a:r>
              <a:rPr lang="fr-FR" sz="2000" b="1" dirty="0">
                <a:solidFill>
                  <a:srgbClr val="3F3F3F"/>
                </a:solidFill>
                <a:effectLst/>
                <a:latin typeface="Arial" panose="020B0604020202020204" pitchFamily="34" charset="0"/>
                <a:ea typeface="Calibri" panose="020F0502020204030204" pitchFamily="34" charset="0"/>
              </a:rPr>
              <a:t> </a:t>
            </a:r>
            <a:r>
              <a:rPr lang="fr-FR" sz="2000" b="1" dirty="0" err="1">
                <a:solidFill>
                  <a:srgbClr val="3F3F3F"/>
                </a:solidFill>
                <a:effectLst/>
                <a:latin typeface="Arial" panose="020B0604020202020204" pitchFamily="34" charset="0"/>
                <a:ea typeface="Calibri" panose="020F0502020204030204" pitchFamily="34" charset="0"/>
              </a:rPr>
              <a:t>nước</a:t>
            </a:r>
            <a:r>
              <a:rPr lang="fr-FR" sz="2000" b="1" dirty="0">
                <a:solidFill>
                  <a:srgbClr val="3F3F3F"/>
                </a:solidFill>
                <a:effectLst/>
                <a:latin typeface="Arial" panose="020B0604020202020204" pitchFamily="34" charset="0"/>
                <a:ea typeface="Calibri" panose="020F0502020204030204" pitchFamily="34" charset="0"/>
              </a:rPr>
              <a:t> </a:t>
            </a:r>
            <a:r>
              <a:rPr lang="fr-FR" sz="2000" b="1" dirty="0" err="1">
                <a:solidFill>
                  <a:srgbClr val="3F3F3F"/>
                </a:solidFill>
                <a:effectLst/>
                <a:latin typeface="Arial" panose="020B0604020202020204" pitchFamily="34" charset="0"/>
                <a:ea typeface="Calibri" panose="020F0502020204030204" pitchFamily="34" charset="0"/>
              </a:rPr>
              <a:t>được</a:t>
            </a:r>
            <a:r>
              <a:rPr lang="fr-FR" sz="2000" b="1" dirty="0">
                <a:solidFill>
                  <a:srgbClr val="3F3F3F"/>
                </a:solidFill>
                <a:effectLst/>
                <a:latin typeface="Arial" panose="020B0604020202020204" pitchFamily="34" charset="0"/>
                <a:ea typeface="Calibri" panose="020F0502020204030204" pitchFamily="34" charset="0"/>
              </a:rPr>
              <a:t> </a:t>
            </a:r>
            <a:r>
              <a:rPr lang="fr-FR" sz="2000" b="1" dirty="0" err="1">
                <a:solidFill>
                  <a:srgbClr val="3F3F3F"/>
                </a:solidFill>
                <a:effectLst/>
                <a:latin typeface="Arial" panose="020B0604020202020204" pitchFamily="34" charset="0"/>
                <a:ea typeface="Calibri" panose="020F0502020204030204" pitchFamily="34" charset="0"/>
              </a:rPr>
              <a:t>thể</a:t>
            </a:r>
            <a:r>
              <a:rPr lang="fr-FR" sz="2000" b="1" dirty="0">
                <a:solidFill>
                  <a:srgbClr val="3F3F3F"/>
                </a:solidFill>
                <a:effectLst/>
                <a:latin typeface="Arial" panose="020B0604020202020204" pitchFamily="34" charset="0"/>
                <a:ea typeface="Calibri" panose="020F0502020204030204" pitchFamily="34" charset="0"/>
              </a:rPr>
              <a:t> </a:t>
            </a:r>
            <a:r>
              <a:rPr lang="fr-FR" sz="2000" b="1" dirty="0" err="1">
                <a:solidFill>
                  <a:srgbClr val="3F3F3F"/>
                </a:solidFill>
                <a:effectLst/>
                <a:latin typeface="Arial" panose="020B0604020202020204" pitchFamily="34" charset="0"/>
                <a:ea typeface="Calibri" panose="020F0502020204030204" pitchFamily="34" charset="0"/>
              </a:rPr>
              <a:t>hiện</a:t>
            </a:r>
            <a:r>
              <a:rPr lang="fr-FR" sz="2000" b="1" dirty="0">
                <a:solidFill>
                  <a:srgbClr val="3F3F3F"/>
                </a:solidFill>
                <a:effectLst/>
                <a:latin typeface="Arial" panose="020B0604020202020204" pitchFamily="34" charset="0"/>
                <a:ea typeface="Calibri" panose="020F0502020204030204" pitchFamily="34" charset="0"/>
              </a:rPr>
              <a:t> </a:t>
            </a:r>
            <a:r>
              <a:rPr lang="fr-FR" sz="2000" b="1" dirty="0" err="1">
                <a:solidFill>
                  <a:srgbClr val="3F3F3F"/>
                </a:solidFill>
                <a:effectLst/>
                <a:latin typeface="Arial" panose="020B0604020202020204" pitchFamily="34" charset="0"/>
                <a:ea typeface="Calibri" panose="020F0502020204030204" pitchFamily="34" charset="0"/>
              </a:rPr>
              <a:t>trong</a:t>
            </a:r>
            <a:r>
              <a:rPr lang="fr-FR" sz="2000" b="1" dirty="0">
                <a:solidFill>
                  <a:srgbClr val="3F3F3F"/>
                </a:solidFill>
                <a:effectLst/>
                <a:latin typeface="Arial" panose="020B0604020202020204" pitchFamily="34" charset="0"/>
                <a:ea typeface="Calibri" panose="020F0502020204030204" pitchFamily="34" charset="0"/>
              </a:rPr>
              <a:t> </a:t>
            </a:r>
            <a:r>
              <a:rPr lang="fr-FR" sz="2000" b="1" dirty="0" err="1">
                <a:solidFill>
                  <a:srgbClr val="3F3F3F"/>
                </a:solidFill>
                <a:effectLst/>
                <a:latin typeface="Arial" panose="020B0604020202020204" pitchFamily="34" charset="0"/>
                <a:ea typeface="Calibri" panose="020F0502020204030204" pitchFamily="34" charset="0"/>
              </a:rPr>
              <a:t>Hiến</a:t>
            </a:r>
            <a:r>
              <a:rPr lang="fr-FR" sz="2000" b="1" dirty="0">
                <a:solidFill>
                  <a:srgbClr val="3F3F3F"/>
                </a:solidFill>
                <a:effectLst/>
                <a:latin typeface="Arial" panose="020B0604020202020204" pitchFamily="34" charset="0"/>
                <a:ea typeface="Calibri" panose="020F0502020204030204" pitchFamily="34" charset="0"/>
              </a:rPr>
              <a:t> </a:t>
            </a:r>
            <a:r>
              <a:rPr lang="fr-FR" sz="2000" b="1" dirty="0" err="1">
                <a:solidFill>
                  <a:srgbClr val="3F3F3F"/>
                </a:solidFill>
                <a:effectLst/>
                <a:latin typeface="Arial" panose="020B0604020202020204" pitchFamily="34" charset="0"/>
                <a:ea typeface="Calibri" panose="020F0502020204030204" pitchFamily="34" charset="0"/>
              </a:rPr>
              <a:t>pháp</a:t>
            </a:r>
            <a:r>
              <a:rPr lang="en-VN" sz="2000" b="1" dirty="0">
                <a:solidFill>
                  <a:srgbClr val="3F3F3F"/>
                </a:solidFill>
                <a:effectLst/>
              </a:rPr>
              <a:t> </a:t>
            </a:r>
            <a:endParaRPr lang="en-VN" sz="2000" b="1" dirty="0">
              <a:solidFill>
                <a:srgbClr val="3F3F3F"/>
              </a:solidFill>
            </a:endParaRPr>
          </a:p>
        </p:txBody>
      </p:sp>
      <p:sp>
        <p:nvSpPr>
          <p:cNvPr id="14" name="TextBox 10">
            <a:extLst>
              <a:ext uri="{FF2B5EF4-FFF2-40B4-BE49-F238E27FC236}">
                <a16:creationId xmlns:a16="http://schemas.microsoft.com/office/drawing/2014/main" id="{42477672-BC40-FCC9-078E-A5B2DC905F43}"/>
              </a:ext>
            </a:extLst>
          </p:cNvPr>
          <p:cNvSpPr txBox="1"/>
          <p:nvPr/>
        </p:nvSpPr>
        <p:spPr>
          <a:xfrm>
            <a:off x="3256733" y="1099823"/>
            <a:ext cx="5748736" cy="1040417"/>
          </a:xfrm>
          <a:prstGeom prst="roundRect">
            <a:avLst/>
          </a:prstGeom>
          <a:solidFill>
            <a:srgbClr val="EFDEC6"/>
          </a:solidFill>
          <a:ln w="28575">
            <a:solidFill>
              <a:srgbClr val="A98659"/>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72000" rtlCol="0" anchor="t">
            <a:spAutoFit/>
          </a:bodyPr>
          <a:lstStyle/>
          <a:p>
            <a:pPr lvl="0" algn="just">
              <a:lnSpc>
                <a:spcPct val="150000"/>
              </a:lnSpc>
              <a:spcBef>
                <a:spcPts val="300"/>
              </a:spcBef>
              <a:spcAft>
                <a:spcPts val="300"/>
              </a:spcAft>
            </a:pP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Nhà</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nước</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pháp</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quyền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xã</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hội</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chủ</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nghĩa</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Việt</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Nam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của</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Nhân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dân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do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Nhân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dân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và</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vì</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Nhân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dân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endParaRPr lang="en-VN" sz="2000" dirty="0">
              <a:solidFill>
                <a:srgbClr val="3F3F3F"/>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5" name="TextBox 10">
            <a:extLst>
              <a:ext uri="{FF2B5EF4-FFF2-40B4-BE49-F238E27FC236}">
                <a16:creationId xmlns:a16="http://schemas.microsoft.com/office/drawing/2014/main" id="{7FE837F9-404E-C424-E847-4C7A37417E94}"/>
              </a:ext>
            </a:extLst>
          </p:cNvPr>
          <p:cNvSpPr txBox="1"/>
          <p:nvPr/>
        </p:nvSpPr>
        <p:spPr>
          <a:xfrm>
            <a:off x="3256733" y="2377938"/>
            <a:ext cx="5748736" cy="2572751"/>
          </a:xfrm>
          <a:prstGeom prst="roundRect">
            <a:avLst/>
          </a:prstGeom>
          <a:solidFill>
            <a:srgbClr val="EFDEC6"/>
          </a:solidFill>
          <a:ln w="28575">
            <a:solidFill>
              <a:srgbClr val="A98659"/>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72000" rtlCol="0" anchor="t">
            <a:spAutoFit/>
          </a:bodyPr>
          <a:lstStyle/>
          <a:p>
            <a:pPr lvl="0" algn="just">
              <a:lnSpc>
                <a:spcPct val="150000"/>
              </a:lnSpc>
              <a:spcBef>
                <a:spcPts val="300"/>
              </a:spcBef>
              <a:spcAft>
                <a:spcPts val="300"/>
              </a:spcAft>
            </a:pP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Nước</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Cộng</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hoà</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xã</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hội</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chủ</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nghĩa</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Việt</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Nam do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Nhân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dân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làm</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chủ</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tất</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cả</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quyền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lực</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Nhà</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nước</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thuộc</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về</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Nhân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dân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mà</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nền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tảng</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là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liên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minh</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giữa</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giai</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cấp</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công</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nhân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giai</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cấp</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nông</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dân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và</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đội</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ngũ</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trí</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thức</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a:t>
            </a:r>
            <a:endParaRPr lang="en-VN" sz="2000" dirty="0">
              <a:solidFill>
                <a:srgbClr val="3F3F3F"/>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9059792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p:tgtEl>
                                          <p:spTgt spid="14"/>
                                        </p:tgtEl>
                                        <p:attrNameLst>
                                          <p:attrName>ppt_x</p:attrName>
                                        </p:attrNameLst>
                                      </p:cBhvr>
                                      <p:tavLst>
                                        <p:tav tm="0">
                                          <p:val>
                                            <p:strVal val="#ppt_x+#ppt_w*1.125000"/>
                                          </p:val>
                                        </p:tav>
                                        <p:tav tm="100000">
                                          <p:val>
                                            <p:strVal val="#ppt_x"/>
                                          </p:val>
                                        </p:tav>
                                      </p:tavLst>
                                    </p:anim>
                                    <p:animEffect transition="in" filter="wipe(left)">
                                      <p:cBhvr>
                                        <p:cTn id="13" dur="500"/>
                                        <p:tgtEl>
                                          <p:spTgt spid="14"/>
                                        </p:tgtEl>
                                      </p:cBhvr>
                                    </p:animEffect>
                                  </p:childTnLst>
                                </p:cTn>
                              </p:par>
                            </p:childTnLst>
                          </p:cTn>
                        </p:par>
                        <p:par>
                          <p:cTn id="14" fill="hold">
                            <p:stCondLst>
                              <p:cond delay="500"/>
                            </p:stCondLst>
                            <p:childTnLst>
                              <p:par>
                                <p:cTn id="15" presetID="12" presetClass="entr" presetSubtype="2"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p:tgtEl>
                                          <p:spTgt spid="15"/>
                                        </p:tgtEl>
                                        <p:attrNameLst>
                                          <p:attrName>ppt_x</p:attrName>
                                        </p:attrNameLst>
                                      </p:cBhvr>
                                      <p:tavLst>
                                        <p:tav tm="0">
                                          <p:val>
                                            <p:strVal val="#ppt_x+#ppt_w*1.125000"/>
                                          </p:val>
                                        </p:tav>
                                        <p:tav tm="100000">
                                          <p:val>
                                            <p:strVal val="#ppt_x"/>
                                          </p:val>
                                        </p:tav>
                                      </p:tavLst>
                                    </p:anim>
                                    <p:animEffect transition="in" filter="wipe(left)">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90"/>
        <p:cNvGrpSpPr/>
        <p:nvPr/>
      </p:nvGrpSpPr>
      <p:grpSpPr>
        <a:xfrm>
          <a:off x="0" y="0"/>
          <a:ext cx="0" cy="0"/>
          <a:chOff x="0" y="0"/>
          <a:chExt cx="0" cy="0"/>
        </a:xfrm>
      </p:grpSpPr>
      <p:pic>
        <p:nvPicPr>
          <p:cNvPr id="5122" name="Picture 2" descr="Ban Chấp hành Trung ương Đảng Cộng sản Việt Nam – Wikipedia tiếng Việt">
            <a:extLst>
              <a:ext uri="{FF2B5EF4-FFF2-40B4-BE49-F238E27FC236}">
                <a16:creationId xmlns:a16="http://schemas.microsoft.com/office/drawing/2014/main" id="{CCC8CFC0-D523-D141-8685-9EAE55A62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1903" y="1848908"/>
            <a:ext cx="3108326" cy="20722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2909D87-CDD8-11EC-E498-64E1A9D2B85B}"/>
              </a:ext>
            </a:extLst>
          </p:cNvPr>
          <p:cNvSpPr txBox="1"/>
          <p:nvPr/>
        </p:nvSpPr>
        <p:spPr>
          <a:xfrm>
            <a:off x="393701" y="559656"/>
            <a:ext cx="8356600" cy="496931"/>
          </a:xfrm>
          <a:prstGeom prst="rect">
            <a:avLst/>
          </a:prstGeom>
          <a:noFill/>
        </p:spPr>
        <p:txBody>
          <a:bodyPr wrap="square">
            <a:spAutoFit/>
          </a:bodyPr>
          <a:lstStyle/>
          <a:p>
            <a:pPr algn="just">
              <a:lnSpc>
                <a:spcPct val="150000"/>
              </a:lnSpc>
            </a:pPr>
            <a:r>
              <a:rPr lang="fr-FR" sz="2000" b="1" dirty="0">
                <a:solidFill>
                  <a:srgbClr val="3F3F3F"/>
                </a:solidFill>
                <a:latin typeface="Arial" panose="020B0604020202020204" pitchFamily="34" charset="0"/>
                <a:ea typeface="Calibri" panose="020F0502020204030204" pitchFamily="34" charset="0"/>
              </a:rPr>
              <a:t>Vai </a:t>
            </a:r>
            <a:r>
              <a:rPr lang="fr-FR" sz="2000" b="1" dirty="0" err="1">
                <a:solidFill>
                  <a:srgbClr val="3F3F3F"/>
                </a:solidFill>
                <a:latin typeface="Arial" panose="020B0604020202020204" pitchFamily="34" charset="0"/>
                <a:ea typeface="Calibri" panose="020F0502020204030204" pitchFamily="34" charset="0"/>
              </a:rPr>
              <a:t>trò</a:t>
            </a:r>
            <a:r>
              <a:rPr lang="fr-FR" sz="2000" b="1" dirty="0">
                <a:solidFill>
                  <a:srgbClr val="3F3F3F"/>
                </a:solidFill>
                <a:latin typeface="Arial" panose="020B0604020202020204" pitchFamily="34" charset="0"/>
                <a:ea typeface="Calibri" panose="020F0502020204030204" pitchFamily="34" charset="0"/>
              </a:rPr>
              <a:t> </a:t>
            </a:r>
            <a:r>
              <a:rPr lang="fr-FR" sz="2000" b="1" dirty="0" err="1">
                <a:solidFill>
                  <a:srgbClr val="3F3F3F"/>
                </a:solidFill>
                <a:latin typeface="Arial" panose="020B0604020202020204" pitchFamily="34" charset="0"/>
                <a:ea typeface="Calibri" panose="020F0502020204030204" pitchFamily="34" charset="0"/>
              </a:rPr>
              <a:t>của</a:t>
            </a:r>
            <a:r>
              <a:rPr lang="fr-FR" sz="2000" b="1" dirty="0">
                <a:solidFill>
                  <a:srgbClr val="3F3F3F"/>
                </a:solidFill>
                <a:latin typeface="Arial" panose="020B0604020202020204" pitchFamily="34" charset="0"/>
                <a:ea typeface="Calibri" panose="020F0502020204030204" pitchFamily="34" charset="0"/>
              </a:rPr>
              <a:t> </a:t>
            </a:r>
            <a:r>
              <a:rPr lang="fr-FR" sz="2000" b="1" dirty="0" err="1">
                <a:solidFill>
                  <a:srgbClr val="3F3F3F"/>
                </a:solidFill>
                <a:latin typeface="Arial" panose="020B0604020202020204" pitchFamily="34" charset="0"/>
                <a:ea typeface="Calibri" panose="020F0502020204030204" pitchFamily="34" charset="0"/>
              </a:rPr>
              <a:t>Đảng</a:t>
            </a:r>
            <a:r>
              <a:rPr lang="fr-FR" sz="2000" b="1" dirty="0">
                <a:solidFill>
                  <a:srgbClr val="3F3F3F"/>
                </a:solidFill>
                <a:latin typeface="Arial" panose="020B0604020202020204" pitchFamily="34" charset="0"/>
                <a:ea typeface="Calibri" panose="020F0502020204030204" pitchFamily="34" charset="0"/>
              </a:rPr>
              <a:t> </a:t>
            </a:r>
            <a:r>
              <a:rPr lang="fr-FR" sz="2000" b="1" dirty="0" err="1">
                <a:solidFill>
                  <a:srgbClr val="3F3F3F"/>
                </a:solidFill>
                <a:latin typeface="Arial" panose="020B0604020202020204" pitchFamily="34" charset="0"/>
                <a:ea typeface="Calibri" panose="020F0502020204030204" pitchFamily="34" charset="0"/>
              </a:rPr>
              <a:t>cộng</a:t>
            </a:r>
            <a:r>
              <a:rPr lang="fr-FR" sz="2000" b="1" dirty="0">
                <a:solidFill>
                  <a:srgbClr val="3F3F3F"/>
                </a:solidFill>
                <a:latin typeface="Arial" panose="020B0604020202020204" pitchFamily="34" charset="0"/>
                <a:ea typeface="Calibri" panose="020F0502020204030204" pitchFamily="34" charset="0"/>
              </a:rPr>
              <a:t> </a:t>
            </a:r>
            <a:r>
              <a:rPr lang="fr-FR" sz="2000" b="1" dirty="0" err="1">
                <a:solidFill>
                  <a:srgbClr val="3F3F3F"/>
                </a:solidFill>
                <a:latin typeface="Arial" panose="020B0604020202020204" pitchFamily="34" charset="0"/>
                <a:ea typeface="Calibri" panose="020F0502020204030204" pitchFamily="34" charset="0"/>
              </a:rPr>
              <a:t>sản</a:t>
            </a:r>
            <a:r>
              <a:rPr lang="fr-FR" sz="2000" b="1" dirty="0">
                <a:solidFill>
                  <a:srgbClr val="3F3F3F"/>
                </a:solidFill>
                <a:latin typeface="Arial" panose="020B0604020202020204" pitchFamily="34" charset="0"/>
                <a:ea typeface="Calibri" panose="020F0502020204030204" pitchFamily="34" charset="0"/>
              </a:rPr>
              <a:t> </a:t>
            </a:r>
            <a:r>
              <a:rPr lang="fr-FR" sz="2000" b="1" dirty="0" err="1">
                <a:solidFill>
                  <a:srgbClr val="3F3F3F"/>
                </a:solidFill>
                <a:latin typeface="Arial" panose="020B0604020202020204" pitchFamily="34" charset="0"/>
                <a:ea typeface="Calibri" panose="020F0502020204030204" pitchFamily="34" charset="0"/>
              </a:rPr>
              <a:t>Việt</a:t>
            </a:r>
            <a:r>
              <a:rPr lang="fr-FR" sz="2000" b="1" dirty="0">
                <a:solidFill>
                  <a:srgbClr val="3F3F3F"/>
                </a:solidFill>
                <a:latin typeface="Arial" panose="020B0604020202020204" pitchFamily="34" charset="0"/>
                <a:ea typeface="Calibri" panose="020F0502020204030204" pitchFamily="34" charset="0"/>
              </a:rPr>
              <a:t> Nam </a:t>
            </a:r>
            <a:r>
              <a:rPr lang="fr-FR" sz="2000" b="1" dirty="0" err="1">
                <a:solidFill>
                  <a:srgbClr val="3F3F3F"/>
                </a:solidFill>
                <a:effectLst/>
                <a:latin typeface="Arial" panose="020B0604020202020204" pitchFamily="34" charset="0"/>
                <a:ea typeface="Calibri" panose="020F0502020204030204" pitchFamily="34" charset="0"/>
              </a:rPr>
              <a:t>được</a:t>
            </a:r>
            <a:r>
              <a:rPr lang="fr-FR" sz="2000" b="1" dirty="0">
                <a:solidFill>
                  <a:srgbClr val="3F3F3F"/>
                </a:solidFill>
                <a:effectLst/>
                <a:latin typeface="Arial" panose="020B0604020202020204" pitchFamily="34" charset="0"/>
                <a:ea typeface="Calibri" panose="020F0502020204030204" pitchFamily="34" charset="0"/>
              </a:rPr>
              <a:t> </a:t>
            </a:r>
            <a:r>
              <a:rPr lang="fr-FR" sz="2000" b="1" dirty="0" err="1">
                <a:solidFill>
                  <a:srgbClr val="3F3F3F"/>
                </a:solidFill>
                <a:effectLst/>
                <a:latin typeface="Arial" panose="020B0604020202020204" pitchFamily="34" charset="0"/>
                <a:ea typeface="Calibri" panose="020F0502020204030204" pitchFamily="34" charset="0"/>
              </a:rPr>
              <a:t>thể</a:t>
            </a:r>
            <a:r>
              <a:rPr lang="fr-FR" sz="2000" b="1" dirty="0">
                <a:solidFill>
                  <a:srgbClr val="3F3F3F"/>
                </a:solidFill>
                <a:effectLst/>
                <a:latin typeface="Arial" panose="020B0604020202020204" pitchFamily="34" charset="0"/>
                <a:ea typeface="Calibri" panose="020F0502020204030204" pitchFamily="34" charset="0"/>
              </a:rPr>
              <a:t> </a:t>
            </a:r>
            <a:r>
              <a:rPr lang="fr-FR" sz="2000" b="1" dirty="0" err="1">
                <a:solidFill>
                  <a:srgbClr val="3F3F3F"/>
                </a:solidFill>
                <a:effectLst/>
                <a:latin typeface="Arial" panose="020B0604020202020204" pitchFamily="34" charset="0"/>
                <a:ea typeface="Calibri" panose="020F0502020204030204" pitchFamily="34" charset="0"/>
              </a:rPr>
              <a:t>hiện</a:t>
            </a:r>
            <a:r>
              <a:rPr lang="fr-FR" sz="2000" b="1" dirty="0">
                <a:solidFill>
                  <a:srgbClr val="3F3F3F"/>
                </a:solidFill>
                <a:effectLst/>
                <a:latin typeface="Arial" panose="020B0604020202020204" pitchFamily="34" charset="0"/>
                <a:ea typeface="Calibri" panose="020F0502020204030204" pitchFamily="34" charset="0"/>
              </a:rPr>
              <a:t> </a:t>
            </a:r>
            <a:r>
              <a:rPr lang="fr-FR" sz="2000" b="1" dirty="0" err="1">
                <a:solidFill>
                  <a:srgbClr val="3F3F3F"/>
                </a:solidFill>
                <a:effectLst/>
                <a:latin typeface="Arial" panose="020B0604020202020204" pitchFamily="34" charset="0"/>
                <a:ea typeface="Calibri" panose="020F0502020204030204" pitchFamily="34" charset="0"/>
              </a:rPr>
              <a:t>trong</a:t>
            </a:r>
            <a:r>
              <a:rPr lang="fr-FR" sz="2000" b="1" dirty="0">
                <a:solidFill>
                  <a:srgbClr val="3F3F3F"/>
                </a:solidFill>
                <a:effectLst/>
                <a:latin typeface="Arial" panose="020B0604020202020204" pitchFamily="34" charset="0"/>
                <a:ea typeface="Calibri" panose="020F0502020204030204" pitchFamily="34" charset="0"/>
              </a:rPr>
              <a:t> </a:t>
            </a:r>
            <a:r>
              <a:rPr lang="fr-FR" sz="2000" b="1" dirty="0" err="1">
                <a:solidFill>
                  <a:srgbClr val="3F3F3F"/>
                </a:solidFill>
                <a:effectLst/>
                <a:latin typeface="Arial" panose="020B0604020202020204" pitchFamily="34" charset="0"/>
                <a:ea typeface="Calibri" panose="020F0502020204030204" pitchFamily="34" charset="0"/>
              </a:rPr>
              <a:t>Hiến</a:t>
            </a:r>
            <a:r>
              <a:rPr lang="fr-FR" sz="2000" b="1" dirty="0">
                <a:solidFill>
                  <a:srgbClr val="3F3F3F"/>
                </a:solidFill>
                <a:effectLst/>
                <a:latin typeface="Arial" panose="020B0604020202020204" pitchFamily="34" charset="0"/>
                <a:ea typeface="Calibri" panose="020F0502020204030204" pitchFamily="34" charset="0"/>
              </a:rPr>
              <a:t> </a:t>
            </a:r>
            <a:r>
              <a:rPr lang="fr-FR" sz="2000" b="1" dirty="0" err="1">
                <a:solidFill>
                  <a:srgbClr val="3F3F3F"/>
                </a:solidFill>
                <a:effectLst/>
                <a:latin typeface="Arial" panose="020B0604020202020204" pitchFamily="34" charset="0"/>
                <a:ea typeface="Calibri" panose="020F0502020204030204" pitchFamily="34" charset="0"/>
              </a:rPr>
              <a:t>pháp</a:t>
            </a:r>
            <a:r>
              <a:rPr lang="en-VN" sz="2000" b="1" dirty="0">
                <a:solidFill>
                  <a:srgbClr val="3F3F3F"/>
                </a:solidFill>
                <a:effectLst/>
              </a:rPr>
              <a:t> </a:t>
            </a:r>
            <a:endParaRPr lang="en-VN" sz="2000" b="1" dirty="0">
              <a:solidFill>
                <a:srgbClr val="3F3F3F"/>
              </a:solidFill>
            </a:endParaRPr>
          </a:p>
        </p:txBody>
      </p:sp>
      <p:sp>
        <p:nvSpPr>
          <p:cNvPr id="6" name="TextBox 5">
            <a:extLst>
              <a:ext uri="{FF2B5EF4-FFF2-40B4-BE49-F238E27FC236}">
                <a16:creationId xmlns:a16="http://schemas.microsoft.com/office/drawing/2014/main" id="{A96AAA18-1C3B-80F4-E789-2294601A0AC6}"/>
              </a:ext>
            </a:extLst>
          </p:cNvPr>
          <p:cNvSpPr txBox="1"/>
          <p:nvPr/>
        </p:nvSpPr>
        <p:spPr>
          <a:xfrm>
            <a:off x="0" y="1629928"/>
            <a:ext cx="3318934" cy="2806666"/>
          </a:xfrm>
          <a:prstGeom prst="rect">
            <a:avLst/>
          </a:prstGeom>
          <a:noFill/>
        </p:spPr>
        <p:txBody>
          <a:bodyPr wrap="square">
            <a:spAutoFit/>
          </a:bodyPr>
          <a:lstStyle/>
          <a:p>
            <a:pPr lvl="0" algn="just">
              <a:lnSpc>
                <a:spcPct val="150000"/>
              </a:lnSpc>
              <a:spcBef>
                <a:spcPts val="300"/>
              </a:spcBef>
              <a:spcAft>
                <a:spcPts val="300"/>
              </a:spcAft>
            </a:pP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Đảng</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Cộng</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sản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Việt</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Nam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gắn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bó</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mật</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thiết</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với</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Nhân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dân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chịu</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sự</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giám</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sát</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của</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Nhân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dân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chịu</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trách</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nhiệm</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trước</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Nhân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dân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về</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những</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quyết</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định</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của</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mình</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endParaRPr lang="en-VN" sz="2000" dirty="0">
              <a:solidFill>
                <a:srgbClr val="3F3F3F"/>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47E1E0B-AA36-933C-7F0D-D4A963C5E2FE}"/>
              </a:ext>
            </a:extLst>
          </p:cNvPr>
          <p:cNvSpPr txBox="1"/>
          <p:nvPr/>
        </p:nvSpPr>
        <p:spPr>
          <a:xfrm>
            <a:off x="6553198" y="1943348"/>
            <a:ext cx="2446867" cy="1883336"/>
          </a:xfrm>
          <a:prstGeom prst="rect">
            <a:avLst/>
          </a:prstGeom>
          <a:noFill/>
        </p:spPr>
        <p:txBody>
          <a:bodyPr wrap="square">
            <a:spAutoFit/>
          </a:bodyPr>
          <a:lstStyle/>
          <a:p>
            <a:pPr lvl="0" algn="just">
              <a:lnSpc>
                <a:spcPct val="150000"/>
              </a:lnSpc>
              <a:spcBef>
                <a:spcPts val="300"/>
              </a:spcBef>
              <a:spcAft>
                <a:spcPts val="300"/>
              </a:spcAft>
            </a:pP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Đảng</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Cộng</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sản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Việt</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Nam là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lực</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lượng</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lãnh</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đạo</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Nhà</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nước</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và</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xã</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hội</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a:t>
            </a:r>
            <a:endParaRPr lang="en-VN" sz="2000" dirty="0">
              <a:solidFill>
                <a:srgbClr val="3F3F3F"/>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06372788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89"/>
        <p:cNvGrpSpPr/>
        <p:nvPr/>
      </p:nvGrpSpPr>
      <p:grpSpPr>
        <a:xfrm>
          <a:off x="0" y="0"/>
          <a:ext cx="0" cy="0"/>
          <a:chOff x="0" y="0"/>
          <a:chExt cx="0" cy="0"/>
        </a:xfrm>
      </p:grpSpPr>
      <p:pic>
        <p:nvPicPr>
          <p:cNvPr id="4" name="Graphic 3">
            <a:extLst>
              <a:ext uri="{FF2B5EF4-FFF2-40B4-BE49-F238E27FC236}">
                <a16:creationId xmlns:a16="http://schemas.microsoft.com/office/drawing/2014/main" id="{9A425C13-C3E9-F5DD-20EB-3B42106F67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104" y="2047186"/>
            <a:ext cx="1865833" cy="1865833"/>
          </a:xfrm>
          <a:prstGeom prst="rect">
            <a:avLst/>
          </a:prstGeom>
        </p:spPr>
      </p:pic>
      <p:sp>
        <p:nvSpPr>
          <p:cNvPr id="5" name="TextBox 4">
            <a:extLst>
              <a:ext uri="{FF2B5EF4-FFF2-40B4-BE49-F238E27FC236}">
                <a16:creationId xmlns:a16="http://schemas.microsoft.com/office/drawing/2014/main" id="{35BF597E-4A3E-FB9C-1F77-E7EAB1F27DBE}"/>
              </a:ext>
            </a:extLst>
          </p:cNvPr>
          <p:cNvSpPr txBox="1"/>
          <p:nvPr/>
        </p:nvSpPr>
        <p:spPr>
          <a:xfrm>
            <a:off x="393700" y="14693"/>
            <a:ext cx="8356600" cy="958596"/>
          </a:xfrm>
          <a:prstGeom prst="rect">
            <a:avLst/>
          </a:prstGeom>
          <a:noFill/>
        </p:spPr>
        <p:txBody>
          <a:bodyPr wrap="square">
            <a:spAutoFit/>
          </a:bodyPr>
          <a:lstStyle/>
          <a:p>
            <a:pPr algn="ctr">
              <a:lnSpc>
                <a:spcPct val="150000"/>
              </a:lnSpc>
            </a:pPr>
            <a:r>
              <a:rPr lang="fr-FR" sz="2000" b="1" dirty="0">
                <a:solidFill>
                  <a:srgbClr val="3F3F3F"/>
                </a:solidFill>
                <a:latin typeface="Arial" panose="020B0604020202020204" pitchFamily="34" charset="0"/>
                <a:ea typeface="Calibri" panose="020F0502020204030204" pitchFamily="34" charset="0"/>
              </a:rPr>
              <a:t>Vai </a:t>
            </a:r>
            <a:r>
              <a:rPr lang="fr-FR" sz="2000" b="1" dirty="0" err="1">
                <a:solidFill>
                  <a:srgbClr val="3F3F3F"/>
                </a:solidFill>
                <a:latin typeface="Arial" panose="020B0604020202020204" pitchFamily="34" charset="0"/>
                <a:ea typeface="Calibri" panose="020F0502020204030204" pitchFamily="34" charset="0"/>
              </a:rPr>
              <a:t>trò</a:t>
            </a:r>
            <a:r>
              <a:rPr lang="fr-FR" sz="2000" b="1" dirty="0">
                <a:solidFill>
                  <a:srgbClr val="3F3F3F"/>
                </a:solidFill>
                <a:latin typeface="Arial" panose="020B0604020202020204" pitchFamily="34" charset="0"/>
                <a:ea typeface="Calibri" panose="020F0502020204030204" pitchFamily="34" charset="0"/>
              </a:rPr>
              <a:t> </a:t>
            </a:r>
            <a:r>
              <a:rPr lang="fr-FR" sz="2000" b="1" dirty="0" err="1">
                <a:solidFill>
                  <a:srgbClr val="3F3F3F"/>
                </a:solidFill>
                <a:latin typeface="Arial" panose="020B0604020202020204" pitchFamily="34" charset="0"/>
                <a:ea typeface="Calibri" panose="020F0502020204030204" pitchFamily="34" charset="0"/>
              </a:rPr>
              <a:t>của</a:t>
            </a:r>
            <a:r>
              <a:rPr lang="fr-FR" sz="2000" b="1" dirty="0">
                <a:solidFill>
                  <a:srgbClr val="3F3F3F"/>
                </a:solidFill>
                <a:latin typeface="Arial" panose="020B0604020202020204" pitchFamily="34" charset="0"/>
                <a:ea typeface="Calibri" panose="020F0502020204030204" pitchFamily="34" charset="0"/>
              </a:rPr>
              <a:t> </a:t>
            </a:r>
            <a:r>
              <a:rPr lang="fr-FR" sz="2000" b="1" dirty="0" err="1">
                <a:solidFill>
                  <a:srgbClr val="3F3F3F"/>
                </a:solidFill>
                <a:latin typeface="Arial" panose="020B0604020202020204" pitchFamily="34" charset="0"/>
                <a:ea typeface="Calibri" panose="020F0502020204030204" pitchFamily="34" charset="0"/>
              </a:rPr>
              <a:t>Mặt</a:t>
            </a:r>
            <a:r>
              <a:rPr lang="fr-FR" sz="2000" b="1" dirty="0">
                <a:solidFill>
                  <a:srgbClr val="3F3F3F"/>
                </a:solidFill>
                <a:latin typeface="Arial" panose="020B0604020202020204" pitchFamily="34" charset="0"/>
                <a:ea typeface="Calibri" panose="020F0502020204030204" pitchFamily="34" charset="0"/>
              </a:rPr>
              <a:t> </a:t>
            </a:r>
            <a:r>
              <a:rPr lang="fr-FR" sz="2000" b="1" dirty="0" err="1">
                <a:solidFill>
                  <a:srgbClr val="3F3F3F"/>
                </a:solidFill>
                <a:latin typeface="Arial" panose="020B0604020202020204" pitchFamily="34" charset="0"/>
                <a:ea typeface="Calibri" panose="020F0502020204030204" pitchFamily="34" charset="0"/>
              </a:rPr>
              <a:t>trận</a:t>
            </a:r>
            <a:r>
              <a:rPr lang="fr-FR" sz="2000" b="1" dirty="0">
                <a:solidFill>
                  <a:srgbClr val="3F3F3F"/>
                </a:solidFill>
                <a:latin typeface="Arial" panose="020B0604020202020204" pitchFamily="34" charset="0"/>
                <a:ea typeface="Calibri" panose="020F0502020204030204" pitchFamily="34" charset="0"/>
              </a:rPr>
              <a:t> </a:t>
            </a:r>
            <a:r>
              <a:rPr lang="fr-FR" sz="2000" b="1" dirty="0" err="1">
                <a:solidFill>
                  <a:srgbClr val="3F3F3F"/>
                </a:solidFill>
                <a:latin typeface="Arial" panose="020B0604020202020204" pitchFamily="34" charset="0"/>
                <a:ea typeface="Calibri" panose="020F0502020204030204" pitchFamily="34" charset="0"/>
              </a:rPr>
              <a:t>tổ</a:t>
            </a:r>
            <a:r>
              <a:rPr lang="fr-FR" sz="2000" b="1" dirty="0">
                <a:solidFill>
                  <a:srgbClr val="3F3F3F"/>
                </a:solidFill>
                <a:latin typeface="Arial" panose="020B0604020202020204" pitchFamily="34" charset="0"/>
                <a:ea typeface="Calibri" panose="020F0502020204030204" pitchFamily="34" charset="0"/>
              </a:rPr>
              <a:t> </a:t>
            </a:r>
            <a:r>
              <a:rPr lang="fr-FR" sz="2000" b="1" dirty="0" err="1">
                <a:solidFill>
                  <a:srgbClr val="3F3F3F"/>
                </a:solidFill>
                <a:latin typeface="Arial" panose="020B0604020202020204" pitchFamily="34" charset="0"/>
                <a:ea typeface="Calibri" panose="020F0502020204030204" pitchFamily="34" charset="0"/>
              </a:rPr>
              <a:t>quốc</a:t>
            </a:r>
            <a:r>
              <a:rPr lang="fr-FR" sz="2000" b="1" dirty="0">
                <a:solidFill>
                  <a:srgbClr val="3F3F3F"/>
                </a:solidFill>
                <a:latin typeface="Arial" panose="020B0604020202020204" pitchFamily="34" charset="0"/>
                <a:ea typeface="Calibri" panose="020F0502020204030204" pitchFamily="34" charset="0"/>
              </a:rPr>
              <a:t> </a:t>
            </a:r>
            <a:r>
              <a:rPr lang="fr-FR" sz="2000" b="1" dirty="0" err="1">
                <a:solidFill>
                  <a:srgbClr val="3F3F3F"/>
                </a:solidFill>
                <a:latin typeface="Arial" panose="020B0604020202020204" pitchFamily="34" charset="0"/>
                <a:ea typeface="Calibri" panose="020F0502020204030204" pitchFamily="34" charset="0"/>
              </a:rPr>
              <a:t>Việt</a:t>
            </a:r>
            <a:r>
              <a:rPr lang="fr-FR" sz="2000" b="1" dirty="0">
                <a:solidFill>
                  <a:srgbClr val="3F3F3F"/>
                </a:solidFill>
                <a:latin typeface="Arial" panose="020B0604020202020204" pitchFamily="34" charset="0"/>
                <a:ea typeface="Calibri" panose="020F0502020204030204" pitchFamily="34" charset="0"/>
              </a:rPr>
              <a:t> Nam </a:t>
            </a:r>
            <a:r>
              <a:rPr lang="fr-FR" sz="2000" b="1" dirty="0" err="1">
                <a:solidFill>
                  <a:srgbClr val="3F3F3F"/>
                </a:solidFill>
                <a:latin typeface="Arial" panose="020B0604020202020204" pitchFamily="34" charset="0"/>
                <a:ea typeface="Calibri" panose="020F0502020204030204" pitchFamily="34" charset="0"/>
              </a:rPr>
              <a:t>và</a:t>
            </a:r>
            <a:r>
              <a:rPr lang="fr-FR" sz="2000" b="1" dirty="0">
                <a:solidFill>
                  <a:srgbClr val="3F3F3F"/>
                </a:solidFill>
                <a:latin typeface="Arial" panose="020B0604020202020204" pitchFamily="34" charset="0"/>
                <a:ea typeface="Calibri" panose="020F0502020204030204" pitchFamily="34" charset="0"/>
              </a:rPr>
              <a:t> </a:t>
            </a:r>
            <a:r>
              <a:rPr lang="fr-FR" sz="2000" b="1" dirty="0" err="1">
                <a:solidFill>
                  <a:srgbClr val="3F3F3F"/>
                </a:solidFill>
                <a:latin typeface="Arial" panose="020B0604020202020204" pitchFamily="34" charset="0"/>
                <a:ea typeface="Calibri" panose="020F0502020204030204" pitchFamily="34" charset="0"/>
              </a:rPr>
              <a:t>các</a:t>
            </a:r>
            <a:r>
              <a:rPr lang="fr-FR" sz="2000" b="1" dirty="0">
                <a:solidFill>
                  <a:srgbClr val="3F3F3F"/>
                </a:solidFill>
                <a:latin typeface="Arial" panose="020B0604020202020204" pitchFamily="34" charset="0"/>
                <a:ea typeface="Calibri" panose="020F0502020204030204" pitchFamily="34" charset="0"/>
              </a:rPr>
              <a:t> </a:t>
            </a:r>
            <a:r>
              <a:rPr lang="fr-FR" sz="2000" b="1" dirty="0" err="1">
                <a:solidFill>
                  <a:srgbClr val="3F3F3F"/>
                </a:solidFill>
                <a:latin typeface="Arial" panose="020B0604020202020204" pitchFamily="34" charset="0"/>
                <a:ea typeface="Calibri" panose="020F0502020204030204" pitchFamily="34" charset="0"/>
              </a:rPr>
              <a:t>tổ</a:t>
            </a:r>
            <a:r>
              <a:rPr lang="fr-FR" sz="2000" b="1" dirty="0">
                <a:solidFill>
                  <a:srgbClr val="3F3F3F"/>
                </a:solidFill>
                <a:latin typeface="Arial" panose="020B0604020202020204" pitchFamily="34" charset="0"/>
                <a:ea typeface="Calibri" panose="020F0502020204030204" pitchFamily="34" charset="0"/>
              </a:rPr>
              <a:t> </a:t>
            </a:r>
            <a:r>
              <a:rPr lang="fr-FR" sz="2000" b="1" dirty="0" err="1">
                <a:solidFill>
                  <a:srgbClr val="3F3F3F"/>
                </a:solidFill>
                <a:latin typeface="Arial" panose="020B0604020202020204" pitchFamily="34" charset="0"/>
                <a:ea typeface="Calibri" panose="020F0502020204030204" pitchFamily="34" charset="0"/>
              </a:rPr>
              <a:t>chức</a:t>
            </a:r>
            <a:r>
              <a:rPr lang="fr-FR" sz="2000" b="1" dirty="0">
                <a:solidFill>
                  <a:srgbClr val="3F3F3F"/>
                </a:solidFill>
                <a:latin typeface="Arial" panose="020B0604020202020204" pitchFamily="34" charset="0"/>
                <a:ea typeface="Calibri" panose="020F0502020204030204" pitchFamily="34" charset="0"/>
              </a:rPr>
              <a:t> </a:t>
            </a:r>
            <a:r>
              <a:rPr lang="fr-FR" sz="2000" b="1" dirty="0" err="1">
                <a:solidFill>
                  <a:srgbClr val="3F3F3F"/>
                </a:solidFill>
                <a:latin typeface="Arial" panose="020B0604020202020204" pitchFamily="34" charset="0"/>
                <a:ea typeface="Calibri" panose="020F0502020204030204" pitchFamily="34" charset="0"/>
              </a:rPr>
              <a:t>thành</a:t>
            </a:r>
            <a:r>
              <a:rPr lang="fr-FR" sz="2000" b="1" dirty="0">
                <a:solidFill>
                  <a:srgbClr val="3F3F3F"/>
                </a:solidFill>
                <a:latin typeface="Arial" panose="020B0604020202020204" pitchFamily="34" charset="0"/>
                <a:ea typeface="Calibri" panose="020F0502020204030204" pitchFamily="34" charset="0"/>
              </a:rPr>
              <a:t> </a:t>
            </a:r>
            <a:r>
              <a:rPr lang="fr-FR" sz="2000" b="1" dirty="0" err="1">
                <a:solidFill>
                  <a:srgbClr val="3F3F3F"/>
                </a:solidFill>
                <a:latin typeface="Arial" panose="020B0604020202020204" pitchFamily="34" charset="0"/>
                <a:ea typeface="Calibri" panose="020F0502020204030204" pitchFamily="34" charset="0"/>
              </a:rPr>
              <a:t>viên</a:t>
            </a:r>
            <a:r>
              <a:rPr lang="fr-FR" sz="2000" b="1" dirty="0">
                <a:solidFill>
                  <a:srgbClr val="3F3F3F"/>
                </a:solidFill>
                <a:latin typeface="Arial" panose="020B0604020202020204" pitchFamily="34" charset="0"/>
                <a:ea typeface="Calibri" panose="020F0502020204030204" pitchFamily="34" charset="0"/>
              </a:rPr>
              <a:t> </a:t>
            </a:r>
            <a:r>
              <a:rPr lang="fr-FR" sz="2000" b="1" dirty="0" err="1">
                <a:solidFill>
                  <a:srgbClr val="3F3F3F"/>
                </a:solidFill>
                <a:effectLst/>
                <a:latin typeface="Arial" panose="020B0604020202020204" pitchFamily="34" charset="0"/>
                <a:ea typeface="Calibri" panose="020F0502020204030204" pitchFamily="34" charset="0"/>
              </a:rPr>
              <a:t>được</a:t>
            </a:r>
            <a:r>
              <a:rPr lang="fr-FR" sz="2000" b="1" dirty="0">
                <a:solidFill>
                  <a:srgbClr val="3F3F3F"/>
                </a:solidFill>
                <a:effectLst/>
                <a:latin typeface="Arial" panose="020B0604020202020204" pitchFamily="34" charset="0"/>
                <a:ea typeface="Calibri" panose="020F0502020204030204" pitchFamily="34" charset="0"/>
              </a:rPr>
              <a:t> </a:t>
            </a:r>
            <a:r>
              <a:rPr lang="fr-FR" sz="2000" b="1" dirty="0" err="1">
                <a:solidFill>
                  <a:srgbClr val="3F3F3F"/>
                </a:solidFill>
                <a:effectLst/>
                <a:latin typeface="Arial" panose="020B0604020202020204" pitchFamily="34" charset="0"/>
                <a:ea typeface="Calibri" panose="020F0502020204030204" pitchFamily="34" charset="0"/>
              </a:rPr>
              <a:t>thể</a:t>
            </a:r>
            <a:r>
              <a:rPr lang="fr-FR" sz="2000" b="1" dirty="0">
                <a:solidFill>
                  <a:srgbClr val="3F3F3F"/>
                </a:solidFill>
                <a:effectLst/>
                <a:latin typeface="Arial" panose="020B0604020202020204" pitchFamily="34" charset="0"/>
                <a:ea typeface="Calibri" panose="020F0502020204030204" pitchFamily="34" charset="0"/>
              </a:rPr>
              <a:t> </a:t>
            </a:r>
            <a:r>
              <a:rPr lang="fr-FR" sz="2000" b="1" dirty="0" err="1">
                <a:solidFill>
                  <a:srgbClr val="3F3F3F"/>
                </a:solidFill>
                <a:effectLst/>
                <a:latin typeface="Arial" panose="020B0604020202020204" pitchFamily="34" charset="0"/>
                <a:ea typeface="Calibri" panose="020F0502020204030204" pitchFamily="34" charset="0"/>
              </a:rPr>
              <a:t>hiện</a:t>
            </a:r>
            <a:r>
              <a:rPr lang="fr-FR" sz="2000" b="1" dirty="0">
                <a:solidFill>
                  <a:srgbClr val="3F3F3F"/>
                </a:solidFill>
                <a:effectLst/>
                <a:latin typeface="Arial" panose="020B0604020202020204" pitchFamily="34" charset="0"/>
                <a:ea typeface="Calibri" panose="020F0502020204030204" pitchFamily="34" charset="0"/>
              </a:rPr>
              <a:t> </a:t>
            </a:r>
            <a:r>
              <a:rPr lang="fr-FR" sz="2000" b="1" dirty="0" err="1">
                <a:solidFill>
                  <a:srgbClr val="3F3F3F"/>
                </a:solidFill>
                <a:effectLst/>
                <a:latin typeface="Arial" panose="020B0604020202020204" pitchFamily="34" charset="0"/>
                <a:ea typeface="Calibri" panose="020F0502020204030204" pitchFamily="34" charset="0"/>
              </a:rPr>
              <a:t>trong</a:t>
            </a:r>
            <a:r>
              <a:rPr lang="fr-FR" sz="2000" b="1" dirty="0">
                <a:solidFill>
                  <a:srgbClr val="3F3F3F"/>
                </a:solidFill>
                <a:effectLst/>
                <a:latin typeface="Arial" panose="020B0604020202020204" pitchFamily="34" charset="0"/>
                <a:ea typeface="Calibri" panose="020F0502020204030204" pitchFamily="34" charset="0"/>
              </a:rPr>
              <a:t> </a:t>
            </a:r>
            <a:r>
              <a:rPr lang="fr-FR" sz="2000" b="1" dirty="0" err="1">
                <a:solidFill>
                  <a:srgbClr val="3F3F3F"/>
                </a:solidFill>
                <a:effectLst/>
                <a:latin typeface="Arial" panose="020B0604020202020204" pitchFamily="34" charset="0"/>
                <a:ea typeface="Calibri" panose="020F0502020204030204" pitchFamily="34" charset="0"/>
              </a:rPr>
              <a:t>Hiến</a:t>
            </a:r>
            <a:r>
              <a:rPr lang="fr-FR" sz="2000" b="1" dirty="0">
                <a:solidFill>
                  <a:srgbClr val="3F3F3F"/>
                </a:solidFill>
                <a:effectLst/>
                <a:latin typeface="Arial" panose="020B0604020202020204" pitchFamily="34" charset="0"/>
                <a:ea typeface="Calibri" panose="020F0502020204030204" pitchFamily="34" charset="0"/>
              </a:rPr>
              <a:t> </a:t>
            </a:r>
            <a:r>
              <a:rPr lang="fr-FR" sz="2000" b="1" dirty="0" err="1">
                <a:solidFill>
                  <a:srgbClr val="3F3F3F"/>
                </a:solidFill>
                <a:effectLst/>
                <a:latin typeface="Arial" panose="020B0604020202020204" pitchFamily="34" charset="0"/>
                <a:ea typeface="Calibri" panose="020F0502020204030204" pitchFamily="34" charset="0"/>
              </a:rPr>
              <a:t>pháp</a:t>
            </a:r>
            <a:r>
              <a:rPr lang="en-VN" sz="2000" b="1" dirty="0">
                <a:solidFill>
                  <a:srgbClr val="3F3F3F"/>
                </a:solidFill>
                <a:effectLst/>
              </a:rPr>
              <a:t> </a:t>
            </a:r>
            <a:endParaRPr lang="en-VN" sz="2000" b="1" dirty="0">
              <a:solidFill>
                <a:srgbClr val="3F3F3F"/>
              </a:solidFill>
            </a:endParaRPr>
          </a:p>
        </p:txBody>
      </p:sp>
      <p:sp>
        <p:nvSpPr>
          <p:cNvPr id="6" name="TextBox 10">
            <a:extLst>
              <a:ext uri="{FF2B5EF4-FFF2-40B4-BE49-F238E27FC236}">
                <a16:creationId xmlns:a16="http://schemas.microsoft.com/office/drawing/2014/main" id="{25D87959-F7CE-A4BD-2C27-B146ACAC7952}"/>
              </a:ext>
            </a:extLst>
          </p:cNvPr>
          <p:cNvSpPr txBox="1"/>
          <p:nvPr/>
        </p:nvSpPr>
        <p:spPr>
          <a:xfrm>
            <a:off x="2633133" y="1023956"/>
            <a:ext cx="6341533" cy="1040417"/>
          </a:xfrm>
          <a:prstGeom prst="roundRect">
            <a:avLst/>
          </a:prstGeom>
          <a:solidFill>
            <a:srgbClr val="EFDEC6"/>
          </a:solidFill>
          <a:ln w="28575">
            <a:solidFill>
              <a:srgbClr val="A98659"/>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72000" rtlCol="0" anchor="t">
            <a:spAutoFit/>
          </a:bodyPr>
          <a:lstStyle/>
          <a:p>
            <a:pPr lvl="0" algn="just">
              <a:lnSpc>
                <a:spcPct val="150000"/>
              </a:lnSpc>
              <a:spcBef>
                <a:spcPts val="300"/>
              </a:spcBef>
              <a:spcAft>
                <a:spcPts val="300"/>
              </a:spcAft>
            </a:pP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Đại</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diện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bảo</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vệ</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quyền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lợi</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ích</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hợp</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pháp</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chính</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đáng</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của</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Nhân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dân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a:t>
            </a:r>
            <a:endParaRPr lang="en-VN" sz="2000" dirty="0">
              <a:solidFill>
                <a:srgbClr val="3F3F3F"/>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7" name="TextBox 10">
            <a:extLst>
              <a:ext uri="{FF2B5EF4-FFF2-40B4-BE49-F238E27FC236}">
                <a16:creationId xmlns:a16="http://schemas.microsoft.com/office/drawing/2014/main" id="{2FA1C222-A3C5-7C7C-DA94-5AFDB01EE56E}"/>
              </a:ext>
            </a:extLst>
          </p:cNvPr>
          <p:cNvSpPr txBox="1"/>
          <p:nvPr/>
        </p:nvSpPr>
        <p:spPr>
          <a:xfrm>
            <a:off x="2633132" y="2246107"/>
            <a:ext cx="6341533" cy="1040417"/>
          </a:xfrm>
          <a:prstGeom prst="roundRect">
            <a:avLst/>
          </a:prstGeom>
          <a:solidFill>
            <a:srgbClr val="EFDEC6"/>
          </a:solidFill>
          <a:ln w="28575">
            <a:solidFill>
              <a:srgbClr val="A98659"/>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72000" rtlCol="0" anchor="t">
            <a:spAutoFit/>
          </a:bodyPr>
          <a:lstStyle/>
          <a:p>
            <a:pPr lvl="0" algn="just">
              <a:lnSpc>
                <a:spcPct val="150000"/>
              </a:lnSpc>
              <a:spcBef>
                <a:spcPts val="300"/>
              </a:spcBef>
              <a:spcAft>
                <a:spcPts val="300"/>
              </a:spcAft>
            </a:pPr>
            <a:r>
              <a:rPr lang="vi-VN"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ập</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hợp</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phát</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huy</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sức</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mạnh</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đại</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đoàn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kết</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toàn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dân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tộc</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thực</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hiện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dân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chủ</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tăng</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cường</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sự</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đồng</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thuận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xã</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hội</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a:t>
            </a:r>
            <a:endParaRPr lang="en-VN" sz="2000" dirty="0">
              <a:solidFill>
                <a:srgbClr val="3F3F3F"/>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8" name="TextBox 10">
            <a:extLst>
              <a:ext uri="{FF2B5EF4-FFF2-40B4-BE49-F238E27FC236}">
                <a16:creationId xmlns:a16="http://schemas.microsoft.com/office/drawing/2014/main" id="{47721BE1-0C5D-3AF9-89FA-7B732AEF8C22}"/>
              </a:ext>
            </a:extLst>
          </p:cNvPr>
          <p:cNvSpPr txBox="1"/>
          <p:nvPr/>
        </p:nvSpPr>
        <p:spPr>
          <a:xfrm>
            <a:off x="2633133" y="3468258"/>
            <a:ext cx="6341533" cy="1551195"/>
          </a:xfrm>
          <a:prstGeom prst="roundRect">
            <a:avLst/>
          </a:prstGeom>
          <a:solidFill>
            <a:srgbClr val="EFDEC6"/>
          </a:solidFill>
          <a:ln w="28575">
            <a:solidFill>
              <a:srgbClr val="A98659"/>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72000" rtlCol="0" anchor="t">
            <a:spAutoFit/>
          </a:bodyPr>
          <a:lstStyle/>
          <a:p>
            <a:pPr lvl="0" algn="just">
              <a:lnSpc>
                <a:spcPct val="150000"/>
              </a:lnSpc>
              <a:spcBef>
                <a:spcPts val="300"/>
              </a:spcBef>
              <a:spcAft>
                <a:spcPts val="300"/>
              </a:spcAft>
            </a:pPr>
            <a:r>
              <a:rPr lang="vi-VN"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G</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iám</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sát</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phản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biện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xã</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hội</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tham</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gia</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xây</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dựng</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Đảng</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Nhà</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nước</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hoạt</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động</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đối</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ngoại</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nhân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dân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góp</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phần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xây</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dựng</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và</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bảo</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vệ</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Tổ</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quốc</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a:t>
            </a:r>
            <a:endParaRPr lang="en-VN" sz="2000" dirty="0">
              <a:solidFill>
                <a:srgbClr val="3F3F3F"/>
              </a:solidFill>
              <a:effectLst/>
              <a:latin typeface="Times New Roman" panose="02020603050405020304" pitchFamily="18" charset="0"/>
              <a:ea typeface="Arial" panose="020B0604020202020204" pitchFamily="34"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C4D7BCD1-0F56-F1B7-D51A-FC0087EC2A89}"/>
              </a:ext>
            </a:extLst>
          </p:cNvPr>
          <p:cNvCxnSpPr>
            <a:stCxn id="4" idx="3"/>
            <a:endCxn id="6" idx="1"/>
          </p:cNvCxnSpPr>
          <p:nvPr/>
        </p:nvCxnSpPr>
        <p:spPr>
          <a:xfrm flipV="1">
            <a:off x="1954937" y="1544165"/>
            <a:ext cx="678196" cy="1435938"/>
          </a:xfrm>
          <a:prstGeom prst="straightConnector1">
            <a:avLst/>
          </a:prstGeom>
          <a:ln w="28575">
            <a:solidFill>
              <a:srgbClr val="A98659"/>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FEDAB7F-CD3B-5910-CCBF-0FDC265714C4}"/>
              </a:ext>
            </a:extLst>
          </p:cNvPr>
          <p:cNvCxnSpPr>
            <a:stCxn id="4" idx="3"/>
            <a:endCxn id="7" idx="1"/>
          </p:cNvCxnSpPr>
          <p:nvPr/>
        </p:nvCxnSpPr>
        <p:spPr>
          <a:xfrm flipV="1">
            <a:off x="1954937" y="2766316"/>
            <a:ext cx="678195" cy="213787"/>
          </a:xfrm>
          <a:prstGeom prst="straightConnector1">
            <a:avLst/>
          </a:prstGeom>
          <a:ln w="28575">
            <a:solidFill>
              <a:srgbClr val="A98659"/>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5800DFB-68BF-8A63-154A-B10343203335}"/>
              </a:ext>
            </a:extLst>
          </p:cNvPr>
          <p:cNvCxnSpPr>
            <a:stCxn id="4" idx="3"/>
            <a:endCxn id="8" idx="1"/>
          </p:cNvCxnSpPr>
          <p:nvPr/>
        </p:nvCxnSpPr>
        <p:spPr>
          <a:xfrm>
            <a:off x="1954937" y="2980103"/>
            <a:ext cx="678196" cy="1263753"/>
          </a:xfrm>
          <a:prstGeom prst="straightConnector1">
            <a:avLst/>
          </a:prstGeom>
          <a:ln w="28575">
            <a:solidFill>
              <a:srgbClr val="A9865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872789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par>
                          <p:cTn id="29" fill="hold">
                            <p:stCondLst>
                              <p:cond delay="2500"/>
                            </p:stCondLst>
                            <p:childTnLst>
                              <p:par>
                                <p:cTn id="30" presetID="22" presetClass="entr" presetSubtype="4"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38"/>
        <p:cNvGrpSpPr/>
        <p:nvPr/>
      </p:nvGrpSpPr>
      <p:grpSpPr>
        <a:xfrm>
          <a:off x="0" y="0"/>
          <a:ext cx="0" cy="0"/>
          <a:chOff x="0" y="0"/>
          <a:chExt cx="0" cy="0"/>
        </a:xfrm>
      </p:grpSpPr>
      <p:pic>
        <p:nvPicPr>
          <p:cNvPr id="4445" name="Google Shape;4445;p67"/>
          <p:cNvPicPr preferRelativeResize="0"/>
          <p:nvPr/>
        </p:nvPicPr>
        <p:blipFill rotWithShape="1">
          <a:blip r:embed="rId3"/>
          <a:srcRect l="437" r="-346"/>
          <a:stretch/>
        </p:blipFill>
        <p:spPr>
          <a:xfrm>
            <a:off x="6146800" y="1245500"/>
            <a:ext cx="2650067" cy="2652499"/>
          </a:xfrm>
          <a:prstGeom prst="rect">
            <a:avLst/>
          </a:prstGeom>
          <a:noFill/>
          <a:ln w="28575" cap="flat" cmpd="sng">
            <a:solidFill>
              <a:schemeClr val="dk1"/>
            </a:solidFill>
            <a:prstDash val="solid"/>
            <a:round/>
            <a:headEnd type="none" w="sm" len="sm"/>
            <a:tailEnd type="none" w="sm" len="sm"/>
          </a:ln>
        </p:spPr>
      </p:pic>
      <p:sp>
        <p:nvSpPr>
          <p:cNvPr id="12" name="TextBox 11">
            <a:extLst>
              <a:ext uri="{FF2B5EF4-FFF2-40B4-BE49-F238E27FC236}">
                <a16:creationId xmlns:a16="http://schemas.microsoft.com/office/drawing/2014/main" id="{695E2D39-6A30-F222-9B65-B0F70633DDA7}"/>
              </a:ext>
            </a:extLst>
          </p:cNvPr>
          <p:cNvSpPr txBox="1"/>
          <p:nvPr/>
        </p:nvSpPr>
        <p:spPr>
          <a:xfrm>
            <a:off x="262466" y="295004"/>
            <a:ext cx="5723467" cy="3268331"/>
          </a:xfrm>
          <a:prstGeom prst="rect">
            <a:avLst/>
          </a:prstGeom>
          <a:noFill/>
        </p:spPr>
        <p:txBody>
          <a:bodyPr wrap="square">
            <a:spAutoFit/>
          </a:bodyPr>
          <a:lstStyle/>
          <a:p>
            <a:pPr lvl="0" algn="just">
              <a:lnSpc>
                <a:spcPct val="150000"/>
              </a:lnSpc>
              <a:spcBef>
                <a:spcPts val="300"/>
              </a:spcBef>
              <a:spcAft>
                <a:spcPts val="300"/>
              </a:spcAft>
            </a:pPr>
            <a:r>
              <a:rPr lang="fr-FR" sz="2000" b="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Trường</a:t>
            </a:r>
            <a:r>
              <a:rPr lang="fr-FR" sz="2000" b="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b="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hợp</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Lần</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đầu</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tiên</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được</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tham</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gia</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bỏ</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phiếu</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bầu</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cử</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Đại</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biểu</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Quốc</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hội</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và</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Hội</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đồng</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nhân</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dân</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các</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cấp</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anh</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K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rất</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phấn</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khởi</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tích</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cực</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và</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thực</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hiện</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nghiêm</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túc</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6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bước</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trong</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quy</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trình</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bầu</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cử</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Anh K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được</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cùng</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mọi</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người</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trực</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tiếp</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bỏ</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lá</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phiếu</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của</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mình</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để</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bầu</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ra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những</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đại</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biểu</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Quốc</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hội</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và</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Hội</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đồng</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nhân</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i="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dân</a:t>
            </a:r>
            <a:r>
              <a:rPr lang="fr-FR" sz="2000" i="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a:t>
            </a:r>
            <a:endParaRPr lang="en-VN" sz="2000" i="1" dirty="0">
              <a:solidFill>
                <a:srgbClr val="3F3F3F"/>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3" name="Right Arrow 12">
            <a:extLst>
              <a:ext uri="{FF2B5EF4-FFF2-40B4-BE49-F238E27FC236}">
                <a16:creationId xmlns:a16="http://schemas.microsoft.com/office/drawing/2014/main" id="{424857A9-9648-161A-2309-004D539268CD}"/>
              </a:ext>
            </a:extLst>
          </p:cNvPr>
          <p:cNvSpPr/>
          <p:nvPr/>
        </p:nvSpPr>
        <p:spPr>
          <a:xfrm>
            <a:off x="262466" y="4084265"/>
            <a:ext cx="702734" cy="369201"/>
          </a:xfrm>
          <a:prstGeom prst="rightArrow">
            <a:avLst/>
          </a:prstGeom>
          <a:solidFill>
            <a:srgbClr val="A98659"/>
          </a:solidFill>
          <a:ln>
            <a:solidFill>
              <a:srgbClr val="A986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5" name="TextBox 14">
            <a:extLst>
              <a:ext uri="{FF2B5EF4-FFF2-40B4-BE49-F238E27FC236}">
                <a16:creationId xmlns:a16="http://schemas.microsoft.com/office/drawing/2014/main" id="{5E9733BF-F39E-15F6-B93C-96D7FBF2AEFD}"/>
              </a:ext>
            </a:extLst>
          </p:cNvPr>
          <p:cNvSpPr txBox="1"/>
          <p:nvPr/>
        </p:nvSpPr>
        <p:spPr>
          <a:xfrm>
            <a:off x="1236134" y="3789567"/>
            <a:ext cx="4572000" cy="958596"/>
          </a:xfrm>
          <a:prstGeom prst="rect">
            <a:avLst/>
          </a:prstGeom>
          <a:noFill/>
        </p:spPr>
        <p:txBody>
          <a:bodyPr wrap="square">
            <a:spAutoFit/>
          </a:bodyPr>
          <a:lstStyle/>
          <a:p>
            <a:pPr algn="just">
              <a:lnSpc>
                <a:spcPct val="150000"/>
              </a:lnSpc>
            </a:pPr>
            <a:r>
              <a:rPr lang="fr-FR" sz="2000" dirty="0">
                <a:solidFill>
                  <a:srgbClr val="3F3F3F"/>
                </a:solidFill>
                <a:effectLst/>
                <a:latin typeface="Arial" panose="020B0604020202020204" pitchFamily="34" charset="0"/>
                <a:ea typeface="Calibri" panose="020F0502020204030204" pitchFamily="34" charset="0"/>
              </a:rPr>
              <a:t>Anh K </a:t>
            </a:r>
            <a:r>
              <a:rPr lang="fr-FR" sz="2000" dirty="0" err="1">
                <a:solidFill>
                  <a:srgbClr val="3F3F3F"/>
                </a:solidFill>
                <a:effectLst/>
                <a:latin typeface="Arial" panose="020B0604020202020204" pitchFamily="34" charset="0"/>
                <a:ea typeface="Calibri" panose="020F0502020204030204" pitchFamily="34" charset="0"/>
              </a:rPr>
              <a:t>tuân</a:t>
            </a:r>
            <a:r>
              <a:rPr lang="fr-FR" sz="2000" dirty="0">
                <a:solidFill>
                  <a:srgbClr val="3F3F3F"/>
                </a:solidFill>
                <a:effectLst/>
                <a:latin typeface="Arial" panose="020B0604020202020204" pitchFamily="34" charset="0"/>
                <a:ea typeface="Calibri" panose="020F0502020204030204" pitchFamily="34" charset="0"/>
              </a:rPr>
              <a:t> </a:t>
            </a:r>
            <a:r>
              <a:rPr lang="fr-FR" sz="2000" dirty="0" err="1">
                <a:solidFill>
                  <a:srgbClr val="3F3F3F"/>
                </a:solidFill>
                <a:effectLst/>
                <a:latin typeface="Arial" panose="020B0604020202020204" pitchFamily="34" charset="0"/>
                <a:ea typeface="Calibri" panose="020F0502020204030204" pitchFamily="34" charset="0"/>
              </a:rPr>
              <a:t>thủ</a:t>
            </a:r>
            <a:r>
              <a:rPr lang="fr-FR" sz="2000" dirty="0">
                <a:solidFill>
                  <a:srgbClr val="3F3F3F"/>
                </a:solidFill>
                <a:effectLst/>
                <a:latin typeface="Arial" panose="020B0604020202020204" pitchFamily="34" charset="0"/>
                <a:ea typeface="Calibri" panose="020F0502020204030204" pitchFamily="34" charset="0"/>
              </a:rPr>
              <a:t> </a:t>
            </a:r>
            <a:r>
              <a:rPr lang="fr-FR" sz="2000" dirty="0" err="1">
                <a:solidFill>
                  <a:srgbClr val="3F3F3F"/>
                </a:solidFill>
                <a:effectLst/>
                <a:latin typeface="Arial" panose="020B0604020202020204" pitchFamily="34" charset="0"/>
                <a:ea typeface="Calibri" panose="020F0502020204030204" pitchFamily="34" charset="0"/>
              </a:rPr>
              <a:t>pháp</a:t>
            </a:r>
            <a:r>
              <a:rPr lang="fr-FR" sz="2000" dirty="0">
                <a:solidFill>
                  <a:srgbClr val="3F3F3F"/>
                </a:solidFill>
                <a:effectLst/>
                <a:latin typeface="Arial" panose="020B0604020202020204" pitchFamily="34" charset="0"/>
                <a:ea typeface="Calibri" panose="020F0502020204030204" pitchFamily="34" charset="0"/>
              </a:rPr>
              <a:t> </a:t>
            </a:r>
            <a:r>
              <a:rPr lang="fr-FR" sz="2000" dirty="0" err="1">
                <a:solidFill>
                  <a:srgbClr val="3F3F3F"/>
                </a:solidFill>
                <a:effectLst/>
                <a:latin typeface="Arial" panose="020B0604020202020204" pitchFamily="34" charset="0"/>
                <a:ea typeface="Calibri" panose="020F0502020204030204" pitchFamily="34" charset="0"/>
              </a:rPr>
              <a:t>luật</a:t>
            </a:r>
            <a:r>
              <a:rPr lang="fr-FR" sz="2000" dirty="0">
                <a:solidFill>
                  <a:srgbClr val="3F3F3F"/>
                </a:solidFill>
                <a:effectLst/>
                <a:latin typeface="Arial" panose="020B0604020202020204" pitchFamily="34" charset="0"/>
                <a:ea typeface="Calibri" panose="020F0502020204030204" pitchFamily="34" charset="0"/>
              </a:rPr>
              <a:t>, </a:t>
            </a:r>
            <a:r>
              <a:rPr lang="fr-FR" sz="2000" dirty="0" err="1">
                <a:solidFill>
                  <a:srgbClr val="3F3F3F"/>
                </a:solidFill>
                <a:effectLst/>
                <a:latin typeface="Arial" panose="020B0604020202020204" pitchFamily="34" charset="0"/>
                <a:ea typeface="Calibri" panose="020F0502020204030204" pitchFamily="34" charset="0"/>
              </a:rPr>
              <a:t>tích</a:t>
            </a:r>
            <a:r>
              <a:rPr lang="fr-FR" sz="2000" dirty="0">
                <a:solidFill>
                  <a:srgbClr val="3F3F3F"/>
                </a:solidFill>
                <a:effectLst/>
                <a:latin typeface="Arial" panose="020B0604020202020204" pitchFamily="34" charset="0"/>
                <a:ea typeface="Calibri" panose="020F0502020204030204" pitchFamily="34" charset="0"/>
              </a:rPr>
              <a:t> </a:t>
            </a:r>
            <a:r>
              <a:rPr lang="fr-FR" sz="2000" dirty="0" err="1">
                <a:solidFill>
                  <a:srgbClr val="3F3F3F"/>
                </a:solidFill>
                <a:effectLst/>
                <a:latin typeface="Arial" panose="020B0604020202020204" pitchFamily="34" charset="0"/>
                <a:ea typeface="Calibri" panose="020F0502020204030204" pitchFamily="34" charset="0"/>
              </a:rPr>
              <a:t>cực</a:t>
            </a:r>
            <a:r>
              <a:rPr lang="fr-FR" sz="2000" dirty="0">
                <a:solidFill>
                  <a:srgbClr val="3F3F3F"/>
                </a:solidFill>
                <a:effectLst/>
                <a:latin typeface="Arial" panose="020B0604020202020204" pitchFamily="34" charset="0"/>
                <a:ea typeface="Calibri" panose="020F0502020204030204" pitchFamily="34" charset="0"/>
              </a:rPr>
              <a:t> </a:t>
            </a:r>
            <a:r>
              <a:rPr lang="fr-FR" sz="2000" dirty="0" err="1">
                <a:solidFill>
                  <a:srgbClr val="3F3F3F"/>
                </a:solidFill>
                <a:effectLst/>
                <a:latin typeface="Arial" panose="020B0604020202020204" pitchFamily="34" charset="0"/>
                <a:ea typeface="Calibri" panose="020F0502020204030204" pitchFamily="34" charset="0"/>
              </a:rPr>
              <a:t>thực</a:t>
            </a:r>
            <a:r>
              <a:rPr lang="fr-FR" sz="2000" dirty="0">
                <a:solidFill>
                  <a:srgbClr val="3F3F3F"/>
                </a:solidFill>
                <a:effectLst/>
                <a:latin typeface="Arial" panose="020B0604020202020204" pitchFamily="34" charset="0"/>
                <a:ea typeface="Calibri" panose="020F0502020204030204" pitchFamily="34" charset="0"/>
              </a:rPr>
              <a:t> </a:t>
            </a:r>
            <a:r>
              <a:rPr lang="fr-FR" sz="2000" dirty="0" err="1">
                <a:solidFill>
                  <a:srgbClr val="3F3F3F"/>
                </a:solidFill>
                <a:effectLst/>
                <a:latin typeface="Arial" panose="020B0604020202020204" pitchFamily="34" charset="0"/>
                <a:ea typeface="Calibri" panose="020F0502020204030204" pitchFamily="34" charset="0"/>
              </a:rPr>
              <a:t>hiện</a:t>
            </a:r>
            <a:r>
              <a:rPr lang="fr-FR" sz="2000" dirty="0">
                <a:solidFill>
                  <a:srgbClr val="3F3F3F"/>
                </a:solidFill>
                <a:effectLst/>
                <a:latin typeface="Arial" panose="020B0604020202020204" pitchFamily="34" charset="0"/>
                <a:ea typeface="Calibri" panose="020F0502020204030204" pitchFamily="34" charset="0"/>
              </a:rPr>
              <a:t> </a:t>
            </a:r>
            <a:r>
              <a:rPr lang="fr-FR" sz="2000" dirty="0" err="1">
                <a:solidFill>
                  <a:srgbClr val="3F3F3F"/>
                </a:solidFill>
                <a:effectLst/>
                <a:latin typeface="Arial" panose="020B0604020202020204" pitchFamily="34" charset="0"/>
                <a:ea typeface="Calibri" panose="020F0502020204030204" pitchFamily="34" charset="0"/>
              </a:rPr>
              <a:t>quyền</a:t>
            </a:r>
            <a:r>
              <a:rPr lang="fr-FR" sz="2000" dirty="0">
                <a:solidFill>
                  <a:srgbClr val="3F3F3F"/>
                </a:solidFill>
                <a:effectLst/>
                <a:latin typeface="Arial" panose="020B0604020202020204" pitchFamily="34" charset="0"/>
                <a:ea typeface="Calibri" panose="020F0502020204030204" pitchFamily="34" charset="0"/>
              </a:rPr>
              <a:t> </a:t>
            </a:r>
            <a:r>
              <a:rPr lang="fr-FR" sz="2000" dirty="0" err="1">
                <a:solidFill>
                  <a:srgbClr val="3F3F3F"/>
                </a:solidFill>
                <a:effectLst/>
                <a:latin typeface="Arial" panose="020B0604020202020204" pitchFamily="34" charset="0"/>
                <a:ea typeface="Calibri" panose="020F0502020204030204" pitchFamily="34" charset="0"/>
              </a:rPr>
              <a:t>và</a:t>
            </a:r>
            <a:r>
              <a:rPr lang="fr-FR" sz="2000" dirty="0">
                <a:solidFill>
                  <a:srgbClr val="3F3F3F"/>
                </a:solidFill>
                <a:effectLst/>
                <a:latin typeface="Arial" panose="020B0604020202020204" pitchFamily="34" charset="0"/>
                <a:ea typeface="Calibri" panose="020F0502020204030204" pitchFamily="34" charset="0"/>
              </a:rPr>
              <a:t> </a:t>
            </a:r>
            <a:r>
              <a:rPr lang="fr-FR" sz="2000" dirty="0" err="1">
                <a:solidFill>
                  <a:srgbClr val="3F3F3F"/>
                </a:solidFill>
                <a:effectLst/>
                <a:latin typeface="Arial" panose="020B0604020202020204" pitchFamily="34" charset="0"/>
                <a:ea typeface="Calibri" panose="020F0502020204030204" pitchFamily="34" charset="0"/>
              </a:rPr>
              <a:t>nghĩa</a:t>
            </a:r>
            <a:r>
              <a:rPr lang="fr-FR" sz="2000" dirty="0">
                <a:solidFill>
                  <a:srgbClr val="3F3F3F"/>
                </a:solidFill>
                <a:effectLst/>
                <a:latin typeface="Arial" panose="020B0604020202020204" pitchFamily="34" charset="0"/>
                <a:ea typeface="Calibri" panose="020F0502020204030204" pitchFamily="34" charset="0"/>
              </a:rPr>
              <a:t> </a:t>
            </a:r>
            <a:r>
              <a:rPr lang="fr-FR" sz="2000" dirty="0" err="1">
                <a:solidFill>
                  <a:srgbClr val="3F3F3F"/>
                </a:solidFill>
                <a:effectLst/>
                <a:latin typeface="Arial" panose="020B0604020202020204" pitchFamily="34" charset="0"/>
                <a:ea typeface="Calibri" panose="020F0502020204030204" pitchFamily="34" charset="0"/>
              </a:rPr>
              <a:t>vụ</a:t>
            </a:r>
            <a:r>
              <a:rPr lang="fr-FR" sz="2000" dirty="0">
                <a:solidFill>
                  <a:srgbClr val="3F3F3F"/>
                </a:solidFill>
                <a:effectLst/>
                <a:latin typeface="Arial" panose="020B0604020202020204" pitchFamily="34" charset="0"/>
                <a:ea typeface="Calibri" panose="020F0502020204030204" pitchFamily="34" charset="0"/>
              </a:rPr>
              <a:t> </a:t>
            </a:r>
            <a:r>
              <a:rPr lang="fr-FR" sz="2000" dirty="0" err="1">
                <a:solidFill>
                  <a:srgbClr val="3F3F3F"/>
                </a:solidFill>
                <a:effectLst/>
                <a:latin typeface="Arial" panose="020B0604020202020204" pitchFamily="34" charset="0"/>
                <a:ea typeface="Calibri" panose="020F0502020204030204" pitchFamily="34" charset="0"/>
              </a:rPr>
              <a:t>bầu</a:t>
            </a:r>
            <a:r>
              <a:rPr lang="fr-FR" sz="2000" dirty="0">
                <a:solidFill>
                  <a:srgbClr val="3F3F3F"/>
                </a:solidFill>
                <a:effectLst/>
                <a:latin typeface="Arial" panose="020B0604020202020204" pitchFamily="34" charset="0"/>
                <a:ea typeface="Calibri" panose="020F0502020204030204" pitchFamily="34" charset="0"/>
              </a:rPr>
              <a:t> </a:t>
            </a:r>
            <a:r>
              <a:rPr lang="fr-FR" sz="2000" dirty="0" err="1">
                <a:solidFill>
                  <a:srgbClr val="3F3F3F"/>
                </a:solidFill>
                <a:effectLst/>
                <a:latin typeface="Arial" panose="020B0604020202020204" pitchFamily="34" charset="0"/>
                <a:ea typeface="Calibri" panose="020F0502020204030204" pitchFamily="34" charset="0"/>
              </a:rPr>
              <a:t>cử</a:t>
            </a:r>
            <a:r>
              <a:rPr lang="fr-FR" sz="2000" dirty="0">
                <a:solidFill>
                  <a:srgbClr val="3F3F3F"/>
                </a:solidFill>
                <a:effectLst/>
                <a:latin typeface="Arial" panose="020B0604020202020204" pitchFamily="34" charset="0"/>
                <a:ea typeface="Calibri" panose="020F0502020204030204" pitchFamily="34" charset="0"/>
              </a:rPr>
              <a:t>.</a:t>
            </a:r>
            <a:r>
              <a:rPr lang="en-VN" sz="2000" dirty="0">
                <a:solidFill>
                  <a:srgbClr val="3F3F3F"/>
                </a:solidFill>
                <a:effectLst/>
              </a:rPr>
              <a:t> </a:t>
            </a:r>
            <a:endParaRPr lang="en-VN" sz="2000" dirty="0">
              <a:solidFill>
                <a:srgbClr val="3F3F3F"/>
              </a:solidFill>
            </a:endParaRPr>
          </a:p>
        </p:txBody>
      </p:sp>
    </p:spTree>
    <p:extLst>
      <p:ext uri="{BB962C8B-B14F-4D97-AF65-F5344CB8AC3E}">
        <p14:creationId xmlns:p14="http://schemas.microsoft.com/office/powerpoint/2010/main" val="175333743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4445"/>
                                        </p:tgtEl>
                                        <p:attrNameLst>
                                          <p:attrName>style.visibility</p:attrName>
                                        </p:attrNameLst>
                                      </p:cBhvr>
                                      <p:to>
                                        <p:strVal val="visible"/>
                                      </p:to>
                                    </p:set>
                                    <p:animEffect transition="in" filter="fade">
                                      <p:cBhvr>
                                        <p:cTn id="10" dur="500"/>
                                        <p:tgtEl>
                                          <p:spTgt spid="444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right)">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89"/>
        <p:cNvGrpSpPr/>
        <p:nvPr/>
      </p:nvGrpSpPr>
      <p:grpSpPr>
        <a:xfrm>
          <a:off x="0" y="0"/>
          <a:ext cx="0" cy="0"/>
          <a:chOff x="0" y="0"/>
          <a:chExt cx="0" cy="0"/>
        </a:xfrm>
      </p:grpSpPr>
      <p:sp>
        <p:nvSpPr>
          <p:cNvPr id="20" name="TextBox 19">
            <a:extLst>
              <a:ext uri="{FF2B5EF4-FFF2-40B4-BE49-F238E27FC236}">
                <a16:creationId xmlns:a16="http://schemas.microsoft.com/office/drawing/2014/main" id="{F7D9C54D-C551-FA6A-324D-69C1D0FBA005}"/>
              </a:ext>
            </a:extLst>
          </p:cNvPr>
          <p:cNvSpPr txBox="1"/>
          <p:nvPr/>
        </p:nvSpPr>
        <p:spPr>
          <a:xfrm>
            <a:off x="393700" y="14693"/>
            <a:ext cx="8356600" cy="496931"/>
          </a:xfrm>
          <a:prstGeom prst="rect">
            <a:avLst/>
          </a:prstGeom>
          <a:noFill/>
        </p:spPr>
        <p:txBody>
          <a:bodyPr wrap="square">
            <a:spAutoFit/>
          </a:bodyPr>
          <a:lstStyle/>
          <a:p>
            <a:pPr algn="ctr">
              <a:lnSpc>
                <a:spcPct val="150000"/>
              </a:lnSpc>
            </a:pPr>
            <a:r>
              <a:rPr lang="en-VN" sz="2000" b="1" dirty="0">
                <a:solidFill>
                  <a:srgbClr val="3F3F3F"/>
                </a:solidFill>
                <a:latin typeface="Arial" panose="020B0604020202020204" pitchFamily="34" charset="0"/>
                <a:ea typeface="Calibri" panose="020F0502020204030204" pitchFamily="34" charset="0"/>
              </a:rPr>
              <a:t>Tổng kết</a:t>
            </a:r>
            <a:endParaRPr lang="en-VN" sz="2000" b="1" dirty="0">
              <a:solidFill>
                <a:srgbClr val="3F3F3F"/>
              </a:solidFill>
            </a:endParaRPr>
          </a:p>
        </p:txBody>
      </p:sp>
      <p:sp>
        <p:nvSpPr>
          <p:cNvPr id="21" name="TextBox 10">
            <a:extLst>
              <a:ext uri="{FF2B5EF4-FFF2-40B4-BE49-F238E27FC236}">
                <a16:creationId xmlns:a16="http://schemas.microsoft.com/office/drawing/2014/main" id="{B38567B4-BC81-E58E-C04D-954E01C81856}"/>
              </a:ext>
            </a:extLst>
          </p:cNvPr>
          <p:cNvSpPr txBox="1"/>
          <p:nvPr/>
        </p:nvSpPr>
        <p:spPr>
          <a:xfrm>
            <a:off x="166930" y="2262947"/>
            <a:ext cx="1644937" cy="617606"/>
          </a:xfrm>
          <a:prstGeom prst="roundRect">
            <a:avLst/>
          </a:prstGeom>
          <a:solidFill>
            <a:srgbClr val="A98659"/>
          </a:solidFill>
          <a:ln w="28575">
            <a:solidFill>
              <a:srgbClr val="8C6D4B"/>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72000" rtlCol="0" anchor="t">
            <a:spAutoFit/>
          </a:bodyPr>
          <a:lstStyle/>
          <a:p>
            <a:pPr algn="ctr">
              <a:lnSpc>
                <a:spcPct val="150000"/>
              </a:lnSpc>
            </a:pPr>
            <a:r>
              <a:rPr lang="en-US" sz="2400" b="1" dirty="0" err="1">
                <a:solidFill>
                  <a:srgbClr val="F8E8D9"/>
                </a:solidFill>
                <a:latin typeface="Arial" panose="020B0604020202020204" pitchFamily="34" charset="0"/>
                <a:cs typeface="Arial" panose="020B0604020202020204" pitchFamily="34" charset="0"/>
              </a:rPr>
              <a:t>Nhà</a:t>
            </a:r>
            <a:r>
              <a:rPr lang="en-US" sz="2400" b="1" dirty="0">
                <a:solidFill>
                  <a:srgbClr val="F8E8D9"/>
                </a:solidFill>
                <a:latin typeface="Arial" panose="020B0604020202020204" pitchFamily="34" charset="0"/>
                <a:cs typeface="Arial" panose="020B0604020202020204" pitchFamily="34" charset="0"/>
              </a:rPr>
              <a:t> </a:t>
            </a:r>
            <a:r>
              <a:rPr lang="en-US" sz="2400" b="1" dirty="0" err="1">
                <a:solidFill>
                  <a:srgbClr val="F8E8D9"/>
                </a:solidFill>
                <a:latin typeface="Arial" panose="020B0604020202020204" pitchFamily="34" charset="0"/>
                <a:cs typeface="Arial" panose="020B0604020202020204" pitchFamily="34" charset="0"/>
              </a:rPr>
              <a:t>nước</a:t>
            </a:r>
            <a:endParaRPr lang="en-US" sz="2400" b="1" dirty="0">
              <a:solidFill>
                <a:srgbClr val="F8E8D9"/>
              </a:solidFill>
              <a:latin typeface="Arial" panose="020B0604020202020204" pitchFamily="34" charset="0"/>
              <a:cs typeface="Arial" panose="020B0604020202020204" pitchFamily="34" charset="0"/>
            </a:endParaRPr>
          </a:p>
        </p:txBody>
      </p:sp>
      <p:sp>
        <p:nvSpPr>
          <p:cNvPr id="22" name="TextBox 10">
            <a:extLst>
              <a:ext uri="{FF2B5EF4-FFF2-40B4-BE49-F238E27FC236}">
                <a16:creationId xmlns:a16="http://schemas.microsoft.com/office/drawing/2014/main" id="{C24C7A88-DAE8-063E-DB00-EB55A9C636AE}"/>
              </a:ext>
            </a:extLst>
          </p:cNvPr>
          <p:cNvSpPr txBox="1"/>
          <p:nvPr/>
        </p:nvSpPr>
        <p:spPr>
          <a:xfrm>
            <a:off x="2167466" y="778427"/>
            <a:ext cx="6646334" cy="944362"/>
          </a:xfrm>
          <a:prstGeom prst="roundRect">
            <a:avLst/>
          </a:prstGeom>
          <a:solidFill>
            <a:srgbClr val="EFDEC6"/>
          </a:solidFill>
          <a:ln w="28575">
            <a:solidFill>
              <a:srgbClr val="A98659"/>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72000" rtlCol="0" anchor="t">
            <a:spAutoFit/>
          </a:bodyPr>
          <a:lstStyle/>
          <a:p>
            <a:pPr lvl="0" algn="just">
              <a:lnSpc>
                <a:spcPct val="150000"/>
              </a:lnSpc>
              <a:spcBef>
                <a:spcPts val="300"/>
              </a:spcBef>
              <a:spcAft>
                <a:spcPts val="300"/>
              </a:spcAft>
            </a:pPr>
            <a:r>
              <a:rPr lang="vi-VN" sz="1800" dirty="0">
                <a:solidFill>
                  <a:srgbClr val="3F3F3F"/>
                </a:solidFill>
                <a:effectLst/>
                <a:latin typeface="Arial" panose="020B0604020202020204" pitchFamily="34" charset="0"/>
                <a:ea typeface="Arial" panose="020B0604020202020204" pitchFamily="34" charset="0"/>
              </a:rPr>
              <a:t>Là n</a:t>
            </a:r>
            <a:r>
              <a:rPr lang="nl-NL" sz="1800" dirty="0" err="1">
                <a:solidFill>
                  <a:srgbClr val="3F3F3F"/>
                </a:solidFill>
                <a:effectLst/>
                <a:latin typeface="Arial" panose="020B0604020202020204" pitchFamily="34" charset="0"/>
                <a:ea typeface="Calibri" panose="020F0502020204030204" pitchFamily="34" charset="0"/>
              </a:rPr>
              <a:t>hà</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nước</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pháp</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quyền</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xã</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hội</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chủ</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nghĩa</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của</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Nhân</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dân</a:t>
            </a:r>
            <a:r>
              <a:rPr lang="nl-NL" sz="1800" dirty="0">
                <a:solidFill>
                  <a:srgbClr val="3F3F3F"/>
                </a:solidFill>
                <a:effectLst/>
                <a:latin typeface="Arial" panose="020B0604020202020204" pitchFamily="34" charset="0"/>
                <a:ea typeface="Calibri" panose="020F0502020204030204" pitchFamily="34" charset="0"/>
              </a:rPr>
              <a:t>, do </a:t>
            </a:r>
            <a:r>
              <a:rPr lang="nl-NL" sz="1800" dirty="0" err="1">
                <a:solidFill>
                  <a:srgbClr val="3F3F3F"/>
                </a:solidFill>
                <a:effectLst/>
                <a:latin typeface="Arial" panose="020B0604020202020204" pitchFamily="34" charset="0"/>
                <a:ea typeface="Calibri" panose="020F0502020204030204" pitchFamily="34" charset="0"/>
              </a:rPr>
              <a:t>Nhân</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dân</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vì</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Nhân</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dân</a:t>
            </a:r>
            <a:r>
              <a:rPr lang="nl-NL" sz="1800" dirty="0">
                <a:solidFill>
                  <a:srgbClr val="3F3F3F"/>
                </a:solidFill>
                <a:effectLst/>
                <a:latin typeface="Arial" panose="020B0604020202020204" pitchFamily="34" charset="0"/>
                <a:ea typeface="Calibri" panose="020F0502020204030204" pitchFamily="34" charset="0"/>
              </a:rPr>
              <a:t>. </a:t>
            </a:r>
            <a:endParaRPr lang="en-VN" sz="2000" dirty="0">
              <a:solidFill>
                <a:srgbClr val="3F3F3F"/>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3" name="TextBox 10">
            <a:extLst>
              <a:ext uri="{FF2B5EF4-FFF2-40B4-BE49-F238E27FC236}">
                <a16:creationId xmlns:a16="http://schemas.microsoft.com/office/drawing/2014/main" id="{BFB60A89-0167-BF72-200C-E8CCCAED065B}"/>
              </a:ext>
            </a:extLst>
          </p:cNvPr>
          <p:cNvSpPr txBox="1"/>
          <p:nvPr/>
        </p:nvSpPr>
        <p:spPr>
          <a:xfrm>
            <a:off x="2167466" y="1866638"/>
            <a:ext cx="6646334" cy="1404062"/>
          </a:xfrm>
          <a:prstGeom prst="roundRect">
            <a:avLst/>
          </a:prstGeom>
          <a:solidFill>
            <a:srgbClr val="EFDEC6"/>
          </a:solidFill>
          <a:ln w="28575">
            <a:solidFill>
              <a:srgbClr val="A98659"/>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72000" rtlCol="0" anchor="t">
            <a:spAutoFit/>
          </a:bodyPr>
          <a:lstStyle/>
          <a:p>
            <a:pPr algn="just">
              <a:lnSpc>
                <a:spcPct val="150000"/>
              </a:lnSpc>
              <a:spcBef>
                <a:spcPts val="300"/>
              </a:spcBef>
              <a:spcAft>
                <a:spcPts val="300"/>
              </a:spcAft>
            </a:pPr>
            <a:r>
              <a:rPr lang="en-VN" sz="1800" dirty="0">
                <a:solidFill>
                  <a:srgbClr val="3F3F3F"/>
                </a:solidFill>
                <a:effectLst/>
                <a:latin typeface="Arial" panose="020B0604020202020204" pitchFamily="34" charset="0"/>
                <a:ea typeface="Arial" panose="020B0604020202020204" pitchFamily="34" charset="0"/>
              </a:rPr>
              <a:t>Tất cả quyền lực Nhà nước thuộc về Nhân dân mà </a:t>
            </a:r>
            <a:r>
              <a:rPr lang="en-VN" sz="1800" dirty="0">
                <a:solidFill>
                  <a:srgbClr val="3F3F3F"/>
                </a:solidFill>
                <a:latin typeface="Arial" panose="020B0604020202020204" pitchFamily="34" charset="0"/>
                <a:ea typeface="Arial" panose="020B0604020202020204" pitchFamily="34" charset="0"/>
              </a:rPr>
              <a:t>n</a:t>
            </a:r>
            <a:r>
              <a:rPr lang="en-VN" sz="1800" dirty="0">
                <a:solidFill>
                  <a:srgbClr val="3F3F3F"/>
                </a:solidFill>
                <a:effectLst/>
                <a:latin typeface="Arial" panose="020B0604020202020204" pitchFamily="34" charset="0"/>
                <a:ea typeface="Arial" panose="020B0604020202020204" pitchFamily="34" charset="0"/>
              </a:rPr>
              <a:t>ền tảng là </a:t>
            </a:r>
            <a:r>
              <a:rPr lang="nl-NL" sz="1800" dirty="0" err="1">
                <a:solidFill>
                  <a:srgbClr val="3F3F3F"/>
                </a:solidFill>
                <a:effectLst/>
                <a:latin typeface="Arial" panose="020B0604020202020204" pitchFamily="34" charset="0"/>
                <a:ea typeface="Calibri" panose="020F0502020204030204" pitchFamily="34" charset="0"/>
              </a:rPr>
              <a:t>liên</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minh</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giữa</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giai</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cấp</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công</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nhân</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với</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giai</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cấp</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nông</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dân</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và</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đội</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ngũ</a:t>
            </a:r>
            <a:r>
              <a:rPr lang="nl-NL" sz="1800" dirty="0">
                <a:solidFill>
                  <a:srgbClr val="3F3F3F"/>
                </a:solidFill>
                <a:effectLst/>
                <a:latin typeface="Arial" panose="020B0604020202020204" pitchFamily="34" charset="0"/>
                <a:ea typeface="Calibri" panose="020F0502020204030204" pitchFamily="34" charset="0"/>
              </a:rPr>
              <a:t> trí </a:t>
            </a:r>
            <a:r>
              <a:rPr lang="nl-NL" sz="1800" dirty="0" err="1">
                <a:solidFill>
                  <a:srgbClr val="3F3F3F"/>
                </a:solidFill>
                <a:effectLst/>
                <a:latin typeface="Arial" panose="020B0604020202020204" pitchFamily="34" charset="0"/>
                <a:ea typeface="Calibri" panose="020F0502020204030204" pitchFamily="34" charset="0"/>
              </a:rPr>
              <a:t>thức</a:t>
            </a:r>
            <a:r>
              <a:rPr lang="nl-NL" sz="1800" dirty="0">
                <a:solidFill>
                  <a:srgbClr val="3F3F3F"/>
                </a:solidFill>
                <a:effectLst/>
                <a:latin typeface="Arial" panose="020B0604020202020204" pitchFamily="34" charset="0"/>
                <a:ea typeface="Calibri" panose="020F0502020204030204" pitchFamily="34" charset="0"/>
              </a:rPr>
              <a:t>.</a:t>
            </a:r>
            <a:endParaRPr lang="en-VN" sz="1800" dirty="0">
              <a:solidFill>
                <a:srgbClr val="3F3F3F"/>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4" name="TextBox 10">
            <a:extLst>
              <a:ext uri="{FF2B5EF4-FFF2-40B4-BE49-F238E27FC236}">
                <a16:creationId xmlns:a16="http://schemas.microsoft.com/office/drawing/2014/main" id="{A2E11871-0669-2F85-7A58-9157BE2A15C6}"/>
              </a:ext>
            </a:extLst>
          </p:cNvPr>
          <p:cNvSpPr txBox="1"/>
          <p:nvPr/>
        </p:nvSpPr>
        <p:spPr>
          <a:xfrm>
            <a:off x="2167466" y="3414549"/>
            <a:ext cx="6646334" cy="1404062"/>
          </a:xfrm>
          <a:prstGeom prst="roundRect">
            <a:avLst/>
          </a:prstGeom>
          <a:solidFill>
            <a:srgbClr val="EFDEC6"/>
          </a:solidFill>
          <a:ln w="28575">
            <a:solidFill>
              <a:srgbClr val="A98659"/>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72000" rtlCol="0" anchor="t">
            <a:spAutoFit/>
          </a:bodyPr>
          <a:lstStyle/>
          <a:p>
            <a:pPr lvl="0" algn="just">
              <a:lnSpc>
                <a:spcPct val="150000"/>
              </a:lnSpc>
              <a:spcBef>
                <a:spcPts val="300"/>
              </a:spcBef>
              <a:spcAft>
                <a:spcPts val="300"/>
              </a:spcAft>
            </a:pPr>
            <a:r>
              <a:rPr lang="nl-NL" sz="1800" dirty="0" err="1">
                <a:solidFill>
                  <a:srgbClr val="3F3F3F"/>
                </a:solidFill>
                <a:effectLst/>
                <a:latin typeface="Arial" panose="020B0604020202020204" pitchFamily="34" charset="0"/>
                <a:ea typeface="Calibri" panose="020F0502020204030204" pitchFamily="34" charset="0"/>
              </a:rPr>
              <a:t>Quyền</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lực</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nhà</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nước</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là</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thống</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nhất</a:t>
            </a:r>
            <a:r>
              <a:rPr lang="nl-NL" sz="1800" dirty="0">
                <a:solidFill>
                  <a:srgbClr val="3F3F3F"/>
                </a:solidFill>
                <a:effectLst/>
                <a:latin typeface="Arial" panose="020B0604020202020204" pitchFamily="34" charset="0"/>
                <a:ea typeface="Calibri" panose="020F0502020204030204" pitchFamily="34" charset="0"/>
              </a:rPr>
              <a:t>, có </a:t>
            </a:r>
            <a:r>
              <a:rPr lang="nl-NL" sz="1800" dirty="0" err="1">
                <a:solidFill>
                  <a:srgbClr val="3F3F3F"/>
                </a:solidFill>
                <a:effectLst/>
                <a:latin typeface="Arial" panose="020B0604020202020204" pitchFamily="34" charset="0"/>
                <a:ea typeface="Calibri" panose="020F0502020204030204" pitchFamily="34" charset="0"/>
              </a:rPr>
              <a:t>sự</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phân</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công</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phối</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hợp</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kiểm</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soát</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giữa</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các</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cơ</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quan</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nhà</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nước</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trong</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việc</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thực</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hiện</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các</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quyền</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lập</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pháp</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hành</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pháp</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tư</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pháp</a:t>
            </a:r>
            <a:r>
              <a:rPr lang="nl-NL" sz="1800" dirty="0">
                <a:solidFill>
                  <a:srgbClr val="3F3F3F"/>
                </a:solidFill>
                <a:effectLst/>
                <a:latin typeface="Arial" panose="020B0604020202020204" pitchFamily="34" charset="0"/>
                <a:ea typeface="Calibri" panose="020F0502020204030204" pitchFamily="34" charset="0"/>
              </a:rPr>
              <a:t>.</a:t>
            </a:r>
            <a:endParaRPr lang="en-VN" sz="2000" dirty="0">
              <a:solidFill>
                <a:srgbClr val="3F3F3F"/>
              </a:solidFill>
              <a:effectLst/>
              <a:latin typeface="Times New Roman" panose="02020603050405020304" pitchFamily="18" charset="0"/>
              <a:ea typeface="Arial" panose="020B0604020202020204" pitchFamily="34" charset="0"/>
              <a:cs typeface="Times New Roman" panose="02020603050405020304" pitchFamily="18" charset="0"/>
            </a:endParaRPr>
          </a:p>
        </p:txBody>
      </p:sp>
      <p:cxnSp>
        <p:nvCxnSpPr>
          <p:cNvPr id="26" name="Elbow Connector 25">
            <a:extLst>
              <a:ext uri="{FF2B5EF4-FFF2-40B4-BE49-F238E27FC236}">
                <a16:creationId xmlns:a16="http://schemas.microsoft.com/office/drawing/2014/main" id="{56AEF169-C606-174E-7709-80981D3AD8C8}"/>
              </a:ext>
            </a:extLst>
          </p:cNvPr>
          <p:cNvCxnSpPr>
            <a:stCxn id="21" idx="0"/>
            <a:endCxn id="22" idx="1"/>
          </p:cNvCxnSpPr>
          <p:nvPr/>
        </p:nvCxnSpPr>
        <p:spPr>
          <a:xfrm rot="5400000" flipH="1" flipV="1">
            <a:off x="1072263" y="1167745"/>
            <a:ext cx="1012339" cy="1178067"/>
          </a:xfrm>
          <a:prstGeom prst="bentConnector2">
            <a:avLst/>
          </a:prstGeom>
          <a:ln w="28575">
            <a:solidFill>
              <a:srgbClr val="A98659"/>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985A9A1-1D42-0FEB-2946-3556244DC51E}"/>
              </a:ext>
            </a:extLst>
          </p:cNvPr>
          <p:cNvCxnSpPr>
            <a:stCxn id="21" idx="3"/>
            <a:endCxn id="23" idx="1"/>
          </p:cNvCxnSpPr>
          <p:nvPr/>
        </p:nvCxnSpPr>
        <p:spPr>
          <a:xfrm flipV="1">
            <a:off x="1811867" y="2568669"/>
            <a:ext cx="355599" cy="3081"/>
          </a:xfrm>
          <a:prstGeom prst="straightConnector1">
            <a:avLst/>
          </a:prstGeom>
          <a:ln w="28575">
            <a:solidFill>
              <a:srgbClr val="A98659"/>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5216B128-ED68-4050-3943-699FAD92BBC7}"/>
              </a:ext>
            </a:extLst>
          </p:cNvPr>
          <p:cNvCxnSpPr>
            <a:stCxn id="21" idx="2"/>
            <a:endCxn id="24" idx="1"/>
          </p:cNvCxnSpPr>
          <p:nvPr/>
        </p:nvCxnSpPr>
        <p:spPr>
          <a:xfrm rot="16200000" flipH="1">
            <a:off x="960419" y="2909532"/>
            <a:ext cx="1236027" cy="1178067"/>
          </a:xfrm>
          <a:prstGeom prst="bentConnector2">
            <a:avLst/>
          </a:prstGeom>
          <a:ln w="28575">
            <a:solidFill>
              <a:srgbClr val="A98659"/>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down)">
                                      <p:cBhvr>
                                        <p:cTn id="16" dur="500"/>
                                        <p:tgtEl>
                                          <p:spTgt spid="26"/>
                                        </p:tgtEl>
                                      </p:cBhvr>
                                    </p:animEffec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right)">
                                      <p:cBhvr>
                                        <p:cTn id="20" dur="500"/>
                                        <p:tgtEl>
                                          <p:spTgt spid="22"/>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childTnLst>
                          </p:cTn>
                        </p:par>
                        <p:par>
                          <p:cTn id="25" fill="hold">
                            <p:stCondLst>
                              <p:cond delay="2000"/>
                            </p:stCondLst>
                            <p:childTnLst>
                              <p:par>
                                <p:cTn id="26" presetID="22" presetClass="entr" presetSubtype="2"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right)">
                                      <p:cBhvr>
                                        <p:cTn id="28" dur="500"/>
                                        <p:tgtEl>
                                          <p:spTgt spid="23"/>
                                        </p:tgtEl>
                                      </p:cBhvr>
                                    </p:animEffect>
                                  </p:childTnLst>
                                </p:cTn>
                              </p:par>
                            </p:childTnLst>
                          </p:cTn>
                        </p:par>
                        <p:par>
                          <p:cTn id="29" fill="hold">
                            <p:stCondLst>
                              <p:cond delay="2500"/>
                            </p:stCondLst>
                            <p:childTnLst>
                              <p:par>
                                <p:cTn id="30" presetID="22" presetClass="entr" presetSubtype="1"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up)">
                                      <p:cBhvr>
                                        <p:cTn id="32" dur="500"/>
                                        <p:tgtEl>
                                          <p:spTgt spid="31"/>
                                        </p:tgtEl>
                                      </p:cBhvr>
                                    </p:animEffect>
                                  </p:childTnLst>
                                </p:cTn>
                              </p:par>
                            </p:childTnLst>
                          </p:cTn>
                        </p:par>
                        <p:par>
                          <p:cTn id="33" fill="hold">
                            <p:stCondLst>
                              <p:cond delay="3000"/>
                            </p:stCondLst>
                            <p:childTnLst>
                              <p:par>
                                <p:cTn id="34" presetID="22" presetClass="entr" presetSubtype="2" fill="hold" grpId="0"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right)">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P spid="23" grpId="0"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11"/>
        <p:cNvGrpSpPr/>
        <p:nvPr/>
      </p:nvGrpSpPr>
      <p:grpSpPr>
        <a:xfrm>
          <a:off x="0" y="0"/>
          <a:ext cx="0" cy="0"/>
          <a:chOff x="0" y="0"/>
          <a:chExt cx="0" cy="0"/>
        </a:xfrm>
      </p:grpSpPr>
      <p:sp>
        <p:nvSpPr>
          <p:cNvPr id="16" name="TextBox 15">
            <a:extLst>
              <a:ext uri="{FF2B5EF4-FFF2-40B4-BE49-F238E27FC236}">
                <a16:creationId xmlns:a16="http://schemas.microsoft.com/office/drawing/2014/main" id="{E23B0ADA-1268-E65C-F736-ACF928DD9527}"/>
              </a:ext>
            </a:extLst>
          </p:cNvPr>
          <p:cNvSpPr txBox="1"/>
          <p:nvPr/>
        </p:nvSpPr>
        <p:spPr>
          <a:xfrm>
            <a:off x="393700" y="14693"/>
            <a:ext cx="8356600" cy="496931"/>
          </a:xfrm>
          <a:prstGeom prst="rect">
            <a:avLst/>
          </a:prstGeom>
          <a:noFill/>
        </p:spPr>
        <p:txBody>
          <a:bodyPr wrap="square">
            <a:spAutoFit/>
          </a:bodyPr>
          <a:lstStyle/>
          <a:p>
            <a:pPr algn="ctr">
              <a:lnSpc>
                <a:spcPct val="150000"/>
              </a:lnSpc>
            </a:pPr>
            <a:r>
              <a:rPr lang="en-VN" sz="2000" b="1" dirty="0">
                <a:solidFill>
                  <a:srgbClr val="3F3F3F"/>
                </a:solidFill>
                <a:latin typeface="Arial" panose="020B0604020202020204" pitchFamily="34" charset="0"/>
                <a:ea typeface="Calibri" panose="020F0502020204030204" pitchFamily="34" charset="0"/>
              </a:rPr>
              <a:t>Tổng kết</a:t>
            </a:r>
            <a:endParaRPr lang="en-VN" sz="2000" b="1" dirty="0">
              <a:solidFill>
                <a:srgbClr val="3F3F3F"/>
              </a:solidFill>
            </a:endParaRPr>
          </a:p>
        </p:txBody>
      </p:sp>
      <p:sp>
        <p:nvSpPr>
          <p:cNvPr id="17" name="TextBox 10">
            <a:extLst>
              <a:ext uri="{FF2B5EF4-FFF2-40B4-BE49-F238E27FC236}">
                <a16:creationId xmlns:a16="http://schemas.microsoft.com/office/drawing/2014/main" id="{02C0E84B-E2C0-5064-D010-AEB2278FA91E}"/>
              </a:ext>
            </a:extLst>
          </p:cNvPr>
          <p:cNvSpPr txBox="1"/>
          <p:nvPr/>
        </p:nvSpPr>
        <p:spPr>
          <a:xfrm>
            <a:off x="166930" y="2262947"/>
            <a:ext cx="1644937" cy="617606"/>
          </a:xfrm>
          <a:prstGeom prst="roundRect">
            <a:avLst/>
          </a:prstGeom>
          <a:solidFill>
            <a:srgbClr val="A98659"/>
          </a:solidFill>
          <a:ln w="28575">
            <a:solidFill>
              <a:srgbClr val="8C6D4B"/>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72000" rtlCol="0" anchor="t">
            <a:spAutoFit/>
          </a:bodyPr>
          <a:lstStyle/>
          <a:p>
            <a:pPr algn="ctr">
              <a:lnSpc>
                <a:spcPct val="150000"/>
              </a:lnSpc>
            </a:pPr>
            <a:r>
              <a:rPr lang="en-US" sz="2400" b="1" dirty="0" err="1">
                <a:solidFill>
                  <a:srgbClr val="F8E8D9"/>
                </a:solidFill>
                <a:latin typeface="Arial" panose="020B0604020202020204" pitchFamily="34" charset="0"/>
                <a:cs typeface="Arial" panose="020B0604020202020204" pitchFamily="34" charset="0"/>
              </a:rPr>
              <a:t>Nhân</a:t>
            </a:r>
            <a:r>
              <a:rPr lang="en-US" sz="2400" b="1" dirty="0">
                <a:solidFill>
                  <a:srgbClr val="F8E8D9"/>
                </a:solidFill>
                <a:latin typeface="Arial" panose="020B0604020202020204" pitchFamily="34" charset="0"/>
                <a:cs typeface="Arial" panose="020B0604020202020204" pitchFamily="34" charset="0"/>
              </a:rPr>
              <a:t> </a:t>
            </a:r>
            <a:r>
              <a:rPr lang="en-US" sz="2400" b="1" dirty="0" err="1">
                <a:solidFill>
                  <a:srgbClr val="F8E8D9"/>
                </a:solidFill>
                <a:latin typeface="Arial" panose="020B0604020202020204" pitchFamily="34" charset="0"/>
                <a:cs typeface="Arial" panose="020B0604020202020204" pitchFamily="34" charset="0"/>
              </a:rPr>
              <a:t>dân</a:t>
            </a:r>
            <a:endParaRPr lang="en-US" sz="2400" b="1" dirty="0">
              <a:solidFill>
                <a:srgbClr val="F8E8D9"/>
              </a:solidFill>
              <a:latin typeface="Arial" panose="020B0604020202020204" pitchFamily="34" charset="0"/>
              <a:cs typeface="Arial" panose="020B0604020202020204" pitchFamily="34" charset="0"/>
            </a:endParaRPr>
          </a:p>
        </p:txBody>
      </p:sp>
      <p:sp>
        <p:nvSpPr>
          <p:cNvPr id="18" name="TextBox 10">
            <a:extLst>
              <a:ext uri="{FF2B5EF4-FFF2-40B4-BE49-F238E27FC236}">
                <a16:creationId xmlns:a16="http://schemas.microsoft.com/office/drawing/2014/main" id="{9FCBCAF3-FD1F-DDD6-588D-6CCBD5684D9C}"/>
              </a:ext>
            </a:extLst>
          </p:cNvPr>
          <p:cNvSpPr txBox="1"/>
          <p:nvPr/>
        </p:nvSpPr>
        <p:spPr>
          <a:xfrm>
            <a:off x="2167466" y="913312"/>
            <a:ext cx="6646334" cy="1551195"/>
          </a:xfrm>
          <a:prstGeom prst="roundRect">
            <a:avLst/>
          </a:prstGeom>
          <a:solidFill>
            <a:srgbClr val="EFDEC6"/>
          </a:solidFill>
          <a:ln w="28575">
            <a:solidFill>
              <a:srgbClr val="A98659"/>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72000" rtlCol="0" anchor="t">
            <a:spAutoFit/>
          </a:bodyPr>
          <a:lstStyle/>
          <a:p>
            <a:pPr lvl="0" algn="just">
              <a:lnSpc>
                <a:spcPct val="150000"/>
              </a:lnSpc>
              <a:spcBef>
                <a:spcPts val="300"/>
              </a:spcBef>
              <a:spcAft>
                <a:spcPts val="300"/>
              </a:spcAft>
            </a:pPr>
            <a:r>
              <a:rPr lang="nl-NL" sz="2000" dirty="0" err="1">
                <a:solidFill>
                  <a:srgbClr val="3F3F3F"/>
                </a:solidFill>
                <a:effectLst/>
                <a:latin typeface="Arial" panose="020B0604020202020204" pitchFamily="34" charset="0"/>
                <a:ea typeface="Calibri" panose="020F0502020204030204" pitchFamily="34" charset="0"/>
              </a:rPr>
              <a:t>Thực</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hiện</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quyền</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lực</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nhà</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nước</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bằng</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dân</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chủ</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trực</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tiếp</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bằng</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dân</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chủ</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đại</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diện</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thông</a:t>
            </a:r>
            <a:r>
              <a:rPr lang="nl-NL" sz="2000" dirty="0">
                <a:solidFill>
                  <a:srgbClr val="3F3F3F"/>
                </a:solidFill>
                <a:effectLst/>
                <a:latin typeface="Arial" panose="020B0604020202020204" pitchFamily="34" charset="0"/>
                <a:ea typeface="Calibri" panose="020F0502020204030204" pitchFamily="34" charset="0"/>
              </a:rPr>
              <a:t> qua </a:t>
            </a:r>
            <a:r>
              <a:rPr lang="nl-NL" sz="2000" dirty="0" err="1">
                <a:solidFill>
                  <a:srgbClr val="3F3F3F"/>
                </a:solidFill>
                <a:effectLst/>
                <a:latin typeface="Arial" panose="020B0604020202020204" pitchFamily="34" charset="0"/>
                <a:ea typeface="Calibri" panose="020F0502020204030204" pitchFamily="34" charset="0"/>
              </a:rPr>
              <a:t>Quốc</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hội</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Hội</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đồng</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nhân</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dân</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và</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thông</a:t>
            </a:r>
            <a:r>
              <a:rPr lang="nl-NL" sz="2000" dirty="0">
                <a:solidFill>
                  <a:srgbClr val="3F3F3F"/>
                </a:solidFill>
                <a:effectLst/>
                <a:latin typeface="Arial" panose="020B0604020202020204" pitchFamily="34" charset="0"/>
                <a:ea typeface="Calibri" panose="020F0502020204030204" pitchFamily="34" charset="0"/>
              </a:rPr>
              <a:t> qua </a:t>
            </a:r>
            <a:r>
              <a:rPr lang="nl-NL" sz="2000" dirty="0" err="1">
                <a:solidFill>
                  <a:srgbClr val="3F3F3F"/>
                </a:solidFill>
                <a:effectLst/>
                <a:latin typeface="Arial" panose="020B0604020202020204" pitchFamily="34" charset="0"/>
                <a:ea typeface="Calibri" panose="020F0502020204030204" pitchFamily="34" charset="0"/>
              </a:rPr>
              <a:t>các</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cơ</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quan</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khác</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của</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Nhà</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nước</a:t>
            </a:r>
            <a:r>
              <a:rPr lang="nl-NL" sz="2000" dirty="0">
                <a:solidFill>
                  <a:srgbClr val="3F3F3F"/>
                </a:solidFill>
                <a:effectLst/>
                <a:latin typeface="Arial" panose="020B0604020202020204" pitchFamily="34" charset="0"/>
                <a:ea typeface="Calibri" panose="020F0502020204030204" pitchFamily="34" charset="0"/>
              </a:rPr>
              <a:t>.</a:t>
            </a:r>
            <a:endParaRPr lang="en-VN" sz="2400" dirty="0">
              <a:solidFill>
                <a:srgbClr val="3F3F3F"/>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0" name="TextBox 10">
            <a:extLst>
              <a:ext uri="{FF2B5EF4-FFF2-40B4-BE49-F238E27FC236}">
                <a16:creationId xmlns:a16="http://schemas.microsoft.com/office/drawing/2014/main" id="{311719A0-C0C4-7C7E-2659-27F83D2CAF3F}"/>
              </a:ext>
            </a:extLst>
          </p:cNvPr>
          <p:cNvSpPr txBox="1"/>
          <p:nvPr/>
        </p:nvSpPr>
        <p:spPr>
          <a:xfrm>
            <a:off x="2167466" y="3240105"/>
            <a:ext cx="6646334" cy="1551195"/>
          </a:xfrm>
          <a:prstGeom prst="roundRect">
            <a:avLst/>
          </a:prstGeom>
          <a:solidFill>
            <a:srgbClr val="EFDEC6"/>
          </a:solidFill>
          <a:ln w="28575">
            <a:solidFill>
              <a:srgbClr val="A98659"/>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72000" rtlCol="0" anchor="t">
            <a:spAutoFit/>
          </a:bodyPr>
          <a:lstStyle/>
          <a:p>
            <a:pPr lvl="0" algn="just">
              <a:lnSpc>
                <a:spcPct val="150000"/>
              </a:lnSpc>
              <a:spcBef>
                <a:spcPts val="300"/>
              </a:spcBef>
              <a:spcAft>
                <a:spcPts val="300"/>
              </a:spcAft>
            </a:pPr>
            <a:r>
              <a:rPr lang="nl-NL" sz="2000" dirty="0" err="1">
                <a:solidFill>
                  <a:srgbClr val="3F3F3F"/>
                </a:solidFill>
                <a:effectLst/>
                <a:latin typeface="Arial" panose="020B0604020202020204" pitchFamily="34" charset="0"/>
                <a:ea typeface="Calibri" panose="020F0502020204030204" pitchFamily="34" charset="0"/>
              </a:rPr>
              <a:t>Việc</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bầu</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cử</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đại</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biểu</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Quốc</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hội</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và</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đại</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biểu</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Hội</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đồng</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nhân</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dân</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được</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tiến</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hành</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theo</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nguyên</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tắc</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phổ</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thông</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bình</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đẳng</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trực</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tiếp</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và</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bỏ</a:t>
            </a:r>
            <a:r>
              <a:rPr lang="nl-NL" sz="2000" dirty="0">
                <a:solidFill>
                  <a:srgbClr val="3F3F3F"/>
                </a:solidFill>
                <a:effectLst/>
                <a:latin typeface="Arial" panose="020B0604020202020204" pitchFamily="34" charset="0"/>
                <a:ea typeface="Calibri" panose="020F0502020204030204" pitchFamily="34" charset="0"/>
              </a:rPr>
              <a:t> </a:t>
            </a:r>
            <a:r>
              <a:rPr lang="nl-NL" sz="2000" dirty="0" err="1">
                <a:solidFill>
                  <a:srgbClr val="3F3F3F"/>
                </a:solidFill>
                <a:effectLst/>
                <a:latin typeface="Arial" panose="020B0604020202020204" pitchFamily="34" charset="0"/>
                <a:ea typeface="Calibri" panose="020F0502020204030204" pitchFamily="34" charset="0"/>
              </a:rPr>
              <a:t>phiếu</a:t>
            </a:r>
            <a:r>
              <a:rPr lang="nl-NL" sz="2000" dirty="0">
                <a:solidFill>
                  <a:srgbClr val="3F3F3F"/>
                </a:solidFill>
                <a:effectLst/>
                <a:latin typeface="Arial" panose="020B0604020202020204" pitchFamily="34" charset="0"/>
                <a:ea typeface="Calibri" panose="020F0502020204030204" pitchFamily="34" charset="0"/>
              </a:rPr>
              <a:t> kín.</a:t>
            </a:r>
            <a:endParaRPr lang="en-VN" sz="2800" dirty="0">
              <a:solidFill>
                <a:srgbClr val="3F3F3F"/>
              </a:solidFill>
              <a:effectLst/>
              <a:latin typeface="Times New Roman" panose="02020603050405020304" pitchFamily="18" charset="0"/>
              <a:ea typeface="Arial" panose="020B0604020202020204" pitchFamily="34" charset="0"/>
              <a:cs typeface="Times New Roman" panose="02020603050405020304" pitchFamily="18" charset="0"/>
            </a:endParaRPr>
          </a:p>
        </p:txBody>
      </p:sp>
      <p:cxnSp>
        <p:nvCxnSpPr>
          <p:cNvPr id="21" name="Elbow Connector 20">
            <a:extLst>
              <a:ext uri="{FF2B5EF4-FFF2-40B4-BE49-F238E27FC236}">
                <a16:creationId xmlns:a16="http://schemas.microsoft.com/office/drawing/2014/main" id="{D3C3948C-B983-ACB7-324E-FFE92751FA2D}"/>
              </a:ext>
            </a:extLst>
          </p:cNvPr>
          <p:cNvCxnSpPr>
            <a:stCxn id="17" idx="0"/>
            <a:endCxn id="18" idx="1"/>
          </p:cNvCxnSpPr>
          <p:nvPr/>
        </p:nvCxnSpPr>
        <p:spPr>
          <a:xfrm rot="5400000" flipH="1" flipV="1">
            <a:off x="1291414" y="1386896"/>
            <a:ext cx="574037" cy="1178067"/>
          </a:xfrm>
          <a:prstGeom prst="bentConnector2">
            <a:avLst/>
          </a:prstGeom>
          <a:ln w="28575">
            <a:solidFill>
              <a:srgbClr val="A98659"/>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a:extLst>
              <a:ext uri="{FF2B5EF4-FFF2-40B4-BE49-F238E27FC236}">
                <a16:creationId xmlns:a16="http://schemas.microsoft.com/office/drawing/2014/main" id="{8ABD483A-71FF-6F45-1CB8-BAAE63377F79}"/>
              </a:ext>
            </a:extLst>
          </p:cNvPr>
          <p:cNvCxnSpPr>
            <a:stCxn id="17" idx="2"/>
            <a:endCxn id="20" idx="1"/>
          </p:cNvCxnSpPr>
          <p:nvPr/>
        </p:nvCxnSpPr>
        <p:spPr>
          <a:xfrm rot="16200000" flipH="1">
            <a:off x="1010857" y="2859094"/>
            <a:ext cx="1135150" cy="1178067"/>
          </a:xfrm>
          <a:prstGeom prst="bentConnector2">
            <a:avLst/>
          </a:prstGeom>
          <a:ln w="28575">
            <a:solidFill>
              <a:srgbClr val="A98659"/>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right)">
                                      <p:cBhvr>
                                        <p:cTn id="15" dur="500"/>
                                        <p:tgtEl>
                                          <p:spTgt spid="18"/>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par>
                          <p:cTn id="20" fill="hold">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right)">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40"/>
        <p:cNvGrpSpPr/>
        <p:nvPr/>
      </p:nvGrpSpPr>
      <p:grpSpPr>
        <a:xfrm>
          <a:off x="0" y="0"/>
          <a:ext cx="0" cy="0"/>
          <a:chOff x="0" y="0"/>
          <a:chExt cx="0" cy="0"/>
        </a:xfrm>
      </p:grpSpPr>
      <p:sp>
        <p:nvSpPr>
          <p:cNvPr id="28" name="TextBox 27">
            <a:extLst>
              <a:ext uri="{FF2B5EF4-FFF2-40B4-BE49-F238E27FC236}">
                <a16:creationId xmlns:a16="http://schemas.microsoft.com/office/drawing/2014/main" id="{2A0A0FD0-4B8C-BF12-8CE4-D8D6CC51A396}"/>
              </a:ext>
            </a:extLst>
          </p:cNvPr>
          <p:cNvSpPr txBox="1"/>
          <p:nvPr/>
        </p:nvSpPr>
        <p:spPr>
          <a:xfrm>
            <a:off x="393700" y="4202"/>
            <a:ext cx="8356600" cy="496931"/>
          </a:xfrm>
          <a:prstGeom prst="rect">
            <a:avLst/>
          </a:prstGeom>
          <a:noFill/>
        </p:spPr>
        <p:txBody>
          <a:bodyPr wrap="square">
            <a:spAutoFit/>
          </a:bodyPr>
          <a:lstStyle/>
          <a:p>
            <a:pPr algn="ctr">
              <a:lnSpc>
                <a:spcPct val="150000"/>
              </a:lnSpc>
            </a:pPr>
            <a:r>
              <a:rPr lang="en-VN" sz="2000" b="1" dirty="0">
                <a:solidFill>
                  <a:srgbClr val="3F3F3F"/>
                </a:solidFill>
                <a:latin typeface="Arial" panose="020B0604020202020204" pitchFamily="34" charset="0"/>
                <a:ea typeface="Calibri" panose="020F0502020204030204" pitchFamily="34" charset="0"/>
              </a:rPr>
              <a:t>Tổng kết</a:t>
            </a:r>
            <a:endParaRPr lang="en-VN" sz="2000" b="1" dirty="0">
              <a:solidFill>
                <a:srgbClr val="3F3F3F"/>
              </a:solidFill>
            </a:endParaRPr>
          </a:p>
        </p:txBody>
      </p:sp>
      <p:sp>
        <p:nvSpPr>
          <p:cNvPr id="29" name="TextBox 10">
            <a:extLst>
              <a:ext uri="{FF2B5EF4-FFF2-40B4-BE49-F238E27FC236}">
                <a16:creationId xmlns:a16="http://schemas.microsoft.com/office/drawing/2014/main" id="{0376B224-8125-B4F2-7427-65542E02E144}"/>
              </a:ext>
            </a:extLst>
          </p:cNvPr>
          <p:cNvSpPr txBox="1"/>
          <p:nvPr/>
        </p:nvSpPr>
        <p:spPr>
          <a:xfrm>
            <a:off x="90730" y="1881530"/>
            <a:ext cx="1644937" cy="1811245"/>
          </a:xfrm>
          <a:prstGeom prst="roundRect">
            <a:avLst/>
          </a:prstGeom>
          <a:solidFill>
            <a:srgbClr val="A98659"/>
          </a:solidFill>
          <a:ln w="28575">
            <a:solidFill>
              <a:srgbClr val="8C6D4B"/>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72000" rtlCol="0" anchor="t">
            <a:spAutoFit/>
          </a:bodyPr>
          <a:lstStyle/>
          <a:p>
            <a:pPr algn="ctr">
              <a:lnSpc>
                <a:spcPct val="150000"/>
              </a:lnSpc>
            </a:pPr>
            <a:r>
              <a:rPr lang="en-US" sz="2400" b="1" dirty="0" err="1">
                <a:solidFill>
                  <a:srgbClr val="F8E8D9"/>
                </a:solidFill>
                <a:latin typeface="Arial" panose="020B0604020202020204" pitchFamily="34" charset="0"/>
                <a:cs typeface="Arial" panose="020B0604020202020204" pitchFamily="34" charset="0"/>
              </a:rPr>
              <a:t>Đảng</a:t>
            </a:r>
            <a:r>
              <a:rPr lang="en-US" sz="2400" b="1" dirty="0">
                <a:solidFill>
                  <a:srgbClr val="F8E8D9"/>
                </a:solidFill>
                <a:latin typeface="Arial" panose="020B0604020202020204" pitchFamily="34" charset="0"/>
                <a:cs typeface="Arial" panose="020B0604020202020204" pitchFamily="34" charset="0"/>
              </a:rPr>
              <a:t> </a:t>
            </a:r>
            <a:r>
              <a:rPr lang="en-US" sz="2400" b="1" dirty="0" err="1">
                <a:solidFill>
                  <a:srgbClr val="F8E8D9"/>
                </a:solidFill>
                <a:latin typeface="Arial" panose="020B0604020202020204" pitchFamily="34" charset="0"/>
                <a:cs typeface="Arial" panose="020B0604020202020204" pitchFamily="34" charset="0"/>
              </a:rPr>
              <a:t>cộng</a:t>
            </a:r>
            <a:r>
              <a:rPr lang="en-US" sz="2400" b="1" dirty="0">
                <a:solidFill>
                  <a:srgbClr val="F8E8D9"/>
                </a:solidFill>
                <a:latin typeface="Arial" panose="020B0604020202020204" pitchFamily="34" charset="0"/>
                <a:cs typeface="Arial" panose="020B0604020202020204" pitchFamily="34" charset="0"/>
              </a:rPr>
              <a:t> </a:t>
            </a:r>
            <a:r>
              <a:rPr lang="en-US" sz="2400" b="1" dirty="0" err="1">
                <a:solidFill>
                  <a:srgbClr val="F8E8D9"/>
                </a:solidFill>
                <a:latin typeface="Arial" panose="020B0604020202020204" pitchFamily="34" charset="0"/>
                <a:cs typeface="Arial" panose="020B0604020202020204" pitchFamily="34" charset="0"/>
              </a:rPr>
              <a:t>sản</a:t>
            </a:r>
            <a:r>
              <a:rPr lang="en-US" sz="2400" b="1" dirty="0">
                <a:solidFill>
                  <a:srgbClr val="F8E8D9"/>
                </a:solidFill>
                <a:latin typeface="Arial" panose="020B0604020202020204" pitchFamily="34" charset="0"/>
                <a:cs typeface="Arial" panose="020B0604020202020204" pitchFamily="34" charset="0"/>
              </a:rPr>
              <a:t> </a:t>
            </a:r>
            <a:r>
              <a:rPr lang="en-US" sz="2400" b="1" dirty="0" err="1">
                <a:solidFill>
                  <a:srgbClr val="F8E8D9"/>
                </a:solidFill>
                <a:latin typeface="Arial" panose="020B0604020202020204" pitchFamily="34" charset="0"/>
                <a:cs typeface="Arial" panose="020B0604020202020204" pitchFamily="34" charset="0"/>
              </a:rPr>
              <a:t>Việt</a:t>
            </a:r>
            <a:r>
              <a:rPr lang="en-US" sz="2400" b="1" dirty="0">
                <a:solidFill>
                  <a:srgbClr val="F8E8D9"/>
                </a:solidFill>
                <a:latin typeface="Arial" panose="020B0604020202020204" pitchFamily="34" charset="0"/>
                <a:cs typeface="Arial" panose="020B0604020202020204" pitchFamily="34" charset="0"/>
              </a:rPr>
              <a:t> Nam</a:t>
            </a:r>
          </a:p>
        </p:txBody>
      </p:sp>
      <p:sp>
        <p:nvSpPr>
          <p:cNvPr id="30" name="TextBox 10">
            <a:extLst>
              <a:ext uri="{FF2B5EF4-FFF2-40B4-BE49-F238E27FC236}">
                <a16:creationId xmlns:a16="http://schemas.microsoft.com/office/drawing/2014/main" id="{8E0EF6AB-5A5A-C61F-DA31-4D89D6E751D9}"/>
              </a:ext>
            </a:extLst>
          </p:cNvPr>
          <p:cNvSpPr txBox="1"/>
          <p:nvPr/>
        </p:nvSpPr>
        <p:spPr>
          <a:xfrm>
            <a:off x="2167466" y="602957"/>
            <a:ext cx="6646334" cy="944362"/>
          </a:xfrm>
          <a:prstGeom prst="roundRect">
            <a:avLst/>
          </a:prstGeom>
          <a:solidFill>
            <a:srgbClr val="EFDEC6"/>
          </a:solidFill>
          <a:ln w="28575">
            <a:solidFill>
              <a:srgbClr val="A98659"/>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72000" rtlCol="0" anchor="t">
            <a:spAutoFit/>
          </a:bodyPr>
          <a:lstStyle/>
          <a:p>
            <a:pPr lvl="0" algn="just">
              <a:lnSpc>
                <a:spcPct val="150000"/>
              </a:lnSpc>
            </a:pPr>
            <a:r>
              <a:rPr lang="nl-NL" sz="1800" dirty="0" err="1">
                <a:solidFill>
                  <a:srgbClr val="3F3F3F"/>
                </a:solidFill>
                <a:effectLst/>
                <a:latin typeface="Arial" panose="020B0604020202020204" pitchFamily="34" charset="0"/>
                <a:ea typeface="Calibri" panose="020F0502020204030204" pitchFamily="34" charset="0"/>
              </a:rPr>
              <a:t>Đội</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tiên</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phong</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của</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giai</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cấp</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công</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nhân</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của</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nhân</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dân</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lao</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động</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và</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của</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dân</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tộc</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Việt</a:t>
            </a:r>
            <a:r>
              <a:rPr lang="nl-NL" sz="1800" dirty="0">
                <a:solidFill>
                  <a:srgbClr val="3F3F3F"/>
                </a:solidFill>
                <a:effectLst/>
                <a:latin typeface="Arial" panose="020B0604020202020204" pitchFamily="34" charset="0"/>
                <a:ea typeface="Calibri" panose="020F0502020204030204" pitchFamily="34" charset="0"/>
              </a:rPr>
              <a:t> Nam</a:t>
            </a:r>
            <a:r>
              <a:rPr lang="en-VN" sz="1800" dirty="0">
                <a:solidFill>
                  <a:srgbClr val="3F3F3F"/>
                </a:solidFill>
                <a:latin typeface="Arial" panose="020B0604020202020204" pitchFamily="34" charset="0"/>
                <a:ea typeface="Calibri" panose="020F0502020204030204" pitchFamily="34" charset="0"/>
              </a:rPr>
              <a:t>.</a:t>
            </a:r>
            <a:endParaRPr lang="en-VN" sz="1800" dirty="0">
              <a:solidFill>
                <a:srgbClr val="3F3F3F"/>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1" name="TextBox 10">
            <a:extLst>
              <a:ext uri="{FF2B5EF4-FFF2-40B4-BE49-F238E27FC236}">
                <a16:creationId xmlns:a16="http://schemas.microsoft.com/office/drawing/2014/main" id="{BC69A14F-8753-6C87-E4DA-D781A47CC18A}"/>
              </a:ext>
            </a:extLst>
          </p:cNvPr>
          <p:cNvSpPr txBox="1"/>
          <p:nvPr/>
        </p:nvSpPr>
        <p:spPr>
          <a:xfrm>
            <a:off x="2167466" y="1855272"/>
            <a:ext cx="6646334" cy="1863763"/>
          </a:xfrm>
          <a:prstGeom prst="roundRect">
            <a:avLst/>
          </a:prstGeom>
          <a:solidFill>
            <a:srgbClr val="EFDEC6"/>
          </a:solidFill>
          <a:ln w="28575">
            <a:solidFill>
              <a:srgbClr val="A98659"/>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72000" rtlCol="0" anchor="t">
            <a:spAutoFit/>
          </a:bodyPr>
          <a:lstStyle/>
          <a:p>
            <a:pPr algn="just">
              <a:lnSpc>
                <a:spcPct val="150000"/>
              </a:lnSpc>
              <a:spcBef>
                <a:spcPts val="300"/>
              </a:spcBef>
              <a:spcAft>
                <a:spcPts val="300"/>
              </a:spcAft>
            </a:pPr>
            <a:r>
              <a:rPr lang="vi-VN"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Đại</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biểu</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trung</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thành</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lợi</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ích</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của</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giai</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cấp</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công</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nhân</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nhân</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dân</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lao</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động</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và</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của</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cả</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dân</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tộc</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lấy</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chủ</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nghĩa</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Mác –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Lênin</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và</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tư</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tưởng</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Hồ</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Chí Minh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làm</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nền</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tảng</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tư</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tưởng</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là</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lực</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lượng</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lãnh</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đạo</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Nhà</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nước</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và</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xã</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hội</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a:t>
            </a:r>
            <a:endParaRPr lang="en-VN" sz="1800" dirty="0">
              <a:solidFill>
                <a:srgbClr val="3F3F3F"/>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2" name="TextBox 10">
            <a:extLst>
              <a:ext uri="{FF2B5EF4-FFF2-40B4-BE49-F238E27FC236}">
                <a16:creationId xmlns:a16="http://schemas.microsoft.com/office/drawing/2014/main" id="{4FE7CD34-267E-E488-75A0-3E346991DBCA}"/>
              </a:ext>
            </a:extLst>
          </p:cNvPr>
          <p:cNvSpPr txBox="1"/>
          <p:nvPr/>
        </p:nvSpPr>
        <p:spPr>
          <a:xfrm>
            <a:off x="2167466" y="4026989"/>
            <a:ext cx="6646334" cy="944362"/>
          </a:xfrm>
          <a:prstGeom prst="roundRect">
            <a:avLst/>
          </a:prstGeom>
          <a:solidFill>
            <a:srgbClr val="EFDEC6"/>
          </a:solidFill>
          <a:ln w="28575">
            <a:solidFill>
              <a:srgbClr val="A98659"/>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72000" rtlCol="0" anchor="t">
            <a:spAutoFit/>
          </a:bodyPr>
          <a:lstStyle/>
          <a:p>
            <a:pPr lvl="0" algn="just">
              <a:lnSpc>
                <a:spcPct val="150000"/>
              </a:lnSpc>
              <a:spcBef>
                <a:spcPts val="300"/>
              </a:spcBef>
              <a:spcAft>
                <a:spcPts val="300"/>
              </a:spcAft>
            </a:pPr>
            <a:r>
              <a:rPr lang="vi-VN" sz="1800" dirty="0">
                <a:solidFill>
                  <a:srgbClr val="3F3F3F"/>
                </a:solidFill>
                <a:effectLst/>
                <a:latin typeface="Arial" panose="020B0604020202020204" pitchFamily="34" charset="0"/>
                <a:ea typeface="Calibri" panose="020F0502020204030204" pitchFamily="34" charset="0"/>
              </a:rPr>
              <a:t> L</a:t>
            </a:r>
            <a:r>
              <a:rPr lang="nl-NL" sz="1800" dirty="0" err="1">
                <a:solidFill>
                  <a:srgbClr val="3F3F3F"/>
                </a:solidFill>
                <a:effectLst/>
                <a:latin typeface="Arial" panose="020B0604020202020204" pitchFamily="34" charset="0"/>
                <a:ea typeface="Calibri" panose="020F0502020204030204" pitchFamily="34" charset="0"/>
              </a:rPr>
              <a:t>uôn</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gắn</a:t>
            </a:r>
            <a:r>
              <a:rPr lang="nl-NL" sz="1800" dirty="0">
                <a:solidFill>
                  <a:srgbClr val="3F3F3F"/>
                </a:solidFill>
                <a:effectLst/>
                <a:latin typeface="Arial" panose="020B0604020202020204" pitchFamily="34" charset="0"/>
                <a:ea typeface="Calibri" panose="020F0502020204030204" pitchFamily="34" charset="0"/>
              </a:rPr>
              <a:t> bó </a:t>
            </a:r>
            <a:r>
              <a:rPr lang="nl-NL" sz="1800" dirty="0" err="1">
                <a:solidFill>
                  <a:srgbClr val="3F3F3F"/>
                </a:solidFill>
                <a:effectLst/>
                <a:latin typeface="Arial" panose="020B0604020202020204" pitchFamily="34" charset="0"/>
                <a:ea typeface="Calibri" panose="020F0502020204030204" pitchFamily="34" charset="0"/>
              </a:rPr>
              <a:t>với</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nhân</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dân</a:t>
            </a:r>
            <a:r>
              <a:rPr lang="nl-NL" sz="1800" dirty="0">
                <a:solidFill>
                  <a:srgbClr val="3F3F3F"/>
                </a:solidFill>
                <a:latin typeface="Arial" panose="020B0604020202020204" pitchFamily="34" charset="0"/>
                <a:ea typeface="Calibri" panose="020F0502020204030204" pitchFamily="34" charset="0"/>
              </a:rPr>
              <a:t>,</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chịu</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sự</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giám</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sát</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của</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nhân</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dân</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chịu</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trách</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nhiệm</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trước</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nhân</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dân</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về</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những</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quyết</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định</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của</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mình</a:t>
            </a:r>
            <a:r>
              <a:rPr lang="nl-NL" sz="1800" dirty="0">
                <a:solidFill>
                  <a:srgbClr val="3F3F3F"/>
                </a:solidFill>
                <a:effectLst/>
                <a:latin typeface="Arial" panose="020B0604020202020204" pitchFamily="34" charset="0"/>
                <a:ea typeface="Calibri" panose="020F0502020204030204" pitchFamily="34" charset="0"/>
              </a:rPr>
              <a:t>.</a:t>
            </a:r>
            <a:endParaRPr lang="en-VN" sz="2000" dirty="0">
              <a:solidFill>
                <a:srgbClr val="3F3F3F"/>
              </a:solidFill>
              <a:effectLst/>
              <a:latin typeface="Times New Roman" panose="02020603050405020304" pitchFamily="18" charset="0"/>
              <a:ea typeface="Arial" panose="020B0604020202020204" pitchFamily="34" charset="0"/>
              <a:cs typeface="Times New Roman" panose="02020603050405020304" pitchFamily="18" charset="0"/>
            </a:endParaRPr>
          </a:p>
        </p:txBody>
      </p:sp>
      <p:cxnSp>
        <p:nvCxnSpPr>
          <p:cNvPr id="33" name="Elbow Connector 32">
            <a:extLst>
              <a:ext uri="{FF2B5EF4-FFF2-40B4-BE49-F238E27FC236}">
                <a16:creationId xmlns:a16="http://schemas.microsoft.com/office/drawing/2014/main" id="{3A51D44E-6EA5-AE51-0D0D-2F6757A405F7}"/>
              </a:ext>
            </a:extLst>
          </p:cNvPr>
          <p:cNvCxnSpPr>
            <a:stCxn id="29" idx="0"/>
            <a:endCxn id="30" idx="1"/>
          </p:cNvCxnSpPr>
          <p:nvPr/>
        </p:nvCxnSpPr>
        <p:spPr>
          <a:xfrm rot="5400000" flipH="1" flipV="1">
            <a:off x="1137136" y="851201"/>
            <a:ext cx="806392" cy="1254267"/>
          </a:xfrm>
          <a:prstGeom prst="bentConnector2">
            <a:avLst/>
          </a:prstGeom>
          <a:ln w="28575">
            <a:solidFill>
              <a:srgbClr val="A98659"/>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9C4B66E-01F1-110C-FB12-5E78A33394BC}"/>
              </a:ext>
            </a:extLst>
          </p:cNvPr>
          <p:cNvCxnSpPr>
            <a:stCxn id="29" idx="3"/>
            <a:endCxn id="31" idx="1"/>
          </p:cNvCxnSpPr>
          <p:nvPr/>
        </p:nvCxnSpPr>
        <p:spPr>
          <a:xfrm>
            <a:off x="1735667" y="2787153"/>
            <a:ext cx="431799" cy="1"/>
          </a:xfrm>
          <a:prstGeom prst="straightConnector1">
            <a:avLst/>
          </a:prstGeom>
          <a:ln w="28575">
            <a:solidFill>
              <a:srgbClr val="A98659"/>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a:extLst>
              <a:ext uri="{FF2B5EF4-FFF2-40B4-BE49-F238E27FC236}">
                <a16:creationId xmlns:a16="http://schemas.microsoft.com/office/drawing/2014/main" id="{1196D8FA-208A-0CFF-6EB7-5BE2D2E71559}"/>
              </a:ext>
            </a:extLst>
          </p:cNvPr>
          <p:cNvCxnSpPr>
            <a:stCxn id="29" idx="2"/>
            <a:endCxn id="32" idx="1"/>
          </p:cNvCxnSpPr>
          <p:nvPr/>
        </p:nvCxnSpPr>
        <p:spPr>
          <a:xfrm rot="16200000" flipH="1">
            <a:off x="1137135" y="3468838"/>
            <a:ext cx="806395" cy="1254267"/>
          </a:xfrm>
          <a:prstGeom prst="bentConnector2">
            <a:avLst/>
          </a:prstGeom>
          <a:ln w="28575">
            <a:solidFill>
              <a:srgbClr val="A98659"/>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down)">
                                      <p:cBhvr>
                                        <p:cTn id="11" dur="500"/>
                                        <p:tgtEl>
                                          <p:spTgt spid="33"/>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right)">
                                      <p:cBhvr>
                                        <p:cTn id="15" dur="500"/>
                                        <p:tgtEl>
                                          <p:spTgt spid="3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500"/>
                                        <p:tgtEl>
                                          <p:spTgt spid="34"/>
                                        </p:tgtEl>
                                      </p:cBhvr>
                                    </p:animEffect>
                                  </p:childTnLst>
                                </p:cTn>
                              </p:par>
                            </p:childTnLst>
                          </p:cTn>
                        </p:par>
                        <p:par>
                          <p:cTn id="20" fill="hold">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right)">
                                      <p:cBhvr>
                                        <p:cTn id="23" dur="500"/>
                                        <p:tgtEl>
                                          <p:spTgt spid="31"/>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up)">
                                      <p:cBhvr>
                                        <p:cTn id="27" dur="500"/>
                                        <p:tgtEl>
                                          <p:spTgt spid="35"/>
                                        </p:tgtEl>
                                      </p:cBhvr>
                                    </p:animEffect>
                                  </p:childTnLst>
                                </p:cTn>
                              </p:par>
                            </p:childTnLst>
                          </p:cTn>
                        </p:par>
                        <p:par>
                          <p:cTn id="28" fill="hold">
                            <p:stCondLst>
                              <p:cond delay="3000"/>
                            </p:stCondLst>
                            <p:childTnLst>
                              <p:par>
                                <p:cTn id="29" presetID="22" presetClass="entr" presetSubtype="2"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right)">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97"/>
        <p:cNvGrpSpPr/>
        <p:nvPr/>
      </p:nvGrpSpPr>
      <p:grpSpPr>
        <a:xfrm>
          <a:off x="0" y="0"/>
          <a:ext cx="0" cy="0"/>
          <a:chOff x="0" y="0"/>
          <a:chExt cx="0" cy="0"/>
        </a:xfrm>
      </p:grpSpPr>
      <p:sp>
        <p:nvSpPr>
          <p:cNvPr id="16" name="TextBox 15">
            <a:extLst>
              <a:ext uri="{FF2B5EF4-FFF2-40B4-BE49-F238E27FC236}">
                <a16:creationId xmlns:a16="http://schemas.microsoft.com/office/drawing/2014/main" id="{8B7EAA6E-8985-EBAE-5034-694CD74E3AEF}"/>
              </a:ext>
            </a:extLst>
          </p:cNvPr>
          <p:cNvSpPr txBox="1"/>
          <p:nvPr/>
        </p:nvSpPr>
        <p:spPr>
          <a:xfrm>
            <a:off x="393700" y="4202"/>
            <a:ext cx="8356600" cy="496931"/>
          </a:xfrm>
          <a:prstGeom prst="rect">
            <a:avLst/>
          </a:prstGeom>
          <a:noFill/>
        </p:spPr>
        <p:txBody>
          <a:bodyPr wrap="square">
            <a:spAutoFit/>
          </a:bodyPr>
          <a:lstStyle/>
          <a:p>
            <a:pPr algn="ctr">
              <a:lnSpc>
                <a:spcPct val="150000"/>
              </a:lnSpc>
            </a:pPr>
            <a:r>
              <a:rPr lang="en-VN" sz="2000" b="1" dirty="0">
                <a:solidFill>
                  <a:srgbClr val="3F3F3F"/>
                </a:solidFill>
                <a:latin typeface="Arial" panose="020B0604020202020204" pitchFamily="34" charset="0"/>
                <a:ea typeface="Calibri" panose="020F0502020204030204" pitchFamily="34" charset="0"/>
              </a:rPr>
              <a:t>Tổng kết</a:t>
            </a:r>
            <a:endParaRPr lang="en-VN" sz="2000" b="1" dirty="0">
              <a:solidFill>
                <a:srgbClr val="3F3F3F"/>
              </a:solidFill>
            </a:endParaRPr>
          </a:p>
        </p:txBody>
      </p:sp>
      <p:sp>
        <p:nvSpPr>
          <p:cNvPr id="17" name="TextBox 10">
            <a:extLst>
              <a:ext uri="{FF2B5EF4-FFF2-40B4-BE49-F238E27FC236}">
                <a16:creationId xmlns:a16="http://schemas.microsoft.com/office/drawing/2014/main" id="{BE2970EE-3007-8448-78D4-F22596953FCD}"/>
              </a:ext>
            </a:extLst>
          </p:cNvPr>
          <p:cNvSpPr txBox="1"/>
          <p:nvPr/>
        </p:nvSpPr>
        <p:spPr>
          <a:xfrm>
            <a:off x="82264" y="1826070"/>
            <a:ext cx="1628003" cy="1549634"/>
          </a:xfrm>
          <a:prstGeom prst="roundRect">
            <a:avLst/>
          </a:prstGeom>
          <a:solidFill>
            <a:srgbClr val="A98659"/>
          </a:solidFill>
          <a:ln w="28575">
            <a:solidFill>
              <a:srgbClr val="8C6D4B"/>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72000" rtlCol="0" anchor="t">
            <a:spAutoFit/>
          </a:bodyPr>
          <a:lstStyle/>
          <a:p>
            <a:pPr algn="ctr">
              <a:lnSpc>
                <a:spcPct val="150000"/>
              </a:lnSpc>
            </a:pPr>
            <a:r>
              <a:rPr lang="en-US" sz="2000" b="1" dirty="0" err="1">
                <a:solidFill>
                  <a:srgbClr val="F8E8D9"/>
                </a:solidFill>
                <a:latin typeface="Arial" panose="020B0604020202020204" pitchFamily="34" charset="0"/>
                <a:cs typeface="Arial" panose="020B0604020202020204" pitchFamily="34" charset="0"/>
              </a:rPr>
              <a:t>Các</a:t>
            </a:r>
            <a:r>
              <a:rPr lang="en-US" sz="2000" b="1" dirty="0">
                <a:solidFill>
                  <a:srgbClr val="F8E8D9"/>
                </a:solidFill>
                <a:latin typeface="Arial" panose="020B0604020202020204" pitchFamily="34" charset="0"/>
                <a:cs typeface="Arial" panose="020B0604020202020204" pitchFamily="34" charset="0"/>
              </a:rPr>
              <a:t> </a:t>
            </a:r>
            <a:r>
              <a:rPr lang="en-US" sz="2000" b="1" dirty="0" err="1">
                <a:solidFill>
                  <a:srgbClr val="F8E8D9"/>
                </a:solidFill>
                <a:latin typeface="Arial" panose="020B0604020202020204" pitchFamily="34" charset="0"/>
                <a:cs typeface="Arial" panose="020B0604020202020204" pitchFamily="34" charset="0"/>
              </a:rPr>
              <a:t>tổ</a:t>
            </a:r>
            <a:r>
              <a:rPr lang="en-US" sz="2000" b="1" dirty="0">
                <a:solidFill>
                  <a:srgbClr val="F8E8D9"/>
                </a:solidFill>
                <a:latin typeface="Arial" panose="020B0604020202020204" pitchFamily="34" charset="0"/>
                <a:cs typeface="Arial" panose="020B0604020202020204" pitchFamily="34" charset="0"/>
              </a:rPr>
              <a:t> </a:t>
            </a:r>
            <a:r>
              <a:rPr lang="en-US" sz="2000" b="1" dirty="0" err="1">
                <a:solidFill>
                  <a:srgbClr val="F8E8D9"/>
                </a:solidFill>
                <a:latin typeface="Arial" panose="020B0604020202020204" pitchFamily="34" charset="0"/>
                <a:cs typeface="Arial" panose="020B0604020202020204" pitchFamily="34" charset="0"/>
              </a:rPr>
              <a:t>chức</a:t>
            </a:r>
            <a:r>
              <a:rPr lang="en-US" sz="2000" b="1" dirty="0">
                <a:solidFill>
                  <a:srgbClr val="F8E8D9"/>
                </a:solidFill>
                <a:latin typeface="Arial" panose="020B0604020202020204" pitchFamily="34" charset="0"/>
                <a:cs typeface="Arial" panose="020B0604020202020204" pitchFamily="34" charset="0"/>
              </a:rPr>
              <a:t> </a:t>
            </a:r>
            <a:r>
              <a:rPr lang="en-US" sz="2000" b="1" dirty="0" err="1">
                <a:solidFill>
                  <a:srgbClr val="F8E8D9"/>
                </a:solidFill>
                <a:latin typeface="Arial" panose="020B0604020202020204" pitchFamily="34" charset="0"/>
                <a:cs typeface="Arial" panose="020B0604020202020204" pitchFamily="34" charset="0"/>
              </a:rPr>
              <a:t>chính</a:t>
            </a:r>
            <a:r>
              <a:rPr lang="en-US" sz="2000" b="1" dirty="0">
                <a:solidFill>
                  <a:srgbClr val="F8E8D9"/>
                </a:solidFill>
                <a:latin typeface="Arial" panose="020B0604020202020204" pitchFamily="34" charset="0"/>
                <a:cs typeface="Arial" panose="020B0604020202020204" pitchFamily="34" charset="0"/>
              </a:rPr>
              <a:t> </a:t>
            </a:r>
            <a:r>
              <a:rPr lang="en-US" sz="2000" b="1" dirty="0" err="1">
                <a:solidFill>
                  <a:srgbClr val="F8E8D9"/>
                </a:solidFill>
                <a:latin typeface="Arial" panose="020B0604020202020204" pitchFamily="34" charset="0"/>
                <a:cs typeface="Arial" panose="020B0604020202020204" pitchFamily="34" charset="0"/>
              </a:rPr>
              <a:t>trị</a:t>
            </a:r>
            <a:r>
              <a:rPr lang="en-US" sz="2000" b="1" dirty="0">
                <a:solidFill>
                  <a:srgbClr val="F8E8D9"/>
                </a:solidFill>
                <a:latin typeface="Arial" panose="020B0604020202020204" pitchFamily="34" charset="0"/>
                <a:cs typeface="Arial" panose="020B0604020202020204" pitchFamily="34" charset="0"/>
              </a:rPr>
              <a:t> - </a:t>
            </a:r>
            <a:r>
              <a:rPr lang="en-US" sz="2000" b="1" dirty="0" err="1">
                <a:solidFill>
                  <a:srgbClr val="F8E8D9"/>
                </a:solidFill>
                <a:latin typeface="Arial" panose="020B0604020202020204" pitchFamily="34" charset="0"/>
                <a:cs typeface="Arial" panose="020B0604020202020204" pitchFamily="34" charset="0"/>
              </a:rPr>
              <a:t>xã</a:t>
            </a:r>
            <a:r>
              <a:rPr lang="en-US" sz="2000" b="1" dirty="0">
                <a:solidFill>
                  <a:srgbClr val="F8E8D9"/>
                </a:solidFill>
                <a:latin typeface="Arial" panose="020B0604020202020204" pitchFamily="34" charset="0"/>
                <a:cs typeface="Arial" panose="020B0604020202020204" pitchFamily="34" charset="0"/>
              </a:rPr>
              <a:t> </a:t>
            </a:r>
            <a:r>
              <a:rPr lang="en-US" sz="2000" b="1" dirty="0" err="1">
                <a:solidFill>
                  <a:srgbClr val="F8E8D9"/>
                </a:solidFill>
                <a:latin typeface="Arial" panose="020B0604020202020204" pitchFamily="34" charset="0"/>
                <a:cs typeface="Arial" panose="020B0604020202020204" pitchFamily="34" charset="0"/>
              </a:rPr>
              <a:t>hội</a:t>
            </a:r>
            <a:endParaRPr lang="en-US" sz="2000" b="1" dirty="0">
              <a:solidFill>
                <a:srgbClr val="F8E8D9"/>
              </a:solidFill>
              <a:latin typeface="Arial" panose="020B0604020202020204" pitchFamily="34" charset="0"/>
              <a:cs typeface="Arial" panose="020B0604020202020204" pitchFamily="34" charset="0"/>
            </a:endParaRPr>
          </a:p>
        </p:txBody>
      </p:sp>
      <p:sp>
        <p:nvSpPr>
          <p:cNvPr id="18" name="TextBox 10">
            <a:extLst>
              <a:ext uri="{FF2B5EF4-FFF2-40B4-BE49-F238E27FC236}">
                <a16:creationId xmlns:a16="http://schemas.microsoft.com/office/drawing/2014/main" id="{589F96FD-F004-9A05-5F48-1A4F607DE6CE}"/>
              </a:ext>
            </a:extLst>
          </p:cNvPr>
          <p:cNvSpPr txBox="1"/>
          <p:nvPr/>
        </p:nvSpPr>
        <p:spPr>
          <a:xfrm>
            <a:off x="2175933" y="843482"/>
            <a:ext cx="2201334" cy="944362"/>
          </a:xfrm>
          <a:prstGeom prst="roundRect">
            <a:avLst/>
          </a:prstGeom>
          <a:solidFill>
            <a:srgbClr val="EFDEC6"/>
          </a:solidFill>
          <a:ln w="28575">
            <a:solidFill>
              <a:srgbClr val="A98659"/>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72000" rtlCol="0" anchor="t">
            <a:spAutoFit/>
          </a:bodyPr>
          <a:lstStyle/>
          <a:p>
            <a:pPr lvl="0" algn="just">
              <a:lnSpc>
                <a:spcPct val="150000"/>
              </a:lnSpc>
            </a:pPr>
            <a:r>
              <a:rPr lang="en-VN" sz="1800" dirty="0">
                <a:solidFill>
                  <a:srgbClr val="3F3F3F"/>
                </a:solidFill>
                <a:effectLst/>
                <a:latin typeface="Arial" panose="020B0604020202020204" pitchFamily="34" charset="0"/>
                <a:ea typeface="Calibri" panose="020F0502020204030204" pitchFamily="34" charset="0"/>
              </a:rPr>
              <a:t>Được thành lập trên cơ sở tự nguyện.</a:t>
            </a:r>
            <a:endParaRPr lang="en-VN" sz="1800" dirty="0">
              <a:solidFill>
                <a:srgbClr val="3F3F3F"/>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9" name="TextBox 10">
            <a:extLst>
              <a:ext uri="{FF2B5EF4-FFF2-40B4-BE49-F238E27FC236}">
                <a16:creationId xmlns:a16="http://schemas.microsoft.com/office/drawing/2014/main" id="{296D777D-ECFF-B139-0598-041855A85229}"/>
              </a:ext>
            </a:extLst>
          </p:cNvPr>
          <p:cNvSpPr txBox="1"/>
          <p:nvPr/>
        </p:nvSpPr>
        <p:spPr>
          <a:xfrm>
            <a:off x="2175933" y="2358556"/>
            <a:ext cx="2201334" cy="484662"/>
          </a:xfrm>
          <a:prstGeom prst="roundRect">
            <a:avLst/>
          </a:prstGeom>
          <a:solidFill>
            <a:srgbClr val="EFDEC6"/>
          </a:solidFill>
          <a:ln w="28575">
            <a:solidFill>
              <a:srgbClr val="A98659"/>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72000" rtlCol="0" anchor="t">
            <a:spAutoFit/>
          </a:bodyPr>
          <a:lstStyle/>
          <a:p>
            <a:pPr algn="ctr">
              <a:lnSpc>
                <a:spcPct val="150000"/>
              </a:lnSpc>
              <a:spcBef>
                <a:spcPts val="300"/>
              </a:spcBef>
              <a:spcAft>
                <a:spcPts val="300"/>
              </a:spcAft>
            </a:pPr>
            <a:r>
              <a:rPr lang="vi-VN" sz="1800" dirty="0">
                <a:solidFill>
                  <a:srgbClr val="3F3F3F"/>
                </a:solidFill>
                <a:latin typeface="Arial" panose="020B0604020202020204" pitchFamily="34" charset="0"/>
                <a:ea typeface="Arial" panose="020B0604020202020204" pitchFamily="34" charset="0"/>
                <a:cs typeface="Times New Roman" panose="02020603050405020304" pitchFamily="18" charset="0"/>
              </a:rPr>
              <a:t>Nhiệm vụ</a:t>
            </a:r>
            <a:endParaRPr lang="en-VN" sz="1800" dirty="0">
              <a:solidFill>
                <a:srgbClr val="3F3F3F"/>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0" name="TextBox 10">
            <a:extLst>
              <a:ext uri="{FF2B5EF4-FFF2-40B4-BE49-F238E27FC236}">
                <a16:creationId xmlns:a16="http://schemas.microsoft.com/office/drawing/2014/main" id="{14C4DBD5-6EAE-3BCC-8F62-F70BC84470D9}"/>
              </a:ext>
            </a:extLst>
          </p:cNvPr>
          <p:cNvSpPr txBox="1"/>
          <p:nvPr/>
        </p:nvSpPr>
        <p:spPr>
          <a:xfrm>
            <a:off x="2175933" y="3413930"/>
            <a:ext cx="2201334" cy="1404062"/>
          </a:xfrm>
          <a:prstGeom prst="roundRect">
            <a:avLst/>
          </a:prstGeom>
          <a:solidFill>
            <a:srgbClr val="EFDEC6"/>
          </a:solidFill>
          <a:ln w="28575">
            <a:solidFill>
              <a:srgbClr val="A98659"/>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72000" rtlCol="0" anchor="t">
            <a:spAutoFit/>
          </a:bodyPr>
          <a:lstStyle/>
          <a:p>
            <a:pPr lvl="0" algn="just">
              <a:lnSpc>
                <a:spcPct val="150000"/>
              </a:lnSpc>
              <a:spcBef>
                <a:spcPts val="300"/>
              </a:spcBef>
              <a:spcAft>
                <a:spcPts val="300"/>
              </a:spcAft>
            </a:pPr>
            <a:r>
              <a:rPr lang="en-VN" sz="1800" dirty="0">
                <a:solidFill>
                  <a:srgbClr val="3F3F3F"/>
                </a:solidFill>
                <a:effectLst/>
                <a:latin typeface="Arial" panose="020B0604020202020204" pitchFamily="34" charset="0"/>
                <a:ea typeface="Calibri" panose="020F0502020204030204" pitchFamily="34" charset="0"/>
              </a:rPr>
              <a:t>Hoạt động trong khuôn khổ Hiến pháp và pháp luật.</a:t>
            </a:r>
            <a:endParaRPr lang="en-VN" sz="2000" dirty="0">
              <a:solidFill>
                <a:srgbClr val="3F3F3F"/>
              </a:solidFill>
              <a:effectLst/>
              <a:latin typeface="Times New Roman" panose="02020603050405020304" pitchFamily="18" charset="0"/>
              <a:ea typeface="Arial" panose="020B0604020202020204" pitchFamily="34" charset="0"/>
              <a:cs typeface="Times New Roman" panose="02020603050405020304" pitchFamily="18" charset="0"/>
            </a:endParaRPr>
          </a:p>
        </p:txBody>
      </p:sp>
      <p:cxnSp>
        <p:nvCxnSpPr>
          <p:cNvPr id="21" name="Elbow Connector 20">
            <a:extLst>
              <a:ext uri="{FF2B5EF4-FFF2-40B4-BE49-F238E27FC236}">
                <a16:creationId xmlns:a16="http://schemas.microsoft.com/office/drawing/2014/main" id="{AE274960-F4E6-8373-2DA8-E603DD9EBB18}"/>
              </a:ext>
            </a:extLst>
          </p:cNvPr>
          <p:cNvCxnSpPr>
            <a:cxnSpLocks/>
            <a:stCxn id="17" idx="0"/>
            <a:endCxn id="18" idx="1"/>
          </p:cNvCxnSpPr>
          <p:nvPr/>
        </p:nvCxnSpPr>
        <p:spPr>
          <a:xfrm rot="5400000" flipH="1" flipV="1">
            <a:off x="1280896" y="931034"/>
            <a:ext cx="510407" cy="1279667"/>
          </a:xfrm>
          <a:prstGeom prst="bentConnector2">
            <a:avLst/>
          </a:prstGeom>
          <a:ln w="28575">
            <a:solidFill>
              <a:srgbClr val="A9865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F84E7A9-EF78-200B-53F4-E0757D1DBCF3}"/>
              </a:ext>
            </a:extLst>
          </p:cNvPr>
          <p:cNvCxnSpPr>
            <a:cxnSpLocks/>
            <a:stCxn id="17" idx="3"/>
            <a:endCxn id="19" idx="1"/>
          </p:cNvCxnSpPr>
          <p:nvPr/>
        </p:nvCxnSpPr>
        <p:spPr>
          <a:xfrm>
            <a:off x="1710267" y="2600887"/>
            <a:ext cx="465666" cy="0"/>
          </a:xfrm>
          <a:prstGeom prst="straightConnector1">
            <a:avLst/>
          </a:prstGeom>
          <a:ln w="28575">
            <a:solidFill>
              <a:srgbClr val="A98659"/>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a:extLst>
              <a:ext uri="{FF2B5EF4-FFF2-40B4-BE49-F238E27FC236}">
                <a16:creationId xmlns:a16="http://schemas.microsoft.com/office/drawing/2014/main" id="{80B9478C-740A-DD22-5406-EF8622D7F15F}"/>
              </a:ext>
            </a:extLst>
          </p:cNvPr>
          <p:cNvCxnSpPr>
            <a:cxnSpLocks/>
            <a:stCxn id="17" idx="2"/>
            <a:endCxn id="20" idx="1"/>
          </p:cNvCxnSpPr>
          <p:nvPr/>
        </p:nvCxnSpPr>
        <p:spPr>
          <a:xfrm rot="16200000" flipH="1">
            <a:off x="1165971" y="3105998"/>
            <a:ext cx="740257" cy="1279667"/>
          </a:xfrm>
          <a:prstGeom prst="bentConnector2">
            <a:avLst/>
          </a:prstGeom>
          <a:ln w="28575">
            <a:solidFill>
              <a:srgbClr val="A98659"/>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10">
            <a:extLst>
              <a:ext uri="{FF2B5EF4-FFF2-40B4-BE49-F238E27FC236}">
                <a16:creationId xmlns:a16="http://schemas.microsoft.com/office/drawing/2014/main" id="{5BC85997-D3E7-B9CB-9118-68C3A47F3BF9}"/>
              </a:ext>
            </a:extLst>
          </p:cNvPr>
          <p:cNvSpPr txBox="1"/>
          <p:nvPr/>
        </p:nvSpPr>
        <p:spPr>
          <a:xfrm>
            <a:off x="5046134" y="920036"/>
            <a:ext cx="3877733" cy="944362"/>
          </a:xfrm>
          <a:prstGeom prst="roundRect">
            <a:avLst/>
          </a:prstGeom>
          <a:solidFill>
            <a:srgbClr val="EFDEC6"/>
          </a:solidFill>
          <a:ln w="28575">
            <a:solidFill>
              <a:srgbClr val="A98659"/>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72000" rtlCol="0" anchor="t">
            <a:spAutoFit/>
          </a:bodyPr>
          <a:lstStyle/>
          <a:p>
            <a:pPr lvl="0" algn="just">
              <a:lnSpc>
                <a:spcPct val="150000"/>
              </a:lnSpc>
              <a:spcAft>
                <a:spcPts val="800"/>
              </a:spcAft>
            </a:pPr>
            <a:r>
              <a:rPr lang="vi-VN"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B</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ảo</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vệ</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quyền</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lợi</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ích</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chính</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dáng</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cho</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các</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thành</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viên</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của</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tổ</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chức</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m</a:t>
            </a:r>
            <a:r>
              <a:rPr lang="vi-VN"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ình.</a:t>
            </a:r>
            <a:endParaRPr lang="en-VN" sz="1800" dirty="0">
              <a:solidFill>
                <a:srgbClr val="3F3F3F"/>
              </a:solidFill>
              <a:effectLst/>
              <a:latin typeface="Times New Roman" panose="02020603050405020304" pitchFamily="18" charset="0"/>
              <a:ea typeface="Arial" panose="020B0604020202020204" pitchFamily="34" charset="0"/>
              <a:cs typeface="Times New Roman" panose="02020603050405020304" pitchFamily="18" charset="0"/>
            </a:endParaRPr>
          </a:p>
        </p:txBody>
      </p:sp>
      <p:cxnSp>
        <p:nvCxnSpPr>
          <p:cNvPr id="39" name="Elbow Connector 38">
            <a:extLst>
              <a:ext uri="{FF2B5EF4-FFF2-40B4-BE49-F238E27FC236}">
                <a16:creationId xmlns:a16="http://schemas.microsoft.com/office/drawing/2014/main" id="{BC7EE217-3029-F4CB-3069-B47C8E8C29E7}"/>
              </a:ext>
            </a:extLst>
          </p:cNvPr>
          <p:cNvCxnSpPr>
            <a:stCxn id="19" idx="3"/>
            <a:endCxn id="37" idx="1"/>
          </p:cNvCxnSpPr>
          <p:nvPr/>
        </p:nvCxnSpPr>
        <p:spPr>
          <a:xfrm flipV="1">
            <a:off x="4377267" y="1392217"/>
            <a:ext cx="668867" cy="1208670"/>
          </a:xfrm>
          <a:prstGeom prst="bentConnector3">
            <a:avLst/>
          </a:prstGeom>
          <a:ln w="19050">
            <a:solidFill>
              <a:srgbClr val="A98659"/>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10">
            <a:extLst>
              <a:ext uri="{FF2B5EF4-FFF2-40B4-BE49-F238E27FC236}">
                <a16:creationId xmlns:a16="http://schemas.microsoft.com/office/drawing/2014/main" id="{D9320D7A-D47A-E5EE-D7E0-45762B49C2F5}"/>
              </a:ext>
            </a:extLst>
          </p:cNvPr>
          <p:cNvSpPr txBox="1"/>
          <p:nvPr/>
        </p:nvSpPr>
        <p:spPr>
          <a:xfrm>
            <a:off x="5046134" y="2358556"/>
            <a:ext cx="3877733" cy="484662"/>
          </a:xfrm>
          <a:prstGeom prst="roundRect">
            <a:avLst/>
          </a:prstGeom>
          <a:solidFill>
            <a:srgbClr val="EFDEC6"/>
          </a:solidFill>
          <a:ln w="28575">
            <a:solidFill>
              <a:srgbClr val="A98659"/>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72000" rtlCol="0" anchor="t">
            <a:spAutoFit/>
          </a:bodyPr>
          <a:lstStyle/>
          <a:p>
            <a:pPr lvl="0" algn="just">
              <a:lnSpc>
                <a:spcPct val="150000"/>
              </a:lnSpc>
              <a:spcAft>
                <a:spcPts val="800"/>
              </a:spcAft>
            </a:pPr>
            <a:r>
              <a:rPr lang="en-VN"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Xây dựng khối đại đoàn kết dân tộc</a:t>
            </a:r>
            <a:endParaRPr lang="en-VN" sz="1800" dirty="0">
              <a:solidFill>
                <a:srgbClr val="3F3F3F"/>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42" name="TextBox 10">
            <a:extLst>
              <a:ext uri="{FF2B5EF4-FFF2-40B4-BE49-F238E27FC236}">
                <a16:creationId xmlns:a16="http://schemas.microsoft.com/office/drawing/2014/main" id="{ADDB66BB-F11F-B5BF-5571-7F8E19844CC0}"/>
              </a:ext>
            </a:extLst>
          </p:cNvPr>
          <p:cNvSpPr txBox="1"/>
          <p:nvPr/>
        </p:nvSpPr>
        <p:spPr>
          <a:xfrm>
            <a:off x="5046134" y="3332808"/>
            <a:ext cx="3877733" cy="1404062"/>
          </a:xfrm>
          <a:prstGeom prst="roundRect">
            <a:avLst/>
          </a:prstGeom>
          <a:solidFill>
            <a:srgbClr val="EFDEC6"/>
          </a:solidFill>
          <a:ln w="28575">
            <a:solidFill>
              <a:srgbClr val="A98659"/>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72000" rtlCol="0" anchor="t">
            <a:spAutoFit/>
          </a:bodyPr>
          <a:lstStyle/>
          <a:p>
            <a:pPr lvl="0" algn="just">
              <a:lnSpc>
                <a:spcPct val="150000"/>
              </a:lnSpc>
              <a:spcAft>
                <a:spcPts val="800"/>
              </a:spcAft>
            </a:pPr>
            <a:r>
              <a:rPr lang="vi-VN"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ham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gia</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thực</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hiện</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dân</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chủ</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và</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giám</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sát</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phản</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biện</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xã</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hội</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xây</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dựng</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hệ</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thống</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chính</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trị</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a:t>
            </a:r>
            <a:endParaRPr lang="en-VN" sz="1800" dirty="0">
              <a:solidFill>
                <a:srgbClr val="3F3F3F"/>
              </a:solidFill>
              <a:effectLst/>
              <a:latin typeface="Times New Roman" panose="02020603050405020304" pitchFamily="18" charset="0"/>
              <a:ea typeface="Arial" panose="020B0604020202020204" pitchFamily="34" charset="0"/>
              <a:cs typeface="Times New Roman" panose="02020603050405020304" pitchFamily="18" charset="0"/>
            </a:endParaRPr>
          </a:p>
        </p:txBody>
      </p:sp>
      <p:cxnSp>
        <p:nvCxnSpPr>
          <p:cNvPr id="44" name="Straight Arrow Connector 43">
            <a:extLst>
              <a:ext uri="{FF2B5EF4-FFF2-40B4-BE49-F238E27FC236}">
                <a16:creationId xmlns:a16="http://schemas.microsoft.com/office/drawing/2014/main" id="{E07BB63A-BD16-6159-E4CC-65163DFD59BD}"/>
              </a:ext>
            </a:extLst>
          </p:cNvPr>
          <p:cNvCxnSpPr>
            <a:stCxn id="19" idx="3"/>
            <a:endCxn id="40" idx="1"/>
          </p:cNvCxnSpPr>
          <p:nvPr/>
        </p:nvCxnSpPr>
        <p:spPr>
          <a:xfrm>
            <a:off x="4377267" y="2600887"/>
            <a:ext cx="668867" cy="0"/>
          </a:xfrm>
          <a:prstGeom prst="straightConnector1">
            <a:avLst/>
          </a:prstGeom>
          <a:ln w="19050">
            <a:solidFill>
              <a:srgbClr val="A98659"/>
            </a:solidFill>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202A9D65-F373-8097-C16B-5A5D6B047763}"/>
              </a:ext>
            </a:extLst>
          </p:cNvPr>
          <p:cNvCxnSpPr>
            <a:stCxn id="19" idx="3"/>
            <a:endCxn id="42" idx="1"/>
          </p:cNvCxnSpPr>
          <p:nvPr/>
        </p:nvCxnSpPr>
        <p:spPr>
          <a:xfrm>
            <a:off x="4377267" y="2600887"/>
            <a:ext cx="668867" cy="1433952"/>
          </a:xfrm>
          <a:prstGeom prst="bentConnector3">
            <a:avLst/>
          </a:prstGeom>
          <a:ln w="19050">
            <a:solidFill>
              <a:srgbClr val="A98659"/>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500"/>
                                        <p:tgtEl>
                                          <p:spTgt spid="39"/>
                                        </p:tgtEl>
                                      </p:cBhvr>
                                    </p:animEffect>
                                  </p:childTnLst>
                                </p:cTn>
                              </p:par>
                            </p:childTnLst>
                          </p:cTn>
                        </p:par>
                        <p:par>
                          <p:cTn id="28" fill="hold">
                            <p:stCondLst>
                              <p:cond delay="3000"/>
                            </p:stCondLst>
                            <p:childTnLst>
                              <p:par>
                                <p:cTn id="29" presetID="22" presetClass="entr" presetSubtype="2" fill="hold" grpId="0" nodeType="after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right)">
                                      <p:cBhvr>
                                        <p:cTn id="31" dur="500"/>
                                        <p:tgtEl>
                                          <p:spTgt spid="37"/>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wipe(left)">
                                      <p:cBhvr>
                                        <p:cTn id="35" dur="500"/>
                                        <p:tgtEl>
                                          <p:spTgt spid="44"/>
                                        </p:tgtEl>
                                      </p:cBhvr>
                                    </p:animEffect>
                                  </p:childTnLst>
                                </p:cTn>
                              </p:par>
                            </p:childTnLst>
                          </p:cTn>
                        </p:par>
                        <p:par>
                          <p:cTn id="36" fill="hold">
                            <p:stCondLst>
                              <p:cond delay="4000"/>
                            </p:stCondLst>
                            <p:childTnLst>
                              <p:par>
                                <p:cTn id="37" presetID="22" presetClass="entr" presetSubtype="2" fill="hold" grpId="0"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right)">
                                      <p:cBhvr>
                                        <p:cTn id="39" dur="500"/>
                                        <p:tgtEl>
                                          <p:spTgt spid="40"/>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wipe(left)">
                                      <p:cBhvr>
                                        <p:cTn id="43" dur="500"/>
                                        <p:tgtEl>
                                          <p:spTgt spid="49"/>
                                        </p:tgtEl>
                                      </p:cBhvr>
                                    </p:animEffect>
                                  </p:childTnLst>
                                </p:cTn>
                              </p:par>
                            </p:childTnLst>
                          </p:cTn>
                        </p:par>
                        <p:par>
                          <p:cTn id="44" fill="hold">
                            <p:stCondLst>
                              <p:cond delay="5000"/>
                            </p:stCondLst>
                            <p:childTnLst>
                              <p:par>
                                <p:cTn id="45" presetID="22" presetClass="entr" presetSubtype="2" fill="hold" grpId="0" nodeType="after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wipe(right)">
                                      <p:cBhvr>
                                        <p:cTn id="47" dur="500"/>
                                        <p:tgtEl>
                                          <p:spTgt spid="42"/>
                                        </p:tgtEl>
                                      </p:cBhvr>
                                    </p:animEffect>
                                  </p:childTnLst>
                                </p:cTn>
                              </p:par>
                            </p:childTnLst>
                          </p:cTn>
                        </p:par>
                        <p:par>
                          <p:cTn id="48" fill="hold">
                            <p:stCondLst>
                              <p:cond delay="5500"/>
                            </p:stCondLst>
                            <p:childTnLst>
                              <p:par>
                                <p:cTn id="49" presetID="22" presetClass="entr" presetSubtype="1" fill="hold"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up)">
                                      <p:cBhvr>
                                        <p:cTn id="51" dur="500"/>
                                        <p:tgtEl>
                                          <p:spTgt spid="23"/>
                                        </p:tgtEl>
                                      </p:cBhvr>
                                    </p:animEffect>
                                  </p:childTnLst>
                                </p:cTn>
                              </p:par>
                            </p:childTnLst>
                          </p:cTn>
                        </p:par>
                        <p:par>
                          <p:cTn id="52" fill="hold">
                            <p:stCondLst>
                              <p:cond delay="6000"/>
                            </p:stCondLst>
                            <p:childTnLst>
                              <p:par>
                                <p:cTn id="53" presetID="22" presetClass="entr" presetSubtype="4" fill="hold" grpId="0"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down)">
                                      <p:cBhvr>
                                        <p:cTn id="5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37" grpId="0" animBg="1"/>
      <p:bldP spid="40" grpId="0" animBg="1"/>
      <p:bldP spid="4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38"/>
        <p:cNvGrpSpPr/>
        <p:nvPr/>
      </p:nvGrpSpPr>
      <p:grpSpPr>
        <a:xfrm>
          <a:off x="0" y="0"/>
          <a:ext cx="0" cy="0"/>
          <a:chOff x="0" y="0"/>
          <a:chExt cx="0" cy="0"/>
        </a:xfrm>
      </p:grpSpPr>
      <p:sp>
        <p:nvSpPr>
          <p:cNvPr id="4339" name="Google Shape;4339;p60"/>
          <p:cNvSpPr txBox="1">
            <a:spLocks noGrp="1"/>
          </p:cNvSpPr>
          <p:nvPr>
            <p:ph type="title" idx="2"/>
          </p:nvPr>
        </p:nvSpPr>
        <p:spPr>
          <a:xfrm>
            <a:off x="6147361" y="1387784"/>
            <a:ext cx="1463100" cy="114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Arial" panose="020B0604020202020204" pitchFamily="34" charset="0"/>
                <a:cs typeface="Arial" panose="020B0604020202020204" pitchFamily="34" charset="0"/>
              </a:rPr>
              <a:t>03</a:t>
            </a:r>
            <a:endParaRPr dirty="0">
              <a:latin typeface="Arial" panose="020B0604020202020204" pitchFamily="34" charset="0"/>
              <a:cs typeface="Arial" panose="020B0604020202020204" pitchFamily="34" charset="0"/>
            </a:endParaRPr>
          </a:p>
        </p:txBody>
      </p:sp>
      <p:grpSp>
        <p:nvGrpSpPr>
          <p:cNvPr id="4342" name="Google Shape;4342;p60"/>
          <p:cNvGrpSpPr/>
          <p:nvPr/>
        </p:nvGrpSpPr>
        <p:grpSpPr>
          <a:xfrm>
            <a:off x="716550" y="540753"/>
            <a:ext cx="1912439" cy="1923932"/>
            <a:chOff x="238125" y="3920275"/>
            <a:chExt cx="973400" cy="979250"/>
          </a:xfrm>
        </p:grpSpPr>
        <p:sp>
          <p:nvSpPr>
            <p:cNvPr id="4343" name="Google Shape;4343;p60"/>
            <p:cNvSpPr/>
            <p:nvPr/>
          </p:nvSpPr>
          <p:spPr>
            <a:xfrm>
              <a:off x="411900" y="4071500"/>
              <a:ext cx="672625" cy="672625"/>
            </a:xfrm>
            <a:custGeom>
              <a:avLst/>
              <a:gdLst/>
              <a:ahLst/>
              <a:cxnLst/>
              <a:rect l="l" t="t" r="r" b="b"/>
              <a:pathLst>
                <a:path w="26905" h="26905" extrusionOk="0">
                  <a:moveTo>
                    <a:pt x="13436" y="1"/>
                  </a:moveTo>
                  <a:cubicBezTo>
                    <a:pt x="6016" y="1"/>
                    <a:pt x="1" y="6017"/>
                    <a:pt x="1" y="13469"/>
                  </a:cubicBezTo>
                  <a:cubicBezTo>
                    <a:pt x="1" y="20889"/>
                    <a:pt x="6016" y="26905"/>
                    <a:pt x="13436" y="26905"/>
                  </a:cubicBezTo>
                  <a:cubicBezTo>
                    <a:pt x="20855" y="26905"/>
                    <a:pt x="26905" y="20889"/>
                    <a:pt x="26905" y="13469"/>
                  </a:cubicBezTo>
                  <a:cubicBezTo>
                    <a:pt x="26905" y="6017"/>
                    <a:pt x="20855" y="1"/>
                    <a:pt x="13436" y="1"/>
                  </a:cubicBez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60"/>
            <p:cNvSpPr/>
            <p:nvPr/>
          </p:nvSpPr>
          <p:spPr>
            <a:xfrm>
              <a:off x="328350" y="4094075"/>
              <a:ext cx="736125" cy="627100"/>
            </a:xfrm>
            <a:custGeom>
              <a:avLst/>
              <a:gdLst/>
              <a:ahLst/>
              <a:cxnLst/>
              <a:rect l="l" t="t" r="r" b="b"/>
              <a:pathLst>
                <a:path w="29445" h="25084" extrusionOk="0">
                  <a:moveTo>
                    <a:pt x="16754" y="192"/>
                  </a:moveTo>
                  <a:cubicBezTo>
                    <a:pt x="18182" y="192"/>
                    <a:pt x="19616" y="438"/>
                    <a:pt x="20989" y="936"/>
                  </a:cubicBezTo>
                  <a:lnTo>
                    <a:pt x="19452" y="5013"/>
                  </a:lnTo>
                  <a:cubicBezTo>
                    <a:pt x="18567" y="4693"/>
                    <a:pt x="17640" y="4533"/>
                    <a:pt x="16713" y="4533"/>
                  </a:cubicBezTo>
                  <a:cubicBezTo>
                    <a:pt x="15609" y="4533"/>
                    <a:pt x="14504" y="4760"/>
                    <a:pt x="13469" y="5214"/>
                  </a:cubicBezTo>
                  <a:lnTo>
                    <a:pt x="11698" y="1270"/>
                  </a:lnTo>
                  <a:cubicBezTo>
                    <a:pt x="13293" y="555"/>
                    <a:pt x="15019" y="192"/>
                    <a:pt x="16754" y="192"/>
                  </a:cubicBezTo>
                  <a:close/>
                  <a:moveTo>
                    <a:pt x="21156" y="1003"/>
                  </a:moveTo>
                  <a:cubicBezTo>
                    <a:pt x="24164" y="2172"/>
                    <a:pt x="26570" y="4445"/>
                    <a:pt x="27940" y="7353"/>
                  </a:cubicBezTo>
                  <a:lnTo>
                    <a:pt x="23963" y="9157"/>
                  </a:lnTo>
                  <a:cubicBezTo>
                    <a:pt x="23094" y="7286"/>
                    <a:pt x="21524" y="5849"/>
                    <a:pt x="19619" y="5080"/>
                  </a:cubicBezTo>
                  <a:lnTo>
                    <a:pt x="21156" y="1003"/>
                  </a:lnTo>
                  <a:close/>
                  <a:moveTo>
                    <a:pt x="11531" y="1337"/>
                  </a:moveTo>
                  <a:lnTo>
                    <a:pt x="13302" y="5314"/>
                  </a:lnTo>
                  <a:cubicBezTo>
                    <a:pt x="11464" y="6183"/>
                    <a:pt x="9993" y="7754"/>
                    <a:pt x="9258" y="9659"/>
                  </a:cubicBezTo>
                  <a:lnTo>
                    <a:pt x="5181" y="8155"/>
                  </a:lnTo>
                  <a:cubicBezTo>
                    <a:pt x="6317" y="5147"/>
                    <a:pt x="8590" y="2707"/>
                    <a:pt x="11531" y="1337"/>
                  </a:cubicBezTo>
                  <a:close/>
                  <a:moveTo>
                    <a:pt x="28007" y="7520"/>
                  </a:moveTo>
                  <a:cubicBezTo>
                    <a:pt x="29344" y="10461"/>
                    <a:pt x="29444" y="13803"/>
                    <a:pt x="28342" y="16811"/>
                  </a:cubicBezTo>
                  <a:lnTo>
                    <a:pt x="24264" y="15274"/>
                  </a:lnTo>
                  <a:cubicBezTo>
                    <a:pt x="24565" y="14405"/>
                    <a:pt x="24732" y="13502"/>
                    <a:pt x="24732" y="12566"/>
                  </a:cubicBezTo>
                  <a:cubicBezTo>
                    <a:pt x="24732" y="11430"/>
                    <a:pt x="24498" y="10327"/>
                    <a:pt x="24064" y="9325"/>
                  </a:cubicBezTo>
                  <a:lnTo>
                    <a:pt x="28007" y="7520"/>
                  </a:lnTo>
                  <a:close/>
                  <a:moveTo>
                    <a:pt x="5114" y="8322"/>
                  </a:moveTo>
                  <a:lnTo>
                    <a:pt x="9191" y="9826"/>
                  </a:lnTo>
                  <a:cubicBezTo>
                    <a:pt x="8456" y="11764"/>
                    <a:pt x="8556" y="13903"/>
                    <a:pt x="9392" y="15808"/>
                  </a:cubicBezTo>
                  <a:lnTo>
                    <a:pt x="5415" y="17613"/>
                  </a:lnTo>
                  <a:cubicBezTo>
                    <a:pt x="4111" y="14672"/>
                    <a:pt x="4011" y="11330"/>
                    <a:pt x="5114" y="8322"/>
                  </a:cubicBezTo>
                  <a:close/>
                  <a:moveTo>
                    <a:pt x="16656" y="4704"/>
                  </a:moveTo>
                  <a:cubicBezTo>
                    <a:pt x="20693" y="4704"/>
                    <a:pt x="24565" y="7839"/>
                    <a:pt x="24565" y="12566"/>
                  </a:cubicBezTo>
                  <a:cubicBezTo>
                    <a:pt x="24565" y="16878"/>
                    <a:pt x="21056" y="20387"/>
                    <a:pt x="16711" y="20387"/>
                  </a:cubicBezTo>
                  <a:cubicBezTo>
                    <a:pt x="9726" y="20387"/>
                    <a:pt x="6250" y="11965"/>
                    <a:pt x="11163" y="7019"/>
                  </a:cubicBezTo>
                  <a:cubicBezTo>
                    <a:pt x="12762" y="5420"/>
                    <a:pt x="14728" y="4704"/>
                    <a:pt x="16656" y="4704"/>
                  </a:cubicBezTo>
                  <a:close/>
                  <a:moveTo>
                    <a:pt x="24197" y="15441"/>
                  </a:moveTo>
                  <a:lnTo>
                    <a:pt x="28275" y="16978"/>
                  </a:lnTo>
                  <a:cubicBezTo>
                    <a:pt x="27109" y="19976"/>
                    <a:pt x="24847" y="22410"/>
                    <a:pt x="21952" y="23750"/>
                  </a:cubicBezTo>
                  <a:lnTo>
                    <a:pt x="21952" y="23750"/>
                  </a:lnTo>
                  <a:lnTo>
                    <a:pt x="20153" y="19819"/>
                  </a:lnTo>
                  <a:cubicBezTo>
                    <a:pt x="21992" y="18916"/>
                    <a:pt x="23462" y="17346"/>
                    <a:pt x="24197" y="15441"/>
                  </a:cubicBezTo>
                  <a:close/>
                  <a:moveTo>
                    <a:pt x="9459" y="15975"/>
                  </a:moveTo>
                  <a:cubicBezTo>
                    <a:pt x="10361" y="17814"/>
                    <a:pt x="11898" y="19284"/>
                    <a:pt x="13837" y="20053"/>
                  </a:cubicBezTo>
                  <a:lnTo>
                    <a:pt x="12299" y="24130"/>
                  </a:lnTo>
                  <a:cubicBezTo>
                    <a:pt x="9292" y="22960"/>
                    <a:pt x="6852" y="20688"/>
                    <a:pt x="5515" y="17780"/>
                  </a:cubicBezTo>
                  <a:lnTo>
                    <a:pt x="9459" y="15975"/>
                  </a:lnTo>
                  <a:close/>
                  <a:moveTo>
                    <a:pt x="19986" y="19886"/>
                  </a:moveTo>
                  <a:lnTo>
                    <a:pt x="21758" y="23863"/>
                  </a:lnTo>
                  <a:cubicBezTo>
                    <a:pt x="20183" y="24569"/>
                    <a:pt x="18480" y="24922"/>
                    <a:pt x="16767" y="24922"/>
                  </a:cubicBezTo>
                  <a:cubicBezTo>
                    <a:pt x="15318" y="24922"/>
                    <a:pt x="13860" y="24669"/>
                    <a:pt x="12467" y="24163"/>
                  </a:cubicBezTo>
                  <a:lnTo>
                    <a:pt x="14004" y="20086"/>
                  </a:lnTo>
                  <a:cubicBezTo>
                    <a:pt x="14881" y="20419"/>
                    <a:pt x="15798" y="20580"/>
                    <a:pt x="16717" y="20580"/>
                  </a:cubicBezTo>
                  <a:cubicBezTo>
                    <a:pt x="17829" y="20580"/>
                    <a:pt x="18943" y="20343"/>
                    <a:pt x="19986" y="19886"/>
                  </a:cubicBezTo>
                  <a:close/>
                  <a:moveTo>
                    <a:pt x="16711" y="0"/>
                  </a:moveTo>
                  <a:cubicBezTo>
                    <a:pt x="5548" y="34"/>
                    <a:pt x="0" y="13502"/>
                    <a:pt x="7888" y="21390"/>
                  </a:cubicBezTo>
                  <a:cubicBezTo>
                    <a:pt x="10281" y="23805"/>
                    <a:pt x="13483" y="25083"/>
                    <a:pt x="16742" y="25083"/>
                  </a:cubicBezTo>
                  <a:cubicBezTo>
                    <a:pt x="18352" y="25083"/>
                    <a:pt x="19976" y="24771"/>
                    <a:pt x="21524" y="24130"/>
                  </a:cubicBezTo>
                  <a:cubicBezTo>
                    <a:pt x="26203" y="22192"/>
                    <a:pt x="29277" y="17613"/>
                    <a:pt x="29277" y="12566"/>
                  </a:cubicBezTo>
                  <a:cubicBezTo>
                    <a:pt x="29277" y="5648"/>
                    <a:pt x="23663" y="0"/>
                    <a:pt x="16711" y="0"/>
                  </a:cubicBez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60"/>
            <p:cNvSpPr/>
            <p:nvPr/>
          </p:nvSpPr>
          <p:spPr>
            <a:xfrm>
              <a:off x="714375" y="3920275"/>
              <a:ext cx="66850" cy="72725"/>
            </a:xfrm>
            <a:custGeom>
              <a:avLst/>
              <a:gdLst/>
              <a:ahLst/>
              <a:cxnLst/>
              <a:rect l="l" t="t" r="r" b="b"/>
              <a:pathLst>
                <a:path w="2674" h="2909" extrusionOk="0">
                  <a:moveTo>
                    <a:pt x="0" y="1"/>
                  </a:moveTo>
                  <a:lnTo>
                    <a:pt x="0" y="67"/>
                  </a:lnTo>
                  <a:cubicBezTo>
                    <a:pt x="234" y="101"/>
                    <a:pt x="301" y="134"/>
                    <a:pt x="301" y="435"/>
                  </a:cubicBezTo>
                  <a:lnTo>
                    <a:pt x="301" y="2307"/>
                  </a:lnTo>
                  <a:cubicBezTo>
                    <a:pt x="301" y="2674"/>
                    <a:pt x="234" y="2808"/>
                    <a:pt x="0" y="2841"/>
                  </a:cubicBezTo>
                  <a:lnTo>
                    <a:pt x="0" y="2908"/>
                  </a:lnTo>
                  <a:lnTo>
                    <a:pt x="802" y="2908"/>
                  </a:lnTo>
                  <a:lnTo>
                    <a:pt x="802" y="2841"/>
                  </a:lnTo>
                  <a:cubicBezTo>
                    <a:pt x="401" y="2808"/>
                    <a:pt x="368" y="2674"/>
                    <a:pt x="368" y="2240"/>
                  </a:cubicBezTo>
                  <a:lnTo>
                    <a:pt x="368" y="636"/>
                  </a:lnTo>
                  <a:lnTo>
                    <a:pt x="2172" y="2908"/>
                  </a:lnTo>
                  <a:lnTo>
                    <a:pt x="2373" y="2908"/>
                  </a:lnTo>
                  <a:lnTo>
                    <a:pt x="2373" y="602"/>
                  </a:lnTo>
                  <a:cubicBezTo>
                    <a:pt x="2373" y="201"/>
                    <a:pt x="2406" y="101"/>
                    <a:pt x="2674" y="67"/>
                  </a:cubicBezTo>
                  <a:lnTo>
                    <a:pt x="2674" y="1"/>
                  </a:lnTo>
                  <a:lnTo>
                    <a:pt x="1872" y="1"/>
                  </a:lnTo>
                  <a:lnTo>
                    <a:pt x="1872" y="67"/>
                  </a:lnTo>
                  <a:cubicBezTo>
                    <a:pt x="2273" y="101"/>
                    <a:pt x="2306" y="234"/>
                    <a:pt x="2306" y="669"/>
                  </a:cubicBezTo>
                  <a:lnTo>
                    <a:pt x="2306" y="1972"/>
                  </a:lnTo>
                  <a:lnTo>
                    <a:pt x="702" y="1"/>
                  </a:ln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60"/>
            <p:cNvSpPr/>
            <p:nvPr/>
          </p:nvSpPr>
          <p:spPr>
            <a:xfrm>
              <a:off x="722725" y="4823475"/>
              <a:ext cx="50150" cy="76050"/>
            </a:xfrm>
            <a:custGeom>
              <a:avLst/>
              <a:gdLst/>
              <a:ahLst/>
              <a:cxnLst/>
              <a:rect l="l" t="t" r="r" b="b"/>
              <a:pathLst>
                <a:path w="2006" h="3042" extrusionOk="0">
                  <a:moveTo>
                    <a:pt x="936" y="1"/>
                  </a:moveTo>
                  <a:cubicBezTo>
                    <a:pt x="435" y="1"/>
                    <a:pt x="0" y="301"/>
                    <a:pt x="0" y="769"/>
                  </a:cubicBezTo>
                  <a:cubicBezTo>
                    <a:pt x="0" y="1237"/>
                    <a:pt x="368" y="1471"/>
                    <a:pt x="735" y="1705"/>
                  </a:cubicBezTo>
                  <a:cubicBezTo>
                    <a:pt x="1103" y="1939"/>
                    <a:pt x="1370" y="2140"/>
                    <a:pt x="1370" y="2474"/>
                  </a:cubicBezTo>
                  <a:cubicBezTo>
                    <a:pt x="1370" y="2724"/>
                    <a:pt x="1136" y="2945"/>
                    <a:pt x="887" y="2945"/>
                  </a:cubicBezTo>
                  <a:cubicBezTo>
                    <a:pt x="870" y="2945"/>
                    <a:pt x="853" y="2944"/>
                    <a:pt x="836" y="2942"/>
                  </a:cubicBezTo>
                  <a:cubicBezTo>
                    <a:pt x="334" y="2942"/>
                    <a:pt x="134" y="2440"/>
                    <a:pt x="100" y="1906"/>
                  </a:cubicBezTo>
                  <a:lnTo>
                    <a:pt x="0" y="1906"/>
                  </a:lnTo>
                  <a:lnTo>
                    <a:pt x="0" y="3009"/>
                  </a:lnTo>
                  <a:lnTo>
                    <a:pt x="100" y="3009"/>
                  </a:lnTo>
                  <a:cubicBezTo>
                    <a:pt x="100" y="2908"/>
                    <a:pt x="134" y="2841"/>
                    <a:pt x="167" y="2841"/>
                  </a:cubicBezTo>
                  <a:cubicBezTo>
                    <a:pt x="234" y="2841"/>
                    <a:pt x="301" y="2841"/>
                    <a:pt x="334" y="2875"/>
                  </a:cubicBezTo>
                  <a:cubicBezTo>
                    <a:pt x="535" y="3009"/>
                    <a:pt x="769" y="3042"/>
                    <a:pt x="1003" y="3042"/>
                  </a:cubicBezTo>
                  <a:cubicBezTo>
                    <a:pt x="1538" y="3042"/>
                    <a:pt x="2005" y="2775"/>
                    <a:pt x="2005" y="2240"/>
                  </a:cubicBezTo>
                  <a:cubicBezTo>
                    <a:pt x="2005" y="1805"/>
                    <a:pt x="1705" y="1571"/>
                    <a:pt x="1304" y="1304"/>
                  </a:cubicBezTo>
                  <a:cubicBezTo>
                    <a:pt x="836" y="1003"/>
                    <a:pt x="602" y="870"/>
                    <a:pt x="602" y="535"/>
                  </a:cubicBezTo>
                  <a:cubicBezTo>
                    <a:pt x="602" y="268"/>
                    <a:pt x="802" y="101"/>
                    <a:pt x="1070" y="101"/>
                  </a:cubicBezTo>
                  <a:cubicBezTo>
                    <a:pt x="1504" y="101"/>
                    <a:pt x="1738" y="569"/>
                    <a:pt x="1772" y="970"/>
                  </a:cubicBezTo>
                  <a:lnTo>
                    <a:pt x="1838" y="970"/>
                  </a:lnTo>
                  <a:cubicBezTo>
                    <a:pt x="1838" y="402"/>
                    <a:pt x="1872" y="201"/>
                    <a:pt x="1872" y="34"/>
                  </a:cubicBezTo>
                  <a:lnTo>
                    <a:pt x="1772" y="34"/>
                  </a:lnTo>
                  <a:cubicBezTo>
                    <a:pt x="1772" y="168"/>
                    <a:pt x="1738" y="235"/>
                    <a:pt x="1705" y="235"/>
                  </a:cubicBezTo>
                  <a:cubicBezTo>
                    <a:pt x="1638" y="235"/>
                    <a:pt x="1571" y="201"/>
                    <a:pt x="1538" y="168"/>
                  </a:cubicBezTo>
                  <a:cubicBezTo>
                    <a:pt x="1370" y="34"/>
                    <a:pt x="1137" y="1"/>
                    <a:pt x="936" y="1"/>
                  </a:cubicBez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60"/>
            <p:cNvSpPr/>
            <p:nvPr/>
          </p:nvSpPr>
          <p:spPr>
            <a:xfrm>
              <a:off x="1154675" y="4371450"/>
              <a:ext cx="56850" cy="72725"/>
            </a:xfrm>
            <a:custGeom>
              <a:avLst/>
              <a:gdLst/>
              <a:ahLst/>
              <a:cxnLst/>
              <a:rect l="l" t="t" r="r" b="b"/>
              <a:pathLst>
                <a:path w="2274" h="2909" extrusionOk="0">
                  <a:moveTo>
                    <a:pt x="1" y="1"/>
                  </a:moveTo>
                  <a:lnTo>
                    <a:pt x="1" y="101"/>
                  </a:lnTo>
                  <a:cubicBezTo>
                    <a:pt x="268" y="101"/>
                    <a:pt x="302" y="135"/>
                    <a:pt x="302" y="435"/>
                  </a:cubicBezTo>
                  <a:lnTo>
                    <a:pt x="302" y="2474"/>
                  </a:lnTo>
                  <a:cubicBezTo>
                    <a:pt x="302" y="2775"/>
                    <a:pt x="268" y="2842"/>
                    <a:pt x="1" y="2842"/>
                  </a:cubicBezTo>
                  <a:lnTo>
                    <a:pt x="1" y="2909"/>
                  </a:lnTo>
                  <a:lnTo>
                    <a:pt x="2274" y="2909"/>
                  </a:lnTo>
                  <a:cubicBezTo>
                    <a:pt x="2274" y="2675"/>
                    <a:pt x="2274" y="2441"/>
                    <a:pt x="2274" y="2307"/>
                  </a:cubicBezTo>
                  <a:lnTo>
                    <a:pt x="2274" y="1939"/>
                  </a:lnTo>
                  <a:lnTo>
                    <a:pt x="2173" y="1939"/>
                  </a:lnTo>
                  <a:cubicBezTo>
                    <a:pt x="2073" y="2608"/>
                    <a:pt x="1806" y="2842"/>
                    <a:pt x="1438" y="2842"/>
                  </a:cubicBezTo>
                  <a:lnTo>
                    <a:pt x="1237" y="2842"/>
                  </a:lnTo>
                  <a:cubicBezTo>
                    <a:pt x="1004" y="2842"/>
                    <a:pt x="970" y="2808"/>
                    <a:pt x="970" y="2541"/>
                  </a:cubicBezTo>
                  <a:lnTo>
                    <a:pt x="970" y="1505"/>
                  </a:lnTo>
                  <a:lnTo>
                    <a:pt x="1104" y="1505"/>
                  </a:lnTo>
                  <a:cubicBezTo>
                    <a:pt x="1438" y="1505"/>
                    <a:pt x="1572" y="1739"/>
                    <a:pt x="1605" y="2040"/>
                  </a:cubicBezTo>
                  <a:lnTo>
                    <a:pt x="1705" y="2040"/>
                  </a:lnTo>
                  <a:cubicBezTo>
                    <a:pt x="1672" y="1739"/>
                    <a:pt x="1672" y="1605"/>
                    <a:pt x="1672" y="1438"/>
                  </a:cubicBezTo>
                  <a:lnTo>
                    <a:pt x="1672" y="1271"/>
                  </a:lnTo>
                  <a:lnTo>
                    <a:pt x="1672" y="870"/>
                  </a:lnTo>
                  <a:lnTo>
                    <a:pt x="1572" y="870"/>
                  </a:lnTo>
                  <a:cubicBezTo>
                    <a:pt x="1538" y="1104"/>
                    <a:pt x="1405" y="1405"/>
                    <a:pt x="1070" y="1405"/>
                  </a:cubicBezTo>
                  <a:lnTo>
                    <a:pt x="937" y="1405"/>
                  </a:lnTo>
                  <a:lnTo>
                    <a:pt x="937" y="402"/>
                  </a:lnTo>
                  <a:cubicBezTo>
                    <a:pt x="937" y="135"/>
                    <a:pt x="1004" y="101"/>
                    <a:pt x="1237" y="101"/>
                  </a:cubicBezTo>
                  <a:lnTo>
                    <a:pt x="1405" y="101"/>
                  </a:lnTo>
                  <a:cubicBezTo>
                    <a:pt x="1772" y="101"/>
                    <a:pt x="2006" y="302"/>
                    <a:pt x="2073" y="903"/>
                  </a:cubicBezTo>
                  <a:lnTo>
                    <a:pt x="2173" y="903"/>
                  </a:lnTo>
                  <a:cubicBezTo>
                    <a:pt x="2173" y="803"/>
                    <a:pt x="2173" y="703"/>
                    <a:pt x="2173" y="602"/>
                  </a:cubicBezTo>
                  <a:cubicBezTo>
                    <a:pt x="2173" y="502"/>
                    <a:pt x="2207" y="235"/>
                    <a:pt x="2207" y="1"/>
                  </a:cubicBez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60"/>
            <p:cNvSpPr/>
            <p:nvPr/>
          </p:nvSpPr>
          <p:spPr>
            <a:xfrm>
              <a:off x="238125" y="4371450"/>
              <a:ext cx="101950" cy="73550"/>
            </a:xfrm>
            <a:custGeom>
              <a:avLst/>
              <a:gdLst/>
              <a:ahLst/>
              <a:cxnLst/>
              <a:rect l="l" t="t" r="r" b="b"/>
              <a:pathLst>
                <a:path w="4078" h="2942" extrusionOk="0">
                  <a:moveTo>
                    <a:pt x="0" y="1"/>
                  </a:moveTo>
                  <a:lnTo>
                    <a:pt x="0" y="101"/>
                  </a:lnTo>
                  <a:cubicBezTo>
                    <a:pt x="67" y="101"/>
                    <a:pt x="201" y="135"/>
                    <a:pt x="267" y="335"/>
                  </a:cubicBezTo>
                  <a:lnTo>
                    <a:pt x="1203" y="2942"/>
                  </a:lnTo>
                  <a:lnTo>
                    <a:pt x="1471" y="2942"/>
                  </a:lnTo>
                  <a:lnTo>
                    <a:pt x="2072" y="1104"/>
                  </a:lnTo>
                  <a:lnTo>
                    <a:pt x="2707" y="2942"/>
                  </a:lnTo>
                  <a:lnTo>
                    <a:pt x="2974" y="2942"/>
                  </a:lnTo>
                  <a:lnTo>
                    <a:pt x="3710" y="569"/>
                  </a:lnTo>
                  <a:cubicBezTo>
                    <a:pt x="3743" y="369"/>
                    <a:pt x="3877" y="168"/>
                    <a:pt x="4077" y="101"/>
                  </a:cubicBezTo>
                  <a:lnTo>
                    <a:pt x="4077" y="1"/>
                  </a:lnTo>
                  <a:lnTo>
                    <a:pt x="3242" y="1"/>
                  </a:lnTo>
                  <a:lnTo>
                    <a:pt x="3242" y="68"/>
                  </a:lnTo>
                  <a:cubicBezTo>
                    <a:pt x="3476" y="101"/>
                    <a:pt x="3609" y="168"/>
                    <a:pt x="3609" y="435"/>
                  </a:cubicBezTo>
                  <a:cubicBezTo>
                    <a:pt x="3576" y="602"/>
                    <a:pt x="3543" y="736"/>
                    <a:pt x="3509" y="903"/>
                  </a:cubicBezTo>
                  <a:lnTo>
                    <a:pt x="3108" y="2173"/>
                  </a:lnTo>
                  <a:lnTo>
                    <a:pt x="2540" y="435"/>
                  </a:lnTo>
                  <a:cubicBezTo>
                    <a:pt x="2507" y="369"/>
                    <a:pt x="2507" y="302"/>
                    <a:pt x="2507" y="235"/>
                  </a:cubicBezTo>
                  <a:cubicBezTo>
                    <a:pt x="2507" y="101"/>
                    <a:pt x="2607" y="101"/>
                    <a:pt x="2774" y="101"/>
                  </a:cubicBezTo>
                  <a:lnTo>
                    <a:pt x="2774" y="1"/>
                  </a:lnTo>
                  <a:lnTo>
                    <a:pt x="1604" y="1"/>
                  </a:lnTo>
                  <a:lnTo>
                    <a:pt x="1604" y="101"/>
                  </a:lnTo>
                  <a:cubicBezTo>
                    <a:pt x="1671" y="101"/>
                    <a:pt x="1771" y="135"/>
                    <a:pt x="1805" y="302"/>
                  </a:cubicBezTo>
                  <a:lnTo>
                    <a:pt x="2039" y="937"/>
                  </a:lnTo>
                  <a:lnTo>
                    <a:pt x="1604" y="2173"/>
                  </a:lnTo>
                  <a:lnTo>
                    <a:pt x="1003" y="435"/>
                  </a:lnTo>
                  <a:cubicBezTo>
                    <a:pt x="1003" y="369"/>
                    <a:pt x="969" y="302"/>
                    <a:pt x="969" y="235"/>
                  </a:cubicBezTo>
                  <a:cubicBezTo>
                    <a:pt x="969" y="177"/>
                    <a:pt x="1019" y="95"/>
                    <a:pt x="1097" y="95"/>
                  </a:cubicBezTo>
                  <a:cubicBezTo>
                    <a:pt x="1110" y="95"/>
                    <a:pt x="1123" y="97"/>
                    <a:pt x="1136" y="101"/>
                  </a:cubicBezTo>
                  <a:lnTo>
                    <a:pt x="1136" y="1"/>
                  </a:ln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60"/>
            <p:cNvSpPr/>
            <p:nvPr/>
          </p:nvSpPr>
          <p:spPr>
            <a:xfrm>
              <a:off x="330025" y="4058125"/>
              <a:ext cx="766200" cy="700175"/>
            </a:xfrm>
            <a:custGeom>
              <a:avLst/>
              <a:gdLst/>
              <a:ahLst/>
              <a:cxnLst/>
              <a:rect l="l" t="t" r="r" b="b"/>
              <a:pathLst>
                <a:path w="30648" h="28007" extrusionOk="0">
                  <a:moveTo>
                    <a:pt x="16564" y="1509"/>
                  </a:moveTo>
                  <a:cubicBezTo>
                    <a:pt x="22969" y="1509"/>
                    <a:pt x="29110" y="6493"/>
                    <a:pt x="29110" y="14004"/>
                  </a:cubicBezTo>
                  <a:cubicBezTo>
                    <a:pt x="29110" y="20889"/>
                    <a:pt x="23529" y="26470"/>
                    <a:pt x="16644" y="26470"/>
                  </a:cubicBezTo>
                  <a:cubicBezTo>
                    <a:pt x="5548" y="26470"/>
                    <a:pt x="0" y="13035"/>
                    <a:pt x="7854" y="5181"/>
                  </a:cubicBezTo>
                  <a:cubicBezTo>
                    <a:pt x="10391" y="2644"/>
                    <a:pt x="13508" y="1509"/>
                    <a:pt x="16564" y="1509"/>
                  </a:cubicBezTo>
                  <a:close/>
                  <a:moveTo>
                    <a:pt x="16644" y="1"/>
                  </a:moveTo>
                  <a:cubicBezTo>
                    <a:pt x="10996" y="1"/>
                    <a:pt x="5882" y="3410"/>
                    <a:pt x="3710" y="8657"/>
                  </a:cubicBezTo>
                  <a:cubicBezTo>
                    <a:pt x="1571" y="13871"/>
                    <a:pt x="2741" y="19886"/>
                    <a:pt x="6751" y="23897"/>
                  </a:cubicBezTo>
                  <a:cubicBezTo>
                    <a:pt x="9434" y="26580"/>
                    <a:pt x="13015" y="28007"/>
                    <a:pt x="16662" y="28007"/>
                  </a:cubicBezTo>
                  <a:cubicBezTo>
                    <a:pt x="18467" y="28007"/>
                    <a:pt x="20288" y="27657"/>
                    <a:pt x="22025" y="26938"/>
                  </a:cubicBezTo>
                  <a:cubicBezTo>
                    <a:pt x="27238" y="24766"/>
                    <a:pt x="30647" y="19653"/>
                    <a:pt x="30647" y="14004"/>
                  </a:cubicBezTo>
                  <a:cubicBezTo>
                    <a:pt x="30647" y="6284"/>
                    <a:pt x="24398" y="1"/>
                    <a:pt x="16644" y="1"/>
                  </a:cubicBez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60"/>
            <p:cNvSpPr/>
            <p:nvPr/>
          </p:nvSpPr>
          <p:spPr>
            <a:xfrm>
              <a:off x="412750" y="4074850"/>
              <a:ext cx="667600" cy="667000"/>
            </a:xfrm>
            <a:custGeom>
              <a:avLst/>
              <a:gdLst/>
              <a:ahLst/>
              <a:cxnLst/>
              <a:rect l="l" t="t" r="r" b="b"/>
              <a:pathLst>
                <a:path w="26704" h="26680" extrusionOk="0">
                  <a:moveTo>
                    <a:pt x="12867" y="0"/>
                  </a:moveTo>
                  <a:cubicBezTo>
                    <a:pt x="12566" y="0"/>
                    <a:pt x="12232" y="34"/>
                    <a:pt x="11931" y="34"/>
                  </a:cubicBezTo>
                  <a:cubicBezTo>
                    <a:pt x="11864" y="67"/>
                    <a:pt x="11831" y="101"/>
                    <a:pt x="11864" y="168"/>
                  </a:cubicBezTo>
                  <a:cubicBezTo>
                    <a:pt x="11864" y="201"/>
                    <a:pt x="11898" y="234"/>
                    <a:pt x="11931" y="234"/>
                  </a:cubicBezTo>
                  <a:cubicBezTo>
                    <a:pt x="12232" y="201"/>
                    <a:pt x="12566" y="168"/>
                    <a:pt x="12867" y="168"/>
                  </a:cubicBezTo>
                  <a:cubicBezTo>
                    <a:pt x="12967" y="168"/>
                    <a:pt x="12967" y="0"/>
                    <a:pt x="12867" y="0"/>
                  </a:cubicBezTo>
                  <a:close/>
                  <a:moveTo>
                    <a:pt x="13803" y="0"/>
                  </a:moveTo>
                  <a:cubicBezTo>
                    <a:pt x="13769" y="0"/>
                    <a:pt x="13703" y="34"/>
                    <a:pt x="13703" y="67"/>
                  </a:cubicBezTo>
                  <a:cubicBezTo>
                    <a:pt x="13703" y="134"/>
                    <a:pt x="13736" y="168"/>
                    <a:pt x="13803" y="168"/>
                  </a:cubicBezTo>
                  <a:cubicBezTo>
                    <a:pt x="14104" y="201"/>
                    <a:pt x="14404" y="201"/>
                    <a:pt x="14705" y="234"/>
                  </a:cubicBezTo>
                  <a:lnTo>
                    <a:pt x="14739" y="234"/>
                  </a:lnTo>
                  <a:cubicBezTo>
                    <a:pt x="14872" y="234"/>
                    <a:pt x="14872" y="67"/>
                    <a:pt x="14739" y="34"/>
                  </a:cubicBezTo>
                  <a:cubicBezTo>
                    <a:pt x="14438" y="34"/>
                    <a:pt x="14104" y="0"/>
                    <a:pt x="13803" y="0"/>
                  </a:cubicBezTo>
                  <a:close/>
                  <a:moveTo>
                    <a:pt x="11046" y="209"/>
                  </a:moveTo>
                  <a:cubicBezTo>
                    <a:pt x="11029" y="209"/>
                    <a:pt x="11012" y="218"/>
                    <a:pt x="10996" y="234"/>
                  </a:cubicBezTo>
                  <a:cubicBezTo>
                    <a:pt x="10695" y="268"/>
                    <a:pt x="10394" y="335"/>
                    <a:pt x="10093" y="401"/>
                  </a:cubicBezTo>
                  <a:cubicBezTo>
                    <a:pt x="10026" y="435"/>
                    <a:pt x="10026" y="468"/>
                    <a:pt x="10026" y="535"/>
                  </a:cubicBezTo>
                  <a:cubicBezTo>
                    <a:pt x="10026" y="569"/>
                    <a:pt x="10060" y="602"/>
                    <a:pt x="10127" y="602"/>
                  </a:cubicBezTo>
                  <a:lnTo>
                    <a:pt x="10127" y="535"/>
                  </a:lnTo>
                  <a:cubicBezTo>
                    <a:pt x="10427" y="468"/>
                    <a:pt x="10728" y="401"/>
                    <a:pt x="11029" y="335"/>
                  </a:cubicBezTo>
                  <a:cubicBezTo>
                    <a:pt x="11062" y="335"/>
                    <a:pt x="11096" y="301"/>
                    <a:pt x="11096" y="234"/>
                  </a:cubicBezTo>
                  <a:cubicBezTo>
                    <a:pt x="11079" y="218"/>
                    <a:pt x="11062" y="209"/>
                    <a:pt x="11046" y="209"/>
                  </a:cubicBezTo>
                  <a:close/>
                  <a:moveTo>
                    <a:pt x="15629" y="222"/>
                  </a:moveTo>
                  <a:cubicBezTo>
                    <a:pt x="15535" y="222"/>
                    <a:pt x="15524" y="401"/>
                    <a:pt x="15641" y="401"/>
                  </a:cubicBezTo>
                  <a:cubicBezTo>
                    <a:pt x="15942" y="468"/>
                    <a:pt x="16243" y="502"/>
                    <a:pt x="16543" y="602"/>
                  </a:cubicBezTo>
                  <a:lnTo>
                    <a:pt x="16543" y="535"/>
                  </a:lnTo>
                  <a:cubicBezTo>
                    <a:pt x="16560" y="552"/>
                    <a:pt x="16577" y="560"/>
                    <a:pt x="16594" y="560"/>
                  </a:cubicBezTo>
                  <a:cubicBezTo>
                    <a:pt x="16610" y="560"/>
                    <a:pt x="16627" y="552"/>
                    <a:pt x="16644" y="535"/>
                  </a:cubicBezTo>
                  <a:cubicBezTo>
                    <a:pt x="16644" y="468"/>
                    <a:pt x="16610" y="435"/>
                    <a:pt x="16577" y="401"/>
                  </a:cubicBezTo>
                  <a:cubicBezTo>
                    <a:pt x="16276" y="335"/>
                    <a:pt x="15975" y="268"/>
                    <a:pt x="15674" y="234"/>
                  </a:cubicBezTo>
                  <a:cubicBezTo>
                    <a:pt x="15658" y="226"/>
                    <a:pt x="15643" y="222"/>
                    <a:pt x="15629" y="222"/>
                  </a:cubicBezTo>
                  <a:close/>
                  <a:moveTo>
                    <a:pt x="9242" y="655"/>
                  </a:moveTo>
                  <a:cubicBezTo>
                    <a:pt x="9227" y="655"/>
                    <a:pt x="9210" y="659"/>
                    <a:pt x="9191" y="669"/>
                  </a:cubicBezTo>
                  <a:cubicBezTo>
                    <a:pt x="8890" y="736"/>
                    <a:pt x="8623" y="869"/>
                    <a:pt x="8322" y="970"/>
                  </a:cubicBezTo>
                  <a:cubicBezTo>
                    <a:pt x="8288" y="1003"/>
                    <a:pt x="8255" y="1036"/>
                    <a:pt x="8255" y="1103"/>
                  </a:cubicBezTo>
                  <a:cubicBezTo>
                    <a:pt x="8288" y="1137"/>
                    <a:pt x="8322" y="1137"/>
                    <a:pt x="8355" y="1137"/>
                  </a:cubicBezTo>
                  <a:lnTo>
                    <a:pt x="8389" y="1137"/>
                  </a:lnTo>
                  <a:cubicBezTo>
                    <a:pt x="8689" y="1036"/>
                    <a:pt x="8957" y="936"/>
                    <a:pt x="9258" y="836"/>
                  </a:cubicBezTo>
                  <a:cubicBezTo>
                    <a:pt x="9291" y="803"/>
                    <a:pt x="9324" y="769"/>
                    <a:pt x="9324" y="702"/>
                  </a:cubicBezTo>
                  <a:cubicBezTo>
                    <a:pt x="9301" y="679"/>
                    <a:pt x="9277" y="655"/>
                    <a:pt x="9242" y="655"/>
                  </a:cubicBezTo>
                  <a:close/>
                  <a:moveTo>
                    <a:pt x="17414" y="656"/>
                  </a:moveTo>
                  <a:cubicBezTo>
                    <a:pt x="17381" y="656"/>
                    <a:pt x="17346" y="687"/>
                    <a:pt x="17346" y="736"/>
                  </a:cubicBezTo>
                  <a:cubicBezTo>
                    <a:pt x="17312" y="769"/>
                    <a:pt x="17346" y="836"/>
                    <a:pt x="17379" y="836"/>
                  </a:cubicBezTo>
                  <a:cubicBezTo>
                    <a:pt x="17680" y="936"/>
                    <a:pt x="17981" y="1036"/>
                    <a:pt x="18248" y="1137"/>
                  </a:cubicBezTo>
                  <a:lnTo>
                    <a:pt x="18281" y="1137"/>
                  </a:lnTo>
                  <a:lnTo>
                    <a:pt x="18281" y="1103"/>
                  </a:lnTo>
                  <a:lnTo>
                    <a:pt x="18382" y="1103"/>
                  </a:lnTo>
                  <a:cubicBezTo>
                    <a:pt x="18382" y="1036"/>
                    <a:pt x="18382" y="1003"/>
                    <a:pt x="18315" y="970"/>
                  </a:cubicBezTo>
                  <a:cubicBezTo>
                    <a:pt x="18047" y="869"/>
                    <a:pt x="17747" y="769"/>
                    <a:pt x="17446" y="669"/>
                  </a:cubicBezTo>
                  <a:cubicBezTo>
                    <a:pt x="17437" y="660"/>
                    <a:pt x="17425" y="656"/>
                    <a:pt x="17414" y="656"/>
                  </a:cubicBezTo>
                  <a:close/>
                  <a:moveTo>
                    <a:pt x="7526" y="1324"/>
                  </a:moveTo>
                  <a:cubicBezTo>
                    <a:pt x="7514" y="1324"/>
                    <a:pt x="7500" y="1328"/>
                    <a:pt x="7486" y="1337"/>
                  </a:cubicBezTo>
                  <a:cubicBezTo>
                    <a:pt x="7186" y="1471"/>
                    <a:pt x="6918" y="1605"/>
                    <a:pt x="6651" y="1772"/>
                  </a:cubicBezTo>
                  <a:cubicBezTo>
                    <a:pt x="6584" y="1805"/>
                    <a:pt x="6617" y="1939"/>
                    <a:pt x="6684" y="1939"/>
                  </a:cubicBezTo>
                  <a:lnTo>
                    <a:pt x="6751" y="1905"/>
                  </a:lnTo>
                  <a:cubicBezTo>
                    <a:pt x="7018" y="1772"/>
                    <a:pt x="7286" y="1638"/>
                    <a:pt x="7553" y="1504"/>
                  </a:cubicBezTo>
                  <a:cubicBezTo>
                    <a:pt x="7639" y="1476"/>
                    <a:pt x="7602" y="1324"/>
                    <a:pt x="7526" y="1324"/>
                  </a:cubicBezTo>
                  <a:close/>
                  <a:moveTo>
                    <a:pt x="19147" y="1357"/>
                  </a:moveTo>
                  <a:cubicBezTo>
                    <a:pt x="19114" y="1357"/>
                    <a:pt x="19074" y="1380"/>
                    <a:pt x="19050" y="1404"/>
                  </a:cubicBezTo>
                  <a:cubicBezTo>
                    <a:pt x="19050" y="1438"/>
                    <a:pt x="19050" y="1504"/>
                    <a:pt x="19117" y="1538"/>
                  </a:cubicBezTo>
                  <a:cubicBezTo>
                    <a:pt x="19384" y="1638"/>
                    <a:pt x="19652" y="1805"/>
                    <a:pt x="19919" y="1939"/>
                  </a:cubicBezTo>
                  <a:lnTo>
                    <a:pt x="19952" y="1939"/>
                  </a:lnTo>
                  <a:lnTo>
                    <a:pt x="19986" y="1972"/>
                  </a:lnTo>
                  <a:cubicBezTo>
                    <a:pt x="20053" y="1972"/>
                    <a:pt x="20086" y="1839"/>
                    <a:pt x="20019" y="1805"/>
                  </a:cubicBezTo>
                  <a:cubicBezTo>
                    <a:pt x="19752" y="1638"/>
                    <a:pt x="19451" y="1504"/>
                    <a:pt x="19184" y="1371"/>
                  </a:cubicBezTo>
                  <a:cubicBezTo>
                    <a:pt x="19174" y="1361"/>
                    <a:pt x="19161" y="1357"/>
                    <a:pt x="19147" y="1357"/>
                  </a:cubicBezTo>
                  <a:close/>
                  <a:moveTo>
                    <a:pt x="20752" y="2226"/>
                  </a:moveTo>
                  <a:cubicBezTo>
                    <a:pt x="20718" y="2226"/>
                    <a:pt x="20678" y="2249"/>
                    <a:pt x="20654" y="2273"/>
                  </a:cubicBezTo>
                  <a:cubicBezTo>
                    <a:pt x="20621" y="2306"/>
                    <a:pt x="20654" y="2373"/>
                    <a:pt x="20688" y="2407"/>
                  </a:cubicBezTo>
                  <a:cubicBezTo>
                    <a:pt x="20955" y="2574"/>
                    <a:pt x="21189" y="2741"/>
                    <a:pt x="21423" y="2941"/>
                  </a:cubicBezTo>
                  <a:lnTo>
                    <a:pt x="21490" y="2941"/>
                  </a:lnTo>
                  <a:cubicBezTo>
                    <a:pt x="21523" y="2941"/>
                    <a:pt x="21523" y="2941"/>
                    <a:pt x="21557" y="2908"/>
                  </a:cubicBezTo>
                  <a:cubicBezTo>
                    <a:pt x="21590" y="2875"/>
                    <a:pt x="21590" y="2841"/>
                    <a:pt x="21557" y="2808"/>
                  </a:cubicBezTo>
                  <a:cubicBezTo>
                    <a:pt x="21323" y="2607"/>
                    <a:pt x="21055" y="2407"/>
                    <a:pt x="20788" y="2240"/>
                  </a:cubicBezTo>
                  <a:cubicBezTo>
                    <a:pt x="20778" y="2230"/>
                    <a:pt x="20765" y="2226"/>
                    <a:pt x="20752" y="2226"/>
                  </a:cubicBezTo>
                  <a:close/>
                  <a:moveTo>
                    <a:pt x="5886" y="2257"/>
                  </a:moveTo>
                  <a:cubicBezTo>
                    <a:pt x="5872" y="2257"/>
                    <a:pt x="5860" y="2262"/>
                    <a:pt x="5849" y="2273"/>
                  </a:cubicBezTo>
                  <a:cubicBezTo>
                    <a:pt x="5581" y="2440"/>
                    <a:pt x="5314" y="2641"/>
                    <a:pt x="5080" y="2808"/>
                  </a:cubicBezTo>
                  <a:cubicBezTo>
                    <a:pt x="5047" y="2841"/>
                    <a:pt x="5047" y="2908"/>
                    <a:pt x="5080" y="2941"/>
                  </a:cubicBezTo>
                  <a:cubicBezTo>
                    <a:pt x="5113" y="2975"/>
                    <a:pt x="5147" y="2975"/>
                    <a:pt x="5147" y="2975"/>
                  </a:cubicBezTo>
                  <a:lnTo>
                    <a:pt x="5214" y="2975"/>
                  </a:lnTo>
                  <a:cubicBezTo>
                    <a:pt x="5448" y="2774"/>
                    <a:pt x="5682" y="2607"/>
                    <a:pt x="5949" y="2407"/>
                  </a:cubicBezTo>
                  <a:cubicBezTo>
                    <a:pt x="6033" y="2379"/>
                    <a:pt x="5953" y="2257"/>
                    <a:pt x="5886" y="2257"/>
                  </a:cubicBezTo>
                  <a:close/>
                  <a:moveTo>
                    <a:pt x="22200" y="3358"/>
                  </a:moveTo>
                  <a:cubicBezTo>
                    <a:pt x="22116" y="3358"/>
                    <a:pt x="22043" y="3462"/>
                    <a:pt x="22125" y="3543"/>
                  </a:cubicBezTo>
                  <a:cubicBezTo>
                    <a:pt x="22359" y="3744"/>
                    <a:pt x="22593" y="3944"/>
                    <a:pt x="22793" y="4178"/>
                  </a:cubicBezTo>
                  <a:lnTo>
                    <a:pt x="22927" y="4178"/>
                  </a:lnTo>
                  <a:cubicBezTo>
                    <a:pt x="22960" y="4145"/>
                    <a:pt x="22960" y="4078"/>
                    <a:pt x="22927" y="4044"/>
                  </a:cubicBezTo>
                  <a:cubicBezTo>
                    <a:pt x="22726" y="3810"/>
                    <a:pt x="22492" y="3610"/>
                    <a:pt x="22258" y="3376"/>
                  </a:cubicBezTo>
                  <a:cubicBezTo>
                    <a:pt x="22240" y="3363"/>
                    <a:pt x="22220" y="3358"/>
                    <a:pt x="22200" y="3358"/>
                  </a:cubicBezTo>
                  <a:close/>
                  <a:moveTo>
                    <a:pt x="4462" y="3378"/>
                  </a:moveTo>
                  <a:cubicBezTo>
                    <a:pt x="4444" y="3378"/>
                    <a:pt x="4426" y="3387"/>
                    <a:pt x="4412" y="3409"/>
                  </a:cubicBezTo>
                  <a:cubicBezTo>
                    <a:pt x="4144" y="3610"/>
                    <a:pt x="3944" y="3844"/>
                    <a:pt x="3743" y="4078"/>
                  </a:cubicBezTo>
                  <a:cubicBezTo>
                    <a:pt x="3676" y="4111"/>
                    <a:pt x="3676" y="4145"/>
                    <a:pt x="3743" y="4211"/>
                  </a:cubicBezTo>
                  <a:lnTo>
                    <a:pt x="3810" y="4211"/>
                  </a:lnTo>
                  <a:cubicBezTo>
                    <a:pt x="3810" y="4211"/>
                    <a:pt x="3843" y="4211"/>
                    <a:pt x="3843" y="4178"/>
                  </a:cubicBezTo>
                  <a:cubicBezTo>
                    <a:pt x="4077" y="3978"/>
                    <a:pt x="4278" y="3744"/>
                    <a:pt x="4512" y="3543"/>
                  </a:cubicBezTo>
                  <a:cubicBezTo>
                    <a:pt x="4590" y="3491"/>
                    <a:pt x="4526" y="3378"/>
                    <a:pt x="4462" y="3378"/>
                  </a:cubicBezTo>
                  <a:close/>
                  <a:moveTo>
                    <a:pt x="23492" y="4691"/>
                  </a:moveTo>
                  <a:cubicBezTo>
                    <a:pt x="23412" y="4691"/>
                    <a:pt x="23343" y="4769"/>
                    <a:pt x="23395" y="4846"/>
                  </a:cubicBezTo>
                  <a:cubicBezTo>
                    <a:pt x="23595" y="5080"/>
                    <a:pt x="23796" y="5314"/>
                    <a:pt x="23963" y="5582"/>
                  </a:cubicBezTo>
                  <a:cubicBezTo>
                    <a:pt x="23996" y="5582"/>
                    <a:pt x="24030" y="5615"/>
                    <a:pt x="24063" y="5615"/>
                  </a:cubicBezTo>
                  <a:cubicBezTo>
                    <a:pt x="24097" y="5615"/>
                    <a:pt x="24097" y="5615"/>
                    <a:pt x="24130" y="5582"/>
                  </a:cubicBezTo>
                  <a:cubicBezTo>
                    <a:pt x="24163" y="5548"/>
                    <a:pt x="24163" y="5481"/>
                    <a:pt x="24130" y="5448"/>
                  </a:cubicBezTo>
                  <a:cubicBezTo>
                    <a:pt x="23929" y="5214"/>
                    <a:pt x="23762" y="4947"/>
                    <a:pt x="23562" y="4713"/>
                  </a:cubicBezTo>
                  <a:cubicBezTo>
                    <a:pt x="23539" y="4698"/>
                    <a:pt x="23515" y="4691"/>
                    <a:pt x="23492" y="4691"/>
                  </a:cubicBezTo>
                  <a:close/>
                  <a:moveTo>
                    <a:pt x="3175" y="4755"/>
                  </a:moveTo>
                  <a:cubicBezTo>
                    <a:pt x="3150" y="4755"/>
                    <a:pt x="3125" y="4763"/>
                    <a:pt x="3108" y="4780"/>
                  </a:cubicBezTo>
                  <a:cubicBezTo>
                    <a:pt x="2908" y="5014"/>
                    <a:pt x="2707" y="5248"/>
                    <a:pt x="2540" y="5515"/>
                  </a:cubicBezTo>
                  <a:cubicBezTo>
                    <a:pt x="2507" y="5548"/>
                    <a:pt x="2507" y="5615"/>
                    <a:pt x="2540" y="5649"/>
                  </a:cubicBezTo>
                  <a:lnTo>
                    <a:pt x="2607" y="5649"/>
                  </a:lnTo>
                  <a:cubicBezTo>
                    <a:pt x="2640" y="5649"/>
                    <a:pt x="2640" y="5649"/>
                    <a:pt x="2674" y="5615"/>
                  </a:cubicBezTo>
                  <a:cubicBezTo>
                    <a:pt x="2841" y="5381"/>
                    <a:pt x="3041" y="5147"/>
                    <a:pt x="3242" y="4913"/>
                  </a:cubicBezTo>
                  <a:cubicBezTo>
                    <a:pt x="3275" y="4880"/>
                    <a:pt x="3275" y="4813"/>
                    <a:pt x="3242" y="4780"/>
                  </a:cubicBezTo>
                  <a:cubicBezTo>
                    <a:pt x="3225" y="4763"/>
                    <a:pt x="3200" y="4755"/>
                    <a:pt x="3175" y="4755"/>
                  </a:cubicBezTo>
                  <a:close/>
                  <a:moveTo>
                    <a:pt x="24598" y="6192"/>
                  </a:moveTo>
                  <a:cubicBezTo>
                    <a:pt x="24573" y="6192"/>
                    <a:pt x="24548" y="6200"/>
                    <a:pt x="24531" y="6217"/>
                  </a:cubicBezTo>
                  <a:cubicBezTo>
                    <a:pt x="24498" y="6217"/>
                    <a:pt x="24464" y="6284"/>
                    <a:pt x="24498" y="6317"/>
                  </a:cubicBezTo>
                  <a:cubicBezTo>
                    <a:pt x="24665" y="6584"/>
                    <a:pt x="24832" y="6852"/>
                    <a:pt x="24966" y="7119"/>
                  </a:cubicBezTo>
                  <a:cubicBezTo>
                    <a:pt x="24999" y="7153"/>
                    <a:pt x="24999" y="7153"/>
                    <a:pt x="25032" y="7186"/>
                  </a:cubicBezTo>
                  <a:lnTo>
                    <a:pt x="25099" y="7153"/>
                  </a:lnTo>
                  <a:cubicBezTo>
                    <a:pt x="25133" y="7119"/>
                    <a:pt x="25133" y="7086"/>
                    <a:pt x="25133" y="7052"/>
                  </a:cubicBezTo>
                  <a:cubicBezTo>
                    <a:pt x="24999" y="6751"/>
                    <a:pt x="24832" y="6484"/>
                    <a:pt x="24665" y="6217"/>
                  </a:cubicBezTo>
                  <a:cubicBezTo>
                    <a:pt x="24648" y="6200"/>
                    <a:pt x="24623" y="6192"/>
                    <a:pt x="24598" y="6192"/>
                  </a:cubicBezTo>
                  <a:close/>
                  <a:moveTo>
                    <a:pt x="2085" y="6228"/>
                  </a:moveTo>
                  <a:cubicBezTo>
                    <a:pt x="2056" y="6228"/>
                    <a:pt x="2025" y="6244"/>
                    <a:pt x="2005" y="6284"/>
                  </a:cubicBezTo>
                  <a:cubicBezTo>
                    <a:pt x="1838" y="6551"/>
                    <a:pt x="1671" y="6818"/>
                    <a:pt x="1537" y="7086"/>
                  </a:cubicBezTo>
                  <a:cubicBezTo>
                    <a:pt x="1504" y="7119"/>
                    <a:pt x="1537" y="7186"/>
                    <a:pt x="1571" y="7219"/>
                  </a:cubicBezTo>
                  <a:lnTo>
                    <a:pt x="1638" y="7219"/>
                  </a:lnTo>
                  <a:cubicBezTo>
                    <a:pt x="1638" y="7219"/>
                    <a:pt x="1671" y="7186"/>
                    <a:pt x="1704" y="7186"/>
                  </a:cubicBezTo>
                  <a:cubicBezTo>
                    <a:pt x="1838" y="6885"/>
                    <a:pt x="2005" y="6618"/>
                    <a:pt x="2172" y="6384"/>
                  </a:cubicBezTo>
                  <a:cubicBezTo>
                    <a:pt x="2206" y="6317"/>
                    <a:pt x="2172" y="6284"/>
                    <a:pt x="2139" y="6250"/>
                  </a:cubicBezTo>
                  <a:cubicBezTo>
                    <a:pt x="2125" y="6236"/>
                    <a:pt x="2106" y="6228"/>
                    <a:pt x="2085" y="6228"/>
                  </a:cubicBezTo>
                  <a:close/>
                  <a:moveTo>
                    <a:pt x="25457" y="7823"/>
                  </a:moveTo>
                  <a:cubicBezTo>
                    <a:pt x="25394" y="7823"/>
                    <a:pt x="25323" y="7889"/>
                    <a:pt x="25367" y="7955"/>
                  </a:cubicBezTo>
                  <a:cubicBezTo>
                    <a:pt x="25500" y="8222"/>
                    <a:pt x="25601" y="8523"/>
                    <a:pt x="25734" y="8790"/>
                  </a:cubicBezTo>
                  <a:cubicBezTo>
                    <a:pt x="25734" y="8824"/>
                    <a:pt x="25768" y="8857"/>
                    <a:pt x="25801" y="8857"/>
                  </a:cubicBezTo>
                  <a:lnTo>
                    <a:pt x="25834" y="8857"/>
                  </a:lnTo>
                  <a:cubicBezTo>
                    <a:pt x="25868" y="8857"/>
                    <a:pt x="25901" y="8790"/>
                    <a:pt x="25901" y="8757"/>
                  </a:cubicBezTo>
                  <a:cubicBezTo>
                    <a:pt x="25801" y="8456"/>
                    <a:pt x="25667" y="8155"/>
                    <a:pt x="25534" y="7888"/>
                  </a:cubicBezTo>
                  <a:cubicBezTo>
                    <a:pt x="25522" y="7842"/>
                    <a:pt x="25491" y="7823"/>
                    <a:pt x="25457" y="7823"/>
                  </a:cubicBezTo>
                  <a:close/>
                  <a:moveTo>
                    <a:pt x="1185" y="7866"/>
                  </a:moveTo>
                  <a:cubicBezTo>
                    <a:pt x="1159" y="7866"/>
                    <a:pt x="1136" y="7882"/>
                    <a:pt x="1136" y="7921"/>
                  </a:cubicBezTo>
                  <a:cubicBezTo>
                    <a:pt x="1003" y="8189"/>
                    <a:pt x="902" y="8489"/>
                    <a:pt x="769" y="8790"/>
                  </a:cubicBezTo>
                  <a:cubicBezTo>
                    <a:pt x="769" y="8824"/>
                    <a:pt x="802" y="8890"/>
                    <a:pt x="836" y="8890"/>
                  </a:cubicBezTo>
                  <a:lnTo>
                    <a:pt x="869" y="8890"/>
                  </a:lnTo>
                  <a:cubicBezTo>
                    <a:pt x="902" y="8890"/>
                    <a:pt x="936" y="8857"/>
                    <a:pt x="969" y="8824"/>
                  </a:cubicBezTo>
                  <a:cubicBezTo>
                    <a:pt x="1069" y="8556"/>
                    <a:pt x="1170" y="8255"/>
                    <a:pt x="1303" y="7988"/>
                  </a:cubicBezTo>
                  <a:cubicBezTo>
                    <a:pt x="1303" y="7955"/>
                    <a:pt x="1303" y="7888"/>
                    <a:pt x="1237" y="7888"/>
                  </a:cubicBezTo>
                  <a:cubicBezTo>
                    <a:pt x="1223" y="7874"/>
                    <a:pt x="1203" y="7866"/>
                    <a:pt x="1185" y="7866"/>
                  </a:cubicBezTo>
                  <a:close/>
                  <a:moveTo>
                    <a:pt x="26101" y="9546"/>
                  </a:moveTo>
                  <a:cubicBezTo>
                    <a:pt x="26089" y="9546"/>
                    <a:pt x="26077" y="9550"/>
                    <a:pt x="26068" y="9559"/>
                  </a:cubicBezTo>
                  <a:cubicBezTo>
                    <a:pt x="26002" y="9559"/>
                    <a:pt x="26002" y="9626"/>
                    <a:pt x="26002" y="9659"/>
                  </a:cubicBezTo>
                  <a:cubicBezTo>
                    <a:pt x="26102" y="9960"/>
                    <a:pt x="26169" y="10261"/>
                    <a:pt x="26236" y="10561"/>
                  </a:cubicBezTo>
                  <a:cubicBezTo>
                    <a:pt x="26236" y="10595"/>
                    <a:pt x="26269" y="10628"/>
                    <a:pt x="26302" y="10628"/>
                  </a:cubicBezTo>
                  <a:lnTo>
                    <a:pt x="26336" y="10628"/>
                  </a:lnTo>
                  <a:cubicBezTo>
                    <a:pt x="26369" y="10628"/>
                    <a:pt x="26403" y="10561"/>
                    <a:pt x="26403" y="10528"/>
                  </a:cubicBezTo>
                  <a:cubicBezTo>
                    <a:pt x="26336" y="10227"/>
                    <a:pt x="26269" y="9926"/>
                    <a:pt x="26169" y="9626"/>
                  </a:cubicBezTo>
                  <a:cubicBezTo>
                    <a:pt x="26169" y="9577"/>
                    <a:pt x="26133" y="9546"/>
                    <a:pt x="26101" y="9546"/>
                  </a:cubicBezTo>
                  <a:close/>
                  <a:moveTo>
                    <a:pt x="635" y="9592"/>
                  </a:moveTo>
                  <a:cubicBezTo>
                    <a:pt x="568" y="9592"/>
                    <a:pt x="535" y="9626"/>
                    <a:pt x="501" y="9659"/>
                  </a:cubicBezTo>
                  <a:cubicBezTo>
                    <a:pt x="434" y="9960"/>
                    <a:pt x="368" y="10261"/>
                    <a:pt x="301" y="10561"/>
                  </a:cubicBezTo>
                  <a:cubicBezTo>
                    <a:pt x="301" y="10628"/>
                    <a:pt x="301" y="10662"/>
                    <a:pt x="368" y="10695"/>
                  </a:cubicBezTo>
                  <a:cubicBezTo>
                    <a:pt x="401" y="10695"/>
                    <a:pt x="468" y="10662"/>
                    <a:pt x="468" y="10595"/>
                  </a:cubicBezTo>
                  <a:cubicBezTo>
                    <a:pt x="535" y="10294"/>
                    <a:pt x="602" y="10027"/>
                    <a:pt x="702" y="9726"/>
                  </a:cubicBezTo>
                  <a:cubicBezTo>
                    <a:pt x="702" y="9659"/>
                    <a:pt x="668" y="9626"/>
                    <a:pt x="635" y="9592"/>
                  </a:cubicBezTo>
                  <a:close/>
                  <a:moveTo>
                    <a:pt x="26477" y="11379"/>
                  </a:moveTo>
                  <a:cubicBezTo>
                    <a:pt x="26428" y="11379"/>
                    <a:pt x="26384" y="11422"/>
                    <a:pt x="26403" y="11497"/>
                  </a:cubicBezTo>
                  <a:cubicBezTo>
                    <a:pt x="26436" y="11798"/>
                    <a:pt x="26469" y="12099"/>
                    <a:pt x="26469" y="12400"/>
                  </a:cubicBezTo>
                  <a:cubicBezTo>
                    <a:pt x="26469" y="12466"/>
                    <a:pt x="26536" y="12500"/>
                    <a:pt x="26570" y="12500"/>
                  </a:cubicBezTo>
                  <a:cubicBezTo>
                    <a:pt x="26637" y="12500"/>
                    <a:pt x="26670" y="12433"/>
                    <a:pt x="26670" y="12400"/>
                  </a:cubicBezTo>
                  <a:cubicBezTo>
                    <a:pt x="26637" y="12099"/>
                    <a:pt x="26603" y="11765"/>
                    <a:pt x="26570" y="11464"/>
                  </a:cubicBezTo>
                  <a:cubicBezTo>
                    <a:pt x="26555" y="11405"/>
                    <a:pt x="26515" y="11379"/>
                    <a:pt x="26477" y="11379"/>
                  </a:cubicBezTo>
                  <a:close/>
                  <a:moveTo>
                    <a:pt x="208" y="11442"/>
                  </a:moveTo>
                  <a:cubicBezTo>
                    <a:pt x="170" y="11442"/>
                    <a:pt x="134" y="11469"/>
                    <a:pt x="134" y="11531"/>
                  </a:cubicBezTo>
                  <a:cubicBezTo>
                    <a:pt x="67" y="11831"/>
                    <a:pt x="33" y="12132"/>
                    <a:pt x="33" y="12433"/>
                  </a:cubicBezTo>
                  <a:cubicBezTo>
                    <a:pt x="33" y="12500"/>
                    <a:pt x="67" y="12533"/>
                    <a:pt x="100" y="12533"/>
                  </a:cubicBezTo>
                  <a:lnTo>
                    <a:pt x="100" y="12500"/>
                  </a:lnTo>
                  <a:cubicBezTo>
                    <a:pt x="120" y="12510"/>
                    <a:pt x="137" y="12514"/>
                    <a:pt x="150" y="12514"/>
                  </a:cubicBezTo>
                  <a:cubicBezTo>
                    <a:pt x="184" y="12514"/>
                    <a:pt x="201" y="12490"/>
                    <a:pt x="201" y="12466"/>
                  </a:cubicBezTo>
                  <a:cubicBezTo>
                    <a:pt x="234" y="12166"/>
                    <a:pt x="267" y="11831"/>
                    <a:pt x="301" y="11531"/>
                  </a:cubicBezTo>
                  <a:cubicBezTo>
                    <a:pt x="301" y="11477"/>
                    <a:pt x="253" y="11442"/>
                    <a:pt x="208" y="11442"/>
                  </a:cubicBezTo>
                  <a:close/>
                  <a:moveTo>
                    <a:pt x="67" y="13269"/>
                  </a:moveTo>
                  <a:cubicBezTo>
                    <a:pt x="33" y="13269"/>
                    <a:pt x="0" y="13302"/>
                    <a:pt x="0" y="13369"/>
                  </a:cubicBezTo>
                  <a:cubicBezTo>
                    <a:pt x="0" y="13670"/>
                    <a:pt x="33" y="13970"/>
                    <a:pt x="33" y="14305"/>
                  </a:cubicBezTo>
                  <a:cubicBezTo>
                    <a:pt x="33" y="14338"/>
                    <a:pt x="67" y="14371"/>
                    <a:pt x="100" y="14371"/>
                  </a:cubicBezTo>
                  <a:lnTo>
                    <a:pt x="134" y="14371"/>
                  </a:lnTo>
                  <a:cubicBezTo>
                    <a:pt x="167" y="14371"/>
                    <a:pt x="201" y="14338"/>
                    <a:pt x="201" y="14271"/>
                  </a:cubicBezTo>
                  <a:cubicBezTo>
                    <a:pt x="167" y="13970"/>
                    <a:pt x="167" y="13670"/>
                    <a:pt x="167" y="13369"/>
                  </a:cubicBezTo>
                  <a:cubicBezTo>
                    <a:pt x="167" y="13302"/>
                    <a:pt x="134" y="13269"/>
                    <a:pt x="67" y="13269"/>
                  </a:cubicBezTo>
                  <a:close/>
                  <a:moveTo>
                    <a:pt x="26603" y="13235"/>
                  </a:moveTo>
                  <a:cubicBezTo>
                    <a:pt x="26570" y="13235"/>
                    <a:pt x="26536" y="13269"/>
                    <a:pt x="26536" y="13335"/>
                  </a:cubicBezTo>
                  <a:lnTo>
                    <a:pt x="26536" y="13369"/>
                  </a:lnTo>
                  <a:cubicBezTo>
                    <a:pt x="26536" y="13670"/>
                    <a:pt x="26503" y="13970"/>
                    <a:pt x="26503" y="14271"/>
                  </a:cubicBezTo>
                  <a:cubicBezTo>
                    <a:pt x="26503" y="14338"/>
                    <a:pt x="26536" y="14371"/>
                    <a:pt x="26570" y="14371"/>
                  </a:cubicBezTo>
                  <a:lnTo>
                    <a:pt x="26570" y="14338"/>
                  </a:lnTo>
                  <a:cubicBezTo>
                    <a:pt x="26580" y="14348"/>
                    <a:pt x="26592" y="14352"/>
                    <a:pt x="26605" y="14352"/>
                  </a:cubicBezTo>
                  <a:cubicBezTo>
                    <a:pt x="26637" y="14352"/>
                    <a:pt x="26670" y="14328"/>
                    <a:pt x="26670" y="14305"/>
                  </a:cubicBezTo>
                  <a:cubicBezTo>
                    <a:pt x="26703" y="13970"/>
                    <a:pt x="26703" y="13670"/>
                    <a:pt x="26703" y="13369"/>
                  </a:cubicBezTo>
                  <a:lnTo>
                    <a:pt x="26703" y="13335"/>
                  </a:lnTo>
                  <a:cubicBezTo>
                    <a:pt x="26703" y="13269"/>
                    <a:pt x="26670" y="13235"/>
                    <a:pt x="26603" y="13235"/>
                  </a:cubicBezTo>
                  <a:close/>
                  <a:moveTo>
                    <a:pt x="26482" y="15088"/>
                  </a:moveTo>
                  <a:cubicBezTo>
                    <a:pt x="26441" y="15088"/>
                    <a:pt x="26403" y="15115"/>
                    <a:pt x="26403" y="15174"/>
                  </a:cubicBezTo>
                  <a:cubicBezTo>
                    <a:pt x="26336" y="15474"/>
                    <a:pt x="26302" y="15775"/>
                    <a:pt x="26236" y="16076"/>
                  </a:cubicBezTo>
                  <a:cubicBezTo>
                    <a:pt x="26236" y="16143"/>
                    <a:pt x="26269" y="16176"/>
                    <a:pt x="26302" y="16176"/>
                  </a:cubicBezTo>
                  <a:lnTo>
                    <a:pt x="26336" y="16176"/>
                  </a:lnTo>
                  <a:cubicBezTo>
                    <a:pt x="26369" y="16176"/>
                    <a:pt x="26403" y="16143"/>
                    <a:pt x="26403" y="16109"/>
                  </a:cubicBezTo>
                  <a:cubicBezTo>
                    <a:pt x="26469" y="15809"/>
                    <a:pt x="26536" y="15508"/>
                    <a:pt x="26570" y="15207"/>
                  </a:cubicBezTo>
                  <a:cubicBezTo>
                    <a:pt x="26589" y="15132"/>
                    <a:pt x="26534" y="15088"/>
                    <a:pt x="26482" y="15088"/>
                  </a:cubicBezTo>
                  <a:close/>
                  <a:moveTo>
                    <a:pt x="219" y="15088"/>
                  </a:moveTo>
                  <a:cubicBezTo>
                    <a:pt x="163" y="15088"/>
                    <a:pt x="100" y="15132"/>
                    <a:pt x="100" y="15207"/>
                  </a:cubicBezTo>
                  <a:cubicBezTo>
                    <a:pt x="167" y="15508"/>
                    <a:pt x="201" y="15809"/>
                    <a:pt x="267" y="16109"/>
                  </a:cubicBezTo>
                  <a:cubicBezTo>
                    <a:pt x="292" y="16158"/>
                    <a:pt x="316" y="16189"/>
                    <a:pt x="341" y="16189"/>
                  </a:cubicBezTo>
                  <a:cubicBezTo>
                    <a:pt x="350" y="16189"/>
                    <a:pt x="359" y="16185"/>
                    <a:pt x="368" y="16176"/>
                  </a:cubicBezTo>
                  <a:lnTo>
                    <a:pt x="401" y="16176"/>
                  </a:lnTo>
                  <a:cubicBezTo>
                    <a:pt x="434" y="16176"/>
                    <a:pt x="468" y="16143"/>
                    <a:pt x="468" y="16076"/>
                  </a:cubicBezTo>
                  <a:cubicBezTo>
                    <a:pt x="401" y="15775"/>
                    <a:pt x="334" y="15474"/>
                    <a:pt x="301" y="15174"/>
                  </a:cubicBezTo>
                  <a:cubicBezTo>
                    <a:pt x="301" y="15115"/>
                    <a:pt x="262" y="15088"/>
                    <a:pt x="219" y="15088"/>
                  </a:cubicBezTo>
                  <a:close/>
                  <a:moveTo>
                    <a:pt x="607" y="16929"/>
                  </a:moveTo>
                  <a:cubicBezTo>
                    <a:pt x="558" y="16929"/>
                    <a:pt x="501" y="16980"/>
                    <a:pt x="501" y="17045"/>
                  </a:cubicBezTo>
                  <a:cubicBezTo>
                    <a:pt x="602" y="17346"/>
                    <a:pt x="702" y="17647"/>
                    <a:pt x="802" y="17948"/>
                  </a:cubicBezTo>
                  <a:cubicBezTo>
                    <a:pt x="802" y="17981"/>
                    <a:pt x="836" y="17981"/>
                    <a:pt x="869" y="17981"/>
                  </a:cubicBezTo>
                  <a:lnTo>
                    <a:pt x="902" y="17981"/>
                  </a:lnTo>
                  <a:cubicBezTo>
                    <a:pt x="969" y="17981"/>
                    <a:pt x="969" y="17914"/>
                    <a:pt x="969" y="17847"/>
                  </a:cubicBezTo>
                  <a:cubicBezTo>
                    <a:pt x="869" y="17580"/>
                    <a:pt x="769" y="17279"/>
                    <a:pt x="668" y="16978"/>
                  </a:cubicBezTo>
                  <a:cubicBezTo>
                    <a:pt x="657" y="16943"/>
                    <a:pt x="633" y="16929"/>
                    <a:pt x="607" y="16929"/>
                  </a:cubicBezTo>
                  <a:close/>
                  <a:moveTo>
                    <a:pt x="26088" y="16932"/>
                  </a:moveTo>
                  <a:cubicBezTo>
                    <a:pt x="26051" y="16932"/>
                    <a:pt x="26026" y="16963"/>
                    <a:pt x="26002" y="17012"/>
                  </a:cubicBezTo>
                  <a:cubicBezTo>
                    <a:pt x="25935" y="17279"/>
                    <a:pt x="25834" y="17580"/>
                    <a:pt x="25734" y="17881"/>
                  </a:cubicBezTo>
                  <a:cubicBezTo>
                    <a:pt x="25701" y="17914"/>
                    <a:pt x="25734" y="17981"/>
                    <a:pt x="25768" y="17981"/>
                  </a:cubicBezTo>
                  <a:lnTo>
                    <a:pt x="25801" y="17981"/>
                  </a:lnTo>
                  <a:lnTo>
                    <a:pt x="25801" y="17948"/>
                  </a:lnTo>
                  <a:lnTo>
                    <a:pt x="25901" y="17948"/>
                  </a:lnTo>
                  <a:cubicBezTo>
                    <a:pt x="26002" y="17647"/>
                    <a:pt x="26102" y="17346"/>
                    <a:pt x="26202" y="17045"/>
                  </a:cubicBezTo>
                  <a:cubicBezTo>
                    <a:pt x="26202" y="17012"/>
                    <a:pt x="26169" y="16945"/>
                    <a:pt x="26135" y="16945"/>
                  </a:cubicBezTo>
                  <a:cubicBezTo>
                    <a:pt x="26117" y="16936"/>
                    <a:pt x="26102" y="16932"/>
                    <a:pt x="26088" y="16932"/>
                  </a:cubicBezTo>
                  <a:close/>
                  <a:moveTo>
                    <a:pt x="25473" y="18634"/>
                  </a:moveTo>
                  <a:cubicBezTo>
                    <a:pt x="25441" y="18634"/>
                    <a:pt x="25411" y="18649"/>
                    <a:pt x="25400" y="18683"/>
                  </a:cubicBezTo>
                  <a:cubicBezTo>
                    <a:pt x="25266" y="18984"/>
                    <a:pt x="25133" y="19251"/>
                    <a:pt x="24966" y="19518"/>
                  </a:cubicBezTo>
                  <a:cubicBezTo>
                    <a:pt x="24966" y="19585"/>
                    <a:pt x="24966" y="19652"/>
                    <a:pt x="25032" y="19652"/>
                  </a:cubicBezTo>
                  <a:lnTo>
                    <a:pt x="25066" y="19652"/>
                  </a:lnTo>
                  <a:cubicBezTo>
                    <a:pt x="25099" y="19652"/>
                    <a:pt x="25133" y="19652"/>
                    <a:pt x="25133" y="19619"/>
                  </a:cubicBezTo>
                  <a:cubicBezTo>
                    <a:pt x="25300" y="19351"/>
                    <a:pt x="25433" y="19050"/>
                    <a:pt x="25567" y="18783"/>
                  </a:cubicBezTo>
                  <a:cubicBezTo>
                    <a:pt x="25612" y="18694"/>
                    <a:pt x="25537" y="18634"/>
                    <a:pt x="25473" y="18634"/>
                  </a:cubicBezTo>
                  <a:close/>
                  <a:moveTo>
                    <a:pt x="1230" y="18634"/>
                  </a:moveTo>
                  <a:cubicBezTo>
                    <a:pt x="1166" y="18634"/>
                    <a:pt x="1092" y="18694"/>
                    <a:pt x="1136" y="18783"/>
                  </a:cubicBezTo>
                  <a:cubicBezTo>
                    <a:pt x="1270" y="19050"/>
                    <a:pt x="1404" y="19351"/>
                    <a:pt x="1571" y="19619"/>
                  </a:cubicBezTo>
                  <a:cubicBezTo>
                    <a:pt x="1571" y="19652"/>
                    <a:pt x="1604" y="19652"/>
                    <a:pt x="1638" y="19652"/>
                  </a:cubicBezTo>
                  <a:lnTo>
                    <a:pt x="1638" y="19685"/>
                  </a:lnTo>
                  <a:cubicBezTo>
                    <a:pt x="1704" y="19685"/>
                    <a:pt x="1738" y="19585"/>
                    <a:pt x="1738" y="19518"/>
                  </a:cubicBezTo>
                  <a:cubicBezTo>
                    <a:pt x="1571" y="19251"/>
                    <a:pt x="1437" y="18984"/>
                    <a:pt x="1303" y="18683"/>
                  </a:cubicBezTo>
                  <a:cubicBezTo>
                    <a:pt x="1292" y="18649"/>
                    <a:pt x="1263" y="18634"/>
                    <a:pt x="1230" y="18634"/>
                  </a:cubicBezTo>
                  <a:close/>
                  <a:moveTo>
                    <a:pt x="2106" y="20293"/>
                  </a:moveTo>
                  <a:cubicBezTo>
                    <a:pt x="2044" y="20293"/>
                    <a:pt x="1981" y="20348"/>
                    <a:pt x="2005" y="20421"/>
                  </a:cubicBezTo>
                  <a:cubicBezTo>
                    <a:pt x="2172" y="20688"/>
                    <a:pt x="2373" y="20955"/>
                    <a:pt x="2540" y="21189"/>
                  </a:cubicBezTo>
                  <a:cubicBezTo>
                    <a:pt x="2573" y="21223"/>
                    <a:pt x="2573" y="21256"/>
                    <a:pt x="2607" y="21256"/>
                  </a:cubicBezTo>
                  <a:lnTo>
                    <a:pt x="2607" y="21223"/>
                  </a:lnTo>
                  <a:lnTo>
                    <a:pt x="2674" y="21223"/>
                  </a:lnTo>
                  <a:cubicBezTo>
                    <a:pt x="2741" y="21189"/>
                    <a:pt x="2741" y="21122"/>
                    <a:pt x="2674" y="21089"/>
                  </a:cubicBezTo>
                  <a:cubicBezTo>
                    <a:pt x="2507" y="20855"/>
                    <a:pt x="2339" y="20588"/>
                    <a:pt x="2172" y="20320"/>
                  </a:cubicBezTo>
                  <a:cubicBezTo>
                    <a:pt x="2154" y="20302"/>
                    <a:pt x="2130" y="20293"/>
                    <a:pt x="2106" y="20293"/>
                  </a:cubicBezTo>
                  <a:close/>
                  <a:moveTo>
                    <a:pt x="24569" y="20295"/>
                  </a:moveTo>
                  <a:cubicBezTo>
                    <a:pt x="24548" y="20295"/>
                    <a:pt x="24531" y="20304"/>
                    <a:pt x="24531" y="20320"/>
                  </a:cubicBezTo>
                  <a:cubicBezTo>
                    <a:pt x="24364" y="20588"/>
                    <a:pt x="24197" y="20855"/>
                    <a:pt x="23996" y="21089"/>
                  </a:cubicBezTo>
                  <a:cubicBezTo>
                    <a:pt x="23963" y="21156"/>
                    <a:pt x="23996" y="21256"/>
                    <a:pt x="24063" y="21256"/>
                  </a:cubicBezTo>
                  <a:lnTo>
                    <a:pt x="24063" y="21223"/>
                  </a:lnTo>
                  <a:cubicBezTo>
                    <a:pt x="24097" y="21223"/>
                    <a:pt x="24130" y="21223"/>
                    <a:pt x="24163" y="21189"/>
                  </a:cubicBezTo>
                  <a:cubicBezTo>
                    <a:pt x="24331" y="20955"/>
                    <a:pt x="24498" y="20688"/>
                    <a:pt x="24665" y="20421"/>
                  </a:cubicBezTo>
                  <a:cubicBezTo>
                    <a:pt x="24698" y="20387"/>
                    <a:pt x="24698" y="20320"/>
                    <a:pt x="24631" y="20320"/>
                  </a:cubicBezTo>
                  <a:cubicBezTo>
                    <a:pt x="24615" y="20304"/>
                    <a:pt x="24590" y="20295"/>
                    <a:pt x="24569" y="20295"/>
                  </a:cubicBezTo>
                  <a:close/>
                  <a:moveTo>
                    <a:pt x="3175" y="21766"/>
                  </a:moveTo>
                  <a:cubicBezTo>
                    <a:pt x="3150" y="21766"/>
                    <a:pt x="3125" y="21774"/>
                    <a:pt x="3108" y="21791"/>
                  </a:cubicBezTo>
                  <a:cubicBezTo>
                    <a:pt x="3075" y="21824"/>
                    <a:pt x="3075" y="21891"/>
                    <a:pt x="3108" y="21925"/>
                  </a:cubicBezTo>
                  <a:cubicBezTo>
                    <a:pt x="3342" y="22159"/>
                    <a:pt x="3543" y="22392"/>
                    <a:pt x="3743" y="22626"/>
                  </a:cubicBezTo>
                  <a:cubicBezTo>
                    <a:pt x="3777" y="22626"/>
                    <a:pt x="3777" y="22660"/>
                    <a:pt x="3810" y="22660"/>
                  </a:cubicBezTo>
                  <a:cubicBezTo>
                    <a:pt x="3843" y="22626"/>
                    <a:pt x="3843" y="22626"/>
                    <a:pt x="3877" y="22593"/>
                  </a:cubicBezTo>
                  <a:cubicBezTo>
                    <a:pt x="3910" y="22560"/>
                    <a:pt x="3910" y="22526"/>
                    <a:pt x="3877" y="22493"/>
                  </a:cubicBezTo>
                  <a:cubicBezTo>
                    <a:pt x="3676" y="22259"/>
                    <a:pt x="3442" y="22025"/>
                    <a:pt x="3242" y="21791"/>
                  </a:cubicBezTo>
                  <a:cubicBezTo>
                    <a:pt x="3225" y="21774"/>
                    <a:pt x="3200" y="21766"/>
                    <a:pt x="3175" y="21766"/>
                  </a:cubicBezTo>
                  <a:close/>
                  <a:moveTo>
                    <a:pt x="23495" y="21774"/>
                  </a:moveTo>
                  <a:cubicBezTo>
                    <a:pt x="23470" y="21774"/>
                    <a:pt x="23445" y="21791"/>
                    <a:pt x="23428" y="21824"/>
                  </a:cubicBezTo>
                  <a:cubicBezTo>
                    <a:pt x="23228" y="22058"/>
                    <a:pt x="23027" y="22259"/>
                    <a:pt x="22827" y="22493"/>
                  </a:cubicBezTo>
                  <a:cubicBezTo>
                    <a:pt x="22793" y="22526"/>
                    <a:pt x="22793" y="22593"/>
                    <a:pt x="22827" y="22626"/>
                  </a:cubicBezTo>
                  <a:cubicBezTo>
                    <a:pt x="22827" y="22626"/>
                    <a:pt x="22860" y="22660"/>
                    <a:pt x="22893" y="22660"/>
                  </a:cubicBezTo>
                  <a:lnTo>
                    <a:pt x="22893" y="22626"/>
                  </a:lnTo>
                  <a:lnTo>
                    <a:pt x="22927" y="22626"/>
                  </a:lnTo>
                  <a:cubicBezTo>
                    <a:pt x="23161" y="22392"/>
                    <a:pt x="23361" y="22159"/>
                    <a:pt x="23562" y="21925"/>
                  </a:cubicBezTo>
                  <a:cubicBezTo>
                    <a:pt x="23595" y="21891"/>
                    <a:pt x="23595" y="21858"/>
                    <a:pt x="23562" y="21824"/>
                  </a:cubicBezTo>
                  <a:cubicBezTo>
                    <a:pt x="23545" y="21791"/>
                    <a:pt x="23520" y="21774"/>
                    <a:pt x="23495" y="21774"/>
                  </a:cubicBezTo>
                  <a:close/>
                  <a:moveTo>
                    <a:pt x="4477" y="23096"/>
                  </a:moveTo>
                  <a:cubicBezTo>
                    <a:pt x="4397" y="23096"/>
                    <a:pt x="4333" y="23209"/>
                    <a:pt x="4412" y="23261"/>
                  </a:cubicBezTo>
                  <a:cubicBezTo>
                    <a:pt x="4646" y="23462"/>
                    <a:pt x="4879" y="23662"/>
                    <a:pt x="5113" y="23863"/>
                  </a:cubicBezTo>
                  <a:cubicBezTo>
                    <a:pt x="5147" y="23863"/>
                    <a:pt x="5147" y="23863"/>
                    <a:pt x="5180" y="23896"/>
                  </a:cubicBezTo>
                  <a:cubicBezTo>
                    <a:pt x="5214" y="23863"/>
                    <a:pt x="5214" y="23863"/>
                    <a:pt x="5247" y="23863"/>
                  </a:cubicBezTo>
                  <a:cubicBezTo>
                    <a:pt x="5281" y="23796"/>
                    <a:pt x="5281" y="23763"/>
                    <a:pt x="5247" y="23729"/>
                  </a:cubicBezTo>
                  <a:cubicBezTo>
                    <a:pt x="5013" y="23529"/>
                    <a:pt x="4746" y="23328"/>
                    <a:pt x="4545" y="23128"/>
                  </a:cubicBezTo>
                  <a:cubicBezTo>
                    <a:pt x="4523" y="23106"/>
                    <a:pt x="4499" y="23096"/>
                    <a:pt x="4477" y="23096"/>
                  </a:cubicBezTo>
                  <a:close/>
                  <a:moveTo>
                    <a:pt x="22210" y="23106"/>
                  </a:moveTo>
                  <a:cubicBezTo>
                    <a:pt x="22192" y="23106"/>
                    <a:pt x="22173" y="23113"/>
                    <a:pt x="22158" y="23128"/>
                  </a:cubicBezTo>
                  <a:cubicBezTo>
                    <a:pt x="21924" y="23328"/>
                    <a:pt x="21690" y="23529"/>
                    <a:pt x="21423" y="23729"/>
                  </a:cubicBezTo>
                  <a:cubicBezTo>
                    <a:pt x="21389" y="23763"/>
                    <a:pt x="21389" y="23796"/>
                    <a:pt x="21423" y="23830"/>
                  </a:cubicBezTo>
                  <a:cubicBezTo>
                    <a:pt x="21456" y="23863"/>
                    <a:pt x="21490" y="23863"/>
                    <a:pt x="21523" y="23896"/>
                  </a:cubicBezTo>
                  <a:lnTo>
                    <a:pt x="21523" y="23863"/>
                  </a:lnTo>
                  <a:lnTo>
                    <a:pt x="21557" y="23863"/>
                  </a:lnTo>
                  <a:cubicBezTo>
                    <a:pt x="21791" y="23662"/>
                    <a:pt x="22024" y="23462"/>
                    <a:pt x="22258" y="23261"/>
                  </a:cubicBezTo>
                  <a:cubicBezTo>
                    <a:pt x="22336" y="23184"/>
                    <a:pt x="22273" y="23106"/>
                    <a:pt x="22210" y="23106"/>
                  </a:cubicBezTo>
                  <a:close/>
                  <a:moveTo>
                    <a:pt x="20775" y="24242"/>
                  </a:moveTo>
                  <a:cubicBezTo>
                    <a:pt x="20754" y="24242"/>
                    <a:pt x="20735" y="24250"/>
                    <a:pt x="20721" y="24264"/>
                  </a:cubicBezTo>
                  <a:cubicBezTo>
                    <a:pt x="20454" y="24431"/>
                    <a:pt x="20186" y="24598"/>
                    <a:pt x="19952" y="24732"/>
                  </a:cubicBezTo>
                  <a:cubicBezTo>
                    <a:pt x="19852" y="24799"/>
                    <a:pt x="19886" y="24899"/>
                    <a:pt x="19986" y="24899"/>
                  </a:cubicBezTo>
                  <a:lnTo>
                    <a:pt x="20019" y="24899"/>
                  </a:lnTo>
                  <a:cubicBezTo>
                    <a:pt x="20287" y="24732"/>
                    <a:pt x="20554" y="24598"/>
                    <a:pt x="20821" y="24398"/>
                  </a:cubicBezTo>
                  <a:cubicBezTo>
                    <a:pt x="20855" y="24364"/>
                    <a:pt x="20855" y="24331"/>
                    <a:pt x="20855" y="24297"/>
                  </a:cubicBezTo>
                  <a:cubicBezTo>
                    <a:pt x="20835" y="24258"/>
                    <a:pt x="20804" y="24242"/>
                    <a:pt x="20775" y="24242"/>
                  </a:cubicBezTo>
                  <a:close/>
                  <a:moveTo>
                    <a:pt x="5946" y="24250"/>
                  </a:moveTo>
                  <a:cubicBezTo>
                    <a:pt x="5913" y="24250"/>
                    <a:pt x="5872" y="24274"/>
                    <a:pt x="5849" y="24297"/>
                  </a:cubicBezTo>
                  <a:cubicBezTo>
                    <a:pt x="5815" y="24331"/>
                    <a:pt x="5849" y="24398"/>
                    <a:pt x="5882" y="24431"/>
                  </a:cubicBezTo>
                  <a:cubicBezTo>
                    <a:pt x="6149" y="24598"/>
                    <a:pt x="6417" y="24765"/>
                    <a:pt x="6684" y="24899"/>
                  </a:cubicBezTo>
                  <a:cubicBezTo>
                    <a:pt x="6684" y="24916"/>
                    <a:pt x="6693" y="24924"/>
                    <a:pt x="6701" y="24924"/>
                  </a:cubicBezTo>
                  <a:cubicBezTo>
                    <a:pt x="6709" y="24924"/>
                    <a:pt x="6718" y="24916"/>
                    <a:pt x="6718" y="24899"/>
                  </a:cubicBezTo>
                  <a:lnTo>
                    <a:pt x="6718" y="24932"/>
                  </a:lnTo>
                  <a:cubicBezTo>
                    <a:pt x="6818" y="24932"/>
                    <a:pt x="6851" y="24799"/>
                    <a:pt x="6751" y="24765"/>
                  </a:cubicBezTo>
                  <a:cubicBezTo>
                    <a:pt x="6517" y="24598"/>
                    <a:pt x="6250" y="24431"/>
                    <a:pt x="5982" y="24264"/>
                  </a:cubicBezTo>
                  <a:cubicBezTo>
                    <a:pt x="5973" y="24254"/>
                    <a:pt x="5960" y="24250"/>
                    <a:pt x="5946" y="24250"/>
                  </a:cubicBezTo>
                  <a:close/>
                  <a:moveTo>
                    <a:pt x="7587" y="25166"/>
                  </a:moveTo>
                  <a:cubicBezTo>
                    <a:pt x="7553" y="25166"/>
                    <a:pt x="7486" y="25166"/>
                    <a:pt x="7453" y="25200"/>
                  </a:cubicBezTo>
                  <a:cubicBezTo>
                    <a:pt x="7453" y="25267"/>
                    <a:pt x="7453" y="25300"/>
                    <a:pt x="7520" y="25334"/>
                  </a:cubicBezTo>
                  <a:cubicBezTo>
                    <a:pt x="7787" y="25467"/>
                    <a:pt x="8054" y="25601"/>
                    <a:pt x="8355" y="25735"/>
                  </a:cubicBezTo>
                  <a:lnTo>
                    <a:pt x="8389" y="25735"/>
                  </a:lnTo>
                  <a:cubicBezTo>
                    <a:pt x="8422" y="25735"/>
                    <a:pt x="8456" y="25701"/>
                    <a:pt x="8489" y="25668"/>
                  </a:cubicBezTo>
                  <a:cubicBezTo>
                    <a:pt x="8489" y="25634"/>
                    <a:pt x="8489" y="25567"/>
                    <a:pt x="8422" y="25534"/>
                  </a:cubicBezTo>
                  <a:cubicBezTo>
                    <a:pt x="8155" y="25434"/>
                    <a:pt x="7854" y="25300"/>
                    <a:pt x="7587" y="25166"/>
                  </a:cubicBezTo>
                  <a:close/>
                  <a:moveTo>
                    <a:pt x="19153" y="25153"/>
                  </a:moveTo>
                  <a:cubicBezTo>
                    <a:pt x="19139" y="25153"/>
                    <a:pt x="19127" y="25157"/>
                    <a:pt x="19117" y="25166"/>
                  </a:cubicBezTo>
                  <a:cubicBezTo>
                    <a:pt x="18849" y="25300"/>
                    <a:pt x="18549" y="25434"/>
                    <a:pt x="18281" y="25534"/>
                  </a:cubicBezTo>
                  <a:cubicBezTo>
                    <a:pt x="18248" y="25567"/>
                    <a:pt x="18214" y="25601"/>
                    <a:pt x="18248" y="25668"/>
                  </a:cubicBezTo>
                  <a:cubicBezTo>
                    <a:pt x="18248" y="25701"/>
                    <a:pt x="18281" y="25735"/>
                    <a:pt x="18315" y="25735"/>
                  </a:cubicBezTo>
                  <a:lnTo>
                    <a:pt x="18382" y="25701"/>
                  </a:lnTo>
                  <a:cubicBezTo>
                    <a:pt x="18649" y="25601"/>
                    <a:pt x="18916" y="25467"/>
                    <a:pt x="19217" y="25334"/>
                  </a:cubicBezTo>
                  <a:cubicBezTo>
                    <a:pt x="19251" y="25300"/>
                    <a:pt x="19251" y="25267"/>
                    <a:pt x="19251" y="25200"/>
                  </a:cubicBezTo>
                  <a:cubicBezTo>
                    <a:pt x="19227" y="25176"/>
                    <a:pt x="19187" y="25153"/>
                    <a:pt x="19153" y="25153"/>
                  </a:cubicBezTo>
                  <a:close/>
                  <a:moveTo>
                    <a:pt x="9257" y="25864"/>
                  </a:moveTo>
                  <a:cubicBezTo>
                    <a:pt x="9152" y="25864"/>
                    <a:pt x="9133" y="26005"/>
                    <a:pt x="9224" y="26035"/>
                  </a:cubicBezTo>
                  <a:cubicBezTo>
                    <a:pt x="9525" y="26136"/>
                    <a:pt x="9826" y="26236"/>
                    <a:pt x="10127" y="26303"/>
                  </a:cubicBezTo>
                  <a:lnTo>
                    <a:pt x="10160" y="26303"/>
                  </a:lnTo>
                  <a:cubicBezTo>
                    <a:pt x="10193" y="26303"/>
                    <a:pt x="10227" y="26269"/>
                    <a:pt x="10227" y="26236"/>
                  </a:cubicBezTo>
                  <a:cubicBezTo>
                    <a:pt x="10260" y="26169"/>
                    <a:pt x="10227" y="26136"/>
                    <a:pt x="10160" y="26136"/>
                  </a:cubicBezTo>
                  <a:cubicBezTo>
                    <a:pt x="9859" y="26035"/>
                    <a:pt x="9558" y="25969"/>
                    <a:pt x="9291" y="25868"/>
                  </a:cubicBezTo>
                  <a:cubicBezTo>
                    <a:pt x="9279" y="25865"/>
                    <a:pt x="9268" y="25864"/>
                    <a:pt x="9257" y="25864"/>
                  </a:cubicBezTo>
                  <a:close/>
                  <a:moveTo>
                    <a:pt x="17472" y="25864"/>
                  </a:moveTo>
                  <a:cubicBezTo>
                    <a:pt x="17464" y="25864"/>
                    <a:pt x="17455" y="25865"/>
                    <a:pt x="17446" y="25868"/>
                  </a:cubicBezTo>
                  <a:cubicBezTo>
                    <a:pt x="17145" y="25969"/>
                    <a:pt x="16844" y="26035"/>
                    <a:pt x="16577" y="26102"/>
                  </a:cubicBezTo>
                  <a:cubicBezTo>
                    <a:pt x="16477" y="26136"/>
                    <a:pt x="16477" y="26269"/>
                    <a:pt x="16577" y="26303"/>
                  </a:cubicBezTo>
                  <a:lnTo>
                    <a:pt x="16610" y="26303"/>
                  </a:lnTo>
                  <a:cubicBezTo>
                    <a:pt x="16911" y="26202"/>
                    <a:pt x="17212" y="26136"/>
                    <a:pt x="17513" y="26035"/>
                  </a:cubicBezTo>
                  <a:cubicBezTo>
                    <a:pt x="17604" y="26005"/>
                    <a:pt x="17557" y="25864"/>
                    <a:pt x="17472" y="25864"/>
                  </a:cubicBezTo>
                  <a:close/>
                  <a:moveTo>
                    <a:pt x="15641" y="26303"/>
                  </a:moveTo>
                  <a:cubicBezTo>
                    <a:pt x="15340" y="26370"/>
                    <a:pt x="15039" y="26403"/>
                    <a:pt x="14739" y="26436"/>
                  </a:cubicBezTo>
                  <a:cubicBezTo>
                    <a:pt x="14672" y="26436"/>
                    <a:pt x="14638" y="26470"/>
                    <a:pt x="14638" y="26537"/>
                  </a:cubicBezTo>
                  <a:cubicBezTo>
                    <a:pt x="14638" y="26570"/>
                    <a:pt x="14705" y="26604"/>
                    <a:pt x="14739" y="26604"/>
                  </a:cubicBezTo>
                  <a:cubicBezTo>
                    <a:pt x="15073" y="26570"/>
                    <a:pt x="15374" y="26537"/>
                    <a:pt x="15674" y="26470"/>
                  </a:cubicBezTo>
                  <a:cubicBezTo>
                    <a:pt x="15708" y="26470"/>
                    <a:pt x="15741" y="26436"/>
                    <a:pt x="15741" y="26370"/>
                  </a:cubicBezTo>
                  <a:cubicBezTo>
                    <a:pt x="15741" y="26336"/>
                    <a:pt x="15674" y="26303"/>
                    <a:pt x="15641" y="26303"/>
                  </a:cubicBezTo>
                  <a:close/>
                  <a:moveTo>
                    <a:pt x="11062" y="26303"/>
                  </a:moveTo>
                  <a:cubicBezTo>
                    <a:pt x="11029" y="26303"/>
                    <a:pt x="10962" y="26336"/>
                    <a:pt x="10962" y="26370"/>
                  </a:cubicBezTo>
                  <a:cubicBezTo>
                    <a:pt x="10962" y="26436"/>
                    <a:pt x="10996" y="26470"/>
                    <a:pt x="11029" y="26470"/>
                  </a:cubicBezTo>
                  <a:cubicBezTo>
                    <a:pt x="11363" y="26537"/>
                    <a:pt x="11664" y="26570"/>
                    <a:pt x="11965" y="26604"/>
                  </a:cubicBezTo>
                  <a:cubicBezTo>
                    <a:pt x="11978" y="26610"/>
                    <a:pt x="11989" y="26613"/>
                    <a:pt x="11999" y="26613"/>
                  </a:cubicBezTo>
                  <a:cubicBezTo>
                    <a:pt x="12043" y="26613"/>
                    <a:pt x="12065" y="26564"/>
                    <a:pt x="12065" y="26537"/>
                  </a:cubicBezTo>
                  <a:cubicBezTo>
                    <a:pt x="12065" y="26470"/>
                    <a:pt x="12032" y="26436"/>
                    <a:pt x="11998" y="26436"/>
                  </a:cubicBezTo>
                  <a:cubicBezTo>
                    <a:pt x="11664" y="26403"/>
                    <a:pt x="11363" y="26370"/>
                    <a:pt x="11062" y="26303"/>
                  </a:cubicBezTo>
                  <a:close/>
                  <a:moveTo>
                    <a:pt x="12901" y="26503"/>
                  </a:moveTo>
                  <a:cubicBezTo>
                    <a:pt x="12834" y="26503"/>
                    <a:pt x="12800" y="26537"/>
                    <a:pt x="12800" y="26604"/>
                  </a:cubicBezTo>
                  <a:cubicBezTo>
                    <a:pt x="12800" y="26631"/>
                    <a:pt x="12822" y="26679"/>
                    <a:pt x="12866" y="26679"/>
                  </a:cubicBezTo>
                  <a:cubicBezTo>
                    <a:pt x="12876" y="26679"/>
                    <a:pt x="12888" y="26677"/>
                    <a:pt x="12901" y="26670"/>
                  </a:cubicBezTo>
                  <a:lnTo>
                    <a:pt x="13803" y="26670"/>
                  </a:lnTo>
                  <a:cubicBezTo>
                    <a:pt x="13813" y="26673"/>
                    <a:pt x="13823" y="26674"/>
                    <a:pt x="13831" y="26674"/>
                  </a:cubicBezTo>
                  <a:cubicBezTo>
                    <a:pt x="13936" y="26674"/>
                    <a:pt x="13926" y="26503"/>
                    <a:pt x="13803" y="265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60"/>
            <p:cNvSpPr/>
            <p:nvPr/>
          </p:nvSpPr>
          <p:spPr>
            <a:xfrm>
              <a:off x="691800" y="4019700"/>
              <a:ext cx="108650" cy="380200"/>
            </a:xfrm>
            <a:custGeom>
              <a:avLst/>
              <a:gdLst/>
              <a:ahLst/>
              <a:cxnLst/>
              <a:rect l="l" t="t" r="r" b="b"/>
              <a:pathLst>
                <a:path w="4346" h="15208" extrusionOk="0">
                  <a:moveTo>
                    <a:pt x="2173" y="1"/>
                  </a:moveTo>
                  <a:lnTo>
                    <a:pt x="1" y="15207"/>
                  </a:lnTo>
                  <a:lnTo>
                    <a:pt x="4345" y="15207"/>
                  </a:lnTo>
                  <a:lnTo>
                    <a:pt x="21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60"/>
            <p:cNvSpPr/>
            <p:nvPr/>
          </p:nvSpPr>
          <p:spPr>
            <a:xfrm>
              <a:off x="690125" y="4017000"/>
              <a:ext cx="113675" cy="385400"/>
            </a:xfrm>
            <a:custGeom>
              <a:avLst/>
              <a:gdLst/>
              <a:ahLst/>
              <a:cxnLst/>
              <a:rect l="l" t="t" r="r" b="b"/>
              <a:pathLst>
                <a:path w="4547" h="15416" extrusionOk="0">
                  <a:moveTo>
                    <a:pt x="2240" y="744"/>
                  </a:moveTo>
                  <a:lnTo>
                    <a:pt x="4312" y="15248"/>
                  </a:lnTo>
                  <a:lnTo>
                    <a:pt x="168" y="15248"/>
                  </a:lnTo>
                  <a:lnTo>
                    <a:pt x="2240" y="744"/>
                  </a:lnTo>
                  <a:close/>
                  <a:moveTo>
                    <a:pt x="2273" y="0"/>
                  </a:moveTo>
                  <a:cubicBezTo>
                    <a:pt x="2223" y="0"/>
                    <a:pt x="2173" y="25"/>
                    <a:pt x="2173" y="75"/>
                  </a:cubicBezTo>
                  <a:lnTo>
                    <a:pt x="1" y="15315"/>
                  </a:lnTo>
                  <a:cubicBezTo>
                    <a:pt x="1" y="15349"/>
                    <a:pt x="1" y="15349"/>
                    <a:pt x="1" y="15382"/>
                  </a:cubicBezTo>
                  <a:cubicBezTo>
                    <a:pt x="34" y="15415"/>
                    <a:pt x="34" y="15415"/>
                    <a:pt x="68" y="15415"/>
                  </a:cubicBezTo>
                  <a:lnTo>
                    <a:pt x="4446" y="15415"/>
                  </a:lnTo>
                  <a:cubicBezTo>
                    <a:pt x="4513" y="15415"/>
                    <a:pt x="4546" y="15382"/>
                    <a:pt x="4546" y="15315"/>
                  </a:cubicBezTo>
                  <a:lnTo>
                    <a:pt x="2374" y="75"/>
                  </a:lnTo>
                  <a:cubicBezTo>
                    <a:pt x="2374" y="25"/>
                    <a:pt x="2324" y="0"/>
                    <a:pt x="2273" y="0"/>
                  </a:cubicBez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60"/>
            <p:cNvSpPr/>
            <p:nvPr/>
          </p:nvSpPr>
          <p:spPr>
            <a:xfrm>
              <a:off x="746125" y="4019700"/>
              <a:ext cx="54325" cy="380200"/>
            </a:xfrm>
            <a:custGeom>
              <a:avLst/>
              <a:gdLst/>
              <a:ahLst/>
              <a:cxnLst/>
              <a:rect l="l" t="t" r="r" b="b"/>
              <a:pathLst>
                <a:path w="2173" h="15208" extrusionOk="0">
                  <a:moveTo>
                    <a:pt x="0" y="1"/>
                  </a:moveTo>
                  <a:lnTo>
                    <a:pt x="0" y="15207"/>
                  </a:lnTo>
                  <a:lnTo>
                    <a:pt x="2172" y="15207"/>
                  </a:lnTo>
                  <a:lnTo>
                    <a:pt x="0" y="1"/>
                  </a:ln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60"/>
            <p:cNvSpPr/>
            <p:nvPr/>
          </p:nvSpPr>
          <p:spPr>
            <a:xfrm>
              <a:off x="754475" y="4353925"/>
              <a:ext cx="381025" cy="108625"/>
            </a:xfrm>
            <a:custGeom>
              <a:avLst/>
              <a:gdLst/>
              <a:ahLst/>
              <a:cxnLst/>
              <a:rect l="l" t="t" r="r" b="b"/>
              <a:pathLst>
                <a:path w="15241" h="4345" extrusionOk="0">
                  <a:moveTo>
                    <a:pt x="0" y="0"/>
                  </a:moveTo>
                  <a:lnTo>
                    <a:pt x="0" y="4345"/>
                  </a:lnTo>
                  <a:lnTo>
                    <a:pt x="15240" y="2172"/>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60"/>
            <p:cNvSpPr/>
            <p:nvPr/>
          </p:nvSpPr>
          <p:spPr>
            <a:xfrm>
              <a:off x="751950" y="4351400"/>
              <a:ext cx="386050" cy="113675"/>
            </a:xfrm>
            <a:custGeom>
              <a:avLst/>
              <a:gdLst/>
              <a:ahLst/>
              <a:cxnLst/>
              <a:rect l="l" t="t" r="r" b="b"/>
              <a:pathLst>
                <a:path w="15442" h="4547" extrusionOk="0">
                  <a:moveTo>
                    <a:pt x="201" y="201"/>
                  </a:moveTo>
                  <a:lnTo>
                    <a:pt x="14673" y="2240"/>
                  </a:lnTo>
                  <a:lnTo>
                    <a:pt x="201" y="4346"/>
                  </a:lnTo>
                  <a:lnTo>
                    <a:pt x="201" y="201"/>
                  </a:lnTo>
                  <a:close/>
                  <a:moveTo>
                    <a:pt x="101" y="1"/>
                  </a:moveTo>
                  <a:cubicBezTo>
                    <a:pt x="101" y="1"/>
                    <a:pt x="68" y="1"/>
                    <a:pt x="34" y="34"/>
                  </a:cubicBezTo>
                  <a:cubicBezTo>
                    <a:pt x="34" y="34"/>
                    <a:pt x="1" y="68"/>
                    <a:pt x="1" y="101"/>
                  </a:cubicBezTo>
                  <a:lnTo>
                    <a:pt x="1" y="4446"/>
                  </a:lnTo>
                  <a:cubicBezTo>
                    <a:pt x="1" y="4479"/>
                    <a:pt x="1" y="4513"/>
                    <a:pt x="34" y="4513"/>
                  </a:cubicBezTo>
                  <a:cubicBezTo>
                    <a:pt x="34" y="4513"/>
                    <a:pt x="68" y="4546"/>
                    <a:pt x="101" y="4546"/>
                  </a:cubicBezTo>
                  <a:lnTo>
                    <a:pt x="15341" y="2374"/>
                  </a:lnTo>
                  <a:cubicBezTo>
                    <a:pt x="15375" y="2374"/>
                    <a:pt x="15441" y="2340"/>
                    <a:pt x="15408" y="2273"/>
                  </a:cubicBezTo>
                  <a:cubicBezTo>
                    <a:pt x="15441" y="2240"/>
                    <a:pt x="15375" y="2207"/>
                    <a:pt x="15341" y="2207"/>
                  </a:cubicBezTo>
                  <a:lnTo>
                    <a:pt x="101" y="1"/>
                  </a:ln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60"/>
            <p:cNvSpPr/>
            <p:nvPr/>
          </p:nvSpPr>
          <p:spPr>
            <a:xfrm>
              <a:off x="754475" y="4408225"/>
              <a:ext cx="381025" cy="54325"/>
            </a:xfrm>
            <a:custGeom>
              <a:avLst/>
              <a:gdLst/>
              <a:ahLst/>
              <a:cxnLst/>
              <a:rect l="l" t="t" r="r" b="b"/>
              <a:pathLst>
                <a:path w="15241" h="2173" extrusionOk="0">
                  <a:moveTo>
                    <a:pt x="0" y="0"/>
                  </a:moveTo>
                  <a:lnTo>
                    <a:pt x="0" y="2173"/>
                  </a:lnTo>
                  <a:lnTo>
                    <a:pt x="15240" y="0"/>
                  </a:ln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60"/>
            <p:cNvSpPr/>
            <p:nvPr/>
          </p:nvSpPr>
          <p:spPr>
            <a:xfrm>
              <a:off x="691800" y="4415750"/>
              <a:ext cx="108650" cy="381025"/>
            </a:xfrm>
            <a:custGeom>
              <a:avLst/>
              <a:gdLst/>
              <a:ahLst/>
              <a:cxnLst/>
              <a:rect l="l" t="t" r="r" b="b"/>
              <a:pathLst>
                <a:path w="4346" h="15241" extrusionOk="0">
                  <a:moveTo>
                    <a:pt x="1" y="0"/>
                  </a:moveTo>
                  <a:lnTo>
                    <a:pt x="2173" y="15240"/>
                  </a:lnTo>
                  <a:lnTo>
                    <a:pt x="434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60"/>
            <p:cNvSpPr/>
            <p:nvPr/>
          </p:nvSpPr>
          <p:spPr>
            <a:xfrm>
              <a:off x="689300" y="4414075"/>
              <a:ext cx="113650" cy="385200"/>
            </a:xfrm>
            <a:custGeom>
              <a:avLst/>
              <a:gdLst/>
              <a:ahLst/>
              <a:cxnLst/>
              <a:rect l="l" t="t" r="r" b="b"/>
              <a:pathLst>
                <a:path w="4546" h="15408" extrusionOk="0">
                  <a:moveTo>
                    <a:pt x="4379" y="167"/>
                  </a:moveTo>
                  <a:lnTo>
                    <a:pt x="2273" y="14672"/>
                  </a:lnTo>
                  <a:lnTo>
                    <a:pt x="201" y="167"/>
                  </a:lnTo>
                  <a:close/>
                  <a:moveTo>
                    <a:pt x="0" y="0"/>
                  </a:moveTo>
                  <a:cubicBezTo>
                    <a:pt x="0" y="34"/>
                    <a:pt x="0" y="67"/>
                    <a:pt x="0" y="101"/>
                  </a:cubicBezTo>
                  <a:lnTo>
                    <a:pt x="2206" y="15307"/>
                  </a:lnTo>
                  <a:cubicBezTo>
                    <a:pt x="2206" y="15374"/>
                    <a:pt x="2240" y="15407"/>
                    <a:pt x="2273" y="15407"/>
                  </a:cubicBezTo>
                  <a:cubicBezTo>
                    <a:pt x="2340" y="15407"/>
                    <a:pt x="2373" y="15374"/>
                    <a:pt x="2373" y="15307"/>
                  </a:cubicBezTo>
                  <a:lnTo>
                    <a:pt x="4546" y="101"/>
                  </a:lnTo>
                  <a:cubicBezTo>
                    <a:pt x="4546" y="67"/>
                    <a:pt x="4546" y="34"/>
                    <a:pt x="4512" y="0"/>
                  </a:cubicBez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60"/>
            <p:cNvSpPr/>
            <p:nvPr/>
          </p:nvSpPr>
          <p:spPr>
            <a:xfrm>
              <a:off x="691800" y="4415750"/>
              <a:ext cx="54325" cy="381025"/>
            </a:xfrm>
            <a:custGeom>
              <a:avLst/>
              <a:gdLst/>
              <a:ahLst/>
              <a:cxnLst/>
              <a:rect l="l" t="t" r="r" b="b"/>
              <a:pathLst>
                <a:path w="2173" h="15241" extrusionOk="0">
                  <a:moveTo>
                    <a:pt x="1" y="0"/>
                  </a:moveTo>
                  <a:lnTo>
                    <a:pt x="2173" y="15240"/>
                  </a:lnTo>
                  <a:lnTo>
                    <a:pt x="2173" y="0"/>
                  </a:ln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60"/>
            <p:cNvSpPr/>
            <p:nvPr/>
          </p:nvSpPr>
          <p:spPr>
            <a:xfrm>
              <a:off x="357600" y="4353925"/>
              <a:ext cx="381025" cy="108625"/>
            </a:xfrm>
            <a:custGeom>
              <a:avLst/>
              <a:gdLst/>
              <a:ahLst/>
              <a:cxnLst/>
              <a:rect l="l" t="t" r="r" b="b"/>
              <a:pathLst>
                <a:path w="15241" h="4345" extrusionOk="0">
                  <a:moveTo>
                    <a:pt x="15240" y="0"/>
                  </a:moveTo>
                  <a:lnTo>
                    <a:pt x="0" y="2172"/>
                  </a:lnTo>
                  <a:lnTo>
                    <a:pt x="15240" y="4345"/>
                  </a:lnTo>
                  <a:lnTo>
                    <a:pt x="152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60"/>
            <p:cNvSpPr/>
            <p:nvPr/>
          </p:nvSpPr>
          <p:spPr>
            <a:xfrm>
              <a:off x="355925" y="4351400"/>
              <a:ext cx="385200" cy="113675"/>
            </a:xfrm>
            <a:custGeom>
              <a:avLst/>
              <a:gdLst/>
              <a:ahLst/>
              <a:cxnLst/>
              <a:rect l="l" t="t" r="r" b="b"/>
              <a:pathLst>
                <a:path w="15408" h="4547" extrusionOk="0">
                  <a:moveTo>
                    <a:pt x="15207" y="201"/>
                  </a:moveTo>
                  <a:lnTo>
                    <a:pt x="15207" y="4346"/>
                  </a:lnTo>
                  <a:lnTo>
                    <a:pt x="702" y="2273"/>
                  </a:lnTo>
                  <a:lnTo>
                    <a:pt x="15207" y="201"/>
                  </a:lnTo>
                  <a:close/>
                  <a:moveTo>
                    <a:pt x="15307" y="1"/>
                  </a:moveTo>
                  <a:lnTo>
                    <a:pt x="67" y="2173"/>
                  </a:lnTo>
                  <a:cubicBezTo>
                    <a:pt x="34" y="2173"/>
                    <a:pt x="0" y="2240"/>
                    <a:pt x="0" y="2273"/>
                  </a:cubicBezTo>
                  <a:cubicBezTo>
                    <a:pt x="0" y="2307"/>
                    <a:pt x="34" y="2340"/>
                    <a:pt x="67" y="2374"/>
                  </a:cubicBezTo>
                  <a:lnTo>
                    <a:pt x="15307" y="4546"/>
                  </a:lnTo>
                  <a:cubicBezTo>
                    <a:pt x="15341" y="4546"/>
                    <a:pt x="15341" y="4546"/>
                    <a:pt x="15374" y="4513"/>
                  </a:cubicBezTo>
                  <a:cubicBezTo>
                    <a:pt x="15407" y="4513"/>
                    <a:pt x="15407" y="4479"/>
                    <a:pt x="15407" y="4446"/>
                  </a:cubicBezTo>
                  <a:lnTo>
                    <a:pt x="15407" y="101"/>
                  </a:lnTo>
                  <a:cubicBezTo>
                    <a:pt x="15407" y="68"/>
                    <a:pt x="15407" y="34"/>
                    <a:pt x="15374" y="34"/>
                  </a:cubicBezTo>
                  <a:cubicBezTo>
                    <a:pt x="15341" y="1"/>
                    <a:pt x="15341" y="1"/>
                    <a:pt x="15307" y="1"/>
                  </a:cubicBez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60"/>
            <p:cNvSpPr/>
            <p:nvPr/>
          </p:nvSpPr>
          <p:spPr>
            <a:xfrm>
              <a:off x="357600" y="4353925"/>
              <a:ext cx="381025" cy="54325"/>
            </a:xfrm>
            <a:custGeom>
              <a:avLst/>
              <a:gdLst/>
              <a:ahLst/>
              <a:cxnLst/>
              <a:rect l="l" t="t" r="r" b="b"/>
              <a:pathLst>
                <a:path w="15241" h="2173" extrusionOk="0">
                  <a:moveTo>
                    <a:pt x="15240" y="0"/>
                  </a:moveTo>
                  <a:lnTo>
                    <a:pt x="0" y="2172"/>
                  </a:lnTo>
                  <a:lnTo>
                    <a:pt x="15240" y="2172"/>
                  </a:lnTo>
                  <a:lnTo>
                    <a:pt x="15240" y="0"/>
                  </a:ln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60"/>
            <p:cNvSpPr/>
            <p:nvPr/>
          </p:nvSpPr>
          <p:spPr>
            <a:xfrm>
              <a:off x="569825" y="4231925"/>
              <a:ext cx="203050" cy="202225"/>
            </a:xfrm>
            <a:custGeom>
              <a:avLst/>
              <a:gdLst/>
              <a:ahLst/>
              <a:cxnLst/>
              <a:rect l="l" t="t" r="r" b="b"/>
              <a:pathLst>
                <a:path w="8122" h="8089" extrusionOk="0">
                  <a:moveTo>
                    <a:pt x="0" y="1"/>
                  </a:moveTo>
                  <a:lnTo>
                    <a:pt x="6083" y="8088"/>
                  </a:lnTo>
                  <a:lnTo>
                    <a:pt x="8121" y="6083"/>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60"/>
            <p:cNvSpPr/>
            <p:nvPr/>
          </p:nvSpPr>
          <p:spPr>
            <a:xfrm>
              <a:off x="566850" y="4229725"/>
              <a:ext cx="208525" cy="206925"/>
            </a:xfrm>
            <a:custGeom>
              <a:avLst/>
              <a:gdLst/>
              <a:ahLst/>
              <a:cxnLst/>
              <a:rect l="l" t="t" r="r" b="b"/>
              <a:pathLst>
                <a:path w="8341" h="8277" extrusionOk="0">
                  <a:moveTo>
                    <a:pt x="587" y="556"/>
                  </a:moveTo>
                  <a:lnTo>
                    <a:pt x="8073" y="6171"/>
                  </a:lnTo>
                  <a:lnTo>
                    <a:pt x="6202" y="8076"/>
                  </a:lnTo>
                  <a:lnTo>
                    <a:pt x="587" y="556"/>
                  </a:lnTo>
                  <a:close/>
                  <a:moveTo>
                    <a:pt x="120" y="0"/>
                  </a:moveTo>
                  <a:cubicBezTo>
                    <a:pt x="49" y="0"/>
                    <a:pt x="1" y="78"/>
                    <a:pt x="52" y="155"/>
                  </a:cubicBezTo>
                  <a:lnTo>
                    <a:pt x="6135" y="8243"/>
                  </a:lnTo>
                  <a:cubicBezTo>
                    <a:pt x="6135" y="8243"/>
                    <a:pt x="6168" y="8277"/>
                    <a:pt x="6202" y="8277"/>
                  </a:cubicBezTo>
                  <a:cubicBezTo>
                    <a:pt x="6235" y="8277"/>
                    <a:pt x="6235" y="8277"/>
                    <a:pt x="6269" y="8243"/>
                  </a:cubicBezTo>
                  <a:lnTo>
                    <a:pt x="8274" y="6238"/>
                  </a:lnTo>
                  <a:cubicBezTo>
                    <a:pt x="8341" y="6171"/>
                    <a:pt x="8341" y="6104"/>
                    <a:pt x="8274" y="6071"/>
                  </a:cubicBezTo>
                  <a:lnTo>
                    <a:pt x="186" y="22"/>
                  </a:lnTo>
                  <a:cubicBezTo>
                    <a:pt x="163" y="7"/>
                    <a:pt x="141" y="0"/>
                    <a:pt x="120" y="0"/>
                  </a:cubicBez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60"/>
            <p:cNvSpPr/>
            <p:nvPr/>
          </p:nvSpPr>
          <p:spPr>
            <a:xfrm>
              <a:off x="569825" y="4231925"/>
              <a:ext cx="203050" cy="177150"/>
            </a:xfrm>
            <a:custGeom>
              <a:avLst/>
              <a:gdLst/>
              <a:ahLst/>
              <a:cxnLst/>
              <a:rect l="l" t="t" r="r" b="b"/>
              <a:pathLst>
                <a:path w="8122" h="7086" extrusionOk="0">
                  <a:moveTo>
                    <a:pt x="0" y="1"/>
                  </a:moveTo>
                  <a:lnTo>
                    <a:pt x="7085" y="7086"/>
                  </a:lnTo>
                  <a:lnTo>
                    <a:pt x="8121" y="6083"/>
                  </a:lnTo>
                  <a:lnTo>
                    <a:pt x="0" y="1"/>
                  </a:ln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60"/>
            <p:cNvSpPr/>
            <p:nvPr/>
          </p:nvSpPr>
          <p:spPr>
            <a:xfrm>
              <a:off x="721875" y="4231925"/>
              <a:ext cx="202225" cy="202225"/>
            </a:xfrm>
            <a:custGeom>
              <a:avLst/>
              <a:gdLst/>
              <a:ahLst/>
              <a:cxnLst/>
              <a:rect l="l" t="t" r="r" b="b"/>
              <a:pathLst>
                <a:path w="8089" h="8089" extrusionOk="0">
                  <a:moveTo>
                    <a:pt x="8089" y="1"/>
                  </a:moveTo>
                  <a:lnTo>
                    <a:pt x="1" y="6083"/>
                  </a:lnTo>
                  <a:lnTo>
                    <a:pt x="2039" y="8088"/>
                  </a:lnTo>
                  <a:lnTo>
                    <a:pt x="80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60"/>
            <p:cNvSpPr/>
            <p:nvPr/>
          </p:nvSpPr>
          <p:spPr>
            <a:xfrm>
              <a:off x="719375" y="4229625"/>
              <a:ext cx="207225" cy="207025"/>
            </a:xfrm>
            <a:custGeom>
              <a:avLst/>
              <a:gdLst/>
              <a:ahLst/>
              <a:cxnLst/>
              <a:rect l="l" t="t" r="r" b="b"/>
              <a:pathLst>
                <a:path w="8289" h="8281" extrusionOk="0">
                  <a:moveTo>
                    <a:pt x="7754" y="560"/>
                  </a:moveTo>
                  <a:lnTo>
                    <a:pt x="2106" y="8080"/>
                  </a:lnTo>
                  <a:lnTo>
                    <a:pt x="234" y="6175"/>
                  </a:lnTo>
                  <a:lnTo>
                    <a:pt x="7754" y="560"/>
                  </a:lnTo>
                  <a:close/>
                  <a:moveTo>
                    <a:pt x="8205" y="1"/>
                  </a:moveTo>
                  <a:cubicBezTo>
                    <a:pt x="8189" y="1"/>
                    <a:pt x="8172" y="9"/>
                    <a:pt x="8155" y="26"/>
                  </a:cubicBezTo>
                  <a:lnTo>
                    <a:pt x="34" y="6075"/>
                  </a:lnTo>
                  <a:cubicBezTo>
                    <a:pt x="34" y="6108"/>
                    <a:pt x="1" y="6142"/>
                    <a:pt x="1" y="6142"/>
                  </a:cubicBezTo>
                  <a:cubicBezTo>
                    <a:pt x="1" y="6175"/>
                    <a:pt x="34" y="6209"/>
                    <a:pt x="34" y="6242"/>
                  </a:cubicBezTo>
                  <a:lnTo>
                    <a:pt x="2073" y="8247"/>
                  </a:lnTo>
                  <a:cubicBezTo>
                    <a:pt x="2073" y="8275"/>
                    <a:pt x="2096" y="8280"/>
                    <a:pt x="2123" y="8281"/>
                  </a:cubicBezTo>
                  <a:lnTo>
                    <a:pt x="2123" y="8281"/>
                  </a:lnTo>
                  <a:cubicBezTo>
                    <a:pt x="2150" y="8280"/>
                    <a:pt x="2173" y="8275"/>
                    <a:pt x="2173" y="8247"/>
                  </a:cubicBezTo>
                  <a:lnTo>
                    <a:pt x="8256" y="126"/>
                  </a:lnTo>
                  <a:cubicBezTo>
                    <a:pt x="8289" y="93"/>
                    <a:pt x="8289" y="59"/>
                    <a:pt x="8256" y="26"/>
                  </a:cubicBezTo>
                  <a:cubicBezTo>
                    <a:pt x="8239" y="9"/>
                    <a:pt x="8222" y="1"/>
                    <a:pt x="8205" y="1"/>
                  </a:cubicBezTo>
                  <a:close/>
                  <a:moveTo>
                    <a:pt x="2123" y="8281"/>
                  </a:moveTo>
                  <a:lnTo>
                    <a:pt x="2123" y="8281"/>
                  </a:lnTo>
                  <a:cubicBezTo>
                    <a:pt x="2117" y="8281"/>
                    <a:pt x="2112" y="8281"/>
                    <a:pt x="2106" y="8281"/>
                  </a:cubicBezTo>
                  <a:lnTo>
                    <a:pt x="2139" y="8281"/>
                  </a:lnTo>
                  <a:cubicBezTo>
                    <a:pt x="2134" y="8281"/>
                    <a:pt x="2128" y="8281"/>
                    <a:pt x="2123" y="8281"/>
                  </a:cubicBez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60"/>
            <p:cNvSpPr/>
            <p:nvPr/>
          </p:nvSpPr>
          <p:spPr>
            <a:xfrm>
              <a:off x="746950" y="4231925"/>
              <a:ext cx="177150" cy="202225"/>
            </a:xfrm>
            <a:custGeom>
              <a:avLst/>
              <a:gdLst/>
              <a:ahLst/>
              <a:cxnLst/>
              <a:rect l="l" t="t" r="r" b="b"/>
              <a:pathLst>
                <a:path w="7086" h="8089" extrusionOk="0">
                  <a:moveTo>
                    <a:pt x="7086" y="1"/>
                  </a:moveTo>
                  <a:lnTo>
                    <a:pt x="0" y="7086"/>
                  </a:lnTo>
                  <a:lnTo>
                    <a:pt x="1036" y="8088"/>
                  </a:lnTo>
                  <a:lnTo>
                    <a:pt x="7086" y="1"/>
                  </a:ln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60"/>
            <p:cNvSpPr/>
            <p:nvPr/>
          </p:nvSpPr>
          <p:spPr>
            <a:xfrm>
              <a:off x="721875" y="4384000"/>
              <a:ext cx="202225" cy="202225"/>
            </a:xfrm>
            <a:custGeom>
              <a:avLst/>
              <a:gdLst/>
              <a:ahLst/>
              <a:cxnLst/>
              <a:rect l="l" t="t" r="r" b="b"/>
              <a:pathLst>
                <a:path w="8089" h="8089" extrusionOk="0">
                  <a:moveTo>
                    <a:pt x="2039" y="0"/>
                  </a:moveTo>
                  <a:lnTo>
                    <a:pt x="1" y="2005"/>
                  </a:lnTo>
                  <a:lnTo>
                    <a:pt x="8089" y="8088"/>
                  </a:lnTo>
                  <a:lnTo>
                    <a:pt x="2039" y="0"/>
                  </a:lnTo>
                  <a:close/>
                </a:path>
              </a:pathLst>
            </a:custGeom>
            <a:solidFill>
              <a:srgbClr val="F5E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60"/>
            <p:cNvSpPr/>
            <p:nvPr/>
          </p:nvSpPr>
          <p:spPr>
            <a:xfrm>
              <a:off x="719375" y="4380650"/>
              <a:ext cx="207225" cy="208075"/>
            </a:xfrm>
            <a:custGeom>
              <a:avLst/>
              <a:gdLst/>
              <a:ahLst/>
              <a:cxnLst/>
              <a:rect l="l" t="t" r="r" b="b"/>
              <a:pathLst>
                <a:path w="8289" h="8323" extrusionOk="0">
                  <a:moveTo>
                    <a:pt x="2139" y="234"/>
                  </a:moveTo>
                  <a:lnTo>
                    <a:pt x="7754" y="7754"/>
                  </a:lnTo>
                  <a:lnTo>
                    <a:pt x="234" y="2139"/>
                  </a:lnTo>
                  <a:lnTo>
                    <a:pt x="2139" y="234"/>
                  </a:lnTo>
                  <a:close/>
                  <a:moveTo>
                    <a:pt x="2139" y="1"/>
                  </a:moveTo>
                  <a:cubicBezTo>
                    <a:pt x="2106" y="1"/>
                    <a:pt x="2073" y="34"/>
                    <a:pt x="2073" y="34"/>
                  </a:cubicBezTo>
                  <a:lnTo>
                    <a:pt x="34" y="2073"/>
                  </a:lnTo>
                  <a:cubicBezTo>
                    <a:pt x="1" y="2073"/>
                    <a:pt x="1" y="2106"/>
                    <a:pt x="1" y="2139"/>
                  </a:cubicBezTo>
                  <a:cubicBezTo>
                    <a:pt x="1" y="2173"/>
                    <a:pt x="34" y="2173"/>
                    <a:pt x="34" y="2206"/>
                  </a:cubicBezTo>
                  <a:lnTo>
                    <a:pt x="8155" y="8322"/>
                  </a:lnTo>
                  <a:lnTo>
                    <a:pt x="8189" y="8322"/>
                  </a:lnTo>
                  <a:cubicBezTo>
                    <a:pt x="8222" y="8322"/>
                    <a:pt x="8256" y="8289"/>
                    <a:pt x="8256" y="8255"/>
                  </a:cubicBezTo>
                  <a:cubicBezTo>
                    <a:pt x="8289" y="8222"/>
                    <a:pt x="8289" y="8189"/>
                    <a:pt x="8256" y="8155"/>
                  </a:cubicBezTo>
                  <a:lnTo>
                    <a:pt x="2206" y="34"/>
                  </a:lnTo>
                  <a:cubicBezTo>
                    <a:pt x="2173" y="34"/>
                    <a:pt x="2173" y="1"/>
                    <a:pt x="2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60"/>
            <p:cNvSpPr/>
            <p:nvPr/>
          </p:nvSpPr>
          <p:spPr>
            <a:xfrm>
              <a:off x="721875" y="4409050"/>
              <a:ext cx="202225" cy="177175"/>
            </a:xfrm>
            <a:custGeom>
              <a:avLst/>
              <a:gdLst/>
              <a:ahLst/>
              <a:cxnLst/>
              <a:rect l="l" t="t" r="r" b="b"/>
              <a:pathLst>
                <a:path w="8089" h="7087" extrusionOk="0">
                  <a:moveTo>
                    <a:pt x="1003" y="1"/>
                  </a:moveTo>
                  <a:lnTo>
                    <a:pt x="1" y="1003"/>
                  </a:lnTo>
                  <a:lnTo>
                    <a:pt x="8089" y="7086"/>
                  </a:lnTo>
                  <a:lnTo>
                    <a:pt x="8089" y="7086"/>
                  </a:lnTo>
                  <a:lnTo>
                    <a:pt x="1003" y="1"/>
                  </a:ln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60"/>
            <p:cNvSpPr/>
            <p:nvPr/>
          </p:nvSpPr>
          <p:spPr>
            <a:xfrm>
              <a:off x="569825" y="4384000"/>
              <a:ext cx="203050" cy="202225"/>
            </a:xfrm>
            <a:custGeom>
              <a:avLst/>
              <a:gdLst/>
              <a:ahLst/>
              <a:cxnLst/>
              <a:rect l="l" t="t" r="r" b="b"/>
              <a:pathLst>
                <a:path w="8122" h="8089" extrusionOk="0">
                  <a:moveTo>
                    <a:pt x="6083" y="0"/>
                  </a:moveTo>
                  <a:lnTo>
                    <a:pt x="0" y="8088"/>
                  </a:lnTo>
                  <a:lnTo>
                    <a:pt x="8121" y="2005"/>
                  </a:lnTo>
                  <a:lnTo>
                    <a:pt x="60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60"/>
            <p:cNvSpPr/>
            <p:nvPr/>
          </p:nvSpPr>
          <p:spPr>
            <a:xfrm>
              <a:off x="567300" y="4381475"/>
              <a:ext cx="207250" cy="207250"/>
            </a:xfrm>
            <a:custGeom>
              <a:avLst/>
              <a:gdLst/>
              <a:ahLst/>
              <a:cxnLst/>
              <a:rect l="l" t="t" r="r" b="b"/>
              <a:pathLst>
                <a:path w="8290" h="8290" extrusionOk="0">
                  <a:moveTo>
                    <a:pt x="6184" y="235"/>
                  </a:moveTo>
                  <a:lnTo>
                    <a:pt x="8055" y="2140"/>
                  </a:lnTo>
                  <a:lnTo>
                    <a:pt x="569" y="7755"/>
                  </a:lnTo>
                  <a:lnTo>
                    <a:pt x="569" y="7755"/>
                  </a:lnTo>
                  <a:lnTo>
                    <a:pt x="6184" y="235"/>
                  </a:lnTo>
                  <a:close/>
                  <a:moveTo>
                    <a:pt x="6184" y="1"/>
                  </a:moveTo>
                  <a:cubicBezTo>
                    <a:pt x="6150" y="1"/>
                    <a:pt x="6150" y="1"/>
                    <a:pt x="6117" y="34"/>
                  </a:cubicBezTo>
                  <a:lnTo>
                    <a:pt x="34" y="8122"/>
                  </a:lnTo>
                  <a:cubicBezTo>
                    <a:pt x="1" y="8156"/>
                    <a:pt x="1" y="8222"/>
                    <a:pt x="34" y="8256"/>
                  </a:cubicBezTo>
                  <a:cubicBezTo>
                    <a:pt x="68" y="8256"/>
                    <a:pt x="101" y="8289"/>
                    <a:pt x="101" y="8289"/>
                  </a:cubicBezTo>
                  <a:cubicBezTo>
                    <a:pt x="135" y="8289"/>
                    <a:pt x="135" y="8256"/>
                    <a:pt x="168" y="8256"/>
                  </a:cubicBezTo>
                  <a:lnTo>
                    <a:pt x="8256" y="2173"/>
                  </a:lnTo>
                  <a:cubicBezTo>
                    <a:pt x="8289" y="2173"/>
                    <a:pt x="8289" y="2140"/>
                    <a:pt x="8289" y="2106"/>
                  </a:cubicBezTo>
                  <a:cubicBezTo>
                    <a:pt x="8289" y="2106"/>
                    <a:pt x="8289" y="2073"/>
                    <a:pt x="8256" y="2040"/>
                  </a:cubicBezTo>
                  <a:lnTo>
                    <a:pt x="6251" y="34"/>
                  </a:lnTo>
                  <a:cubicBezTo>
                    <a:pt x="6251" y="1"/>
                    <a:pt x="6217" y="1"/>
                    <a:pt x="6184" y="1"/>
                  </a:cubicBez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60"/>
            <p:cNvSpPr/>
            <p:nvPr/>
          </p:nvSpPr>
          <p:spPr>
            <a:xfrm>
              <a:off x="569825" y="4384000"/>
              <a:ext cx="177150" cy="202225"/>
            </a:xfrm>
            <a:custGeom>
              <a:avLst/>
              <a:gdLst/>
              <a:ahLst/>
              <a:cxnLst/>
              <a:rect l="l" t="t" r="r" b="b"/>
              <a:pathLst>
                <a:path w="7086" h="8089" extrusionOk="0">
                  <a:moveTo>
                    <a:pt x="6083" y="0"/>
                  </a:moveTo>
                  <a:lnTo>
                    <a:pt x="0" y="8088"/>
                  </a:lnTo>
                  <a:lnTo>
                    <a:pt x="7085" y="1003"/>
                  </a:lnTo>
                  <a:lnTo>
                    <a:pt x="6083" y="0"/>
                  </a:ln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60"/>
            <p:cNvSpPr/>
            <p:nvPr/>
          </p:nvSpPr>
          <p:spPr>
            <a:xfrm>
              <a:off x="645850" y="4333025"/>
              <a:ext cx="175475" cy="150250"/>
            </a:xfrm>
            <a:custGeom>
              <a:avLst/>
              <a:gdLst/>
              <a:ahLst/>
              <a:cxnLst/>
              <a:rect l="l" t="t" r="r" b="b"/>
              <a:pathLst>
                <a:path w="7019" h="6010" extrusionOk="0">
                  <a:moveTo>
                    <a:pt x="4011" y="1"/>
                  </a:moveTo>
                  <a:cubicBezTo>
                    <a:pt x="1337" y="1"/>
                    <a:pt x="0" y="3242"/>
                    <a:pt x="1905" y="5114"/>
                  </a:cubicBezTo>
                  <a:cubicBezTo>
                    <a:pt x="2513" y="5733"/>
                    <a:pt x="3266" y="6009"/>
                    <a:pt x="4005" y="6009"/>
                  </a:cubicBezTo>
                  <a:cubicBezTo>
                    <a:pt x="5541" y="6009"/>
                    <a:pt x="7019" y="4814"/>
                    <a:pt x="7019" y="3008"/>
                  </a:cubicBezTo>
                  <a:cubicBezTo>
                    <a:pt x="7019" y="1337"/>
                    <a:pt x="5682" y="1"/>
                    <a:pt x="40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60"/>
            <p:cNvSpPr/>
            <p:nvPr/>
          </p:nvSpPr>
          <p:spPr>
            <a:xfrm>
              <a:off x="642500" y="4330400"/>
              <a:ext cx="181350" cy="154725"/>
            </a:xfrm>
            <a:custGeom>
              <a:avLst/>
              <a:gdLst/>
              <a:ahLst/>
              <a:cxnLst/>
              <a:rect l="l" t="t" r="r" b="b"/>
              <a:pathLst>
                <a:path w="7254" h="6189" extrusionOk="0">
                  <a:moveTo>
                    <a:pt x="4145" y="206"/>
                  </a:moveTo>
                  <a:cubicBezTo>
                    <a:pt x="5783" y="206"/>
                    <a:pt x="7086" y="1509"/>
                    <a:pt x="7086" y="3113"/>
                  </a:cubicBezTo>
                  <a:cubicBezTo>
                    <a:pt x="7086" y="4878"/>
                    <a:pt x="5647" y="6045"/>
                    <a:pt x="4136" y="6045"/>
                  </a:cubicBezTo>
                  <a:cubicBezTo>
                    <a:pt x="3415" y="6045"/>
                    <a:pt x="2678" y="5779"/>
                    <a:pt x="2073" y="5186"/>
                  </a:cubicBezTo>
                  <a:cubicBezTo>
                    <a:pt x="235" y="3347"/>
                    <a:pt x="1538" y="206"/>
                    <a:pt x="4145" y="206"/>
                  </a:cubicBezTo>
                  <a:close/>
                  <a:moveTo>
                    <a:pt x="4130" y="1"/>
                  </a:moveTo>
                  <a:cubicBezTo>
                    <a:pt x="3371" y="1"/>
                    <a:pt x="2599" y="282"/>
                    <a:pt x="1973" y="908"/>
                  </a:cubicBezTo>
                  <a:cubicBezTo>
                    <a:pt x="1" y="2879"/>
                    <a:pt x="1404" y="6188"/>
                    <a:pt x="4145" y="6188"/>
                  </a:cubicBezTo>
                  <a:cubicBezTo>
                    <a:pt x="5849" y="6188"/>
                    <a:pt x="7253" y="4818"/>
                    <a:pt x="7253" y="3113"/>
                  </a:cubicBezTo>
                  <a:cubicBezTo>
                    <a:pt x="7253" y="1235"/>
                    <a:pt x="5721" y="1"/>
                    <a:pt x="4130" y="1"/>
                  </a:cubicBez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60"/>
            <p:cNvSpPr/>
            <p:nvPr/>
          </p:nvSpPr>
          <p:spPr>
            <a:xfrm>
              <a:off x="679275" y="4358100"/>
              <a:ext cx="117000" cy="100100"/>
            </a:xfrm>
            <a:custGeom>
              <a:avLst/>
              <a:gdLst/>
              <a:ahLst/>
              <a:cxnLst/>
              <a:rect l="l" t="t" r="r" b="b"/>
              <a:pathLst>
                <a:path w="4680" h="4004" extrusionOk="0">
                  <a:moveTo>
                    <a:pt x="2674" y="0"/>
                  </a:moveTo>
                  <a:cubicBezTo>
                    <a:pt x="903" y="0"/>
                    <a:pt x="0" y="2139"/>
                    <a:pt x="1270" y="3409"/>
                  </a:cubicBezTo>
                  <a:cubicBezTo>
                    <a:pt x="1681" y="3820"/>
                    <a:pt x="2184" y="4004"/>
                    <a:pt x="2675" y="4004"/>
                  </a:cubicBezTo>
                  <a:cubicBezTo>
                    <a:pt x="3701" y="4004"/>
                    <a:pt x="4679" y="3203"/>
                    <a:pt x="4679" y="2005"/>
                  </a:cubicBezTo>
                  <a:cubicBezTo>
                    <a:pt x="4679" y="903"/>
                    <a:pt x="3810" y="0"/>
                    <a:pt x="2674" y="0"/>
                  </a:cubicBez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60"/>
            <p:cNvSpPr/>
            <p:nvPr/>
          </p:nvSpPr>
          <p:spPr>
            <a:xfrm>
              <a:off x="711025" y="4382275"/>
              <a:ext cx="61850" cy="52225"/>
            </a:xfrm>
            <a:custGeom>
              <a:avLst/>
              <a:gdLst/>
              <a:ahLst/>
              <a:cxnLst/>
              <a:rect l="l" t="t" r="r" b="b"/>
              <a:pathLst>
                <a:path w="2474" h="2089" extrusionOk="0">
                  <a:moveTo>
                    <a:pt x="1461" y="1"/>
                  </a:moveTo>
                  <a:cubicBezTo>
                    <a:pt x="1442" y="1"/>
                    <a:pt x="1423" y="1"/>
                    <a:pt x="1404" y="2"/>
                  </a:cubicBezTo>
                  <a:cubicBezTo>
                    <a:pt x="468" y="2"/>
                    <a:pt x="0" y="1105"/>
                    <a:pt x="669" y="1774"/>
                  </a:cubicBezTo>
                  <a:cubicBezTo>
                    <a:pt x="886" y="1991"/>
                    <a:pt x="1153" y="2088"/>
                    <a:pt x="1414" y="2088"/>
                  </a:cubicBezTo>
                  <a:cubicBezTo>
                    <a:pt x="1956" y="2088"/>
                    <a:pt x="2473" y="1670"/>
                    <a:pt x="2473" y="1038"/>
                  </a:cubicBezTo>
                  <a:cubicBezTo>
                    <a:pt x="2473" y="488"/>
                    <a:pt x="2035" y="1"/>
                    <a:pt x="14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10">
            <a:extLst>
              <a:ext uri="{FF2B5EF4-FFF2-40B4-BE49-F238E27FC236}">
                <a16:creationId xmlns:a16="http://schemas.microsoft.com/office/drawing/2014/main" id="{5EE449D7-BF5C-7325-24FA-808575F8EE08}"/>
              </a:ext>
            </a:extLst>
          </p:cNvPr>
          <p:cNvSpPr txBox="1"/>
          <p:nvPr/>
        </p:nvSpPr>
        <p:spPr>
          <a:xfrm>
            <a:off x="2705219" y="2688235"/>
            <a:ext cx="5108103" cy="1386085"/>
          </a:xfrm>
          <a:prstGeom prst="rect">
            <a:avLst/>
          </a:prstGeom>
        </p:spPr>
        <p:txBody>
          <a:bodyPr wrap="square" lIns="0" tIns="0" rIns="0" bIns="0" rtlCol="0" anchor="t">
            <a:spAutoFit/>
          </a:bodyPr>
          <a:lstStyle/>
          <a:p>
            <a:pPr algn="r">
              <a:lnSpc>
                <a:spcPct val="150000"/>
              </a:lnSpc>
            </a:pPr>
            <a:r>
              <a:rPr lang="en-US" sz="3200" b="1" dirty="0" err="1">
                <a:solidFill>
                  <a:srgbClr val="A98659"/>
                </a:solidFill>
                <a:latin typeface="Arial" panose="020B0604020202020204" pitchFamily="34" charset="0"/>
                <a:cs typeface="Arial" panose="020B0604020202020204" pitchFamily="34" charset="0"/>
              </a:rPr>
              <a:t>Quy</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định</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của</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Hiến</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pháp</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về</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đường</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lối</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đối</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ngoại</a:t>
            </a:r>
            <a:endParaRPr lang="en-US" sz="3200" b="1" dirty="0">
              <a:solidFill>
                <a:srgbClr val="A98659"/>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40"/>
        <p:cNvGrpSpPr/>
        <p:nvPr/>
      </p:nvGrpSpPr>
      <p:grpSpPr>
        <a:xfrm>
          <a:off x="0" y="0"/>
          <a:ext cx="0" cy="0"/>
          <a:chOff x="0" y="0"/>
          <a:chExt cx="0" cy="0"/>
        </a:xfrm>
      </p:grpSpPr>
      <p:grpSp>
        <p:nvGrpSpPr>
          <p:cNvPr id="3743" name="Google Shape;3743;p45"/>
          <p:cNvGrpSpPr/>
          <p:nvPr/>
        </p:nvGrpSpPr>
        <p:grpSpPr>
          <a:xfrm>
            <a:off x="7391499" y="3581832"/>
            <a:ext cx="1039329" cy="1022182"/>
            <a:chOff x="6279450" y="610800"/>
            <a:chExt cx="532525" cy="534950"/>
          </a:xfrm>
        </p:grpSpPr>
        <p:sp>
          <p:nvSpPr>
            <p:cNvPr id="3744" name="Google Shape;3744;p45"/>
            <p:cNvSpPr/>
            <p:nvPr/>
          </p:nvSpPr>
          <p:spPr>
            <a:xfrm>
              <a:off x="6539600" y="610800"/>
              <a:ext cx="37425" cy="39850"/>
            </a:xfrm>
            <a:custGeom>
              <a:avLst/>
              <a:gdLst/>
              <a:ahLst/>
              <a:cxnLst/>
              <a:rect l="l" t="t" r="r" b="b"/>
              <a:pathLst>
                <a:path w="1497" h="1594" extrusionOk="0">
                  <a:moveTo>
                    <a:pt x="1041" y="0"/>
                  </a:moveTo>
                  <a:lnTo>
                    <a:pt x="1041" y="33"/>
                  </a:lnTo>
                  <a:cubicBezTo>
                    <a:pt x="1236" y="65"/>
                    <a:pt x="1269" y="130"/>
                    <a:pt x="1269" y="358"/>
                  </a:cubicBezTo>
                  <a:lnTo>
                    <a:pt x="1269" y="1106"/>
                  </a:lnTo>
                  <a:lnTo>
                    <a:pt x="391" y="33"/>
                  </a:lnTo>
                  <a:lnTo>
                    <a:pt x="1" y="33"/>
                  </a:lnTo>
                  <a:lnTo>
                    <a:pt x="1" y="65"/>
                  </a:lnTo>
                  <a:cubicBezTo>
                    <a:pt x="131" y="65"/>
                    <a:pt x="163" y="98"/>
                    <a:pt x="163" y="260"/>
                  </a:cubicBezTo>
                  <a:lnTo>
                    <a:pt x="163" y="1268"/>
                  </a:lnTo>
                  <a:cubicBezTo>
                    <a:pt x="163" y="1496"/>
                    <a:pt x="131" y="1561"/>
                    <a:pt x="1" y="1561"/>
                  </a:cubicBezTo>
                  <a:lnTo>
                    <a:pt x="1" y="1593"/>
                  </a:lnTo>
                  <a:lnTo>
                    <a:pt x="423" y="1593"/>
                  </a:lnTo>
                  <a:lnTo>
                    <a:pt x="423" y="1528"/>
                  </a:lnTo>
                  <a:cubicBezTo>
                    <a:pt x="228" y="1528"/>
                    <a:pt x="228" y="1463"/>
                    <a:pt x="228" y="1203"/>
                  </a:cubicBezTo>
                  <a:lnTo>
                    <a:pt x="228" y="358"/>
                  </a:lnTo>
                  <a:lnTo>
                    <a:pt x="1204" y="1593"/>
                  </a:lnTo>
                  <a:lnTo>
                    <a:pt x="1301" y="1593"/>
                  </a:lnTo>
                  <a:lnTo>
                    <a:pt x="1301" y="325"/>
                  </a:lnTo>
                  <a:cubicBezTo>
                    <a:pt x="1301" y="130"/>
                    <a:pt x="1334" y="65"/>
                    <a:pt x="1497" y="33"/>
                  </a:cubicBezTo>
                  <a:lnTo>
                    <a:pt x="14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45"/>
            <p:cNvSpPr/>
            <p:nvPr/>
          </p:nvSpPr>
          <p:spPr>
            <a:xfrm>
              <a:off x="6544475" y="1104275"/>
              <a:ext cx="27675" cy="41475"/>
            </a:xfrm>
            <a:custGeom>
              <a:avLst/>
              <a:gdLst/>
              <a:ahLst/>
              <a:cxnLst/>
              <a:rect l="l" t="t" r="r" b="b"/>
              <a:pathLst>
                <a:path w="1107" h="1659" extrusionOk="0">
                  <a:moveTo>
                    <a:pt x="521" y="0"/>
                  </a:moveTo>
                  <a:cubicBezTo>
                    <a:pt x="261" y="0"/>
                    <a:pt x="1" y="163"/>
                    <a:pt x="1" y="423"/>
                  </a:cubicBezTo>
                  <a:cubicBezTo>
                    <a:pt x="1" y="651"/>
                    <a:pt x="228" y="813"/>
                    <a:pt x="424" y="943"/>
                  </a:cubicBezTo>
                  <a:cubicBezTo>
                    <a:pt x="619" y="1041"/>
                    <a:pt x="749" y="1139"/>
                    <a:pt x="749" y="1334"/>
                  </a:cubicBezTo>
                  <a:cubicBezTo>
                    <a:pt x="749" y="1496"/>
                    <a:pt x="619" y="1594"/>
                    <a:pt x="489" y="1594"/>
                  </a:cubicBezTo>
                  <a:cubicBezTo>
                    <a:pt x="196" y="1594"/>
                    <a:pt x="66" y="1334"/>
                    <a:pt x="66" y="1041"/>
                  </a:cubicBezTo>
                  <a:lnTo>
                    <a:pt x="33" y="1041"/>
                  </a:lnTo>
                  <a:lnTo>
                    <a:pt x="33" y="1626"/>
                  </a:lnTo>
                  <a:lnTo>
                    <a:pt x="66" y="1626"/>
                  </a:lnTo>
                  <a:cubicBezTo>
                    <a:pt x="66" y="1561"/>
                    <a:pt x="98" y="1529"/>
                    <a:pt x="98" y="1529"/>
                  </a:cubicBezTo>
                  <a:cubicBezTo>
                    <a:pt x="131" y="1529"/>
                    <a:pt x="163" y="1561"/>
                    <a:pt x="196" y="1561"/>
                  </a:cubicBezTo>
                  <a:cubicBezTo>
                    <a:pt x="293" y="1626"/>
                    <a:pt x="424" y="1659"/>
                    <a:pt x="554" y="1659"/>
                  </a:cubicBezTo>
                  <a:cubicBezTo>
                    <a:pt x="846" y="1659"/>
                    <a:pt x="1106" y="1464"/>
                    <a:pt x="1106" y="1204"/>
                  </a:cubicBezTo>
                  <a:cubicBezTo>
                    <a:pt x="1106" y="976"/>
                    <a:pt x="1009" y="878"/>
                    <a:pt x="749" y="716"/>
                  </a:cubicBezTo>
                  <a:cubicBezTo>
                    <a:pt x="456" y="521"/>
                    <a:pt x="326" y="456"/>
                    <a:pt x="326" y="261"/>
                  </a:cubicBezTo>
                  <a:cubicBezTo>
                    <a:pt x="326" y="130"/>
                    <a:pt x="424" y="33"/>
                    <a:pt x="586" y="33"/>
                  </a:cubicBezTo>
                  <a:cubicBezTo>
                    <a:pt x="814" y="33"/>
                    <a:pt x="944" y="293"/>
                    <a:pt x="944" y="521"/>
                  </a:cubicBezTo>
                  <a:lnTo>
                    <a:pt x="1009" y="521"/>
                  </a:lnTo>
                  <a:lnTo>
                    <a:pt x="1009" y="0"/>
                  </a:lnTo>
                  <a:lnTo>
                    <a:pt x="944" y="0"/>
                  </a:lnTo>
                  <a:cubicBezTo>
                    <a:pt x="944" y="65"/>
                    <a:pt x="944" y="130"/>
                    <a:pt x="911" y="130"/>
                  </a:cubicBezTo>
                  <a:cubicBezTo>
                    <a:pt x="879" y="98"/>
                    <a:pt x="846" y="98"/>
                    <a:pt x="846" y="98"/>
                  </a:cubicBezTo>
                  <a:cubicBezTo>
                    <a:pt x="749" y="33"/>
                    <a:pt x="619" y="0"/>
                    <a:pt x="5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45"/>
            <p:cNvSpPr/>
            <p:nvPr/>
          </p:nvSpPr>
          <p:spPr>
            <a:xfrm>
              <a:off x="6780250" y="857125"/>
              <a:ext cx="31725" cy="39850"/>
            </a:xfrm>
            <a:custGeom>
              <a:avLst/>
              <a:gdLst/>
              <a:ahLst/>
              <a:cxnLst/>
              <a:rect l="l" t="t" r="r" b="b"/>
              <a:pathLst>
                <a:path w="1269" h="1594" extrusionOk="0">
                  <a:moveTo>
                    <a:pt x="0" y="0"/>
                  </a:moveTo>
                  <a:lnTo>
                    <a:pt x="0" y="65"/>
                  </a:lnTo>
                  <a:cubicBezTo>
                    <a:pt x="131" y="65"/>
                    <a:pt x="163" y="98"/>
                    <a:pt x="163" y="261"/>
                  </a:cubicBezTo>
                  <a:lnTo>
                    <a:pt x="163" y="1366"/>
                  </a:lnTo>
                  <a:cubicBezTo>
                    <a:pt x="163" y="1529"/>
                    <a:pt x="131" y="1561"/>
                    <a:pt x="0" y="1561"/>
                  </a:cubicBezTo>
                  <a:lnTo>
                    <a:pt x="0" y="1594"/>
                  </a:lnTo>
                  <a:lnTo>
                    <a:pt x="1236" y="1594"/>
                  </a:lnTo>
                  <a:cubicBezTo>
                    <a:pt x="1236" y="1464"/>
                    <a:pt x="1269" y="1334"/>
                    <a:pt x="1269" y="1269"/>
                  </a:cubicBezTo>
                  <a:lnTo>
                    <a:pt x="1269" y="1074"/>
                  </a:lnTo>
                  <a:lnTo>
                    <a:pt x="1204" y="1074"/>
                  </a:lnTo>
                  <a:cubicBezTo>
                    <a:pt x="1139" y="1431"/>
                    <a:pt x="1009" y="1561"/>
                    <a:pt x="813" y="1561"/>
                  </a:cubicBezTo>
                  <a:lnTo>
                    <a:pt x="683" y="1561"/>
                  </a:lnTo>
                  <a:cubicBezTo>
                    <a:pt x="521" y="1561"/>
                    <a:pt x="521" y="1529"/>
                    <a:pt x="521" y="1399"/>
                  </a:cubicBezTo>
                  <a:lnTo>
                    <a:pt x="521" y="813"/>
                  </a:lnTo>
                  <a:lnTo>
                    <a:pt x="618" y="813"/>
                  </a:lnTo>
                  <a:cubicBezTo>
                    <a:pt x="781" y="813"/>
                    <a:pt x="846" y="976"/>
                    <a:pt x="879" y="1139"/>
                  </a:cubicBezTo>
                  <a:lnTo>
                    <a:pt x="944" y="1139"/>
                  </a:lnTo>
                  <a:lnTo>
                    <a:pt x="944" y="813"/>
                  </a:lnTo>
                  <a:lnTo>
                    <a:pt x="944" y="683"/>
                  </a:lnTo>
                  <a:lnTo>
                    <a:pt x="944" y="488"/>
                  </a:lnTo>
                  <a:lnTo>
                    <a:pt x="879" y="488"/>
                  </a:lnTo>
                  <a:cubicBezTo>
                    <a:pt x="846" y="618"/>
                    <a:pt x="781" y="781"/>
                    <a:pt x="618" y="781"/>
                  </a:cubicBezTo>
                  <a:lnTo>
                    <a:pt x="553" y="781"/>
                  </a:lnTo>
                  <a:lnTo>
                    <a:pt x="553" y="228"/>
                  </a:lnTo>
                  <a:cubicBezTo>
                    <a:pt x="553" y="65"/>
                    <a:pt x="553" y="65"/>
                    <a:pt x="683" y="65"/>
                  </a:cubicBezTo>
                  <a:lnTo>
                    <a:pt x="781" y="65"/>
                  </a:lnTo>
                  <a:cubicBezTo>
                    <a:pt x="1009" y="65"/>
                    <a:pt x="1106" y="163"/>
                    <a:pt x="1171" y="488"/>
                  </a:cubicBezTo>
                  <a:lnTo>
                    <a:pt x="1204" y="488"/>
                  </a:lnTo>
                  <a:cubicBezTo>
                    <a:pt x="1204" y="456"/>
                    <a:pt x="1204" y="391"/>
                    <a:pt x="1204" y="358"/>
                  </a:cubicBezTo>
                  <a:lnTo>
                    <a:pt x="12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45"/>
            <p:cNvSpPr/>
            <p:nvPr/>
          </p:nvSpPr>
          <p:spPr>
            <a:xfrm>
              <a:off x="6279450" y="857125"/>
              <a:ext cx="56125" cy="39850"/>
            </a:xfrm>
            <a:custGeom>
              <a:avLst/>
              <a:gdLst/>
              <a:ahLst/>
              <a:cxnLst/>
              <a:rect l="l" t="t" r="r" b="b"/>
              <a:pathLst>
                <a:path w="2245" h="1594" extrusionOk="0">
                  <a:moveTo>
                    <a:pt x="0" y="0"/>
                  </a:moveTo>
                  <a:lnTo>
                    <a:pt x="0" y="65"/>
                  </a:lnTo>
                  <a:cubicBezTo>
                    <a:pt x="65" y="65"/>
                    <a:pt x="130" y="98"/>
                    <a:pt x="163" y="196"/>
                  </a:cubicBezTo>
                  <a:lnTo>
                    <a:pt x="651" y="1594"/>
                  </a:lnTo>
                  <a:lnTo>
                    <a:pt x="813" y="1594"/>
                  </a:lnTo>
                  <a:lnTo>
                    <a:pt x="1139" y="618"/>
                  </a:lnTo>
                  <a:lnTo>
                    <a:pt x="1496" y="1594"/>
                  </a:lnTo>
                  <a:lnTo>
                    <a:pt x="1659" y="1594"/>
                  </a:lnTo>
                  <a:lnTo>
                    <a:pt x="2049" y="326"/>
                  </a:lnTo>
                  <a:cubicBezTo>
                    <a:pt x="2082" y="196"/>
                    <a:pt x="2147" y="98"/>
                    <a:pt x="2244" y="65"/>
                  </a:cubicBezTo>
                  <a:lnTo>
                    <a:pt x="2244" y="0"/>
                  </a:lnTo>
                  <a:lnTo>
                    <a:pt x="1756" y="0"/>
                  </a:lnTo>
                  <a:lnTo>
                    <a:pt x="1756" y="65"/>
                  </a:lnTo>
                  <a:cubicBezTo>
                    <a:pt x="1887" y="65"/>
                    <a:pt x="1952" y="98"/>
                    <a:pt x="1952" y="228"/>
                  </a:cubicBezTo>
                  <a:cubicBezTo>
                    <a:pt x="1952" y="326"/>
                    <a:pt x="1952" y="423"/>
                    <a:pt x="1919" y="488"/>
                  </a:cubicBezTo>
                  <a:lnTo>
                    <a:pt x="1691" y="1171"/>
                  </a:lnTo>
                  <a:lnTo>
                    <a:pt x="1366" y="228"/>
                  </a:lnTo>
                  <a:cubicBezTo>
                    <a:pt x="1366" y="196"/>
                    <a:pt x="1366" y="163"/>
                    <a:pt x="1366" y="131"/>
                  </a:cubicBezTo>
                  <a:cubicBezTo>
                    <a:pt x="1366" y="65"/>
                    <a:pt x="1399" y="65"/>
                    <a:pt x="1529" y="65"/>
                  </a:cubicBezTo>
                  <a:lnTo>
                    <a:pt x="1529" y="0"/>
                  </a:lnTo>
                  <a:lnTo>
                    <a:pt x="878" y="0"/>
                  </a:lnTo>
                  <a:lnTo>
                    <a:pt x="878" y="65"/>
                  </a:lnTo>
                  <a:cubicBezTo>
                    <a:pt x="911" y="65"/>
                    <a:pt x="943" y="98"/>
                    <a:pt x="976" y="163"/>
                  </a:cubicBezTo>
                  <a:lnTo>
                    <a:pt x="1106" y="521"/>
                  </a:lnTo>
                  <a:lnTo>
                    <a:pt x="878" y="1204"/>
                  </a:lnTo>
                  <a:lnTo>
                    <a:pt x="553" y="228"/>
                  </a:lnTo>
                  <a:cubicBezTo>
                    <a:pt x="553" y="196"/>
                    <a:pt x="553" y="163"/>
                    <a:pt x="553" y="131"/>
                  </a:cubicBezTo>
                  <a:cubicBezTo>
                    <a:pt x="553" y="98"/>
                    <a:pt x="586" y="65"/>
                    <a:pt x="618" y="65"/>
                  </a:cubicBezTo>
                  <a:lnTo>
                    <a:pt x="61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45"/>
            <p:cNvSpPr/>
            <p:nvPr/>
          </p:nvSpPr>
          <p:spPr>
            <a:xfrm>
              <a:off x="6300575" y="684875"/>
              <a:ext cx="448800" cy="384475"/>
            </a:xfrm>
            <a:custGeom>
              <a:avLst/>
              <a:gdLst/>
              <a:ahLst/>
              <a:cxnLst/>
              <a:rect l="l" t="t" r="r" b="b"/>
              <a:pathLst>
                <a:path w="17952" h="15379" extrusionOk="0">
                  <a:moveTo>
                    <a:pt x="10277" y="126"/>
                  </a:moveTo>
                  <a:cubicBezTo>
                    <a:pt x="14472" y="126"/>
                    <a:pt x="17854" y="3508"/>
                    <a:pt x="17854" y="7703"/>
                  </a:cubicBezTo>
                  <a:cubicBezTo>
                    <a:pt x="17854" y="12280"/>
                    <a:pt x="14118" y="15308"/>
                    <a:pt x="10221" y="15308"/>
                  </a:cubicBezTo>
                  <a:cubicBezTo>
                    <a:pt x="8358" y="15308"/>
                    <a:pt x="6458" y="14615"/>
                    <a:pt x="4911" y="13069"/>
                  </a:cubicBezTo>
                  <a:cubicBezTo>
                    <a:pt x="131" y="8289"/>
                    <a:pt x="3513" y="126"/>
                    <a:pt x="10277" y="126"/>
                  </a:cubicBezTo>
                  <a:close/>
                  <a:moveTo>
                    <a:pt x="10232" y="1"/>
                  </a:moveTo>
                  <a:cubicBezTo>
                    <a:pt x="8343" y="1"/>
                    <a:pt x="6416" y="703"/>
                    <a:pt x="4846" y="2273"/>
                  </a:cubicBezTo>
                  <a:cubicBezTo>
                    <a:pt x="1" y="7086"/>
                    <a:pt x="3415" y="15378"/>
                    <a:pt x="10277" y="15378"/>
                  </a:cubicBezTo>
                  <a:cubicBezTo>
                    <a:pt x="14505" y="15378"/>
                    <a:pt x="17952" y="11931"/>
                    <a:pt x="17952" y="7703"/>
                  </a:cubicBezTo>
                  <a:cubicBezTo>
                    <a:pt x="17952" y="3064"/>
                    <a:pt x="14176" y="1"/>
                    <a:pt x="10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45"/>
            <p:cNvSpPr/>
            <p:nvPr/>
          </p:nvSpPr>
          <p:spPr>
            <a:xfrm>
              <a:off x="6328225" y="705650"/>
              <a:ext cx="400825" cy="342550"/>
            </a:xfrm>
            <a:custGeom>
              <a:avLst/>
              <a:gdLst/>
              <a:ahLst/>
              <a:cxnLst/>
              <a:rect l="l" t="t" r="r" b="b"/>
              <a:pathLst>
                <a:path w="16033" h="13702" extrusionOk="0">
                  <a:moveTo>
                    <a:pt x="9171" y="108"/>
                  </a:moveTo>
                  <a:cubicBezTo>
                    <a:pt x="12878" y="141"/>
                    <a:pt x="15903" y="3133"/>
                    <a:pt x="15903" y="6872"/>
                  </a:cubicBezTo>
                  <a:cubicBezTo>
                    <a:pt x="15903" y="10945"/>
                    <a:pt x="12580" y="13631"/>
                    <a:pt x="9112" y="13631"/>
                  </a:cubicBezTo>
                  <a:cubicBezTo>
                    <a:pt x="7456" y="13631"/>
                    <a:pt x="5767" y="13019"/>
                    <a:pt x="4391" y="11653"/>
                  </a:cubicBezTo>
                  <a:cubicBezTo>
                    <a:pt x="131" y="7393"/>
                    <a:pt x="3155" y="108"/>
                    <a:pt x="9171" y="108"/>
                  </a:cubicBezTo>
                  <a:close/>
                  <a:moveTo>
                    <a:pt x="9132" y="1"/>
                  </a:moveTo>
                  <a:cubicBezTo>
                    <a:pt x="7445" y="1"/>
                    <a:pt x="5725" y="627"/>
                    <a:pt x="4326" y="2027"/>
                  </a:cubicBezTo>
                  <a:cubicBezTo>
                    <a:pt x="1" y="6320"/>
                    <a:pt x="3057" y="13702"/>
                    <a:pt x="9171" y="13702"/>
                  </a:cubicBezTo>
                  <a:cubicBezTo>
                    <a:pt x="12943" y="13702"/>
                    <a:pt x="16000" y="10645"/>
                    <a:pt x="16033" y="6872"/>
                  </a:cubicBezTo>
                  <a:cubicBezTo>
                    <a:pt x="16033" y="2737"/>
                    <a:pt x="12656" y="1"/>
                    <a:pt x="91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45"/>
            <p:cNvSpPr/>
            <p:nvPr/>
          </p:nvSpPr>
          <p:spPr>
            <a:xfrm>
              <a:off x="6411150" y="767825"/>
              <a:ext cx="256125" cy="219400"/>
            </a:xfrm>
            <a:custGeom>
              <a:avLst/>
              <a:gdLst/>
              <a:ahLst/>
              <a:cxnLst/>
              <a:rect l="l" t="t" r="r" b="b"/>
              <a:pathLst>
                <a:path w="10245" h="8776" extrusionOk="0">
                  <a:moveTo>
                    <a:pt x="5854" y="93"/>
                  </a:moveTo>
                  <a:cubicBezTo>
                    <a:pt x="8228" y="93"/>
                    <a:pt x="10114" y="2012"/>
                    <a:pt x="10147" y="4385"/>
                  </a:cubicBezTo>
                  <a:cubicBezTo>
                    <a:pt x="10147" y="6961"/>
                    <a:pt x="8031" y="8672"/>
                    <a:pt x="5827" y="8672"/>
                  </a:cubicBezTo>
                  <a:cubicBezTo>
                    <a:pt x="4774" y="8672"/>
                    <a:pt x="3702" y="8282"/>
                    <a:pt x="2830" y="7410"/>
                  </a:cubicBezTo>
                  <a:cubicBezTo>
                    <a:pt x="131" y="4711"/>
                    <a:pt x="2049" y="93"/>
                    <a:pt x="5854" y="93"/>
                  </a:cubicBezTo>
                  <a:close/>
                  <a:moveTo>
                    <a:pt x="5823" y="0"/>
                  </a:moveTo>
                  <a:cubicBezTo>
                    <a:pt x="4745" y="0"/>
                    <a:pt x="3649" y="401"/>
                    <a:pt x="2765" y="1296"/>
                  </a:cubicBezTo>
                  <a:cubicBezTo>
                    <a:pt x="1" y="4028"/>
                    <a:pt x="1952" y="8776"/>
                    <a:pt x="5854" y="8776"/>
                  </a:cubicBezTo>
                  <a:cubicBezTo>
                    <a:pt x="8261" y="8743"/>
                    <a:pt x="10212" y="6792"/>
                    <a:pt x="10244" y="4385"/>
                  </a:cubicBezTo>
                  <a:cubicBezTo>
                    <a:pt x="10244" y="1747"/>
                    <a:pt x="8074" y="0"/>
                    <a:pt x="58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45"/>
            <p:cNvSpPr/>
            <p:nvPr/>
          </p:nvSpPr>
          <p:spPr>
            <a:xfrm>
              <a:off x="6375375" y="696150"/>
              <a:ext cx="364250" cy="363425"/>
            </a:xfrm>
            <a:custGeom>
              <a:avLst/>
              <a:gdLst/>
              <a:ahLst/>
              <a:cxnLst/>
              <a:rect l="l" t="t" r="r" b="b"/>
              <a:pathLst>
                <a:path w="14570" h="14537" extrusionOk="0">
                  <a:moveTo>
                    <a:pt x="6992" y="1"/>
                  </a:moveTo>
                  <a:cubicBezTo>
                    <a:pt x="6830" y="1"/>
                    <a:pt x="6667" y="1"/>
                    <a:pt x="6505" y="33"/>
                  </a:cubicBezTo>
                  <a:cubicBezTo>
                    <a:pt x="6472" y="33"/>
                    <a:pt x="6440" y="66"/>
                    <a:pt x="6472" y="66"/>
                  </a:cubicBezTo>
                  <a:cubicBezTo>
                    <a:pt x="6440" y="98"/>
                    <a:pt x="6472" y="131"/>
                    <a:pt x="6505" y="131"/>
                  </a:cubicBezTo>
                  <a:cubicBezTo>
                    <a:pt x="6667" y="98"/>
                    <a:pt x="6830" y="98"/>
                    <a:pt x="7025" y="98"/>
                  </a:cubicBezTo>
                  <a:cubicBezTo>
                    <a:pt x="7025" y="98"/>
                    <a:pt x="7057" y="66"/>
                    <a:pt x="7057" y="33"/>
                  </a:cubicBezTo>
                  <a:cubicBezTo>
                    <a:pt x="7057" y="1"/>
                    <a:pt x="7025" y="1"/>
                    <a:pt x="6992" y="1"/>
                  </a:cubicBezTo>
                  <a:close/>
                  <a:moveTo>
                    <a:pt x="7513" y="1"/>
                  </a:moveTo>
                  <a:cubicBezTo>
                    <a:pt x="7480" y="1"/>
                    <a:pt x="7480" y="1"/>
                    <a:pt x="7480" y="33"/>
                  </a:cubicBezTo>
                  <a:cubicBezTo>
                    <a:pt x="7480" y="66"/>
                    <a:pt x="7480" y="98"/>
                    <a:pt x="7513" y="98"/>
                  </a:cubicBezTo>
                  <a:cubicBezTo>
                    <a:pt x="7675" y="98"/>
                    <a:pt x="7838" y="98"/>
                    <a:pt x="8033" y="131"/>
                  </a:cubicBezTo>
                  <a:lnTo>
                    <a:pt x="8033" y="98"/>
                  </a:lnTo>
                  <a:cubicBezTo>
                    <a:pt x="8033" y="98"/>
                    <a:pt x="8066" y="98"/>
                    <a:pt x="8066" y="66"/>
                  </a:cubicBezTo>
                  <a:cubicBezTo>
                    <a:pt x="8066" y="33"/>
                    <a:pt x="8066" y="33"/>
                    <a:pt x="8033" y="33"/>
                  </a:cubicBezTo>
                  <a:cubicBezTo>
                    <a:pt x="7870" y="1"/>
                    <a:pt x="7675" y="1"/>
                    <a:pt x="7513" y="1"/>
                  </a:cubicBezTo>
                  <a:close/>
                  <a:moveTo>
                    <a:pt x="5984" y="98"/>
                  </a:moveTo>
                  <a:cubicBezTo>
                    <a:pt x="5822" y="131"/>
                    <a:pt x="5659" y="163"/>
                    <a:pt x="5497" y="196"/>
                  </a:cubicBezTo>
                  <a:cubicBezTo>
                    <a:pt x="5464" y="196"/>
                    <a:pt x="5464" y="228"/>
                    <a:pt x="5464" y="261"/>
                  </a:cubicBezTo>
                  <a:cubicBezTo>
                    <a:pt x="5464" y="261"/>
                    <a:pt x="5497" y="293"/>
                    <a:pt x="5497" y="293"/>
                  </a:cubicBezTo>
                  <a:lnTo>
                    <a:pt x="5529" y="293"/>
                  </a:lnTo>
                  <a:cubicBezTo>
                    <a:pt x="5692" y="261"/>
                    <a:pt x="5854" y="228"/>
                    <a:pt x="6017" y="196"/>
                  </a:cubicBezTo>
                  <a:cubicBezTo>
                    <a:pt x="6049" y="196"/>
                    <a:pt x="6049" y="163"/>
                    <a:pt x="6049" y="131"/>
                  </a:cubicBezTo>
                  <a:cubicBezTo>
                    <a:pt x="6049" y="98"/>
                    <a:pt x="6017" y="98"/>
                    <a:pt x="5984" y="98"/>
                  </a:cubicBezTo>
                  <a:close/>
                  <a:moveTo>
                    <a:pt x="8521" y="98"/>
                  </a:moveTo>
                  <a:cubicBezTo>
                    <a:pt x="8521" y="98"/>
                    <a:pt x="8488" y="98"/>
                    <a:pt x="8488" y="131"/>
                  </a:cubicBezTo>
                  <a:cubicBezTo>
                    <a:pt x="8488" y="163"/>
                    <a:pt x="8488" y="196"/>
                    <a:pt x="8521" y="196"/>
                  </a:cubicBezTo>
                  <a:cubicBezTo>
                    <a:pt x="8683" y="228"/>
                    <a:pt x="8846" y="261"/>
                    <a:pt x="9009" y="293"/>
                  </a:cubicBezTo>
                  <a:lnTo>
                    <a:pt x="9009" y="261"/>
                  </a:lnTo>
                  <a:lnTo>
                    <a:pt x="9074" y="261"/>
                  </a:lnTo>
                  <a:cubicBezTo>
                    <a:pt x="9074" y="228"/>
                    <a:pt x="9074" y="196"/>
                    <a:pt x="9041" y="196"/>
                  </a:cubicBezTo>
                  <a:cubicBezTo>
                    <a:pt x="8879" y="163"/>
                    <a:pt x="8716" y="131"/>
                    <a:pt x="8521" y="98"/>
                  </a:cubicBezTo>
                  <a:close/>
                  <a:moveTo>
                    <a:pt x="5041" y="326"/>
                  </a:moveTo>
                  <a:cubicBezTo>
                    <a:pt x="4879" y="391"/>
                    <a:pt x="4716" y="423"/>
                    <a:pt x="4553" y="488"/>
                  </a:cubicBezTo>
                  <a:cubicBezTo>
                    <a:pt x="4488" y="488"/>
                    <a:pt x="4488" y="586"/>
                    <a:pt x="4553" y="586"/>
                  </a:cubicBezTo>
                  <a:lnTo>
                    <a:pt x="4586" y="586"/>
                  </a:lnTo>
                  <a:cubicBezTo>
                    <a:pt x="4749" y="521"/>
                    <a:pt x="4911" y="456"/>
                    <a:pt x="5074" y="423"/>
                  </a:cubicBezTo>
                  <a:cubicBezTo>
                    <a:pt x="5106" y="423"/>
                    <a:pt x="5106" y="391"/>
                    <a:pt x="5106" y="358"/>
                  </a:cubicBezTo>
                  <a:cubicBezTo>
                    <a:pt x="5106" y="326"/>
                    <a:pt x="5074" y="326"/>
                    <a:pt x="5041" y="326"/>
                  </a:cubicBezTo>
                  <a:close/>
                  <a:moveTo>
                    <a:pt x="9529" y="326"/>
                  </a:moveTo>
                  <a:cubicBezTo>
                    <a:pt x="9496" y="326"/>
                    <a:pt x="9496" y="326"/>
                    <a:pt x="9464" y="358"/>
                  </a:cubicBezTo>
                  <a:cubicBezTo>
                    <a:pt x="9464" y="391"/>
                    <a:pt x="9464" y="423"/>
                    <a:pt x="9496" y="423"/>
                  </a:cubicBezTo>
                  <a:cubicBezTo>
                    <a:pt x="9659" y="488"/>
                    <a:pt x="9822" y="521"/>
                    <a:pt x="9984" y="586"/>
                  </a:cubicBezTo>
                  <a:lnTo>
                    <a:pt x="10049" y="586"/>
                  </a:lnTo>
                  <a:cubicBezTo>
                    <a:pt x="10049" y="553"/>
                    <a:pt x="10049" y="521"/>
                    <a:pt x="10017" y="521"/>
                  </a:cubicBezTo>
                  <a:cubicBezTo>
                    <a:pt x="9854" y="456"/>
                    <a:pt x="9692" y="391"/>
                    <a:pt x="9529" y="326"/>
                  </a:cubicBezTo>
                  <a:close/>
                  <a:moveTo>
                    <a:pt x="4066" y="716"/>
                  </a:moveTo>
                  <a:cubicBezTo>
                    <a:pt x="3903" y="814"/>
                    <a:pt x="3740" y="879"/>
                    <a:pt x="3610" y="976"/>
                  </a:cubicBezTo>
                  <a:cubicBezTo>
                    <a:pt x="3610" y="976"/>
                    <a:pt x="3610" y="1009"/>
                    <a:pt x="3610" y="1041"/>
                  </a:cubicBezTo>
                  <a:cubicBezTo>
                    <a:pt x="3610" y="1041"/>
                    <a:pt x="3643" y="1074"/>
                    <a:pt x="3643" y="1074"/>
                  </a:cubicBezTo>
                  <a:lnTo>
                    <a:pt x="3675" y="1041"/>
                  </a:lnTo>
                  <a:cubicBezTo>
                    <a:pt x="3806" y="976"/>
                    <a:pt x="3968" y="879"/>
                    <a:pt x="4098" y="814"/>
                  </a:cubicBezTo>
                  <a:cubicBezTo>
                    <a:pt x="4131" y="814"/>
                    <a:pt x="4131" y="781"/>
                    <a:pt x="4131" y="749"/>
                  </a:cubicBezTo>
                  <a:cubicBezTo>
                    <a:pt x="4131" y="716"/>
                    <a:pt x="4098" y="716"/>
                    <a:pt x="4066" y="716"/>
                  </a:cubicBezTo>
                  <a:close/>
                  <a:moveTo>
                    <a:pt x="10472" y="716"/>
                  </a:moveTo>
                  <a:cubicBezTo>
                    <a:pt x="10440" y="716"/>
                    <a:pt x="10407" y="749"/>
                    <a:pt x="10407" y="749"/>
                  </a:cubicBezTo>
                  <a:cubicBezTo>
                    <a:pt x="10374" y="781"/>
                    <a:pt x="10407" y="814"/>
                    <a:pt x="10407" y="814"/>
                  </a:cubicBezTo>
                  <a:cubicBezTo>
                    <a:pt x="10570" y="911"/>
                    <a:pt x="10732" y="976"/>
                    <a:pt x="10862" y="1074"/>
                  </a:cubicBezTo>
                  <a:lnTo>
                    <a:pt x="10895" y="1074"/>
                  </a:lnTo>
                  <a:lnTo>
                    <a:pt x="10895" y="1009"/>
                  </a:lnTo>
                  <a:cubicBezTo>
                    <a:pt x="10895" y="1041"/>
                    <a:pt x="10895" y="1041"/>
                    <a:pt x="10927" y="1041"/>
                  </a:cubicBezTo>
                  <a:cubicBezTo>
                    <a:pt x="10927" y="1009"/>
                    <a:pt x="10927" y="976"/>
                    <a:pt x="10927" y="976"/>
                  </a:cubicBezTo>
                  <a:cubicBezTo>
                    <a:pt x="10765" y="879"/>
                    <a:pt x="10602" y="814"/>
                    <a:pt x="10472" y="716"/>
                  </a:cubicBezTo>
                  <a:close/>
                  <a:moveTo>
                    <a:pt x="3188" y="1236"/>
                  </a:moveTo>
                  <a:lnTo>
                    <a:pt x="2765" y="1529"/>
                  </a:lnTo>
                  <a:cubicBezTo>
                    <a:pt x="2765" y="1562"/>
                    <a:pt x="2765" y="1594"/>
                    <a:pt x="2765" y="1627"/>
                  </a:cubicBezTo>
                  <a:lnTo>
                    <a:pt x="2862" y="1627"/>
                  </a:lnTo>
                  <a:cubicBezTo>
                    <a:pt x="2993" y="1496"/>
                    <a:pt x="3123" y="1399"/>
                    <a:pt x="3253" y="1301"/>
                  </a:cubicBezTo>
                  <a:cubicBezTo>
                    <a:pt x="3285" y="1301"/>
                    <a:pt x="3285" y="1269"/>
                    <a:pt x="3253" y="1236"/>
                  </a:cubicBezTo>
                  <a:close/>
                  <a:moveTo>
                    <a:pt x="11285" y="1236"/>
                  </a:moveTo>
                  <a:cubicBezTo>
                    <a:pt x="11285" y="1269"/>
                    <a:pt x="11285" y="1301"/>
                    <a:pt x="11285" y="1334"/>
                  </a:cubicBezTo>
                  <a:cubicBezTo>
                    <a:pt x="11415" y="1399"/>
                    <a:pt x="11578" y="1496"/>
                    <a:pt x="11708" y="1627"/>
                  </a:cubicBezTo>
                  <a:lnTo>
                    <a:pt x="11740" y="1627"/>
                  </a:lnTo>
                  <a:lnTo>
                    <a:pt x="11740" y="1594"/>
                  </a:lnTo>
                  <a:cubicBezTo>
                    <a:pt x="11740" y="1594"/>
                    <a:pt x="11740" y="1627"/>
                    <a:pt x="11773" y="1627"/>
                  </a:cubicBezTo>
                  <a:cubicBezTo>
                    <a:pt x="11773" y="1594"/>
                    <a:pt x="11773" y="1562"/>
                    <a:pt x="11773" y="1562"/>
                  </a:cubicBezTo>
                  <a:cubicBezTo>
                    <a:pt x="11643" y="1431"/>
                    <a:pt x="11513" y="1334"/>
                    <a:pt x="11350" y="1236"/>
                  </a:cubicBezTo>
                  <a:close/>
                  <a:moveTo>
                    <a:pt x="2428" y="1845"/>
                  </a:moveTo>
                  <a:cubicBezTo>
                    <a:pt x="2421" y="1845"/>
                    <a:pt x="2413" y="1848"/>
                    <a:pt x="2407" y="1854"/>
                  </a:cubicBezTo>
                  <a:cubicBezTo>
                    <a:pt x="2277" y="1952"/>
                    <a:pt x="2147" y="2082"/>
                    <a:pt x="2017" y="2212"/>
                  </a:cubicBezTo>
                  <a:cubicBezTo>
                    <a:pt x="2017" y="2212"/>
                    <a:pt x="2017" y="2244"/>
                    <a:pt x="2017" y="2277"/>
                  </a:cubicBezTo>
                  <a:lnTo>
                    <a:pt x="2114" y="2277"/>
                  </a:lnTo>
                  <a:cubicBezTo>
                    <a:pt x="2212" y="2147"/>
                    <a:pt x="2342" y="2049"/>
                    <a:pt x="2472" y="1919"/>
                  </a:cubicBezTo>
                  <a:cubicBezTo>
                    <a:pt x="2499" y="1893"/>
                    <a:pt x="2461" y="1845"/>
                    <a:pt x="2428" y="1845"/>
                  </a:cubicBezTo>
                  <a:close/>
                  <a:moveTo>
                    <a:pt x="12065" y="1854"/>
                  </a:moveTo>
                  <a:cubicBezTo>
                    <a:pt x="12065" y="1887"/>
                    <a:pt x="12065" y="1919"/>
                    <a:pt x="12065" y="1919"/>
                  </a:cubicBezTo>
                  <a:cubicBezTo>
                    <a:pt x="12196" y="2049"/>
                    <a:pt x="12326" y="2147"/>
                    <a:pt x="12456" y="2277"/>
                  </a:cubicBezTo>
                  <a:lnTo>
                    <a:pt x="12521" y="2277"/>
                  </a:lnTo>
                  <a:cubicBezTo>
                    <a:pt x="12553" y="2277"/>
                    <a:pt x="12553" y="2244"/>
                    <a:pt x="12521" y="2212"/>
                  </a:cubicBezTo>
                  <a:cubicBezTo>
                    <a:pt x="12391" y="2082"/>
                    <a:pt x="12261" y="1984"/>
                    <a:pt x="12163" y="1854"/>
                  </a:cubicBezTo>
                  <a:close/>
                  <a:moveTo>
                    <a:pt x="12826" y="2545"/>
                  </a:moveTo>
                  <a:cubicBezTo>
                    <a:pt x="12813" y="2545"/>
                    <a:pt x="12797" y="2553"/>
                    <a:pt x="12781" y="2570"/>
                  </a:cubicBezTo>
                  <a:cubicBezTo>
                    <a:pt x="12748" y="2570"/>
                    <a:pt x="12748" y="2602"/>
                    <a:pt x="12781" y="2635"/>
                  </a:cubicBezTo>
                  <a:cubicBezTo>
                    <a:pt x="12878" y="2765"/>
                    <a:pt x="12976" y="2895"/>
                    <a:pt x="13074" y="3025"/>
                  </a:cubicBezTo>
                  <a:lnTo>
                    <a:pt x="13171" y="3025"/>
                  </a:lnTo>
                  <a:cubicBezTo>
                    <a:pt x="13171" y="3025"/>
                    <a:pt x="13171" y="2992"/>
                    <a:pt x="13171" y="2960"/>
                  </a:cubicBezTo>
                  <a:cubicBezTo>
                    <a:pt x="13074" y="2830"/>
                    <a:pt x="12944" y="2700"/>
                    <a:pt x="12846" y="2570"/>
                  </a:cubicBezTo>
                  <a:cubicBezTo>
                    <a:pt x="12846" y="2553"/>
                    <a:pt x="12838" y="2545"/>
                    <a:pt x="12826" y="2545"/>
                  </a:cubicBezTo>
                  <a:close/>
                  <a:moveTo>
                    <a:pt x="1741" y="2545"/>
                  </a:moveTo>
                  <a:cubicBezTo>
                    <a:pt x="1724" y="2545"/>
                    <a:pt x="1708" y="2553"/>
                    <a:pt x="1692" y="2570"/>
                  </a:cubicBezTo>
                  <a:cubicBezTo>
                    <a:pt x="1594" y="2700"/>
                    <a:pt x="1497" y="2830"/>
                    <a:pt x="1399" y="2960"/>
                  </a:cubicBezTo>
                  <a:cubicBezTo>
                    <a:pt x="1367" y="2992"/>
                    <a:pt x="1367" y="3025"/>
                    <a:pt x="1399" y="3025"/>
                  </a:cubicBezTo>
                  <a:lnTo>
                    <a:pt x="1432" y="3025"/>
                  </a:lnTo>
                  <a:cubicBezTo>
                    <a:pt x="1432" y="3041"/>
                    <a:pt x="1440" y="3049"/>
                    <a:pt x="1448" y="3049"/>
                  </a:cubicBezTo>
                  <a:cubicBezTo>
                    <a:pt x="1456" y="3049"/>
                    <a:pt x="1464" y="3041"/>
                    <a:pt x="1464" y="3025"/>
                  </a:cubicBezTo>
                  <a:cubicBezTo>
                    <a:pt x="1562" y="2895"/>
                    <a:pt x="1659" y="2765"/>
                    <a:pt x="1789" y="2635"/>
                  </a:cubicBezTo>
                  <a:cubicBezTo>
                    <a:pt x="1789" y="2602"/>
                    <a:pt x="1789" y="2570"/>
                    <a:pt x="1789" y="2570"/>
                  </a:cubicBezTo>
                  <a:cubicBezTo>
                    <a:pt x="1773" y="2553"/>
                    <a:pt x="1757" y="2545"/>
                    <a:pt x="1741" y="2545"/>
                  </a:cubicBezTo>
                  <a:close/>
                  <a:moveTo>
                    <a:pt x="1106" y="3383"/>
                  </a:moveTo>
                  <a:cubicBezTo>
                    <a:pt x="1009" y="3545"/>
                    <a:pt x="911" y="3708"/>
                    <a:pt x="846" y="3838"/>
                  </a:cubicBezTo>
                  <a:cubicBezTo>
                    <a:pt x="846" y="3870"/>
                    <a:pt x="846" y="3903"/>
                    <a:pt x="879" y="3903"/>
                  </a:cubicBezTo>
                  <a:lnTo>
                    <a:pt x="911" y="3903"/>
                  </a:lnTo>
                  <a:cubicBezTo>
                    <a:pt x="1009" y="3773"/>
                    <a:pt x="1074" y="3610"/>
                    <a:pt x="1171" y="3480"/>
                  </a:cubicBezTo>
                  <a:cubicBezTo>
                    <a:pt x="1171" y="3448"/>
                    <a:pt x="1171" y="3415"/>
                    <a:pt x="1171" y="3383"/>
                  </a:cubicBezTo>
                  <a:close/>
                  <a:moveTo>
                    <a:pt x="13411" y="3358"/>
                  </a:moveTo>
                  <a:cubicBezTo>
                    <a:pt x="13399" y="3358"/>
                    <a:pt x="13383" y="3366"/>
                    <a:pt x="13366" y="3383"/>
                  </a:cubicBezTo>
                  <a:cubicBezTo>
                    <a:pt x="13366" y="3383"/>
                    <a:pt x="13366" y="3415"/>
                    <a:pt x="13366" y="3448"/>
                  </a:cubicBezTo>
                  <a:cubicBezTo>
                    <a:pt x="13464" y="3578"/>
                    <a:pt x="13561" y="3740"/>
                    <a:pt x="13626" y="3870"/>
                  </a:cubicBezTo>
                  <a:cubicBezTo>
                    <a:pt x="13626" y="3903"/>
                    <a:pt x="13659" y="3903"/>
                    <a:pt x="13659" y="3903"/>
                  </a:cubicBezTo>
                  <a:lnTo>
                    <a:pt x="13691" y="3870"/>
                  </a:lnTo>
                  <a:cubicBezTo>
                    <a:pt x="13724" y="3870"/>
                    <a:pt x="13724" y="3838"/>
                    <a:pt x="13691" y="3805"/>
                  </a:cubicBezTo>
                  <a:cubicBezTo>
                    <a:pt x="13626" y="3675"/>
                    <a:pt x="13529" y="3513"/>
                    <a:pt x="13431" y="3383"/>
                  </a:cubicBezTo>
                  <a:cubicBezTo>
                    <a:pt x="13431" y="3366"/>
                    <a:pt x="13423" y="3358"/>
                    <a:pt x="13411" y="3358"/>
                  </a:cubicBezTo>
                  <a:close/>
                  <a:moveTo>
                    <a:pt x="13931" y="4236"/>
                  </a:moveTo>
                  <a:cubicBezTo>
                    <a:pt x="13919" y="4236"/>
                    <a:pt x="13903" y="4244"/>
                    <a:pt x="13887" y="4261"/>
                  </a:cubicBezTo>
                  <a:cubicBezTo>
                    <a:pt x="13854" y="4261"/>
                    <a:pt x="13854" y="4293"/>
                    <a:pt x="13854" y="4326"/>
                  </a:cubicBezTo>
                  <a:cubicBezTo>
                    <a:pt x="13919" y="4456"/>
                    <a:pt x="13984" y="4618"/>
                    <a:pt x="14049" y="4781"/>
                  </a:cubicBezTo>
                  <a:cubicBezTo>
                    <a:pt x="14049" y="4781"/>
                    <a:pt x="14082" y="4813"/>
                    <a:pt x="14114" y="4813"/>
                  </a:cubicBezTo>
                  <a:cubicBezTo>
                    <a:pt x="14147" y="4781"/>
                    <a:pt x="14147" y="4781"/>
                    <a:pt x="14147" y="4748"/>
                  </a:cubicBezTo>
                  <a:cubicBezTo>
                    <a:pt x="14082" y="4586"/>
                    <a:pt x="14017" y="4423"/>
                    <a:pt x="13952" y="4261"/>
                  </a:cubicBezTo>
                  <a:cubicBezTo>
                    <a:pt x="13952" y="4244"/>
                    <a:pt x="13944" y="4236"/>
                    <a:pt x="13931" y="4236"/>
                  </a:cubicBezTo>
                  <a:close/>
                  <a:moveTo>
                    <a:pt x="697" y="4258"/>
                  </a:moveTo>
                  <a:cubicBezTo>
                    <a:pt x="681" y="4258"/>
                    <a:pt x="664" y="4268"/>
                    <a:pt x="651" y="4293"/>
                  </a:cubicBezTo>
                  <a:cubicBezTo>
                    <a:pt x="586" y="4456"/>
                    <a:pt x="521" y="4618"/>
                    <a:pt x="456" y="4781"/>
                  </a:cubicBezTo>
                  <a:cubicBezTo>
                    <a:pt x="456" y="4781"/>
                    <a:pt x="456" y="4813"/>
                    <a:pt x="488" y="4846"/>
                  </a:cubicBezTo>
                  <a:cubicBezTo>
                    <a:pt x="488" y="4846"/>
                    <a:pt x="521" y="4846"/>
                    <a:pt x="554" y="4813"/>
                  </a:cubicBezTo>
                  <a:cubicBezTo>
                    <a:pt x="619" y="4651"/>
                    <a:pt x="684" y="4488"/>
                    <a:pt x="749" y="4326"/>
                  </a:cubicBezTo>
                  <a:cubicBezTo>
                    <a:pt x="749" y="4285"/>
                    <a:pt x="724" y="4258"/>
                    <a:pt x="697" y="4258"/>
                  </a:cubicBezTo>
                  <a:close/>
                  <a:moveTo>
                    <a:pt x="14228" y="5187"/>
                  </a:moveTo>
                  <a:cubicBezTo>
                    <a:pt x="14204" y="5187"/>
                    <a:pt x="14179" y="5204"/>
                    <a:pt x="14179" y="5236"/>
                  </a:cubicBezTo>
                  <a:cubicBezTo>
                    <a:pt x="14244" y="5399"/>
                    <a:pt x="14277" y="5561"/>
                    <a:pt x="14309" y="5724"/>
                  </a:cubicBezTo>
                  <a:cubicBezTo>
                    <a:pt x="14309" y="5757"/>
                    <a:pt x="14342" y="5789"/>
                    <a:pt x="14374" y="5789"/>
                  </a:cubicBezTo>
                  <a:cubicBezTo>
                    <a:pt x="14407" y="5757"/>
                    <a:pt x="14407" y="5757"/>
                    <a:pt x="14407" y="5724"/>
                  </a:cubicBezTo>
                  <a:cubicBezTo>
                    <a:pt x="14374" y="5561"/>
                    <a:pt x="14342" y="5366"/>
                    <a:pt x="14277" y="5236"/>
                  </a:cubicBezTo>
                  <a:cubicBezTo>
                    <a:pt x="14277" y="5204"/>
                    <a:pt x="14252" y="5187"/>
                    <a:pt x="14228" y="5187"/>
                  </a:cubicBezTo>
                  <a:close/>
                  <a:moveTo>
                    <a:pt x="358" y="5204"/>
                  </a:moveTo>
                  <a:cubicBezTo>
                    <a:pt x="326" y="5204"/>
                    <a:pt x="293" y="5204"/>
                    <a:pt x="293" y="5236"/>
                  </a:cubicBezTo>
                  <a:cubicBezTo>
                    <a:pt x="228" y="5399"/>
                    <a:pt x="196" y="5594"/>
                    <a:pt x="163" y="5757"/>
                  </a:cubicBezTo>
                  <a:cubicBezTo>
                    <a:pt x="163" y="5757"/>
                    <a:pt x="163" y="5789"/>
                    <a:pt x="196" y="5789"/>
                  </a:cubicBezTo>
                  <a:cubicBezTo>
                    <a:pt x="205" y="5799"/>
                    <a:pt x="215" y="5803"/>
                    <a:pt x="224" y="5803"/>
                  </a:cubicBezTo>
                  <a:cubicBezTo>
                    <a:pt x="245" y="5803"/>
                    <a:pt x="261" y="5780"/>
                    <a:pt x="261" y="5757"/>
                  </a:cubicBezTo>
                  <a:cubicBezTo>
                    <a:pt x="293" y="5594"/>
                    <a:pt x="326" y="5431"/>
                    <a:pt x="391" y="5269"/>
                  </a:cubicBezTo>
                  <a:cubicBezTo>
                    <a:pt x="391" y="5236"/>
                    <a:pt x="391" y="5204"/>
                    <a:pt x="358" y="5204"/>
                  </a:cubicBezTo>
                  <a:close/>
                  <a:moveTo>
                    <a:pt x="14439" y="6179"/>
                  </a:moveTo>
                  <a:cubicBezTo>
                    <a:pt x="14407" y="6179"/>
                    <a:pt x="14407" y="6212"/>
                    <a:pt x="14407" y="6244"/>
                  </a:cubicBezTo>
                  <a:cubicBezTo>
                    <a:pt x="14439" y="6407"/>
                    <a:pt x="14472" y="6570"/>
                    <a:pt x="14472" y="6732"/>
                  </a:cubicBezTo>
                  <a:cubicBezTo>
                    <a:pt x="14472" y="6765"/>
                    <a:pt x="14472" y="6765"/>
                    <a:pt x="14504" y="6765"/>
                  </a:cubicBezTo>
                  <a:cubicBezTo>
                    <a:pt x="14537" y="6765"/>
                    <a:pt x="14570" y="6765"/>
                    <a:pt x="14570" y="6732"/>
                  </a:cubicBezTo>
                  <a:cubicBezTo>
                    <a:pt x="14537" y="6570"/>
                    <a:pt x="14537" y="6374"/>
                    <a:pt x="14504" y="6212"/>
                  </a:cubicBezTo>
                  <a:cubicBezTo>
                    <a:pt x="14504" y="6179"/>
                    <a:pt x="14472" y="6179"/>
                    <a:pt x="14439" y="6179"/>
                  </a:cubicBezTo>
                  <a:close/>
                  <a:moveTo>
                    <a:pt x="131" y="6212"/>
                  </a:moveTo>
                  <a:cubicBezTo>
                    <a:pt x="98" y="6212"/>
                    <a:pt x="66" y="6244"/>
                    <a:pt x="66" y="6277"/>
                  </a:cubicBezTo>
                  <a:cubicBezTo>
                    <a:pt x="33" y="6439"/>
                    <a:pt x="1" y="6602"/>
                    <a:pt x="1" y="6765"/>
                  </a:cubicBezTo>
                  <a:cubicBezTo>
                    <a:pt x="1" y="6797"/>
                    <a:pt x="33" y="6830"/>
                    <a:pt x="66" y="6830"/>
                  </a:cubicBezTo>
                  <a:lnTo>
                    <a:pt x="66" y="6797"/>
                  </a:lnTo>
                  <a:cubicBezTo>
                    <a:pt x="98" y="6797"/>
                    <a:pt x="98" y="6797"/>
                    <a:pt x="131" y="6765"/>
                  </a:cubicBezTo>
                  <a:cubicBezTo>
                    <a:pt x="131" y="6602"/>
                    <a:pt x="131" y="6439"/>
                    <a:pt x="163" y="6277"/>
                  </a:cubicBezTo>
                  <a:cubicBezTo>
                    <a:pt x="163" y="6244"/>
                    <a:pt x="163" y="6244"/>
                    <a:pt x="131" y="6212"/>
                  </a:cubicBezTo>
                  <a:close/>
                  <a:moveTo>
                    <a:pt x="33" y="7220"/>
                  </a:moveTo>
                  <a:cubicBezTo>
                    <a:pt x="1" y="7220"/>
                    <a:pt x="1" y="7252"/>
                    <a:pt x="1" y="7285"/>
                  </a:cubicBezTo>
                  <a:cubicBezTo>
                    <a:pt x="1" y="7448"/>
                    <a:pt x="1" y="7610"/>
                    <a:pt x="1" y="7773"/>
                  </a:cubicBezTo>
                  <a:cubicBezTo>
                    <a:pt x="1" y="7805"/>
                    <a:pt x="33" y="7838"/>
                    <a:pt x="66" y="7838"/>
                  </a:cubicBezTo>
                  <a:cubicBezTo>
                    <a:pt x="66" y="7838"/>
                    <a:pt x="98" y="7805"/>
                    <a:pt x="98" y="7773"/>
                  </a:cubicBezTo>
                  <a:lnTo>
                    <a:pt x="98" y="7285"/>
                  </a:lnTo>
                  <a:cubicBezTo>
                    <a:pt x="98" y="7252"/>
                    <a:pt x="66" y="7220"/>
                    <a:pt x="33" y="7220"/>
                  </a:cubicBezTo>
                  <a:close/>
                  <a:moveTo>
                    <a:pt x="14504" y="7220"/>
                  </a:moveTo>
                  <a:cubicBezTo>
                    <a:pt x="14472" y="7220"/>
                    <a:pt x="14439" y="7252"/>
                    <a:pt x="14439" y="7285"/>
                  </a:cubicBezTo>
                  <a:lnTo>
                    <a:pt x="14439" y="7773"/>
                  </a:lnTo>
                  <a:cubicBezTo>
                    <a:pt x="14439" y="7805"/>
                    <a:pt x="14472" y="7838"/>
                    <a:pt x="14504" y="7838"/>
                  </a:cubicBezTo>
                  <a:lnTo>
                    <a:pt x="14504" y="7805"/>
                  </a:lnTo>
                  <a:cubicBezTo>
                    <a:pt x="14537" y="7805"/>
                    <a:pt x="14537" y="7805"/>
                    <a:pt x="14570" y="7773"/>
                  </a:cubicBezTo>
                  <a:lnTo>
                    <a:pt x="14570" y="7285"/>
                  </a:lnTo>
                  <a:cubicBezTo>
                    <a:pt x="14570" y="7252"/>
                    <a:pt x="14537" y="7220"/>
                    <a:pt x="14504" y="7220"/>
                  </a:cubicBezTo>
                  <a:close/>
                  <a:moveTo>
                    <a:pt x="98" y="8228"/>
                  </a:moveTo>
                  <a:cubicBezTo>
                    <a:pt x="66" y="8228"/>
                    <a:pt x="66" y="8261"/>
                    <a:pt x="66" y="8293"/>
                  </a:cubicBezTo>
                  <a:cubicBezTo>
                    <a:pt x="98" y="8456"/>
                    <a:pt x="131" y="8618"/>
                    <a:pt x="163" y="8781"/>
                  </a:cubicBezTo>
                  <a:cubicBezTo>
                    <a:pt x="163" y="8813"/>
                    <a:pt x="163" y="8813"/>
                    <a:pt x="196" y="8813"/>
                  </a:cubicBezTo>
                  <a:lnTo>
                    <a:pt x="228" y="8813"/>
                  </a:lnTo>
                  <a:cubicBezTo>
                    <a:pt x="228" y="8813"/>
                    <a:pt x="261" y="8781"/>
                    <a:pt x="261" y="8748"/>
                  </a:cubicBezTo>
                  <a:cubicBezTo>
                    <a:pt x="228" y="8586"/>
                    <a:pt x="196" y="8423"/>
                    <a:pt x="163" y="8261"/>
                  </a:cubicBezTo>
                  <a:cubicBezTo>
                    <a:pt x="163" y="8228"/>
                    <a:pt x="131" y="8228"/>
                    <a:pt x="98" y="8228"/>
                  </a:cubicBezTo>
                  <a:close/>
                  <a:moveTo>
                    <a:pt x="14472" y="8228"/>
                  </a:moveTo>
                  <a:cubicBezTo>
                    <a:pt x="14439" y="8228"/>
                    <a:pt x="14407" y="8228"/>
                    <a:pt x="14407" y="8261"/>
                  </a:cubicBezTo>
                  <a:cubicBezTo>
                    <a:pt x="14374" y="8423"/>
                    <a:pt x="14374" y="8586"/>
                    <a:pt x="14309" y="8748"/>
                  </a:cubicBezTo>
                  <a:cubicBezTo>
                    <a:pt x="14309" y="8781"/>
                    <a:pt x="14342" y="8813"/>
                    <a:pt x="14374" y="8813"/>
                  </a:cubicBezTo>
                  <a:cubicBezTo>
                    <a:pt x="14374" y="8813"/>
                    <a:pt x="14407" y="8813"/>
                    <a:pt x="14407" y="8781"/>
                  </a:cubicBezTo>
                  <a:cubicBezTo>
                    <a:pt x="14472" y="8618"/>
                    <a:pt x="14472" y="8456"/>
                    <a:pt x="14504" y="8293"/>
                  </a:cubicBezTo>
                  <a:cubicBezTo>
                    <a:pt x="14504" y="8261"/>
                    <a:pt x="14504" y="8228"/>
                    <a:pt x="14472" y="8228"/>
                  </a:cubicBezTo>
                  <a:close/>
                  <a:moveTo>
                    <a:pt x="326" y="9204"/>
                  </a:moveTo>
                  <a:cubicBezTo>
                    <a:pt x="293" y="9204"/>
                    <a:pt x="261" y="9236"/>
                    <a:pt x="293" y="9269"/>
                  </a:cubicBezTo>
                  <a:cubicBezTo>
                    <a:pt x="326" y="9431"/>
                    <a:pt x="391" y="9594"/>
                    <a:pt x="423" y="9756"/>
                  </a:cubicBezTo>
                  <a:cubicBezTo>
                    <a:pt x="456" y="9756"/>
                    <a:pt x="456" y="9789"/>
                    <a:pt x="488" y="9789"/>
                  </a:cubicBezTo>
                  <a:cubicBezTo>
                    <a:pt x="521" y="9756"/>
                    <a:pt x="554" y="9724"/>
                    <a:pt x="521" y="9724"/>
                  </a:cubicBezTo>
                  <a:cubicBezTo>
                    <a:pt x="488" y="9561"/>
                    <a:pt x="423" y="9399"/>
                    <a:pt x="358" y="9236"/>
                  </a:cubicBezTo>
                  <a:cubicBezTo>
                    <a:pt x="358" y="9204"/>
                    <a:pt x="326" y="9204"/>
                    <a:pt x="326" y="9204"/>
                  </a:cubicBezTo>
                  <a:close/>
                  <a:moveTo>
                    <a:pt x="14277" y="9204"/>
                  </a:moveTo>
                  <a:cubicBezTo>
                    <a:pt x="14244" y="9204"/>
                    <a:pt x="14212" y="9204"/>
                    <a:pt x="14212" y="9236"/>
                  </a:cubicBezTo>
                  <a:cubicBezTo>
                    <a:pt x="14179" y="9399"/>
                    <a:pt x="14114" y="9561"/>
                    <a:pt x="14049" y="9724"/>
                  </a:cubicBezTo>
                  <a:cubicBezTo>
                    <a:pt x="14049" y="9756"/>
                    <a:pt x="14049" y="9789"/>
                    <a:pt x="14082" y="9789"/>
                  </a:cubicBezTo>
                  <a:lnTo>
                    <a:pt x="14114" y="9789"/>
                  </a:lnTo>
                  <a:cubicBezTo>
                    <a:pt x="14114" y="9789"/>
                    <a:pt x="14147" y="9756"/>
                    <a:pt x="14147" y="9756"/>
                  </a:cubicBezTo>
                  <a:cubicBezTo>
                    <a:pt x="14212" y="9594"/>
                    <a:pt x="14277" y="9431"/>
                    <a:pt x="14309" y="9269"/>
                  </a:cubicBezTo>
                  <a:cubicBezTo>
                    <a:pt x="14309" y="9236"/>
                    <a:pt x="14309" y="9204"/>
                    <a:pt x="14277" y="9204"/>
                  </a:cubicBezTo>
                  <a:close/>
                  <a:moveTo>
                    <a:pt x="682" y="10165"/>
                  </a:moveTo>
                  <a:cubicBezTo>
                    <a:pt x="673" y="10165"/>
                    <a:pt x="662" y="10168"/>
                    <a:pt x="651" y="10179"/>
                  </a:cubicBezTo>
                  <a:cubicBezTo>
                    <a:pt x="619" y="10179"/>
                    <a:pt x="619" y="10212"/>
                    <a:pt x="619" y="10244"/>
                  </a:cubicBezTo>
                  <a:cubicBezTo>
                    <a:pt x="684" y="10374"/>
                    <a:pt x="781" y="10537"/>
                    <a:pt x="846" y="10700"/>
                  </a:cubicBezTo>
                  <a:cubicBezTo>
                    <a:pt x="846" y="10700"/>
                    <a:pt x="879" y="10700"/>
                    <a:pt x="879" y="10732"/>
                  </a:cubicBezTo>
                  <a:lnTo>
                    <a:pt x="944" y="10700"/>
                  </a:lnTo>
                  <a:cubicBezTo>
                    <a:pt x="944" y="10700"/>
                    <a:pt x="944" y="10667"/>
                    <a:pt x="944" y="10634"/>
                  </a:cubicBezTo>
                  <a:cubicBezTo>
                    <a:pt x="846" y="10504"/>
                    <a:pt x="781" y="10342"/>
                    <a:pt x="716" y="10179"/>
                  </a:cubicBezTo>
                  <a:cubicBezTo>
                    <a:pt x="716" y="10179"/>
                    <a:pt x="702" y="10165"/>
                    <a:pt x="682" y="10165"/>
                  </a:cubicBezTo>
                  <a:close/>
                  <a:moveTo>
                    <a:pt x="13952" y="10179"/>
                  </a:moveTo>
                  <a:cubicBezTo>
                    <a:pt x="13919" y="10179"/>
                    <a:pt x="13887" y="10179"/>
                    <a:pt x="13887" y="10212"/>
                  </a:cubicBezTo>
                  <a:cubicBezTo>
                    <a:pt x="13789" y="10342"/>
                    <a:pt x="13724" y="10504"/>
                    <a:pt x="13659" y="10667"/>
                  </a:cubicBezTo>
                  <a:cubicBezTo>
                    <a:pt x="13626" y="10667"/>
                    <a:pt x="13626" y="10700"/>
                    <a:pt x="13659" y="10732"/>
                  </a:cubicBezTo>
                  <a:lnTo>
                    <a:pt x="13691" y="10732"/>
                  </a:lnTo>
                  <a:lnTo>
                    <a:pt x="13691" y="10700"/>
                  </a:lnTo>
                  <a:lnTo>
                    <a:pt x="13757" y="10700"/>
                  </a:lnTo>
                  <a:cubicBezTo>
                    <a:pt x="13822" y="10537"/>
                    <a:pt x="13887" y="10407"/>
                    <a:pt x="13952" y="10244"/>
                  </a:cubicBezTo>
                  <a:cubicBezTo>
                    <a:pt x="13984" y="10212"/>
                    <a:pt x="13952" y="10179"/>
                    <a:pt x="13952" y="10179"/>
                  </a:cubicBezTo>
                  <a:close/>
                  <a:moveTo>
                    <a:pt x="1106" y="11090"/>
                  </a:moveTo>
                  <a:cubicBezTo>
                    <a:pt x="1074" y="11122"/>
                    <a:pt x="1074" y="11155"/>
                    <a:pt x="1106" y="11155"/>
                  </a:cubicBezTo>
                  <a:cubicBezTo>
                    <a:pt x="1204" y="11285"/>
                    <a:pt x="1301" y="11415"/>
                    <a:pt x="1399" y="11578"/>
                  </a:cubicBezTo>
                  <a:lnTo>
                    <a:pt x="1464" y="11578"/>
                  </a:lnTo>
                  <a:cubicBezTo>
                    <a:pt x="1464" y="11545"/>
                    <a:pt x="1464" y="11513"/>
                    <a:pt x="1464" y="11513"/>
                  </a:cubicBezTo>
                  <a:cubicBezTo>
                    <a:pt x="1367" y="11382"/>
                    <a:pt x="1269" y="11220"/>
                    <a:pt x="1171" y="11090"/>
                  </a:cubicBezTo>
                  <a:close/>
                  <a:moveTo>
                    <a:pt x="13399" y="11090"/>
                  </a:moveTo>
                  <a:cubicBezTo>
                    <a:pt x="13301" y="11220"/>
                    <a:pt x="13204" y="11382"/>
                    <a:pt x="13106" y="11513"/>
                  </a:cubicBezTo>
                  <a:cubicBezTo>
                    <a:pt x="13106" y="11513"/>
                    <a:pt x="13106" y="11545"/>
                    <a:pt x="13106" y="11578"/>
                  </a:cubicBezTo>
                  <a:lnTo>
                    <a:pt x="13171" y="11578"/>
                  </a:lnTo>
                  <a:cubicBezTo>
                    <a:pt x="13269" y="11447"/>
                    <a:pt x="13366" y="11317"/>
                    <a:pt x="13464" y="11155"/>
                  </a:cubicBezTo>
                  <a:cubicBezTo>
                    <a:pt x="13464" y="11155"/>
                    <a:pt x="13464" y="11122"/>
                    <a:pt x="13464" y="11090"/>
                  </a:cubicBezTo>
                  <a:close/>
                  <a:moveTo>
                    <a:pt x="1736" y="11878"/>
                  </a:moveTo>
                  <a:cubicBezTo>
                    <a:pt x="1724" y="11878"/>
                    <a:pt x="1708" y="11886"/>
                    <a:pt x="1692" y="11903"/>
                  </a:cubicBezTo>
                  <a:cubicBezTo>
                    <a:pt x="1659" y="11903"/>
                    <a:pt x="1659" y="11935"/>
                    <a:pt x="1692" y="11968"/>
                  </a:cubicBezTo>
                  <a:cubicBezTo>
                    <a:pt x="1789" y="12098"/>
                    <a:pt x="1919" y="12228"/>
                    <a:pt x="2017" y="12358"/>
                  </a:cubicBezTo>
                  <a:lnTo>
                    <a:pt x="2082" y="12358"/>
                  </a:lnTo>
                  <a:lnTo>
                    <a:pt x="2082" y="12326"/>
                  </a:lnTo>
                  <a:cubicBezTo>
                    <a:pt x="2114" y="12326"/>
                    <a:pt x="2114" y="12293"/>
                    <a:pt x="2082" y="12260"/>
                  </a:cubicBezTo>
                  <a:cubicBezTo>
                    <a:pt x="1984" y="12163"/>
                    <a:pt x="1854" y="12033"/>
                    <a:pt x="1757" y="11903"/>
                  </a:cubicBezTo>
                  <a:cubicBezTo>
                    <a:pt x="1757" y="11886"/>
                    <a:pt x="1749" y="11878"/>
                    <a:pt x="1736" y="11878"/>
                  </a:cubicBezTo>
                  <a:close/>
                  <a:moveTo>
                    <a:pt x="12826" y="11878"/>
                  </a:moveTo>
                  <a:cubicBezTo>
                    <a:pt x="12813" y="11878"/>
                    <a:pt x="12797" y="11886"/>
                    <a:pt x="12781" y="11903"/>
                  </a:cubicBezTo>
                  <a:cubicBezTo>
                    <a:pt x="12683" y="12033"/>
                    <a:pt x="12553" y="12163"/>
                    <a:pt x="12456" y="12260"/>
                  </a:cubicBezTo>
                  <a:cubicBezTo>
                    <a:pt x="12423" y="12293"/>
                    <a:pt x="12423" y="12326"/>
                    <a:pt x="12456" y="12358"/>
                  </a:cubicBezTo>
                  <a:lnTo>
                    <a:pt x="12488" y="12358"/>
                  </a:lnTo>
                  <a:lnTo>
                    <a:pt x="12488" y="12326"/>
                  </a:lnTo>
                  <a:cubicBezTo>
                    <a:pt x="12488" y="12326"/>
                    <a:pt x="12488" y="12358"/>
                    <a:pt x="12521" y="12358"/>
                  </a:cubicBezTo>
                  <a:cubicBezTo>
                    <a:pt x="12618" y="12228"/>
                    <a:pt x="12748" y="12098"/>
                    <a:pt x="12846" y="11968"/>
                  </a:cubicBezTo>
                  <a:cubicBezTo>
                    <a:pt x="12878" y="11935"/>
                    <a:pt x="12878" y="11903"/>
                    <a:pt x="12846" y="11903"/>
                  </a:cubicBezTo>
                  <a:cubicBezTo>
                    <a:pt x="12846" y="11886"/>
                    <a:pt x="12838" y="11878"/>
                    <a:pt x="12826" y="11878"/>
                  </a:cubicBezTo>
                  <a:close/>
                  <a:moveTo>
                    <a:pt x="2418" y="12609"/>
                  </a:moveTo>
                  <a:cubicBezTo>
                    <a:pt x="2386" y="12609"/>
                    <a:pt x="2348" y="12657"/>
                    <a:pt x="2375" y="12683"/>
                  </a:cubicBezTo>
                  <a:cubicBezTo>
                    <a:pt x="2537" y="12813"/>
                    <a:pt x="2667" y="12911"/>
                    <a:pt x="2797" y="13008"/>
                  </a:cubicBezTo>
                  <a:lnTo>
                    <a:pt x="2830" y="13008"/>
                  </a:lnTo>
                  <a:cubicBezTo>
                    <a:pt x="2862" y="12976"/>
                    <a:pt x="2862" y="12943"/>
                    <a:pt x="2830" y="12943"/>
                  </a:cubicBezTo>
                  <a:cubicBezTo>
                    <a:pt x="2700" y="12846"/>
                    <a:pt x="2570" y="12716"/>
                    <a:pt x="2440" y="12618"/>
                  </a:cubicBezTo>
                  <a:cubicBezTo>
                    <a:pt x="2433" y="12612"/>
                    <a:pt x="2426" y="12609"/>
                    <a:pt x="2418" y="12609"/>
                  </a:cubicBezTo>
                  <a:close/>
                  <a:moveTo>
                    <a:pt x="12110" y="12594"/>
                  </a:moveTo>
                  <a:cubicBezTo>
                    <a:pt x="12098" y="12594"/>
                    <a:pt x="12082" y="12602"/>
                    <a:pt x="12065" y="12618"/>
                  </a:cubicBezTo>
                  <a:cubicBezTo>
                    <a:pt x="11935" y="12716"/>
                    <a:pt x="11838" y="12813"/>
                    <a:pt x="11675" y="12911"/>
                  </a:cubicBezTo>
                  <a:cubicBezTo>
                    <a:pt x="11675" y="12943"/>
                    <a:pt x="11675" y="12976"/>
                    <a:pt x="11675" y="13008"/>
                  </a:cubicBezTo>
                  <a:lnTo>
                    <a:pt x="11740" y="13008"/>
                  </a:lnTo>
                  <a:cubicBezTo>
                    <a:pt x="11903" y="12911"/>
                    <a:pt x="12033" y="12781"/>
                    <a:pt x="12131" y="12683"/>
                  </a:cubicBezTo>
                  <a:cubicBezTo>
                    <a:pt x="12163" y="12651"/>
                    <a:pt x="12163" y="12618"/>
                    <a:pt x="12131" y="12618"/>
                  </a:cubicBezTo>
                  <a:cubicBezTo>
                    <a:pt x="12131" y="12602"/>
                    <a:pt x="12122" y="12594"/>
                    <a:pt x="12110" y="12594"/>
                  </a:cubicBezTo>
                  <a:close/>
                  <a:moveTo>
                    <a:pt x="3231" y="13227"/>
                  </a:moveTo>
                  <a:cubicBezTo>
                    <a:pt x="3199" y="13227"/>
                    <a:pt x="3161" y="13275"/>
                    <a:pt x="3188" y="13301"/>
                  </a:cubicBezTo>
                  <a:cubicBezTo>
                    <a:pt x="3350" y="13399"/>
                    <a:pt x="3480" y="13496"/>
                    <a:pt x="3643" y="13561"/>
                  </a:cubicBezTo>
                  <a:lnTo>
                    <a:pt x="3675" y="13561"/>
                  </a:lnTo>
                  <a:cubicBezTo>
                    <a:pt x="3675" y="13529"/>
                    <a:pt x="3675" y="13496"/>
                    <a:pt x="3675" y="13496"/>
                  </a:cubicBezTo>
                  <a:cubicBezTo>
                    <a:pt x="3545" y="13399"/>
                    <a:pt x="3383" y="13301"/>
                    <a:pt x="3253" y="13236"/>
                  </a:cubicBezTo>
                  <a:cubicBezTo>
                    <a:pt x="3246" y="13230"/>
                    <a:pt x="3239" y="13227"/>
                    <a:pt x="3231" y="13227"/>
                  </a:cubicBezTo>
                  <a:close/>
                  <a:moveTo>
                    <a:pt x="11285" y="13204"/>
                  </a:moveTo>
                  <a:cubicBezTo>
                    <a:pt x="11155" y="13301"/>
                    <a:pt x="11025" y="13399"/>
                    <a:pt x="10862" y="13496"/>
                  </a:cubicBezTo>
                  <a:cubicBezTo>
                    <a:pt x="10862" y="13496"/>
                    <a:pt x="10830" y="13529"/>
                    <a:pt x="10862" y="13561"/>
                  </a:cubicBezTo>
                  <a:lnTo>
                    <a:pt x="10927" y="13561"/>
                  </a:lnTo>
                  <a:cubicBezTo>
                    <a:pt x="11057" y="13464"/>
                    <a:pt x="11220" y="13366"/>
                    <a:pt x="11350" y="13301"/>
                  </a:cubicBezTo>
                  <a:cubicBezTo>
                    <a:pt x="11350" y="13269"/>
                    <a:pt x="11350" y="13236"/>
                    <a:pt x="11350" y="13204"/>
                  </a:cubicBezTo>
                  <a:close/>
                  <a:moveTo>
                    <a:pt x="4103" y="13710"/>
                  </a:moveTo>
                  <a:cubicBezTo>
                    <a:pt x="4082" y="13710"/>
                    <a:pt x="4066" y="13733"/>
                    <a:pt x="4066" y="13756"/>
                  </a:cubicBezTo>
                  <a:cubicBezTo>
                    <a:pt x="4033" y="13756"/>
                    <a:pt x="4066" y="13789"/>
                    <a:pt x="4098" y="13821"/>
                  </a:cubicBezTo>
                  <a:cubicBezTo>
                    <a:pt x="4228" y="13886"/>
                    <a:pt x="4391" y="13951"/>
                    <a:pt x="4553" y="14017"/>
                  </a:cubicBezTo>
                  <a:lnTo>
                    <a:pt x="4586" y="14017"/>
                  </a:lnTo>
                  <a:cubicBezTo>
                    <a:pt x="4586" y="14017"/>
                    <a:pt x="4618" y="13984"/>
                    <a:pt x="4618" y="13984"/>
                  </a:cubicBezTo>
                  <a:cubicBezTo>
                    <a:pt x="4618" y="13951"/>
                    <a:pt x="4618" y="13919"/>
                    <a:pt x="4586" y="13919"/>
                  </a:cubicBezTo>
                  <a:cubicBezTo>
                    <a:pt x="4423" y="13854"/>
                    <a:pt x="4293" y="13789"/>
                    <a:pt x="4131" y="13724"/>
                  </a:cubicBezTo>
                  <a:cubicBezTo>
                    <a:pt x="4121" y="13714"/>
                    <a:pt x="4112" y="13710"/>
                    <a:pt x="4103" y="13710"/>
                  </a:cubicBezTo>
                  <a:close/>
                  <a:moveTo>
                    <a:pt x="10449" y="13709"/>
                  </a:moveTo>
                  <a:cubicBezTo>
                    <a:pt x="10443" y="13709"/>
                    <a:pt x="10440" y="13713"/>
                    <a:pt x="10440" y="13724"/>
                  </a:cubicBezTo>
                  <a:cubicBezTo>
                    <a:pt x="10277" y="13789"/>
                    <a:pt x="10114" y="13854"/>
                    <a:pt x="9984" y="13919"/>
                  </a:cubicBezTo>
                  <a:cubicBezTo>
                    <a:pt x="9952" y="13919"/>
                    <a:pt x="9919" y="13951"/>
                    <a:pt x="9952" y="13984"/>
                  </a:cubicBezTo>
                  <a:cubicBezTo>
                    <a:pt x="9952" y="13984"/>
                    <a:pt x="9984" y="14017"/>
                    <a:pt x="9984" y="14017"/>
                  </a:cubicBezTo>
                  <a:lnTo>
                    <a:pt x="10017" y="14017"/>
                  </a:lnTo>
                  <a:cubicBezTo>
                    <a:pt x="10179" y="13951"/>
                    <a:pt x="10342" y="13886"/>
                    <a:pt x="10505" y="13789"/>
                  </a:cubicBezTo>
                  <a:cubicBezTo>
                    <a:pt x="10505" y="13789"/>
                    <a:pt x="10505" y="13756"/>
                    <a:pt x="10505" y="13724"/>
                  </a:cubicBezTo>
                  <a:cubicBezTo>
                    <a:pt x="10483" y="13724"/>
                    <a:pt x="10461" y="13709"/>
                    <a:pt x="10449" y="13709"/>
                  </a:cubicBezTo>
                  <a:close/>
                  <a:moveTo>
                    <a:pt x="9496" y="14082"/>
                  </a:moveTo>
                  <a:cubicBezTo>
                    <a:pt x="9366" y="14147"/>
                    <a:pt x="9204" y="14179"/>
                    <a:pt x="9041" y="14212"/>
                  </a:cubicBezTo>
                  <a:cubicBezTo>
                    <a:pt x="9009" y="14212"/>
                    <a:pt x="8976" y="14244"/>
                    <a:pt x="8976" y="14277"/>
                  </a:cubicBezTo>
                  <a:cubicBezTo>
                    <a:pt x="9009" y="14309"/>
                    <a:pt x="9009" y="14309"/>
                    <a:pt x="9041" y="14309"/>
                  </a:cubicBezTo>
                  <a:cubicBezTo>
                    <a:pt x="9204" y="14277"/>
                    <a:pt x="9366" y="14244"/>
                    <a:pt x="9529" y="14179"/>
                  </a:cubicBezTo>
                  <a:cubicBezTo>
                    <a:pt x="9561" y="14179"/>
                    <a:pt x="9561" y="14147"/>
                    <a:pt x="9561" y="14114"/>
                  </a:cubicBezTo>
                  <a:cubicBezTo>
                    <a:pt x="9561" y="14082"/>
                    <a:pt x="9529" y="14082"/>
                    <a:pt x="9496" y="14082"/>
                  </a:cubicBezTo>
                  <a:close/>
                  <a:moveTo>
                    <a:pt x="5053" y="14076"/>
                  </a:moveTo>
                  <a:cubicBezTo>
                    <a:pt x="5003" y="14076"/>
                    <a:pt x="4983" y="14179"/>
                    <a:pt x="5041" y="14179"/>
                  </a:cubicBezTo>
                  <a:cubicBezTo>
                    <a:pt x="5204" y="14244"/>
                    <a:pt x="5366" y="14277"/>
                    <a:pt x="5529" y="14309"/>
                  </a:cubicBezTo>
                  <a:cubicBezTo>
                    <a:pt x="5539" y="14319"/>
                    <a:pt x="5548" y="14323"/>
                    <a:pt x="5557" y="14323"/>
                  </a:cubicBezTo>
                  <a:cubicBezTo>
                    <a:pt x="5578" y="14323"/>
                    <a:pt x="5594" y="14300"/>
                    <a:pt x="5594" y="14277"/>
                  </a:cubicBezTo>
                  <a:cubicBezTo>
                    <a:pt x="5594" y="14244"/>
                    <a:pt x="5594" y="14244"/>
                    <a:pt x="5562" y="14212"/>
                  </a:cubicBezTo>
                  <a:cubicBezTo>
                    <a:pt x="5399" y="14179"/>
                    <a:pt x="5236" y="14147"/>
                    <a:pt x="5074" y="14082"/>
                  </a:cubicBezTo>
                  <a:cubicBezTo>
                    <a:pt x="5067" y="14078"/>
                    <a:pt x="5060" y="14076"/>
                    <a:pt x="5053" y="14076"/>
                  </a:cubicBezTo>
                  <a:close/>
                  <a:moveTo>
                    <a:pt x="6022" y="14328"/>
                  </a:moveTo>
                  <a:cubicBezTo>
                    <a:pt x="6001" y="14328"/>
                    <a:pt x="5984" y="14351"/>
                    <a:pt x="5984" y="14374"/>
                  </a:cubicBezTo>
                  <a:cubicBezTo>
                    <a:pt x="5984" y="14407"/>
                    <a:pt x="5984" y="14407"/>
                    <a:pt x="6017" y="14439"/>
                  </a:cubicBezTo>
                  <a:cubicBezTo>
                    <a:pt x="6179" y="14472"/>
                    <a:pt x="6375" y="14504"/>
                    <a:pt x="6537" y="14504"/>
                  </a:cubicBezTo>
                  <a:cubicBezTo>
                    <a:pt x="6570" y="14504"/>
                    <a:pt x="6570" y="14472"/>
                    <a:pt x="6570" y="14439"/>
                  </a:cubicBezTo>
                  <a:cubicBezTo>
                    <a:pt x="6602" y="14439"/>
                    <a:pt x="6570" y="14407"/>
                    <a:pt x="6537" y="14407"/>
                  </a:cubicBezTo>
                  <a:cubicBezTo>
                    <a:pt x="6375" y="14374"/>
                    <a:pt x="6212" y="14374"/>
                    <a:pt x="6049" y="14342"/>
                  </a:cubicBezTo>
                  <a:cubicBezTo>
                    <a:pt x="6040" y="14332"/>
                    <a:pt x="6030" y="14328"/>
                    <a:pt x="6022" y="14328"/>
                  </a:cubicBezTo>
                  <a:close/>
                  <a:moveTo>
                    <a:pt x="8549" y="14328"/>
                  </a:moveTo>
                  <a:cubicBezTo>
                    <a:pt x="8540" y="14328"/>
                    <a:pt x="8530" y="14332"/>
                    <a:pt x="8521" y="14342"/>
                  </a:cubicBezTo>
                  <a:cubicBezTo>
                    <a:pt x="8358" y="14342"/>
                    <a:pt x="8196" y="14407"/>
                    <a:pt x="8033" y="14407"/>
                  </a:cubicBezTo>
                  <a:cubicBezTo>
                    <a:pt x="8001" y="14407"/>
                    <a:pt x="8001" y="14407"/>
                    <a:pt x="8001" y="14439"/>
                  </a:cubicBezTo>
                  <a:cubicBezTo>
                    <a:pt x="8001" y="14472"/>
                    <a:pt x="8001" y="14504"/>
                    <a:pt x="8033" y="14504"/>
                  </a:cubicBezTo>
                  <a:lnTo>
                    <a:pt x="8066" y="14504"/>
                  </a:lnTo>
                  <a:cubicBezTo>
                    <a:pt x="8228" y="14472"/>
                    <a:pt x="8391" y="14439"/>
                    <a:pt x="8553" y="14439"/>
                  </a:cubicBezTo>
                  <a:cubicBezTo>
                    <a:pt x="8586" y="14407"/>
                    <a:pt x="8586" y="14407"/>
                    <a:pt x="8586" y="14374"/>
                  </a:cubicBezTo>
                  <a:cubicBezTo>
                    <a:pt x="8586" y="14351"/>
                    <a:pt x="8570" y="14328"/>
                    <a:pt x="8549" y="14328"/>
                  </a:cubicBezTo>
                  <a:close/>
                  <a:moveTo>
                    <a:pt x="7025" y="14439"/>
                  </a:moveTo>
                  <a:cubicBezTo>
                    <a:pt x="6992" y="14439"/>
                    <a:pt x="6992" y="14472"/>
                    <a:pt x="6992" y="14472"/>
                  </a:cubicBezTo>
                  <a:cubicBezTo>
                    <a:pt x="6992" y="14504"/>
                    <a:pt x="6992" y="14537"/>
                    <a:pt x="7025" y="14537"/>
                  </a:cubicBezTo>
                  <a:lnTo>
                    <a:pt x="7545" y="14537"/>
                  </a:lnTo>
                  <a:cubicBezTo>
                    <a:pt x="7578" y="14537"/>
                    <a:pt x="7578" y="14504"/>
                    <a:pt x="7578" y="14472"/>
                  </a:cubicBezTo>
                  <a:cubicBezTo>
                    <a:pt x="7578" y="14472"/>
                    <a:pt x="7578" y="14439"/>
                    <a:pt x="7545" y="144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45"/>
            <p:cNvSpPr/>
            <p:nvPr/>
          </p:nvSpPr>
          <p:spPr>
            <a:xfrm>
              <a:off x="6527400" y="665250"/>
              <a:ext cx="59375" cy="208150"/>
            </a:xfrm>
            <a:custGeom>
              <a:avLst/>
              <a:gdLst/>
              <a:ahLst/>
              <a:cxnLst/>
              <a:rect l="l" t="t" r="r" b="b"/>
              <a:pathLst>
                <a:path w="2375" h="8326" extrusionOk="0">
                  <a:moveTo>
                    <a:pt x="1204" y="1"/>
                  </a:moveTo>
                  <a:lnTo>
                    <a:pt x="1" y="8326"/>
                  </a:lnTo>
                  <a:lnTo>
                    <a:pt x="2375" y="8326"/>
                  </a:lnTo>
                  <a:lnTo>
                    <a:pt x="12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45"/>
            <p:cNvSpPr/>
            <p:nvPr/>
          </p:nvSpPr>
          <p:spPr>
            <a:xfrm>
              <a:off x="6526600" y="664050"/>
              <a:ext cx="62625" cy="210175"/>
            </a:xfrm>
            <a:custGeom>
              <a:avLst/>
              <a:gdLst/>
              <a:ahLst/>
              <a:cxnLst/>
              <a:rect l="l" t="t" r="r" b="b"/>
              <a:pathLst>
                <a:path w="2505" h="8407" extrusionOk="0">
                  <a:moveTo>
                    <a:pt x="1236" y="407"/>
                  </a:moveTo>
                  <a:lnTo>
                    <a:pt x="2374" y="8309"/>
                  </a:lnTo>
                  <a:lnTo>
                    <a:pt x="98" y="8309"/>
                  </a:lnTo>
                  <a:lnTo>
                    <a:pt x="1236" y="407"/>
                  </a:lnTo>
                  <a:close/>
                  <a:moveTo>
                    <a:pt x="1252" y="0"/>
                  </a:moveTo>
                  <a:cubicBezTo>
                    <a:pt x="1228" y="0"/>
                    <a:pt x="1204" y="16"/>
                    <a:pt x="1204" y="49"/>
                  </a:cubicBezTo>
                  <a:lnTo>
                    <a:pt x="0" y="8374"/>
                  </a:lnTo>
                  <a:cubicBezTo>
                    <a:pt x="0" y="8374"/>
                    <a:pt x="0" y="8406"/>
                    <a:pt x="0" y="8406"/>
                  </a:cubicBezTo>
                  <a:lnTo>
                    <a:pt x="2472" y="8406"/>
                  </a:lnTo>
                  <a:cubicBezTo>
                    <a:pt x="2504" y="8406"/>
                    <a:pt x="2504" y="8374"/>
                    <a:pt x="2472" y="8374"/>
                  </a:cubicBezTo>
                  <a:lnTo>
                    <a:pt x="1301" y="49"/>
                  </a:lnTo>
                  <a:cubicBezTo>
                    <a:pt x="1301" y="16"/>
                    <a:pt x="1277" y="0"/>
                    <a:pt x="1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45"/>
            <p:cNvSpPr/>
            <p:nvPr/>
          </p:nvSpPr>
          <p:spPr>
            <a:xfrm>
              <a:off x="6557500" y="665250"/>
              <a:ext cx="29275" cy="208150"/>
            </a:xfrm>
            <a:custGeom>
              <a:avLst/>
              <a:gdLst/>
              <a:ahLst/>
              <a:cxnLst/>
              <a:rect l="l" t="t" r="r" b="b"/>
              <a:pathLst>
                <a:path w="1171" h="8326" extrusionOk="0">
                  <a:moveTo>
                    <a:pt x="0" y="1"/>
                  </a:moveTo>
                  <a:lnTo>
                    <a:pt x="0" y="8326"/>
                  </a:lnTo>
                  <a:lnTo>
                    <a:pt x="1171" y="8326"/>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45"/>
            <p:cNvSpPr/>
            <p:nvPr/>
          </p:nvSpPr>
          <p:spPr>
            <a:xfrm>
              <a:off x="6561550" y="847375"/>
              <a:ext cx="208150" cy="59375"/>
            </a:xfrm>
            <a:custGeom>
              <a:avLst/>
              <a:gdLst/>
              <a:ahLst/>
              <a:cxnLst/>
              <a:rect l="l" t="t" r="r" b="b"/>
              <a:pathLst>
                <a:path w="8326" h="2375" extrusionOk="0">
                  <a:moveTo>
                    <a:pt x="1" y="0"/>
                  </a:moveTo>
                  <a:lnTo>
                    <a:pt x="1" y="2374"/>
                  </a:lnTo>
                  <a:lnTo>
                    <a:pt x="8326" y="1203"/>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45"/>
            <p:cNvSpPr/>
            <p:nvPr/>
          </p:nvSpPr>
          <p:spPr>
            <a:xfrm>
              <a:off x="6560750" y="846550"/>
              <a:ext cx="209775" cy="61825"/>
            </a:xfrm>
            <a:custGeom>
              <a:avLst/>
              <a:gdLst/>
              <a:ahLst/>
              <a:cxnLst/>
              <a:rect l="l" t="t" r="r" b="b"/>
              <a:pathLst>
                <a:path w="8391" h="2473" extrusionOk="0">
                  <a:moveTo>
                    <a:pt x="98" y="98"/>
                  </a:moveTo>
                  <a:lnTo>
                    <a:pt x="8000" y="1236"/>
                  </a:lnTo>
                  <a:lnTo>
                    <a:pt x="98" y="2375"/>
                  </a:lnTo>
                  <a:lnTo>
                    <a:pt x="98" y="98"/>
                  </a:lnTo>
                  <a:close/>
                  <a:moveTo>
                    <a:pt x="0" y="1"/>
                  </a:moveTo>
                  <a:cubicBezTo>
                    <a:pt x="0" y="1"/>
                    <a:pt x="0" y="33"/>
                    <a:pt x="0" y="33"/>
                  </a:cubicBezTo>
                  <a:lnTo>
                    <a:pt x="0" y="2440"/>
                  </a:lnTo>
                  <a:cubicBezTo>
                    <a:pt x="0" y="2440"/>
                    <a:pt x="0" y="2472"/>
                    <a:pt x="0" y="2472"/>
                  </a:cubicBezTo>
                  <a:lnTo>
                    <a:pt x="33" y="2472"/>
                  </a:lnTo>
                  <a:lnTo>
                    <a:pt x="8358" y="1301"/>
                  </a:lnTo>
                  <a:cubicBezTo>
                    <a:pt x="8390" y="1301"/>
                    <a:pt x="8390" y="1269"/>
                    <a:pt x="8390" y="1236"/>
                  </a:cubicBezTo>
                  <a:cubicBezTo>
                    <a:pt x="8390" y="1204"/>
                    <a:pt x="8390" y="1204"/>
                    <a:pt x="8358" y="1204"/>
                  </a:cubicBezTo>
                  <a:lnTo>
                    <a:pt x="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45"/>
            <p:cNvSpPr/>
            <p:nvPr/>
          </p:nvSpPr>
          <p:spPr>
            <a:xfrm>
              <a:off x="6561550" y="877450"/>
              <a:ext cx="208150" cy="29300"/>
            </a:xfrm>
            <a:custGeom>
              <a:avLst/>
              <a:gdLst/>
              <a:ahLst/>
              <a:cxnLst/>
              <a:rect l="l" t="t" r="r" b="b"/>
              <a:pathLst>
                <a:path w="8326" h="1172" extrusionOk="0">
                  <a:moveTo>
                    <a:pt x="1" y="0"/>
                  </a:moveTo>
                  <a:lnTo>
                    <a:pt x="1" y="1171"/>
                  </a:lnTo>
                  <a:lnTo>
                    <a:pt x="83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45"/>
            <p:cNvSpPr/>
            <p:nvPr/>
          </p:nvSpPr>
          <p:spPr>
            <a:xfrm>
              <a:off x="6527400" y="881525"/>
              <a:ext cx="59375" cy="208150"/>
            </a:xfrm>
            <a:custGeom>
              <a:avLst/>
              <a:gdLst/>
              <a:ahLst/>
              <a:cxnLst/>
              <a:rect l="l" t="t" r="r" b="b"/>
              <a:pathLst>
                <a:path w="2375" h="8326" extrusionOk="0">
                  <a:moveTo>
                    <a:pt x="1" y="0"/>
                  </a:moveTo>
                  <a:lnTo>
                    <a:pt x="1204" y="8325"/>
                  </a:lnTo>
                  <a:lnTo>
                    <a:pt x="23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45"/>
            <p:cNvSpPr/>
            <p:nvPr/>
          </p:nvSpPr>
          <p:spPr>
            <a:xfrm>
              <a:off x="6526600" y="880700"/>
              <a:ext cx="61000" cy="209775"/>
            </a:xfrm>
            <a:custGeom>
              <a:avLst/>
              <a:gdLst/>
              <a:ahLst/>
              <a:cxnLst/>
              <a:rect l="l" t="t" r="r" b="b"/>
              <a:pathLst>
                <a:path w="2440" h="8391" extrusionOk="0">
                  <a:moveTo>
                    <a:pt x="2374" y="98"/>
                  </a:moveTo>
                  <a:lnTo>
                    <a:pt x="1236" y="8000"/>
                  </a:lnTo>
                  <a:lnTo>
                    <a:pt x="98" y="98"/>
                  </a:lnTo>
                  <a:close/>
                  <a:moveTo>
                    <a:pt x="0" y="1"/>
                  </a:moveTo>
                  <a:cubicBezTo>
                    <a:pt x="0" y="33"/>
                    <a:pt x="0" y="33"/>
                    <a:pt x="0" y="33"/>
                  </a:cubicBezTo>
                  <a:lnTo>
                    <a:pt x="1171" y="8358"/>
                  </a:lnTo>
                  <a:cubicBezTo>
                    <a:pt x="1171" y="8391"/>
                    <a:pt x="1204" y="8391"/>
                    <a:pt x="1236" y="8391"/>
                  </a:cubicBezTo>
                  <a:cubicBezTo>
                    <a:pt x="1236" y="8391"/>
                    <a:pt x="1269" y="8358"/>
                    <a:pt x="1269" y="8358"/>
                  </a:cubicBezTo>
                  <a:lnTo>
                    <a:pt x="2439" y="33"/>
                  </a:lnTo>
                  <a:cubicBezTo>
                    <a:pt x="2439" y="33"/>
                    <a:pt x="2439" y="33"/>
                    <a:pt x="2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45"/>
            <p:cNvSpPr/>
            <p:nvPr/>
          </p:nvSpPr>
          <p:spPr>
            <a:xfrm>
              <a:off x="6527400" y="881525"/>
              <a:ext cx="30125" cy="208150"/>
            </a:xfrm>
            <a:custGeom>
              <a:avLst/>
              <a:gdLst/>
              <a:ahLst/>
              <a:cxnLst/>
              <a:rect l="l" t="t" r="r" b="b"/>
              <a:pathLst>
                <a:path w="1205" h="8326" extrusionOk="0">
                  <a:moveTo>
                    <a:pt x="1" y="0"/>
                  </a:moveTo>
                  <a:lnTo>
                    <a:pt x="1204" y="8325"/>
                  </a:lnTo>
                  <a:lnTo>
                    <a:pt x="12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45"/>
            <p:cNvSpPr/>
            <p:nvPr/>
          </p:nvSpPr>
          <p:spPr>
            <a:xfrm>
              <a:off x="6345300" y="847375"/>
              <a:ext cx="208150" cy="59375"/>
            </a:xfrm>
            <a:custGeom>
              <a:avLst/>
              <a:gdLst/>
              <a:ahLst/>
              <a:cxnLst/>
              <a:rect l="l" t="t" r="r" b="b"/>
              <a:pathLst>
                <a:path w="8326" h="2375" extrusionOk="0">
                  <a:moveTo>
                    <a:pt x="8326" y="0"/>
                  </a:moveTo>
                  <a:lnTo>
                    <a:pt x="0" y="1203"/>
                  </a:lnTo>
                  <a:lnTo>
                    <a:pt x="8326" y="2374"/>
                  </a:lnTo>
                  <a:lnTo>
                    <a:pt x="83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45"/>
            <p:cNvSpPr/>
            <p:nvPr/>
          </p:nvSpPr>
          <p:spPr>
            <a:xfrm>
              <a:off x="6344475" y="846550"/>
              <a:ext cx="209775" cy="61825"/>
            </a:xfrm>
            <a:custGeom>
              <a:avLst/>
              <a:gdLst/>
              <a:ahLst/>
              <a:cxnLst/>
              <a:rect l="l" t="t" r="r" b="b"/>
              <a:pathLst>
                <a:path w="8391" h="2473" extrusionOk="0">
                  <a:moveTo>
                    <a:pt x="8293" y="98"/>
                  </a:moveTo>
                  <a:lnTo>
                    <a:pt x="8293" y="2375"/>
                  </a:lnTo>
                  <a:lnTo>
                    <a:pt x="391" y="1236"/>
                  </a:lnTo>
                  <a:lnTo>
                    <a:pt x="8293" y="98"/>
                  </a:lnTo>
                  <a:close/>
                  <a:moveTo>
                    <a:pt x="8359" y="1"/>
                  </a:moveTo>
                  <a:lnTo>
                    <a:pt x="33" y="1171"/>
                  </a:lnTo>
                  <a:cubicBezTo>
                    <a:pt x="1" y="1171"/>
                    <a:pt x="1" y="1204"/>
                    <a:pt x="1" y="1236"/>
                  </a:cubicBezTo>
                  <a:cubicBezTo>
                    <a:pt x="1" y="1269"/>
                    <a:pt x="1" y="1269"/>
                    <a:pt x="33" y="1269"/>
                  </a:cubicBezTo>
                  <a:lnTo>
                    <a:pt x="8359" y="2472"/>
                  </a:lnTo>
                  <a:cubicBezTo>
                    <a:pt x="8359" y="2472"/>
                    <a:pt x="8391" y="2472"/>
                    <a:pt x="8391" y="2440"/>
                  </a:cubicBezTo>
                  <a:cubicBezTo>
                    <a:pt x="8391" y="2440"/>
                    <a:pt x="8391" y="2407"/>
                    <a:pt x="8391" y="2407"/>
                  </a:cubicBezTo>
                  <a:lnTo>
                    <a:pt x="8391" y="33"/>
                  </a:lnTo>
                  <a:cubicBezTo>
                    <a:pt x="8391" y="33"/>
                    <a:pt x="8391" y="1"/>
                    <a:pt x="83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45"/>
            <p:cNvSpPr/>
            <p:nvPr/>
          </p:nvSpPr>
          <p:spPr>
            <a:xfrm>
              <a:off x="6345300" y="847375"/>
              <a:ext cx="208150" cy="30100"/>
            </a:xfrm>
            <a:custGeom>
              <a:avLst/>
              <a:gdLst/>
              <a:ahLst/>
              <a:cxnLst/>
              <a:rect l="l" t="t" r="r" b="b"/>
              <a:pathLst>
                <a:path w="8326" h="1204" extrusionOk="0">
                  <a:moveTo>
                    <a:pt x="8326" y="0"/>
                  </a:moveTo>
                  <a:lnTo>
                    <a:pt x="0" y="1203"/>
                  </a:lnTo>
                  <a:lnTo>
                    <a:pt x="8326" y="1203"/>
                  </a:lnTo>
                  <a:lnTo>
                    <a:pt x="83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45"/>
            <p:cNvSpPr/>
            <p:nvPr/>
          </p:nvSpPr>
          <p:spPr>
            <a:xfrm>
              <a:off x="6461550" y="781525"/>
              <a:ext cx="110600" cy="110575"/>
            </a:xfrm>
            <a:custGeom>
              <a:avLst/>
              <a:gdLst/>
              <a:ahLst/>
              <a:cxnLst/>
              <a:rect l="l" t="t" r="r" b="b"/>
              <a:pathLst>
                <a:path w="4424" h="4423" extrusionOk="0">
                  <a:moveTo>
                    <a:pt x="1" y="0"/>
                  </a:moveTo>
                  <a:lnTo>
                    <a:pt x="3285" y="4423"/>
                  </a:lnTo>
                  <a:lnTo>
                    <a:pt x="4423" y="3317"/>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45"/>
            <p:cNvSpPr/>
            <p:nvPr/>
          </p:nvSpPr>
          <p:spPr>
            <a:xfrm>
              <a:off x="6459350" y="780025"/>
              <a:ext cx="113600" cy="112900"/>
            </a:xfrm>
            <a:custGeom>
              <a:avLst/>
              <a:gdLst/>
              <a:ahLst/>
              <a:cxnLst/>
              <a:rect l="l" t="t" r="r" b="b"/>
              <a:pathLst>
                <a:path w="4544" h="4516" extrusionOk="0">
                  <a:moveTo>
                    <a:pt x="316" y="288"/>
                  </a:moveTo>
                  <a:lnTo>
                    <a:pt x="4414" y="3377"/>
                  </a:lnTo>
                  <a:lnTo>
                    <a:pt x="3406" y="4385"/>
                  </a:lnTo>
                  <a:lnTo>
                    <a:pt x="316" y="288"/>
                  </a:lnTo>
                  <a:close/>
                  <a:moveTo>
                    <a:pt x="55" y="1"/>
                  </a:moveTo>
                  <a:cubicBezTo>
                    <a:pt x="27" y="1"/>
                    <a:pt x="1" y="47"/>
                    <a:pt x="24" y="93"/>
                  </a:cubicBezTo>
                  <a:lnTo>
                    <a:pt x="3341" y="4515"/>
                  </a:lnTo>
                  <a:lnTo>
                    <a:pt x="3438" y="4515"/>
                  </a:lnTo>
                  <a:lnTo>
                    <a:pt x="4511" y="3410"/>
                  </a:lnTo>
                  <a:cubicBezTo>
                    <a:pt x="4544" y="3410"/>
                    <a:pt x="4544" y="3377"/>
                    <a:pt x="4511" y="3377"/>
                  </a:cubicBezTo>
                  <a:cubicBezTo>
                    <a:pt x="4511" y="3377"/>
                    <a:pt x="4511" y="3345"/>
                    <a:pt x="4511" y="3345"/>
                  </a:cubicBezTo>
                  <a:lnTo>
                    <a:pt x="89" y="28"/>
                  </a:lnTo>
                  <a:cubicBezTo>
                    <a:pt x="79" y="9"/>
                    <a:pt x="67"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45"/>
            <p:cNvSpPr/>
            <p:nvPr/>
          </p:nvSpPr>
          <p:spPr>
            <a:xfrm>
              <a:off x="6461550" y="781525"/>
              <a:ext cx="110600" cy="96750"/>
            </a:xfrm>
            <a:custGeom>
              <a:avLst/>
              <a:gdLst/>
              <a:ahLst/>
              <a:cxnLst/>
              <a:rect l="l" t="t" r="r" b="b"/>
              <a:pathLst>
                <a:path w="4424" h="3870" extrusionOk="0">
                  <a:moveTo>
                    <a:pt x="1" y="0"/>
                  </a:moveTo>
                  <a:lnTo>
                    <a:pt x="3871" y="3870"/>
                  </a:lnTo>
                  <a:lnTo>
                    <a:pt x="4423" y="3317"/>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45"/>
            <p:cNvSpPr/>
            <p:nvPr/>
          </p:nvSpPr>
          <p:spPr>
            <a:xfrm>
              <a:off x="6543675" y="781525"/>
              <a:ext cx="110575" cy="110575"/>
            </a:xfrm>
            <a:custGeom>
              <a:avLst/>
              <a:gdLst/>
              <a:ahLst/>
              <a:cxnLst/>
              <a:rect l="l" t="t" r="r" b="b"/>
              <a:pathLst>
                <a:path w="4423" h="4423" extrusionOk="0">
                  <a:moveTo>
                    <a:pt x="4423" y="0"/>
                  </a:moveTo>
                  <a:lnTo>
                    <a:pt x="0" y="3317"/>
                  </a:lnTo>
                  <a:lnTo>
                    <a:pt x="1138" y="4423"/>
                  </a:lnTo>
                  <a:lnTo>
                    <a:pt x="44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45"/>
            <p:cNvSpPr/>
            <p:nvPr/>
          </p:nvSpPr>
          <p:spPr>
            <a:xfrm>
              <a:off x="6542850" y="780475"/>
              <a:ext cx="113700" cy="112450"/>
            </a:xfrm>
            <a:custGeom>
              <a:avLst/>
              <a:gdLst/>
              <a:ahLst/>
              <a:cxnLst/>
              <a:rect l="l" t="t" r="r" b="b"/>
              <a:pathLst>
                <a:path w="4548" h="4498" extrusionOk="0">
                  <a:moveTo>
                    <a:pt x="4228" y="270"/>
                  </a:moveTo>
                  <a:lnTo>
                    <a:pt x="1139" y="4367"/>
                  </a:lnTo>
                  <a:lnTo>
                    <a:pt x="131" y="3359"/>
                  </a:lnTo>
                  <a:lnTo>
                    <a:pt x="4228" y="270"/>
                  </a:lnTo>
                  <a:close/>
                  <a:moveTo>
                    <a:pt x="4477" y="1"/>
                  </a:moveTo>
                  <a:cubicBezTo>
                    <a:pt x="4470" y="1"/>
                    <a:pt x="4462" y="3"/>
                    <a:pt x="4456" y="10"/>
                  </a:cubicBezTo>
                  <a:lnTo>
                    <a:pt x="33" y="3327"/>
                  </a:lnTo>
                  <a:cubicBezTo>
                    <a:pt x="33" y="3327"/>
                    <a:pt x="1" y="3327"/>
                    <a:pt x="1" y="3359"/>
                  </a:cubicBezTo>
                  <a:cubicBezTo>
                    <a:pt x="1" y="3359"/>
                    <a:pt x="1" y="3392"/>
                    <a:pt x="1" y="3392"/>
                  </a:cubicBezTo>
                  <a:lnTo>
                    <a:pt x="1106" y="4497"/>
                  </a:lnTo>
                  <a:lnTo>
                    <a:pt x="1204" y="4497"/>
                  </a:lnTo>
                  <a:lnTo>
                    <a:pt x="4521" y="75"/>
                  </a:lnTo>
                  <a:cubicBezTo>
                    <a:pt x="4547" y="48"/>
                    <a:pt x="4510" y="1"/>
                    <a:pt x="44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45"/>
            <p:cNvSpPr/>
            <p:nvPr/>
          </p:nvSpPr>
          <p:spPr>
            <a:xfrm>
              <a:off x="6558300" y="781525"/>
              <a:ext cx="95950" cy="110575"/>
            </a:xfrm>
            <a:custGeom>
              <a:avLst/>
              <a:gdLst/>
              <a:ahLst/>
              <a:cxnLst/>
              <a:rect l="l" t="t" r="r" b="b"/>
              <a:pathLst>
                <a:path w="3838" h="4423" extrusionOk="0">
                  <a:moveTo>
                    <a:pt x="3838" y="0"/>
                  </a:moveTo>
                  <a:lnTo>
                    <a:pt x="1" y="3870"/>
                  </a:lnTo>
                  <a:lnTo>
                    <a:pt x="553" y="4423"/>
                  </a:lnTo>
                  <a:lnTo>
                    <a:pt x="38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45"/>
            <p:cNvSpPr/>
            <p:nvPr/>
          </p:nvSpPr>
          <p:spPr>
            <a:xfrm>
              <a:off x="6543675" y="864450"/>
              <a:ext cx="110575" cy="109775"/>
            </a:xfrm>
            <a:custGeom>
              <a:avLst/>
              <a:gdLst/>
              <a:ahLst/>
              <a:cxnLst/>
              <a:rect l="l" t="t" r="r" b="b"/>
              <a:pathLst>
                <a:path w="4423" h="4391" extrusionOk="0">
                  <a:moveTo>
                    <a:pt x="1138" y="0"/>
                  </a:moveTo>
                  <a:lnTo>
                    <a:pt x="0" y="1106"/>
                  </a:lnTo>
                  <a:lnTo>
                    <a:pt x="4423" y="4390"/>
                  </a:lnTo>
                  <a:lnTo>
                    <a:pt x="11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45"/>
            <p:cNvSpPr/>
            <p:nvPr/>
          </p:nvSpPr>
          <p:spPr>
            <a:xfrm>
              <a:off x="6542850" y="863625"/>
              <a:ext cx="113025" cy="112225"/>
            </a:xfrm>
            <a:custGeom>
              <a:avLst/>
              <a:gdLst/>
              <a:ahLst/>
              <a:cxnLst/>
              <a:rect l="l" t="t" r="r" b="b"/>
              <a:pathLst>
                <a:path w="4521" h="4489" extrusionOk="0">
                  <a:moveTo>
                    <a:pt x="1139" y="98"/>
                  </a:moveTo>
                  <a:lnTo>
                    <a:pt x="4228" y="4196"/>
                  </a:lnTo>
                  <a:lnTo>
                    <a:pt x="4228" y="4196"/>
                  </a:lnTo>
                  <a:lnTo>
                    <a:pt x="131" y="1106"/>
                  </a:lnTo>
                  <a:lnTo>
                    <a:pt x="1139" y="98"/>
                  </a:lnTo>
                  <a:close/>
                  <a:moveTo>
                    <a:pt x="1106" y="1"/>
                  </a:moveTo>
                  <a:lnTo>
                    <a:pt x="1" y="1106"/>
                  </a:lnTo>
                  <a:cubicBezTo>
                    <a:pt x="1" y="1106"/>
                    <a:pt x="1" y="1139"/>
                    <a:pt x="1" y="1139"/>
                  </a:cubicBezTo>
                  <a:cubicBezTo>
                    <a:pt x="1" y="1139"/>
                    <a:pt x="1" y="1171"/>
                    <a:pt x="1" y="1171"/>
                  </a:cubicBezTo>
                  <a:lnTo>
                    <a:pt x="4423" y="4488"/>
                  </a:lnTo>
                  <a:lnTo>
                    <a:pt x="4521" y="4488"/>
                  </a:lnTo>
                  <a:cubicBezTo>
                    <a:pt x="4521" y="4456"/>
                    <a:pt x="4521" y="4423"/>
                    <a:pt x="4521" y="4423"/>
                  </a:cubicBezTo>
                  <a:lnTo>
                    <a:pt x="12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45"/>
            <p:cNvSpPr/>
            <p:nvPr/>
          </p:nvSpPr>
          <p:spPr>
            <a:xfrm>
              <a:off x="6543675" y="878250"/>
              <a:ext cx="110575" cy="95975"/>
            </a:xfrm>
            <a:custGeom>
              <a:avLst/>
              <a:gdLst/>
              <a:ahLst/>
              <a:cxnLst/>
              <a:rect l="l" t="t" r="r" b="b"/>
              <a:pathLst>
                <a:path w="4423" h="3839" extrusionOk="0">
                  <a:moveTo>
                    <a:pt x="586" y="1"/>
                  </a:moveTo>
                  <a:lnTo>
                    <a:pt x="0" y="554"/>
                  </a:lnTo>
                  <a:lnTo>
                    <a:pt x="4423" y="3838"/>
                  </a:lnTo>
                  <a:lnTo>
                    <a:pt x="5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45"/>
            <p:cNvSpPr/>
            <p:nvPr/>
          </p:nvSpPr>
          <p:spPr>
            <a:xfrm>
              <a:off x="6461550" y="864450"/>
              <a:ext cx="110600" cy="109775"/>
            </a:xfrm>
            <a:custGeom>
              <a:avLst/>
              <a:gdLst/>
              <a:ahLst/>
              <a:cxnLst/>
              <a:rect l="l" t="t" r="r" b="b"/>
              <a:pathLst>
                <a:path w="4424" h="4391" extrusionOk="0">
                  <a:moveTo>
                    <a:pt x="3285" y="0"/>
                  </a:moveTo>
                  <a:lnTo>
                    <a:pt x="1" y="4390"/>
                  </a:lnTo>
                  <a:lnTo>
                    <a:pt x="4423" y="1106"/>
                  </a:lnTo>
                  <a:lnTo>
                    <a:pt x="32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45"/>
            <p:cNvSpPr/>
            <p:nvPr/>
          </p:nvSpPr>
          <p:spPr>
            <a:xfrm>
              <a:off x="6459925" y="863625"/>
              <a:ext cx="113025" cy="112225"/>
            </a:xfrm>
            <a:custGeom>
              <a:avLst/>
              <a:gdLst/>
              <a:ahLst/>
              <a:cxnLst/>
              <a:rect l="l" t="t" r="r" b="b"/>
              <a:pathLst>
                <a:path w="4521" h="4489" extrusionOk="0">
                  <a:moveTo>
                    <a:pt x="3383" y="98"/>
                  </a:moveTo>
                  <a:lnTo>
                    <a:pt x="4391" y="1106"/>
                  </a:lnTo>
                  <a:lnTo>
                    <a:pt x="293" y="4196"/>
                  </a:lnTo>
                  <a:lnTo>
                    <a:pt x="3383" y="98"/>
                  </a:lnTo>
                  <a:close/>
                  <a:moveTo>
                    <a:pt x="3318" y="1"/>
                  </a:moveTo>
                  <a:lnTo>
                    <a:pt x="33" y="4423"/>
                  </a:lnTo>
                  <a:cubicBezTo>
                    <a:pt x="1" y="4423"/>
                    <a:pt x="1" y="4456"/>
                    <a:pt x="33" y="4488"/>
                  </a:cubicBezTo>
                  <a:lnTo>
                    <a:pt x="66" y="4488"/>
                  </a:lnTo>
                  <a:cubicBezTo>
                    <a:pt x="66" y="4488"/>
                    <a:pt x="66" y="4488"/>
                    <a:pt x="98" y="4456"/>
                  </a:cubicBezTo>
                  <a:lnTo>
                    <a:pt x="4521" y="1171"/>
                  </a:lnTo>
                  <a:cubicBezTo>
                    <a:pt x="4521" y="1171"/>
                    <a:pt x="4521" y="1139"/>
                    <a:pt x="4521" y="1139"/>
                  </a:cubicBezTo>
                  <a:cubicBezTo>
                    <a:pt x="4521" y="1139"/>
                    <a:pt x="4521" y="1106"/>
                    <a:pt x="4521" y="1106"/>
                  </a:cubicBezTo>
                  <a:lnTo>
                    <a:pt x="34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45"/>
            <p:cNvSpPr/>
            <p:nvPr/>
          </p:nvSpPr>
          <p:spPr>
            <a:xfrm>
              <a:off x="6461550" y="864450"/>
              <a:ext cx="96775" cy="109775"/>
            </a:xfrm>
            <a:custGeom>
              <a:avLst/>
              <a:gdLst/>
              <a:ahLst/>
              <a:cxnLst/>
              <a:rect l="l" t="t" r="r" b="b"/>
              <a:pathLst>
                <a:path w="3871" h="4391" extrusionOk="0">
                  <a:moveTo>
                    <a:pt x="3285" y="0"/>
                  </a:moveTo>
                  <a:lnTo>
                    <a:pt x="1" y="4390"/>
                  </a:lnTo>
                  <a:lnTo>
                    <a:pt x="3871" y="553"/>
                  </a:lnTo>
                  <a:lnTo>
                    <a:pt x="32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45"/>
            <p:cNvSpPr/>
            <p:nvPr/>
          </p:nvSpPr>
          <p:spPr>
            <a:xfrm>
              <a:off x="6503025" y="836800"/>
              <a:ext cx="95150" cy="81275"/>
            </a:xfrm>
            <a:custGeom>
              <a:avLst/>
              <a:gdLst/>
              <a:ahLst/>
              <a:cxnLst/>
              <a:rect l="l" t="t" r="r" b="b"/>
              <a:pathLst>
                <a:path w="3806" h="3251" extrusionOk="0">
                  <a:moveTo>
                    <a:pt x="2179" y="0"/>
                  </a:moveTo>
                  <a:cubicBezTo>
                    <a:pt x="748" y="0"/>
                    <a:pt x="0" y="1757"/>
                    <a:pt x="1041" y="2765"/>
                  </a:cubicBezTo>
                  <a:cubicBezTo>
                    <a:pt x="1367" y="3101"/>
                    <a:pt x="1771" y="3250"/>
                    <a:pt x="2168" y="3250"/>
                  </a:cubicBezTo>
                  <a:cubicBezTo>
                    <a:pt x="3001" y="3250"/>
                    <a:pt x="3805" y="2595"/>
                    <a:pt x="3805" y="1626"/>
                  </a:cubicBezTo>
                  <a:cubicBezTo>
                    <a:pt x="3805" y="716"/>
                    <a:pt x="3090" y="0"/>
                    <a:pt x="21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45"/>
            <p:cNvSpPr/>
            <p:nvPr/>
          </p:nvSpPr>
          <p:spPr>
            <a:xfrm>
              <a:off x="6500575" y="834750"/>
              <a:ext cx="99225" cy="85000"/>
            </a:xfrm>
            <a:custGeom>
              <a:avLst/>
              <a:gdLst/>
              <a:ahLst/>
              <a:cxnLst/>
              <a:rect l="l" t="t" r="r" b="b"/>
              <a:pathLst>
                <a:path w="3969" h="3400" extrusionOk="0">
                  <a:moveTo>
                    <a:pt x="2277" y="115"/>
                  </a:moveTo>
                  <a:cubicBezTo>
                    <a:pt x="3155" y="115"/>
                    <a:pt x="3871" y="830"/>
                    <a:pt x="3871" y="1708"/>
                  </a:cubicBezTo>
                  <a:cubicBezTo>
                    <a:pt x="3871" y="2653"/>
                    <a:pt x="3083" y="3287"/>
                    <a:pt x="2262" y="3287"/>
                  </a:cubicBezTo>
                  <a:cubicBezTo>
                    <a:pt x="1868" y="3287"/>
                    <a:pt x="1466" y="3141"/>
                    <a:pt x="1139" y="2814"/>
                  </a:cubicBezTo>
                  <a:cubicBezTo>
                    <a:pt x="163" y="1839"/>
                    <a:pt x="846" y="115"/>
                    <a:pt x="2277" y="115"/>
                  </a:cubicBezTo>
                  <a:close/>
                  <a:moveTo>
                    <a:pt x="2268" y="0"/>
                  </a:moveTo>
                  <a:cubicBezTo>
                    <a:pt x="1850" y="0"/>
                    <a:pt x="1422" y="157"/>
                    <a:pt x="1074" y="505"/>
                  </a:cubicBezTo>
                  <a:cubicBezTo>
                    <a:pt x="1" y="1578"/>
                    <a:pt x="749" y="3399"/>
                    <a:pt x="2277" y="3399"/>
                  </a:cubicBezTo>
                  <a:cubicBezTo>
                    <a:pt x="3220" y="3399"/>
                    <a:pt x="3968" y="2652"/>
                    <a:pt x="3968" y="1708"/>
                  </a:cubicBezTo>
                  <a:cubicBezTo>
                    <a:pt x="3968" y="676"/>
                    <a:pt x="3138" y="0"/>
                    <a:pt x="2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45"/>
            <p:cNvSpPr/>
            <p:nvPr/>
          </p:nvSpPr>
          <p:spPr>
            <a:xfrm>
              <a:off x="6519275" y="848650"/>
              <a:ext cx="66700" cy="57275"/>
            </a:xfrm>
            <a:custGeom>
              <a:avLst/>
              <a:gdLst/>
              <a:ahLst/>
              <a:cxnLst/>
              <a:rect l="l" t="t" r="r" b="b"/>
              <a:pathLst>
                <a:path w="2668" h="2291" extrusionOk="0">
                  <a:moveTo>
                    <a:pt x="1529" y="112"/>
                  </a:moveTo>
                  <a:cubicBezTo>
                    <a:pt x="2114" y="112"/>
                    <a:pt x="2570" y="567"/>
                    <a:pt x="2570" y="1152"/>
                  </a:cubicBezTo>
                  <a:cubicBezTo>
                    <a:pt x="2570" y="1791"/>
                    <a:pt x="2049" y="2205"/>
                    <a:pt x="1510" y="2205"/>
                  </a:cubicBezTo>
                  <a:cubicBezTo>
                    <a:pt x="1253" y="2205"/>
                    <a:pt x="991" y="2111"/>
                    <a:pt x="781" y="1900"/>
                  </a:cubicBezTo>
                  <a:cubicBezTo>
                    <a:pt x="131" y="1217"/>
                    <a:pt x="586" y="112"/>
                    <a:pt x="1529" y="112"/>
                  </a:cubicBezTo>
                  <a:close/>
                  <a:moveTo>
                    <a:pt x="1521" y="1"/>
                  </a:moveTo>
                  <a:cubicBezTo>
                    <a:pt x="1238" y="1"/>
                    <a:pt x="949" y="106"/>
                    <a:pt x="716" y="339"/>
                  </a:cubicBezTo>
                  <a:cubicBezTo>
                    <a:pt x="1" y="1055"/>
                    <a:pt x="488" y="2291"/>
                    <a:pt x="1529" y="2291"/>
                  </a:cubicBezTo>
                  <a:cubicBezTo>
                    <a:pt x="2147" y="2291"/>
                    <a:pt x="2667" y="1770"/>
                    <a:pt x="2667" y="1152"/>
                  </a:cubicBezTo>
                  <a:cubicBezTo>
                    <a:pt x="2667" y="451"/>
                    <a:pt x="2106" y="1"/>
                    <a:pt x="15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45"/>
            <p:cNvSpPr/>
            <p:nvPr/>
          </p:nvSpPr>
          <p:spPr>
            <a:xfrm>
              <a:off x="6537975" y="863625"/>
              <a:ext cx="34175" cy="28550"/>
            </a:xfrm>
            <a:custGeom>
              <a:avLst/>
              <a:gdLst/>
              <a:ahLst/>
              <a:cxnLst/>
              <a:rect l="l" t="t" r="r" b="b"/>
              <a:pathLst>
                <a:path w="1367" h="1142" extrusionOk="0">
                  <a:moveTo>
                    <a:pt x="781" y="1"/>
                  </a:moveTo>
                  <a:cubicBezTo>
                    <a:pt x="261" y="1"/>
                    <a:pt x="1" y="618"/>
                    <a:pt x="391" y="976"/>
                  </a:cubicBezTo>
                  <a:cubicBezTo>
                    <a:pt x="505" y="1090"/>
                    <a:pt x="645" y="1142"/>
                    <a:pt x="784" y="1142"/>
                  </a:cubicBezTo>
                  <a:cubicBezTo>
                    <a:pt x="1080" y="1142"/>
                    <a:pt x="1366" y="908"/>
                    <a:pt x="1366" y="553"/>
                  </a:cubicBezTo>
                  <a:cubicBezTo>
                    <a:pt x="1334" y="228"/>
                    <a:pt x="1074" y="1"/>
                    <a:pt x="7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5" descr="Graphical user interface&#10;&#10;Description automatically generated">
            <a:extLst>
              <a:ext uri="{FF2B5EF4-FFF2-40B4-BE49-F238E27FC236}">
                <a16:creationId xmlns:a16="http://schemas.microsoft.com/office/drawing/2014/main" id="{6C24379F-41CF-D178-98D8-4378E925EA4C}"/>
              </a:ext>
            </a:extLst>
          </p:cNvPr>
          <p:cNvPicPr>
            <a:picLocks/>
          </p:cNvPicPr>
          <p:nvPr/>
        </p:nvPicPr>
        <p:blipFill rotWithShape="1">
          <a:blip r:embed="rId3"/>
          <a:srcRect l="17540" t="32000" r="53886" b="39071"/>
          <a:stretch/>
        </p:blipFill>
        <p:spPr>
          <a:xfrm>
            <a:off x="367689" y="623045"/>
            <a:ext cx="4616629" cy="3901719"/>
          </a:xfrm>
          <a:prstGeom prst="rect">
            <a:avLst/>
          </a:prstGeom>
          <a:ln w="28575">
            <a:solidFill>
              <a:srgbClr val="A98659"/>
            </a:solidFill>
          </a:ln>
        </p:spPr>
      </p:pic>
      <p:sp>
        <p:nvSpPr>
          <p:cNvPr id="8" name="TextBox 7">
            <a:extLst>
              <a:ext uri="{FF2B5EF4-FFF2-40B4-BE49-F238E27FC236}">
                <a16:creationId xmlns:a16="http://schemas.microsoft.com/office/drawing/2014/main" id="{7610116B-66A6-B317-7231-9837DF42CB30}"/>
              </a:ext>
            </a:extLst>
          </p:cNvPr>
          <p:cNvSpPr txBox="1"/>
          <p:nvPr/>
        </p:nvSpPr>
        <p:spPr>
          <a:xfrm>
            <a:off x="5359786" y="1757192"/>
            <a:ext cx="3416525" cy="1420261"/>
          </a:xfrm>
          <a:prstGeom prst="rect">
            <a:avLst/>
          </a:prstGeom>
          <a:noFill/>
        </p:spPr>
        <p:txBody>
          <a:bodyPr wrap="square">
            <a:spAutoFit/>
          </a:bodyPr>
          <a:lstStyle/>
          <a:p>
            <a:pPr algn="ctr">
              <a:lnSpc>
                <a:spcPct val="150000"/>
              </a:lnSpc>
              <a:spcBef>
                <a:spcPts val="300"/>
              </a:spcBef>
              <a:spcAft>
                <a:spcPts val="300"/>
              </a:spcAft>
            </a:pPr>
            <a:r>
              <a:rPr lang="vi-VN"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Quy định về Quốc huy nước Cộng hoà xã hội chủ nghĩa Việt Nam</a:t>
            </a:r>
            <a:endParaRPr lang="en-VN" sz="2000" dirty="0">
              <a:solidFill>
                <a:srgbClr val="3F3F3F"/>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6342134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14"/>
        <p:cNvGrpSpPr/>
        <p:nvPr/>
      </p:nvGrpSpPr>
      <p:grpSpPr>
        <a:xfrm>
          <a:off x="0" y="0"/>
          <a:ext cx="0" cy="0"/>
          <a:chOff x="0" y="0"/>
          <a:chExt cx="0" cy="0"/>
        </a:xfrm>
      </p:grpSpPr>
      <p:grpSp>
        <p:nvGrpSpPr>
          <p:cNvPr id="10" name="Group 9">
            <a:extLst>
              <a:ext uri="{FF2B5EF4-FFF2-40B4-BE49-F238E27FC236}">
                <a16:creationId xmlns:a16="http://schemas.microsoft.com/office/drawing/2014/main" id="{BDA7B5B8-30D9-4CE3-A91A-E4BBA7304177}"/>
              </a:ext>
            </a:extLst>
          </p:cNvPr>
          <p:cNvGrpSpPr/>
          <p:nvPr/>
        </p:nvGrpSpPr>
        <p:grpSpPr>
          <a:xfrm>
            <a:off x="3043864" y="705577"/>
            <a:ext cx="3056272" cy="814357"/>
            <a:chOff x="1963031" y="207572"/>
            <a:chExt cx="3403209" cy="906800"/>
          </a:xfrm>
        </p:grpSpPr>
        <p:sp>
          <p:nvSpPr>
            <p:cNvPr id="11" name="TextBox 10">
              <a:extLst>
                <a:ext uri="{FF2B5EF4-FFF2-40B4-BE49-F238E27FC236}">
                  <a16:creationId xmlns:a16="http://schemas.microsoft.com/office/drawing/2014/main" id="{64D31BD4-5C09-4D75-24B3-9080B4B8FBEA}"/>
                </a:ext>
              </a:extLst>
            </p:cNvPr>
            <p:cNvSpPr txBox="1"/>
            <p:nvPr/>
          </p:nvSpPr>
          <p:spPr>
            <a:xfrm>
              <a:off x="2179894" y="317639"/>
              <a:ext cx="3186346" cy="796733"/>
            </a:xfrm>
            <a:custGeom>
              <a:avLst/>
              <a:gdLst>
                <a:gd name="connsiteX0" fmla="*/ 0 w 3186346"/>
                <a:gd name="connsiteY0" fmla="*/ 132791 h 796733"/>
                <a:gd name="connsiteX1" fmla="*/ 132791 w 3186346"/>
                <a:gd name="connsiteY1" fmla="*/ 0 h 796733"/>
                <a:gd name="connsiteX2" fmla="*/ 3053555 w 3186346"/>
                <a:gd name="connsiteY2" fmla="*/ 0 h 796733"/>
                <a:gd name="connsiteX3" fmla="*/ 3186346 w 3186346"/>
                <a:gd name="connsiteY3" fmla="*/ 132791 h 796733"/>
                <a:gd name="connsiteX4" fmla="*/ 3186346 w 3186346"/>
                <a:gd name="connsiteY4" fmla="*/ 663942 h 796733"/>
                <a:gd name="connsiteX5" fmla="*/ 3053555 w 3186346"/>
                <a:gd name="connsiteY5" fmla="*/ 796733 h 796733"/>
                <a:gd name="connsiteX6" fmla="*/ 132791 w 3186346"/>
                <a:gd name="connsiteY6" fmla="*/ 796733 h 796733"/>
                <a:gd name="connsiteX7" fmla="*/ 0 w 3186346"/>
                <a:gd name="connsiteY7" fmla="*/ 663942 h 796733"/>
                <a:gd name="connsiteX8" fmla="*/ 0 w 3186346"/>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6346" h="796733" extrusionOk="0">
                  <a:moveTo>
                    <a:pt x="0" y="132791"/>
                  </a:moveTo>
                  <a:cubicBezTo>
                    <a:pt x="-11791" y="52180"/>
                    <a:pt x="46540" y="4847"/>
                    <a:pt x="132791" y="0"/>
                  </a:cubicBezTo>
                  <a:cubicBezTo>
                    <a:pt x="1222713" y="132882"/>
                    <a:pt x="2464939" y="-84951"/>
                    <a:pt x="3053555" y="0"/>
                  </a:cubicBezTo>
                  <a:cubicBezTo>
                    <a:pt x="3123448" y="3365"/>
                    <a:pt x="3185966" y="61555"/>
                    <a:pt x="3186346" y="132791"/>
                  </a:cubicBezTo>
                  <a:cubicBezTo>
                    <a:pt x="3156734" y="267227"/>
                    <a:pt x="3228134" y="413029"/>
                    <a:pt x="3186346" y="663942"/>
                  </a:cubicBezTo>
                  <a:cubicBezTo>
                    <a:pt x="3188636" y="737552"/>
                    <a:pt x="3129229" y="791926"/>
                    <a:pt x="3053555" y="796733"/>
                  </a:cubicBezTo>
                  <a:cubicBezTo>
                    <a:pt x="2244428" y="884372"/>
                    <a:pt x="1406465" y="724054"/>
                    <a:pt x="132791" y="796733"/>
                  </a:cubicBezTo>
                  <a:cubicBezTo>
                    <a:pt x="59256" y="794854"/>
                    <a:pt x="-3334" y="741913"/>
                    <a:pt x="0" y="663942"/>
                  </a:cubicBezTo>
                  <a:cubicBezTo>
                    <a:pt x="-12576" y="580539"/>
                    <a:pt x="-10282" y="349664"/>
                    <a:pt x="0" y="132791"/>
                  </a:cubicBezTo>
                  <a:close/>
                </a:path>
              </a:pathLst>
            </a:custGeom>
            <a:noFill/>
            <a:ln w="28575">
              <a:solidFill>
                <a:srgbClr val="8C6D4B"/>
              </a:solidFill>
              <a:prstDash val="solid"/>
              <a:extLst>
                <a:ext uri="{C807C97D-BFC1-408E-A445-0C87EB9F89A2}">
                  <ask:lineSketchStyleProps xmlns:ask="http://schemas.microsoft.com/office/drawing/2018/sketchyshapes" sd="1219033472">
                    <a:prstGeom prst="roundRect">
                      <a:avLst/>
                    </a:prstGeom>
                    <ask:type>
                      <ask:lineSketchCurved/>
                    </ask:type>
                  </ask:lineSketchStyleProps>
                </a:ext>
              </a:extLst>
            </a:ln>
          </p:spPr>
          <p:txBody>
            <a:bodyPr wrap="square" lIns="0" tIns="0" rIns="0" bIns="72000" rtlCol="0" anchor="t">
              <a:spAutoFit/>
            </a:bodyPr>
            <a:lstStyle/>
            <a:p>
              <a:pPr algn="ctr">
                <a:lnSpc>
                  <a:spcPct val="150000"/>
                </a:lnSpc>
              </a:pPr>
              <a:endParaRPr lang="en-US" sz="3200" b="1" dirty="0">
                <a:solidFill>
                  <a:srgbClr val="F8E8D9"/>
                </a:solidFill>
                <a:latin typeface="Arial" panose="020B0604020202020204" pitchFamily="34" charset="0"/>
                <a:cs typeface="Arial" panose="020B0604020202020204" pitchFamily="34" charset="0"/>
              </a:endParaRPr>
            </a:p>
          </p:txBody>
        </p:sp>
        <p:sp>
          <p:nvSpPr>
            <p:cNvPr id="12" name="TextBox 10">
              <a:extLst>
                <a:ext uri="{FF2B5EF4-FFF2-40B4-BE49-F238E27FC236}">
                  <a16:creationId xmlns:a16="http://schemas.microsoft.com/office/drawing/2014/main" id="{7E872757-0183-E4C4-1E06-618ABF8CDA13}"/>
                </a:ext>
              </a:extLst>
            </p:cNvPr>
            <p:cNvSpPr txBox="1"/>
            <p:nvPr/>
          </p:nvSpPr>
          <p:spPr>
            <a:xfrm>
              <a:off x="1963031" y="207572"/>
              <a:ext cx="3186346" cy="697836"/>
            </a:xfrm>
            <a:prstGeom prst="roundRect">
              <a:avLst/>
            </a:prstGeom>
            <a:solidFill>
              <a:srgbClr val="A98659"/>
            </a:solidFill>
            <a:ln w="28575">
              <a:solidFill>
                <a:srgbClr val="8C6D4B"/>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0" rtlCol="0" anchor="t">
              <a:spAutoFit/>
            </a:bodyPr>
            <a:lstStyle/>
            <a:p>
              <a:pPr algn="ctr">
                <a:lnSpc>
                  <a:spcPct val="150000"/>
                </a:lnSpc>
              </a:pPr>
              <a:r>
                <a:rPr lang="en-US" sz="2800" b="1" dirty="0" err="1">
                  <a:solidFill>
                    <a:srgbClr val="F8E8D9"/>
                  </a:solidFill>
                  <a:latin typeface="Arial" panose="020B0604020202020204" pitchFamily="34" charset="0"/>
                  <a:cs typeface="Arial" panose="020B0604020202020204" pitchFamily="34" charset="0"/>
                </a:rPr>
                <a:t>Thảo</a:t>
              </a:r>
              <a:r>
                <a:rPr lang="en-US" sz="2800" b="1" dirty="0">
                  <a:solidFill>
                    <a:srgbClr val="F8E8D9"/>
                  </a:solidFill>
                  <a:latin typeface="Arial" panose="020B0604020202020204" pitchFamily="34" charset="0"/>
                  <a:cs typeface="Arial" panose="020B0604020202020204" pitchFamily="34" charset="0"/>
                </a:rPr>
                <a:t> </a:t>
              </a:r>
              <a:r>
                <a:rPr lang="en-US" sz="2800" b="1" dirty="0" err="1">
                  <a:solidFill>
                    <a:srgbClr val="F8E8D9"/>
                  </a:solidFill>
                  <a:latin typeface="Arial" panose="020B0604020202020204" pitchFamily="34" charset="0"/>
                  <a:cs typeface="Arial" panose="020B0604020202020204" pitchFamily="34" charset="0"/>
                </a:rPr>
                <a:t>luận</a:t>
              </a:r>
              <a:r>
                <a:rPr lang="en-US" sz="2800" b="1" dirty="0">
                  <a:solidFill>
                    <a:srgbClr val="F8E8D9"/>
                  </a:solidFill>
                  <a:latin typeface="Arial" panose="020B0604020202020204" pitchFamily="34" charset="0"/>
                  <a:cs typeface="Arial" panose="020B0604020202020204" pitchFamily="34" charset="0"/>
                </a:rPr>
                <a:t> </a:t>
              </a:r>
              <a:r>
                <a:rPr lang="en-US" sz="2800" b="1" dirty="0" err="1">
                  <a:solidFill>
                    <a:srgbClr val="F8E8D9"/>
                  </a:solidFill>
                  <a:latin typeface="Arial" panose="020B0604020202020204" pitchFamily="34" charset="0"/>
                  <a:cs typeface="Arial" panose="020B0604020202020204" pitchFamily="34" charset="0"/>
                </a:rPr>
                <a:t>nhóm</a:t>
              </a:r>
              <a:endParaRPr lang="en-US" sz="2800" b="1" dirty="0">
                <a:solidFill>
                  <a:srgbClr val="F8E8D9"/>
                </a:solidFill>
                <a:latin typeface="Arial" panose="020B0604020202020204" pitchFamily="34" charset="0"/>
                <a:cs typeface="Arial" panose="020B0604020202020204" pitchFamily="34" charset="0"/>
              </a:endParaRPr>
            </a:p>
          </p:txBody>
        </p:sp>
      </p:grpSp>
      <p:sp>
        <p:nvSpPr>
          <p:cNvPr id="13" name="TextBox 12">
            <a:extLst>
              <a:ext uri="{FF2B5EF4-FFF2-40B4-BE49-F238E27FC236}">
                <a16:creationId xmlns:a16="http://schemas.microsoft.com/office/drawing/2014/main" id="{81BF7B02-5ECA-2AB3-F987-8E61200B0FB0}"/>
              </a:ext>
            </a:extLst>
          </p:cNvPr>
          <p:cNvSpPr txBox="1"/>
          <p:nvPr/>
        </p:nvSpPr>
        <p:spPr>
          <a:xfrm>
            <a:off x="559004" y="1929206"/>
            <a:ext cx="8025992" cy="2343590"/>
          </a:xfrm>
          <a:prstGeom prst="rect">
            <a:avLst/>
          </a:prstGeom>
          <a:noFill/>
        </p:spPr>
        <p:txBody>
          <a:bodyPr wrap="square">
            <a:spAutoFit/>
          </a:bodyPr>
          <a:lstStyle/>
          <a:p>
            <a:pPr lvl="0" algn="just">
              <a:lnSpc>
                <a:spcPct val="150000"/>
              </a:lnSpc>
            </a:pPr>
            <a:r>
              <a:rPr lang="en-VN" sz="2000" dirty="0">
                <a:solidFill>
                  <a:srgbClr val="3F3F3F"/>
                </a:solidFill>
                <a:latin typeface="Arial" panose="020B0604020202020204" pitchFamily="34" charset="0"/>
                <a:ea typeface="Arial" panose="020B0604020202020204" pitchFamily="34" charset="0"/>
                <a:cs typeface="Arial" panose="020B0604020202020204" pitchFamily="34" charset="0"/>
              </a:rPr>
              <a:t>Các em quan sát hình ảnh, đọc thông tin trong SGK và trả lời câu hỏi:</a:t>
            </a:r>
          </a:p>
          <a:p>
            <a:pPr marL="342900" lvl="0" indent="-342900" algn="just">
              <a:lnSpc>
                <a:spcPct val="150000"/>
              </a:lnSpc>
              <a:buClr>
                <a:srgbClr val="3F3F3F"/>
              </a:buClr>
              <a:buFont typeface=".Apple Color Emoji UI"/>
              <a:buChar char="❓"/>
            </a:pPr>
            <a:r>
              <a:rPr lang="en-VN"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Các hình ảnh và thông tin đã thể hiện nội dung nào về đường lối đối ngoại của nước Cộng hòa xa hội chủ nghĩa Việt Nam?</a:t>
            </a:r>
          </a:p>
          <a:p>
            <a:pPr marL="342900" lvl="0" indent="-342900" algn="just">
              <a:lnSpc>
                <a:spcPct val="150000"/>
              </a:lnSpc>
              <a:buClr>
                <a:srgbClr val="3F3F3F"/>
              </a:buClr>
              <a:buFont typeface=".Apple Color Emoji UI"/>
              <a:buChar char="❓"/>
            </a:pPr>
            <a:r>
              <a:rPr lang="en-VN" sz="2000" dirty="0">
                <a:solidFill>
                  <a:srgbClr val="3F3F3F"/>
                </a:solidFill>
                <a:latin typeface="Arial" panose="020B0604020202020204" pitchFamily="34" charset="0"/>
                <a:ea typeface="Arial" panose="020B0604020202020204" pitchFamily="34" charset="0"/>
                <a:cs typeface="Arial" panose="020B0604020202020204" pitchFamily="34" charset="0"/>
              </a:rPr>
              <a:t>Tại sao nội dung của đường lối đối ngoại được quy định trong Hiến pháp năm 2013?</a:t>
            </a:r>
            <a:endParaRPr lang="en-VN" sz="2000" dirty="0">
              <a:solidFill>
                <a:srgbClr val="3F3F3F"/>
              </a:solidFill>
              <a:effectLst/>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Scale>
                                      <p:cBhvr>
                                        <p:cTn id="7" dur="5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0"/>
                                        </p:tgtEl>
                                        <p:attrNameLst>
                                          <p:attrName>ppt_x</p:attrName>
                                          <p:attrName>ppt_y</p:attrName>
                                        </p:attrNameLst>
                                      </p:cBhvr>
                                    </p:animMotion>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heckerboard(across)">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30"/>
        <p:cNvGrpSpPr/>
        <p:nvPr/>
      </p:nvGrpSpPr>
      <p:grpSpPr>
        <a:xfrm>
          <a:off x="0" y="0"/>
          <a:ext cx="0" cy="0"/>
          <a:chOff x="0" y="0"/>
          <a:chExt cx="0" cy="0"/>
        </a:xfrm>
      </p:grpSpPr>
      <p:pic>
        <p:nvPicPr>
          <p:cNvPr id="6" name="Picture 5" descr="Graphical user interface, website&#10;&#10;Description automatically generated">
            <a:extLst>
              <a:ext uri="{FF2B5EF4-FFF2-40B4-BE49-F238E27FC236}">
                <a16:creationId xmlns:a16="http://schemas.microsoft.com/office/drawing/2014/main" id="{60EC25ED-7D3C-CDCD-91B5-768954503A99}"/>
              </a:ext>
            </a:extLst>
          </p:cNvPr>
          <p:cNvPicPr>
            <a:picLocks noChangeAspect="1"/>
          </p:cNvPicPr>
          <p:nvPr/>
        </p:nvPicPr>
        <p:blipFill rotWithShape="1">
          <a:blip r:embed="rId3"/>
          <a:srcRect l="9795" t="13992" r="50000" b="46996"/>
          <a:stretch/>
        </p:blipFill>
        <p:spPr>
          <a:xfrm>
            <a:off x="648332" y="322741"/>
            <a:ext cx="3674284" cy="2531410"/>
          </a:xfrm>
          <a:prstGeom prst="rect">
            <a:avLst/>
          </a:prstGeom>
        </p:spPr>
      </p:pic>
      <p:pic>
        <p:nvPicPr>
          <p:cNvPr id="7" name="Picture 6">
            <a:extLst>
              <a:ext uri="{FF2B5EF4-FFF2-40B4-BE49-F238E27FC236}">
                <a16:creationId xmlns:a16="http://schemas.microsoft.com/office/drawing/2014/main" id="{A36E3EF7-2E38-808B-3295-F96F2CCA322E}"/>
              </a:ext>
            </a:extLst>
          </p:cNvPr>
          <p:cNvPicPr>
            <a:picLocks/>
          </p:cNvPicPr>
          <p:nvPr/>
        </p:nvPicPr>
        <p:blipFill rotWithShape="1">
          <a:blip r:embed="rId3"/>
          <a:srcRect l="50234" t="13827" r="9561" b="47161"/>
          <a:stretch/>
        </p:blipFill>
        <p:spPr>
          <a:xfrm>
            <a:off x="4820064" y="319751"/>
            <a:ext cx="3675600" cy="2534400"/>
          </a:xfrm>
          <a:prstGeom prst="rect">
            <a:avLst/>
          </a:prstGeom>
        </p:spPr>
      </p:pic>
      <p:sp>
        <p:nvSpPr>
          <p:cNvPr id="2" name="Left Brace 1">
            <a:extLst>
              <a:ext uri="{FF2B5EF4-FFF2-40B4-BE49-F238E27FC236}">
                <a16:creationId xmlns:a16="http://schemas.microsoft.com/office/drawing/2014/main" id="{2BDE0D53-68AD-9679-4DB7-2B6B81B3D958}"/>
              </a:ext>
            </a:extLst>
          </p:cNvPr>
          <p:cNvSpPr/>
          <p:nvPr/>
        </p:nvSpPr>
        <p:spPr>
          <a:xfrm rot="16200000">
            <a:off x="4405745" y="-828389"/>
            <a:ext cx="332509" cy="8046723"/>
          </a:xfrm>
          <a:prstGeom prst="leftBrace">
            <a:avLst/>
          </a:prstGeom>
          <a:ln w="28575">
            <a:solidFill>
              <a:srgbClr val="8C6D4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VN"/>
          </a:p>
        </p:txBody>
      </p:sp>
      <p:sp>
        <p:nvSpPr>
          <p:cNvPr id="4" name="TextBox 3">
            <a:extLst>
              <a:ext uri="{FF2B5EF4-FFF2-40B4-BE49-F238E27FC236}">
                <a16:creationId xmlns:a16="http://schemas.microsoft.com/office/drawing/2014/main" id="{3E760DBD-1A4E-84F5-7350-C3BBAA041A35}"/>
              </a:ext>
            </a:extLst>
          </p:cNvPr>
          <p:cNvSpPr txBox="1"/>
          <p:nvPr/>
        </p:nvSpPr>
        <p:spPr>
          <a:xfrm>
            <a:off x="1945177" y="3361228"/>
            <a:ext cx="5253644" cy="1574214"/>
          </a:xfrm>
          <a:prstGeom prst="rect">
            <a:avLst/>
          </a:prstGeom>
          <a:noFill/>
        </p:spPr>
        <p:txBody>
          <a:bodyPr wrap="square">
            <a:spAutoFit/>
          </a:bodyPr>
          <a:lstStyle/>
          <a:p>
            <a:pPr marL="342900" indent="-342900" algn="just">
              <a:lnSpc>
                <a:spcPct val="150000"/>
              </a:lnSpc>
              <a:spcBef>
                <a:spcPts val="300"/>
              </a:spcBef>
              <a:spcAft>
                <a:spcPts val="300"/>
              </a:spcAft>
              <a:buFont typeface="Arial" panose="020B0604020202020204" pitchFamily="34" charset="0"/>
              <a:buChar char="•"/>
            </a:pP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K</a:t>
            </a: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í</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kết</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hiệp</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định</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điều</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ước</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quốc</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tế</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2000" dirty="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50000"/>
              </a:lnSpc>
              <a:spcBef>
                <a:spcPts val="300"/>
              </a:spcBef>
              <a:spcAft>
                <a:spcPts val="300"/>
              </a:spcAft>
              <a:buFont typeface="Arial" panose="020B0604020202020204" pitchFamily="34" charset="0"/>
              <a:buChar char="•"/>
            </a:pP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Tích</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cực</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tham</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gia</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quốc</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tế</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2000" dirty="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50000"/>
              </a:lnSpc>
              <a:spcBef>
                <a:spcPts val="300"/>
              </a:spcBef>
              <a:spcAft>
                <a:spcPts val="300"/>
              </a:spcAft>
              <a:buFont typeface="Arial" panose="020B0604020202020204" pitchFamily="34" charset="0"/>
              <a:buChar char="•"/>
            </a:pP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Là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thành</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viên</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Liên</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quốc</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2000" dirty="0">
              <a:effectLst/>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5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76"/>
        <p:cNvGrpSpPr/>
        <p:nvPr/>
      </p:nvGrpSpPr>
      <p:grpSpPr>
        <a:xfrm>
          <a:off x="0" y="0"/>
          <a:ext cx="0" cy="0"/>
          <a:chOff x="0" y="0"/>
          <a:chExt cx="0" cy="0"/>
        </a:xfrm>
      </p:grpSpPr>
      <p:pic>
        <p:nvPicPr>
          <p:cNvPr id="1026" name="Picture 2" descr="Dấu ấn đậm nét trên tiến trình hội nhập của Việt Nam &gt; Cảnh sát Việt Nam">
            <a:extLst>
              <a:ext uri="{FF2B5EF4-FFF2-40B4-BE49-F238E27FC236}">
                <a16:creationId xmlns:a16="http://schemas.microsoft.com/office/drawing/2014/main" id="{32D3FCC8-F11D-6D30-9F3E-04C4B18F4C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168" y="0"/>
            <a:ext cx="3674269" cy="2571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81C2E9C-9281-A335-C38C-2B896D6118F3}"/>
              </a:ext>
            </a:extLst>
          </p:cNvPr>
          <p:cNvSpPr txBox="1"/>
          <p:nvPr/>
        </p:nvSpPr>
        <p:spPr>
          <a:xfrm>
            <a:off x="4273004" y="1861619"/>
            <a:ext cx="4708950" cy="1420261"/>
          </a:xfrm>
          <a:prstGeom prst="rect">
            <a:avLst/>
          </a:prstGeom>
          <a:noFill/>
        </p:spPr>
        <p:txBody>
          <a:bodyPr wrap="square">
            <a:spAutoFit/>
          </a:bodyPr>
          <a:lstStyle/>
          <a:p>
            <a:pPr algn="just">
              <a:lnSpc>
                <a:spcPct val="150000"/>
              </a:lnSpc>
            </a:pPr>
            <a:r>
              <a:rPr lang="fr-FR" sz="2000" dirty="0" err="1">
                <a:solidFill>
                  <a:srgbClr val="000000"/>
                </a:solidFill>
                <a:effectLst/>
                <a:latin typeface="Arial" panose="020B0604020202020204" pitchFamily="34" charset="0"/>
                <a:ea typeface="Calibri" panose="020F0502020204030204" pitchFamily="34" charset="0"/>
              </a:rPr>
              <a:t>Đường</a:t>
            </a:r>
            <a:r>
              <a:rPr lang="fr-FR" sz="2000" dirty="0">
                <a:solidFill>
                  <a:srgbClr val="000000"/>
                </a:solidFill>
                <a:effectLst/>
                <a:latin typeface="Arial" panose="020B0604020202020204" pitchFamily="34" charset="0"/>
                <a:ea typeface="Calibri" panose="020F0502020204030204" pitchFamily="34" charset="0"/>
              </a:rPr>
              <a:t> </a:t>
            </a:r>
            <a:r>
              <a:rPr lang="fr-FR" sz="2000" dirty="0" err="1">
                <a:solidFill>
                  <a:srgbClr val="000000"/>
                </a:solidFill>
                <a:effectLst/>
                <a:latin typeface="Arial" panose="020B0604020202020204" pitchFamily="34" charset="0"/>
                <a:ea typeface="Calibri" panose="020F0502020204030204" pitchFamily="34" charset="0"/>
              </a:rPr>
              <a:t>lối</a:t>
            </a:r>
            <a:r>
              <a:rPr lang="fr-FR" sz="2000" dirty="0">
                <a:solidFill>
                  <a:srgbClr val="000000"/>
                </a:solidFill>
                <a:effectLst/>
                <a:latin typeface="Arial" panose="020B0604020202020204" pitchFamily="34" charset="0"/>
                <a:ea typeface="Calibri" panose="020F0502020204030204" pitchFamily="34" charset="0"/>
              </a:rPr>
              <a:t> </a:t>
            </a:r>
            <a:r>
              <a:rPr lang="fr-FR" sz="2000" dirty="0" err="1">
                <a:solidFill>
                  <a:srgbClr val="000000"/>
                </a:solidFill>
                <a:effectLst/>
                <a:latin typeface="Arial" panose="020B0604020202020204" pitchFamily="34" charset="0"/>
                <a:ea typeface="Calibri" panose="020F0502020204030204" pitchFamily="34" charset="0"/>
              </a:rPr>
              <a:t>đối</a:t>
            </a:r>
            <a:r>
              <a:rPr lang="fr-FR" sz="2000" dirty="0">
                <a:solidFill>
                  <a:srgbClr val="000000"/>
                </a:solidFill>
                <a:effectLst/>
                <a:latin typeface="Arial" panose="020B0604020202020204" pitchFamily="34" charset="0"/>
                <a:ea typeface="Calibri" panose="020F0502020204030204" pitchFamily="34" charset="0"/>
              </a:rPr>
              <a:t> </a:t>
            </a:r>
            <a:r>
              <a:rPr lang="fr-FR" sz="2000" dirty="0" err="1">
                <a:solidFill>
                  <a:srgbClr val="000000"/>
                </a:solidFill>
                <a:effectLst/>
                <a:latin typeface="Arial" panose="020B0604020202020204" pitchFamily="34" charset="0"/>
                <a:ea typeface="Calibri" panose="020F0502020204030204" pitchFamily="34" charset="0"/>
              </a:rPr>
              <a:t>ngoại</a:t>
            </a:r>
            <a:r>
              <a:rPr lang="fr-FR" sz="2000" dirty="0">
                <a:solidFill>
                  <a:srgbClr val="000000"/>
                </a:solidFill>
                <a:effectLst/>
                <a:latin typeface="Arial" panose="020B0604020202020204" pitchFamily="34" charset="0"/>
                <a:ea typeface="Calibri" panose="020F0502020204030204" pitchFamily="34" charset="0"/>
              </a:rPr>
              <a:t> </a:t>
            </a:r>
            <a:r>
              <a:rPr lang="fr-FR" sz="2000" dirty="0" err="1">
                <a:solidFill>
                  <a:srgbClr val="000000"/>
                </a:solidFill>
                <a:effectLst/>
                <a:latin typeface="Arial" panose="020B0604020202020204" pitchFamily="34" charset="0"/>
                <a:ea typeface="Calibri" panose="020F0502020204030204" pitchFamily="34" charset="0"/>
              </a:rPr>
              <a:t>được</a:t>
            </a:r>
            <a:r>
              <a:rPr lang="fr-FR" sz="2000" dirty="0">
                <a:solidFill>
                  <a:srgbClr val="000000"/>
                </a:solidFill>
                <a:effectLst/>
                <a:latin typeface="Arial" panose="020B0604020202020204" pitchFamily="34" charset="0"/>
                <a:ea typeface="Calibri" panose="020F0502020204030204" pitchFamily="34" charset="0"/>
              </a:rPr>
              <a:t> </a:t>
            </a:r>
            <a:r>
              <a:rPr lang="fr-FR" sz="2000" dirty="0" err="1">
                <a:solidFill>
                  <a:srgbClr val="000000"/>
                </a:solidFill>
                <a:effectLst/>
                <a:latin typeface="Arial" panose="020B0604020202020204" pitchFamily="34" charset="0"/>
                <a:ea typeface="Calibri" panose="020F0502020204030204" pitchFamily="34" charset="0"/>
              </a:rPr>
              <a:t>quy</a:t>
            </a:r>
            <a:r>
              <a:rPr lang="fr-FR" sz="2000" dirty="0">
                <a:solidFill>
                  <a:srgbClr val="000000"/>
                </a:solidFill>
                <a:effectLst/>
                <a:latin typeface="Arial" panose="020B0604020202020204" pitchFamily="34" charset="0"/>
                <a:ea typeface="Calibri" panose="020F0502020204030204" pitchFamily="34" charset="0"/>
              </a:rPr>
              <a:t> </a:t>
            </a:r>
            <a:r>
              <a:rPr lang="fr-FR" sz="2000" dirty="0" err="1">
                <a:solidFill>
                  <a:srgbClr val="000000"/>
                </a:solidFill>
                <a:effectLst/>
                <a:latin typeface="Arial" panose="020B0604020202020204" pitchFamily="34" charset="0"/>
                <a:ea typeface="Calibri" panose="020F0502020204030204" pitchFamily="34" charset="0"/>
              </a:rPr>
              <a:t>định</a:t>
            </a:r>
            <a:r>
              <a:rPr lang="fr-FR" sz="2000" dirty="0">
                <a:solidFill>
                  <a:srgbClr val="000000"/>
                </a:solidFill>
                <a:effectLst/>
                <a:latin typeface="Arial" panose="020B0604020202020204" pitchFamily="34" charset="0"/>
                <a:ea typeface="Calibri" panose="020F0502020204030204" pitchFamily="34" charset="0"/>
              </a:rPr>
              <a:t> </a:t>
            </a:r>
            <a:r>
              <a:rPr lang="fr-FR" sz="2000" dirty="0" err="1">
                <a:solidFill>
                  <a:srgbClr val="000000"/>
                </a:solidFill>
                <a:effectLst/>
                <a:latin typeface="Arial" panose="020B0604020202020204" pitchFamily="34" charset="0"/>
                <a:ea typeface="Calibri" panose="020F0502020204030204" pitchFamily="34" charset="0"/>
              </a:rPr>
              <a:t>trong</a:t>
            </a:r>
            <a:r>
              <a:rPr lang="fr-FR" sz="2000" dirty="0">
                <a:solidFill>
                  <a:srgbClr val="000000"/>
                </a:solidFill>
                <a:effectLst/>
                <a:latin typeface="Arial" panose="020B0604020202020204" pitchFamily="34" charset="0"/>
                <a:ea typeface="Calibri" panose="020F0502020204030204" pitchFamily="34" charset="0"/>
              </a:rPr>
              <a:t> </a:t>
            </a:r>
            <a:r>
              <a:rPr lang="fr-FR" sz="2000" dirty="0" err="1">
                <a:solidFill>
                  <a:srgbClr val="000000"/>
                </a:solidFill>
                <a:effectLst/>
                <a:latin typeface="Arial" panose="020B0604020202020204" pitchFamily="34" charset="0"/>
                <a:ea typeface="Calibri" panose="020F0502020204030204" pitchFamily="34" charset="0"/>
              </a:rPr>
              <a:t>Hiến</a:t>
            </a:r>
            <a:r>
              <a:rPr lang="fr-FR" sz="2000" dirty="0">
                <a:solidFill>
                  <a:srgbClr val="000000"/>
                </a:solidFill>
                <a:effectLst/>
                <a:latin typeface="Arial" panose="020B0604020202020204" pitchFamily="34" charset="0"/>
                <a:ea typeface="Calibri" panose="020F0502020204030204" pitchFamily="34" charset="0"/>
              </a:rPr>
              <a:t> </a:t>
            </a:r>
            <a:r>
              <a:rPr lang="fr-FR" sz="2000" dirty="0" err="1">
                <a:solidFill>
                  <a:srgbClr val="000000"/>
                </a:solidFill>
                <a:effectLst/>
                <a:latin typeface="Arial" panose="020B0604020202020204" pitchFamily="34" charset="0"/>
                <a:ea typeface="Calibri" panose="020F0502020204030204" pitchFamily="34" charset="0"/>
              </a:rPr>
              <a:t>pháp</a:t>
            </a:r>
            <a:r>
              <a:rPr lang="fr-FR" sz="2000" dirty="0">
                <a:solidFill>
                  <a:srgbClr val="000000"/>
                </a:solidFill>
                <a:effectLst/>
                <a:latin typeface="Arial" panose="020B0604020202020204" pitchFamily="34" charset="0"/>
                <a:ea typeface="Calibri" panose="020F0502020204030204" pitchFamily="34" charset="0"/>
              </a:rPr>
              <a:t> </a:t>
            </a:r>
            <a:r>
              <a:rPr lang="fr-FR" sz="2000" dirty="0" err="1">
                <a:solidFill>
                  <a:srgbClr val="000000"/>
                </a:solidFill>
                <a:effectLst/>
                <a:latin typeface="Arial" panose="020B0604020202020204" pitchFamily="34" charset="0"/>
                <a:ea typeface="Calibri" panose="020F0502020204030204" pitchFamily="34" charset="0"/>
              </a:rPr>
              <a:t>vì</a:t>
            </a:r>
            <a:r>
              <a:rPr lang="fr-FR" sz="2000" dirty="0">
                <a:solidFill>
                  <a:srgbClr val="000000"/>
                </a:solidFill>
                <a:effectLst/>
                <a:latin typeface="Arial" panose="020B0604020202020204" pitchFamily="34" charset="0"/>
                <a:ea typeface="Calibri" panose="020F0502020204030204" pitchFamily="34" charset="0"/>
              </a:rPr>
              <a:t> </a:t>
            </a:r>
            <a:r>
              <a:rPr lang="fr-FR" sz="2000" dirty="0" err="1">
                <a:solidFill>
                  <a:srgbClr val="000000"/>
                </a:solidFill>
                <a:effectLst/>
                <a:latin typeface="Arial" panose="020B0604020202020204" pitchFamily="34" charset="0"/>
                <a:ea typeface="Calibri" panose="020F0502020204030204" pitchFamily="34" charset="0"/>
              </a:rPr>
              <a:t>đây</a:t>
            </a:r>
            <a:r>
              <a:rPr lang="fr-FR" sz="2000" dirty="0">
                <a:solidFill>
                  <a:srgbClr val="000000"/>
                </a:solidFill>
                <a:effectLst/>
                <a:latin typeface="Arial" panose="020B0604020202020204" pitchFamily="34" charset="0"/>
                <a:ea typeface="Calibri" panose="020F0502020204030204" pitchFamily="34" charset="0"/>
              </a:rPr>
              <a:t> là </a:t>
            </a:r>
            <a:r>
              <a:rPr lang="fr-FR" sz="2000" dirty="0" err="1">
                <a:solidFill>
                  <a:srgbClr val="000000"/>
                </a:solidFill>
                <a:effectLst/>
                <a:latin typeface="Arial" panose="020B0604020202020204" pitchFamily="34" charset="0"/>
                <a:ea typeface="Calibri" panose="020F0502020204030204" pitchFamily="34" charset="0"/>
              </a:rPr>
              <a:t>vấn</a:t>
            </a:r>
            <a:r>
              <a:rPr lang="fr-FR" sz="2000" dirty="0">
                <a:solidFill>
                  <a:srgbClr val="000000"/>
                </a:solidFill>
                <a:effectLst/>
                <a:latin typeface="Arial" panose="020B0604020202020204" pitchFamily="34" charset="0"/>
                <a:ea typeface="Calibri" panose="020F0502020204030204" pitchFamily="34" charset="0"/>
              </a:rPr>
              <a:t> </a:t>
            </a:r>
            <a:r>
              <a:rPr lang="fr-FR" sz="2000" dirty="0" err="1">
                <a:solidFill>
                  <a:srgbClr val="000000"/>
                </a:solidFill>
                <a:effectLst/>
                <a:latin typeface="Arial" panose="020B0604020202020204" pitchFamily="34" charset="0"/>
                <a:ea typeface="Calibri" panose="020F0502020204030204" pitchFamily="34" charset="0"/>
              </a:rPr>
              <a:t>đề</a:t>
            </a:r>
            <a:r>
              <a:rPr lang="fr-FR" sz="2000" dirty="0">
                <a:solidFill>
                  <a:srgbClr val="000000"/>
                </a:solidFill>
                <a:effectLst/>
                <a:latin typeface="Arial" panose="020B0604020202020204" pitchFamily="34" charset="0"/>
                <a:ea typeface="Calibri" panose="020F0502020204030204" pitchFamily="34" charset="0"/>
              </a:rPr>
              <a:t> </a:t>
            </a:r>
            <a:r>
              <a:rPr lang="fr-FR" sz="2000" dirty="0" err="1">
                <a:solidFill>
                  <a:srgbClr val="000000"/>
                </a:solidFill>
                <a:effectLst/>
                <a:latin typeface="Arial" panose="020B0604020202020204" pitchFamily="34" charset="0"/>
                <a:ea typeface="Calibri" panose="020F0502020204030204" pitchFamily="34" charset="0"/>
              </a:rPr>
              <a:t>cơ</a:t>
            </a:r>
            <a:r>
              <a:rPr lang="fr-FR" sz="2000" dirty="0">
                <a:solidFill>
                  <a:srgbClr val="000000"/>
                </a:solidFill>
                <a:effectLst/>
                <a:latin typeface="Arial" panose="020B0604020202020204" pitchFamily="34" charset="0"/>
                <a:ea typeface="Calibri" panose="020F0502020204030204" pitchFamily="34" charset="0"/>
              </a:rPr>
              <a:t> </a:t>
            </a:r>
            <a:r>
              <a:rPr lang="fr-FR" sz="2000" dirty="0" err="1">
                <a:solidFill>
                  <a:srgbClr val="000000"/>
                </a:solidFill>
                <a:effectLst/>
                <a:latin typeface="Arial" panose="020B0604020202020204" pitchFamily="34" charset="0"/>
                <a:ea typeface="Calibri" panose="020F0502020204030204" pitchFamily="34" charset="0"/>
              </a:rPr>
              <a:t>bản</a:t>
            </a:r>
            <a:r>
              <a:rPr lang="fr-FR" sz="2000" dirty="0">
                <a:solidFill>
                  <a:srgbClr val="000000"/>
                </a:solidFill>
                <a:effectLst/>
                <a:latin typeface="Arial" panose="020B0604020202020204" pitchFamily="34" charset="0"/>
                <a:ea typeface="Calibri" panose="020F0502020204030204" pitchFamily="34" charset="0"/>
              </a:rPr>
              <a:t> </a:t>
            </a:r>
            <a:r>
              <a:rPr lang="fr-FR" sz="2000" dirty="0" err="1">
                <a:solidFill>
                  <a:srgbClr val="000000"/>
                </a:solidFill>
                <a:effectLst/>
                <a:latin typeface="Arial" panose="020B0604020202020204" pitchFamily="34" charset="0"/>
                <a:ea typeface="Calibri" panose="020F0502020204030204" pitchFamily="34" charset="0"/>
              </a:rPr>
              <a:t>và</a:t>
            </a:r>
            <a:r>
              <a:rPr lang="fr-FR" sz="2000" dirty="0">
                <a:solidFill>
                  <a:srgbClr val="000000"/>
                </a:solidFill>
                <a:effectLst/>
                <a:latin typeface="Arial" panose="020B0604020202020204" pitchFamily="34" charset="0"/>
                <a:ea typeface="Calibri" panose="020F0502020204030204" pitchFamily="34" charset="0"/>
              </a:rPr>
              <a:t> </a:t>
            </a:r>
            <a:r>
              <a:rPr lang="fr-FR" sz="2000" dirty="0" err="1">
                <a:solidFill>
                  <a:srgbClr val="000000"/>
                </a:solidFill>
                <a:effectLst/>
                <a:latin typeface="Arial" panose="020B0604020202020204" pitchFamily="34" charset="0"/>
                <a:ea typeface="Calibri" panose="020F0502020204030204" pitchFamily="34" charset="0"/>
              </a:rPr>
              <a:t>quan</a:t>
            </a:r>
            <a:r>
              <a:rPr lang="fr-FR" sz="2000" dirty="0">
                <a:solidFill>
                  <a:srgbClr val="000000"/>
                </a:solidFill>
                <a:effectLst/>
                <a:latin typeface="Arial" panose="020B0604020202020204" pitchFamily="34" charset="0"/>
                <a:ea typeface="Calibri" panose="020F0502020204030204" pitchFamily="34" charset="0"/>
              </a:rPr>
              <a:t> </a:t>
            </a:r>
            <a:r>
              <a:rPr lang="fr-FR" sz="2000" dirty="0" err="1">
                <a:solidFill>
                  <a:srgbClr val="000000"/>
                </a:solidFill>
                <a:effectLst/>
                <a:latin typeface="Arial" panose="020B0604020202020204" pitchFamily="34" charset="0"/>
                <a:ea typeface="Calibri" panose="020F0502020204030204" pitchFamily="34" charset="0"/>
              </a:rPr>
              <a:t>trọng</a:t>
            </a:r>
            <a:r>
              <a:rPr lang="fr-FR" sz="2000" dirty="0">
                <a:solidFill>
                  <a:srgbClr val="000000"/>
                </a:solidFill>
                <a:effectLst/>
                <a:latin typeface="Arial" panose="020B0604020202020204" pitchFamily="34" charset="0"/>
                <a:ea typeface="Calibri" panose="020F0502020204030204" pitchFamily="34" charset="0"/>
              </a:rPr>
              <a:t> </a:t>
            </a:r>
            <a:r>
              <a:rPr lang="fr-FR" sz="2000" dirty="0" err="1">
                <a:solidFill>
                  <a:srgbClr val="000000"/>
                </a:solidFill>
                <a:effectLst/>
                <a:latin typeface="Arial" panose="020B0604020202020204" pitchFamily="34" charset="0"/>
                <a:ea typeface="Calibri" panose="020F0502020204030204" pitchFamily="34" charset="0"/>
              </a:rPr>
              <a:t>của</a:t>
            </a:r>
            <a:r>
              <a:rPr lang="fr-FR" sz="2000" dirty="0">
                <a:solidFill>
                  <a:srgbClr val="000000"/>
                </a:solidFill>
                <a:effectLst/>
                <a:latin typeface="Arial" panose="020B0604020202020204" pitchFamily="34" charset="0"/>
                <a:ea typeface="Calibri" panose="020F0502020204030204" pitchFamily="34" charset="0"/>
              </a:rPr>
              <a:t> </a:t>
            </a:r>
            <a:r>
              <a:rPr lang="fr-FR" sz="2000" dirty="0" err="1">
                <a:solidFill>
                  <a:srgbClr val="000000"/>
                </a:solidFill>
                <a:effectLst/>
                <a:latin typeface="Arial" panose="020B0604020202020204" pitchFamily="34" charset="0"/>
                <a:ea typeface="Calibri" panose="020F0502020204030204" pitchFamily="34" charset="0"/>
              </a:rPr>
              <a:t>quốc</a:t>
            </a:r>
            <a:r>
              <a:rPr lang="fr-FR" sz="2000" dirty="0">
                <a:solidFill>
                  <a:srgbClr val="000000"/>
                </a:solidFill>
                <a:effectLst/>
                <a:latin typeface="Arial" panose="020B0604020202020204" pitchFamily="34" charset="0"/>
                <a:ea typeface="Calibri" panose="020F0502020204030204" pitchFamily="34" charset="0"/>
              </a:rPr>
              <a:t> </a:t>
            </a:r>
            <a:r>
              <a:rPr lang="fr-FR" sz="2000" dirty="0" err="1">
                <a:solidFill>
                  <a:srgbClr val="000000"/>
                </a:solidFill>
                <a:effectLst/>
                <a:latin typeface="Arial" panose="020B0604020202020204" pitchFamily="34" charset="0"/>
                <a:ea typeface="Calibri" panose="020F0502020204030204" pitchFamily="34" charset="0"/>
              </a:rPr>
              <a:t>gia</a:t>
            </a:r>
            <a:r>
              <a:rPr lang="fr-FR" sz="2000" dirty="0">
                <a:solidFill>
                  <a:srgbClr val="000000"/>
                </a:solidFill>
                <a:effectLst/>
                <a:latin typeface="Arial" panose="020B0604020202020204" pitchFamily="34" charset="0"/>
                <a:ea typeface="Calibri" panose="020F0502020204030204" pitchFamily="34" charset="0"/>
              </a:rPr>
              <a:t>.</a:t>
            </a:r>
            <a:r>
              <a:rPr lang="en-VN" sz="2000" dirty="0">
                <a:effectLst/>
              </a:rPr>
              <a:t> </a:t>
            </a:r>
            <a:endParaRPr lang="en-VN" sz="2000" dirty="0"/>
          </a:p>
        </p:txBody>
      </p:sp>
      <p:pic>
        <p:nvPicPr>
          <p:cNvPr id="1028" name="Picture 4" descr="ASEAN-Hàn Quốc nâng tầm quan hệ, hướng tới giai đoạn hợp tác mới - Báo Đồng  Khởi Online">
            <a:extLst>
              <a:ext uri="{FF2B5EF4-FFF2-40B4-BE49-F238E27FC236}">
                <a16:creationId xmlns:a16="http://schemas.microsoft.com/office/drawing/2014/main" id="{10FA9180-1BAC-F80B-D569-25B7ADD371B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837" y="2573100"/>
            <a:ext cx="3675600" cy="2570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49"/>
        <p:cNvGrpSpPr/>
        <p:nvPr/>
      </p:nvGrpSpPr>
      <p:grpSpPr>
        <a:xfrm>
          <a:off x="0" y="0"/>
          <a:ext cx="0" cy="0"/>
          <a:chOff x="0" y="0"/>
          <a:chExt cx="0" cy="0"/>
        </a:xfrm>
      </p:grpSpPr>
      <p:sp>
        <p:nvSpPr>
          <p:cNvPr id="4" name="TextBox 3">
            <a:extLst>
              <a:ext uri="{FF2B5EF4-FFF2-40B4-BE49-F238E27FC236}">
                <a16:creationId xmlns:a16="http://schemas.microsoft.com/office/drawing/2014/main" id="{79029CE4-6B13-2E3E-4E6B-62BDFA5DB56A}"/>
              </a:ext>
            </a:extLst>
          </p:cNvPr>
          <p:cNvSpPr txBox="1"/>
          <p:nvPr/>
        </p:nvSpPr>
        <p:spPr>
          <a:xfrm>
            <a:off x="148844" y="22107"/>
            <a:ext cx="1426787" cy="496931"/>
          </a:xfrm>
          <a:prstGeom prst="rect">
            <a:avLst/>
          </a:prstGeom>
          <a:noFill/>
        </p:spPr>
        <p:txBody>
          <a:bodyPr wrap="square">
            <a:spAutoFit/>
          </a:bodyPr>
          <a:lstStyle/>
          <a:p>
            <a:pPr algn="ctr">
              <a:lnSpc>
                <a:spcPct val="150000"/>
              </a:lnSpc>
            </a:pPr>
            <a:r>
              <a:rPr lang="en-VN" sz="2000" b="1" dirty="0">
                <a:solidFill>
                  <a:srgbClr val="3F3F3F"/>
                </a:solidFill>
                <a:latin typeface="Arial" panose="020B0604020202020204" pitchFamily="34" charset="0"/>
                <a:ea typeface="Calibri" panose="020F0502020204030204" pitchFamily="34" charset="0"/>
              </a:rPr>
              <a:t>Tổng kết</a:t>
            </a:r>
            <a:endParaRPr lang="en-VN" sz="2000" b="1" dirty="0">
              <a:solidFill>
                <a:srgbClr val="3F3F3F"/>
              </a:solidFill>
            </a:endParaRPr>
          </a:p>
        </p:txBody>
      </p:sp>
      <p:sp>
        <p:nvSpPr>
          <p:cNvPr id="5" name="TextBox 10">
            <a:extLst>
              <a:ext uri="{FF2B5EF4-FFF2-40B4-BE49-F238E27FC236}">
                <a16:creationId xmlns:a16="http://schemas.microsoft.com/office/drawing/2014/main" id="{9C132AA8-A645-0ED9-AA4E-E2DF8E9C0086}"/>
              </a:ext>
            </a:extLst>
          </p:cNvPr>
          <p:cNvSpPr txBox="1"/>
          <p:nvPr/>
        </p:nvSpPr>
        <p:spPr>
          <a:xfrm>
            <a:off x="74105" y="1439615"/>
            <a:ext cx="1147866" cy="1762902"/>
          </a:xfrm>
          <a:prstGeom prst="roundRect">
            <a:avLst/>
          </a:prstGeom>
          <a:solidFill>
            <a:srgbClr val="A98659"/>
          </a:solidFill>
          <a:ln w="28575">
            <a:solidFill>
              <a:srgbClr val="8C6D4B"/>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72000" rtlCol="0" anchor="t">
            <a:spAutoFit/>
          </a:bodyPr>
          <a:lstStyle/>
          <a:p>
            <a:pPr algn="ctr">
              <a:lnSpc>
                <a:spcPct val="150000"/>
              </a:lnSpc>
            </a:pPr>
            <a:r>
              <a:rPr lang="en-US" sz="2400" b="1" dirty="0" err="1">
                <a:solidFill>
                  <a:srgbClr val="F8E8D9"/>
                </a:solidFill>
                <a:latin typeface="Arial" panose="020B0604020202020204" pitchFamily="34" charset="0"/>
                <a:cs typeface="Arial" panose="020B0604020202020204" pitchFamily="34" charset="0"/>
              </a:rPr>
              <a:t>Đường</a:t>
            </a:r>
            <a:r>
              <a:rPr lang="en-US" sz="2400" b="1" dirty="0">
                <a:solidFill>
                  <a:srgbClr val="F8E8D9"/>
                </a:solidFill>
                <a:latin typeface="Arial" panose="020B0604020202020204" pitchFamily="34" charset="0"/>
                <a:cs typeface="Arial" panose="020B0604020202020204" pitchFamily="34" charset="0"/>
              </a:rPr>
              <a:t> </a:t>
            </a:r>
            <a:r>
              <a:rPr lang="en-US" sz="2400" b="1" dirty="0" err="1">
                <a:solidFill>
                  <a:srgbClr val="F8E8D9"/>
                </a:solidFill>
                <a:latin typeface="Arial" panose="020B0604020202020204" pitchFamily="34" charset="0"/>
                <a:cs typeface="Arial" panose="020B0604020202020204" pitchFamily="34" charset="0"/>
              </a:rPr>
              <a:t>lối</a:t>
            </a:r>
            <a:r>
              <a:rPr lang="en-US" sz="2400" b="1" dirty="0">
                <a:solidFill>
                  <a:srgbClr val="F8E8D9"/>
                </a:solidFill>
                <a:latin typeface="Arial" panose="020B0604020202020204" pitchFamily="34" charset="0"/>
                <a:cs typeface="Arial" panose="020B0604020202020204" pitchFamily="34" charset="0"/>
              </a:rPr>
              <a:t> </a:t>
            </a:r>
            <a:r>
              <a:rPr lang="en-US" sz="2400" b="1" dirty="0" err="1">
                <a:solidFill>
                  <a:srgbClr val="F8E8D9"/>
                </a:solidFill>
                <a:latin typeface="Arial" panose="020B0604020202020204" pitchFamily="34" charset="0"/>
                <a:cs typeface="Arial" panose="020B0604020202020204" pitchFamily="34" charset="0"/>
              </a:rPr>
              <a:t>đối</a:t>
            </a:r>
            <a:r>
              <a:rPr lang="en-US" sz="2400" b="1" dirty="0">
                <a:solidFill>
                  <a:srgbClr val="F8E8D9"/>
                </a:solidFill>
                <a:latin typeface="Arial" panose="020B0604020202020204" pitchFamily="34" charset="0"/>
                <a:cs typeface="Arial" panose="020B0604020202020204" pitchFamily="34" charset="0"/>
              </a:rPr>
              <a:t> </a:t>
            </a:r>
            <a:r>
              <a:rPr lang="en-US" sz="2400" b="1" dirty="0" err="1">
                <a:solidFill>
                  <a:srgbClr val="F8E8D9"/>
                </a:solidFill>
                <a:latin typeface="Arial" panose="020B0604020202020204" pitchFamily="34" charset="0"/>
                <a:cs typeface="Arial" panose="020B0604020202020204" pitchFamily="34" charset="0"/>
              </a:rPr>
              <a:t>ngoại</a:t>
            </a:r>
            <a:endParaRPr lang="en-US" sz="2400" b="1" dirty="0">
              <a:solidFill>
                <a:srgbClr val="F8E8D9"/>
              </a:solidFill>
              <a:latin typeface="Arial" panose="020B0604020202020204" pitchFamily="34" charset="0"/>
              <a:cs typeface="Arial" panose="020B0604020202020204" pitchFamily="34" charset="0"/>
            </a:endParaRPr>
          </a:p>
        </p:txBody>
      </p:sp>
      <p:sp>
        <p:nvSpPr>
          <p:cNvPr id="6" name="TextBox 10">
            <a:extLst>
              <a:ext uri="{FF2B5EF4-FFF2-40B4-BE49-F238E27FC236}">
                <a16:creationId xmlns:a16="http://schemas.microsoft.com/office/drawing/2014/main" id="{37C93D3B-7585-A93E-9805-BEAB8A4AB1C0}"/>
              </a:ext>
            </a:extLst>
          </p:cNvPr>
          <p:cNvSpPr txBox="1"/>
          <p:nvPr/>
        </p:nvSpPr>
        <p:spPr>
          <a:xfrm>
            <a:off x="1712422" y="130777"/>
            <a:ext cx="7282734" cy="944362"/>
          </a:xfrm>
          <a:prstGeom prst="roundRect">
            <a:avLst/>
          </a:prstGeom>
          <a:solidFill>
            <a:srgbClr val="EFDEC6"/>
          </a:solidFill>
          <a:ln w="28575">
            <a:solidFill>
              <a:srgbClr val="A98659"/>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72000" rtlCol="0" anchor="t">
            <a:spAutoFit/>
          </a:bodyPr>
          <a:lstStyle/>
          <a:p>
            <a:pPr lvl="0" algn="just">
              <a:lnSpc>
                <a:spcPct val="150000"/>
              </a:lnSpc>
            </a:pPr>
            <a:r>
              <a:rPr lang="nl-NL" sz="1800" dirty="0" err="1">
                <a:solidFill>
                  <a:srgbClr val="3F3F3F"/>
                </a:solidFill>
                <a:latin typeface="Arial" panose="020B0604020202020204" pitchFamily="34" charset="0"/>
                <a:ea typeface="Calibri" panose="020F0502020204030204" pitchFamily="34" charset="0"/>
              </a:rPr>
              <a:t>T</a:t>
            </a:r>
            <a:r>
              <a:rPr lang="nl-NL" sz="1800" dirty="0" err="1">
                <a:solidFill>
                  <a:srgbClr val="3F3F3F"/>
                </a:solidFill>
                <a:effectLst/>
                <a:latin typeface="Arial" panose="020B0604020202020204" pitchFamily="34" charset="0"/>
                <a:ea typeface="Calibri" panose="020F0502020204030204" pitchFamily="34" charset="0"/>
              </a:rPr>
              <a:t>hực</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hiện</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nhất</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quán</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đường</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lối</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đối</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ngoại</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độc</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lập</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tự</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chủ</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hoà</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bình</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hữu</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nghị</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hợp</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tác</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và</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phát</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triển</a:t>
            </a:r>
            <a:endParaRPr lang="en-VN" sz="1800" dirty="0">
              <a:solidFill>
                <a:srgbClr val="3F3F3F"/>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7" name="TextBox 10">
            <a:extLst>
              <a:ext uri="{FF2B5EF4-FFF2-40B4-BE49-F238E27FC236}">
                <a16:creationId xmlns:a16="http://schemas.microsoft.com/office/drawing/2014/main" id="{C711154B-7838-005D-3725-2E1E7FCDBD20}"/>
              </a:ext>
            </a:extLst>
          </p:cNvPr>
          <p:cNvSpPr txBox="1"/>
          <p:nvPr/>
        </p:nvSpPr>
        <p:spPr>
          <a:xfrm>
            <a:off x="1575632" y="1159334"/>
            <a:ext cx="7419524" cy="2323463"/>
          </a:xfrm>
          <a:prstGeom prst="roundRect">
            <a:avLst/>
          </a:prstGeom>
          <a:solidFill>
            <a:srgbClr val="EFDEC6"/>
          </a:solidFill>
          <a:ln w="28575">
            <a:solidFill>
              <a:srgbClr val="A98659"/>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72000" rtlCol="0" anchor="t">
            <a:spAutoFit/>
          </a:bodyPr>
          <a:lstStyle/>
          <a:p>
            <a:pPr algn="just">
              <a:lnSpc>
                <a:spcPct val="150000"/>
              </a:lnSpc>
              <a:spcAft>
                <a:spcPts val="800"/>
              </a:spcAft>
            </a:pPr>
            <a:r>
              <a:rPr lang="vi-VN"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Đa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phương</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h</a:t>
            </a:r>
            <a:r>
              <a:rPr lang="vi-VN"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oá</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đa</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dạng</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hoá</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quan</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hệ</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chủ</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động</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và</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tích</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cực</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hội</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nhập</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hợp</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tác</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quốc</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tế</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trên</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cơ</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sở</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tôn</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trọng</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độc</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lập</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chủ</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quyền</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và</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toàn</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vẹn</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lãnh</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thổ</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không</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can</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thiệp</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vào</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công</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việc</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nội</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bộ</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của</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nhau</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bình</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đẳng</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cùng</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có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lợi</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tuân</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thủ</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Hiến</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chương</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Liên</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hợp</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quốc</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và</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điều</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ước</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quốc</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tế</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mà</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nước</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Cộng</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hoà</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xã</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hội</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chủ</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nghĩa</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Việt</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Nam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là</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thành</a:t>
            </a:r>
            <a:r>
              <a:rPr lang="nl-NL" sz="18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nl-NL" sz="18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viên</a:t>
            </a:r>
            <a:endParaRPr lang="en-VN" sz="1800" dirty="0">
              <a:solidFill>
                <a:srgbClr val="3F3F3F"/>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8" name="TextBox 10">
            <a:extLst>
              <a:ext uri="{FF2B5EF4-FFF2-40B4-BE49-F238E27FC236}">
                <a16:creationId xmlns:a16="http://schemas.microsoft.com/office/drawing/2014/main" id="{640257E5-AA72-14F0-CCBE-D144C1E51869}"/>
              </a:ext>
            </a:extLst>
          </p:cNvPr>
          <p:cNvSpPr txBox="1"/>
          <p:nvPr/>
        </p:nvSpPr>
        <p:spPr>
          <a:xfrm>
            <a:off x="1575631" y="3608661"/>
            <a:ext cx="7419524" cy="1404062"/>
          </a:xfrm>
          <a:prstGeom prst="roundRect">
            <a:avLst/>
          </a:prstGeom>
          <a:solidFill>
            <a:srgbClr val="EFDEC6"/>
          </a:solidFill>
          <a:ln w="28575">
            <a:solidFill>
              <a:srgbClr val="A98659"/>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72000" rtlCol="0" anchor="t">
            <a:spAutoFit/>
          </a:bodyPr>
          <a:lstStyle/>
          <a:p>
            <a:pPr lvl="0" algn="just">
              <a:lnSpc>
                <a:spcPct val="150000"/>
              </a:lnSpc>
              <a:spcBef>
                <a:spcPts val="300"/>
              </a:spcBef>
              <a:spcAft>
                <a:spcPts val="300"/>
              </a:spcAft>
            </a:pPr>
            <a:r>
              <a:rPr lang="vi-VN" sz="1800" dirty="0">
                <a:solidFill>
                  <a:srgbClr val="3F3F3F"/>
                </a:solidFill>
                <a:effectLst/>
                <a:latin typeface="Arial" panose="020B0604020202020204" pitchFamily="34" charset="0"/>
                <a:ea typeface="Calibri" panose="020F0502020204030204" pitchFamily="34" charset="0"/>
              </a:rPr>
              <a:t>Là</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bạn</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đối</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tác</a:t>
            </a:r>
            <a:r>
              <a:rPr lang="nl-NL" sz="1800" dirty="0">
                <a:solidFill>
                  <a:srgbClr val="3F3F3F"/>
                </a:solidFill>
                <a:effectLst/>
                <a:latin typeface="Arial" panose="020B0604020202020204" pitchFamily="34" charset="0"/>
                <a:ea typeface="Calibri" panose="020F0502020204030204" pitchFamily="34" charset="0"/>
              </a:rPr>
              <a:t> tin </a:t>
            </a:r>
            <a:r>
              <a:rPr lang="nl-NL" sz="1800" dirty="0" err="1">
                <a:solidFill>
                  <a:srgbClr val="3F3F3F"/>
                </a:solidFill>
                <a:effectLst/>
                <a:latin typeface="Arial" panose="020B0604020202020204" pitchFamily="34" charset="0"/>
                <a:ea typeface="Calibri" panose="020F0502020204030204" pitchFamily="34" charset="0"/>
              </a:rPr>
              <a:t>cậy</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và</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thành</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viên</a:t>
            </a:r>
            <a:r>
              <a:rPr lang="nl-NL" sz="1800" dirty="0">
                <a:solidFill>
                  <a:srgbClr val="3F3F3F"/>
                </a:solidFill>
                <a:effectLst/>
                <a:latin typeface="Arial" panose="020B0604020202020204" pitchFamily="34" charset="0"/>
                <a:ea typeface="Calibri" panose="020F0502020204030204" pitchFamily="34" charset="0"/>
              </a:rPr>
              <a:t> có </a:t>
            </a:r>
            <a:r>
              <a:rPr lang="nl-NL" sz="1800" dirty="0" err="1">
                <a:solidFill>
                  <a:srgbClr val="3F3F3F"/>
                </a:solidFill>
                <a:effectLst/>
                <a:latin typeface="Arial" panose="020B0604020202020204" pitchFamily="34" charset="0"/>
                <a:ea typeface="Calibri" panose="020F0502020204030204" pitchFamily="34" charset="0"/>
              </a:rPr>
              <a:t>trách</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nhiệm</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trong</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cộng</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đồng</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quốc</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tế</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vì</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lợi</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ích</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quốc</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gia</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dân</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tộc</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góp</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phần</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vào</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sự</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nghiệp</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hoà</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bình</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độc</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lập</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dân</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tộc</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dân</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chủ</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và</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tiến</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bộ</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xã</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hội</a:t>
            </a:r>
            <a:r>
              <a:rPr lang="nl-NL" sz="1800" dirty="0">
                <a:solidFill>
                  <a:srgbClr val="3F3F3F"/>
                </a:solidFill>
                <a:effectLst/>
                <a:latin typeface="Arial" panose="020B0604020202020204" pitchFamily="34" charset="0"/>
                <a:ea typeface="Calibri" panose="020F0502020204030204" pitchFamily="34" charset="0"/>
              </a:rPr>
              <a:t> </a:t>
            </a:r>
            <a:r>
              <a:rPr lang="nl-NL" sz="1800" dirty="0" err="1">
                <a:solidFill>
                  <a:srgbClr val="3F3F3F"/>
                </a:solidFill>
                <a:effectLst/>
                <a:latin typeface="Arial" panose="020B0604020202020204" pitchFamily="34" charset="0"/>
                <a:ea typeface="Calibri" panose="020F0502020204030204" pitchFamily="34" charset="0"/>
              </a:rPr>
              <a:t>trên</a:t>
            </a:r>
            <a:r>
              <a:rPr lang="vi-VN" sz="1800" dirty="0">
                <a:solidFill>
                  <a:srgbClr val="3F3F3F"/>
                </a:solidFill>
                <a:effectLst/>
                <a:latin typeface="Arial" panose="020B0604020202020204" pitchFamily="34" charset="0"/>
                <a:ea typeface="Calibri" panose="020F0502020204030204" pitchFamily="34" charset="0"/>
              </a:rPr>
              <a:t> thế giới.</a:t>
            </a:r>
            <a:endParaRPr lang="en-VN" sz="2000" dirty="0">
              <a:solidFill>
                <a:srgbClr val="3F3F3F"/>
              </a:solidFill>
              <a:effectLst/>
              <a:latin typeface="Times New Roman" panose="02020603050405020304" pitchFamily="18" charset="0"/>
              <a:ea typeface="Arial" panose="020B0604020202020204" pitchFamily="34" charset="0"/>
              <a:cs typeface="Times New Roman" panose="02020603050405020304" pitchFamily="18" charset="0"/>
            </a:endParaRPr>
          </a:p>
        </p:txBody>
      </p:sp>
      <p:cxnSp>
        <p:nvCxnSpPr>
          <p:cNvPr id="9" name="Elbow Connector 8">
            <a:extLst>
              <a:ext uri="{FF2B5EF4-FFF2-40B4-BE49-F238E27FC236}">
                <a16:creationId xmlns:a16="http://schemas.microsoft.com/office/drawing/2014/main" id="{0A615403-B977-71E4-1A6D-C67C8FE692FA}"/>
              </a:ext>
            </a:extLst>
          </p:cNvPr>
          <p:cNvCxnSpPr>
            <a:cxnSpLocks/>
            <a:stCxn id="5" idx="0"/>
            <a:endCxn id="6" idx="1"/>
          </p:cNvCxnSpPr>
          <p:nvPr/>
        </p:nvCxnSpPr>
        <p:spPr>
          <a:xfrm rot="5400000" flipH="1" flipV="1">
            <a:off x="761902" y="489095"/>
            <a:ext cx="836657" cy="1064384"/>
          </a:xfrm>
          <a:prstGeom prst="bentConnector2">
            <a:avLst/>
          </a:prstGeom>
          <a:ln w="28575">
            <a:solidFill>
              <a:srgbClr val="A98659"/>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77DE8F0-9CD7-7968-AFB8-D7AE639D62C4}"/>
              </a:ext>
            </a:extLst>
          </p:cNvPr>
          <p:cNvCxnSpPr>
            <a:cxnSpLocks/>
            <a:stCxn id="5" idx="3"/>
            <a:endCxn id="7" idx="1"/>
          </p:cNvCxnSpPr>
          <p:nvPr/>
        </p:nvCxnSpPr>
        <p:spPr>
          <a:xfrm>
            <a:off x="1221971" y="2321066"/>
            <a:ext cx="353661" cy="0"/>
          </a:xfrm>
          <a:prstGeom prst="straightConnector1">
            <a:avLst/>
          </a:prstGeom>
          <a:ln w="28575">
            <a:solidFill>
              <a:srgbClr val="A98659"/>
            </a:solidFill>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a:extLst>
              <a:ext uri="{FF2B5EF4-FFF2-40B4-BE49-F238E27FC236}">
                <a16:creationId xmlns:a16="http://schemas.microsoft.com/office/drawing/2014/main" id="{5CBA6151-157B-530D-B085-D9846FCFB6C8}"/>
              </a:ext>
            </a:extLst>
          </p:cNvPr>
          <p:cNvCxnSpPr>
            <a:cxnSpLocks/>
            <a:stCxn id="5" idx="2"/>
            <a:endCxn id="8" idx="1"/>
          </p:cNvCxnSpPr>
          <p:nvPr/>
        </p:nvCxnSpPr>
        <p:spPr>
          <a:xfrm rot="16200000" flipH="1">
            <a:off x="557747" y="3292807"/>
            <a:ext cx="1108175" cy="927593"/>
          </a:xfrm>
          <a:prstGeom prst="bentConnector2">
            <a:avLst/>
          </a:prstGeom>
          <a:ln w="28575">
            <a:solidFill>
              <a:srgbClr val="A98659"/>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par>
                          <p:cTn id="25" fill="hold">
                            <p:stCondLst>
                              <p:cond delay="2000"/>
                            </p:stCondLst>
                            <p:childTnLst>
                              <p:par>
                                <p:cTn id="26" presetID="22" presetClass="entr" presetSubtype="2"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right)">
                                      <p:cBhvr>
                                        <p:cTn id="28" dur="500"/>
                                        <p:tgtEl>
                                          <p:spTgt spid="7"/>
                                        </p:tgtEl>
                                      </p:cBhvr>
                                    </p:animEffect>
                                  </p:childTnLst>
                                </p:cTn>
                              </p:par>
                            </p:childTnLst>
                          </p:cTn>
                        </p:par>
                        <p:par>
                          <p:cTn id="29" fill="hold">
                            <p:stCondLst>
                              <p:cond delay="2500"/>
                            </p:stCondLst>
                            <p:childTnLst>
                              <p:par>
                                <p:cTn id="30" presetID="22" presetClass="entr" presetSubtype="1"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childTnLst>
                          </p:cTn>
                        </p:par>
                        <p:par>
                          <p:cTn id="33" fill="hold">
                            <p:stCondLst>
                              <p:cond delay="3000"/>
                            </p:stCondLst>
                            <p:childTnLst>
                              <p:par>
                                <p:cTn id="34" presetID="22" presetClass="entr" presetSubtype="2"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41"/>
        <p:cNvGrpSpPr/>
        <p:nvPr/>
      </p:nvGrpSpPr>
      <p:grpSpPr>
        <a:xfrm>
          <a:off x="0" y="0"/>
          <a:ext cx="0" cy="0"/>
          <a:chOff x="0" y="0"/>
          <a:chExt cx="0" cy="0"/>
        </a:xfrm>
      </p:grpSpPr>
      <p:sp>
        <p:nvSpPr>
          <p:cNvPr id="3842" name="Google Shape;3842;p48"/>
          <p:cNvSpPr txBox="1">
            <a:spLocks noGrp="1"/>
          </p:cNvSpPr>
          <p:nvPr>
            <p:ph type="title" idx="2"/>
          </p:nvPr>
        </p:nvSpPr>
        <p:spPr>
          <a:xfrm>
            <a:off x="3841650" y="1177475"/>
            <a:ext cx="1460700" cy="114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Arial" panose="020B0604020202020204" pitchFamily="34" charset="0"/>
                <a:cs typeface="Arial" panose="020B0604020202020204" pitchFamily="34" charset="0"/>
              </a:rPr>
              <a:t>04</a:t>
            </a:r>
            <a:endParaRPr dirty="0">
              <a:latin typeface="Arial" panose="020B0604020202020204" pitchFamily="34" charset="0"/>
              <a:cs typeface="Arial" panose="020B0604020202020204" pitchFamily="34" charset="0"/>
            </a:endParaRPr>
          </a:p>
        </p:txBody>
      </p:sp>
      <p:sp>
        <p:nvSpPr>
          <p:cNvPr id="6" name="TextBox 10">
            <a:extLst>
              <a:ext uri="{FF2B5EF4-FFF2-40B4-BE49-F238E27FC236}">
                <a16:creationId xmlns:a16="http://schemas.microsoft.com/office/drawing/2014/main" id="{0F817864-7A09-CF96-9241-99C139581691}"/>
              </a:ext>
            </a:extLst>
          </p:cNvPr>
          <p:cNvSpPr txBox="1"/>
          <p:nvPr/>
        </p:nvSpPr>
        <p:spPr>
          <a:xfrm>
            <a:off x="522229" y="2579940"/>
            <a:ext cx="8099541" cy="1386085"/>
          </a:xfrm>
          <a:prstGeom prst="rect">
            <a:avLst/>
          </a:prstGeom>
        </p:spPr>
        <p:txBody>
          <a:bodyPr wrap="square" lIns="0" tIns="0" rIns="0" bIns="0" rtlCol="0" anchor="t">
            <a:spAutoFit/>
          </a:bodyPr>
          <a:lstStyle/>
          <a:p>
            <a:pPr algn="ctr">
              <a:lnSpc>
                <a:spcPct val="150000"/>
              </a:lnSpc>
            </a:pPr>
            <a:r>
              <a:rPr lang="en-US" sz="3200" b="1" dirty="0" err="1">
                <a:solidFill>
                  <a:srgbClr val="A98659"/>
                </a:solidFill>
                <a:latin typeface="Arial" panose="020B0604020202020204" pitchFamily="34" charset="0"/>
                <a:cs typeface="Arial" panose="020B0604020202020204" pitchFamily="34" charset="0"/>
              </a:rPr>
              <a:t>Thực</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hiện</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nghĩa</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vụ</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tuân</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theo</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Hiến</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pháp</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về</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chế</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độ</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chính</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trị</a:t>
            </a:r>
            <a:endParaRPr lang="en-US" sz="3200" b="1" dirty="0">
              <a:solidFill>
                <a:srgbClr val="A986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022472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14"/>
        <p:cNvGrpSpPr/>
        <p:nvPr/>
      </p:nvGrpSpPr>
      <p:grpSpPr>
        <a:xfrm>
          <a:off x="0" y="0"/>
          <a:ext cx="0" cy="0"/>
          <a:chOff x="0" y="0"/>
          <a:chExt cx="0" cy="0"/>
        </a:xfrm>
      </p:grpSpPr>
      <p:grpSp>
        <p:nvGrpSpPr>
          <p:cNvPr id="10" name="Group 9">
            <a:extLst>
              <a:ext uri="{FF2B5EF4-FFF2-40B4-BE49-F238E27FC236}">
                <a16:creationId xmlns:a16="http://schemas.microsoft.com/office/drawing/2014/main" id="{BDA7B5B8-30D9-4CE3-A91A-E4BBA7304177}"/>
              </a:ext>
            </a:extLst>
          </p:cNvPr>
          <p:cNvGrpSpPr/>
          <p:nvPr/>
        </p:nvGrpSpPr>
        <p:grpSpPr>
          <a:xfrm>
            <a:off x="3043864" y="419827"/>
            <a:ext cx="3056272" cy="814357"/>
            <a:chOff x="1963031" y="207572"/>
            <a:chExt cx="3403209" cy="906800"/>
          </a:xfrm>
        </p:grpSpPr>
        <p:sp>
          <p:nvSpPr>
            <p:cNvPr id="11" name="TextBox 10">
              <a:extLst>
                <a:ext uri="{FF2B5EF4-FFF2-40B4-BE49-F238E27FC236}">
                  <a16:creationId xmlns:a16="http://schemas.microsoft.com/office/drawing/2014/main" id="{64D31BD4-5C09-4D75-24B3-9080B4B8FBEA}"/>
                </a:ext>
              </a:extLst>
            </p:cNvPr>
            <p:cNvSpPr txBox="1"/>
            <p:nvPr/>
          </p:nvSpPr>
          <p:spPr>
            <a:xfrm>
              <a:off x="2179894" y="317639"/>
              <a:ext cx="3186346" cy="796733"/>
            </a:xfrm>
            <a:custGeom>
              <a:avLst/>
              <a:gdLst>
                <a:gd name="connsiteX0" fmla="*/ 0 w 3186346"/>
                <a:gd name="connsiteY0" fmla="*/ 132791 h 796733"/>
                <a:gd name="connsiteX1" fmla="*/ 132791 w 3186346"/>
                <a:gd name="connsiteY1" fmla="*/ 0 h 796733"/>
                <a:gd name="connsiteX2" fmla="*/ 3053555 w 3186346"/>
                <a:gd name="connsiteY2" fmla="*/ 0 h 796733"/>
                <a:gd name="connsiteX3" fmla="*/ 3186346 w 3186346"/>
                <a:gd name="connsiteY3" fmla="*/ 132791 h 796733"/>
                <a:gd name="connsiteX4" fmla="*/ 3186346 w 3186346"/>
                <a:gd name="connsiteY4" fmla="*/ 663942 h 796733"/>
                <a:gd name="connsiteX5" fmla="*/ 3053555 w 3186346"/>
                <a:gd name="connsiteY5" fmla="*/ 796733 h 796733"/>
                <a:gd name="connsiteX6" fmla="*/ 132791 w 3186346"/>
                <a:gd name="connsiteY6" fmla="*/ 796733 h 796733"/>
                <a:gd name="connsiteX7" fmla="*/ 0 w 3186346"/>
                <a:gd name="connsiteY7" fmla="*/ 663942 h 796733"/>
                <a:gd name="connsiteX8" fmla="*/ 0 w 3186346"/>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6346" h="796733" extrusionOk="0">
                  <a:moveTo>
                    <a:pt x="0" y="132791"/>
                  </a:moveTo>
                  <a:cubicBezTo>
                    <a:pt x="-11791" y="52180"/>
                    <a:pt x="46540" y="4847"/>
                    <a:pt x="132791" y="0"/>
                  </a:cubicBezTo>
                  <a:cubicBezTo>
                    <a:pt x="1222713" y="132882"/>
                    <a:pt x="2464939" y="-84951"/>
                    <a:pt x="3053555" y="0"/>
                  </a:cubicBezTo>
                  <a:cubicBezTo>
                    <a:pt x="3123448" y="3365"/>
                    <a:pt x="3185966" y="61555"/>
                    <a:pt x="3186346" y="132791"/>
                  </a:cubicBezTo>
                  <a:cubicBezTo>
                    <a:pt x="3156734" y="267227"/>
                    <a:pt x="3228134" y="413029"/>
                    <a:pt x="3186346" y="663942"/>
                  </a:cubicBezTo>
                  <a:cubicBezTo>
                    <a:pt x="3188636" y="737552"/>
                    <a:pt x="3129229" y="791926"/>
                    <a:pt x="3053555" y="796733"/>
                  </a:cubicBezTo>
                  <a:cubicBezTo>
                    <a:pt x="2244428" y="884372"/>
                    <a:pt x="1406465" y="724054"/>
                    <a:pt x="132791" y="796733"/>
                  </a:cubicBezTo>
                  <a:cubicBezTo>
                    <a:pt x="59256" y="794854"/>
                    <a:pt x="-3334" y="741913"/>
                    <a:pt x="0" y="663942"/>
                  </a:cubicBezTo>
                  <a:cubicBezTo>
                    <a:pt x="-12576" y="580539"/>
                    <a:pt x="-10282" y="349664"/>
                    <a:pt x="0" y="132791"/>
                  </a:cubicBezTo>
                  <a:close/>
                </a:path>
              </a:pathLst>
            </a:custGeom>
            <a:noFill/>
            <a:ln w="28575">
              <a:solidFill>
                <a:srgbClr val="8C6D4B"/>
              </a:solidFill>
              <a:prstDash val="solid"/>
              <a:extLst>
                <a:ext uri="{C807C97D-BFC1-408E-A445-0C87EB9F89A2}">
                  <ask:lineSketchStyleProps xmlns:ask="http://schemas.microsoft.com/office/drawing/2018/sketchyshapes" sd="1219033472">
                    <a:prstGeom prst="roundRect">
                      <a:avLst/>
                    </a:prstGeom>
                    <ask:type>
                      <ask:lineSketchCurved/>
                    </ask:type>
                  </ask:lineSketchStyleProps>
                </a:ext>
              </a:extLst>
            </a:ln>
          </p:spPr>
          <p:txBody>
            <a:bodyPr wrap="square" lIns="0" tIns="0" rIns="0" bIns="72000" rtlCol="0" anchor="t">
              <a:spAutoFit/>
            </a:bodyPr>
            <a:lstStyle/>
            <a:p>
              <a:pPr algn="ctr">
                <a:lnSpc>
                  <a:spcPct val="150000"/>
                </a:lnSpc>
              </a:pPr>
              <a:endParaRPr lang="en-US" sz="3200" b="1" dirty="0">
                <a:solidFill>
                  <a:srgbClr val="F8E8D9"/>
                </a:solidFill>
                <a:latin typeface="Arial" panose="020B0604020202020204" pitchFamily="34" charset="0"/>
                <a:cs typeface="Arial" panose="020B0604020202020204" pitchFamily="34" charset="0"/>
              </a:endParaRPr>
            </a:p>
          </p:txBody>
        </p:sp>
        <p:sp>
          <p:nvSpPr>
            <p:cNvPr id="12" name="TextBox 10">
              <a:extLst>
                <a:ext uri="{FF2B5EF4-FFF2-40B4-BE49-F238E27FC236}">
                  <a16:creationId xmlns:a16="http://schemas.microsoft.com/office/drawing/2014/main" id="{7E872757-0183-E4C4-1E06-618ABF8CDA13}"/>
                </a:ext>
              </a:extLst>
            </p:cNvPr>
            <p:cNvSpPr txBox="1"/>
            <p:nvPr/>
          </p:nvSpPr>
          <p:spPr>
            <a:xfrm>
              <a:off x="1963031" y="207572"/>
              <a:ext cx="3186346" cy="697836"/>
            </a:xfrm>
            <a:prstGeom prst="roundRect">
              <a:avLst/>
            </a:prstGeom>
            <a:solidFill>
              <a:srgbClr val="A98659"/>
            </a:solidFill>
            <a:ln w="28575">
              <a:solidFill>
                <a:srgbClr val="8C6D4B"/>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0" rtlCol="0" anchor="t">
              <a:spAutoFit/>
            </a:bodyPr>
            <a:lstStyle/>
            <a:p>
              <a:pPr algn="ctr">
                <a:lnSpc>
                  <a:spcPct val="150000"/>
                </a:lnSpc>
              </a:pPr>
              <a:r>
                <a:rPr lang="en-US" sz="2800" b="1" dirty="0" err="1">
                  <a:solidFill>
                    <a:srgbClr val="F8E8D9"/>
                  </a:solidFill>
                  <a:latin typeface="Arial" panose="020B0604020202020204" pitchFamily="34" charset="0"/>
                  <a:cs typeface="Arial" panose="020B0604020202020204" pitchFamily="34" charset="0"/>
                </a:rPr>
                <a:t>Thảo</a:t>
              </a:r>
              <a:r>
                <a:rPr lang="en-US" sz="2800" b="1" dirty="0">
                  <a:solidFill>
                    <a:srgbClr val="F8E8D9"/>
                  </a:solidFill>
                  <a:latin typeface="Arial" panose="020B0604020202020204" pitchFamily="34" charset="0"/>
                  <a:cs typeface="Arial" panose="020B0604020202020204" pitchFamily="34" charset="0"/>
                </a:rPr>
                <a:t> </a:t>
              </a:r>
              <a:r>
                <a:rPr lang="en-US" sz="2800" b="1" dirty="0" err="1">
                  <a:solidFill>
                    <a:srgbClr val="F8E8D9"/>
                  </a:solidFill>
                  <a:latin typeface="Arial" panose="020B0604020202020204" pitchFamily="34" charset="0"/>
                  <a:cs typeface="Arial" panose="020B0604020202020204" pitchFamily="34" charset="0"/>
                </a:rPr>
                <a:t>luận</a:t>
              </a:r>
              <a:r>
                <a:rPr lang="en-US" sz="2800" b="1" dirty="0">
                  <a:solidFill>
                    <a:srgbClr val="F8E8D9"/>
                  </a:solidFill>
                  <a:latin typeface="Arial" panose="020B0604020202020204" pitchFamily="34" charset="0"/>
                  <a:cs typeface="Arial" panose="020B0604020202020204" pitchFamily="34" charset="0"/>
                </a:rPr>
                <a:t> </a:t>
              </a:r>
              <a:r>
                <a:rPr lang="en-US" sz="2800" b="1" dirty="0" err="1">
                  <a:solidFill>
                    <a:srgbClr val="F8E8D9"/>
                  </a:solidFill>
                  <a:latin typeface="Arial" panose="020B0604020202020204" pitchFamily="34" charset="0"/>
                  <a:cs typeface="Arial" panose="020B0604020202020204" pitchFamily="34" charset="0"/>
                </a:rPr>
                <a:t>nhóm</a:t>
              </a:r>
              <a:endParaRPr lang="en-US" sz="2800" b="1" dirty="0">
                <a:solidFill>
                  <a:srgbClr val="F8E8D9"/>
                </a:solidFill>
                <a:latin typeface="Arial" panose="020B0604020202020204" pitchFamily="34" charset="0"/>
                <a:cs typeface="Arial" panose="020B0604020202020204" pitchFamily="34" charset="0"/>
              </a:endParaRPr>
            </a:p>
          </p:txBody>
        </p:sp>
      </p:grpSp>
      <p:sp>
        <p:nvSpPr>
          <p:cNvPr id="13" name="TextBox 12">
            <a:extLst>
              <a:ext uri="{FF2B5EF4-FFF2-40B4-BE49-F238E27FC236}">
                <a16:creationId xmlns:a16="http://schemas.microsoft.com/office/drawing/2014/main" id="{81BF7B02-5ECA-2AB3-F987-8E61200B0FB0}"/>
              </a:ext>
            </a:extLst>
          </p:cNvPr>
          <p:cNvSpPr txBox="1"/>
          <p:nvPr/>
        </p:nvSpPr>
        <p:spPr>
          <a:xfrm>
            <a:off x="810774" y="1375833"/>
            <a:ext cx="7327696" cy="3347840"/>
          </a:xfrm>
          <a:prstGeom prst="rect">
            <a:avLst/>
          </a:prstGeom>
          <a:noFill/>
        </p:spPr>
        <p:txBody>
          <a:bodyPr wrap="square">
            <a:spAutoFit/>
          </a:bodyPr>
          <a:lstStyle/>
          <a:p>
            <a:pPr lvl="0" algn="just">
              <a:lnSpc>
                <a:spcPct val="150000"/>
              </a:lnSpc>
            </a:pPr>
            <a:r>
              <a:rPr lang="en-VN" sz="2400" dirty="0">
                <a:solidFill>
                  <a:srgbClr val="3F3F3F"/>
                </a:solidFill>
                <a:latin typeface="Arial" panose="020B0604020202020204" pitchFamily="34" charset="0"/>
                <a:ea typeface="Arial" panose="020B0604020202020204" pitchFamily="34" charset="0"/>
                <a:cs typeface="Arial" panose="020B0604020202020204" pitchFamily="34" charset="0"/>
              </a:rPr>
              <a:t>Các em đọc trường hợp, tình huống trong SGK và trả lời câu hỏi:</a:t>
            </a:r>
          </a:p>
          <a:p>
            <a:pPr marL="342900" lvl="0" indent="-342900" algn="just">
              <a:lnSpc>
                <a:spcPct val="150000"/>
              </a:lnSpc>
              <a:buClr>
                <a:srgbClr val="3F3F3F"/>
              </a:buClr>
              <a:buFont typeface=".Apple Color Emoji UI"/>
              <a:buChar char="❓"/>
            </a:pPr>
            <a:r>
              <a:rPr lang="en-VN" sz="2400" dirty="0">
                <a:solidFill>
                  <a:srgbClr val="3F3F3F"/>
                </a:solidFill>
                <a:effectLst/>
                <a:latin typeface="Arial" panose="020B0604020202020204" pitchFamily="34" charset="0"/>
                <a:ea typeface="Arial" panose="020B0604020202020204" pitchFamily="34" charset="0"/>
                <a:cs typeface="Arial" panose="020B0604020202020204" pitchFamily="34" charset="0"/>
              </a:rPr>
              <a:t>Nhận xét về hành vi của bạn H và chính quyền địa phương.</a:t>
            </a:r>
          </a:p>
          <a:p>
            <a:pPr marL="342900" lvl="0" indent="-342900" algn="just">
              <a:lnSpc>
                <a:spcPct val="150000"/>
              </a:lnSpc>
              <a:buClr>
                <a:srgbClr val="3F3F3F"/>
              </a:buClr>
              <a:buFont typeface=".Apple Color Emoji UI"/>
              <a:buChar char="❓"/>
            </a:pPr>
            <a:r>
              <a:rPr lang="en-VN" sz="2400" dirty="0">
                <a:solidFill>
                  <a:srgbClr val="3F3F3F"/>
                </a:solidFill>
                <a:latin typeface="Arial" panose="020B0604020202020204" pitchFamily="34" charset="0"/>
                <a:ea typeface="Arial" panose="020B0604020202020204" pitchFamily="34" charset="0"/>
                <a:cs typeface="Arial" panose="020B0604020202020204" pitchFamily="34" charset="0"/>
              </a:rPr>
              <a:t>Nêu suy nghĩ của bản thân về ý kiến của hai bạn M và Y.</a:t>
            </a:r>
            <a:endParaRPr lang="en-VN" sz="2400" dirty="0">
              <a:solidFill>
                <a:srgbClr val="3F3F3F"/>
              </a:solidFill>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293739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Scale>
                                      <p:cBhvr>
                                        <p:cTn id="7" dur="5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0"/>
                                        </p:tgtEl>
                                        <p:attrNameLst>
                                          <p:attrName>ppt_x</p:attrName>
                                          <p:attrName>ppt_y</p:attrName>
                                        </p:attrNameLst>
                                      </p:cBhvr>
                                    </p:animMotion>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p:tgtEl>
                                          <p:spTgt spid="13"/>
                                        </p:tgtEl>
                                        <p:attrNameLst>
                                          <p:attrName>ppt_y</p:attrName>
                                        </p:attrNameLst>
                                      </p:cBhvr>
                                      <p:tavLst>
                                        <p:tav tm="0">
                                          <p:val>
                                            <p:strVal val="#ppt_y+#ppt_h*1.125000"/>
                                          </p:val>
                                        </p:tav>
                                        <p:tav tm="100000">
                                          <p:val>
                                            <p:strVal val="#ppt_y"/>
                                          </p:val>
                                        </p:tav>
                                      </p:tavLst>
                                    </p:anim>
                                    <p:animEffect transition="in" filter="wipe(up)">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38"/>
        <p:cNvGrpSpPr/>
        <p:nvPr/>
      </p:nvGrpSpPr>
      <p:grpSpPr>
        <a:xfrm>
          <a:off x="0" y="0"/>
          <a:ext cx="0" cy="0"/>
          <a:chOff x="0" y="0"/>
          <a:chExt cx="0" cy="0"/>
        </a:xfrm>
      </p:grpSpPr>
      <p:sp>
        <p:nvSpPr>
          <p:cNvPr id="12" name="TextBox 11">
            <a:extLst>
              <a:ext uri="{FF2B5EF4-FFF2-40B4-BE49-F238E27FC236}">
                <a16:creationId xmlns:a16="http://schemas.microsoft.com/office/drawing/2014/main" id="{695E2D39-6A30-F222-9B65-B0F70633DDA7}"/>
              </a:ext>
            </a:extLst>
          </p:cNvPr>
          <p:cNvSpPr txBox="1"/>
          <p:nvPr/>
        </p:nvSpPr>
        <p:spPr>
          <a:xfrm>
            <a:off x="1557866" y="1087353"/>
            <a:ext cx="2709334" cy="498342"/>
          </a:xfrm>
          <a:prstGeom prst="rect">
            <a:avLst/>
          </a:prstGeom>
          <a:noFill/>
        </p:spPr>
        <p:txBody>
          <a:bodyPr wrap="square">
            <a:spAutoFit/>
          </a:bodyPr>
          <a:lstStyle/>
          <a:p>
            <a:pPr lvl="0" algn="just">
              <a:lnSpc>
                <a:spcPct val="150000"/>
              </a:lnSpc>
              <a:spcBef>
                <a:spcPts val="300"/>
              </a:spcBef>
              <a:spcAft>
                <a:spcPts val="300"/>
              </a:spcAft>
            </a:pPr>
            <a:r>
              <a:rPr lang="fr-FR" sz="2000" b="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Trường</a:t>
            </a:r>
            <a:r>
              <a:rPr lang="fr-FR" sz="2000" b="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b="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hợp</a:t>
            </a:r>
            <a:r>
              <a:rPr lang="fr-FR" sz="2000" b="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b="1"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bạn</a:t>
            </a:r>
            <a:r>
              <a:rPr lang="fr-FR" sz="2000" b="1"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H</a:t>
            </a:r>
            <a:endParaRPr lang="en-VN" sz="2000" i="1" dirty="0">
              <a:solidFill>
                <a:srgbClr val="3F3F3F"/>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3" name="Right Arrow 12">
            <a:extLst>
              <a:ext uri="{FF2B5EF4-FFF2-40B4-BE49-F238E27FC236}">
                <a16:creationId xmlns:a16="http://schemas.microsoft.com/office/drawing/2014/main" id="{424857A9-9648-161A-2309-004D539268CD}"/>
              </a:ext>
            </a:extLst>
          </p:cNvPr>
          <p:cNvSpPr/>
          <p:nvPr/>
        </p:nvSpPr>
        <p:spPr>
          <a:xfrm>
            <a:off x="81491" y="3677626"/>
            <a:ext cx="702734" cy="369201"/>
          </a:xfrm>
          <a:prstGeom prst="rightArrow">
            <a:avLst/>
          </a:prstGeom>
          <a:solidFill>
            <a:srgbClr val="A98659"/>
          </a:solidFill>
          <a:ln>
            <a:solidFill>
              <a:srgbClr val="A986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5" name="TextBox 14">
            <a:extLst>
              <a:ext uri="{FF2B5EF4-FFF2-40B4-BE49-F238E27FC236}">
                <a16:creationId xmlns:a16="http://schemas.microsoft.com/office/drawing/2014/main" id="{5E9733BF-F39E-15F6-B93C-96D7FBF2AEFD}"/>
              </a:ext>
            </a:extLst>
          </p:cNvPr>
          <p:cNvSpPr txBox="1"/>
          <p:nvPr/>
        </p:nvSpPr>
        <p:spPr>
          <a:xfrm>
            <a:off x="776816" y="2721555"/>
            <a:ext cx="8300509" cy="2421945"/>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H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đã</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tích</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cực</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thực</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hiện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nghĩa</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vụ</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công</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dân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phát</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huy</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vai</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trò</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của</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công</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dân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tham</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gia</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đóng</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góp</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cho</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chính</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quyền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trong</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quản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lí</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nhà</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nước</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xây</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dựng</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làng</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văn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hóa</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a:t>
            </a:r>
          </a:p>
          <a:p>
            <a:pPr marL="285750" indent="-285750" algn="just">
              <a:lnSpc>
                <a:spcPct val="150000"/>
              </a:lnSpc>
              <a:buFont typeface="Arial" panose="020B0604020202020204" pitchFamily="34" charset="0"/>
              <a:buChar char="•"/>
            </a:pP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Chính</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quyền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địa</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phương</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lắng</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nghe</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ý</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kiến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của</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công</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dân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tích</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cực</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thực</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hiện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nhiệm</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vụ</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phát</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huy</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dân</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chủ</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ở</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địa</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3F3F3F"/>
                </a:solidFill>
                <a:effectLst/>
                <a:latin typeface="Arial" panose="020B0604020202020204" pitchFamily="34" charset="0"/>
                <a:ea typeface="Calibri" panose="020F0502020204030204" pitchFamily="34" charset="0"/>
                <a:cs typeface="Times New Roman" panose="02020603050405020304" pitchFamily="18" charset="0"/>
              </a:rPr>
              <a:t>phương</a:t>
            </a:r>
            <a:r>
              <a:rPr lang="fr-FR" sz="2000" dirty="0">
                <a:solidFill>
                  <a:srgbClr val="3F3F3F"/>
                </a:solidFill>
                <a:effectLst/>
                <a:latin typeface="Arial" panose="020B0604020202020204" pitchFamily="34" charset="0"/>
                <a:ea typeface="Calibri" panose="020F0502020204030204" pitchFamily="34" charset="0"/>
                <a:cs typeface="Times New Roman" panose="02020603050405020304" pitchFamily="18" charset="0"/>
              </a:rPr>
              <a:t>.</a:t>
            </a:r>
            <a:endParaRPr lang="en-VN" sz="2000" dirty="0">
              <a:solidFill>
                <a:srgbClr val="3F3F3F"/>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2050" name="Picture 2" descr="Đến Paris thăm hiệu sách cổ đẹp nhất thế giới – PHANBOOK.VN">
            <a:extLst>
              <a:ext uri="{FF2B5EF4-FFF2-40B4-BE49-F238E27FC236}">
                <a16:creationId xmlns:a16="http://schemas.microsoft.com/office/drawing/2014/main" id="{9AC4CED7-9C89-4573-44DF-C21DE467AC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069" y="101298"/>
            <a:ext cx="3810465" cy="2470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66697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dissolv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right)">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12"/>
        <p:cNvGrpSpPr/>
        <p:nvPr/>
      </p:nvGrpSpPr>
      <p:grpSpPr>
        <a:xfrm>
          <a:off x="0" y="0"/>
          <a:ext cx="0" cy="0"/>
          <a:chOff x="0" y="0"/>
          <a:chExt cx="0" cy="0"/>
        </a:xfrm>
      </p:grpSpPr>
      <p:pic>
        <p:nvPicPr>
          <p:cNvPr id="3074" name="Picture 2" descr="Tăng cường công tác bảo đảm an ninh trật tự ở khu vực biên giới, biển đảo">
            <a:extLst>
              <a:ext uri="{FF2B5EF4-FFF2-40B4-BE49-F238E27FC236}">
                <a16:creationId xmlns:a16="http://schemas.microsoft.com/office/drawing/2014/main" id="{7F362135-3843-222F-78FF-2DD8247E84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4638" y="130628"/>
            <a:ext cx="3734724" cy="20975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AD13594-F4BF-584D-6B5C-E1ECFA70729E}"/>
              </a:ext>
            </a:extLst>
          </p:cNvPr>
          <p:cNvSpPr txBox="1"/>
          <p:nvPr/>
        </p:nvSpPr>
        <p:spPr>
          <a:xfrm>
            <a:off x="695325" y="2228169"/>
            <a:ext cx="7753350" cy="2960554"/>
          </a:xfrm>
          <a:prstGeom prst="rect">
            <a:avLst/>
          </a:prstGeom>
          <a:noFill/>
        </p:spPr>
        <p:txBody>
          <a:bodyPr wrap="square">
            <a:spAutoFit/>
          </a:bodyPr>
          <a:lstStyle/>
          <a:p>
            <a:pPr algn="just">
              <a:lnSpc>
                <a:spcPct val="150000"/>
              </a:lnSpc>
              <a:spcBef>
                <a:spcPts val="300"/>
              </a:spcBef>
              <a:spcAft>
                <a:spcPts val="300"/>
              </a:spcAft>
            </a:pP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Căn</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cứ</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vào</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Hiến</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pháp</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năm</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2013,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bảo</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vệ</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biên</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giới</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quốc</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gia</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là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trách</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nhiệm</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của</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mọi</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người</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trong</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xã</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hội</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p>
          <a:p>
            <a:pPr marL="342900" indent="-342900" algn="just">
              <a:lnSpc>
                <a:spcPct val="150000"/>
              </a:lnSpc>
              <a:spcBef>
                <a:spcPts val="300"/>
              </a:spcBef>
              <a:spcAft>
                <a:spcPts val="300"/>
              </a:spcAft>
              <a:buFont typeface="Arial" panose="020B0604020202020204" pitchFamily="34" charset="0"/>
              <a:buChar char="•"/>
            </a:pPr>
            <a:r>
              <a:rPr lang="fr-FR" sz="2000" dirty="0" err="1">
                <a:latin typeface="Arial" panose="020B0604020202020204" pitchFamily="34" charset="0"/>
                <a:ea typeface="Calibri" panose="020F0502020204030204" pitchFamily="34" charset="0"/>
                <a:cs typeface="Times New Roman" panose="02020603050405020304" pitchFamily="18" charset="0"/>
              </a:rPr>
              <a:t>P</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háp</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luật</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quy</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định</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có</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chủ</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thể</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chuyên</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trách</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trong</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bảo</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vệ</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biên</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giới</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quốc</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gia</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như</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lực</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lượng</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quân</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đội</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lực</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lượng</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an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ninh</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p>
          <a:p>
            <a:pPr marL="342900" indent="-342900" algn="just">
              <a:lnSpc>
                <a:spcPct val="150000"/>
              </a:lnSpc>
              <a:spcBef>
                <a:spcPts val="300"/>
              </a:spcBef>
              <a:spcAft>
                <a:spcPts val="300"/>
              </a:spcAft>
              <a:buFont typeface="Arial" panose="020B0604020202020204" pitchFamily="34" charset="0"/>
              <a:buChar char="•"/>
            </a:pPr>
            <a:r>
              <a:rPr lang="fr-FR" sz="2000" dirty="0" err="1">
                <a:latin typeface="Arial" panose="020B0604020202020204" pitchFamily="34" charset="0"/>
                <a:ea typeface="Calibri" panose="020F0502020204030204" pitchFamily="34" charset="0"/>
                <a:cs typeface="Times New Roman" panose="02020603050405020304" pitchFamily="18" charset="0"/>
              </a:rPr>
              <a:t>Học</a:t>
            </a:r>
            <a:r>
              <a:rPr lang="fr-FR" sz="2000" dirty="0">
                <a:latin typeface="Arial" panose="020B0604020202020204" pitchFamily="34" charset="0"/>
                <a:ea typeface="Calibri" panose="020F0502020204030204" pitchFamily="34" charset="0"/>
                <a:cs typeface="Times New Roman" panose="02020603050405020304" pitchFamily="18" charset="0"/>
              </a:rPr>
              <a:t> </a:t>
            </a:r>
            <a:r>
              <a:rPr lang="fr-FR" sz="2000" dirty="0" err="1">
                <a:latin typeface="Arial" panose="020B0604020202020204" pitchFamily="34" charset="0"/>
                <a:ea typeface="Calibri" panose="020F0502020204030204" pitchFamily="34" charset="0"/>
                <a:cs typeface="Times New Roman" panose="02020603050405020304" pitchFamily="18" charset="0"/>
              </a:rPr>
              <a:t>sinh</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có</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trách</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nhiệm</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bảo</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vệ</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biên</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giới</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quốc</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gia</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phù</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hợp</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với</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lứa</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tuổi</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của</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mình</a:t>
            </a:r>
            <a:r>
              <a:rPr lang="fr-FR" sz="2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VN" sz="2000"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5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500"/>
                                        <p:tgtEl>
                                          <p:spTgt spid="5">
                                            <p:txEl>
                                              <p:pRg st="0" end="0"/>
                                            </p:txEl>
                                          </p:spTgt>
                                        </p:tgtEl>
                                      </p:cBhvr>
                                    </p:animEffect>
                                  </p:childTnLst>
                                </p:cTn>
                              </p:par>
                            </p:childTnLst>
                          </p:cTn>
                        </p:par>
                        <p:par>
                          <p:cTn id="10" fill="hold">
                            <p:stCondLst>
                              <p:cond delay="500"/>
                            </p:stCondLst>
                            <p:childTnLst>
                              <p:par>
                                <p:cTn id="11" presetID="55" presetClass="entr" presetSubtype="0" fill="hold" grpId="0"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p:cTn id="13" dur="5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14" dur="5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5" dur="500"/>
                                        <p:tgtEl>
                                          <p:spTgt spid="5">
                                            <p:txEl>
                                              <p:pRg st="1" end="1"/>
                                            </p:txEl>
                                          </p:spTgt>
                                        </p:tgtEl>
                                      </p:cBhvr>
                                    </p:animEffect>
                                  </p:childTnLst>
                                </p:cTn>
                              </p:par>
                            </p:childTnLst>
                          </p:cTn>
                        </p:par>
                        <p:par>
                          <p:cTn id="16" fill="hold">
                            <p:stCondLst>
                              <p:cond delay="1000"/>
                            </p:stCondLst>
                            <p:childTnLst>
                              <p:par>
                                <p:cTn id="17" presetID="55" presetClass="entr" presetSubtype="0" fill="hold" grpId="0"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p:cTn id="19" dur="5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20" dur="5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2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11"/>
        <p:cNvGrpSpPr/>
        <p:nvPr/>
      </p:nvGrpSpPr>
      <p:grpSpPr>
        <a:xfrm>
          <a:off x="0" y="0"/>
          <a:ext cx="0" cy="0"/>
          <a:chOff x="0" y="0"/>
          <a:chExt cx="0" cy="0"/>
        </a:xfrm>
      </p:grpSpPr>
      <p:sp>
        <p:nvSpPr>
          <p:cNvPr id="16" name="TextBox 15">
            <a:extLst>
              <a:ext uri="{FF2B5EF4-FFF2-40B4-BE49-F238E27FC236}">
                <a16:creationId xmlns:a16="http://schemas.microsoft.com/office/drawing/2014/main" id="{E23B0ADA-1268-E65C-F736-ACF928DD9527}"/>
              </a:ext>
            </a:extLst>
          </p:cNvPr>
          <p:cNvSpPr txBox="1"/>
          <p:nvPr/>
        </p:nvSpPr>
        <p:spPr>
          <a:xfrm>
            <a:off x="393700" y="14693"/>
            <a:ext cx="8356600" cy="496931"/>
          </a:xfrm>
          <a:prstGeom prst="rect">
            <a:avLst/>
          </a:prstGeom>
          <a:noFill/>
        </p:spPr>
        <p:txBody>
          <a:bodyPr wrap="square">
            <a:spAutoFit/>
          </a:bodyPr>
          <a:lstStyle/>
          <a:p>
            <a:pPr algn="ctr">
              <a:lnSpc>
                <a:spcPct val="150000"/>
              </a:lnSpc>
            </a:pPr>
            <a:r>
              <a:rPr lang="en-VN" sz="2000" b="1" dirty="0">
                <a:solidFill>
                  <a:srgbClr val="3F3F3F"/>
                </a:solidFill>
                <a:latin typeface="Arial" panose="020B0604020202020204" pitchFamily="34" charset="0"/>
                <a:ea typeface="Calibri" panose="020F0502020204030204" pitchFamily="34" charset="0"/>
              </a:rPr>
              <a:t>Tổng kết</a:t>
            </a:r>
            <a:endParaRPr lang="en-VN" sz="2000" b="1" dirty="0">
              <a:solidFill>
                <a:srgbClr val="3F3F3F"/>
              </a:solidFill>
            </a:endParaRPr>
          </a:p>
        </p:txBody>
      </p:sp>
      <p:sp>
        <p:nvSpPr>
          <p:cNvPr id="17" name="TextBox 10">
            <a:extLst>
              <a:ext uri="{FF2B5EF4-FFF2-40B4-BE49-F238E27FC236}">
                <a16:creationId xmlns:a16="http://schemas.microsoft.com/office/drawing/2014/main" id="{02C0E84B-E2C0-5064-D010-AEB2278FA91E}"/>
              </a:ext>
            </a:extLst>
          </p:cNvPr>
          <p:cNvSpPr txBox="1"/>
          <p:nvPr/>
        </p:nvSpPr>
        <p:spPr>
          <a:xfrm>
            <a:off x="101602" y="1343546"/>
            <a:ext cx="2955924" cy="2456407"/>
          </a:xfrm>
          <a:prstGeom prst="roundRect">
            <a:avLst/>
          </a:prstGeom>
          <a:solidFill>
            <a:srgbClr val="A98659"/>
          </a:solidFill>
          <a:ln w="28575">
            <a:solidFill>
              <a:srgbClr val="8C6D4B"/>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72000" rtlCol="0" anchor="t">
            <a:spAutoFit/>
          </a:bodyPr>
          <a:lstStyle/>
          <a:p>
            <a:pPr algn="ctr">
              <a:lnSpc>
                <a:spcPct val="150000"/>
              </a:lnSpc>
            </a:pPr>
            <a:r>
              <a:rPr lang="en-US" sz="2400" b="1" dirty="0" err="1">
                <a:solidFill>
                  <a:srgbClr val="F8E8D9"/>
                </a:solidFill>
                <a:latin typeface="Arial" panose="020B0604020202020204" pitchFamily="34" charset="0"/>
                <a:cs typeface="Arial" panose="020B0604020202020204" pitchFamily="34" charset="0"/>
              </a:rPr>
              <a:t>Công</a:t>
            </a:r>
            <a:r>
              <a:rPr lang="en-US" sz="2400" b="1" dirty="0">
                <a:solidFill>
                  <a:srgbClr val="F8E8D9"/>
                </a:solidFill>
                <a:latin typeface="Arial" panose="020B0604020202020204" pitchFamily="34" charset="0"/>
                <a:cs typeface="Arial" panose="020B0604020202020204" pitchFamily="34" charset="0"/>
              </a:rPr>
              <a:t> </a:t>
            </a:r>
            <a:r>
              <a:rPr lang="en-US" sz="2400" b="1" dirty="0" err="1">
                <a:solidFill>
                  <a:srgbClr val="F8E8D9"/>
                </a:solidFill>
                <a:latin typeface="Arial" panose="020B0604020202020204" pitchFamily="34" charset="0"/>
                <a:cs typeface="Arial" panose="020B0604020202020204" pitchFamily="34" charset="0"/>
              </a:rPr>
              <a:t>dân</a:t>
            </a:r>
            <a:r>
              <a:rPr lang="en-US" sz="2400" b="1" dirty="0">
                <a:solidFill>
                  <a:srgbClr val="F8E8D9"/>
                </a:solidFill>
                <a:latin typeface="Arial" panose="020B0604020202020204" pitchFamily="34" charset="0"/>
                <a:cs typeface="Arial" panose="020B0604020202020204" pitchFamily="34" charset="0"/>
              </a:rPr>
              <a:t> </a:t>
            </a:r>
            <a:r>
              <a:rPr lang="en-US" sz="2400" b="1" dirty="0" err="1">
                <a:solidFill>
                  <a:srgbClr val="F8E8D9"/>
                </a:solidFill>
                <a:latin typeface="Arial" panose="020B0604020202020204" pitchFamily="34" charset="0"/>
                <a:cs typeface="Arial" panose="020B0604020202020204" pitchFamily="34" charset="0"/>
              </a:rPr>
              <a:t>thực</a:t>
            </a:r>
            <a:r>
              <a:rPr lang="en-US" sz="2400" b="1" dirty="0">
                <a:solidFill>
                  <a:srgbClr val="F8E8D9"/>
                </a:solidFill>
                <a:latin typeface="Arial" panose="020B0604020202020204" pitchFamily="34" charset="0"/>
                <a:cs typeface="Arial" panose="020B0604020202020204" pitchFamily="34" charset="0"/>
              </a:rPr>
              <a:t> </a:t>
            </a:r>
            <a:r>
              <a:rPr lang="en-US" sz="2400" b="1" dirty="0" err="1">
                <a:solidFill>
                  <a:srgbClr val="F8E8D9"/>
                </a:solidFill>
                <a:latin typeface="Arial" panose="020B0604020202020204" pitchFamily="34" charset="0"/>
                <a:cs typeface="Arial" panose="020B0604020202020204" pitchFamily="34" charset="0"/>
              </a:rPr>
              <a:t>hiện</a:t>
            </a:r>
            <a:r>
              <a:rPr lang="en-US" sz="2400" b="1" dirty="0">
                <a:solidFill>
                  <a:srgbClr val="F8E8D9"/>
                </a:solidFill>
                <a:latin typeface="Arial" panose="020B0604020202020204" pitchFamily="34" charset="0"/>
                <a:cs typeface="Arial" panose="020B0604020202020204" pitchFamily="34" charset="0"/>
              </a:rPr>
              <a:t> </a:t>
            </a:r>
            <a:r>
              <a:rPr lang="en-US" sz="2400" b="1" dirty="0" err="1">
                <a:solidFill>
                  <a:srgbClr val="F8E8D9"/>
                </a:solidFill>
                <a:latin typeface="Arial" panose="020B0604020202020204" pitchFamily="34" charset="0"/>
                <a:cs typeface="Arial" panose="020B0604020202020204" pitchFamily="34" charset="0"/>
              </a:rPr>
              <a:t>nghĩa</a:t>
            </a:r>
            <a:r>
              <a:rPr lang="en-US" sz="2400" b="1" dirty="0">
                <a:solidFill>
                  <a:srgbClr val="F8E8D9"/>
                </a:solidFill>
                <a:latin typeface="Arial" panose="020B0604020202020204" pitchFamily="34" charset="0"/>
                <a:cs typeface="Arial" panose="020B0604020202020204" pitchFamily="34" charset="0"/>
              </a:rPr>
              <a:t> </a:t>
            </a:r>
            <a:r>
              <a:rPr lang="en-US" sz="2400" b="1" dirty="0" err="1">
                <a:solidFill>
                  <a:srgbClr val="F8E8D9"/>
                </a:solidFill>
                <a:latin typeface="Arial" panose="020B0604020202020204" pitchFamily="34" charset="0"/>
                <a:cs typeface="Arial" panose="020B0604020202020204" pitchFamily="34" charset="0"/>
              </a:rPr>
              <a:t>vụ</a:t>
            </a:r>
            <a:r>
              <a:rPr lang="en-US" sz="2400" b="1" dirty="0">
                <a:solidFill>
                  <a:srgbClr val="F8E8D9"/>
                </a:solidFill>
                <a:latin typeface="Arial" panose="020B0604020202020204" pitchFamily="34" charset="0"/>
                <a:cs typeface="Arial" panose="020B0604020202020204" pitchFamily="34" charset="0"/>
              </a:rPr>
              <a:t> </a:t>
            </a:r>
            <a:r>
              <a:rPr lang="en-US" sz="2400" b="1" dirty="0" err="1">
                <a:solidFill>
                  <a:srgbClr val="F8E8D9"/>
                </a:solidFill>
                <a:latin typeface="Arial" panose="020B0604020202020204" pitchFamily="34" charset="0"/>
                <a:cs typeface="Arial" panose="020B0604020202020204" pitchFamily="34" charset="0"/>
              </a:rPr>
              <a:t>tuân</a:t>
            </a:r>
            <a:r>
              <a:rPr lang="en-US" sz="2400" b="1" dirty="0">
                <a:solidFill>
                  <a:srgbClr val="F8E8D9"/>
                </a:solidFill>
                <a:latin typeface="Arial" panose="020B0604020202020204" pitchFamily="34" charset="0"/>
                <a:cs typeface="Arial" panose="020B0604020202020204" pitchFamily="34" charset="0"/>
              </a:rPr>
              <a:t> </a:t>
            </a:r>
            <a:r>
              <a:rPr lang="en-US" sz="2400" b="1" dirty="0" err="1">
                <a:solidFill>
                  <a:srgbClr val="F8E8D9"/>
                </a:solidFill>
                <a:latin typeface="Arial" panose="020B0604020202020204" pitchFamily="34" charset="0"/>
                <a:cs typeface="Arial" panose="020B0604020202020204" pitchFamily="34" charset="0"/>
              </a:rPr>
              <a:t>theo</a:t>
            </a:r>
            <a:r>
              <a:rPr lang="en-US" sz="2400" b="1" dirty="0">
                <a:solidFill>
                  <a:srgbClr val="F8E8D9"/>
                </a:solidFill>
                <a:latin typeface="Arial" panose="020B0604020202020204" pitchFamily="34" charset="0"/>
                <a:cs typeface="Arial" panose="020B0604020202020204" pitchFamily="34" charset="0"/>
              </a:rPr>
              <a:t> </a:t>
            </a:r>
            <a:r>
              <a:rPr lang="en-US" sz="2400" b="1" dirty="0" err="1">
                <a:solidFill>
                  <a:srgbClr val="F8E8D9"/>
                </a:solidFill>
                <a:latin typeface="Arial" panose="020B0604020202020204" pitchFamily="34" charset="0"/>
                <a:cs typeface="Arial" panose="020B0604020202020204" pitchFamily="34" charset="0"/>
              </a:rPr>
              <a:t>Hiến</a:t>
            </a:r>
            <a:r>
              <a:rPr lang="en-US" sz="2400" b="1" dirty="0">
                <a:solidFill>
                  <a:srgbClr val="F8E8D9"/>
                </a:solidFill>
                <a:latin typeface="Arial" panose="020B0604020202020204" pitchFamily="34" charset="0"/>
                <a:cs typeface="Arial" panose="020B0604020202020204" pitchFamily="34" charset="0"/>
              </a:rPr>
              <a:t> </a:t>
            </a:r>
            <a:r>
              <a:rPr lang="en-US" sz="2400" b="1" dirty="0" err="1">
                <a:solidFill>
                  <a:srgbClr val="F8E8D9"/>
                </a:solidFill>
                <a:latin typeface="Arial" panose="020B0604020202020204" pitchFamily="34" charset="0"/>
                <a:cs typeface="Arial" panose="020B0604020202020204" pitchFamily="34" charset="0"/>
              </a:rPr>
              <a:t>pháp</a:t>
            </a:r>
            <a:r>
              <a:rPr lang="en-US" sz="2400" b="1" dirty="0">
                <a:solidFill>
                  <a:srgbClr val="F8E8D9"/>
                </a:solidFill>
                <a:latin typeface="Arial" panose="020B0604020202020204" pitchFamily="34" charset="0"/>
                <a:cs typeface="Arial" panose="020B0604020202020204" pitchFamily="34" charset="0"/>
              </a:rPr>
              <a:t> </a:t>
            </a:r>
            <a:r>
              <a:rPr lang="en-US" sz="2400" b="1" dirty="0" err="1">
                <a:solidFill>
                  <a:srgbClr val="F8E8D9"/>
                </a:solidFill>
                <a:latin typeface="Arial" panose="020B0604020202020204" pitchFamily="34" charset="0"/>
                <a:cs typeface="Arial" panose="020B0604020202020204" pitchFamily="34" charset="0"/>
              </a:rPr>
              <a:t>về</a:t>
            </a:r>
            <a:r>
              <a:rPr lang="en-US" sz="2400" b="1" dirty="0">
                <a:solidFill>
                  <a:srgbClr val="F8E8D9"/>
                </a:solidFill>
                <a:latin typeface="Arial" panose="020B0604020202020204" pitchFamily="34" charset="0"/>
                <a:cs typeface="Arial" panose="020B0604020202020204" pitchFamily="34" charset="0"/>
              </a:rPr>
              <a:t> </a:t>
            </a:r>
            <a:r>
              <a:rPr lang="en-US" sz="2400" b="1" dirty="0" err="1">
                <a:solidFill>
                  <a:srgbClr val="F8E8D9"/>
                </a:solidFill>
                <a:latin typeface="Arial" panose="020B0604020202020204" pitchFamily="34" charset="0"/>
                <a:cs typeface="Arial" panose="020B0604020202020204" pitchFamily="34" charset="0"/>
              </a:rPr>
              <a:t>chế</a:t>
            </a:r>
            <a:r>
              <a:rPr lang="en-US" sz="2400" b="1" dirty="0">
                <a:solidFill>
                  <a:srgbClr val="F8E8D9"/>
                </a:solidFill>
                <a:latin typeface="Arial" panose="020B0604020202020204" pitchFamily="34" charset="0"/>
                <a:cs typeface="Arial" panose="020B0604020202020204" pitchFamily="34" charset="0"/>
              </a:rPr>
              <a:t> </a:t>
            </a:r>
            <a:r>
              <a:rPr lang="en-US" sz="2400" b="1" dirty="0" err="1">
                <a:solidFill>
                  <a:srgbClr val="F8E8D9"/>
                </a:solidFill>
                <a:latin typeface="Arial" panose="020B0604020202020204" pitchFamily="34" charset="0"/>
                <a:cs typeface="Arial" panose="020B0604020202020204" pitchFamily="34" charset="0"/>
              </a:rPr>
              <a:t>độ</a:t>
            </a:r>
            <a:r>
              <a:rPr lang="en-US" sz="2400" b="1" dirty="0">
                <a:solidFill>
                  <a:srgbClr val="F8E8D9"/>
                </a:solidFill>
                <a:latin typeface="Arial" panose="020B0604020202020204" pitchFamily="34" charset="0"/>
                <a:cs typeface="Arial" panose="020B0604020202020204" pitchFamily="34" charset="0"/>
              </a:rPr>
              <a:t> </a:t>
            </a:r>
            <a:r>
              <a:rPr lang="en-US" sz="2400" b="1" dirty="0" err="1">
                <a:solidFill>
                  <a:srgbClr val="F8E8D9"/>
                </a:solidFill>
                <a:latin typeface="Arial" panose="020B0604020202020204" pitchFamily="34" charset="0"/>
                <a:cs typeface="Arial" panose="020B0604020202020204" pitchFamily="34" charset="0"/>
              </a:rPr>
              <a:t>chính</a:t>
            </a:r>
            <a:r>
              <a:rPr lang="en-US" sz="2400" b="1" dirty="0">
                <a:solidFill>
                  <a:srgbClr val="F8E8D9"/>
                </a:solidFill>
                <a:latin typeface="Arial" panose="020B0604020202020204" pitchFamily="34" charset="0"/>
                <a:cs typeface="Arial" panose="020B0604020202020204" pitchFamily="34" charset="0"/>
              </a:rPr>
              <a:t> </a:t>
            </a:r>
            <a:r>
              <a:rPr lang="en-US" sz="2400" b="1" dirty="0" err="1">
                <a:solidFill>
                  <a:srgbClr val="F8E8D9"/>
                </a:solidFill>
                <a:latin typeface="Arial" panose="020B0604020202020204" pitchFamily="34" charset="0"/>
                <a:cs typeface="Arial" panose="020B0604020202020204" pitchFamily="34" charset="0"/>
              </a:rPr>
              <a:t>trị</a:t>
            </a:r>
            <a:endParaRPr lang="en-US" sz="2400" b="1" dirty="0">
              <a:solidFill>
                <a:srgbClr val="F8E8D9"/>
              </a:solidFill>
              <a:latin typeface="Arial" panose="020B0604020202020204" pitchFamily="34" charset="0"/>
              <a:cs typeface="Arial" panose="020B0604020202020204" pitchFamily="34" charset="0"/>
            </a:endParaRPr>
          </a:p>
        </p:txBody>
      </p:sp>
      <p:sp>
        <p:nvSpPr>
          <p:cNvPr id="18" name="TextBox 10">
            <a:extLst>
              <a:ext uri="{FF2B5EF4-FFF2-40B4-BE49-F238E27FC236}">
                <a16:creationId xmlns:a16="http://schemas.microsoft.com/office/drawing/2014/main" id="{9FCBCAF3-FD1F-DDD6-588D-6CCBD5684D9C}"/>
              </a:ext>
            </a:extLst>
          </p:cNvPr>
          <p:cNvSpPr txBox="1"/>
          <p:nvPr/>
        </p:nvSpPr>
        <p:spPr>
          <a:xfrm>
            <a:off x="3590923" y="1343546"/>
            <a:ext cx="5451475" cy="1040417"/>
          </a:xfrm>
          <a:prstGeom prst="roundRect">
            <a:avLst/>
          </a:prstGeom>
          <a:solidFill>
            <a:srgbClr val="EFDEC6"/>
          </a:solidFill>
          <a:ln w="28575">
            <a:solidFill>
              <a:srgbClr val="A98659"/>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72000" rtlCol="0" anchor="t">
            <a:spAutoFit/>
          </a:bodyPr>
          <a:lstStyle/>
          <a:p>
            <a:pPr algn="just">
              <a:lnSpc>
                <a:spcPct val="150000"/>
              </a:lnSpc>
              <a:spcAft>
                <a:spcPts val="800"/>
              </a:spcAft>
            </a:pPr>
            <a:r>
              <a:rPr lang="vi-VN"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N</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ghiêm</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túc</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thực</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hiện</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những</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quy</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định</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liên</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quan</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của</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Hiến</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pháp</a:t>
            </a:r>
            <a:endParaRPr lang="en-VN" sz="2000" dirty="0">
              <a:solidFill>
                <a:srgbClr val="3F3F3F"/>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0" name="TextBox 10">
            <a:extLst>
              <a:ext uri="{FF2B5EF4-FFF2-40B4-BE49-F238E27FC236}">
                <a16:creationId xmlns:a16="http://schemas.microsoft.com/office/drawing/2014/main" id="{311719A0-C0C4-7C7E-2659-27F83D2CAF3F}"/>
              </a:ext>
            </a:extLst>
          </p:cNvPr>
          <p:cNvSpPr txBox="1"/>
          <p:nvPr/>
        </p:nvSpPr>
        <p:spPr>
          <a:xfrm>
            <a:off x="3590922" y="2831853"/>
            <a:ext cx="5451475" cy="1040417"/>
          </a:xfrm>
          <a:prstGeom prst="roundRect">
            <a:avLst/>
          </a:prstGeom>
          <a:solidFill>
            <a:srgbClr val="EFDEC6"/>
          </a:solidFill>
          <a:ln w="28575">
            <a:solidFill>
              <a:srgbClr val="A98659"/>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72000" rtlCol="0" anchor="t">
            <a:spAutoFit/>
          </a:bodyPr>
          <a:lstStyle/>
          <a:p>
            <a:pPr algn="just">
              <a:lnSpc>
                <a:spcPct val="150000"/>
              </a:lnSpc>
              <a:spcAft>
                <a:spcPts val="800"/>
              </a:spcAft>
            </a:pPr>
            <a:r>
              <a:rPr lang="vi-VN"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T</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ích</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cực</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phê</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phán</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các</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hành</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vi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đi</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ngược</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lại</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các</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quy</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định</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của</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Hiến</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pháp</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về</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chế</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độ</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chính</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trị</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a:t>
            </a:r>
            <a:endParaRPr lang="en-VN" sz="2000" dirty="0">
              <a:solidFill>
                <a:srgbClr val="3F3F3F"/>
              </a:solidFill>
              <a:effectLst/>
              <a:latin typeface="Times New Roman" panose="02020603050405020304" pitchFamily="18" charset="0"/>
              <a:ea typeface="Arial" panose="020B0604020202020204" pitchFamily="34" charset="0"/>
              <a:cs typeface="Times New Roman" panose="02020603050405020304" pitchFamily="18" charset="0"/>
            </a:endParaRPr>
          </a:p>
        </p:txBody>
      </p:sp>
      <p:cxnSp>
        <p:nvCxnSpPr>
          <p:cNvPr id="25" name="Straight Arrow Connector 24">
            <a:extLst>
              <a:ext uri="{FF2B5EF4-FFF2-40B4-BE49-F238E27FC236}">
                <a16:creationId xmlns:a16="http://schemas.microsoft.com/office/drawing/2014/main" id="{DD18C527-8417-FC16-0076-3D0F0D9179FF}"/>
              </a:ext>
            </a:extLst>
          </p:cNvPr>
          <p:cNvCxnSpPr>
            <a:stCxn id="17" idx="3"/>
            <a:endCxn id="18" idx="1"/>
          </p:cNvCxnSpPr>
          <p:nvPr/>
        </p:nvCxnSpPr>
        <p:spPr>
          <a:xfrm flipV="1">
            <a:off x="3057526" y="1863755"/>
            <a:ext cx="533397" cy="707995"/>
          </a:xfrm>
          <a:prstGeom prst="straightConnector1">
            <a:avLst/>
          </a:prstGeom>
          <a:ln w="28575">
            <a:solidFill>
              <a:srgbClr val="A98659"/>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99FC3E1-D11F-B6C0-A528-2C1B8ACEBEA8}"/>
              </a:ext>
            </a:extLst>
          </p:cNvPr>
          <p:cNvCxnSpPr>
            <a:stCxn id="17" idx="3"/>
            <a:endCxn id="20" idx="1"/>
          </p:cNvCxnSpPr>
          <p:nvPr/>
        </p:nvCxnSpPr>
        <p:spPr>
          <a:xfrm>
            <a:off x="3057526" y="2571750"/>
            <a:ext cx="533396" cy="780312"/>
          </a:xfrm>
          <a:prstGeom prst="straightConnector1">
            <a:avLst/>
          </a:prstGeom>
          <a:ln w="28575">
            <a:solidFill>
              <a:srgbClr val="A9865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266304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right)">
                                      <p:cBhvr>
                                        <p:cTn id="20" dur="500"/>
                                        <p:tgtEl>
                                          <p:spTgt spid="18"/>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childTnLst>
                          </p:cTn>
                        </p:par>
                        <p:par>
                          <p:cTn id="25" fill="hold">
                            <p:stCondLst>
                              <p:cond delay="2000"/>
                            </p:stCondLst>
                            <p:childTnLst>
                              <p:par>
                                <p:cTn id="26" presetID="22" presetClass="entr" presetSubtype="2"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right)">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81"/>
        <p:cNvGrpSpPr/>
        <p:nvPr/>
      </p:nvGrpSpPr>
      <p:grpSpPr>
        <a:xfrm>
          <a:off x="0" y="0"/>
          <a:ext cx="0" cy="0"/>
          <a:chOff x="0" y="0"/>
          <a:chExt cx="0" cy="0"/>
        </a:xfrm>
      </p:grpSpPr>
      <p:grpSp>
        <p:nvGrpSpPr>
          <p:cNvPr id="16" name="Group 15">
            <a:extLst>
              <a:ext uri="{FF2B5EF4-FFF2-40B4-BE49-F238E27FC236}">
                <a16:creationId xmlns:a16="http://schemas.microsoft.com/office/drawing/2014/main" id="{5149D448-EBF5-FC4E-CCDD-588230E520F0}"/>
              </a:ext>
            </a:extLst>
          </p:cNvPr>
          <p:cNvGrpSpPr/>
          <p:nvPr/>
        </p:nvGrpSpPr>
        <p:grpSpPr>
          <a:xfrm>
            <a:off x="3066863" y="658815"/>
            <a:ext cx="3165272" cy="941503"/>
            <a:chOff x="3070046" y="216309"/>
            <a:chExt cx="3165272" cy="941503"/>
          </a:xfrm>
        </p:grpSpPr>
        <p:sp>
          <p:nvSpPr>
            <p:cNvPr id="17" name="TextBox 10">
              <a:extLst>
                <a:ext uri="{FF2B5EF4-FFF2-40B4-BE49-F238E27FC236}">
                  <a16:creationId xmlns:a16="http://schemas.microsoft.com/office/drawing/2014/main" id="{7D91FCD8-F531-BE15-D202-EAED529A8D68}"/>
                </a:ext>
              </a:extLst>
            </p:cNvPr>
            <p:cNvSpPr txBox="1"/>
            <p:nvPr/>
          </p:nvSpPr>
          <p:spPr>
            <a:xfrm>
              <a:off x="3231410" y="361079"/>
              <a:ext cx="3003908" cy="796733"/>
            </a:xfrm>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noFill/>
            <a:ln w="28575">
              <a:solidFill>
                <a:srgbClr val="8C6D4B"/>
              </a:solidFill>
              <a:prstDash val="solid"/>
              <a:extLst>
                <a:ext uri="{C807C97D-BFC1-408E-A445-0C87EB9F89A2}">
                  <ask:lineSketchStyleProps xmlns:ask="http://schemas.microsoft.com/office/drawing/2018/sketchyshapes" sd="1219033472">
                    <a:prstGeom prst="roundRect">
                      <a:avLst/>
                    </a:prstGeom>
                    <ask:type>
                      <ask:lineSketchCurved/>
                    </ask:type>
                  </ask:lineSketchStyleProps>
                </a:ext>
              </a:extLst>
            </a:ln>
          </p:spPr>
          <p:txBody>
            <a:bodyPr wrap="square" lIns="0" tIns="0" rIns="0" bIns="72000" rtlCol="0" anchor="t">
              <a:spAutoFit/>
            </a:bodyPr>
            <a:lstStyle/>
            <a:p>
              <a:pPr algn="ctr">
                <a:lnSpc>
                  <a:spcPct val="150000"/>
                </a:lnSpc>
              </a:pPr>
              <a:endParaRPr lang="en-US" sz="3200" b="1" dirty="0">
                <a:solidFill>
                  <a:srgbClr val="F8E8D9"/>
                </a:solidFill>
                <a:latin typeface="Arial" panose="020B0604020202020204" pitchFamily="34" charset="0"/>
                <a:cs typeface="Arial" panose="020B0604020202020204" pitchFamily="34" charset="0"/>
              </a:endParaRPr>
            </a:p>
          </p:txBody>
        </p:sp>
        <p:sp>
          <p:nvSpPr>
            <p:cNvPr id="18" name="TextBox 10">
              <a:extLst>
                <a:ext uri="{FF2B5EF4-FFF2-40B4-BE49-F238E27FC236}">
                  <a16:creationId xmlns:a16="http://schemas.microsoft.com/office/drawing/2014/main" id="{9F32F333-3EAF-A043-EE77-760F67F8765B}"/>
                </a:ext>
              </a:extLst>
            </p:cNvPr>
            <p:cNvSpPr txBox="1"/>
            <p:nvPr/>
          </p:nvSpPr>
          <p:spPr>
            <a:xfrm>
              <a:off x="3070046" y="216309"/>
              <a:ext cx="3003908" cy="796733"/>
            </a:xfrm>
            <a:prstGeom prst="roundRect">
              <a:avLst/>
            </a:prstGeom>
            <a:solidFill>
              <a:srgbClr val="A98659"/>
            </a:solidFill>
            <a:ln w="28575">
              <a:solidFill>
                <a:srgbClr val="8C6D4B"/>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72000" rtlCol="0" anchor="t">
              <a:spAutoFit/>
            </a:bodyPr>
            <a:lstStyle/>
            <a:p>
              <a:pPr algn="ctr">
                <a:lnSpc>
                  <a:spcPct val="150000"/>
                </a:lnSpc>
              </a:pPr>
              <a:r>
                <a:rPr lang="en-US" sz="3200" b="1" dirty="0">
                  <a:solidFill>
                    <a:srgbClr val="F8E8D9"/>
                  </a:solidFill>
                  <a:latin typeface="Arial" panose="020B0604020202020204" pitchFamily="34" charset="0"/>
                  <a:cs typeface="Arial" panose="020B0604020202020204" pitchFamily="34" charset="0"/>
                </a:rPr>
                <a:t>LUYỆN TẬP</a:t>
              </a:r>
            </a:p>
          </p:txBody>
        </p:sp>
      </p:grpSp>
      <p:sp>
        <p:nvSpPr>
          <p:cNvPr id="19" name="TextBox 18">
            <a:extLst>
              <a:ext uri="{FF2B5EF4-FFF2-40B4-BE49-F238E27FC236}">
                <a16:creationId xmlns:a16="http://schemas.microsoft.com/office/drawing/2014/main" id="{A88B9BEA-5E12-5737-D1D1-0094850AE75F}"/>
              </a:ext>
            </a:extLst>
          </p:cNvPr>
          <p:cNvSpPr txBox="1"/>
          <p:nvPr/>
        </p:nvSpPr>
        <p:spPr>
          <a:xfrm>
            <a:off x="1638414" y="1984079"/>
            <a:ext cx="6183533" cy="1131848"/>
          </a:xfrm>
          <a:prstGeom prst="rect">
            <a:avLst/>
          </a:prstGeom>
          <a:noFill/>
          <a:ln w="28575">
            <a:noFill/>
            <a:prstDash val="dash"/>
          </a:ln>
        </p:spPr>
        <p:txBody>
          <a:bodyPr wrap="square">
            <a:spAutoFit/>
          </a:bodyPr>
          <a:lstStyle/>
          <a:p>
            <a:pPr lvl="0" algn="just">
              <a:lnSpc>
                <a:spcPct val="150000"/>
              </a:lnSpc>
              <a:spcBef>
                <a:spcPts val="100"/>
              </a:spcBef>
              <a:spcAft>
                <a:spcPts val="100"/>
              </a:spcAft>
            </a:pPr>
            <a:r>
              <a:rPr lang="vi-VN" sz="2400" b="1" dirty="0">
                <a:solidFill>
                  <a:srgbClr val="A98659"/>
                </a:solidFill>
                <a:effectLst/>
                <a:latin typeface="Arial" panose="020B0604020202020204" pitchFamily="34" charset="0"/>
                <a:ea typeface="Arial" panose="020B0604020202020204" pitchFamily="34" charset="0"/>
                <a:cs typeface="Arial" panose="020B0604020202020204" pitchFamily="34" charset="0"/>
              </a:rPr>
              <a:t>Nhiệm vụ 1</a:t>
            </a:r>
            <a:r>
              <a:rPr lang="vi-VN" sz="2400" dirty="0">
                <a:solidFill>
                  <a:srgbClr val="3F3F3F"/>
                </a:solidFill>
                <a:effectLst/>
                <a:latin typeface="Arial" panose="020B0604020202020204" pitchFamily="34" charset="0"/>
                <a:ea typeface="Arial" panose="020B0604020202020204" pitchFamily="34" charset="0"/>
                <a:cs typeface="Arial" panose="020B0604020202020204" pitchFamily="34" charset="0"/>
              </a:rPr>
              <a:t>: Dựa vào kiến thức được học, hãy trả lời các câu hỏi trắc nghiệm sau đây.</a:t>
            </a:r>
            <a:endParaRPr lang="en-VN" sz="2400" dirty="0">
              <a:solidFill>
                <a:srgbClr val="3F3F3F"/>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2" name="Picture 1" descr="A group of people holding microphones&#10;&#10;Description automatically generated with medium confidence">
            <a:extLst>
              <a:ext uri="{FF2B5EF4-FFF2-40B4-BE49-F238E27FC236}">
                <a16:creationId xmlns:a16="http://schemas.microsoft.com/office/drawing/2014/main" id="{806B78A3-99E1-7AE8-AB3E-C1CE10A294F2}"/>
              </a:ext>
            </a:extLst>
          </p:cNvPr>
          <p:cNvPicPr>
            <a:picLocks noChangeAspect="1"/>
          </p:cNvPicPr>
          <p:nvPr/>
        </p:nvPicPr>
        <p:blipFill>
          <a:blip r:embed="rId3"/>
          <a:stretch>
            <a:fillRect/>
          </a:stretch>
        </p:blipFill>
        <p:spPr>
          <a:xfrm>
            <a:off x="1499633" y="3115927"/>
            <a:ext cx="6299733" cy="2491330"/>
          </a:xfrm>
          <a:prstGeom prst="rect">
            <a:avLst/>
          </a:prstGeom>
        </p:spPr>
      </p:pic>
    </p:spTree>
    <p:extLst>
      <p:ext uri="{BB962C8B-B14F-4D97-AF65-F5344CB8AC3E}">
        <p14:creationId xmlns:p14="http://schemas.microsoft.com/office/powerpoint/2010/main" val="384220304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5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6"/>
                                        </p:tgtEl>
                                        <p:attrNameLst>
                                          <p:attrName>ppt_x</p:attrName>
                                          <p:attrName>ppt_y</p:attrName>
                                        </p:attrNameLst>
                                      </p:cBhvr>
                                    </p:animMotion>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43"/>
        <p:cNvGrpSpPr/>
        <p:nvPr/>
      </p:nvGrpSpPr>
      <p:grpSpPr>
        <a:xfrm>
          <a:off x="0" y="0"/>
          <a:ext cx="0" cy="0"/>
          <a:chOff x="0" y="0"/>
          <a:chExt cx="0" cy="0"/>
        </a:xfrm>
      </p:grpSpPr>
      <p:grpSp>
        <p:nvGrpSpPr>
          <p:cNvPr id="3980" name="Google Shape;3980;p52"/>
          <p:cNvGrpSpPr/>
          <p:nvPr/>
        </p:nvGrpSpPr>
        <p:grpSpPr>
          <a:xfrm>
            <a:off x="-1663410" y="2771468"/>
            <a:ext cx="3829064" cy="3852076"/>
            <a:chOff x="238125" y="3920275"/>
            <a:chExt cx="973400" cy="979250"/>
          </a:xfrm>
        </p:grpSpPr>
        <p:sp>
          <p:nvSpPr>
            <p:cNvPr id="3981" name="Google Shape;3981;p52"/>
            <p:cNvSpPr/>
            <p:nvPr/>
          </p:nvSpPr>
          <p:spPr>
            <a:xfrm>
              <a:off x="411900" y="4071500"/>
              <a:ext cx="672625" cy="672625"/>
            </a:xfrm>
            <a:custGeom>
              <a:avLst/>
              <a:gdLst/>
              <a:ahLst/>
              <a:cxnLst/>
              <a:rect l="l" t="t" r="r" b="b"/>
              <a:pathLst>
                <a:path w="26905" h="26905" extrusionOk="0">
                  <a:moveTo>
                    <a:pt x="13436" y="1"/>
                  </a:moveTo>
                  <a:cubicBezTo>
                    <a:pt x="6016" y="1"/>
                    <a:pt x="1" y="6017"/>
                    <a:pt x="1" y="13469"/>
                  </a:cubicBezTo>
                  <a:cubicBezTo>
                    <a:pt x="1" y="20889"/>
                    <a:pt x="6016" y="26905"/>
                    <a:pt x="13436" y="26905"/>
                  </a:cubicBezTo>
                  <a:cubicBezTo>
                    <a:pt x="20855" y="26905"/>
                    <a:pt x="26905" y="20889"/>
                    <a:pt x="26905" y="13469"/>
                  </a:cubicBezTo>
                  <a:cubicBezTo>
                    <a:pt x="26905" y="6017"/>
                    <a:pt x="20855" y="1"/>
                    <a:pt x="13436" y="1"/>
                  </a:cubicBez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52"/>
            <p:cNvSpPr/>
            <p:nvPr/>
          </p:nvSpPr>
          <p:spPr>
            <a:xfrm>
              <a:off x="328350" y="4094075"/>
              <a:ext cx="736125" cy="627100"/>
            </a:xfrm>
            <a:custGeom>
              <a:avLst/>
              <a:gdLst/>
              <a:ahLst/>
              <a:cxnLst/>
              <a:rect l="l" t="t" r="r" b="b"/>
              <a:pathLst>
                <a:path w="29445" h="25084" extrusionOk="0">
                  <a:moveTo>
                    <a:pt x="16754" y="192"/>
                  </a:moveTo>
                  <a:cubicBezTo>
                    <a:pt x="18182" y="192"/>
                    <a:pt x="19616" y="438"/>
                    <a:pt x="20989" y="936"/>
                  </a:cubicBezTo>
                  <a:lnTo>
                    <a:pt x="19452" y="5013"/>
                  </a:lnTo>
                  <a:cubicBezTo>
                    <a:pt x="18567" y="4693"/>
                    <a:pt x="17640" y="4533"/>
                    <a:pt x="16713" y="4533"/>
                  </a:cubicBezTo>
                  <a:cubicBezTo>
                    <a:pt x="15609" y="4533"/>
                    <a:pt x="14504" y="4760"/>
                    <a:pt x="13469" y="5214"/>
                  </a:cubicBezTo>
                  <a:lnTo>
                    <a:pt x="11698" y="1270"/>
                  </a:lnTo>
                  <a:cubicBezTo>
                    <a:pt x="13293" y="555"/>
                    <a:pt x="15019" y="192"/>
                    <a:pt x="16754" y="192"/>
                  </a:cubicBezTo>
                  <a:close/>
                  <a:moveTo>
                    <a:pt x="21156" y="1003"/>
                  </a:moveTo>
                  <a:cubicBezTo>
                    <a:pt x="24164" y="2172"/>
                    <a:pt x="26570" y="4445"/>
                    <a:pt x="27940" y="7353"/>
                  </a:cubicBezTo>
                  <a:lnTo>
                    <a:pt x="23963" y="9157"/>
                  </a:lnTo>
                  <a:cubicBezTo>
                    <a:pt x="23094" y="7286"/>
                    <a:pt x="21524" y="5849"/>
                    <a:pt x="19619" y="5080"/>
                  </a:cubicBezTo>
                  <a:lnTo>
                    <a:pt x="21156" y="1003"/>
                  </a:lnTo>
                  <a:close/>
                  <a:moveTo>
                    <a:pt x="11531" y="1337"/>
                  </a:moveTo>
                  <a:lnTo>
                    <a:pt x="13302" y="5314"/>
                  </a:lnTo>
                  <a:cubicBezTo>
                    <a:pt x="11464" y="6183"/>
                    <a:pt x="9993" y="7754"/>
                    <a:pt x="9258" y="9659"/>
                  </a:cubicBezTo>
                  <a:lnTo>
                    <a:pt x="5181" y="8155"/>
                  </a:lnTo>
                  <a:cubicBezTo>
                    <a:pt x="6317" y="5147"/>
                    <a:pt x="8590" y="2707"/>
                    <a:pt x="11531" y="1337"/>
                  </a:cubicBezTo>
                  <a:close/>
                  <a:moveTo>
                    <a:pt x="28007" y="7520"/>
                  </a:moveTo>
                  <a:cubicBezTo>
                    <a:pt x="29344" y="10461"/>
                    <a:pt x="29444" y="13803"/>
                    <a:pt x="28342" y="16811"/>
                  </a:cubicBezTo>
                  <a:lnTo>
                    <a:pt x="24264" y="15274"/>
                  </a:lnTo>
                  <a:cubicBezTo>
                    <a:pt x="24565" y="14405"/>
                    <a:pt x="24732" y="13502"/>
                    <a:pt x="24732" y="12566"/>
                  </a:cubicBezTo>
                  <a:cubicBezTo>
                    <a:pt x="24732" y="11430"/>
                    <a:pt x="24498" y="10327"/>
                    <a:pt x="24064" y="9325"/>
                  </a:cubicBezTo>
                  <a:lnTo>
                    <a:pt x="28007" y="7520"/>
                  </a:lnTo>
                  <a:close/>
                  <a:moveTo>
                    <a:pt x="5114" y="8322"/>
                  </a:moveTo>
                  <a:lnTo>
                    <a:pt x="9191" y="9826"/>
                  </a:lnTo>
                  <a:cubicBezTo>
                    <a:pt x="8456" y="11764"/>
                    <a:pt x="8556" y="13903"/>
                    <a:pt x="9392" y="15808"/>
                  </a:cubicBezTo>
                  <a:lnTo>
                    <a:pt x="5415" y="17613"/>
                  </a:lnTo>
                  <a:cubicBezTo>
                    <a:pt x="4111" y="14672"/>
                    <a:pt x="4011" y="11330"/>
                    <a:pt x="5114" y="8322"/>
                  </a:cubicBezTo>
                  <a:close/>
                  <a:moveTo>
                    <a:pt x="16656" y="4704"/>
                  </a:moveTo>
                  <a:cubicBezTo>
                    <a:pt x="20693" y="4704"/>
                    <a:pt x="24565" y="7839"/>
                    <a:pt x="24565" y="12566"/>
                  </a:cubicBezTo>
                  <a:cubicBezTo>
                    <a:pt x="24565" y="16878"/>
                    <a:pt x="21056" y="20387"/>
                    <a:pt x="16711" y="20387"/>
                  </a:cubicBezTo>
                  <a:cubicBezTo>
                    <a:pt x="9726" y="20387"/>
                    <a:pt x="6250" y="11965"/>
                    <a:pt x="11163" y="7019"/>
                  </a:cubicBezTo>
                  <a:cubicBezTo>
                    <a:pt x="12762" y="5420"/>
                    <a:pt x="14728" y="4704"/>
                    <a:pt x="16656" y="4704"/>
                  </a:cubicBezTo>
                  <a:close/>
                  <a:moveTo>
                    <a:pt x="24197" y="15441"/>
                  </a:moveTo>
                  <a:lnTo>
                    <a:pt x="28275" y="16978"/>
                  </a:lnTo>
                  <a:cubicBezTo>
                    <a:pt x="27109" y="19976"/>
                    <a:pt x="24847" y="22410"/>
                    <a:pt x="21952" y="23750"/>
                  </a:cubicBezTo>
                  <a:lnTo>
                    <a:pt x="21952" y="23750"/>
                  </a:lnTo>
                  <a:lnTo>
                    <a:pt x="20153" y="19819"/>
                  </a:lnTo>
                  <a:cubicBezTo>
                    <a:pt x="21992" y="18916"/>
                    <a:pt x="23462" y="17346"/>
                    <a:pt x="24197" y="15441"/>
                  </a:cubicBezTo>
                  <a:close/>
                  <a:moveTo>
                    <a:pt x="9459" y="15975"/>
                  </a:moveTo>
                  <a:cubicBezTo>
                    <a:pt x="10361" y="17814"/>
                    <a:pt x="11898" y="19284"/>
                    <a:pt x="13837" y="20053"/>
                  </a:cubicBezTo>
                  <a:lnTo>
                    <a:pt x="12299" y="24130"/>
                  </a:lnTo>
                  <a:cubicBezTo>
                    <a:pt x="9292" y="22960"/>
                    <a:pt x="6852" y="20688"/>
                    <a:pt x="5515" y="17780"/>
                  </a:cubicBezTo>
                  <a:lnTo>
                    <a:pt x="9459" y="15975"/>
                  </a:lnTo>
                  <a:close/>
                  <a:moveTo>
                    <a:pt x="19986" y="19886"/>
                  </a:moveTo>
                  <a:lnTo>
                    <a:pt x="21758" y="23863"/>
                  </a:lnTo>
                  <a:cubicBezTo>
                    <a:pt x="20183" y="24569"/>
                    <a:pt x="18480" y="24922"/>
                    <a:pt x="16767" y="24922"/>
                  </a:cubicBezTo>
                  <a:cubicBezTo>
                    <a:pt x="15318" y="24922"/>
                    <a:pt x="13860" y="24669"/>
                    <a:pt x="12467" y="24163"/>
                  </a:cubicBezTo>
                  <a:lnTo>
                    <a:pt x="14004" y="20086"/>
                  </a:lnTo>
                  <a:cubicBezTo>
                    <a:pt x="14881" y="20419"/>
                    <a:pt x="15798" y="20580"/>
                    <a:pt x="16717" y="20580"/>
                  </a:cubicBezTo>
                  <a:cubicBezTo>
                    <a:pt x="17829" y="20580"/>
                    <a:pt x="18943" y="20343"/>
                    <a:pt x="19986" y="19886"/>
                  </a:cubicBezTo>
                  <a:close/>
                  <a:moveTo>
                    <a:pt x="16711" y="0"/>
                  </a:moveTo>
                  <a:cubicBezTo>
                    <a:pt x="5548" y="34"/>
                    <a:pt x="0" y="13502"/>
                    <a:pt x="7888" y="21390"/>
                  </a:cubicBezTo>
                  <a:cubicBezTo>
                    <a:pt x="10281" y="23805"/>
                    <a:pt x="13483" y="25083"/>
                    <a:pt x="16742" y="25083"/>
                  </a:cubicBezTo>
                  <a:cubicBezTo>
                    <a:pt x="18352" y="25083"/>
                    <a:pt x="19976" y="24771"/>
                    <a:pt x="21524" y="24130"/>
                  </a:cubicBezTo>
                  <a:cubicBezTo>
                    <a:pt x="26203" y="22192"/>
                    <a:pt x="29277" y="17613"/>
                    <a:pt x="29277" y="12566"/>
                  </a:cubicBezTo>
                  <a:cubicBezTo>
                    <a:pt x="29277" y="5648"/>
                    <a:pt x="23663" y="0"/>
                    <a:pt x="16711" y="0"/>
                  </a:cubicBez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52"/>
            <p:cNvSpPr/>
            <p:nvPr/>
          </p:nvSpPr>
          <p:spPr>
            <a:xfrm>
              <a:off x="714375" y="3920275"/>
              <a:ext cx="66850" cy="72725"/>
            </a:xfrm>
            <a:custGeom>
              <a:avLst/>
              <a:gdLst/>
              <a:ahLst/>
              <a:cxnLst/>
              <a:rect l="l" t="t" r="r" b="b"/>
              <a:pathLst>
                <a:path w="2674" h="2909" extrusionOk="0">
                  <a:moveTo>
                    <a:pt x="0" y="1"/>
                  </a:moveTo>
                  <a:lnTo>
                    <a:pt x="0" y="67"/>
                  </a:lnTo>
                  <a:cubicBezTo>
                    <a:pt x="234" y="101"/>
                    <a:pt x="301" y="134"/>
                    <a:pt x="301" y="435"/>
                  </a:cubicBezTo>
                  <a:lnTo>
                    <a:pt x="301" y="2307"/>
                  </a:lnTo>
                  <a:cubicBezTo>
                    <a:pt x="301" y="2674"/>
                    <a:pt x="234" y="2808"/>
                    <a:pt x="0" y="2841"/>
                  </a:cubicBezTo>
                  <a:lnTo>
                    <a:pt x="0" y="2908"/>
                  </a:lnTo>
                  <a:lnTo>
                    <a:pt x="802" y="2908"/>
                  </a:lnTo>
                  <a:lnTo>
                    <a:pt x="802" y="2841"/>
                  </a:lnTo>
                  <a:cubicBezTo>
                    <a:pt x="401" y="2808"/>
                    <a:pt x="368" y="2674"/>
                    <a:pt x="368" y="2240"/>
                  </a:cubicBezTo>
                  <a:lnTo>
                    <a:pt x="368" y="636"/>
                  </a:lnTo>
                  <a:lnTo>
                    <a:pt x="2172" y="2908"/>
                  </a:lnTo>
                  <a:lnTo>
                    <a:pt x="2373" y="2908"/>
                  </a:lnTo>
                  <a:lnTo>
                    <a:pt x="2373" y="602"/>
                  </a:lnTo>
                  <a:cubicBezTo>
                    <a:pt x="2373" y="201"/>
                    <a:pt x="2406" y="101"/>
                    <a:pt x="2674" y="67"/>
                  </a:cubicBezTo>
                  <a:lnTo>
                    <a:pt x="2674" y="1"/>
                  </a:lnTo>
                  <a:lnTo>
                    <a:pt x="1872" y="1"/>
                  </a:lnTo>
                  <a:lnTo>
                    <a:pt x="1872" y="67"/>
                  </a:lnTo>
                  <a:cubicBezTo>
                    <a:pt x="2273" y="101"/>
                    <a:pt x="2306" y="234"/>
                    <a:pt x="2306" y="669"/>
                  </a:cubicBezTo>
                  <a:lnTo>
                    <a:pt x="2306" y="1972"/>
                  </a:lnTo>
                  <a:lnTo>
                    <a:pt x="702" y="1"/>
                  </a:ln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52"/>
            <p:cNvSpPr/>
            <p:nvPr/>
          </p:nvSpPr>
          <p:spPr>
            <a:xfrm>
              <a:off x="722725" y="4823475"/>
              <a:ext cx="50150" cy="76050"/>
            </a:xfrm>
            <a:custGeom>
              <a:avLst/>
              <a:gdLst/>
              <a:ahLst/>
              <a:cxnLst/>
              <a:rect l="l" t="t" r="r" b="b"/>
              <a:pathLst>
                <a:path w="2006" h="3042" extrusionOk="0">
                  <a:moveTo>
                    <a:pt x="936" y="1"/>
                  </a:moveTo>
                  <a:cubicBezTo>
                    <a:pt x="435" y="1"/>
                    <a:pt x="0" y="301"/>
                    <a:pt x="0" y="769"/>
                  </a:cubicBezTo>
                  <a:cubicBezTo>
                    <a:pt x="0" y="1237"/>
                    <a:pt x="368" y="1471"/>
                    <a:pt x="735" y="1705"/>
                  </a:cubicBezTo>
                  <a:cubicBezTo>
                    <a:pt x="1103" y="1939"/>
                    <a:pt x="1370" y="2140"/>
                    <a:pt x="1370" y="2474"/>
                  </a:cubicBezTo>
                  <a:cubicBezTo>
                    <a:pt x="1370" y="2724"/>
                    <a:pt x="1136" y="2945"/>
                    <a:pt x="887" y="2945"/>
                  </a:cubicBezTo>
                  <a:cubicBezTo>
                    <a:pt x="870" y="2945"/>
                    <a:pt x="853" y="2944"/>
                    <a:pt x="836" y="2942"/>
                  </a:cubicBezTo>
                  <a:cubicBezTo>
                    <a:pt x="334" y="2942"/>
                    <a:pt x="134" y="2440"/>
                    <a:pt x="100" y="1906"/>
                  </a:cubicBezTo>
                  <a:lnTo>
                    <a:pt x="0" y="1906"/>
                  </a:lnTo>
                  <a:lnTo>
                    <a:pt x="0" y="3009"/>
                  </a:lnTo>
                  <a:lnTo>
                    <a:pt x="100" y="3009"/>
                  </a:lnTo>
                  <a:cubicBezTo>
                    <a:pt x="100" y="2908"/>
                    <a:pt x="134" y="2841"/>
                    <a:pt x="167" y="2841"/>
                  </a:cubicBezTo>
                  <a:cubicBezTo>
                    <a:pt x="234" y="2841"/>
                    <a:pt x="301" y="2841"/>
                    <a:pt x="334" y="2875"/>
                  </a:cubicBezTo>
                  <a:cubicBezTo>
                    <a:pt x="535" y="3009"/>
                    <a:pt x="769" y="3042"/>
                    <a:pt x="1003" y="3042"/>
                  </a:cubicBezTo>
                  <a:cubicBezTo>
                    <a:pt x="1538" y="3042"/>
                    <a:pt x="2005" y="2775"/>
                    <a:pt x="2005" y="2240"/>
                  </a:cubicBezTo>
                  <a:cubicBezTo>
                    <a:pt x="2005" y="1805"/>
                    <a:pt x="1705" y="1571"/>
                    <a:pt x="1304" y="1304"/>
                  </a:cubicBezTo>
                  <a:cubicBezTo>
                    <a:pt x="836" y="1003"/>
                    <a:pt x="602" y="870"/>
                    <a:pt x="602" y="535"/>
                  </a:cubicBezTo>
                  <a:cubicBezTo>
                    <a:pt x="602" y="268"/>
                    <a:pt x="802" y="101"/>
                    <a:pt x="1070" y="101"/>
                  </a:cubicBezTo>
                  <a:cubicBezTo>
                    <a:pt x="1504" y="101"/>
                    <a:pt x="1738" y="569"/>
                    <a:pt x="1772" y="970"/>
                  </a:cubicBezTo>
                  <a:lnTo>
                    <a:pt x="1838" y="970"/>
                  </a:lnTo>
                  <a:cubicBezTo>
                    <a:pt x="1838" y="402"/>
                    <a:pt x="1872" y="201"/>
                    <a:pt x="1872" y="34"/>
                  </a:cubicBezTo>
                  <a:lnTo>
                    <a:pt x="1772" y="34"/>
                  </a:lnTo>
                  <a:cubicBezTo>
                    <a:pt x="1772" y="168"/>
                    <a:pt x="1738" y="235"/>
                    <a:pt x="1705" y="235"/>
                  </a:cubicBezTo>
                  <a:cubicBezTo>
                    <a:pt x="1638" y="235"/>
                    <a:pt x="1571" y="201"/>
                    <a:pt x="1538" y="168"/>
                  </a:cubicBezTo>
                  <a:cubicBezTo>
                    <a:pt x="1370" y="34"/>
                    <a:pt x="1137" y="1"/>
                    <a:pt x="936" y="1"/>
                  </a:cubicBez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52"/>
            <p:cNvSpPr/>
            <p:nvPr/>
          </p:nvSpPr>
          <p:spPr>
            <a:xfrm>
              <a:off x="1154675" y="4371450"/>
              <a:ext cx="56850" cy="72725"/>
            </a:xfrm>
            <a:custGeom>
              <a:avLst/>
              <a:gdLst/>
              <a:ahLst/>
              <a:cxnLst/>
              <a:rect l="l" t="t" r="r" b="b"/>
              <a:pathLst>
                <a:path w="2274" h="2909" extrusionOk="0">
                  <a:moveTo>
                    <a:pt x="1" y="1"/>
                  </a:moveTo>
                  <a:lnTo>
                    <a:pt x="1" y="101"/>
                  </a:lnTo>
                  <a:cubicBezTo>
                    <a:pt x="268" y="101"/>
                    <a:pt x="302" y="135"/>
                    <a:pt x="302" y="435"/>
                  </a:cubicBezTo>
                  <a:lnTo>
                    <a:pt x="302" y="2474"/>
                  </a:lnTo>
                  <a:cubicBezTo>
                    <a:pt x="302" y="2775"/>
                    <a:pt x="268" y="2842"/>
                    <a:pt x="1" y="2842"/>
                  </a:cubicBezTo>
                  <a:lnTo>
                    <a:pt x="1" y="2909"/>
                  </a:lnTo>
                  <a:lnTo>
                    <a:pt x="2274" y="2909"/>
                  </a:lnTo>
                  <a:cubicBezTo>
                    <a:pt x="2274" y="2675"/>
                    <a:pt x="2274" y="2441"/>
                    <a:pt x="2274" y="2307"/>
                  </a:cubicBezTo>
                  <a:lnTo>
                    <a:pt x="2274" y="1939"/>
                  </a:lnTo>
                  <a:lnTo>
                    <a:pt x="2173" y="1939"/>
                  </a:lnTo>
                  <a:cubicBezTo>
                    <a:pt x="2073" y="2608"/>
                    <a:pt x="1806" y="2842"/>
                    <a:pt x="1438" y="2842"/>
                  </a:cubicBezTo>
                  <a:lnTo>
                    <a:pt x="1237" y="2842"/>
                  </a:lnTo>
                  <a:cubicBezTo>
                    <a:pt x="1004" y="2842"/>
                    <a:pt x="970" y="2808"/>
                    <a:pt x="970" y="2541"/>
                  </a:cubicBezTo>
                  <a:lnTo>
                    <a:pt x="970" y="1505"/>
                  </a:lnTo>
                  <a:lnTo>
                    <a:pt x="1104" y="1505"/>
                  </a:lnTo>
                  <a:cubicBezTo>
                    <a:pt x="1438" y="1505"/>
                    <a:pt x="1572" y="1739"/>
                    <a:pt x="1605" y="2040"/>
                  </a:cubicBezTo>
                  <a:lnTo>
                    <a:pt x="1705" y="2040"/>
                  </a:lnTo>
                  <a:cubicBezTo>
                    <a:pt x="1672" y="1739"/>
                    <a:pt x="1672" y="1605"/>
                    <a:pt x="1672" y="1438"/>
                  </a:cubicBezTo>
                  <a:lnTo>
                    <a:pt x="1672" y="1271"/>
                  </a:lnTo>
                  <a:lnTo>
                    <a:pt x="1672" y="870"/>
                  </a:lnTo>
                  <a:lnTo>
                    <a:pt x="1572" y="870"/>
                  </a:lnTo>
                  <a:cubicBezTo>
                    <a:pt x="1538" y="1104"/>
                    <a:pt x="1405" y="1405"/>
                    <a:pt x="1070" y="1405"/>
                  </a:cubicBezTo>
                  <a:lnTo>
                    <a:pt x="937" y="1405"/>
                  </a:lnTo>
                  <a:lnTo>
                    <a:pt x="937" y="402"/>
                  </a:lnTo>
                  <a:cubicBezTo>
                    <a:pt x="937" y="135"/>
                    <a:pt x="1004" y="101"/>
                    <a:pt x="1237" y="101"/>
                  </a:cubicBezTo>
                  <a:lnTo>
                    <a:pt x="1405" y="101"/>
                  </a:lnTo>
                  <a:cubicBezTo>
                    <a:pt x="1772" y="101"/>
                    <a:pt x="2006" y="302"/>
                    <a:pt x="2073" y="903"/>
                  </a:cubicBezTo>
                  <a:lnTo>
                    <a:pt x="2173" y="903"/>
                  </a:lnTo>
                  <a:cubicBezTo>
                    <a:pt x="2173" y="803"/>
                    <a:pt x="2173" y="703"/>
                    <a:pt x="2173" y="602"/>
                  </a:cubicBezTo>
                  <a:cubicBezTo>
                    <a:pt x="2173" y="502"/>
                    <a:pt x="2207" y="235"/>
                    <a:pt x="2207" y="1"/>
                  </a:cubicBez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52"/>
            <p:cNvSpPr/>
            <p:nvPr/>
          </p:nvSpPr>
          <p:spPr>
            <a:xfrm>
              <a:off x="238125" y="4371450"/>
              <a:ext cx="101950" cy="73550"/>
            </a:xfrm>
            <a:custGeom>
              <a:avLst/>
              <a:gdLst/>
              <a:ahLst/>
              <a:cxnLst/>
              <a:rect l="l" t="t" r="r" b="b"/>
              <a:pathLst>
                <a:path w="4078" h="2942" extrusionOk="0">
                  <a:moveTo>
                    <a:pt x="0" y="1"/>
                  </a:moveTo>
                  <a:lnTo>
                    <a:pt x="0" y="101"/>
                  </a:lnTo>
                  <a:cubicBezTo>
                    <a:pt x="67" y="101"/>
                    <a:pt x="201" y="135"/>
                    <a:pt x="267" y="335"/>
                  </a:cubicBezTo>
                  <a:lnTo>
                    <a:pt x="1203" y="2942"/>
                  </a:lnTo>
                  <a:lnTo>
                    <a:pt x="1471" y="2942"/>
                  </a:lnTo>
                  <a:lnTo>
                    <a:pt x="2072" y="1104"/>
                  </a:lnTo>
                  <a:lnTo>
                    <a:pt x="2707" y="2942"/>
                  </a:lnTo>
                  <a:lnTo>
                    <a:pt x="2974" y="2942"/>
                  </a:lnTo>
                  <a:lnTo>
                    <a:pt x="3710" y="569"/>
                  </a:lnTo>
                  <a:cubicBezTo>
                    <a:pt x="3743" y="369"/>
                    <a:pt x="3877" y="168"/>
                    <a:pt x="4077" y="101"/>
                  </a:cubicBezTo>
                  <a:lnTo>
                    <a:pt x="4077" y="1"/>
                  </a:lnTo>
                  <a:lnTo>
                    <a:pt x="3242" y="1"/>
                  </a:lnTo>
                  <a:lnTo>
                    <a:pt x="3242" y="68"/>
                  </a:lnTo>
                  <a:cubicBezTo>
                    <a:pt x="3476" y="101"/>
                    <a:pt x="3609" y="168"/>
                    <a:pt x="3609" y="435"/>
                  </a:cubicBezTo>
                  <a:cubicBezTo>
                    <a:pt x="3576" y="602"/>
                    <a:pt x="3543" y="736"/>
                    <a:pt x="3509" y="903"/>
                  </a:cubicBezTo>
                  <a:lnTo>
                    <a:pt x="3108" y="2173"/>
                  </a:lnTo>
                  <a:lnTo>
                    <a:pt x="2540" y="435"/>
                  </a:lnTo>
                  <a:cubicBezTo>
                    <a:pt x="2507" y="369"/>
                    <a:pt x="2507" y="302"/>
                    <a:pt x="2507" y="235"/>
                  </a:cubicBezTo>
                  <a:cubicBezTo>
                    <a:pt x="2507" y="101"/>
                    <a:pt x="2607" y="101"/>
                    <a:pt x="2774" y="101"/>
                  </a:cubicBezTo>
                  <a:lnTo>
                    <a:pt x="2774" y="1"/>
                  </a:lnTo>
                  <a:lnTo>
                    <a:pt x="1604" y="1"/>
                  </a:lnTo>
                  <a:lnTo>
                    <a:pt x="1604" y="101"/>
                  </a:lnTo>
                  <a:cubicBezTo>
                    <a:pt x="1671" y="101"/>
                    <a:pt x="1771" y="135"/>
                    <a:pt x="1805" y="302"/>
                  </a:cubicBezTo>
                  <a:lnTo>
                    <a:pt x="2039" y="937"/>
                  </a:lnTo>
                  <a:lnTo>
                    <a:pt x="1604" y="2173"/>
                  </a:lnTo>
                  <a:lnTo>
                    <a:pt x="1003" y="435"/>
                  </a:lnTo>
                  <a:cubicBezTo>
                    <a:pt x="1003" y="369"/>
                    <a:pt x="969" y="302"/>
                    <a:pt x="969" y="235"/>
                  </a:cubicBezTo>
                  <a:cubicBezTo>
                    <a:pt x="969" y="177"/>
                    <a:pt x="1019" y="95"/>
                    <a:pt x="1097" y="95"/>
                  </a:cubicBezTo>
                  <a:cubicBezTo>
                    <a:pt x="1110" y="95"/>
                    <a:pt x="1123" y="97"/>
                    <a:pt x="1136" y="101"/>
                  </a:cubicBezTo>
                  <a:lnTo>
                    <a:pt x="1136" y="1"/>
                  </a:ln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52"/>
            <p:cNvSpPr/>
            <p:nvPr/>
          </p:nvSpPr>
          <p:spPr>
            <a:xfrm>
              <a:off x="330025" y="4058125"/>
              <a:ext cx="766200" cy="700175"/>
            </a:xfrm>
            <a:custGeom>
              <a:avLst/>
              <a:gdLst/>
              <a:ahLst/>
              <a:cxnLst/>
              <a:rect l="l" t="t" r="r" b="b"/>
              <a:pathLst>
                <a:path w="30648" h="28007" extrusionOk="0">
                  <a:moveTo>
                    <a:pt x="16564" y="1509"/>
                  </a:moveTo>
                  <a:cubicBezTo>
                    <a:pt x="22969" y="1509"/>
                    <a:pt x="29110" y="6493"/>
                    <a:pt x="29110" y="14004"/>
                  </a:cubicBezTo>
                  <a:cubicBezTo>
                    <a:pt x="29110" y="20889"/>
                    <a:pt x="23529" y="26470"/>
                    <a:pt x="16644" y="26470"/>
                  </a:cubicBezTo>
                  <a:cubicBezTo>
                    <a:pt x="5548" y="26470"/>
                    <a:pt x="0" y="13035"/>
                    <a:pt x="7854" y="5181"/>
                  </a:cubicBezTo>
                  <a:cubicBezTo>
                    <a:pt x="10391" y="2644"/>
                    <a:pt x="13508" y="1509"/>
                    <a:pt x="16564" y="1509"/>
                  </a:cubicBezTo>
                  <a:close/>
                  <a:moveTo>
                    <a:pt x="16644" y="1"/>
                  </a:moveTo>
                  <a:cubicBezTo>
                    <a:pt x="10996" y="1"/>
                    <a:pt x="5882" y="3410"/>
                    <a:pt x="3710" y="8657"/>
                  </a:cubicBezTo>
                  <a:cubicBezTo>
                    <a:pt x="1571" y="13871"/>
                    <a:pt x="2741" y="19886"/>
                    <a:pt x="6751" y="23897"/>
                  </a:cubicBezTo>
                  <a:cubicBezTo>
                    <a:pt x="9434" y="26580"/>
                    <a:pt x="13015" y="28007"/>
                    <a:pt x="16662" y="28007"/>
                  </a:cubicBezTo>
                  <a:cubicBezTo>
                    <a:pt x="18467" y="28007"/>
                    <a:pt x="20288" y="27657"/>
                    <a:pt x="22025" y="26938"/>
                  </a:cubicBezTo>
                  <a:cubicBezTo>
                    <a:pt x="27238" y="24766"/>
                    <a:pt x="30647" y="19653"/>
                    <a:pt x="30647" y="14004"/>
                  </a:cubicBezTo>
                  <a:cubicBezTo>
                    <a:pt x="30647" y="6284"/>
                    <a:pt x="24398" y="1"/>
                    <a:pt x="16644" y="1"/>
                  </a:cubicBez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52"/>
            <p:cNvSpPr/>
            <p:nvPr/>
          </p:nvSpPr>
          <p:spPr>
            <a:xfrm>
              <a:off x="412750" y="4074850"/>
              <a:ext cx="667600" cy="667000"/>
            </a:xfrm>
            <a:custGeom>
              <a:avLst/>
              <a:gdLst/>
              <a:ahLst/>
              <a:cxnLst/>
              <a:rect l="l" t="t" r="r" b="b"/>
              <a:pathLst>
                <a:path w="26704" h="26680" extrusionOk="0">
                  <a:moveTo>
                    <a:pt x="12867" y="0"/>
                  </a:moveTo>
                  <a:cubicBezTo>
                    <a:pt x="12566" y="0"/>
                    <a:pt x="12232" y="34"/>
                    <a:pt x="11931" y="34"/>
                  </a:cubicBezTo>
                  <a:cubicBezTo>
                    <a:pt x="11864" y="67"/>
                    <a:pt x="11831" y="101"/>
                    <a:pt x="11864" y="168"/>
                  </a:cubicBezTo>
                  <a:cubicBezTo>
                    <a:pt x="11864" y="201"/>
                    <a:pt x="11898" y="234"/>
                    <a:pt x="11931" y="234"/>
                  </a:cubicBezTo>
                  <a:cubicBezTo>
                    <a:pt x="12232" y="201"/>
                    <a:pt x="12566" y="168"/>
                    <a:pt x="12867" y="168"/>
                  </a:cubicBezTo>
                  <a:cubicBezTo>
                    <a:pt x="12967" y="168"/>
                    <a:pt x="12967" y="0"/>
                    <a:pt x="12867" y="0"/>
                  </a:cubicBezTo>
                  <a:close/>
                  <a:moveTo>
                    <a:pt x="13803" y="0"/>
                  </a:moveTo>
                  <a:cubicBezTo>
                    <a:pt x="13769" y="0"/>
                    <a:pt x="13703" y="34"/>
                    <a:pt x="13703" y="67"/>
                  </a:cubicBezTo>
                  <a:cubicBezTo>
                    <a:pt x="13703" y="134"/>
                    <a:pt x="13736" y="168"/>
                    <a:pt x="13803" y="168"/>
                  </a:cubicBezTo>
                  <a:cubicBezTo>
                    <a:pt x="14104" y="201"/>
                    <a:pt x="14404" y="201"/>
                    <a:pt x="14705" y="234"/>
                  </a:cubicBezTo>
                  <a:lnTo>
                    <a:pt x="14739" y="234"/>
                  </a:lnTo>
                  <a:cubicBezTo>
                    <a:pt x="14872" y="234"/>
                    <a:pt x="14872" y="67"/>
                    <a:pt x="14739" y="34"/>
                  </a:cubicBezTo>
                  <a:cubicBezTo>
                    <a:pt x="14438" y="34"/>
                    <a:pt x="14104" y="0"/>
                    <a:pt x="13803" y="0"/>
                  </a:cubicBezTo>
                  <a:close/>
                  <a:moveTo>
                    <a:pt x="11046" y="209"/>
                  </a:moveTo>
                  <a:cubicBezTo>
                    <a:pt x="11029" y="209"/>
                    <a:pt x="11012" y="218"/>
                    <a:pt x="10996" y="234"/>
                  </a:cubicBezTo>
                  <a:cubicBezTo>
                    <a:pt x="10695" y="268"/>
                    <a:pt x="10394" y="335"/>
                    <a:pt x="10093" y="401"/>
                  </a:cubicBezTo>
                  <a:cubicBezTo>
                    <a:pt x="10026" y="435"/>
                    <a:pt x="10026" y="468"/>
                    <a:pt x="10026" y="535"/>
                  </a:cubicBezTo>
                  <a:cubicBezTo>
                    <a:pt x="10026" y="569"/>
                    <a:pt x="10060" y="602"/>
                    <a:pt x="10127" y="602"/>
                  </a:cubicBezTo>
                  <a:lnTo>
                    <a:pt x="10127" y="535"/>
                  </a:lnTo>
                  <a:cubicBezTo>
                    <a:pt x="10427" y="468"/>
                    <a:pt x="10728" y="401"/>
                    <a:pt x="11029" y="335"/>
                  </a:cubicBezTo>
                  <a:cubicBezTo>
                    <a:pt x="11062" y="335"/>
                    <a:pt x="11096" y="301"/>
                    <a:pt x="11096" y="234"/>
                  </a:cubicBezTo>
                  <a:cubicBezTo>
                    <a:pt x="11079" y="218"/>
                    <a:pt x="11062" y="209"/>
                    <a:pt x="11046" y="209"/>
                  </a:cubicBezTo>
                  <a:close/>
                  <a:moveTo>
                    <a:pt x="15629" y="222"/>
                  </a:moveTo>
                  <a:cubicBezTo>
                    <a:pt x="15535" y="222"/>
                    <a:pt x="15524" y="401"/>
                    <a:pt x="15641" y="401"/>
                  </a:cubicBezTo>
                  <a:cubicBezTo>
                    <a:pt x="15942" y="468"/>
                    <a:pt x="16243" y="502"/>
                    <a:pt x="16543" y="602"/>
                  </a:cubicBezTo>
                  <a:lnTo>
                    <a:pt x="16543" y="535"/>
                  </a:lnTo>
                  <a:cubicBezTo>
                    <a:pt x="16560" y="552"/>
                    <a:pt x="16577" y="560"/>
                    <a:pt x="16594" y="560"/>
                  </a:cubicBezTo>
                  <a:cubicBezTo>
                    <a:pt x="16610" y="560"/>
                    <a:pt x="16627" y="552"/>
                    <a:pt x="16644" y="535"/>
                  </a:cubicBezTo>
                  <a:cubicBezTo>
                    <a:pt x="16644" y="468"/>
                    <a:pt x="16610" y="435"/>
                    <a:pt x="16577" y="401"/>
                  </a:cubicBezTo>
                  <a:cubicBezTo>
                    <a:pt x="16276" y="335"/>
                    <a:pt x="15975" y="268"/>
                    <a:pt x="15674" y="234"/>
                  </a:cubicBezTo>
                  <a:cubicBezTo>
                    <a:pt x="15658" y="226"/>
                    <a:pt x="15643" y="222"/>
                    <a:pt x="15629" y="222"/>
                  </a:cubicBezTo>
                  <a:close/>
                  <a:moveTo>
                    <a:pt x="9242" y="655"/>
                  </a:moveTo>
                  <a:cubicBezTo>
                    <a:pt x="9227" y="655"/>
                    <a:pt x="9210" y="659"/>
                    <a:pt x="9191" y="669"/>
                  </a:cubicBezTo>
                  <a:cubicBezTo>
                    <a:pt x="8890" y="736"/>
                    <a:pt x="8623" y="869"/>
                    <a:pt x="8322" y="970"/>
                  </a:cubicBezTo>
                  <a:cubicBezTo>
                    <a:pt x="8288" y="1003"/>
                    <a:pt x="8255" y="1036"/>
                    <a:pt x="8255" y="1103"/>
                  </a:cubicBezTo>
                  <a:cubicBezTo>
                    <a:pt x="8288" y="1137"/>
                    <a:pt x="8322" y="1137"/>
                    <a:pt x="8355" y="1137"/>
                  </a:cubicBezTo>
                  <a:lnTo>
                    <a:pt x="8389" y="1137"/>
                  </a:lnTo>
                  <a:cubicBezTo>
                    <a:pt x="8689" y="1036"/>
                    <a:pt x="8957" y="936"/>
                    <a:pt x="9258" y="836"/>
                  </a:cubicBezTo>
                  <a:cubicBezTo>
                    <a:pt x="9291" y="803"/>
                    <a:pt x="9324" y="769"/>
                    <a:pt x="9324" y="702"/>
                  </a:cubicBezTo>
                  <a:cubicBezTo>
                    <a:pt x="9301" y="679"/>
                    <a:pt x="9277" y="655"/>
                    <a:pt x="9242" y="655"/>
                  </a:cubicBezTo>
                  <a:close/>
                  <a:moveTo>
                    <a:pt x="17414" y="656"/>
                  </a:moveTo>
                  <a:cubicBezTo>
                    <a:pt x="17381" y="656"/>
                    <a:pt x="17346" y="687"/>
                    <a:pt x="17346" y="736"/>
                  </a:cubicBezTo>
                  <a:cubicBezTo>
                    <a:pt x="17312" y="769"/>
                    <a:pt x="17346" y="836"/>
                    <a:pt x="17379" y="836"/>
                  </a:cubicBezTo>
                  <a:cubicBezTo>
                    <a:pt x="17680" y="936"/>
                    <a:pt x="17981" y="1036"/>
                    <a:pt x="18248" y="1137"/>
                  </a:cubicBezTo>
                  <a:lnTo>
                    <a:pt x="18281" y="1137"/>
                  </a:lnTo>
                  <a:lnTo>
                    <a:pt x="18281" y="1103"/>
                  </a:lnTo>
                  <a:lnTo>
                    <a:pt x="18382" y="1103"/>
                  </a:lnTo>
                  <a:cubicBezTo>
                    <a:pt x="18382" y="1036"/>
                    <a:pt x="18382" y="1003"/>
                    <a:pt x="18315" y="970"/>
                  </a:cubicBezTo>
                  <a:cubicBezTo>
                    <a:pt x="18047" y="869"/>
                    <a:pt x="17747" y="769"/>
                    <a:pt x="17446" y="669"/>
                  </a:cubicBezTo>
                  <a:cubicBezTo>
                    <a:pt x="17437" y="660"/>
                    <a:pt x="17425" y="656"/>
                    <a:pt x="17414" y="656"/>
                  </a:cubicBezTo>
                  <a:close/>
                  <a:moveTo>
                    <a:pt x="7526" y="1324"/>
                  </a:moveTo>
                  <a:cubicBezTo>
                    <a:pt x="7514" y="1324"/>
                    <a:pt x="7500" y="1328"/>
                    <a:pt x="7486" y="1337"/>
                  </a:cubicBezTo>
                  <a:cubicBezTo>
                    <a:pt x="7186" y="1471"/>
                    <a:pt x="6918" y="1605"/>
                    <a:pt x="6651" y="1772"/>
                  </a:cubicBezTo>
                  <a:cubicBezTo>
                    <a:pt x="6584" y="1805"/>
                    <a:pt x="6617" y="1939"/>
                    <a:pt x="6684" y="1939"/>
                  </a:cubicBezTo>
                  <a:lnTo>
                    <a:pt x="6751" y="1905"/>
                  </a:lnTo>
                  <a:cubicBezTo>
                    <a:pt x="7018" y="1772"/>
                    <a:pt x="7286" y="1638"/>
                    <a:pt x="7553" y="1504"/>
                  </a:cubicBezTo>
                  <a:cubicBezTo>
                    <a:pt x="7639" y="1476"/>
                    <a:pt x="7602" y="1324"/>
                    <a:pt x="7526" y="1324"/>
                  </a:cubicBezTo>
                  <a:close/>
                  <a:moveTo>
                    <a:pt x="19147" y="1357"/>
                  </a:moveTo>
                  <a:cubicBezTo>
                    <a:pt x="19114" y="1357"/>
                    <a:pt x="19074" y="1380"/>
                    <a:pt x="19050" y="1404"/>
                  </a:cubicBezTo>
                  <a:cubicBezTo>
                    <a:pt x="19050" y="1438"/>
                    <a:pt x="19050" y="1504"/>
                    <a:pt x="19117" y="1538"/>
                  </a:cubicBezTo>
                  <a:cubicBezTo>
                    <a:pt x="19384" y="1638"/>
                    <a:pt x="19652" y="1805"/>
                    <a:pt x="19919" y="1939"/>
                  </a:cubicBezTo>
                  <a:lnTo>
                    <a:pt x="19952" y="1939"/>
                  </a:lnTo>
                  <a:lnTo>
                    <a:pt x="19986" y="1972"/>
                  </a:lnTo>
                  <a:cubicBezTo>
                    <a:pt x="20053" y="1972"/>
                    <a:pt x="20086" y="1839"/>
                    <a:pt x="20019" y="1805"/>
                  </a:cubicBezTo>
                  <a:cubicBezTo>
                    <a:pt x="19752" y="1638"/>
                    <a:pt x="19451" y="1504"/>
                    <a:pt x="19184" y="1371"/>
                  </a:cubicBezTo>
                  <a:cubicBezTo>
                    <a:pt x="19174" y="1361"/>
                    <a:pt x="19161" y="1357"/>
                    <a:pt x="19147" y="1357"/>
                  </a:cubicBezTo>
                  <a:close/>
                  <a:moveTo>
                    <a:pt x="20752" y="2226"/>
                  </a:moveTo>
                  <a:cubicBezTo>
                    <a:pt x="20718" y="2226"/>
                    <a:pt x="20678" y="2249"/>
                    <a:pt x="20654" y="2273"/>
                  </a:cubicBezTo>
                  <a:cubicBezTo>
                    <a:pt x="20621" y="2306"/>
                    <a:pt x="20654" y="2373"/>
                    <a:pt x="20688" y="2407"/>
                  </a:cubicBezTo>
                  <a:cubicBezTo>
                    <a:pt x="20955" y="2574"/>
                    <a:pt x="21189" y="2741"/>
                    <a:pt x="21423" y="2941"/>
                  </a:cubicBezTo>
                  <a:lnTo>
                    <a:pt x="21490" y="2941"/>
                  </a:lnTo>
                  <a:cubicBezTo>
                    <a:pt x="21523" y="2941"/>
                    <a:pt x="21523" y="2941"/>
                    <a:pt x="21557" y="2908"/>
                  </a:cubicBezTo>
                  <a:cubicBezTo>
                    <a:pt x="21590" y="2875"/>
                    <a:pt x="21590" y="2841"/>
                    <a:pt x="21557" y="2808"/>
                  </a:cubicBezTo>
                  <a:cubicBezTo>
                    <a:pt x="21323" y="2607"/>
                    <a:pt x="21055" y="2407"/>
                    <a:pt x="20788" y="2240"/>
                  </a:cubicBezTo>
                  <a:cubicBezTo>
                    <a:pt x="20778" y="2230"/>
                    <a:pt x="20765" y="2226"/>
                    <a:pt x="20752" y="2226"/>
                  </a:cubicBezTo>
                  <a:close/>
                  <a:moveTo>
                    <a:pt x="5886" y="2257"/>
                  </a:moveTo>
                  <a:cubicBezTo>
                    <a:pt x="5872" y="2257"/>
                    <a:pt x="5860" y="2262"/>
                    <a:pt x="5849" y="2273"/>
                  </a:cubicBezTo>
                  <a:cubicBezTo>
                    <a:pt x="5581" y="2440"/>
                    <a:pt x="5314" y="2641"/>
                    <a:pt x="5080" y="2808"/>
                  </a:cubicBezTo>
                  <a:cubicBezTo>
                    <a:pt x="5047" y="2841"/>
                    <a:pt x="5047" y="2908"/>
                    <a:pt x="5080" y="2941"/>
                  </a:cubicBezTo>
                  <a:cubicBezTo>
                    <a:pt x="5113" y="2975"/>
                    <a:pt x="5147" y="2975"/>
                    <a:pt x="5147" y="2975"/>
                  </a:cubicBezTo>
                  <a:lnTo>
                    <a:pt x="5214" y="2975"/>
                  </a:lnTo>
                  <a:cubicBezTo>
                    <a:pt x="5448" y="2774"/>
                    <a:pt x="5682" y="2607"/>
                    <a:pt x="5949" y="2407"/>
                  </a:cubicBezTo>
                  <a:cubicBezTo>
                    <a:pt x="6033" y="2379"/>
                    <a:pt x="5953" y="2257"/>
                    <a:pt x="5886" y="2257"/>
                  </a:cubicBezTo>
                  <a:close/>
                  <a:moveTo>
                    <a:pt x="22200" y="3358"/>
                  </a:moveTo>
                  <a:cubicBezTo>
                    <a:pt x="22116" y="3358"/>
                    <a:pt x="22043" y="3462"/>
                    <a:pt x="22125" y="3543"/>
                  </a:cubicBezTo>
                  <a:cubicBezTo>
                    <a:pt x="22359" y="3744"/>
                    <a:pt x="22593" y="3944"/>
                    <a:pt x="22793" y="4178"/>
                  </a:cubicBezTo>
                  <a:lnTo>
                    <a:pt x="22927" y="4178"/>
                  </a:lnTo>
                  <a:cubicBezTo>
                    <a:pt x="22960" y="4145"/>
                    <a:pt x="22960" y="4078"/>
                    <a:pt x="22927" y="4044"/>
                  </a:cubicBezTo>
                  <a:cubicBezTo>
                    <a:pt x="22726" y="3810"/>
                    <a:pt x="22492" y="3610"/>
                    <a:pt x="22258" y="3376"/>
                  </a:cubicBezTo>
                  <a:cubicBezTo>
                    <a:pt x="22240" y="3363"/>
                    <a:pt x="22220" y="3358"/>
                    <a:pt x="22200" y="3358"/>
                  </a:cubicBezTo>
                  <a:close/>
                  <a:moveTo>
                    <a:pt x="4462" y="3378"/>
                  </a:moveTo>
                  <a:cubicBezTo>
                    <a:pt x="4444" y="3378"/>
                    <a:pt x="4426" y="3387"/>
                    <a:pt x="4412" y="3409"/>
                  </a:cubicBezTo>
                  <a:cubicBezTo>
                    <a:pt x="4144" y="3610"/>
                    <a:pt x="3944" y="3844"/>
                    <a:pt x="3743" y="4078"/>
                  </a:cubicBezTo>
                  <a:cubicBezTo>
                    <a:pt x="3676" y="4111"/>
                    <a:pt x="3676" y="4145"/>
                    <a:pt x="3743" y="4211"/>
                  </a:cubicBezTo>
                  <a:lnTo>
                    <a:pt x="3810" y="4211"/>
                  </a:lnTo>
                  <a:cubicBezTo>
                    <a:pt x="3810" y="4211"/>
                    <a:pt x="3843" y="4211"/>
                    <a:pt x="3843" y="4178"/>
                  </a:cubicBezTo>
                  <a:cubicBezTo>
                    <a:pt x="4077" y="3978"/>
                    <a:pt x="4278" y="3744"/>
                    <a:pt x="4512" y="3543"/>
                  </a:cubicBezTo>
                  <a:cubicBezTo>
                    <a:pt x="4590" y="3491"/>
                    <a:pt x="4526" y="3378"/>
                    <a:pt x="4462" y="3378"/>
                  </a:cubicBezTo>
                  <a:close/>
                  <a:moveTo>
                    <a:pt x="23492" y="4691"/>
                  </a:moveTo>
                  <a:cubicBezTo>
                    <a:pt x="23412" y="4691"/>
                    <a:pt x="23343" y="4769"/>
                    <a:pt x="23395" y="4846"/>
                  </a:cubicBezTo>
                  <a:cubicBezTo>
                    <a:pt x="23595" y="5080"/>
                    <a:pt x="23796" y="5314"/>
                    <a:pt x="23963" y="5582"/>
                  </a:cubicBezTo>
                  <a:cubicBezTo>
                    <a:pt x="23996" y="5582"/>
                    <a:pt x="24030" y="5615"/>
                    <a:pt x="24063" y="5615"/>
                  </a:cubicBezTo>
                  <a:cubicBezTo>
                    <a:pt x="24097" y="5615"/>
                    <a:pt x="24097" y="5615"/>
                    <a:pt x="24130" y="5582"/>
                  </a:cubicBezTo>
                  <a:cubicBezTo>
                    <a:pt x="24163" y="5548"/>
                    <a:pt x="24163" y="5481"/>
                    <a:pt x="24130" y="5448"/>
                  </a:cubicBezTo>
                  <a:cubicBezTo>
                    <a:pt x="23929" y="5214"/>
                    <a:pt x="23762" y="4947"/>
                    <a:pt x="23562" y="4713"/>
                  </a:cubicBezTo>
                  <a:cubicBezTo>
                    <a:pt x="23539" y="4698"/>
                    <a:pt x="23515" y="4691"/>
                    <a:pt x="23492" y="4691"/>
                  </a:cubicBezTo>
                  <a:close/>
                  <a:moveTo>
                    <a:pt x="3175" y="4755"/>
                  </a:moveTo>
                  <a:cubicBezTo>
                    <a:pt x="3150" y="4755"/>
                    <a:pt x="3125" y="4763"/>
                    <a:pt x="3108" y="4780"/>
                  </a:cubicBezTo>
                  <a:cubicBezTo>
                    <a:pt x="2908" y="5014"/>
                    <a:pt x="2707" y="5248"/>
                    <a:pt x="2540" y="5515"/>
                  </a:cubicBezTo>
                  <a:cubicBezTo>
                    <a:pt x="2507" y="5548"/>
                    <a:pt x="2507" y="5615"/>
                    <a:pt x="2540" y="5649"/>
                  </a:cubicBezTo>
                  <a:lnTo>
                    <a:pt x="2607" y="5649"/>
                  </a:lnTo>
                  <a:cubicBezTo>
                    <a:pt x="2640" y="5649"/>
                    <a:pt x="2640" y="5649"/>
                    <a:pt x="2674" y="5615"/>
                  </a:cubicBezTo>
                  <a:cubicBezTo>
                    <a:pt x="2841" y="5381"/>
                    <a:pt x="3041" y="5147"/>
                    <a:pt x="3242" y="4913"/>
                  </a:cubicBezTo>
                  <a:cubicBezTo>
                    <a:pt x="3275" y="4880"/>
                    <a:pt x="3275" y="4813"/>
                    <a:pt x="3242" y="4780"/>
                  </a:cubicBezTo>
                  <a:cubicBezTo>
                    <a:pt x="3225" y="4763"/>
                    <a:pt x="3200" y="4755"/>
                    <a:pt x="3175" y="4755"/>
                  </a:cubicBezTo>
                  <a:close/>
                  <a:moveTo>
                    <a:pt x="24598" y="6192"/>
                  </a:moveTo>
                  <a:cubicBezTo>
                    <a:pt x="24573" y="6192"/>
                    <a:pt x="24548" y="6200"/>
                    <a:pt x="24531" y="6217"/>
                  </a:cubicBezTo>
                  <a:cubicBezTo>
                    <a:pt x="24498" y="6217"/>
                    <a:pt x="24464" y="6284"/>
                    <a:pt x="24498" y="6317"/>
                  </a:cubicBezTo>
                  <a:cubicBezTo>
                    <a:pt x="24665" y="6584"/>
                    <a:pt x="24832" y="6852"/>
                    <a:pt x="24966" y="7119"/>
                  </a:cubicBezTo>
                  <a:cubicBezTo>
                    <a:pt x="24999" y="7153"/>
                    <a:pt x="24999" y="7153"/>
                    <a:pt x="25032" y="7186"/>
                  </a:cubicBezTo>
                  <a:lnTo>
                    <a:pt x="25099" y="7153"/>
                  </a:lnTo>
                  <a:cubicBezTo>
                    <a:pt x="25133" y="7119"/>
                    <a:pt x="25133" y="7086"/>
                    <a:pt x="25133" y="7052"/>
                  </a:cubicBezTo>
                  <a:cubicBezTo>
                    <a:pt x="24999" y="6751"/>
                    <a:pt x="24832" y="6484"/>
                    <a:pt x="24665" y="6217"/>
                  </a:cubicBezTo>
                  <a:cubicBezTo>
                    <a:pt x="24648" y="6200"/>
                    <a:pt x="24623" y="6192"/>
                    <a:pt x="24598" y="6192"/>
                  </a:cubicBezTo>
                  <a:close/>
                  <a:moveTo>
                    <a:pt x="2085" y="6228"/>
                  </a:moveTo>
                  <a:cubicBezTo>
                    <a:pt x="2056" y="6228"/>
                    <a:pt x="2025" y="6244"/>
                    <a:pt x="2005" y="6284"/>
                  </a:cubicBezTo>
                  <a:cubicBezTo>
                    <a:pt x="1838" y="6551"/>
                    <a:pt x="1671" y="6818"/>
                    <a:pt x="1537" y="7086"/>
                  </a:cubicBezTo>
                  <a:cubicBezTo>
                    <a:pt x="1504" y="7119"/>
                    <a:pt x="1537" y="7186"/>
                    <a:pt x="1571" y="7219"/>
                  </a:cubicBezTo>
                  <a:lnTo>
                    <a:pt x="1638" y="7219"/>
                  </a:lnTo>
                  <a:cubicBezTo>
                    <a:pt x="1638" y="7219"/>
                    <a:pt x="1671" y="7186"/>
                    <a:pt x="1704" y="7186"/>
                  </a:cubicBezTo>
                  <a:cubicBezTo>
                    <a:pt x="1838" y="6885"/>
                    <a:pt x="2005" y="6618"/>
                    <a:pt x="2172" y="6384"/>
                  </a:cubicBezTo>
                  <a:cubicBezTo>
                    <a:pt x="2206" y="6317"/>
                    <a:pt x="2172" y="6284"/>
                    <a:pt x="2139" y="6250"/>
                  </a:cubicBezTo>
                  <a:cubicBezTo>
                    <a:pt x="2125" y="6236"/>
                    <a:pt x="2106" y="6228"/>
                    <a:pt x="2085" y="6228"/>
                  </a:cubicBezTo>
                  <a:close/>
                  <a:moveTo>
                    <a:pt x="25457" y="7823"/>
                  </a:moveTo>
                  <a:cubicBezTo>
                    <a:pt x="25394" y="7823"/>
                    <a:pt x="25323" y="7889"/>
                    <a:pt x="25367" y="7955"/>
                  </a:cubicBezTo>
                  <a:cubicBezTo>
                    <a:pt x="25500" y="8222"/>
                    <a:pt x="25601" y="8523"/>
                    <a:pt x="25734" y="8790"/>
                  </a:cubicBezTo>
                  <a:cubicBezTo>
                    <a:pt x="25734" y="8824"/>
                    <a:pt x="25768" y="8857"/>
                    <a:pt x="25801" y="8857"/>
                  </a:cubicBezTo>
                  <a:lnTo>
                    <a:pt x="25834" y="8857"/>
                  </a:lnTo>
                  <a:cubicBezTo>
                    <a:pt x="25868" y="8857"/>
                    <a:pt x="25901" y="8790"/>
                    <a:pt x="25901" y="8757"/>
                  </a:cubicBezTo>
                  <a:cubicBezTo>
                    <a:pt x="25801" y="8456"/>
                    <a:pt x="25667" y="8155"/>
                    <a:pt x="25534" y="7888"/>
                  </a:cubicBezTo>
                  <a:cubicBezTo>
                    <a:pt x="25522" y="7842"/>
                    <a:pt x="25491" y="7823"/>
                    <a:pt x="25457" y="7823"/>
                  </a:cubicBezTo>
                  <a:close/>
                  <a:moveTo>
                    <a:pt x="1185" y="7866"/>
                  </a:moveTo>
                  <a:cubicBezTo>
                    <a:pt x="1159" y="7866"/>
                    <a:pt x="1136" y="7882"/>
                    <a:pt x="1136" y="7921"/>
                  </a:cubicBezTo>
                  <a:cubicBezTo>
                    <a:pt x="1003" y="8189"/>
                    <a:pt x="902" y="8489"/>
                    <a:pt x="769" y="8790"/>
                  </a:cubicBezTo>
                  <a:cubicBezTo>
                    <a:pt x="769" y="8824"/>
                    <a:pt x="802" y="8890"/>
                    <a:pt x="836" y="8890"/>
                  </a:cubicBezTo>
                  <a:lnTo>
                    <a:pt x="869" y="8890"/>
                  </a:lnTo>
                  <a:cubicBezTo>
                    <a:pt x="902" y="8890"/>
                    <a:pt x="936" y="8857"/>
                    <a:pt x="969" y="8824"/>
                  </a:cubicBezTo>
                  <a:cubicBezTo>
                    <a:pt x="1069" y="8556"/>
                    <a:pt x="1170" y="8255"/>
                    <a:pt x="1303" y="7988"/>
                  </a:cubicBezTo>
                  <a:cubicBezTo>
                    <a:pt x="1303" y="7955"/>
                    <a:pt x="1303" y="7888"/>
                    <a:pt x="1237" y="7888"/>
                  </a:cubicBezTo>
                  <a:cubicBezTo>
                    <a:pt x="1223" y="7874"/>
                    <a:pt x="1203" y="7866"/>
                    <a:pt x="1185" y="7866"/>
                  </a:cubicBezTo>
                  <a:close/>
                  <a:moveTo>
                    <a:pt x="26101" y="9546"/>
                  </a:moveTo>
                  <a:cubicBezTo>
                    <a:pt x="26089" y="9546"/>
                    <a:pt x="26077" y="9550"/>
                    <a:pt x="26068" y="9559"/>
                  </a:cubicBezTo>
                  <a:cubicBezTo>
                    <a:pt x="26002" y="9559"/>
                    <a:pt x="26002" y="9626"/>
                    <a:pt x="26002" y="9659"/>
                  </a:cubicBezTo>
                  <a:cubicBezTo>
                    <a:pt x="26102" y="9960"/>
                    <a:pt x="26169" y="10261"/>
                    <a:pt x="26236" y="10561"/>
                  </a:cubicBezTo>
                  <a:cubicBezTo>
                    <a:pt x="26236" y="10595"/>
                    <a:pt x="26269" y="10628"/>
                    <a:pt x="26302" y="10628"/>
                  </a:cubicBezTo>
                  <a:lnTo>
                    <a:pt x="26336" y="10628"/>
                  </a:lnTo>
                  <a:cubicBezTo>
                    <a:pt x="26369" y="10628"/>
                    <a:pt x="26403" y="10561"/>
                    <a:pt x="26403" y="10528"/>
                  </a:cubicBezTo>
                  <a:cubicBezTo>
                    <a:pt x="26336" y="10227"/>
                    <a:pt x="26269" y="9926"/>
                    <a:pt x="26169" y="9626"/>
                  </a:cubicBezTo>
                  <a:cubicBezTo>
                    <a:pt x="26169" y="9577"/>
                    <a:pt x="26133" y="9546"/>
                    <a:pt x="26101" y="9546"/>
                  </a:cubicBezTo>
                  <a:close/>
                  <a:moveTo>
                    <a:pt x="635" y="9592"/>
                  </a:moveTo>
                  <a:cubicBezTo>
                    <a:pt x="568" y="9592"/>
                    <a:pt x="535" y="9626"/>
                    <a:pt x="501" y="9659"/>
                  </a:cubicBezTo>
                  <a:cubicBezTo>
                    <a:pt x="434" y="9960"/>
                    <a:pt x="368" y="10261"/>
                    <a:pt x="301" y="10561"/>
                  </a:cubicBezTo>
                  <a:cubicBezTo>
                    <a:pt x="301" y="10628"/>
                    <a:pt x="301" y="10662"/>
                    <a:pt x="368" y="10695"/>
                  </a:cubicBezTo>
                  <a:cubicBezTo>
                    <a:pt x="401" y="10695"/>
                    <a:pt x="468" y="10662"/>
                    <a:pt x="468" y="10595"/>
                  </a:cubicBezTo>
                  <a:cubicBezTo>
                    <a:pt x="535" y="10294"/>
                    <a:pt x="602" y="10027"/>
                    <a:pt x="702" y="9726"/>
                  </a:cubicBezTo>
                  <a:cubicBezTo>
                    <a:pt x="702" y="9659"/>
                    <a:pt x="668" y="9626"/>
                    <a:pt x="635" y="9592"/>
                  </a:cubicBezTo>
                  <a:close/>
                  <a:moveTo>
                    <a:pt x="26477" y="11379"/>
                  </a:moveTo>
                  <a:cubicBezTo>
                    <a:pt x="26428" y="11379"/>
                    <a:pt x="26384" y="11422"/>
                    <a:pt x="26403" y="11497"/>
                  </a:cubicBezTo>
                  <a:cubicBezTo>
                    <a:pt x="26436" y="11798"/>
                    <a:pt x="26469" y="12099"/>
                    <a:pt x="26469" y="12400"/>
                  </a:cubicBezTo>
                  <a:cubicBezTo>
                    <a:pt x="26469" y="12466"/>
                    <a:pt x="26536" y="12500"/>
                    <a:pt x="26570" y="12500"/>
                  </a:cubicBezTo>
                  <a:cubicBezTo>
                    <a:pt x="26637" y="12500"/>
                    <a:pt x="26670" y="12433"/>
                    <a:pt x="26670" y="12400"/>
                  </a:cubicBezTo>
                  <a:cubicBezTo>
                    <a:pt x="26637" y="12099"/>
                    <a:pt x="26603" y="11765"/>
                    <a:pt x="26570" y="11464"/>
                  </a:cubicBezTo>
                  <a:cubicBezTo>
                    <a:pt x="26555" y="11405"/>
                    <a:pt x="26515" y="11379"/>
                    <a:pt x="26477" y="11379"/>
                  </a:cubicBezTo>
                  <a:close/>
                  <a:moveTo>
                    <a:pt x="208" y="11442"/>
                  </a:moveTo>
                  <a:cubicBezTo>
                    <a:pt x="170" y="11442"/>
                    <a:pt x="134" y="11469"/>
                    <a:pt x="134" y="11531"/>
                  </a:cubicBezTo>
                  <a:cubicBezTo>
                    <a:pt x="67" y="11831"/>
                    <a:pt x="33" y="12132"/>
                    <a:pt x="33" y="12433"/>
                  </a:cubicBezTo>
                  <a:cubicBezTo>
                    <a:pt x="33" y="12500"/>
                    <a:pt x="67" y="12533"/>
                    <a:pt x="100" y="12533"/>
                  </a:cubicBezTo>
                  <a:lnTo>
                    <a:pt x="100" y="12500"/>
                  </a:lnTo>
                  <a:cubicBezTo>
                    <a:pt x="120" y="12510"/>
                    <a:pt x="137" y="12514"/>
                    <a:pt x="150" y="12514"/>
                  </a:cubicBezTo>
                  <a:cubicBezTo>
                    <a:pt x="184" y="12514"/>
                    <a:pt x="201" y="12490"/>
                    <a:pt x="201" y="12466"/>
                  </a:cubicBezTo>
                  <a:cubicBezTo>
                    <a:pt x="234" y="12166"/>
                    <a:pt x="267" y="11831"/>
                    <a:pt x="301" y="11531"/>
                  </a:cubicBezTo>
                  <a:cubicBezTo>
                    <a:pt x="301" y="11477"/>
                    <a:pt x="253" y="11442"/>
                    <a:pt x="208" y="11442"/>
                  </a:cubicBezTo>
                  <a:close/>
                  <a:moveTo>
                    <a:pt x="67" y="13269"/>
                  </a:moveTo>
                  <a:cubicBezTo>
                    <a:pt x="33" y="13269"/>
                    <a:pt x="0" y="13302"/>
                    <a:pt x="0" y="13369"/>
                  </a:cubicBezTo>
                  <a:cubicBezTo>
                    <a:pt x="0" y="13670"/>
                    <a:pt x="33" y="13970"/>
                    <a:pt x="33" y="14305"/>
                  </a:cubicBezTo>
                  <a:cubicBezTo>
                    <a:pt x="33" y="14338"/>
                    <a:pt x="67" y="14371"/>
                    <a:pt x="100" y="14371"/>
                  </a:cubicBezTo>
                  <a:lnTo>
                    <a:pt x="134" y="14371"/>
                  </a:lnTo>
                  <a:cubicBezTo>
                    <a:pt x="167" y="14371"/>
                    <a:pt x="201" y="14338"/>
                    <a:pt x="201" y="14271"/>
                  </a:cubicBezTo>
                  <a:cubicBezTo>
                    <a:pt x="167" y="13970"/>
                    <a:pt x="167" y="13670"/>
                    <a:pt x="167" y="13369"/>
                  </a:cubicBezTo>
                  <a:cubicBezTo>
                    <a:pt x="167" y="13302"/>
                    <a:pt x="134" y="13269"/>
                    <a:pt x="67" y="13269"/>
                  </a:cubicBezTo>
                  <a:close/>
                  <a:moveTo>
                    <a:pt x="26603" y="13235"/>
                  </a:moveTo>
                  <a:cubicBezTo>
                    <a:pt x="26570" y="13235"/>
                    <a:pt x="26536" y="13269"/>
                    <a:pt x="26536" y="13335"/>
                  </a:cubicBezTo>
                  <a:lnTo>
                    <a:pt x="26536" y="13369"/>
                  </a:lnTo>
                  <a:cubicBezTo>
                    <a:pt x="26536" y="13670"/>
                    <a:pt x="26503" y="13970"/>
                    <a:pt x="26503" y="14271"/>
                  </a:cubicBezTo>
                  <a:cubicBezTo>
                    <a:pt x="26503" y="14338"/>
                    <a:pt x="26536" y="14371"/>
                    <a:pt x="26570" y="14371"/>
                  </a:cubicBezTo>
                  <a:lnTo>
                    <a:pt x="26570" y="14338"/>
                  </a:lnTo>
                  <a:cubicBezTo>
                    <a:pt x="26580" y="14348"/>
                    <a:pt x="26592" y="14352"/>
                    <a:pt x="26605" y="14352"/>
                  </a:cubicBezTo>
                  <a:cubicBezTo>
                    <a:pt x="26637" y="14352"/>
                    <a:pt x="26670" y="14328"/>
                    <a:pt x="26670" y="14305"/>
                  </a:cubicBezTo>
                  <a:cubicBezTo>
                    <a:pt x="26703" y="13970"/>
                    <a:pt x="26703" y="13670"/>
                    <a:pt x="26703" y="13369"/>
                  </a:cubicBezTo>
                  <a:lnTo>
                    <a:pt x="26703" y="13335"/>
                  </a:lnTo>
                  <a:cubicBezTo>
                    <a:pt x="26703" y="13269"/>
                    <a:pt x="26670" y="13235"/>
                    <a:pt x="26603" y="13235"/>
                  </a:cubicBezTo>
                  <a:close/>
                  <a:moveTo>
                    <a:pt x="26482" y="15088"/>
                  </a:moveTo>
                  <a:cubicBezTo>
                    <a:pt x="26441" y="15088"/>
                    <a:pt x="26403" y="15115"/>
                    <a:pt x="26403" y="15174"/>
                  </a:cubicBezTo>
                  <a:cubicBezTo>
                    <a:pt x="26336" y="15474"/>
                    <a:pt x="26302" y="15775"/>
                    <a:pt x="26236" y="16076"/>
                  </a:cubicBezTo>
                  <a:cubicBezTo>
                    <a:pt x="26236" y="16143"/>
                    <a:pt x="26269" y="16176"/>
                    <a:pt x="26302" y="16176"/>
                  </a:cubicBezTo>
                  <a:lnTo>
                    <a:pt x="26336" y="16176"/>
                  </a:lnTo>
                  <a:cubicBezTo>
                    <a:pt x="26369" y="16176"/>
                    <a:pt x="26403" y="16143"/>
                    <a:pt x="26403" y="16109"/>
                  </a:cubicBezTo>
                  <a:cubicBezTo>
                    <a:pt x="26469" y="15809"/>
                    <a:pt x="26536" y="15508"/>
                    <a:pt x="26570" y="15207"/>
                  </a:cubicBezTo>
                  <a:cubicBezTo>
                    <a:pt x="26589" y="15132"/>
                    <a:pt x="26534" y="15088"/>
                    <a:pt x="26482" y="15088"/>
                  </a:cubicBezTo>
                  <a:close/>
                  <a:moveTo>
                    <a:pt x="219" y="15088"/>
                  </a:moveTo>
                  <a:cubicBezTo>
                    <a:pt x="163" y="15088"/>
                    <a:pt x="100" y="15132"/>
                    <a:pt x="100" y="15207"/>
                  </a:cubicBezTo>
                  <a:cubicBezTo>
                    <a:pt x="167" y="15508"/>
                    <a:pt x="201" y="15809"/>
                    <a:pt x="267" y="16109"/>
                  </a:cubicBezTo>
                  <a:cubicBezTo>
                    <a:pt x="292" y="16158"/>
                    <a:pt x="316" y="16189"/>
                    <a:pt x="341" y="16189"/>
                  </a:cubicBezTo>
                  <a:cubicBezTo>
                    <a:pt x="350" y="16189"/>
                    <a:pt x="359" y="16185"/>
                    <a:pt x="368" y="16176"/>
                  </a:cubicBezTo>
                  <a:lnTo>
                    <a:pt x="401" y="16176"/>
                  </a:lnTo>
                  <a:cubicBezTo>
                    <a:pt x="434" y="16176"/>
                    <a:pt x="468" y="16143"/>
                    <a:pt x="468" y="16076"/>
                  </a:cubicBezTo>
                  <a:cubicBezTo>
                    <a:pt x="401" y="15775"/>
                    <a:pt x="334" y="15474"/>
                    <a:pt x="301" y="15174"/>
                  </a:cubicBezTo>
                  <a:cubicBezTo>
                    <a:pt x="301" y="15115"/>
                    <a:pt x="262" y="15088"/>
                    <a:pt x="219" y="15088"/>
                  </a:cubicBezTo>
                  <a:close/>
                  <a:moveTo>
                    <a:pt x="607" y="16929"/>
                  </a:moveTo>
                  <a:cubicBezTo>
                    <a:pt x="558" y="16929"/>
                    <a:pt x="501" y="16980"/>
                    <a:pt x="501" y="17045"/>
                  </a:cubicBezTo>
                  <a:cubicBezTo>
                    <a:pt x="602" y="17346"/>
                    <a:pt x="702" y="17647"/>
                    <a:pt x="802" y="17948"/>
                  </a:cubicBezTo>
                  <a:cubicBezTo>
                    <a:pt x="802" y="17981"/>
                    <a:pt x="836" y="17981"/>
                    <a:pt x="869" y="17981"/>
                  </a:cubicBezTo>
                  <a:lnTo>
                    <a:pt x="902" y="17981"/>
                  </a:lnTo>
                  <a:cubicBezTo>
                    <a:pt x="969" y="17981"/>
                    <a:pt x="969" y="17914"/>
                    <a:pt x="969" y="17847"/>
                  </a:cubicBezTo>
                  <a:cubicBezTo>
                    <a:pt x="869" y="17580"/>
                    <a:pt x="769" y="17279"/>
                    <a:pt x="668" y="16978"/>
                  </a:cubicBezTo>
                  <a:cubicBezTo>
                    <a:pt x="657" y="16943"/>
                    <a:pt x="633" y="16929"/>
                    <a:pt x="607" y="16929"/>
                  </a:cubicBezTo>
                  <a:close/>
                  <a:moveTo>
                    <a:pt x="26088" y="16932"/>
                  </a:moveTo>
                  <a:cubicBezTo>
                    <a:pt x="26051" y="16932"/>
                    <a:pt x="26026" y="16963"/>
                    <a:pt x="26002" y="17012"/>
                  </a:cubicBezTo>
                  <a:cubicBezTo>
                    <a:pt x="25935" y="17279"/>
                    <a:pt x="25834" y="17580"/>
                    <a:pt x="25734" y="17881"/>
                  </a:cubicBezTo>
                  <a:cubicBezTo>
                    <a:pt x="25701" y="17914"/>
                    <a:pt x="25734" y="17981"/>
                    <a:pt x="25768" y="17981"/>
                  </a:cubicBezTo>
                  <a:lnTo>
                    <a:pt x="25801" y="17981"/>
                  </a:lnTo>
                  <a:lnTo>
                    <a:pt x="25801" y="17948"/>
                  </a:lnTo>
                  <a:lnTo>
                    <a:pt x="25901" y="17948"/>
                  </a:lnTo>
                  <a:cubicBezTo>
                    <a:pt x="26002" y="17647"/>
                    <a:pt x="26102" y="17346"/>
                    <a:pt x="26202" y="17045"/>
                  </a:cubicBezTo>
                  <a:cubicBezTo>
                    <a:pt x="26202" y="17012"/>
                    <a:pt x="26169" y="16945"/>
                    <a:pt x="26135" y="16945"/>
                  </a:cubicBezTo>
                  <a:cubicBezTo>
                    <a:pt x="26117" y="16936"/>
                    <a:pt x="26102" y="16932"/>
                    <a:pt x="26088" y="16932"/>
                  </a:cubicBezTo>
                  <a:close/>
                  <a:moveTo>
                    <a:pt x="25473" y="18634"/>
                  </a:moveTo>
                  <a:cubicBezTo>
                    <a:pt x="25441" y="18634"/>
                    <a:pt x="25411" y="18649"/>
                    <a:pt x="25400" y="18683"/>
                  </a:cubicBezTo>
                  <a:cubicBezTo>
                    <a:pt x="25266" y="18984"/>
                    <a:pt x="25133" y="19251"/>
                    <a:pt x="24966" y="19518"/>
                  </a:cubicBezTo>
                  <a:cubicBezTo>
                    <a:pt x="24966" y="19585"/>
                    <a:pt x="24966" y="19652"/>
                    <a:pt x="25032" y="19652"/>
                  </a:cubicBezTo>
                  <a:lnTo>
                    <a:pt x="25066" y="19652"/>
                  </a:lnTo>
                  <a:cubicBezTo>
                    <a:pt x="25099" y="19652"/>
                    <a:pt x="25133" y="19652"/>
                    <a:pt x="25133" y="19619"/>
                  </a:cubicBezTo>
                  <a:cubicBezTo>
                    <a:pt x="25300" y="19351"/>
                    <a:pt x="25433" y="19050"/>
                    <a:pt x="25567" y="18783"/>
                  </a:cubicBezTo>
                  <a:cubicBezTo>
                    <a:pt x="25612" y="18694"/>
                    <a:pt x="25537" y="18634"/>
                    <a:pt x="25473" y="18634"/>
                  </a:cubicBezTo>
                  <a:close/>
                  <a:moveTo>
                    <a:pt x="1230" y="18634"/>
                  </a:moveTo>
                  <a:cubicBezTo>
                    <a:pt x="1166" y="18634"/>
                    <a:pt x="1092" y="18694"/>
                    <a:pt x="1136" y="18783"/>
                  </a:cubicBezTo>
                  <a:cubicBezTo>
                    <a:pt x="1270" y="19050"/>
                    <a:pt x="1404" y="19351"/>
                    <a:pt x="1571" y="19619"/>
                  </a:cubicBezTo>
                  <a:cubicBezTo>
                    <a:pt x="1571" y="19652"/>
                    <a:pt x="1604" y="19652"/>
                    <a:pt x="1638" y="19652"/>
                  </a:cubicBezTo>
                  <a:lnTo>
                    <a:pt x="1638" y="19685"/>
                  </a:lnTo>
                  <a:cubicBezTo>
                    <a:pt x="1704" y="19685"/>
                    <a:pt x="1738" y="19585"/>
                    <a:pt x="1738" y="19518"/>
                  </a:cubicBezTo>
                  <a:cubicBezTo>
                    <a:pt x="1571" y="19251"/>
                    <a:pt x="1437" y="18984"/>
                    <a:pt x="1303" y="18683"/>
                  </a:cubicBezTo>
                  <a:cubicBezTo>
                    <a:pt x="1292" y="18649"/>
                    <a:pt x="1263" y="18634"/>
                    <a:pt x="1230" y="18634"/>
                  </a:cubicBezTo>
                  <a:close/>
                  <a:moveTo>
                    <a:pt x="2106" y="20293"/>
                  </a:moveTo>
                  <a:cubicBezTo>
                    <a:pt x="2044" y="20293"/>
                    <a:pt x="1981" y="20348"/>
                    <a:pt x="2005" y="20421"/>
                  </a:cubicBezTo>
                  <a:cubicBezTo>
                    <a:pt x="2172" y="20688"/>
                    <a:pt x="2373" y="20955"/>
                    <a:pt x="2540" y="21189"/>
                  </a:cubicBezTo>
                  <a:cubicBezTo>
                    <a:pt x="2573" y="21223"/>
                    <a:pt x="2573" y="21256"/>
                    <a:pt x="2607" y="21256"/>
                  </a:cubicBezTo>
                  <a:lnTo>
                    <a:pt x="2607" y="21223"/>
                  </a:lnTo>
                  <a:lnTo>
                    <a:pt x="2674" y="21223"/>
                  </a:lnTo>
                  <a:cubicBezTo>
                    <a:pt x="2741" y="21189"/>
                    <a:pt x="2741" y="21122"/>
                    <a:pt x="2674" y="21089"/>
                  </a:cubicBezTo>
                  <a:cubicBezTo>
                    <a:pt x="2507" y="20855"/>
                    <a:pt x="2339" y="20588"/>
                    <a:pt x="2172" y="20320"/>
                  </a:cubicBezTo>
                  <a:cubicBezTo>
                    <a:pt x="2154" y="20302"/>
                    <a:pt x="2130" y="20293"/>
                    <a:pt x="2106" y="20293"/>
                  </a:cubicBezTo>
                  <a:close/>
                  <a:moveTo>
                    <a:pt x="24569" y="20295"/>
                  </a:moveTo>
                  <a:cubicBezTo>
                    <a:pt x="24548" y="20295"/>
                    <a:pt x="24531" y="20304"/>
                    <a:pt x="24531" y="20320"/>
                  </a:cubicBezTo>
                  <a:cubicBezTo>
                    <a:pt x="24364" y="20588"/>
                    <a:pt x="24197" y="20855"/>
                    <a:pt x="23996" y="21089"/>
                  </a:cubicBezTo>
                  <a:cubicBezTo>
                    <a:pt x="23963" y="21156"/>
                    <a:pt x="23996" y="21256"/>
                    <a:pt x="24063" y="21256"/>
                  </a:cubicBezTo>
                  <a:lnTo>
                    <a:pt x="24063" y="21223"/>
                  </a:lnTo>
                  <a:cubicBezTo>
                    <a:pt x="24097" y="21223"/>
                    <a:pt x="24130" y="21223"/>
                    <a:pt x="24163" y="21189"/>
                  </a:cubicBezTo>
                  <a:cubicBezTo>
                    <a:pt x="24331" y="20955"/>
                    <a:pt x="24498" y="20688"/>
                    <a:pt x="24665" y="20421"/>
                  </a:cubicBezTo>
                  <a:cubicBezTo>
                    <a:pt x="24698" y="20387"/>
                    <a:pt x="24698" y="20320"/>
                    <a:pt x="24631" y="20320"/>
                  </a:cubicBezTo>
                  <a:cubicBezTo>
                    <a:pt x="24615" y="20304"/>
                    <a:pt x="24590" y="20295"/>
                    <a:pt x="24569" y="20295"/>
                  </a:cubicBezTo>
                  <a:close/>
                  <a:moveTo>
                    <a:pt x="3175" y="21766"/>
                  </a:moveTo>
                  <a:cubicBezTo>
                    <a:pt x="3150" y="21766"/>
                    <a:pt x="3125" y="21774"/>
                    <a:pt x="3108" y="21791"/>
                  </a:cubicBezTo>
                  <a:cubicBezTo>
                    <a:pt x="3075" y="21824"/>
                    <a:pt x="3075" y="21891"/>
                    <a:pt x="3108" y="21925"/>
                  </a:cubicBezTo>
                  <a:cubicBezTo>
                    <a:pt x="3342" y="22159"/>
                    <a:pt x="3543" y="22392"/>
                    <a:pt x="3743" y="22626"/>
                  </a:cubicBezTo>
                  <a:cubicBezTo>
                    <a:pt x="3777" y="22626"/>
                    <a:pt x="3777" y="22660"/>
                    <a:pt x="3810" y="22660"/>
                  </a:cubicBezTo>
                  <a:cubicBezTo>
                    <a:pt x="3843" y="22626"/>
                    <a:pt x="3843" y="22626"/>
                    <a:pt x="3877" y="22593"/>
                  </a:cubicBezTo>
                  <a:cubicBezTo>
                    <a:pt x="3910" y="22560"/>
                    <a:pt x="3910" y="22526"/>
                    <a:pt x="3877" y="22493"/>
                  </a:cubicBezTo>
                  <a:cubicBezTo>
                    <a:pt x="3676" y="22259"/>
                    <a:pt x="3442" y="22025"/>
                    <a:pt x="3242" y="21791"/>
                  </a:cubicBezTo>
                  <a:cubicBezTo>
                    <a:pt x="3225" y="21774"/>
                    <a:pt x="3200" y="21766"/>
                    <a:pt x="3175" y="21766"/>
                  </a:cubicBezTo>
                  <a:close/>
                  <a:moveTo>
                    <a:pt x="23495" y="21774"/>
                  </a:moveTo>
                  <a:cubicBezTo>
                    <a:pt x="23470" y="21774"/>
                    <a:pt x="23445" y="21791"/>
                    <a:pt x="23428" y="21824"/>
                  </a:cubicBezTo>
                  <a:cubicBezTo>
                    <a:pt x="23228" y="22058"/>
                    <a:pt x="23027" y="22259"/>
                    <a:pt x="22827" y="22493"/>
                  </a:cubicBezTo>
                  <a:cubicBezTo>
                    <a:pt x="22793" y="22526"/>
                    <a:pt x="22793" y="22593"/>
                    <a:pt x="22827" y="22626"/>
                  </a:cubicBezTo>
                  <a:cubicBezTo>
                    <a:pt x="22827" y="22626"/>
                    <a:pt x="22860" y="22660"/>
                    <a:pt x="22893" y="22660"/>
                  </a:cubicBezTo>
                  <a:lnTo>
                    <a:pt x="22893" y="22626"/>
                  </a:lnTo>
                  <a:lnTo>
                    <a:pt x="22927" y="22626"/>
                  </a:lnTo>
                  <a:cubicBezTo>
                    <a:pt x="23161" y="22392"/>
                    <a:pt x="23361" y="22159"/>
                    <a:pt x="23562" y="21925"/>
                  </a:cubicBezTo>
                  <a:cubicBezTo>
                    <a:pt x="23595" y="21891"/>
                    <a:pt x="23595" y="21858"/>
                    <a:pt x="23562" y="21824"/>
                  </a:cubicBezTo>
                  <a:cubicBezTo>
                    <a:pt x="23545" y="21791"/>
                    <a:pt x="23520" y="21774"/>
                    <a:pt x="23495" y="21774"/>
                  </a:cubicBezTo>
                  <a:close/>
                  <a:moveTo>
                    <a:pt x="4477" y="23096"/>
                  </a:moveTo>
                  <a:cubicBezTo>
                    <a:pt x="4397" y="23096"/>
                    <a:pt x="4333" y="23209"/>
                    <a:pt x="4412" y="23261"/>
                  </a:cubicBezTo>
                  <a:cubicBezTo>
                    <a:pt x="4646" y="23462"/>
                    <a:pt x="4879" y="23662"/>
                    <a:pt x="5113" y="23863"/>
                  </a:cubicBezTo>
                  <a:cubicBezTo>
                    <a:pt x="5147" y="23863"/>
                    <a:pt x="5147" y="23863"/>
                    <a:pt x="5180" y="23896"/>
                  </a:cubicBezTo>
                  <a:cubicBezTo>
                    <a:pt x="5214" y="23863"/>
                    <a:pt x="5214" y="23863"/>
                    <a:pt x="5247" y="23863"/>
                  </a:cubicBezTo>
                  <a:cubicBezTo>
                    <a:pt x="5281" y="23796"/>
                    <a:pt x="5281" y="23763"/>
                    <a:pt x="5247" y="23729"/>
                  </a:cubicBezTo>
                  <a:cubicBezTo>
                    <a:pt x="5013" y="23529"/>
                    <a:pt x="4746" y="23328"/>
                    <a:pt x="4545" y="23128"/>
                  </a:cubicBezTo>
                  <a:cubicBezTo>
                    <a:pt x="4523" y="23106"/>
                    <a:pt x="4499" y="23096"/>
                    <a:pt x="4477" y="23096"/>
                  </a:cubicBezTo>
                  <a:close/>
                  <a:moveTo>
                    <a:pt x="22210" y="23106"/>
                  </a:moveTo>
                  <a:cubicBezTo>
                    <a:pt x="22192" y="23106"/>
                    <a:pt x="22173" y="23113"/>
                    <a:pt x="22158" y="23128"/>
                  </a:cubicBezTo>
                  <a:cubicBezTo>
                    <a:pt x="21924" y="23328"/>
                    <a:pt x="21690" y="23529"/>
                    <a:pt x="21423" y="23729"/>
                  </a:cubicBezTo>
                  <a:cubicBezTo>
                    <a:pt x="21389" y="23763"/>
                    <a:pt x="21389" y="23796"/>
                    <a:pt x="21423" y="23830"/>
                  </a:cubicBezTo>
                  <a:cubicBezTo>
                    <a:pt x="21456" y="23863"/>
                    <a:pt x="21490" y="23863"/>
                    <a:pt x="21523" y="23896"/>
                  </a:cubicBezTo>
                  <a:lnTo>
                    <a:pt x="21523" y="23863"/>
                  </a:lnTo>
                  <a:lnTo>
                    <a:pt x="21557" y="23863"/>
                  </a:lnTo>
                  <a:cubicBezTo>
                    <a:pt x="21791" y="23662"/>
                    <a:pt x="22024" y="23462"/>
                    <a:pt x="22258" y="23261"/>
                  </a:cubicBezTo>
                  <a:cubicBezTo>
                    <a:pt x="22336" y="23184"/>
                    <a:pt x="22273" y="23106"/>
                    <a:pt x="22210" y="23106"/>
                  </a:cubicBezTo>
                  <a:close/>
                  <a:moveTo>
                    <a:pt x="20775" y="24242"/>
                  </a:moveTo>
                  <a:cubicBezTo>
                    <a:pt x="20754" y="24242"/>
                    <a:pt x="20735" y="24250"/>
                    <a:pt x="20721" y="24264"/>
                  </a:cubicBezTo>
                  <a:cubicBezTo>
                    <a:pt x="20454" y="24431"/>
                    <a:pt x="20186" y="24598"/>
                    <a:pt x="19952" y="24732"/>
                  </a:cubicBezTo>
                  <a:cubicBezTo>
                    <a:pt x="19852" y="24799"/>
                    <a:pt x="19886" y="24899"/>
                    <a:pt x="19986" y="24899"/>
                  </a:cubicBezTo>
                  <a:lnTo>
                    <a:pt x="20019" y="24899"/>
                  </a:lnTo>
                  <a:cubicBezTo>
                    <a:pt x="20287" y="24732"/>
                    <a:pt x="20554" y="24598"/>
                    <a:pt x="20821" y="24398"/>
                  </a:cubicBezTo>
                  <a:cubicBezTo>
                    <a:pt x="20855" y="24364"/>
                    <a:pt x="20855" y="24331"/>
                    <a:pt x="20855" y="24297"/>
                  </a:cubicBezTo>
                  <a:cubicBezTo>
                    <a:pt x="20835" y="24258"/>
                    <a:pt x="20804" y="24242"/>
                    <a:pt x="20775" y="24242"/>
                  </a:cubicBezTo>
                  <a:close/>
                  <a:moveTo>
                    <a:pt x="5946" y="24250"/>
                  </a:moveTo>
                  <a:cubicBezTo>
                    <a:pt x="5913" y="24250"/>
                    <a:pt x="5872" y="24274"/>
                    <a:pt x="5849" y="24297"/>
                  </a:cubicBezTo>
                  <a:cubicBezTo>
                    <a:pt x="5815" y="24331"/>
                    <a:pt x="5849" y="24398"/>
                    <a:pt x="5882" y="24431"/>
                  </a:cubicBezTo>
                  <a:cubicBezTo>
                    <a:pt x="6149" y="24598"/>
                    <a:pt x="6417" y="24765"/>
                    <a:pt x="6684" y="24899"/>
                  </a:cubicBezTo>
                  <a:cubicBezTo>
                    <a:pt x="6684" y="24916"/>
                    <a:pt x="6693" y="24924"/>
                    <a:pt x="6701" y="24924"/>
                  </a:cubicBezTo>
                  <a:cubicBezTo>
                    <a:pt x="6709" y="24924"/>
                    <a:pt x="6718" y="24916"/>
                    <a:pt x="6718" y="24899"/>
                  </a:cubicBezTo>
                  <a:lnTo>
                    <a:pt x="6718" y="24932"/>
                  </a:lnTo>
                  <a:cubicBezTo>
                    <a:pt x="6818" y="24932"/>
                    <a:pt x="6851" y="24799"/>
                    <a:pt x="6751" y="24765"/>
                  </a:cubicBezTo>
                  <a:cubicBezTo>
                    <a:pt x="6517" y="24598"/>
                    <a:pt x="6250" y="24431"/>
                    <a:pt x="5982" y="24264"/>
                  </a:cubicBezTo>
                  <a:cubicBezTo>
                    <a:pt x="5973" y="24254"/>
                    <a:pt x="5960" y="24250"/>
                    <a:pt x="5946" y="24250"/>
                  </a:cubicBezTo>
                  <a:close/>
                  <a:moveTo>
                    <a:pt x="7587" y="25166"/>
                  </a:moveTo>
                  <a:cubicBezTo>
                    <a:pt x="7553" y="25166"/>
                    <a:pt x="7486" y="25166"/>
                    <a:pt x="7453" y="25200"/>
                  </a:cubicBezTo>
                  <a:cubicBezTo>
                    <a:pt x="7453" y="25267"/>
                    <a:pt x="7453" y="25300"/>
                    <a:pt x="7520" y="25334"/>
                  </a:cubicBezTo>
                  <a:cubicBezTo>
                    <a:pt x="7787" y="25467"/>
                    <a:pt x="8054" y="25601"/>
                    <a:pt x="8355" y="25735"/>
                  </a:cubicBezTo>
                  <a:lnTo>
                    <a:pt x="8389" y="25735"/>
                  </a:lnTo>
                  <a:cubicBezTo>
                    <a:pt x="8422" y="25735"/>
                    <a:pt x="8456" y="25701"/>
                    <a:pt x="8489" y="25668"/>
                  </a:cubicBezTo>
                  <a:cubicBezTo>
                    <a:pt x="8489" y="25634"/>
                    <a:pt x="8489" y="25567"/>
                    <a:pt x="8422" y="25534"/>
                  </a:cubicBezTo>
                  <a:cubicBezTo>
                    <a:pt x="8155" y="25434"/>
                    <a:pt x="7854" y="25300"/>
                    <a:pt x="7587" y="25166"/>
                  </a:cubicBezTo>
                  <a:close/>
                  <a:moveTo>
                    <a:pt x="19153" y="25153"/>
                  </a:moveTo>
                  <a:cubicBezTo>
                    <a:pt x="19139" y="25153"/>
                    <a:pt x="19127" y="25157"/>
                    <a:pt x="19117" y="25166"/>
                  </a:cubicBezTo>
                  <a:cubicBezTo>
                    <a:pt x="18849" y="25300"/>
                    <a:pt x="18549" y="25434"/>
                    <a:pt x="18281" y="25534"/>
                  </a:cubicBezTo>
                  <a:cubicBezTo>
                    <a:pt x="18248" y="25567"/>
                    <a:pt x="18214" y="25601"/>
                    <a:pt x="18248" y="25668"/>
                  </a:cubicBezTo>
                  <a:cubicBezTo>
                    <a:pt x="18248" y="25701"/>
                    <a:pt x="18281" y="25735"/>
                    <a:pt x="18315" y="25735"/>
                  </a:cubicBezTo>
                  <a:lnTo>
                    <a:pt x="18382" y="25701"/>
                  </a:lnTo>
                  <a:cubicBezTo>
                    <a:pt x="18649" y="25601"/>
                    <a:pt x="18916" y="25467"/>
                    <a:pt x="19217" y="25334"/>
                  </a:cubicBezTo>
                  <a:cubicBezTo>
                    <a:pt x="19251" y="25300"/>
                    <a:pt x="19251" y="25267"/>
                    <a:pt x="19251" y="25200"/>
                  </a:cubicBezTo>
                  <a:cubicBezTo>
                    <a:pt x="19227" y="25176"/>
                    <a:pt x="19187" y="25153"/>
                    <a:pt x="19153" y="25153"/>
                  </a:cubicBezTo>
                  <a:close/>
                  <a:moveTo>
                    <a:pt x="9257" y="25864"/>
                  </a:moveTo>
                  <a:cubicBezTo>
                    <a:pt x="9152" y="25864"/>
                    <a:pt x="9133" y="26005"/>
                    <a:pt x="9224" y="26035"/>
                  </a:cubicBezTo>
                  <a:cubicBezTo>
                    <a:pt x="9525" y="26136"/>
                    <a:pt x="9826" y="26236"/>
                    <a:pt x="10127" y="26303"/>
                  </a:cubicBezTo>
                  <a:lnTo>
                    <a:pt x="10160" y="26303"/>
                  </a:lnTo>
                  <a:cubicBezTo>
                    <a:pt x="10193" y="26303"/>
                    <a:pt x="10227" y="26269"/>
                    <a:pt x="10227" y="26236"/>
                  </a:cubicBezTo>
                  <a:cubicBezTo>
                    <a:pt x="10260" y="26169"/>
                    <a:pt x="10227" y="26136"/>
                    <a:pt x="10160" y="26136"/>
                  </a:cubicBezTo>
                  <a:cubicBezTo>
                    <a:pt x="9859" y="26035"/>
                    <a:pt x="9558" y="25969"/>
                    <a:pt x="9291" y="25868"/>
                  </a:cubicBezTo>
                  <a:cubicBezTo>
                    <a:pt x="9279" y="25865"/>
                    <a:pt x="9268" y="25864"/>
                    <a:pt x="9257" y="25864"/>
                  </a:cubicBezTo>
                  <a:close/>
                  <a:moveTo>
                    <a:pt x="17472" y="25864"/>
                  </a:moveTo>
                  <a:cubicBezTo>
                    <a:pt x="17464" y="25864"/>
                    <a:pt x="17455" y="25865"/>
                    <a:pt x="17446" y="25868"/>
                  </a:cubicBezTo>
                  <a:cubicBezTo>
                    <a:pt x="17145" y="25969"/>
                    <a:pt x="16844" y="26035"/>
                    <a:pt x="16577" y="26102"/>
                  </a:cubicBezTo>
                  <a:cubicBezTo>
                    <a:pt x="16477" y="26136"/>
                    <a:pt x="16477" y="26269"/>
                    <a:pt x="16577" y="26303"/>
                  </a:cubicBezTo>
                  <a:lnTo>
                    <a:pt x="16610" y="26303"/>
                  </a:lnTo>
                  <a:cubicBezTo>
                    <a:pt x="16911" y="26202"/>
                    <a:pt x="17212" y="26136"/>
                    <a:pt x="17513" y="26035"/>
                  </a:cubicBezTo>
                  <a:cubicBezTo>
                    <a:pt x="17604" y="26005"/>
                    <a:pt x="17557" y="25864"/>
                    <a:pt x="17472" y="25864"/>
                  </a:cubicBezTo>
                  <a:close/>
                  <a:moveTo>
                    <a:pt x="15641" y="26303"/>
                  </a:moveTo>
                  <a:cubicBezTo>
                    <a:pt x="15340" y="26370"/>
                    <a:pt x="15039" y="26403"/>
                    <a:pt x="14739" y="26436"/>
                  </a:cubicBezTo>
                  <a:cubicBezTo>
                    <a:pt x="14672" y="26436"/>
                    <a:pt x="14638" y="26470"/>
                    <a:pt x="14638" y="26537"/>
                  </a:cubicBezTo>
                  <a:cubicBezTo>
                    <a:pt x="14638" y="26570"/>
                    <a:pt x="14705" y="26604"/>
                    <a:pt x="14739" y="26604"/>
                  </a:cubicBezTo>
                  <a:cubicBezTo>
                    <a:pt x="15073" y="26570"/>
                    <a:pt x="15374" y="26537"/>
                    <a:pt x="15674" y="26470"/>
                  </a:cubicBezTo>
                  <a:cubicBezTo>
                    <a:pt x="15708" y="26470"/>
                    <a:pt x="15741" y="26436"/>
                    <a:pt x="15741" y="26370"/>
                  </a:cubicBezTo>
                  <a:cubicBezTo>
                    <a:pt x="15741" y="26336"/>
                    <a:pt x="15674" y="26303"/>
                    <a:pt x="15641" y="26303"/>
                  </a:cubicBezTo>
                  <a:close/>
                  <a:moveTo>
                    <a:pt x="11062" y="26303"/>
                  </a:moveTo>
                  <a:cubicBezTo>
                    <a:pt x="11029" y="26303"/>
                    <a:pt x="10962" y="26336"/>
                    <a:pt x="10962" y="26370"/>
                  </a:cubicBezTo>
                  <a:cubicBezTo>
                    <a:pt x="10962" y="26436"/>
                    <a:pt x="10996" y="26470"/>
                    <a:pt x="11029" y="26470"/>
                  </a:cubicBezTo>
                  <a:cubicBezTo>
                    <a:pt x="11363" y="26537"/>
                    <a:pt x="11664" y="26570"/>
                    <a:pt x="11965" y="26604"/>
                  </a:cubicBezTo>
                  <a:cubicBezTo>
                    <a:pt x="11978" y="26610"/>
                    <a:pt x="11989" y="26613"/>
                    <a:pt x="11999" y="26613"/>
                  </a:cubicBezTo>
                  <a:cubicBezTo>
                    <a:pt x="12043" y="26613"/>
                    <a:pt x="12065" y="26564"/>
                    <a:pt x="12065" y="26537"/>
                  </a:cubicBezTo>
                  <a:cubicBezTo>
                    <a:pt x="12065" y="26470"/>
                    <a:pt x="12032" y="26436"/>
                    <a:pt x="11998" y="26436"/>
                  </a:cubicBezTo>
                  <a:cubicBezTo>
                    <a:pt x="11664" y="26403"/>
                    <a:pt x="11363" y="26370"/>
                    <a:pt x="11062" y="26303"/>
                  </a:cubicBezTo>
                  <a:close/>
                  <a:moveTo>
                    <a:pt x="12901" y="26503"/>
                  </a:moveTo>
                  <a:cubicBezTo>
                    <a:pt x="12834" y="26503"/>
                    <a:pt x="12800" y="26537"/>
                    <a:pt x="12800" y="26604"/>
                  </a:cubicBezTo>
                  <a:cubicBezTo>
                    <a:pt x="12800" y="26631"/>
                    <a:pt x="12822" y="26679"/>
                    <a:pt x="12866" y="26679"/>
                  </a:cubicBezTo>
                  <a:cubicBezTo>
                    <a:pt x="12876" y="26679"/>
                    <a:pt x="12888" y="26677"/>
                    <a:pt x="12901" y="26670"/>
                  </a:cubicBezTo>
                  <a:lnTo>
                    <a:pt x="13803" y="26670"/>
                  </a:lnTo>
                  <a:cubicBezTo>
                    <a:pt x="13813" y="26673"/>
                    <a:pt x="13823" y="26674"/>
                    <a:pt x="13831" y="26674"/>
                  </a:cubicBezTo>
                  <a:cubicBezTo>
                    <a:pt x="13936" y="26674"/>
                    <a:pt x="13926" y="26503"/>
                    <a:pt x="13803" y="265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52"/>
            <p:cNvSpPr/>
            <p:nvPr/>
          </p:nvSpPr>
          <p:spPr>
            <a:xfrm>
              <a:off x="691800" y="4019700"/>
              <a:ext cx="108650" cy="380200"/>
            </a:xfrm>
            <a:custGeom>
              <a:avLst/>
              <a:gdLst/>
              <a:ahLst/>
              <a:cxnLst/>
              <a:rect l="l" t="t" r="r" b="b"/>
              <a:pathLst>
                <a:path w="4346" h="15208" extrusionOk="0">
                  <a:moveTo>
                    <a:pt x="2173" y="1"/>
                  </a:moveTo>
                  <a:lnTo>
                    <a:pt x="1" y="15207"/>
                  </a:lnTo>
                  <a:lnTo>
                    <a:pt x="4345" y="15207"/>
                  </a:lnTo>
                  <a:lnTo>
                    <a:pt x="21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52"/>
            <p:cNvSpPr/>
            <p:nvPr/>
          </p:nvSpPr>
          <p:spPr>
            <a:xfrm>
              <a:off x="690125" y="4017000"/>
              <a:ext cx="113675" cy="385400"/>
            </a:xfrm>
            <a:custGeom>
              <a:avLst/>
              <a:gdLst/>
              <a:ahLst/>
              <a:cxnLst/>
              <a:rect l="l" t="t" r="r" b="b"/>
              <a:pathLst>
                <a:path w="4547" h="15416" extrusionOk="0">
                  <a:moveTo>
                    <a:pt x="2240" y="744"/>
                  </a:moveTo>
                  <a:lnTo>
                    <a:pt x="4312" y="15248"/>
                  </a:lnTo>
                  <a:lnTo>
                    <a:pt x="168" y="15248"/>
                  </a:lnTo>
                  <a:lnTo>
                    <a:pt x="2240" y="744"/>
                  </a:lnTo>
                  <a:close/>
                  <a:moveTo>
                    <a:pt x="2273" y="0"/>
                  </a:moveTo>
                  <a:cubicBezTo>
                    <a:pt x="2223" y="0"/>
                    <a:pt x="2173" y="25"/>
                    <a:pt x="2173" y="75"/>
                  </a:cubicBezTo>
                  <a:lnTo>
                    <a:pt x="1" y="15315"/>
                  </a:lnTo>
                  <a:cubicBezTo>
                    <a:pt x="1" y="15349"/>
                    <a:pt x="1" y="15349"/>
                    <a:pt x="1" y="15382"/>
                  </a:cubicBezTo>
                  <a:cubicBezTo>
                    <a:pt x="34" y="15415"/>
                    <a:pt x="34" y="15415"/>
                    <a:pt x="68" y="15415"/>
                  </a:cubicBezTo>
                  <a:lnTo>
                    <a:pt x="4446" y="15415"/>
                  </a:lnTo>
                  <a:cubicBezTo>
                    <a:pt x="4513" y="15415"/>
                    <a:pt x="4546" y="15382"/>
                    <a:pt x="4546" y="15315"/>
                  </a:cubicBezTo>
                  <a:lnTo>
                    <a:pt x="2374" y="75"/>
                  </a:lnTo>
                  <a:cubicBezTo>
                    <a:pt x="2374" y="25"/>
                    <a:pt x="2324" y="0"/>
                    <a:pt x="2273" y="0"/>
                  </a:cubicBez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52"/>
            <p:cNvSpPr/>
            <p:nvPr/>
          </p:nvSpPr>
          <p:spPr>
            <a:xfrm>
              <a:off x="746125" y="4019700"/>
              <a:ext cx="54325" cy="380200"/>
            </a:xfrm>
            <a:custGeom>
              <a:avLst/>
              <a:gdLst/>
              <a:ahLst/>
              <a:cxnLst/>
              <a:rect l="l" t="t" r="r" b="b"/>
              <a:pathLst>
                <a:path w="2173" h="15208" extrusionOk="0">
                  <a:moveTo>
                    <a:pt x="0" y="1"/>
                  </a:moveTo>
                  <a:lnTo>
                    <a:pt x="0" y="15207"/>
                  </a:lnTo>
                  <a:lnTo>
                    <a:pt x="2172" y="15207"/>
                  </a:lnTo>
                  <a:lnTo>
                    <a:pt x="0" y="1"/>
                  </a:ln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52"/>
            <p:cNvSpPr/>
            <p:nvPr/>
          </p:nvSpPr>
          <p:spPr>
            <a:xfrm>
              <a:off x="754475" y="4353925"/>
              <a:ext cx="381025" cy="108625"/>
            </a:xfrm>
            <a:custGeom>
              <a:avLst/>
              <a:gdLst/>
              <a:ahLst/>
              <a:cxnLst/>
              <a:rect l="l" t="t" r="r" b="b"/>
              <a:pathLst>
                <a:path w="15241" h="4345" extrusionOk="0">
                  <a:moveTo>
                    <a:pt x="0" y="0"/>
                  </a:moveTo>
                  <a:lnTo>
                    <a:pt x="0" y="4345"/>
                  </a:lnTo>
                  <a:lnTo>
                    <a:pt x="15240" y="2172"/>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52"/>
            <p:cNvSpPr/>
            <p:nvPr/>
          </p:nvSpPr>
          <p:spPr>
            <a:xfrm>
              <a:off x="751950" y="4351400"/>
              <a:ext cx="386050" cy="113675"/>
            </a:xfrm>
            <a:custGeom>
              <a:avLst/>
              <a:gdLst/>
              <a:ahLst/>
              <a:cxnLst/>
              <a:rect l="l" t="t" r="r" b="b"/>
              <a:pathLst>
                <a:path w="15442" h="4547" extrusionOk="0">
                  <a:moveTo>
                    <a:pt x="201" y="201"/>
                  </a:moveTo>
                  <a:lnTo>
                    <a:pt x="14673" y="2240"/>
                  </a:lnTo>
                  <a:lnTo>
                    <a:pt x="201" y="4346"/>
                  </a:lnTo>
                  <a:lnTo>
                    <a:pt x="201" y="201"/>
                  </a:lnTo>
                  <a:close/>
                  <a:moveTo>
                    <a:pt x="101" y="1"/>
                  </a:moveTo>
                  <a:cubicBezTo>
                    <a:pt x="101" y="1"/>
                    <a:pt x="68" y="1"/>
                    <a:pt x="34" y="34"/>
                  </a:cubicBezTo>
                  <a:cubicBezTo>
                    <a:pt x="34" y="34"/>
                    <a:pt x="1" y="68"/>
                    <a:pt x="1" y="101"/>
                  </a:cubicBezTo>
                  <a:lnTo>
                    <a:pt x="1" y="4446"/>
                  </a:lnTo>
                  <a:cubicBezTo>
                    <a:pt x="1" y="4479"/>
                    <a:pt x="1" y="4513"/>
                    <a:pt x="34" y="4513"/>
                  </a:cubicBezTo>
                  <a:cubicBezTo>
                    <a:pt x="34" y="4513"/>
                    <a:pt x="68" y="4546"/>
                    <a:pt x="101" y="4546"/>
                  </a:cubicBezTo>
                  <a:lnTo>
                    <a:pt x="15341" y="2374"/>
                  </a:lnTo>
                  <a:cubicBezTo>
                    <a:pt x="15375" y="2374"/>
                    <a:pt x="15441" y="2340"/>
                    <a:pt x="15408" y="2273"/>
                  </a:cubicBezTo>
                  <a:cubicBezTo>
                    <a:pt x="15441" y="2240"/>
                    <a:pt x="15375" y="2207"/>
                    <a:pt x="15341" y="2207"/>
                  </a:cubicBezTo>
                  <a:lnTo>
                    <a:pt x="101" y="1"/>
                  </a:ln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52"/>
            <p:cNvSpPr/>
            <p:nvPr/>
          </p:nvSpPr>
          <p:spPr>
            <a:xfrm>
              <a:off x="754475" y="4408225"/>
              <a:ext cx="381025" cy="54325"/>
            </a:xfrm>
            <a:custGeom>
              <a:avLst/>
              <a:gdLst/>
              <a:ahLst/>
              <a:cxnLst/>
              <a:rect l="l" t="t" r="r" b="b"/>
              <a:pathLst>
                <a:path w="15241" h="2173" extrusionOk="0">
                  <a:moveTo>
                    <a:pt x="0" y="0"/>
                  </a:moveTo>
                  <a:lnTo>
                    <a:pt x="0" y="2173"/>
                  </a:lnTo>
                  <a:lnTo>
                    <a:pt x="15240" y="0"/>
                  </a:ln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52"/>
            <p:cNvSpPr/>
            <p:nvPr/>
          </p:nvSpPr>
          <p:spPr>
            <a:xfrm>
              <a:off x="691800" y="4415750"/>
              <a:ext cx="108650" cy="381025"/>
            </a:xfrm>
            <a:custGeom>
              <a:avLst/>
              <a:gdLst/>
              <a:ahLst/>
              <a:cxnLst/>
              <a:rect l="l" t="t" r="r" b="b"/>
              <a:pathLst>
                <a:path w="4346" h="15241" extrusionOk="0">
                  <a:moveTo>
                    <a:pt x="1" y="0"/>
                  </a:moveTo>
                  <a:lnTo>
                    <a:pt x="2173" y="15240"/>
                  </a:lnTo>
                  <a:lnTo>
                    <a:pt x="434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52"/>
            <p:cNvSpPr/>
            <p:nvPr/>
          </p:nvSpPr>
          <p:spPr>
            <a:xfrm>
              <a:off x="689300" y="4414075"/>
              <a:ext cx="113650" cy="385200"/>
            </a:xfrm>
            <a:custGeom>
              <a:avLst/>
              <a:gdLst/>
              <a:ahLst/>
              <a:cxnLst/>
              <a:rect l="l" t="t" r="r" b="b"/>
              <a:pathLst>
                <a:path w="4546" h="15408" extrusionOk="0">
                  <a:moveTo>
                    <a:pt x="4379" y="167"/>
                  </a:moveTo>
                  <a:lnTo>
                    <a:pt x="2273" y="14672"/>
                  </a:lnTo>
                  <a:lnTo>
                    <a:pt x="201" y="167"/>
                  </a:lnTo>
                  <a:close/>
                  <a:moveTo>
                    <a:pt x="0" y="0"/>
                  </a:moveTo>
                  <a:cubicBezTo>
                    <a:pt x="0" y="34"/>
                    <a:pt x="0" y="67"/>
                    <a:pt x="0" y="101"/>
                  </a:cubicBezTo>
                  <a:lnTo>
                    <a:pt x="2206" y="15307"/>
                  </a:lnTo>
                  <a:cubicBezTo>
                    <a:pt x="2206" y="15374"/>
                    <a:pt x="2240" y="15407"/>
                    <a:pt x="2273" y="15407"/>
                  </a:cubicBezTo>
                  <a:cubicBezTo>
                    <a:pt x="2340" y="15407"/>
                    <a:pt x="2373" y="15374"/>
                    <a:pt x="2373" y="15307"/>
                  </a:cubicBezTo>
                  <a:lnTo>
                    <a:pt x="4546" y="101"/>
                  </a:lnTo>
                  <a:cubicBezTo>
                    <a:pt x="4546" y="67"/>
                    <a:pt x="4546" y="34"/>
                    <a:pt x="4512" y="0"/>
                  </a:cubicBez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52"/>
            <p:cNvSpPr/>
            <p:nvPr/>
          </p:nvSpPr>
          <p:spPr>
            <a:xfrm>
              <a:off x="691800" y="4415750"/>
              <a:ext cx="54325" cy="381025"/>
            </a:xfrm>
            <a:custGeom>
              <a:avLst/>
              <a:gdLst/>
              <a:ahLst/>
              <a:cxnLst/>
              <a:rect l="l" t="t" r="r" b="b"/>
              <a:pathLst>
                <a:path w="2173" h="15241" extrusionOk="0">
                  <a:moveTo>
                    <a:pt x="1" y="0"/>
                  </a:moveTo>
                  <a:lnTo>
                    <a:pt x="2173" y="15240"/>
                  </a:lnTo>
                  <a:lnTo>
                    <a:pt x="2173" y="0"/>
                  </a:ln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52"/>
            <p:cNvSpPr/>
            <p:nvPr/>
          </p:nvSpPr>
          <p:spPr>
            <a:xfrm>
              <a:off x="357600" y="4353925"/>
              <a:ext cx="381025" cy="108625"/>
            </a:xfrm>
            <a:custGeom>
              <a:avLst/>
              <a:gdLst/>
              <a:ahLst/>
              <a:cxnLst/>
              <a:rect l="l" t="t" r="r" b="b"/>
              <a:pathLst>
                <a:path w="15241" h="4345" extrusionOk="0">
                  <a:moveTo>
                    <a:pt x="15240" y="0"/>
                  </a:moveTo>
                  <a:lnTo>
                    <a:pt x="0" y="2172"/>
                  </a:lnTo>
                  <a:lnTo>
                    <a:pt x="15240" y="4345"/>
                  </a:lnTo>
                  <a:lnTo>
                    <a:pt x="152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52"/>
            <p:cNvSpPr/>
            <p:nvPr/>
          </p:nvSpPr>
          <p:spPr>
            <a:xfrm>
              <a:off x="355925" y="4351400"/>
              <a:ext cx="385200" cy="113675"/>
            </a:xfrm>
            <a:custGeom>
              <a:avLst/>
              <a:gdLst/>
              <a:ahLst/>
              <a:cxnLst/>
              <a:rect l="l" t="t" r="r" b="b"/>
              <a:pathLst>
                <a:path w="15408" h="4547" extrusionOk="0">
                  <a:moveTo>
                    <a:pt x="15207" y="201"/>
                  </a:moveTo>
                  <a:lnTo>
                    <a:pt x="15207" y="4346"/>
                  </a:lnTo>
                  <a:lnTo>
                    <a:pt x="702" y="2273"/>
                  </a:lnTo>
                  <a:lnTo>
                    <a:pt x="15207" y="201"/>
                  </a:lnTo>
                  <a:close/>
                  <a:moveTo>
                    <a:pt x="15307" y="1"/>
                  </a:moveTo>
                  <a:lnTo>
                    <a:pt x="67" y="2173"/>
                  </a:lnTo>
                  <a:cubicBezTo>
                    <a:pt x="34" y="2173"/>
                    <a:pt x="0" y="2240"/>
                    <a:pt x="0" y="2273"/>
                  </a:cubicBezTo>
                  <a:cubicBezTo>
                    <a:pt x="0" y="2307"/>
                    <a:pt x="34" y="2340"/>
                    <a:pt x="67" y="2374"/>
                  </a:cubicBezTo>
                  <a:lnTo>
                    <a:pt x="15307" y="4546"/>
                  </a:lnTo>
                  <a:cubicBezTo>
                    <a:pt x="15341" y="4546"/>
                    <a:pt x="15341" y="4546"/>
                    <a:pt x="15374" y="4513"/>
                  </a:cubicBezTo>
                  <a:cubicBezTo>
                    <a:pt x="15407" y="4513"/>
                    <a:pt x="15407" y="4479"/>
                    <a:pt x="15407" y="4446"/>
                  </a:cubicBezTo>
                  <a:lnTo>
                    <a:pt x="15407" y="101"/>
                  </a:lnTo>
                  <a:cubicBezTo>
                    <a:pt x="15407" y="68"/>
                    <a:pt x="15407" y="34"/>
                    <a:pt x="15374" y="34"/>
                  </a:cubicBezTo>
                  <a:cubicBezTo>
                    <a:pt x="15341" y="1"/>
                    <a:pt x="15341" y="1"/>
                    <a:pt x="15307" y="1"/>
                  </a:cubicBez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52"/>
            <p:cNvSpPr/>
            <p:nvPr/>
          </p:nvSpPr>
          <p:spPr>
            <a:xfrm>
              <a:off x="357600" y="4353925"/>
              <a:ext cx="381025" cy="54325"/>
            </a:xfrm>
            <a:custGeom>
              <a:avLst/>
              <a:gdLst/>
              <a:ahLst/>
              <a:cxnLst/>
              <a:rect l="l" t="t" r="r" b="b"/>
              <a:pathLst>
                <a:path w="15241" h="2173" extrusionOk="0">
                  <a:moveTo>
                    <a:pt x="15240" y="0"/>
                  </a:moveTo>
                  <a:lnTo>
                    <a:pt x="0" y="2172"/>
                  </a:lnTo>
                  <a:lnTo>
                    <a:pt x="15240" y="2172"/>
                  </a:lnTo>
                  <a:lnTo>
                    <a:pt x="15240" y="0"/>
                  </a:ln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52"/>
            <p:cNvSpPr/>
            <p:nvPr/>
          </p:nvSpPr>
          <p:spPr>
            <a:xfrm>
              <a:off x="569825" y="4231925"/>
              <a:ext cx="203050" cy="202225"/>
            </a:xfrm>
            <a:custGeom>
              <a:avLst/>
              <a:gdLst/>
              <a:ahLst/>
              <a:cxnLst/>
              <a:rect l="l" t="t" r="r" b="b"/>
              <a:pathLst>
                <a:path w="8122" h="8089" extrusionOk="0">
                  <a:moveTo>
                    <a:pt x="0" y="1"/>
                  </a:moveTo>
                  <a:lnTo>
                    <a:pt x="6083" y="8088"/>
                  </a:lnTo>
                  <a:lnTo>
                    <a:pt x="8121" y="6083"/>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52"/>
            <p:cNvSpPr/>
            <p:nvPr/>
          </p:nvSpPr>
          <p:spPr>
            <a:xfrm>
              <a:off x="566850" y="4229725"/>
              <a:ext cx="208525" cy="206925"/>
            </a:xfrm>
            <a:custGeom>
              <a:avLst/>
              <a:gdLst/>
              <a:ahLst/>
              <a:cxnLst/>
              <a:rect l="l" t="t" r="r" b="b"/>
              <a:pathLst>
                <a:path w="8341" h="8277" extrusionOk="0">
                  <a:moveTo>
                    <a:pt x="587" y="556"/>
                  </a:moveTo>
                  <a:lnTo>
                    <a:pt x="8073" y="6171"/>
                  </a:lnTo>
                  <a:lnTo>
                    <a:pt x="6202" y="8076"/>
                  </a:lnTo>
                  <a:lnTo>
                    <a:pt x="587" y="556"/>
                  </a:lnTo>
                  <a:close/>
                  <a:moveTo>
                    <a:pt x="120" y="0"/>
                  </a:moveTo>
                  <a:cubicBezTo>
                    <a:pt x="49" y="0"/>
                    <a:pt x="1" y="78"/>
                    <a:pt x="52" y="155"/>
                  </a:cubicBezTo>
                  <a:lnTo>
                    <a:pt x="6135" y="8243"/>
                  </a:lnTo>
                  <a:cubicBezTo>
                    <a:pt x="6135" y="8243"/>
                    <a:pt x="6168" y="8277"/>
                    <a:pt x="6202" y="8277"/>
                  </a:cubicBezTo>
                  <a:cubicBezTo>
                    <a:pt x="6235" y="8277"/>
                    <a:pt x="6235" y="8277"/>
                    <a:pt x="6269" y="8243"/>
                  </a:cubicBezTo>
                  <a:lnTo>
                    <a:pt x="8274" y="6238"/>
                  </a:lnTo>
                  <a:cubicBezTo>
                    <a:pt x="8341" y="6171"/>
                    <a:pt x="8341" y="6104"/>
                    <a:pt x="8274" y="6071"/>
                  </a:cubicBezTo>
                  <a:lnTo>
                    <a:pt x="186" y="22"/>
                  </a:lnTo>
                  <a:cubicBezTo>
                    <a:pt x="163" y="7"/>
                    <a:pt x="141" y="0"/>
                    <a:pt x="120" y="0"/>
                  </a:cubicBez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52"/>
            <p:cNvSpPr/>
            <p:nvPr/>
          </p:nvSpPr>
          <p:spPr>
            <a:xfrm>
              <a:off x="569825" y="4231925"/>
              <a:ext cx="203050" cy="177150"/>
            </a:xfrm>
            <a:custGeom>
              <a:avLst/>
              <a:gdLst/>
              <a:ahLst/>
              <a:cxnLst/>
              <a:rect l="l" t="t" r="r" b="b"/>
              <a:pathLst>
                <a:path w="8122" h="7086" extrusionOk="0">
                  <a:moveTo>
                    <a:pt x="0" y="1"/>
                  </a:moveTo>
                  <a:lnTo>
                    <a:pt x="7085" y="7086"/>
                  </a:lnTo>
                  <a:lnTo>
                    <a:pt x="8121" y="6083"/>
                  </a:lnTo>
                  <a:lnTo>
                    <a:pt x="0" y="1"/>
                  </a:ln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52"/>
            <p:cNvSpPr/>
            <p:nvPr/>
          </p:nvSpPr>
          <p:spPr>
            <a:xfrm>
              <a:off x="721875" y="4231925"/>
              <a:ext cx="202225" cy="202225"/>
            </a:xfrm>
            <a:custGeom>
              <a:avLst/>
              <a:gdLst/>
              <a:ahLst/>
              <a:cxnLst/>
              <a:rect l="l" t="t" r="r" b="b"/>
              <a:pathLst>
                <a:path w="8089" h="8089" extrusionOk="0">
                  <a:moveTo>
                    <a:pt x="8089" y="1"/>
                  </a:moveTo>
                  <a:lnTo>
                    <a:pt x="1" y="6083"/>
                  </a:lnTo>
                  <a:lnTo>
                    <a:pt x="2039" y="8088"/>
                  </a:lnTo>
                  <a:lnTo>
                    <a:pt x="80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52"/>
            <p:cNvSpPr/>
            <p:nvPr/>
          </p:nvSpPr>
          <p:spPr>
            <a:xfrm>
              <a:off x="719375" y="4229625"/>
              <a:ext cx="207225" cy="207025"/>
            </a:xfrm>
            <a:custGeom>
              <a:avLst/>
              <a:gdLst/>
              <a:ahLst/>
              <a:cxnLst/>
              <a:rect l="l" t="t" r="r" b="b"/>
              <a:pathLst>
                <a:path w="8289" h="8281" extrusionOk="0">
                  <a:moveTo>
                    <a:pt x="7754" y="560"/>
                  </a:moveTo>
                  <a:lnTo>
                    <a:pt x="2106" y="8080"/>
                  </a:lnTo>
                  <a:lnTo>
                    <a:pt x="234" y="6175"/>
                  </a:lnTo>
                  <a:lnTo>
                    <a:pt x="7754" y="560"/>
                  </a:lnTo>
                  <a:close/>
                  <a:moveTo>
                    <a:pt x="8205" y="1"/>
                  </a:moveTo>
                  <a:cubicBezTo>
                    <a:pt x="8189" y="1"/>
                    <a:pt x="8172" y="9"/>
                    <a:pt x="8155" y="26"/>
                  </a:cubicBezTo>
                  <a:lnTo>
                    <a:pt x="34" y="6075"/>
                  </a:lnTo>
                  <a:cubicBezTo>
                    <a:pt x="34" y="6108"/>
                    <a:pt x="1" y="6142"/>
                    <a:pt x="1" y="6142"/>
                  </a:cubicBezTo>
                  <a:cubicBezTo>
                    <a:pt x="1" y="6175"/>
                    <a:pt x="34" y="6209"/>
                    <a:pt x="34" y="6242"/>
                  </a:cubicBezTo>
                  <a:lnTo>
                    <a:pt x="2073" y="8247"/>
                  </a:lnTo>
                  <a:cubicBezTo>
                    <a:pt x="2073" y="8275"/>
                    <a:pt x="2096" y="8280"/>
                    <a:pt x="2123" y="8281"/>
                  </a:cubicBezTo>
                  <a:lnTo>
                    <a:pt x="2123" y="8281"/>
                  </a:lnTo>
                  <a:cubicBezTo>
                    <a:pt x="2150" y="8280"/>
                    <a:pt x="2173" y="8275"/>
                    <a:pt x="2173" y="8247"/>
                  </a:cubicBezTo>
                  <a:lnTo>
                    <a:pt x="8256" y="126"/>
                  </a:lnTo>
                  <a:cubicBezTo>
                    <a:pt x="8289" y="93"/>
                    <a:pt x="8289" y="59"/>
                    <a:pt x="8256" y="26"/>
                  </a:cubicBezTo>
                  <a:cubicBezTo>
                    <a:pt x="8239" y="9"/>
                    <a:pt x="8222" y="1"/>
                    <a:pt x="8205" y="1"/>
                  </a:cubicBezTo>
                  <a:close/>
                  <a:moveTo>
                    <a:pt x="2123" y="8281"/>
                  </a:moveTo>
                  <a:lnTo>
                    <a:pt x="2123" y="8281"/>
                  </a:lnTo>
                  <a:cubicBezTo>
                    <a:pt x="2117" y="8281"/>
                    <a:pt x="2112" y="8281"/>
                    <a:pt x="2106" y="8281"/>
                  </a:cubicBezTo>
                  <a:lnTo>
                    <a:pt x="2139" y="8281"/>
                  </a:lnTo>
                  <a:cubicBezTo>
                    <a:pt x="2134" y="8281"/>
                    <a:pt x="2128" y="8281"/>
                    <a:pt x="2123" y="8281"/>
                  </a:cubicBez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52"/>
            <p:cNvSpPr/>
            <p:nvPr/>
          </p:nvSpPr>
          <p:spPr>
            <a:xfrm>
              <a:off x="746950" y="4231925"/>
              <a:ext cx="177150" cy="202225"/>
            </a:xfrm>
            <a:custGeom>
              <a:avLst/>
              <a:gdLst/>
              <a:ahLst/>
              <a:cxnLst/>
              <a:rect l="l" t="t" r="r" b="b"/>
              <a:pathLst>
                <a:path w="7086" h="8089" extrusionOk="0">
                  <a:moveTo>
                    <a:pt x="7086" y="1"/>
                  </a:moveTo>
                  <a:lnTo>
                    <a:pt x="0" y="7086"/>
                  </a:lnTo>
                  <a:lnTo>
                    <a:pt x="1036" y="8088"/>
                  </a:lnTo>
                  <a:lnTo>
                    <a:pt x="7086" y="1"/>
                  </a:ln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52"/>
            <p:cNvSpPr/>
            <p:nvPr/>
          </p:nvSpPr>
          <p:spPr>
            <a:xfrm>
              <a:off x="721875" y="4384000"/>
              <a:ext cx="202225" cy="202225"/>
            </a:xfrm>
            <a:custGeom>
              <a:avLst/>
              <a:gdLst/>
              <a:ahLst/>
              <a:cxnLst/>
              <a:rect l="l" t="t" r="r" b="b"/>
              <a:pathLst>
                <a:path w="8089" h="8089" extrusionOk="0">
                  <a:moveTo>
                    <a:pt x="2039" y="0"/>
                  </a:moveTo>
                  <a:lnTo>
                    <a:pt x="1" y="2005"/>
                  </a:lnTo>
                  <a:lnTo>
                    <a:pt x="8089" y="8088"/>
                  </a:lnTo>
                  <a:lnTo>
                    <a:pt x="2039" y="0"/>
                  </a:lnTo>
                  <a:close/>
                </a:path>
              </a:pathLst>
            </a:custGeom>
            <a:solidFill>
              <a:srgbClr val="F5E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52"/>
            <p:cNvSpPr/>
            <p:nvPr/>
          </p:nvSpPr>
          <p:spPr>
            <a:xfrm>
              <a:off x="719375" y="4380650"/>
              <a:ext cx="207225" cy="208075"/>
            </a:xfrm>
            <a:custGeom>
              <a:avLst/>
              <a:gdLst/>
              <a:ahLst/>
              <a:cxnLst/>
              <a:rect l="l" t="t" r="r" b="b"/>
              <a:pathLst>
                <a:path w="8289" h="8323" extrusionOk="0">
                  <a:moveTo>
                    <a:pt x="2139" y="234"/>
                  </a:moveTo>
                  <a:lnTo>
                    <a:pt x="7754" y="7754"/>
                  </a:lnTo>
                  <a:lnTo>
                    <a:pt x="234" y="2139"/>
                  </a:lnTo>
                  <a:lnTo>
                    <a:pt x="2139" y="234"/>
                  </a:lnTo>
                  <a:close/>
                  <a:moveTo>
                    <a:pt x="2139" y="1"/>
                  </a:moveTo>
                  <a:cubicBezTo>
                    <a:pt x="2106" y="1"/>
                    <a:pt x="2073" y="34"/>
                    <a:pt x="2073" y="34"/>
                  </a:cubicBezTo>
                  <a:lnTo>
                    <a:pt x="34" y="2073"/>
                  </a:lnTo>
                  <a:cubicBezTo>
                    <a:pt x="1" y="2073"/>
                    <a:pt x="1" y="2106"/>
                    <a:pt x="1" y="2139"/>
                  </a:cubicBezTo>
                  <a:cubicBezTo>
                    <a:pt x="1" y="2173"/>
                    <a:pt x="34" y="2173"/>
                    <a:pt x="34" y="2206"/>
                  </a:cubicBezTo>
                  <a:lnTo>
                    <a:pt x="8155" y="8322"/>
                  </a:lnTo>
                  <a:lnTo>
                    <a:pt x="8189" y="8322"/>
                  </a:lnTo>
                  <a:cubicBezTo>
                    <a:pt x="8222" y="8322"/>
                    <a:pt x="8256" y="8289"/>
                    <a:pt x="8256" y="8255"/>
                  </a:cubicBezTo>
                  <a:cubicBezTo>
                    <a:pt x="8289" y="8222"/>
                    <a:pt x="8289" y="8189"/>
                    <a:pt x="8256" y="8155"/>
                  </a:cubicBezTo>
                  <a:lnTo>
                    <a:pt x="2206" y="34"/>
                  </a:lnTo>
                  <a:cubicBezTo>
                    <a:pt x="2173" y="34"/>
                    <a:pt x="2173" y="1"/>
                    <a:pt x="2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52"/>
            <p:cNvSpPr/>
            <p:nvPr/>
          </p:nvSpPr>
          <p:spPr>
            <a:xfrm>
              <a:off x="721875" y="4409050"/>
              <a:ext cx="202225" cy="177175"/>
            </a:xfrm>
            <a:custGeom>
              <a:avLst/>
              <a:gdLst/>
              <a:ahLst/>
              <a:cxnLst/>
              <a:rect l="l" t="t" r="r" b="b"/>
              <a:pathLst>
                <a:path w="8089" h="7087" extrusionOk="0">
                  <a:moveTo>
                    <a:pt x="1003" y="1"/>
                  </a:moveTo>
                  <a:lnTo>
                    <a:pt x="1" y="1003"/>
                  </a:lnTo>
                  <a:lnTo>
                    <a:pt x="8089" y="7086"/>
                  </a:lnTo>
                  <a:lnTo>
                    <a:pt x="8089" y="7086"/>
                  </a:lnTo>
                  <a:lnTo>
                    <a:pt x="1003" y="1"/>
                  </a:ln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52"/>
            <p:cNvSpPr/>
            <p:nvPr/>
          </p:nvSpPr>
          <p:spPr>
            <a:xfrm>
              <a:off x="569825" y="4384000"/>
              <a:ext cx="203050" cy="202225"/>
            </a:xfrm>
            <a:custGeom>
              <a:avLst/>
              <a:gdLst/>
              <a:ahLst/>
              <a:cxnLst/>
              <a:rect l="l" t="t" r="r" b="b"/>
              <a:pathLst>
                <a:path w="8122" h="8089" extrusionOk="0">
                  <a:moveTo>
                    <a:pt x="6083" y="0"/>
                  </a:moveTo>
                  <a:lnTo>
                    <a:pt x="0" y="8088"/>
                  </a:lnTo>
                  <a:lnTo>
                    <a:pt x="8121" y="2005"/>
                  </a:lnTo>
                  <a:lnTo>
                    <a:pt x="60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52"/>
            <p:cNvSpPr/>
            <p:nvPr/>
          </p:nvSpPr>
          <p:spPr>
            <a:xfrm>
              <a:off x="567300" y="4381475"/>
              <a:ext cx="207250" cy="207250"/>
            </a:xfrm>
            <a:custGeom>
              <a:avLst/>
              <a:gdLst/>
              <a:ahLst/>
              <a:cxnLst/>
              <a:rect l="l" t="t" r="r" b="b"/>
              <a:pathLst>
                <a:path w="8290" h="8290" extrusionOk="0">
                  <a:moveTo>
                    <a:pt x="6184" y="235"/>
                  </a:moveTo>
                  <a:lnTo>
                    <a:pt x="8055" y="2140"/>
                  </a:lnTo>
                  <a:lnTo>
                    <a:pt x="569" y="7755"/>
                  </a:lnTo>
                  <a:lnTo>
                    <a:pt x="569" y="7755"/>
                  </a:lnTo>
                  <a:lnTo>
                    <a:pt x="6184" y="235"/>
                  </a:lnTo>
                  <a:close/>
                  <a:moveTo>
                    <a:pt x="6184" y="1"/>
                  </a:moveTo>
                  <a:cubicBezTo>
                    <a:pt x="6150" y="1"/>
                    <a:pt x="6150" y="1"/>
                    <a:pt x="6117" y="34"/>
                  </a:cubicBezTo>
                  <a:lnTo>
                    <a:pt x="34" y="8122"/>
                  </a:lnTo>
                  <a:cubicBezTo>
                    <a:pt x="1" y="8156"/>
                    <a:pt x="1" y="8222"/>
                    <a:pt x="34" y="8256"/>
                  </a:cubicBezTo>
                  <a:cubicBezTo>
                    <a:pt x="68" y="8256"/>
                    <a:pt x="101" y="8289"/>
                    <a:pt x="101" y="8289"/>
                  </a:cubicBezTo>
                  <a:cubicBezTo>
                    <a:pt x="135" y="8289"/>
                    <a:pt x="135" y="8256"/>
                    <a:pt x="168" y="8256"/>
                  </a:cubicBezTo>
                  <a:lnTo>
                    <a:pt x="8256" y="2173"/>
                  </a:lnTo>
                  <a:cubicBezTo>
                    <a:pt x="8289" y="2173"/>
                    <a:pt x="8289" y="2140"/>
                    <a:pt x="8289" y="2106"/>
                  </a:cubicBezTo>
                  <a:cubicBezTo>
                    <a:pt x="8289" y="2106"/>
                    <a:pt x="8289" y="2073"/>
                    <a:pt x="8256" y="2040"/>
                  </a:cubicBezTo>
                  <a:lnTo>
                    <a:pt x="6251" y="34"/>
                  </a:lnTo>
                  <a:cubicBezTo>
                    <a:pt x="6251" y="1"/>
                    <a:pt x="6217" y="1"/>
                    <a:pt x="6184" y="1"/>
                  </a:cubicBez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52"/>
            <p:cNvSpPr/>
            <p:nvPr/>
          </p:nvSpPr>
          <p:spPr>
            <a:xfrm>
              <a:off x="569825" y="4384000"/>
              <a:ext cx="177150" cy="202225"/>
            </a:xfrm>
            <a:custGeom>
              <a:avLst/>
              <a:gdLst/>
              <a:ahLst/>
              <a:cxnLst/>
              <a:rect l="l" t="t" r="r" b="b"/>
              <a:pathLst>
                <a:path w="7086" h="8089" extrusionOk="0">
                  <a:moveTo>
                    <a:pt x="6083" y="0"/>
                  </a:moveTo>
                  <a:lnTo>
                    <a:pt x="0" y="8088"/>
                  </a:lnTo>
                  <a:lnTo>
                    <a:pt x="7085" y="1003"/>
                  </a:lnTo>
                  <a:lnTo>
                    <a:pt x="6083" y="0"/>
                  </a:ln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52"/>
            <p:cNvSpPr/>
            <p:nvPr/>
          </p:nvSpPr>
          <p:spPr>
            <a:xfrm>
              <a:off x="645850" y="4333025"/>
              <a:ext cx="175475" cy="150250"/>
            </a:xfrm>
            <a:custGeom>
              <a:avLst/>
              <a:gdLst/>
              <a:ahLst/>
              <a:cxnLst/>
              <a:rect l="l" t="t" r="r" b="b"/>
              <a:pathLst>
                <a:path w="7019" h="6010" extrusionOk="0">
                  <a:moveTo>
                    <a:pt x="4011" y="1"/>
                  </a:moveTo>
                  <a:cubicBezTo>
                    <a:pt x="1337" y="1"/>
                    <a:pt x="0" y="3242"/>
                    <a:pt x="1905" y="5114"/>
                  </a:cubicBezTo>
                  <a:cubicBezTo>
                    <a:pt x="2513" y="5733"/>
                    <a:pt x="3266" y="6009"/>
                    <a:pt x="4005" y="6009"/>
                  </a:cubicBezTo>
                  <a:cubicBezTo>
                    <a:pt x="5541" y="6009"/>
                    <a:pt x="7019" y="4814"/>
                    <a:pt x="7019" y="3008"/>
                  </a:cubicBezTo>
                  <a:cubicBezTo>
                    <a:pt x="7019" y="1337"/>
                    <a:pt x="5682" y="1"/>
                    <a:pt x="40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52"/>
            <p:cNvSpPr/>
            <p:nvPr/>
          </p:nvSpPr>
          <p:spPr>
            <a:xfrm>
              <a:off x="642500" y="4330400"/>
              <a:ext cx="181350" cy="154725"/>
            </a:xfrm>
            <a:custGeom>
              <a:avLst/>
              <a:gdLst/>
              <a:ahLst/>
              <a:cxnLst/>
              <a:rect l="l" t="t" r="r" b="b"/>
              <a:pathLst>
                <a:path w="7254" h="6189" extrusionOk="0">
                  <a:moveTo>
                    <a:pt x="4145" y="206"/>
                  </a:moveTo>
                  <a:cubicBezTo>
                    <a:pt x="5783" y="206"/>
                    <a:pt x="7086" y="1509"/>
                    <a:pt x="7086" y="3113"/>
                  </a:cubicBezTo>
                  <a:cubicBezTo>
                    <a:pt x="7086" y="4878"/>
                    <a:pt x="5647" y="6045"/>
                    <a:pt x="4136" y="6045"/>
                  </a:cubicBezTo>
                  <a:cubicBezTo>
                    <a:pt x="3415" y="6045"/>
                    <a:pt x="2678" y="5779"/>
                    <a:pt x="2073" y="5186"/>
                  </a:cubicBezTo>
                  <a:cubicBezTo>
                    <a:pt x="235" y="3347"/>
                    <a:pt x="1538" y="206"/>
                    <a:pt x="4145" y="206"/>
                  </a:cubicBezTo>
                  <a:close/>
                  <a:moveTo>
                    <a:pt x="4130" y="1"/>
                  </a:moveTo>
                  <a:cubicBezTo>
                    <a:pt x="3371" y="1"/>
                    <a:pt x="2599" y="282"/>
                    <a:pt x="1973" y="908"/>
                  </a:cubicBezTo>
                  <a:cubicBezTo>
                    <a:pt x="1" y="2879"/>
                    <a:pt x="1404" y="6188"/>
                    <a:pt x="4145" y="6188"/>
                  </a:cubicBezTo>
                  <a:cubicBezTo>
                    <a:pt x="5849" y="6188"/>
                    <a:pt x="7253" y="4818"/>
                    <a:pt x="7253" y="3113"/>
                  </a:cubicBezTo>
                  <a:cubicBezTo>
                    <a:pt x="7253" y="1235"/>
                    <a:pt x="5721" y="1"/>
                    <a:pt x="4130" y="1"/>
                  </a:cubicBez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52"/>
            <p:cNvSpPr/>
            <p:nvPr/>
          </p:nvSpPr>
          <p:spPr>
            <a:xfrm>
              <a:off x="679275" y="4358100"/>
              <a:ext cx="117000" cy="100100"/>
            </a:xfrm>
            <a:custGeom>
              <a:avLst/>
              <a:gdLst/>
              <a:ahLst/>
              <a:cxnLst/>
              <a:rect l="l" t="t" r="r" b="b"/>
              <a:pathLst>
                <a:path w="4680" h="4004" extrusionOk="0">
                  <a:moveTo>
                    <a:pt x="2674" y="0"/>
                  </a:moveTo>
                  <a:cubicBezTo>
                    <a:pt x="903" y="0"/>
                    <a:pt x="0" y="2139"/>
                    <a:pt x="1270" y="3409"/>
                  </a:cubicBezTo>
                  <a:cubicBezTo>
                    <a:pt x="1681" y="3820"/>
                    <a:pt x="2184" y="4004"/>
                    <a:pt x="2675" y="4004"/>
                  </a:cubicBezTo>
                  <a:cubicBezTo>
                    <a:pt x="3701" y="4004"/>
                    <a:pt x="4679" y="3203"/>
                    <a:pt x="4679" y="2005"/>
                  </a:cubicBezTo>
                  <a:cubicBezTo>
                    <a:pt x="4679" y="903"/>
                    <a:pt x="3810" y="0"/>
                    <a:pt x="2674" y="0"/>
                  </a:cubicBezTo>
                  <a:close/>
                </a:path>
              </a:pathLst>
            </a:custGeom>
            <a:solidFill>
              <a:srgbClr val="8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52"/>
            <p:cNvSpPr/>
            <p:nvPr/>
          </p:nvSpPr>
          <p:spPr>
            <a:xfrm>
              <a:off x="711025" y="4382275"/>
              <a:ext cx="61850" cy="52225"/>
            </a:xfrm>
            <a:custGeom>
              <a:avLst/>
              <a:gdLst/>
              <a:ahLst/>
              <a:cxnLst/>
              <a:rect l="l" t="t" r="r" b="b"/>
              <a:pathLst>
                <a:path w="2474" h="2089" extrusionOk="0">
                  <a:moveTo>
                    <a:pt x="1461" y="1"/>
                  </a:moveTo>
                  <a:cubicBezTo>
                    <a:pt x="1442" y="1"/>
                    <a:pt x="1423" y="1"/>
                    <a:pt x="1404" y="2"/>
                  </a:cubicBezTo>
                  <a:cubicBezTo>
                    <a:pt x="468" y="2"/>
                    <a:pt x="0" y="1105"/>
                    <a:pt x="669" y="1774"/>
                  </a:cubicBezTo>
                  <a:cubicBezTo>
                    <a:pt x="886" y="1991"/>
                    <a:pt x="1153" y="2088"/>
                    <a:pt x="1414" y="2088"/>
                  </a:cubicBezTo>
                  <a:cubicBezTo>
                    <a:pt x="1956" y="2088"/>
                    <a:pt x="2473" y="1670"/>
                    <a:pt x="2473" y="1038"/>
                  </a:cubicBezTo>
                  <a:cubicBezTo>
                    <a:pt x="2473" y="488"/>
                    <a:pt x="2035" y="1"/>
                    <a:pt x="14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 name="Picture 15" descr="Graphical user interface&#10;&#10;Description automatically generated">
            <a:extLst>
              <a:ext uri="{FF2B5EF4-FFF2-40B4-BE49-F238E27FC236}">
                <a16:creationId xmlns:a16="http://schemas.microsoft.com/office/drawing/2014/main" id="{41ABE829-A042-FA6F-C9BF-C52580A5DE81}"/>
              </a:ext>
            </a:extLst>
          </p:cNvPr>
          <p:cNvPicPr>
            <a:picLocks/>
          </p:cNvPicPr>
          <p:nvPr/>
        </p:nvPicPr>
        <p:blipFill rotWithShape="1">
          <a:blip r:embed="rId3"/>
          <a:srcRect l="13122" t="61366" r="48831" b="3775"/>
          <a:stretch/>
        </p:blipFill>
        <p:spPr>
          <a:xfrm>
            <a:off x="4187045" y="615066"/>
            <a:ext cx="4618800" cy="3906000"/>
          </a:xfrm>
          <a:prstGeom prst="rect">
            <a:avLst/>
          </a:prstGeom>
          <a:ln w="28575">
            <a:solidFill>
              <a:srgbClr val="A98659"/>
            </a:solidFill>
          </a:ln>
        </p:spPr>
      </p:pic>
      <p:sp>
        <p:nvSpPr>
          <p:cNvPr id="17" name="TextBox 16">
            <a:extLst>
              <a:ext uri="{FF2B5EF4-FFF2-40B4-BE49-F238E27FC236}">
                <a16:creationId xmlns:a16="http://schemas.microsoft.com/office/drawing/2014/main" id="{BBFBDEEA-B4C7-12DB-ECD8-B2FA197E1AFB}"/>
              </a:ext>
            </a:extLst>
          </p:cNvPr>
          <p:cNvSpPr txBox="1"/>
          <p:nvPr/>
        </p:nvSpPr>
        <p:spPr>
          <a:xfrm>
            <a:off x="-72720" y="1101673"/>
            <a:ext cx="4384269" cy="1420261"/>
          </a:xfrm>
          <a:prstGeom prst="rect">
            <a:avLst/>
          </a:prstGeom>
          <a:noFill/>
        </p:spPr>
        <p:txBody>
          <a:bodyPr wrap="square">
            <a:spAutoFit/>
          </a:bodyPr>
          <a:lstStyle/>
          <a:p>
            <a:pPr algn="ctr">
              <a:lnSpc>
                <a:spcPct val="150000"/>
              </a:lnSpc>
              <a:spcBef>
                <a:spcPts val="300"/>
              </a:spcBef>
              <a:spcAft>
                <a:spcPts val="300"/>
              </a:spcAft>
            </a:pPr>
            <a:r>
              <a:rPr lang="vi-VN"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Khẳng định chủ quyền biển đảo, toàn vẹn lãnh thổ, bao gồm: đất liền, hải đảo, vùng biển, vùng trời.</a:t>
            </a:r>
            <a:endParaRPr lang="en-VN" sz="2000" dirty="0">
              <a:solidFill>
                <a:srgbClr val="3F3F3F"/>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8878529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1662385-18D1-425B-8DA3-3A35754797B7}"/>
              </a:ext>
            </a:extLst>
          </p:cNvPr>
          <p:cNvSpPr txBox="1"/>
          <p:nvPr/>
        </p:nvSpPr>
        <p:spPr>
          <a:xfrm>
            <a:off x="312962" y="151619"/>
            <a:ext cx="8518072" cy="1060574"/>
          </a:xfrm>
          <a:prstGeom prst="roundRect">
            <a:avLst/>
          </a:prstGeom>
          <a:solidFill>
            <a:srgbClr val="EFDEC6"/>
          </a:solidFill>
          <a:ln w="28575">
            <a:solidFill>
              <a:srgbClr val="A98659"/>
            </a:solidFill>
          </a:ln>
        </p:spPr>
        <p:txBody>
          <a:bodyPr wrap="square">
            <a:spAutoFit/>
          </a:bodyPr>
          <a:lstStyle/>
          <a:p>
            <a:pPr algn="just">
              <a:lnSpc>
                <a:spcPct val="150000"/>
              </a:lnSpc>
            </a:pPr>
            <a:r>
              <a:rPr lang="vi-VN" sz="2000" b="1" dirty="0">
                <a:solidFill>
                  <a:srgbClr val="3F3F3F"/>
                </a:solidFill>
              </a:rPr>
              <a:t>Câu 1</a:t>
            </a:r>
            <a:r>
              <a:rPr lang="vi-VN" sz="2000" dirty="0">
                <a:solidFill>
                  <a:srgbClr val="3F3F3F"/>
                </a:solidFill>
              </a:rPr>
              <a:t>: Nội dung nào sau đây thể hiện bản chất của Nhà nước Cộng hoà xã hội chủ nghĩa Việt Nam được quy định trong Hiến pháp năm 2013?</a:t>
            </a:r>
            <a:endParaRPr lang="en-VN" sz="2000" dirty="0">
              <a:solidFill>
                <a:srgbClr val="3F3F3F"/>
              </a:solidFill>
            </a:endParaRPr>
          </a:p>
        </p:txBody>
      </p:sp>
      <p:sp>
        <p:nvSpPr>
          <p:cNvPr id="13" name="TextBox 12">
            <a:extLst>
              <a:ext uri="{FF2B5EF4-FFF2-40B4-BE49-F238E27FC236}">
                <a16:creationId xmlns:a16="http://schemas.microsoft.com/office/drawing/2014/main" id="{2FC9BD7B-144B-4FE9-E1F3-7A1EDF2AB757}"/>
              </a:ext>
            </a:extLst>
          </p:cNvPr>
          <p:cNvSpPr txBox="1"/>
          <p:nvPr/>
        </p:nvSpPr>
        <p:spPr>
          <a:xfrm>
            <a:off x="312962" y="2047814"/>
            <a:ext cx="8518072" cy="1060574"/>
          </a:xfrm>
          <a:prstGeom prst="roundRect">
            <a:avLst/>
          </a:prstGeom>
          <a:noFill/>
          <a:ln w="28575">
            <a:solidFill>
              <a:srgbClr val="3F3F3F"/>
            </a:solidFill>
          </a:ln>
        </p:spPr>
        <p:txBody>
          <a:bodyPr wrap="square">
            <a:spAutoFit/>
          </a:bodyPr>
          <a:lstStyle/>
          <a:p>
            <a:pPr algn="ctr">
              <a:lnSpc>
                <a:spcPct val="150000"/>
              </a:lnSpc>
            </a:pPr>
            <a:r>
              <a:rPr lang="vi-VN" sz="2000" dirty="0">
                <a:solidFill>
                  <a:srgbClr val="3F3F3F"/>
                </a:solidFill>
                <a:effectLst/>
                <a:latin typeface="Arial" panose="020B0604020202020204" pitchFamily="34" charset="0"/>
                <a:ea typeface="Times New Roman" panose="02020603050405020304" pitchFamily="18" charset="0"/>
                <a:cs typeface="Arial" panose="020B0604020202020204" pitchFamily="34" charset="0"/>
              </a:rPr>
              <a:t>B. </a:t>
            </a:r>
            <a:r>
              <a:rPr lang="vi-VN" sz="2000" dirty="0">
                <a:solidFill>
                  <a:srgbClr val="3F3F3F"/>
                </a:solidFill>
              </a:rPr>
              <a:t>Nhà nước dân chủ xã hội chủ nghĩa của Nhân dân, do Nhân dân và vì Nhân dân</a:t>
            </a:r>
            <a:endParaRPr lang="en-VN" sz="2000" dirty="0">
              <a:solidFill>
                <a:srgbClr val="3F3F3F"/>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4" name="TextBox 13">
            <a:extLst>
              <a:ext uri="{FF2B5EF4-FFF2-40B4-BE49-F238E27FC236}">
                <a16:creationId xmlns:a16="http://schemas.microsoft.com/office/drawing/2014/main" id="{7FA05940-000C-9C46-CB4D-7D2C40E6EE1D}"/>
              </a:ext>
            </a:extLst>
          </p:cNvPr>
          <p:cNvSpPr txBox="1"/>
          <p:nvPr/>
        </p:nvSpPr>
        <p:spPr>
          <a:xfrm>
            <a:off x="312962" y="1344638"/>
            <a:ext cx="8518072" cy="549796"/>
          </a:xfrm>
          <a:prstGeom prst="roundRect">
            <a:avLst/>
          </a:prstGeom>
          <a:noFill/>
          <a:ln w="28575">
            <a:solidFill>
              <a:srgbClr val="3F3F3F"/>
            </a:solidFill>
          </a:ln>
        </p:spPr>
        <p:txBody>
          <a:bodyPr wrap="square">
            <a:spAutoFit/>
          </a:bodyPr>
          <a:lstStyle/>
          <a:p>
            <a:pPr algn="ctr">
              <a:lnSpc>
                <a:spcPct val="150000"/>
              </a:lnSpc>
            </a:pPr>
            <a:r>
              <a:rPr lang="vi-VN" sz="2000" dirty="0">
                <a:solidFill>
                  <a:srgbClr val="3F3F3F"/>
                </a:solidFill>
                <a:effectLst/>
                <a:latin typeface="Arial" panose="020B0604020202020204" pitchFamily="34" charset="0"/>
                <a:ea typeface="Times New Roman" panose="02020603050405020304" pitchFamily="18" charset="0"/>
                <a:cs typeface="Arial" panose="020B0604020202020204" pitchFamily="34" charset="0"/>
              </a:rPr>
              <a:t>A. Nhà nước dân chủ xã hội chủ nghĩa của dân, do dân, vì dân</a:t>
            </a:r>
            <a:endParaRPr lang="en-VN" sz="2000" dirty="0">
              <a:solidFill>
                <a:srgbClr val="3F3F3F"/>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5" name="TextBox 14">
            <a:extLst>
              <a:ext uri="{FF2B5EF4-FFF2-40B4-BE49-F238E27FC236}">
                <a16:creationId xmlns:a16="http://schemas.microsoft.com/office/drawing/2014/main" id="{E0DD7AEB-CC5A-F780-1E38-255ADFDD3AF5}"/>
              </a:ext>
            </a:extLst>
          </p:cNvPr>
          <p:cNvSpPr txBox="1"/>
          <p:nvPr/>
        </p:nvSpPr>
        <p:spPr>
          <a:xfrm>
            <a:off x="312962" y="3261768"/>
            <a:ext cx="8518072" cy="549796"/>
          </a:xfrm>
          <a:prstGeom prst="roundRect">
            <a:avLst/>
          </a:prstGeom>
          <a:noFill/>
          <a:ln w="28575">
            <a:solidFill>
              <a:srgbClr val="3F3F3F"/>
            </a:solidFill>
          </a:ln>
        </p:spPr>
        <p:txBody>
          <a:bodyPr wrap="square">
            <a:spAutoFit/>
          </a:bodyPr>
          <a:lstStyle/>
          <a:p>
            <a:pPr algn="ctr">
              <a:lnSpc>
                <a:spcPct val="150000"/>
              </a:lnSpc>
            </a:pPr>
            <a:r>
              <a:rPr lang="vi-VN" sz="2000" dirty="0">
                <a:solidFill>
                  <a:srgbClr val="3F3F3F"/>
                </a:solidFill>
                <a:latin typeface="Arial" panose="020B0604020202020204" pitchFamily="34" charset="0"/>
                <a:ea typeface="Times New Roman" panose="02020603050405020304" pitchFamily="18" charset="0"/>
                <a:cs typeface="Arial" panose="020B0604020202020204" pitchFamily="34" charset="0"/>
              </a:rPr>
              <a:t>C. Nhà nước pháp quyền xã hội chủ nghĩa của dân, do dân, vì dân</a:t>
            </a:r>
            <a:endParaRPr lang="en-VN" sz="2000" dirty="0">
              <a:solidFill>
                <a:srgbClr val="3F3F3F"/>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6" name="TextBox 15">
            <a:extLst>
              <a:ext uri="{FF2B5EF4-FFF2-40B4-BE49-F238E27FC236}">
                <a16:creationId xmlns:a16="http://schemas.microsoft.com/office/drawing/2014/main" id="{0E518A40-D010-1632-063B-5E905C95ED12}"/>
              </a:ext>
            </a:extLst>
          </p:cNvPr>
          <p:cNvSpPr txBox="1"/>
          <p:nvPr/>
        </p:nvSpPr>
        <p:spPr>
          <a:xfrm>
            <a:off x="312962" y="3965657"/>
            <a:ext cx="8518072" cy="1060574"/>
          </a:xfrm>
          <a:prstGeom prst="roundRect">
            <a:avLst/>
          </a:prstGeom>
          <a:noFill/>
          <a:ln w="28575">
            <a:solidFill>
              <a:srgbClr val="3F3F3F"/>
            </a:solidFill>
          </a:ln>
        </p:spPr>
        <p:txBody>
          <a:bodyPr wrap="square">
            <a:spAutoFit/>
          </a:bodyPr>
          <a:lstStyle/>
          <a:p>
            <a:pPr algn="ctr">
              <a:lnSpc>
                <a:spcPct val="150000"/>
              </a:lnSpc>
            </a:pPr>
            <a:r>
              <a:rPr lang="vi-VN" sz="2000" dirty="0">
                <a:solidFill>
                  <a:srgbClr val="3F3F3F"/>
                </a:solidFill>
                <a:effectLst/>
                <a:latin typeface="Arial" panose="020B0604020202020204" pitchFamily="34" charset="0"/>
                <a:ea typeface="Times New Roman" panose="02020603050405020304" pitchFamily="18" charset="0"/>
                <a:cs typeface="Arial" panose="020B0604020202020204" pitchFamily="34" charset="0"/>
              </a:rPr>
              <a:t>D. </a:t>
            </a:r>
            <a:r>
              <a:rPr lang="vi-VN" sz="2000" dirty="0">
                <a:solidFill>
                  <a:srgbClr val="3F3F3F"/>
                </a:solidFill>
              </a:rPr>
              <a:t>Nhà nước pháp quyền xã hội chủ nghĩa của Nhân dân, do Nhân dân và vì Nhân dân </a:t>
            </a:r>
            <a:r>
              <a:rPr lang="en-VN" sz="2000" dirty="0">
                <a:solidFill>
                  <a:srgbClr val="3F3F3F"/>
                </a:solidFill>
              </a:rPr>
              <a:t> </a:t>
            </a:r>
            <a:endParaRPr lang="en-VN" sz="2000" dirty="0">
              <a:solidFill>
                <a:srgbClr val="3F3F3F"/>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82833912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1"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grpId="0" nodeType="clickEffect">
                                  <p:stCondLst>
                                    <p:cond delay="0"/>
                                  </p:stCondLst>
                                  <p:childTnLst>
                                    <p:animClr clrSpc="rgb" dir="cw">
                                      <p:cBhvr>
                                        <p:cTn id="27" dur="500" fill="hold"/>
                                        <p:tgtEl>
                                          <p:spTgt spid="14"/>
                                        </p:tgtEl>
                                        <p:attrNameLst>
                                          <p:attrName>fillcolor</p:attrName>
                                        </p:attrNameLst>
                                      </p:cBhvr>
                                      <p:to>
                                        <a:srgbClr val="FF0000"/>
                                      </p:to>
                                    </p:animClr>
                                    <p:set>
                                      <p:cBhvr>
                                        <p:cTn id="28" dur="500" fill="hold"/>
                                        <p:tgtEl>
                                          <p:spTgt spid="14"/>
                                        </p:tgtEl>
                                        <p:attrNameLst>
                                          <p:attrName>fill.type</p:attrName>
                                        </p:attrNameLst>
                                      </p:cBhvr>
                                      <p:to>
                                        <p:strVal val="solid"/>
                                      </p:to>
                                    </p:set>
                                    <p:set>
                                      <p:cBhvr>
                                        <p:cTn id="29" dur="5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13"/>
                                        </p:tgtEl>
                                        <p:attrNameLst>
                                          <p:attrName>fillcolor</p:attrName>
                                        </p:attrNameLst>
                                      </p:cBhvr>
                                      <p:to>
                                        <a:srgbClr val="92D050"/>
                                      </p:to>
                                    </p:animClr>
                                    <p:set>
                                      <p:cBhvr>
                                        <p:cTn id="35" dur="500" fill="hold"/>
                                        <p:tgtEl>
                                          <p:spTgt spid="13"/>
                                        </p:tgtEl>
                                        <p:attrNameLst>
                                          <p:attrName>fill.type</p:attrName>
                                        </p:attrNameLst>
                                      </p:cBhvr>
                                      <p:to>
                                        <p:strVal val="solid"/>
                                      </p:to>
                                    </p:set>
                                    <p:set>
                                      <p:cBhvr>
                                        <p:cTn id="36"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15"/>
                                        </p:tgtEl>
                                        <p:attrNameLst>
                                          <p:attrName>fillcolor</p:attrName>
                                        </p:attrNameLst>
                                      </p:cBhvr>
                                      <p:to>
                                        <a:srgbClr val="FF0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16"/>
                                        </p:tgtEl>
                                        <p:attrNameLst>
                                          <p:attrName>fillcolor</p:attrName>
                                        </p:attrNameLst>
                                      </p:cBhvr>
                                      <p:to>
                                        <a:srgbClr val="FF0000"/>
                                      </p:to>
                                    </p:animClr>
                                    <p:set>
                                      <p:cBhvr>
                                        <p:cTn id="49" dur="500" fill="hold"/>
                                        <p:tgtEl>
                                          <p:spTgt spid="16"/>
                                        </p:tgtEl>
                                        <p:attrNameLst>
                                          <p:attrName>fill.type</p:attrName>
                                        </p:attrNameLst>
                                      </p:cBhvr>
                                      <p:to>
                                        <p:strVal val="solid"/>
                                      </p:to>
                                    </p:set>
                                    <p:set>
                                      <p:cBhvr>
                                        <p:cTn id="50" dur="5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childTnLst>
        </p:cTn>
      </p:par>
    </p:tnLst>
    <p:bldLst>
      <p:bldP spid="12" grpId="0" animBg="1"/>
      <p:bldP spid="13" grpId="0" animBg="1"/>
      <p:bldP spid="14" grpId="0" animBg="1"/>
      <p:bldP spid="14" grpId="1" animBg="1"/>
      <p:bldP spid="15" grpId="0" animBg="1"/>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25BE73-F632-58E4-BD92-F7CEC2EAE960}"/>
              </a:ext>
            </a:extLst>
          </p:cNvPr>
          <p:cNvSpPr txBox="1"/>
          <p:nvPr/>
        </p:nvSpPr>
        <p:spPr>
          <a:xfrm>
            <a:off x="312964" y="326408"/>
            <a:ext cx="8518072" cy="1060574"/>
          </a:xfrm>
          <a:prstGeom prst="roundRect">
            <a:avLst/>
          </a:prstGeom>
          <a:solidFill>
            <a:srgbClr val="EFDEC6"/>
          </a:solidFill>
          <a:ln w="28575">
            <a:solidFill>
              <a:srgbClr val="A98659"/>
            </a:solidFill>
          </a:ln>
        </p:spPr>
        <p:txBody>
          <a:bodyPr wrap="square">
            <a:spAutoFit/>
          </a:bodyPr>
          <a:lstStyle/>
          <a:p>
            <a:pPr algn="just">
              <a:lnSpc>
                <a:spcPct val="150000"/>
              </a:lnSpc>
            </a:pPr>
            <a:r>
              <a:rPr lang="vi-VN" sz="2000" b="1" dirty="0">
                <a:solidFill>
                  <a:srgbClr val="3F3F3F"/>
                </a:solidFill>
              </a:rPr>
              <a:t>Câu 2</a:t>
            </a:r>
            <a:r>
              <a:rPr lang="vi-VN" sz="2000" dirty="0">
                <a:solidFill>
                  <a:srgbClr val="3F3F3F"/>
                </a:solidFill>
              </a:rPr>
              <a:t>: Hành vi nào dưới đây </a:t>
            </a:r>
            <a:r>
              <a:rPr lang="vi-VN" sz="2000" b="1" dirty="0">
                <a:solidFill>
                  <a:srgbClr val="3F3F3F"/>
                </a:solidFill>
              </a:rPr>
              <a:t>không phải</a:t>
            </a:r>
            <a:r>
              <a:rPr lang="vi-VN" sz="2000" dirty="0">
                <a:solidFill>
                  <a:srgbClr val="3F3F3F"/>
                </a:solidFill>
              </a:rPr>
              <a:t> biểu hiện của hình thức dân chủ trực tiếp?</a:t>
            </a:r>
            <a:endParaRPr lang="en-VN" sz="2000" dirty="0">
              <a:solidFill>
                <a:srgbClr val="3F3F3F"/>
              </a:solidFill>
            </a:endParaRPr>
          </a:p>
        </p:txBody>
      </p:sp>
      <p:sp>
        <p:nvSpPr>
          <p:cNvPr id="4" name="TextBox 3">
            <a:extLst>
              <a:ext uri="{FF2B5EF4-FFF2-40B4-BE49-F238E27FC236}">
                <a16:creationId xmlns:a16="http://schemas.microsoft.com/office/drawing/2014/main" id="{878A9EFD-A42A-21A8-675C-A72F26EB622C}"/>
              </a:ext>
            </a:extLst>
          </p:cNvPr>
          <p:cNvSpPr txBox="1"/>
          <p:nvPr/>
        </p:nvSpPr>
        <p:spPr>
          <a:xfrm>
            <a:off x="1763485" y="3338661"/>
            <a:ext cx="5837463" cy="549796"/>
          </a:xfrm>
          <a:prstGeom prst="roundRect">
            <a:avLst/>
          </a:prstGeom>
          <a:noFill/>
          <a:ln w="28575">
            <a:solidFill>
              <a:srgbClr val="3F3F3F"/>
            </a:solidFill>
          </a:ln>
        </p:spPr>
        <p:txBody>
          <a:bodyPr wrap="square">
            <a:spAutoFit/>
          </a:bodyPr>
          <a:lstStyle/>
          <a:p>
            <a:pPr algn="ctr">
              <a:lnSpc>
                <a:spcPct val="150000"/>
              </a:lnSpc>
            </a:pPr>
            <a:r>
              <a:rPr lang="vi-VN" sz="2000" dirty="0">
                <a:effectLst/>
                <a:latin typeface="Arial" panose="020B0604020202020204" pitchFamily="34" charset="0"/>
                <a:ea typeface="Times New Roman" panose="02020603050405020304" pitchFamily="18" charset="0"/>
                <a:cs typeface="Arial" panose="020B0604020202020204" pitchFamily="34" charset="0"/>
              </a:rPr>
              <a:t>C. Góp ý luật khi được Quốc hội trưng cầu ý dân</a:t>
            </a:r>
            <a:endParaRPr lang="en-VN" sz="2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a:extLst>
              <a:ext uri="{FF2B5EF4-FFF2-40B4-BE49-F238E27FC236}">
                <a16:creationId xmlns:a16="http://schemas.microsoft.com/office/drawing/2014/main" id="{57BCF4EF-EDB1-0277-976C-B7C3D9242993}"/>
              </a:ext>
            </a:extLst>
          </p:cNvPr>
          <p:cNvSpPr txBox="1"/>
          <p:nvPr/>
        </p:nvSpPr>
        <p:spPr>
          <a:xfrm>
            <a:off x="1763484" y="1671011"/>
            <a:ext cx="5837463" cy="549796"/>
          </a:xfrm>
          <a:prstGeom prst="roundRect">
            <a:avLst/>
          </a:prstGeom>
          <a:noFill/>
          <a:ln w="28575">
            <a:solidFill>
              <a:srgbClr val="3F3F3F"/>
            </a:solidFill>
          </a:ln>
        </p:spPr>
        <p:txBody>
          <a:bodyPr wrap="square">
            <a:spAutoFit/>
          </a:bodyPr>
          <a:lstStyle/>
          <a:p>
            <a:pPr algn="ctr">
              <a:lnSpc>
                <a:spcPct val="150000"/>
              </a:lnSpc>
            </a:pPr>
            <a:r>
              <a:rPr lang="vi-VN" sz="2000" dirty="0">
                <a:effectLst/>
                <a:latin typeface="Arial" panose="020B0604020202020204" pitchFamily="34" charset="0"/>
                <a:ea typeface="Times New Roman" panose="02020603050405020304" pitchFamily="18" charset="0"/>
                <a:cs typeface="Arial" panose="020B0604020202020204" pitchFamily="34" charset="0"/>
              </a:rPr>
              <a:t>A. Phát biểu ý kiến trong cuộc họp dân cư</a:t>
            </a:r>
            <a:endParaRPr lang="en-VN" sz="2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TextBox 5">
            <a:extLst>
              <a:ext uri="{FF2B5EF4-FFF2-40B4-BE49-F238E27FC236}">
                <a16:creationId xmlns:a16="http://schemas.microsoft.com/office/drawing/2014/main" id="{DD9BAE60-58E7-B5FE-7FCD-C89DEAD11E1E}"/>
              </a:ext>
            </a:extLst>
          </p:cNvPr>
          <p:cNvSpPr txBox="1"/>
          <p:nvPr/>
        </p:nvSpPr>
        <p:spPr>
          <a:xfrm>
            <a:off x="1763484" y="2504836"/>
            <a:ext cx="5837463" cy="549796"/>
          </a:xfrm>
          <a:prstGeom prst="roundRect">
            <a:avLst/>
          </a:prstGeom>
          <a:noFill/>
          <a:ln w="28575">
            <a:solidFill>
              <a:srgbClr val="3F3F3F"/>
            </a:solidFill>
          </a:ln>
        </p:spPr>
        <p:txBody>
          <a:bodyPr wrap="square">
            <a:spAutoFit/>
          </a:bodyPr>
          <a:lstStyle/>
          <a:p>
            <a:pPr algn="ctr">
              <a:lnSpc>
                <a:spcPct val="150000"/>
              </a:lnSpc>
            </a:pPr>
            <a:r>
              <a:rPr lang="vi-VN" sz="2000" dirty="0">
                <a:latin typeface="Arial" panose="020B0604020202020204" pitchFamily="34" charset="0"/>
                <a:ea typeface="Times New Roman" panose="02020603050405020304" pitchFamily="18" charset="0"/>
                <a:cs typeface="Arial" panose="020B0604020202020204" pitchFamily="34" charset="0"/>
              </a:rPr>
              <a:t>B. Bầu cử Hội đồng nhân dân cấp xã</a:t>
            </a:r>
            <a:endParaRPr lang="en-VN" sz="2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TextBox 6">
            <a:extLst>
              <a:ext uri="{FF2B5EF4-FFF2-40B4-BE49-F238E27FC236}">
                <a16:creationId xmlns:a16="http://schemas.microsoft.com/office/drawing/2014/main" id="{BF3EE87B-5D5A-82EC-A186-A765D32ADE0A}"/>
              </a:ext>
            </a:extLst>
          </p:cNvPr>
          <p:cNvSpPr txBox="1"/>
          <p:nvPr/>
        </p:nvSpPr>
        <p:spPr>
          <a:xfrm>
            <a:off x="1763485" y="4172486"/>
            <a:ext cx="5837463" cy="549796"/>
          </a:xfrm>
          <a:prstGeom prst="roundRect">
            <a:avLst/>
          </a:prstGeom>
          <a:noFill/>
          <a:ln w="28575">
            <a:solidFill>
              <a:srgbClr val="3F3F3F"/>
            </a:solidFill>
          </a:ln>
        </p:spPr>
        <p:txBody>
          <a:bodyPr wrap="square">
            <a:spAutoFit/>
          </a:bodyPr>
          <a:lstStyle/>
          <a:p>
            <a:pPr algn="ctr">
              <a:lnSpc>
                <a:spcPct val="150000"/>
              </a:lnSpc>
            </a:pPr>
            <a:r>
              <a:rPr lang="en-VN" sz="2000" dirty="0">
                <a:effectLst/>
                <a:latin typeface="Arial" panose="020B0604020202020204" pitchFamily="34" charset="0"/>
                <a:ea typeface="Times New Roman" panose="02020603050405020304" pitchFamily="18" charset="0"/>
                <a:cs typeface="Arial" panose="020B0604020202020204" pitchFamily="34" charset="0"/>
              </a:rPr>
              <a:t>D. Tố cáo hành vi tham nhũng</a:t>
            </a:r>
          </a:p>
        </p:txBody>
      </p:sp>
    </p:spTree>
    <p:extLst>
      <p:ext uri="{BB962C8B-B14F-4D97-AF65-F5344CB8AC3E}">
        <p14:creationId xmlns:p14="http://schemas.microsoft.com/office/powerpoint/2010/main" val="307937809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1"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grpId="0" nodeType="clickEffect">
                                  <p:stCondLst>
                                    <p:cond delay="0"/>
                                  </p:stCondLst>
                                  <p:childTnLst>
                                    <p:animClr clrSpc="rgb" dir="cw">
                                      <p:cBhvr>
                                        <p:cTn id="27" dur="500" fill="hold"/>
                                        <p:tgtEl>
                                          <p:spTgt spid="5"/>
                                        </p:tgtEl>
                                        <p:attrNameLst>
                                          <p:attrName>fillcolor</p:attrName>
                                        </p:attrNameLst>
                                      </p:cBhvr>
                                      <p:to>
                                        <a:srgbClr val="FF0000"/>
                                      </p:to>
                                    </p:animClr>
                                    <p:set>
                                      <p:cBhvr>
                                        <p:cTn id="28" dur="500" fill="hold"/>
                                        <p:tgtEl>
                                          <p:spTgt spid="5"/>
                                        </p:tgtEl>
                                        <p:attrNameLst>
                                          <p:attrName>fill.type</p:attrName>
                                        </p:attrNameLst>
                                      </p:cBhvr>
                                      <p:to>
                                        <p:strVal val="solid"/>
                                      </p:to>
                                    </p:set>
                                    <p:set>
                                      <p:cBhvr>
                                        <p:cTn id="29"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4"/>
                                        </p:tgtEl>
                                        <p:attrNameLst>
                                          <p:attrName>fillcolor</p:attrName>
                                        </p:attrNameLst>
                                      </p:cBhvr>
                                      <p:to>
                                        <a:srgbClr val="92D050"/>
                                      </p:to>
                                    </p:animClr>
                                    <p:set>
                                      <p:cBhvr>
                                        <p:cTn id="35" dur="500" fill="hold"/>
                                        <p:tgtEl>
                                          <p:spTgt spid="4"/>
                                        </p:tgtEl>
                                        <p:attrNameLst>
                                          <p:attrName>fill.type</p:attrName>
                                        </p:attrNameLst>
                                      </p:cBhvr>
                                      <p:to>
                                        <p:strVal val="solid"/>
                                      </p:to>
                                    </p:set>
                                    <p:set>
                                      <p:cBhvr>
                                        <p:cTn id="36" dur="5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6"/>
                                        </p:tgtEl>
                                        <p:attrNameLst>
                                          <p:attrName>fillcolor</p:attrName>
                                        </p:attrNameLst>
                                      </p:cBhvr>
                                      <p:to>
                                        <a:srgbClr val="FF0000"/>
                                      </p:to>
                                    </p:animClr>
                                    <p:set>
                                      <p:cBhvr>
                                        <p:cTn id="42" dur="500" fill="hold"/>
                                        <p:tgtEl>
                                          <p:spTgt spid="6"/>
                                        </p:tgtEl>
                                        <p:attrNameLst>
                                          <p:attrName>fill.type</p:attrName>
                                        </p:attrNameLst>
                                      </p:cBhvr>
                                      <p:to>
                                        <p:strVal val="solid"/>
                                      </p:to>
                                    </p:set>
                                    <p:set>
                                      <p:cBhvr>
                                        <p:cTn id="43" dur="5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4" restart="whenNotActive" fill="hold" evtFilter="cancelBubble" nodeType="interactiveSeq">
                <p:stCondLst>
                  <p:cond evt="onClick" delay="0">
                    <p:tgtEl>
                      <p:spTgt spid="7"/>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7"/>
                                        </p:tgtEl>
                                        <p:attrNameLst>
                                          <p:attrName>fillcolor</p:attrName>
                                        </p:attrNameLst>
                                      </p:cBhvr>
                                      <p:to>
                                        <a:srgbClr val="FF0000"/>
                                      </p:to>
                                    </p:animClr>
                                    <p:set>
                                      <p:cBhvr>
                                        <p:cTn id="49" dur="500" fill="hold"/>
                                        <p:tgtEl>
                                          <p:spTgt spid="7"/>
                                        </p:tgtEl>
                                        <p:attrNameLst>
                                          <p:attrName>fill.type</p:attrName>
                                        </p:attrNameLst>
                                      </p:cBhvr>
                                      <p:to>
                                        <p:strVal val="solid"/>
                                      </p:to>
                                    </p:set>
                                    <p:set>
                                      <p:cBhvr>
                                        <p:cTn id="50"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5" grpId="1" animBg="1"/>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62BA6F-F2A5-CADC-E35D-C59D51394ADA}"/>
              </a:ext>
            </a:extLst>
          </p:cNvPr>
          <p:cNvSpPr txBox="1"/>
          <p:nvPr/>
        </p:nvSpPr>
        <p:spPr>
          <a:xfrm>
            <a:off x="312964" y="166573"/>
            <a:ext cx="8518072" cy="1060574"/>
          </a:xfrm>
          <a:prstGeom prst="roundRect">
            <a:avLst/>
          </a:prstGeom>
          <a:solidFill>
            <a:srgbClr val="EFDEC6"/>
          </a:solidFill>
          <a:ln w="28575">
            <a:solidFill>
              <a:srgbClr val="A98659"/>
            </a:solidFill>
          </a:ln>
        </p:spPr>
        <p:txBody>
          <a:bodyPr wrap="square">
            <a:spAutoFit/>
          </a:bodyPr>
          <a:lstStyle/>
          <a:p>
            <a:pPr algn="just">
              <a:lnSpc>
                <a:spcPct val="150000"/>
              </a:lnSpc>
            </a:pPr>
            <a:r>
              <a:rPr lang="vi-VN" sz="2000" b="1" dirty="0">
                <a:solidFill>
                  <a:srgbClr val="3F3F3F"/>
                </a:solidFill>
              </a:rPr>
              <a:t>Câu 3</a:t>
            </a:r>
            <a:r>
              <a:rPr lang="vi-VN" sz="2000" dirty="0">
                <a:solidFill>
                  <a:srgbClr val="3F3F3F"/>
                </a:solidFill>
              </a:rPr>
              <a:t>: Hành vi nào sau đây </a:t>
            </a:r>
            <a:r>
              <a:rPr lang="vi-VN" sz="2000" b="1" dirty="0">
                <a:solidFill>
                  <a:srgbClr val="3F3F3F"/>
                </a:solidFill>
              </a:rPr>
              <a:t>không</a:t>
            </a:r>
            <a:r>
              <a:rPr lang="vi-VN" sz="2000" dirty="0">
                <a:solidFill>
                  <a:srgbClr val="3F3F3F"/>
                </a:solidFill>
              </a:rPr>
              <a:t> thể hiện việc tuân thủ Hiến pháp về chế độ chính trị? </a:t>
            </a:r>
            <a:r>
              <a:rPr lang="en-VN" sz="2000" dirty="0">
                <a:solidFill>
                  <a:srgbClr val="3F3F3F"/>
                </a:solidFill>
              </a:rPr>
              <a:t> </a:t>
            </a:r>
          </a:p>
        </p:txBody>
      </p:sp>
      <p:sp>
        <p:nvSpPr>
          <p:cNvPr id="5" name="TextBox 4">
            <a:extLst>
              <a:ext uri="{FF2B5EF4-FFF2-40B4-BE49-F238E27FC236}">
                <a16:creationId xmlns:a16="http://schemas.microsoft.com/office/drawing/2014/main" id="{0F442E24-2DDE-D27E-51C7-6E528BF3BC1A}"/>
              </a:ext>
            </a:extLst>
          </p:cNvPr>
          <p:cNvSpPr txBox="1"/>
          <p:nvPr/>
        </p:nvSpPr>
        <p:spPr>
          <a:xfrm>
            <a:off x="1481811" y="4486136"/>
            <a:ext cx="6400801" cy="549796"/>
          </a:xfrm>
          <a:prstGeom prst="roundRect">
            <a:avLst/>
          </a:prstGeom>
          <a:noFill/>
          <a:ln w="28575">
            <a:solidFill>
              <a:srgbClr val="3F3F3F"/>
            </a:solidFill>
          </a:ln>
        </p:spPr>
        <p:txBody>
          <a:bodyPr wrap="square">
            <a:spAutoFit/>
          </a:bodyPr>
          <a:lstStyle/>
          <a:p>
            <a:pPr algn="ctr">
              <a:lnSpc>
                <a:spcPct val="150000"/>
              </a:lnSpc>
            </a:pPr>
            <a:r>
              <a:rPr lang="vi-VN" sz="2000" dirty="0">
                <a:effectLst/>
                <a:latin typeface="Arial" panose="020B0604020202020204" pitchFamily="34" charset="0"/>
                <a:ea typeface="Times New Roman" panose="02020603050405020304" pitchFamily="18" charset="0"/>
                <a:cs typeface="Arial" panose="020B0604020202020204" pitchFamily="34" charset="0"/>
              </a:rPr>
              <a:t>D. Bà P luôn từ chối phát biểu trong cuộc họp dân cư</a:t>
            </a:r>
            <a:endParaRPr lang="en-VN" sz="2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TextBox 5">
            <a:extLst>
              <a:ext uri="{FF2B5EF4-FFF2-40B4-BE49-F238E27FC236}">
                <a16:creationId xmlns:a16="http://schemas.microsoft.com/office/drawing/2014/main" id="{EDB81A14-96BB-387B-5D81-D7B203D878CD}"/>
              </a:ext>
            </a:extLst>
          </p:cNvPr>
          <p:cNvSpPr txBox="1"/>
          <p:nvPr/>
        </p:nvSpPr>
        <p:spPr>
          <a:xfrm>
            <a:off x="1481811" y="1341501"/>
            <a:ext cx="6400801" cy="1060574"/>
          </a:xfrm>
          <a:prstGeom prst="roundRect">
            <a:avLst/>
          </a:prstGeom>
          <a:noFill/>
          <a:ln w="28575">
            <a:solidFill>
              <a:srgbClr val="3F3F3F"/>
            </a:solidFill>
          </a:ln>
        </p:spPr>
        <p:txBody>
          <a:bodyPr wrap="square">
            <a:spAutoFit/>
          </a:bodyPr>
          <a:lstStyle/>
          <a:p>
            <a:pPr algn="ctr">
              <a:lnSpc>
                <a:spcPct val="150000"/>
              </a:lnSpc>
            </a:pPr>
            <a:r>
              <a:rPr lang="vi-VN" sz="2000" dirty="0">
                <a:effectLst/>
                <a:latin typeface="Arial" panose="020B0604020202020204" pitchFamily="34" charset="0"/>
                <a:ea typeface="Times New Roman" panose="02020603050405020304" pitchFamily="18" charset="0"/>
                <a:cs typeface="Arial" panose="020B0604020202020204" pitchFamily="34" charset="0"/>
              </a:rPr>
              <a:t>A. Anh D tích cực phê phán các hành vi xâm phạm biên giới quốc gia</a:t>
            </a:r>
            <a:endParaRPr lang="en-VN" sz="2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TextBox 6">
            <a:extLst>
              <a:ext uri="{FF2B5EF4-FFF2-40B4-BE49-F238E27FC236}">
                <a16:creationId xmlns:a16="http://schemas.microsoft.com/office/drawing/2014/main" id="{02AF20AC-E01D-6144-DA59-61400797EDCB}"/>
              </a:ext>
            </a:extLst>
          </p:cNvPr>
          <p:cNvSpPr txBox="1"/>
          <p:nvPr/>
        </p:nvSpPr>
        <p:spPr>
          <a:xfrm>
            <a:off x="1481811" y="2559972"/>
            <a:ext cx="6400801" cy="549796"/>
          </a:xfrm>
          <a:prstGeom prst="roundRect">
            <a:avLst/>
          </a:prstGeom>
          <a:noFill/>
          <a:ln w="28575">
            <a:solidFill>
              <a:srgbClr val="3F3F3F"/>
            </a:solidFill>
          </a:ln>
        </p:spPr>
        <p:txBody>
          <a:bodyPr wrap="square">
            <a:spAutoFit/>
          </a:bodyPr>
          <a:lstStyle/>
          <a:p>
            <a:pPr algn="ctr">
              <a:lnSpc>
                <a:spcPct val="150000"/>
              </a:lnSpc>
            </a:pPr>
            <a:r>
              <a:rPr lang="vi-VN" sz="2000" dirty="0">
                <a:latin typeface="Arial" panose="020B0604020202020204" pitchFamily="34" charset="0"/>
                <a:ea typeface="Times New Roman" panose="02020603050405020304" pitchFamily="18" charset="0"/>
                <a:cs typeface="Arial" panose="020B0604020202020204" pitchFamily="34" charset="0"/>
              </a:rPr>
              <a:t>B. Ông M đã tố cáo hành vi tham nhũng của cán bộ xã</a:t>
            </a:r>
            <a:endParaRPr lang="en-VN" sz="2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TextBox 7">
            <a:extLst>
              <a:ext uri="{FF2B5EF4-FFF2-40B4-BE49-F238E27FC236}">
                <a16:creationId xmlns:a16="http://schemas.microsoft.com/office/drawing/2014/main" id="{379DEFF1-9BF4-4639-02C0-2135E0631E9E}"/>
              </a:ext>
            </a:extLst>
          </p:cNvPr>
          <p:cNvSpPr txBox="1"/>
          <p:nvPr/>
        </p:nvSpPr>
        <p:spPr>
          <a:xfrm>
            <a:off x="1481811" y="3267665"/>
            <a:ext cx="6400801" cy="1060574"/>
          </a:xfrm>
          <a:prstGeom prst="roundRect">
            <a:avLst/>
          </a:prstGeom>
          <a:noFill/>
          <a:ln w="28575">
            <a:solidFill>
              <a:srgbClr val="3F3F3F"/>
            </a:solidFill>
          </a:ln>
        </p:spPr>
        <p:txBody>
          <a:bodyPr wrap="square">
            <a:spAutoFit/>
          </a:bodyPr>
          <a:lstStyle/>
          <a:p>
            <a:pPr algn="ctr">
              <a:lnSpc>
                <a:spcPct val="150000"/>
              </a:lnSpc>
            </a:pPr>
            <a:r>
              <a:rPr lang="en-VN" sz="2000" dirty="0">
                <a:effectLst/>
                <a:latin typeface="Arial" panose="020B0604020202020204" pitchFamily="34" charset="0"/>
                <a:ea typeface="Times New Roman" panose="02020603050405020304" pitchFamily="18" charset="0"/>
                <a:cs typeface="Arial" panose="020B0604020202020204" pitchFamily="34" charset="0"/>
              </a:rPr>
              <a:t>C. Cô T thường tham gia xây dựng khối đại đoàn kết dân tộc</a:t>
            </a:r>
          </a:p>
        </p:txBody>
      </p:sp>
    </p:spTree>
    <p:extLst>
      <p:ext uri="{BB962C8B-B14F-4D97-AF65-F5344CB8AC3E}">
        <p14:creationId xmlns:p14="http://schemas.microsoft.com/office/powerpoint/2010/main" val="211224289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1"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grpId="0" nodeType="clickEffect">
                                  <p:stCondLst>
                                    <p:cond delay="0"/>
                                  </p:stCondLst>
                                  <p:childTnLst>
                                    <p:animClr clrSpc="rgb" dir="cw">
                                      <p:cBhvr>
                                        <p:cTn id="27" dur="500" fill="hold"/>
                                        <p:tgtEl>
                                          <p:spTgt spid="6"/>
                                        </p:tgtEl>
                                        <p:attrNameLst>
                                          <p:attrName>fillcolor</p:attrName>
                                        </p:attrNameLst>
                                      </p:cBhvr>
                                      <p:to>
                                        <a:srgbClr val="FF0000"/>
                                      </p:to>
                                    </p:animClr>
                                    <p:set>
                                      <p:cBhvr>
                                        <p:cTn id="28" dur="500" fill="hold"/>
                                        <p:tgtEl>
                                          <p:spTgt spid="6"/>
                                        </p:tgtEl>
                                        <p:attrNameLst>
                                          <p:attrName>fill.type</p:attrName>
                                        </p:attrNameLst>
                                      </p:cBhvr>
                                      <p:to>
                                        <p:strVal val="solid"/>
                                      </p:to>
                                    </p:set>
                                    <p:set>
                                      <p:cBhvr>
                                        <p:cTn id="29" dur="50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5"/>
                                        </p:tgtEl>
                                        <p:attrNameLst>
                                          <p:attrName>fillcolor</p:attrName>
                                        </p:attrNameLst>
                                      </p:cBhvr>
                                      <p:to>
                                        <a:srgbClr val="92D050"/>
                                      </p:to>
                                    </p:animClr>
                                    <p:set>
                                      <p:cBhvr>
                                        <p:cTn id="35" dur="500" fill="hold"/>
                                        <p:tgtEl>
                                          <p:spTgt spid="5"/>
                                        </p:tgtEl>
                                        <p:attrNameLst>
                                          <p:attrName>fill.type</p:attrName>
                                        </p:attrNameLst>
                                      </p:cBhvr>
                                      <p:to>
                                        <p:strVal val="solid"/>
                                      </p:to>
                                    </p:set>
                                    <p:set>
                                      <p:cBhvr>
                                        <p:cTn id="36"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7"/>
                                        </p:tgtEl>
                                        <p:attrNameLst>
                                          <p:attrName>fillcolor</p:attrName>
                                        </p:attrNameLst>
                                      </p:cBhvr>
                                      <p:to>
                                        <a:srgbClr val="FF0000"/>
                                      </p:to>
                                    </p:animClr>
                                    <p:set>
                                      <p:cBhvr>
                                        <p:cTn id="42" dur="500" fill="hold"/>
                                        <p:tgtEl>
                                          <p:spTgt spid="7"/>
                                        </p:tgtEl>
                                        <p:attrNameLst>
                                          <p:attrName>fill.type</p:attrName>
                                        </p:attrNameLst>
                                      </p:cBhvr>
                                      <p:to>
                                        <p:strVal val="solid"/>
                                      </p:to>
                                    </p:set>
                                    <p:set>
                                      <p:cBhvr>
                                        <p:cTn id="43"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8"/>
                                        </p:tgtEl>
                                        <p:attrNameLst>
                                          <p:attrName>fillcolor</p:attrName>
                                        </p:attrNameLst>
                                      </p:cBhvr>
                                      <p:to>
                                        <a:srgbClr val="FF0000"/>
                                      </p:to>
                                    </p:animClr>
                                    <p:set>
                                      <p:cBhvr>
                                        <p:cTn id="49" dur="500" fill="hold"/>
                                        <p:tgtEl>
                                          <p:spTgt spid="8"/>
                                        </p:tgtEl>
                                        <p:attrNameLst>
                                          <p:attrName>fill.type</p:attrName>
                                        </p:attrNameLst>
                                      </p:cBhvr>
                                      <p:to>
                                        <p:strVal val="solid"/>
                                      </p:to>
                                    </p:set>
                                    <p:set>
                                      <p:cBhvr>
                                        <p:cTn id="50"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4" grpId="0" animBg="1"/>
      <p:bldP spid="5" grpId="0" animBg="1"/>
      <p:bldP spid="6" grpId="0" animBg="1"/>
      <p:bldP spid="6" grpId="1" animBg="1"/>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81"/>
        <p:cNvGrpSpPr/>
        <p:nvPr/>
      </p:nvGrpSpPr>
      <p:grpSpPr>
        <a:xfrm>
          <a:off x="0" y="0"/>
          <a:ext cx="0" cy="0"/>
          <a:chOff x="0" y="0"/>
          <a:chExt cx="0" cy="0"/>
        </a:xfrm>
      </p:grpSpPr>
      <p:grpSp>
        <p:nvGrpSpPr>
          <p:cNvPr id="16" name="Group 15">
            <a:extLst>
              <a:ext uri="{FF2B5EF4-FFF2-40B4-BE49-F238E27FC236}">
                <a16:creationId xmlns:a16="http://schemas.microsoft.com/office/drawing/2014/main" id="{5149D448-EBF5-FC4E-CCDD-588230E520F0}"/>
              </a:ext>
            </a:extLst>
          </p:cNvPr>
          <p:cNvGrpSpPr/>
          <p:nvPr/>
        </p:nvGrpSpPr>
        <p:grpSpPr>
          <a:xfrm>
            <a:off x="3066863" y="658815"/>
            <a:ext cx="3165272" cy="941503"/>
            <a:chOff x="3070046" y="216309"/>
            <a:chExt cx="3165272" cy="941503"/>
          </a:xfrm>
        </p:grpSpPr>
        <p:sp>
          <p:nvSpPr>
            <p:cNvPr id="17" name="TextBox 10">
              <a:extLst>
                <a:ext uri="{FF2B5EF4-FFF2-40B4-BE49-F238E27FC236}">
                  <a16:creationId xmlns:a16="http://schemas.microsoft.com/office/drawing/2014/main" id="{7D91FCD8-F531-BE15-D202-EAED529A8D68}"/>
                </a:ext>
              </a:extLst>
            </p:cNvPr>
            <p:cNvSpPr txBox="1"/>
            <p:nvPr/>
          </p:nvSpPr>
          <p:spPr>
            <a:xfrm>
              <a:off x="3231410" y="361079"/>
              <a:ext cx="3003908" cy="796733"/>
            </a:xfrm>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noFill/>
            <a:ln w="28575">
              <a:solidFill>
                <a:srgbClr val="8C6D4B"/>
              </a:solidFill>
              <a:prstDash val="solid"/>
              <a:extLst>
                <a:ext uri="{C807C97D-BFC1-408E-A445-0C87EB9F89A2}">
                  <ask:lineSketchStyleProps xmlns:ask="http://schemas.microsoft.com/office/drawing/2018/sketchyshapes" sd="1219033472">
                    <a:prstGeom prst="roundRect">
                      <a:avLst/>
                    </a:prstGeom>
                    <ask:type>
                      <ask:lineSketchCurved/>
                    </ask:type>
                  </ask:lineSketchStyleProps>
                </a:ext>
              </a:extLst>
            </a:ln>
          </p:spPr>
          <p:txBody>
            <a:bodyPr wrap="square" lIns="0" tIns="0" rIns="0" bIns="72000" rtlCol="0" anchor="t">
              <a:spAutoFit/>
            </a:bodyPr>
            <a:lstStyle/>
            <a:p>
              <a:pPr algn="ctr">
                <a:lnSpc>
                  <a:spcPct val="150000"/>
                </a:lnSpc>
              </a:pPr>
              <a:endParaRPr lang="en-US" sz="3200" b="1" dirty="0">
                <a:solidFill>
                  <a:srgbClr val="F8E8D9"/>
                </a:solidFill>
                <a:latin typeface="Arial" panose="020B0604020202020204" pitchFamily="34" charset="0"/>
                <a:cs typeface="Arial" panose="020B0604020202020204" pitchFamily="34" charset="0"/>
              </a:endParaRPr>
            </a:p>
          </p:txBody>
        </p:sp>
        <p:sp>
          <p:nvSpPr>
            <p:cNvPr id="18" name="TextBox 10">
              <a:extLst>
                <a:ext uri="{FF2B5EF4-FFF2-40B4-BE49-F238E27FC236}">
                  <a16:creationId xmlns:a16="http://schemas.microsoft.com/office/drawing/2014/main" id="{9F32F333-3EAF-A043-EE77-760F67F8765B}"/>
                </a:ext>
              </a:extLst>
            </p:cNvPr>
            <p:cNvSpPr txBox="1"/>
            <p:nvPr/>
          </p:nvSpPr>
          <p:spPr>
            <a:xfrm>
              <a:off x="3070046" y="216309"/>
              <a:ext cx="3003908" cy="796733"/>
            </a:xfrm>
            <a:prstGeom prst="roundRect">
              <a:avLst/>
            </a:prstGeom>
            <a:solidFill>
              <a:srgbClr val="A98659"/>
            </a:solidFill>
            <a:ln w="28575">
              <a:solidFill>
                <a:srgbClr val="8C6D4B"/>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72000" rtlCol="0" anchor="t">
              <a:spAutoFit/>
            </a:bodyPr>
            <a:lstStyle/>
            <a:p>
              <a:pPr algn="ctr">
                <a:lnSpc>
                  <a:spcPct val="150000"/>
                </a:lnSpc>
              </a:pPr>
              <a:r>
                <a:rPr lang="en-US" sz="3200" b="1" dirty="0">
                  <a:solidFill>
                    <a:srgbClr val="F8E8D9"/>
                  </a:solidFill>
                  <a:latin typeface="Arial" panose="020B0604020202020204" pitchFamily="34" charset="0"/>
                  <a:cs typeface="Arial" panose="020B0604020202020204" pitchFamily="34" charset="0"/>
                </a:rPr>
                <a:t>LUYỆN TẬP</a:t>
              </a:r>
            </a:p>
          </p:txBody>
        </p:sp>
      </p:grpSp>
      <p:sp>
        <p:nvSpPr>
          <p:cNvPr id="19" name="TextBox 18">
            <a:extLst>
              <a:ext uri="{FF2B5EF4-FFF2-40B4-BE49-F238E27FC236}">
                <a16:creationId xmlns:a16="http://schemas.microsoft.com/office/drawing/2014/main" id="{A88B9BEA-5E12-5737-D1D1-0094850AE75F}"/>
              </a:ext>
            </a:extLst>
          </p:cNvPr>
          <p:cNvSpPr txBox="1"/>
          <p:nvPr/>
        </p:nvSpPr>
        <p:spPr>
          <a:xfrm>
            <a:off x="1854874" y="1984079"/>
            <a:ext cx="5427885" cy="1131848"/>
          </a:xfrm>
          <a:prstGeom prst="rect">
            <a:avLst/>
          </a:prstGeom>
          <a:noFill/>
          <a:ln w="28575">
            <a:noFill/>
            <a:prstDash val="dash"/>
          </a:ln>
        </p:spPr>
        <p:txBody>
          <a:bodyPr wrap="square">
            <a:spAutoFit/>
          </a:bodyPr>
          <a:lstStyle/>
          <a:p>
            <a:pPr lvl="0" algn="just">
              <a:lnSpc>
                <a:spcPct val="150000"/>
              </a:lnSpc>
              <a:spcBef>
                <a:spcPts val="100"/>
              </a:spcBef>
              <a:spcAft>
                <a:spcPts val="100"/>
              </a:spcAft>
            </a:pPr>
            <a:r>
              <a:rPr lang="vi-VN" sz="2400" b="1" dirty="0">
                <a:solidFill>
                  <a:srgbClr val="A98659"/>
                </a:solidFill>
                <a:effectLst/>
                <a:latin typeface="Arial" panose="020B0604020202020204" pitchFamily="34" charset="0"/>
                <a:ea typeface="Arial" panose="020B0604020202020204" pitchFamily="34" charset="0"/>
                <a:cs typeface="Arial" panose="020B0604020202020204" pitchFamily="34" charset="0"/>
              </a:rPr>
              <a:t>Nhiệm vụ 2</a:t>
            </a:r>
            <a:r>
              <a:rPr lang="vi-VN" sz="2400" dirty="0">
                <a:solidFill>
                  <a:srgbClr val="3F3F3F"/>
                </a:solidFill>
                <a:effectLst/>
                <a:latin typeface="Arial" panose="020B0604020202020204" pitchFamily="34" charset="0"/>
                <a:ea typeface="Arial" panose="020B0604020202020204" pitchFamily="34" charset="0"/>
                <a:cs typeface="Arial" panose="020B0604020202020204" pitchFamily="34" charset="0"/>
              </a:rPr>
              <a:t>: Hoàn thành các bài tập 1 đến 5 ở phần </a:t>
            </a:r>
            <a:r>
              <a:rPr lang="vi-VN" sz="2400" i="1" dirty="0">
                <a:solidFill>
                  <a:srgbClr val="A98659"/>
                </a:solidFill>
                <a:effectLst/>
                <a:latin typeface="Arial" panose="020B0604020202020204" pitchFamily="34" charset="0"/>
                <a:ea typeface="Arial" panose="020B0604020202020204" pitchFamily="34" charset="0"/>
                <a:cs typeface="Arial" panose="020B0604020202020204" pitchFamily="34" charset="0"/>
              </a:rPr>
              <a:t>Luyện tập</a:t>
            </a:r>
            <a:r>
              <a:rPr lang="vi-VN" sz="2400" i="1"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vi-VN" sz="2400" dirty="0">
                <a:solidFill>
                  <a:srgbClr val="3F3F3F"/>
                </a:solidFill>
                <a:effectLst/>
                <a:latin typeface="Arial" panose="020B0604020202020204" pitchFamily="34" charset="0"/>
                <a:ea typeface="Arial" panose="020B0604020202020204" pitchFamily="34" charset="0"/>
                <a:cs typeface="Arial" panose="020B0604020202020204" pitchFamily="34" charset="0"/>
              </a:rPr>
              <a:t>trong SGK.</a:t>
            </a:r>
            <a:endParaRPr lang="en-VN" sz="2400" dirty="0">
              <a:solidFill>
                <a:srgbClr val="3F3F3F"/>
              </a:solidFill>
              <a:effectLst/>
              <a:latin typeface="Arial" panose="020B0604020202020204" pitchFamily="34" charset="0"/>
              <a:ea typeface="Arial" panose="020B0604020202020204" pitchFamily="34" charset="0"/>
              <a:cs typeface="Arial" panose="020B0604020202020204" pitchFamily="34" charset="0"/>
            </a:endParaRPr>
          </a:p>
        </p:txBody>
      </p:sp>
      <p:pic>
        <p:nvPicPr>
          <p:cNvPr id="2" name="Picture 1" descr="A group of people holding microphones&#10;&#10;Description automatically generated with medium confidence">
            <a:extLst>
              <a:ext uri="{FF2B5EF4-FFF2-40B4-BE49-F238E27FC236}">
                <a16:creationId xmlns:a16="http://schemas.microsoft.com/office/drawing/2014/main" id="{806B78A3-99E1-7AE8-AB3E-C1CE10A294F2}"/>
              </a:ext>
            </a:extLst>
          </p:cNvPr>
          <p:cNvPicPr>
            <a:picLocks noChangeAspect="1"/>
          </p:cNvPicPr>
          <p:nvPr/>
        </p:nvPicPr>
        <p:blipFill>
          <a:blip r:embed="rId3"/>
          <a:stretch>
            <a:fillRect/>
          </a:stretch>
        </p:blipFill>
        <p:spPr>
          <a:xfrm>
            <a:off x="1499633" y="3115927"/>
            <a:ext cx="6299733" cy="2491330"/>
          </a:xfrm>
          <a:prstGeom prst="rect">
            <a:avLst/>
          </a:prstGeom>
        </p:spPr>
      </p:pic>
    </p:spTree>
    <p:extLst>
      <p:ext uri="{BB962C8B-B14F-4D97-AF65-F5344CB8AC3E}">
        <p14:creationId xmlns:p14="http://schemas.microsoft.com/office/powerpoint/2010/main" val="373109398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633"/>
        <p:cNvGrpSpPr/>
        <p:nvPr/>
      </p:nvGrpSpPr>
      <p:grpSpPr>
        <a:xfrm>
          <a:off x="0" y="0"/>
          <a:ext cx="0" cy="0"/>
          <a:chOff x="0" y="0"/>
          <a:chExt cx="0" cy="0"/>
        </a:xfrm>
      </p:grpSpPr>
      <p:graphicFrame>
        <p:nvGraphicFramePr>
          <p:cNvPr id="5" name="Google Shape;1241;p56">
            <a:extLst>
              <a:ext uri="{FF2B5EF4-FFF2-40B4-BE49-F238E27FC236}">
                <a16:creationId xmlns:a16="http://schemas.microsoft.com/office/drawing/2014/main" id="{1EAF9C98-F470-4535-EC59-9B2C400FDFDF}"/>
              </a:ext>
            </a:extLst>
          </p:cNvPr>
          <p:cNvGraphicFramePr/>
          <p:nvPr>
            <p:extLst>
              <p:ext uri="{D42A27DB-BD31-4B8C-83A1-F6EECF244321}">
                <p14:modId xmlns:p14="http://schemas.microsoft.com/office/powerpoint/2010/main" val="3833649054"/>
              </p:ext>
            </p:extLst>
          </p:nvPr>
        </p:nvGraphicFramePr>
        <p:xfrm>
          <a:off x="402535" y="1153800"/>
          <a:ext cx="8338930" cy="3090565"/>
        </p:xfrm>
        <a:graphic>
          <a:graphicData uri="http://schemas.openxmlformats.org/drawingml/2006/table">
            <a:tbl>
              <a:tblPr>
                <a:noFill/>
              </a:tblPr>
              <a:tblGrid>
                <a:gridCol w="986356">
                  <a:extLst>
                    <a:ext uri="{9D8B030D-6E8A-4147-A177-3AD203B41FA5}">
                      <a16:colId xmlns:a16="http://schemas.microsoft.com/office/drawing/2014/main" val="20000"/>
                    </a:ext>
                  </a:extLst>
                </a:gridCol>
                <a:gridCol w="927761">
                  <a:extLst>
                    <a:ext uri="{9D8B030D-6E8A-4147-A177-3AD203B41FA5}">
                      <a16:colId xmlns:a16="http://schemas.microsoft.com/office/drawing/2014/main" val="20001"/>
                    </a:ext>
                  </a:extLst>
                </a:gridCol>
                <a:gridCol w="6424813">
                  <a:extLst>
                    <a:ext uri="{9D8B030D-6E8A-4147-A177-3AD203B41FA5}">
                      <a16:colId xmlns:a16="http://schemas.microsoft.com/office/drawing/2014/main" val="2590464392"/>
                    </a:ext>
                  </a:extLst>
                </a:gridCol>
              </a:tblGrid>
              <a:tr h="436200">
                <a:tc>
                  <a:txBody>
                    <a:bodyPr/>
                    <a:lstStyle/>
                    <a:p>
                      <a:pPr marL="0" lvl="0" indent="0" algn="ctr" rtl="0">
                        <a:lnSpc>
                          <a:spcPct val="150000"/>
                        </a:lnSpc>
                        <a:spcBef>
                          <a:spcPts val="0"/>
                        </a:spcBef>
                        <a:spcAft>
                          <a:spcPts val="0"/>
                        </a:spcAft>
                        <a:buNone/>
                      </a:pPr>
                      <a:r>
                        <a:rPr lang="en" sz="2000" b="1" dirty="0" err="1">
                          <a:solidFill>
                            <a:srgbClr val="8C6D4B"/>
                          </a:solidFill>
                          <a:latin typeface="Arial" panose="020B0604020202020204" pitchFamily="34" charset="0"/>
                          <a:ea typeface="Poppins"/>
                          <a:cs typeface="Arial" panose="020B0604020202020204" pitchFamily="34" charset="0"/>
                          <a:sym typeface="Poppins"/>
                        </a:rPr>
                        <a:t>Khẳng</a:t>
                      </a:r>
                      <a:r>
                        <a:rPr lang="en" sz="2000" b="1" dirty="0">
                          <a:solidFill>
                            <a:srgbClr val="8C6D4B"/>
                          </a:solidFill>
                          <a:latin typeface="Arial" panose="020B0604020202020204" pitchFamily="34" charset="0"/>
                          <a:ea typeface="Poppins"/>
                          <a:cs typeface="Arial" panose="020B0604020202020204" pitchFamily="34" charset="0"/>
                          <a:sym typeface="Poppins"/>
                        </a:rPr>
                        <a:t> </a:t>
                      </a:r>
                      <a:r>
                        <a:rPr lang="en" sz="2000" b="1" dirty="0" err="1">
                          <a:solidFill>
                            <a:srgbClr val="8C6D4B"/>
                          </a:solidFill>
                          <a:latin typeface="Arial" panose="020B0604020202020204" pitchFamily="34" charset="0"/>
                          <a:ea typeface="Poppins"/>
                          <a:cs typeface="Arial" panose="020B0604020202020204" pitchFamily="34" charset="0"/>
                          <a:sym typeface="Poppins"/>
                        </a:rPr>
                        <a:t>định</a:t>
                      </a:r>
                      <a:endParaRPr sz="2000" b="1" dirty="0">
                        <a:solidFill>
                          <a:srgbClr val="8C6D4B"/>
                        </a:solidFill>
                        <a:latin typeface="Arial" panose="020B0604020202020204" pitchFamily="34" charset="0"/>
                        <a:cs typeface="Arial" panose="020B0604020202020204" pitchFamily="34" charset="0"/>
                      </a:endParaRPr>
                    </a:p>
                  </a:txBody>
                  <a:tcPr marL="91425" marR="91425" marT="91425" marB="9142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50000"/>
                        </a:lnSpc>
                        <a:spcBef>
                          <a:spcPts val="0"/>
                        </a:spcBef>
                        <a:spcAft>
                          <a:spcPts val="0"/>
                        </a:spcAft>
                        <a:buNone/>
                      </a:pPr>
                      <a:r>
                        <a:rPr lang="en" sz="2000" b="1" dirty="0" err="1">
                          <a:solidFill>
                            <a:srgbClr val="8C6D4B"/>
                          </a:solidFill>
                          <a:latin typeface="Arial" panose="020B0604020202020204" pitchFamily="34" charset="0"/>
                          <a:ea typeface="Zen Kaku Gothic New"/>
                          <a:cs typeface="Arial" panose="020B0604020202020204" pitchFamily="34" charset="0"/>
                          <a:sym typeface="Zen Kaku Gothic New"/>
                        </a:rPr>
                        <a:t>Đúng</a:t>
                      </a:r>
                      <a:r>
                        <a:rPr lang="en" sz="2000" b="1" dirty="0">
                          <a:solidFill>
                            <a:srgbClr val="8C6D4B"/>
                          </a:solidFill>
                          <a:latin typeface="Arial" panose="020B0604020202020204" pitchFamily="34" charset="0"/>
                          <a:ea typeface="Zen Kaku Gothic New"/>
                          <a:cs typeface="Arial" panose="020B0604020202020204" pitchFamily="34" charset="0"/>
                          <a:sym typeface="Zen Kaku Gothic New"/>
                        </a:rPr>
                        <a:t>/Sai</a:t>
                      </a:r>
                      <a:endParaRPr sz="2000" b="1" dirty="0">
                        <a:solidFill>
                          <a:srgbClr val="8C6D4B"/>
                        </a:solidFill>
                        <a:latin typeface="Arial" panose="020B0604020202020204" pitchFamily="34" charset="0"/>
                        <a:ea typeface="Anaheim"/>
                        <a:cs typeface="Arial" panose="020B0604020202020204" pitchFamily="34" charset="0"/>
                        <a:sym typeface="Anaheim"/>
                      </a:endParaRPr>
                    </a:p>
                  </a:txBody>
                  <a:tcPr marL="91425" marR="91425" marT="91425" marB="91425" anchor="ctr">
                    <a:lnL w="28575" cap="flat" cmpd="sng">
                      <a:solidFill>
                        <a:schemeClr val="accent2"/>
                      </a:solidFill>
                      <a:prstDash val="solid"/>
                      <a:round/>
                      <a:headEnd type="none" w="sm" len="sm"/>
                      <a:tailEnd type="none" w="sm" len="sm"/>
                    </a:lnL>
                    <a:lnR w="28575" cap="flat" cmpd="sng" algn="ctr">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50000"/>
                        </a:lnSpc>
                        <a:spcBef>
                          <a:spcPts val="0"/>
                        </a:spcBef>
                        <a:spcAft>
                          <a:spcPts val="0"/>
                        </a:spcAft>
                        <a:buNone/>
                      </a:pPr>
                      <a:r>
                        <a:rPr lang="en-VN" sz="2000" b="1" dirty="0">
                          <a:solidFill>
                            <a:srgbClr val="8C6D4B"/>
                          </a:solidFill>
                          <a:latin typeface="Arial" panose="020B0604020202020204" pitchFamily="34" charset="0"/>
                          <a:ea typeface="Anaheim"/>
                          <a:cs typeface="Arial" panose="020B0604020202020204" pitchFamily="34" charset="0"/>
                          <a:sym typeface="Anaheim"/>
                        </a:rPr>
                        <a:t>Giải thích</a:t>
                      </a:r>
                      <a:endParaRPr sz="2000" b="1" dirty="0">
                        <a:solidFill>
                          <a:srgbClr val="8C6D4B"/>
                        </a:solidFill>
                        <a:latin typeface="Arial" panose="020B0604020202020204" pitchFamily="34" charset="0"/>
                        <a:ea typeface="Anaheim"/>
                        <a:cs typeface="Arial" panose="020B0604020202020204" pitchFamily="34" charset="0"/>
                        <a:sym typeface="Anaheim"/>
                      </a:endParaRPr>
                    </a:p>
                  </a:txBody>
                  <a:tcPr marL="91425" marR="91425" marT="91425" marB="9142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lgn="ctr">
                      <a:solidFill>
                        <a:schemeClr val="accent2"/>
                      </a:solidFill>
                      <a:prstDash val="solid"/>
                      <a:round/>
                      <a:headEnd type="none" w="sm" len="sm"/>
                      <a:tailEnd type="none" w="sm" len="sm"/>
                    </a:lnB>
                  </a:tcPr>
                </a:tc>
                <a:extLst>
                  <a:ext uri="{0D108BD9-81ED-4DB2-BD59-A6C34878D82A}">
                    <a16:rowId xmlns:a16="http://schemas.microsoft.com/office/drawing/2014/main" val="10000"/>
                  </a:ext>
                </a:extLst>
              </a:tr>
              <a:tr h="1024915">
                <a:tc>
                  <a:txBody>
                    <a:bodyPr/>
                    <a:lstStyle/>
                    <a:p>
                      <a:pPr marL="0" lvl="0" indent="0" algn="ctr" rtl="0">
                        <a:lnSpc>
                          <a:spcPct val="150000"/>
                        </a:lnSpc>
                        <a:spcBef>
                          <a:spcPts val="0"/>
                        </a:spcBef>
                        <a:spcAft>
                          <a:spcPts val="0"/>
                        </a:spcAft>
                        <a:buClr>
                          <a:schemeClr val="dk1"/>
                        </a:buClr>
                        <a:buSzPts val="1100"/>
                        <a:buFont typeface="Arial"/>
                        <a:buNone/>
                      </a:pPr>
                      <a:r>
                        <a:rPr lang="en-VN" sz="2000" b="0" dirty="0">
                          <a:solidFill>
                            <a:srgbClr val="3F3F3F"/>
                          </a:solidFill>
                          <a:latin typeface="Arial" panose="020B0604020202020204" pitchFamily="34" charset="0"/>
                          <a:ea typeface="Poppins"/>
                          <a:cs typeface="Arial" panose="020B0604020202020204" pitchFamily="34" charset="0"/>
                          <a:sym typeface="Poppins"/>
                        </a:rPr>
                        <a:t>A</a:t>
                      </a:r>
                      <a:endParaRPr sz="2000" b="0" dirty="0">
                        <a:solidFill>
                          <a:srgbClr val="3F3F3F"/>
                        </a:solidFill>
                        <a:latin typeface="Arial" panose="020B0604020202020204" pitchFamily="34" charset="0"/>
                        <a:ea typeface="Poppins"/>
                        <a:cs typeface="Arial" panose="020B0604020202020204" pitchFamily="34" charset="0"/>
                        <a:sym typeface="Poppins"/>
                      </a:endParaRPr>
                    </a:p>
                  </a:txBody>
                  <a:tcPr marL="91425" marR="91425" marT="91425" marB="9142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lgn="ctr">
                      <a:solidFill>
                        <a:schemeClr val="accent2"/>
                      </a:solidFill>
                      <a:prstDash val="solid"/>
                      <a:round/>
                      <a:headEnd type="none" w="sm" len="sm"/>
                      <a:tailEnd type="none" w="sm" len="sm"/>
                    </a:lnB>
                  </a:tcPr>
                </a:tc>
                <a:tc>
                  <a:txBody>
                    <a:bodyPr/>
                    <a:lstStyle/>
                    <a:p>
                      <a:pPr marL="0" marR="0" lvl="0" indent="0" algn="ctr" rtl="0">
                        <a:lnSpc>
                          <a:spcPct val="150000"/>
                        </a:lnSpc>
                        <a:spcBef>
                          <a:spcPts val="0"/>
                        </a:spcBef>
                        <a:spcAft>
                          <a:spcPts val="0"/>
                        </a:spcAft>
                        <a:buNone/>
                      </a:pPr>
                      <a:endParaRPr sz="2000" b="0" dirty="0">
                        <a:solidFill>
                          <a:srgbClr val="3F3F3F"/>
                        </a:solidFill>
                        <a:latin typeface="Arial" panose="020B0604020202020204" pitchFamily="34" charset="0"/>
                        <a:ea typeface="Zen Kaku Gothic New"/>
                        <a:cs typeface="Arial" panose="020B0604020202020204" pitchFamily="34" charset="0"/>
                        <a:sym typeface="Zen Kaku Gothic New"/>
                      </a:endParaRPr>
                    </a:p>
                  </a:txBody>
                  <a:tcPr marL="91425" marR="91425" marT="91425" marB="91425">
                    <a:lnL w="28575" cap="flat" cmpd="sng">
                      <a:solidFill>
                        <a:schemeClr val="accent2"/>
                      </a:solidFill>
                      <a:prstDash val="solid"/>
                      <a:round/>
                      <a:headEnd type="none" w="sm" len="sm"/>
                      <a:tailEnd type="none" w="sm" len="sm"/>
                    </a:lnL>
                    <a:lnR w="28575" cap="flat" cmpd="sng" algn="ctr">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lgn="ctr">
                      <a:solidFill>
                        <a:schemeClr val="accent2"/>
                      </a:solidFill>
                      <a:prstDash val="solid"/>
                      <a:round/>
                      <a:headEnd type="none" w="sm" len="sm"/>
                      <a:tailEnd type="none" w="sm" len="sm"/>
                    </a:lnB>
                  </a:tcPr>
                </a:tc>
                <a:tc>
                  <a:txBody>
                    <a:bodyPr/>
                    <a:lstStyle/>
                    <a:p>
                      <a:pPr marL="0" marR="0" lvl="0" indent="0" algn="ctr" rtl="0">
                        <a:lnSpc>
                          <a:spcPct val="150000"/>
                        </a:lnSpc>
                        <a:spcBef>
                          <a:spcPts val="0"/>
                        </a:spcBef>
                        <a:spcAft>
                          <a:spcPts val="0"/>
                        </a:spcAft>
                        <a:buNone/>
                      </a:pPr>
                      <a:endParaRPr sz="2000" b="0" dirty="0">
                        <a:solidFill>
                          <a:srgbClr val="000000"/>
                        </a:solidFill>
                        <a:latin typeface="Arial" panose="020B0604020202020204" pitchFamily="34" charset="0"/>
                        <a:ea typeface="Zen Kaku Gothic New"/>
                        <a:cs typeface="Arial" panose="020B0604020202020204" pitchFamily="34" charset="0"/>
                        <a:sym typeface="Zen Kaku Gothic New"/>
                      </a:endParaRPr>
                    </a:p>
                  </a:txBody>
                  <a:tcPr marL="91425" marR="91425" marT="91425" marB="91425">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lgn="ctr">
                      <a:solidFill>
                        <a:schemeClr val="accent2"/>
                      </a:solidFill>
                      <a:prstDash val="solid"/>
                      <a:round/>
                      <a:headEnd type="none" w="sm" len="sm"/>
                      <a:tailEnd type="none" w="sm" len="sm"/>
                    </a:lnT>
                    <a:lnB w="28575" cap="flat" cmpd="sng" algn="ctr">
                      <a:solidFill>
                        <a:schemeClr val="accent2"/>
                      </a:solidFill>
                      <a:prstDash val="solid"/>
                      <a:round/>
                      <a:headEnd type="none" w="sm" len="sm"/>
                      <a:tailEnd type="none" w="sm" len="sm"/>
                    </a:lnB>
                  </a:tcPr>
                </a:tc>
                <a:extLst>
                  <a:ext uri="{0D108BD9-81ED-4DB2-BD59-A6C34878D82A}">
                    <a16:rowId xmlns:a16="http://schemas.microsoft.com/office/drawing/2014/main" val="10001"/>
                  </a:ext>
                </a:extLst>
              </a:tr>
              <a:tr h="1024915">
                <a:tc>
                  <a:txBody>
                    <a:bodyPr/>
                    <a:lstStyle/>
                    <a:p>
                      <a:pPr marL="0" lvl="0" indent="0" algn="ctr" rtl="0">
                        <a:lnSpc>
                          <a:spcPct val="150000"/>
                        </a:lnSpc>
                        <a:spcBef>
                          <a:spcPts val="0"/>
                        </a:spcBef>
                        <a:spcAft>
                          <a:spcPts val="0"/>
                        </a:spcAft>
                        <a:buClr>
                          <a:schemeClr val="dk1"/>
                        </a:buClr>
                        <a:buSzPts val="1100"/>
                        <a:buFont typeface="Arial"/>
                        <a:buNone/>
                      </a:pPr>
                      <a:r>
                        <a:rPr lang="en-VN" sz="2000" b="0" dirty="0">
                          <a:solidFill>
                            <a:srgbClr val="3F3F3F"/>
                          </a:solidFill>
                          <a:latin typeface="Arial" panose="020B0604020202020204" pitchFamily="34" charset="0"/>
                          <a:ea typeface="Poppins"/>
                          <a:cs typeface="Arial" panose="020B0604020202020204" pitchFamily="34" charset="0"/>
                          <a:sym typeface="Poppins"/>
                        </a:rPr>
                        <a:t>B</a:t>
                      </a:r>
                      <a:endParaRPr sz="2000" b="0" dirty="0">
                        <a:solidFill>
                          <a:srgbClr val="3F3F3F"/>
                        </a:solidFill>
                        <a:latin typeface="Arial" panose="020B0604020202020204" pitchFamily="34" charset="0"/>
                        <a:ea typeface="Poppins"/>
                        <a:cs typeface="Arial" panose="020B0604020202020204" pitchFamily="34" charset="0"/>
                        <a:sym typeface="Poppins"/>
                      </a:endParaRPr>
                    </a:p>
                  </a:txBody>
                  <a:tcPr marL="91425" marR="91425" marT="91425" marB="91425" anchor="ctr">
                    <a:lnL w="28575" cap="flat" cmpd="sng">
                      <a:solidFill>
                        <a:schemeClr val="accent2"/>
                      </a:solidFill>
                      <a:prstDash val="solid"/>
                      <a:round/>
                      <a:headEnd type="none" w="sm" len="sm"/>
                      <a:tailEnd type="none" w="sm" len="sm"/>
                    </a:lnL>
                    <a:lnR w="28575" cap="flat" cmpd="sng" algn="ctr">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marR="0" lvl="0" indent="0" algn="ctr" rtl="0">
                        <a:lnSpc>
                          <a:spcPct val="150000"/>
                        </a:lnSpc>
                        <a:spcBef>
                          <a:spcPts val="0"/>
                        </a:spcBef>
                        <a:spcAft>
                          <a:spcPts val="0"/>
                        </a:spcAft>
                        <a:buNone/>
                      </a:pPr>
                      <a:endParaRPr sz="2000" b="0" dirty="0">
                        <a:solidFill>
                          <a:srgbClr val="3F3F3F"/>
                        </a:solidFill>
                        <a:latin typeface="Arial" panose="020B0604020202020204" pitchFamily="34" charset="0"/>
                        <a:ea typeface="Zen Kaku Gothic New"/>
                        <a:cs typeface="Arial" panose="020B0604020202020204" pitchFamily="34" charset="0"/>
                        <a:sym typeface="Zen Kaku Gothic New"/>
                      </a:endParaRPr>
                    </a:p>
                  </a:txBody>
                  <a:tcPr marL="91425" marR="91425" marT="91425" marB="91425">
                    <a:lnL w="28575" cap="flat" cmpd="sng" algn="ctr">
                      <a:solidFill>
                        <a:schemeClr val="accent2"/>
                      </a:solidFill>
                      <a:prstDash val="solid"/>
                      <a:round/>
                      <a:headEnd type="none" w="sm" len="sm"/>
                      <a:tailEnd type="none" w="sm" len="sm"/>
                    </a:lnL>
                    <a:lnR w="28575" cap="flat" cmpd="sng" algn="ctr">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marR="0" lvl="0" indent="0" algn="ctr" rtl="0">
                        <a:lnSpc>
                          <a:spcPct val="150000"/>
                        </a:lnSpc>
                        <a:spcBef>
                          <a:spcPts val="0"/>
                        </a:spcBef>
                        <a:spcAft>
                          <a:spcPts val="0"/>
                        </a:spcAft>
                        <a:buNone/>
                      </a:pPr>
                      <a:endParaRPr sz="2000" b="0" dirty="0">
                        <a:solidFill>
                          <a:srgbClr val="000000"/>
                        </a:solidFill>
                        <a:latin typeface="Arial" panose="020B0604020202020204" pitchFamily="34" charset="0"/>
                        <a:ea typeface="Zen Kaku Gothic New"/>
                        <a:cs typeface="Arial" panose="020B0604020202020204" pitchFamily="34" charset="0"/>
                        <a:sym typeface="Zen Kaku Gothic New"/>
                      </a:endParaRPr>
                    </a:p>
                  </a:txBody>
                  <a:tcPr marL="91425" marR="91425" marT="91425" marB="91425">
                    <a:lnL w="28575" cap="flat" cmpd="sng" algn="ctr">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lgn="ctr">
                      <a:solidFill>
                        <a:schemeClr val="accent2"/>
                      </a:solidFill>
                      <a:prstDash val="solid"/>
                      <a:round/>
                      <a:headEnd type="none" w="sm" len="sm"/>
                      <a:tailEnd type="none" w="sm" len="sm"/>
                    </a:lnT>
                    <a:lnB w="28575" cap="flat" cmpd="sng" algn="ctr">
                      <a:solidFill>
                        <a:schemeClr val="accent2"/>
                      </a:solidFill>
                      <a:prstDash val="solid"/>
                      <a:round/>
                      <a:headEnd type="none" w="sm" len="sm"/>
                      <a:tailEnd type="none" w="sm" len="sm"/>
                    </a:lnB>
                  </a:tcPr>
                </a:tc>
                <a:extLst>
                  <a:ext uri="{0D108BD9-81ED-4DB2-BD59-A6C34878D82A}">
                    <a16:rowId xmlns:a16="http://schemas.microsoft.com/office/drawing/2014/main" val="2709845527"/>
                  </a:ext>
                </a:extLst>
              </a:tr>
            </a:tbl>
          </a:graphicData>
        </a:graphic>
      </p:graphicFrame>
      <p:sp>
        <p:nvSpPr>
          <p:cNvPr id="13" name="TextBox 12">
            <a:extLst>
              <a:ext uri="{FF2B5EF4-FFF2-40B4-BE49-F238E27FC236}">
                <a16:creationId xmlns:a16="http://schemas.microsoft.com/office/drawing/2014/main" id="{D7F8427F-BB36-9A72-3453-63B53D3CD1F6}"/>
              </a:ext>
            </a:extLst>
          </p:cNvPr>
          <p:cNvSpPr txBox="1"/>
          <p:nvPr/>
        </p:nvSpPr>
        <p:spPr>
          <a:xfrm>
            <a:off x="3125506" y="285270"/>
            <a:ext cx="2892987" cy="496931"/>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b="1" dirty="0">
                <a:solidFill>
                  <a:srgbClr val="3F3F3F"/>
                </a:solidFill>
                <a:latin typeface="Arial" panose="020B0604020202020204" pitchFamily="34" charset="0"/>
                <a:ea typeface="Arial" panose="020B0604020202020204" pitchFamily="34" charset="0"/>
                <a:cs typeface="Arial" panose="020B0604020202020204" pitchFamily="34" charset="0"/>
              </a:rPr>
              <a:t>Gợi ý làm bài tập 1</a:t>
            </a:r>
            <a:endParaRPr lang="en-VN" sz="2000" b="1" dirty="0">
              <a:solidFill>
                <a:srgbClr val="3F3F3F"/>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34F01B56-36CD-A70B-DB6A-6572CAAB05DF}"/>
              </a:ext>
            </a:extLst>
          </p:cNvPr>
          <p:cNvSpPr txBox="1"/>
          <p:nvPr/>
        </p:nvSpPr>
        <p:spPr>
          <a:xfrm>
            <a:off x="1489082" y="2450616"/>
            <a:ext cx="850146" cy="496931"/>
          </a:xfrm>
          <a:prstGeom prst="rect">
            <a:avLst/>
          </a:prstGeom>
          <a:noFill/>
        </p:spPr>
        <p:txBody>
          <a:bodyPr wrap="square">
            <a:spAutoFit/>
          </a:bodyPr>
          <a:lstStyle/>
          <a:p>
            <a:pPr algn="just">
              <a:lnSpc>
                <a:spcPct val="150000"/>
              </a:lnSpc>
            </a:pPr>
            <a:r>
              <a:rPr lang="vi-VN" sz="2000" dirty="0">
                <a:solidFill>
                  <a:srgbClr val="3F3F3F"/>
                </a:solidFill>
                <a:latin typeface="Arial" panose="020B0604020202020204" pitchFamily="34" charset="0"/>
                <a:cs typeface="Arial" panose="020B0604020202020204" pitchFamily="34" charset="0"/>
              </a:rPr>
              <a:t>Đúng</a:t>
            </a:r>
            <a:endParaRPr lang="en-VN" sz="2000" dirty="0">
              <a:solidFill>
                <a:srgbClr val="3F3F3F"/>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EF1A78-5D8E-73C0-2E14-86D134667895}"/>
              </a:ext>
            </a:extLst>
          </p:cNvPr>
          <p:cNvSpPr txBox="1"/>
          <p:nvPr/>
        </p:nvSpPr>
        <p:spPr>
          <a:xfrm>
            <a:off x="2511786" y="2173893"/>
            <a:ext cx="6057121" cy="958596"/>
          </a:xfrm>
          <a:prstGeom prst="rect">
            <a:avLst/>
          </a:prstGeom>
          <a:noFill/>
        </p:spPr>
        <p:txBody>
          <a:bodyPr wrap="square">
            <a:spAutoFit/>
          </a:bodyPr>
          <a:lstStyle/>
          <a:p>
            <a:pPr algn="just">
              <a:lnSpc>
                <a:spcPct val="150000"/>
              </a:lnSpc>
            </a:pPr>
            <a:r>
              <a:rPr lang="nl-NL" sz="2000" dirty="0" err="1">
                <a:solidFill>
                  <a:srgbClr val="3F3F3F"/>
                </a:solidFill>
              </a:rPr>
              <a:t>Vì</a:t>
            </a:r>
            <a:r>
              <a:rPr lang="nl-NL" sz="2000" dirty="0">
                <a:solidFill>
                  <a:srgbClr val="3F3F3F"/>
                </a:solidFill>
              </a:rPr>
              <a:t> </a:t>
            </a:r>
            <a:r>
              <a:rPr lang="nl-NL" sz="2000" dirty="0" err="1">
                <a:solidFill>
                  <a:srgbClr val="3F3F3F"/>
                </a:solidFill>
              </a:rPr>
              <a:t>đây</a:t>
            </a:r>
            <a:r>
              <a:rPr lang="nl-NL" sz="2000" dirty="0">
                <a:solidFill>
                  <a:srgbClr val="3F3F3F"/>
                </a:solidFill>
              </a:rPr>
              <a:t> </a:t>
            </a:r>
            <a:r>
              <a:rPr lang="nl-NL" sz="2000" dirty="0" err="1">
                <a:solidFill>
                  <a:srgbClr val="3F3F3F"/>
                </a:solidFill>
              </a:rPr>
              <a:t>là</a:t>
            </a:r>
            <a:r>
              <a:rPr lang="nl-NL" sz="2000" dirty="0">
                <a:solidFill>
                  <a:srgbClr val="3F3F3F"/>
                </a:solidFill>
              </a:rPr>
              <a:t> </a:t>
            </a:r>
            <a:r>
              <a:rPr lang="nl-NL" sz="2000" dirty="0" err="1">
                <a:solidFill>
                  <a:srgbClr val="3F3F3F"/>
                </a:solidFill>
              </a:rPr>
              <a:t>đường</a:t>
            </a:r>
            <a:r>
              <a:rPr lang="nl-NL" sz="2000" dirty="0">
                <a:solidFill>
                  <a:srgbClr val="3F3F3F"/>
                </a:solidFill>
              </a:rPr>
              <a:t> </a:t>
            </a:r>
            <a:r>
              <a:rPr lang="nl-NL" sz="2000" dirty="0" err="1">
                <a:solidFill>
                  <a:srgbClr val="3F3F3F"/>
                </a:solidFill>
              </a:rPr>
              <a:t>lối</a:t>
            </a:r>
            <a:r>
              <a:rPr lang="nl-NL" sz="2000" dirty="0">
                <a:solidFill>
                  <a:srgbClr val="3F3F3F"/>
                </a:solidFill>
              </a:rPr>
              <a:t> </a:t>
            </a:r>
            <a:r>
              <a:rPr lang="nl-NL" sz="2000" dirty="0" err="1">
                <a:solidFill>
                  <a:srgbClr val="3F3F3F"/>
                </a:solidFill>
              </a:rPr>
              <a:t>đối</a:t>
            </a:r>
            <a:r>
              <a:rPr lang="nl-NL" sz="2000" dirty="0">
                <a:solidFill>
                  <a:srgbClr val="3F3F3F"/>
                </a:solidFill>
              </a:rPr>
              <a:t> </a:t>
            </a:r>
            <a:r>
              <a:rPr lang="nl-NL" sz="2000" dirty="0" err="1">
                <a:solidFill>
                  <a:srgbClr val="3F3F3F"/>
                </a:solidFill>
              </a:rPr>
              <a:t>ngoại</a:t>
            </a:r>
            <a:r>
              <a:rPr lang="nl-NL" sz="2000" dirty="0">
                <a:solidFill>
                  <a:srgbClr val="3F3F3F"/>
                </a:solidFill>
              </a:rPr>
              <a:t> </a:t>
            </a:r>
            <a:r>
              <a:rPr lang="nl-NL" sz="2000" dirty="0" err="1">
                <a:solidFill>
                  <a:srgbClr val="3F3F3F"/>
                </a:solidFill>
              </a:rPr>
              <a:t>của</a:t>
            </a:r>
            <a:r>
              <a:rPr lang="nl-NL" sz="2000" dirty="0">
                <a:solidFill>
                  <a:srgbClr val="3F3F3F"/>
                </a:solidFill>
              </a:rPr>
              <a:t> </a:t>
            </a:r>
            <a:r>
              <a:rPr lang="nl-NL" sz="2000" dirty="0" err="1">
                <a:solidFill>
                  <a:srgbClr val="3F3F3F"/>
                </a:solidFill>
              </a:rPr>
              <a:t>Việt</a:t>
            </a:r>
            <a:r>
              <a:rPr lang="nl-NL" sz="2000" dirty="0">
                <a:solidFill>
                  <a:srgbClr val="3F3F3F"/>
                </a:solidFill>
              </a:rPr>
              <a:t> Nam </a:t>
            </a:r>
            <a:r>
              <a:rPr lang="nl-NL" sz="2000" dirty="0" err="1">
                <a:solidFill>
                  <a:srgbClr val="3F3F3F"/>
                </a:solidFill>
              </a:rPr>
              <a:t>được</a:t>
            </a:r>
            <a:r>
              <a:rPr lang="nl-NL" sz="2000" dirty="0">
                <a:solidFill>
                  <a:srgbClr val="3F3F3F"/>
                </a:solidFill>
              </a:rPr>
              <a:t> </a:t>
            </a:r>
            <a:r>
              <a:rPr lang="nl-NL" sz="2000" dirty="0" err="1">
                <a:solidFill>
                  <a:srgbClr val="3F3F3F"/>
                </a:solidFill>
              </a:rPr>
              <a:t>quy</a:t>
            </a:r>
            <a:r>
              <a:rPr lang="nl-NL" sz="2000" dirty="0">
                <a:solidFill>
                  <a:srgbClr val="3F3F3F"/>
                </a:solidFill>
              </a:rPr>
              <a:t> </a:t>
            </a:r>
            <a:r>
              <a:rPr lang="nl-NL" sz="2000" dirty="0" err="1">
                <a:solidFill>
                  <a:srgbClr val="3F3F3F"/>
                </a:solidFill>
              </a:rPr>
              <a:t>định</a:t>
            </a:r>
            <a:r>
              <a:rPr lang="nl-NL" sz="2000" dirty="0">
                <a:solidFill>
                  <a:srgbClr val="3F3F3F"/>
                </a:solidFill>
              </a:rPr>
              <a:t> </a:t>
            </a:r>
            <a:r>
              <a:rPr lang="nl-NL" sz="2000" dirty="0" err="1">
                <a:solidFill>
                  <a:srgbClr val="3F3F3F"/>
                </a:solidFill>
              </a:rPr>
              <a:t>tại</a:t>
            </a:r>
            <a:r>
              <a:rPr lang="nl-NL" sz="2000" dirty="0">
                <a:solidFill>
                  <a:srgbClr val="3F3F3F"/>
                </a:solidFill>
              </a:rPr>
              <a:t> </a:t>
            </a:r>
            <a:r>
              <a:rPr lang="nl-NL" sz="2000" dirty="0" err="1">
                <a:solidFill>
                  <a:srgbClr val="3F3F3F"/>
                </a:solidFill>
              </a:rPr>
              <a:t>Điều</a:t>
            </a:r>
            <a:r>
              <a:rPr lang="nl-NL" sz="2000" dirty="0">
                <a:solidFill>
                  <a:srgbClr val="3F3F3F"/>
                </a:solidFill>
              </a:rPr>
              <a:t> 12 </a:t>
            </a:r>
            <a:r>
              <a:rPr lang="nl-NL" sz="2000" dirty="0" err="1">
                <a:solidFill>
                  <a:srgbClr val="3F3F3F"/>
                </a:solidFill>
              </a:rPr>
              <a:t>Hiến</a:t>
            </a:r>
            <a:r>
              <a:rPr lang="nl-NL" sz="2000" dirty="0">
                <a:solidFill>
                  <a:srgbClr val="3F3F3F"/>
                </a:solidFill>
              </a:rPr>
              <a:t> </a:t>
            </a:r>
            <a:r>
              <a:rPr lang="nl-NL" sz="2000" dirty="0" err="1">
                <a:solidFill>
                  <a:srgbClr val="3F3F3F"/>
                </a:solidFill>
              </a:rPr>
              <a:t>pháp</a:t>
            </a:r>
            <a:r>
              <a:rPr lang="nl-NL" sz="2000" dirty="0">
                <a:solidFill>
                  <a:srgbClr val="3F3F3F"/>
                </a:solidFill>
              </a:rPr>
              <a:t> </a:t>
            </a:r>
            <a:r>
              <a:rPr lang="nl-NL" sz="2000" dirty="0" err="1">
                <a:solidFill>
                  <a:srgbClr val="3F3F3F"/>
                </a:solidFill>
              </a:rPr>
              <a:t>năm</a:t>
            </a:r>
            <a:r>
              <a:rPr lang="nl-NL" sz="2000" dirty="0">
                <a:solidFill>
                  <a:srgbClr val="3F3F3F"/>
                </a:solidFill>
              </a:rPr>
              <a:t> 2013.</a:t>
            </a:r>
            <a:r>
              <a:rPr lang="en-VN" sz="2000" dirty="0">
                <a:solidFill>
                  <a:srgbClr val="3F3F3F"/>
                </a:solidFill>
              </a:rPr>
              <a:t> </a:t>
            </a:r>
            <a:endParaRPr lang="en-VN" sz="2000" dirty="0">
              <a:solidFill>
                <a:srgbClr val="3F3F3F"/>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6572979C-061F-C8E2-3A83-40294071846D}"/>
              </a:ext>
            </a:extLst>
          </p:cNvPr>
          <p:cNvSpPr txBox="1"/>
          <p:nvPr/>
        </p:nvSpPr>
        <p:spPr>
          <a:xfrm>
            <a:off x="1489082" y="3492769"/>
            <a:ext cx="850146" cy="496931"/>
          </a:xfrm>
          <a:prstGeom prst="rect">
            <a:avLst/>
          </a:prstGeom>
          <a:noFill/>
        </p:spPr>
        <p:txBody>
          <a:bodyPr wrap="square">
            <a:spAutoFit/>
          </a:bodyPr>
          <a:lstStyle/>
          <a:p>
            <a:pPr algn="just">
              <a:lnSpc>
                <a:spcPct val="150000"/>
              </a:lnSpc>
            </a:pPr>
            <a:r>
              <a:rPr lang="vi-VN" sz="2000" dirty="0">
                <a:solidFill>
                  <a:srgbClr val="3F3F3F"/>
                </a:solidFill>
                <a:latin typeface="Arial" panose="020B0604020202020204" pitchFamily="34" charset="0"/>
                <a:cs typeface="Arial" panose="020B0604020202020204" pitchFamily="34" charset="0"/>
              </a:rPr>
              <a:t>Sai</a:t>
            </a:r>
            <a:endParaRPr lang="en-VN" sz="2000" dirty="0">
              <a:solidFill>
                <a:srgbClr val="3F3F3F"/>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AC3E279-3645-2162-FAE9-6DD1F54CF88F}"/>
              </a:ext>
            </a:extLst>
          </p:cNvPr>
          <p:cNvSpPr txBox="1"/>
          <p:nvPr/>
        </p:nvSpPr>
        <p:spPr>
          <a:xfrm>
            <a:off x="2381401" y="3219611"/>
            <a:ext cx="6317889" cy="958596"/>
          </a:xfrm>
          <a:prstGeom prst="rect">
            <a:avLst/>
          </a:prstGeom>
          <a:noFill/>
        </p:spPr>
        <p:txBody>
          <a:bodyPr wrap="square">
            <a:spAutoFit/>
          </a:bodyPr>
          <a:lstStyle/>
          <a:p>
            <a:pPr algn="just">
              <a:lnSpc>
                <a:spcPct val="150000"/>
              </a:lnSpc>
            </a:pPr>
            <a:r>
              <a:rPr lang="nl-NL" sz="2000" dirty="0" err="1">
                <a:solidFill>
                  <a:srgbClr val="3F3F3F"/>
                </a:solidFill>
                <a:effectLst/>
                <a:latin typeface="Arial" panose="020B0604020202020204" pitchFamily="34" charset="0"/>
                <a:ea typeface="Arial" panose="020B0604020202020204" pitchFamily="34" charset="0"/>
              </a:rPr>
              <a:t>Việt</a:t>
            </a:r>
            <a:r>
              <a:rPr lang="nl-NL" sz="2000" dirty="0">
                <a:solidFill>
                  <a:srgbClr val="3F3F3F"/>
                </a:solidFill>
                <a:effectLst/>
                <a:latin typeface="Arial" panose="020B0604020202020204" pitchFamily="34" charset="0"/>
                <a:ea typeface="Arial" panose="020B0604020202020204" pitchFamily="34" charset="0"/>
              </a:rPr>
              <a:t> Nam </a:t>
            </a:r>
            <a:r>
              <a:rPr lang="nl-NL" sz="2000" dirty="0" err="1">
                <a:solidFill>
                  <a:srgbClr val="3F3F3F"/>
                </a:solidFill>
                <a:effectLst/>
                <a:latin typeface="Arial" panose="020B0604020202020204" pitchFamily="34" charset="0"/>
                <a:ea typeface="Arial" panose="020B0604020202020204" pitchFamily="34" charset="0"/>
              </a:rPr>
              <a:t>quan</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hệ</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với</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tất</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cả</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các</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quốc</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gia</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trên</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thế</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giới</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Điều</a:t>
            </a:r>
            <a:r>
              <a:rPr lang="nl-NL" sz="2000" dirty="0">
                <a:solidFill>
                  <a:srgbClr val="3F3F3F"/>
                </a:solidFill>
                <a:effectLst/>
                <a:latin typeface="Arial" panose="020B0604020202020204" pitchFamily="34" charset="0"/>
                <a:ea typeface="Arial" panose="020B0604020202020204" pitchFamily="34" charset="0"/>
              </a:rPr>
              <a:t> 12 </a:t>
            </a:r>
            <a:r>
              <a:rPr lang="nl-NL" sz="2000" dirty="0" err="1">
                <a:solidFill>
                  <a:srgbClr val="3F3F3F"/>
                </a:solidFill>
                <a:effectLst/>
                <a:latin typeface="Arial" panose="020B0604020202020204" pitchFamily="34" charset="0"/>
                <a:ea typeface="Arial" panose="020B0604020202020204" pitchFamily="34" charset="0"/>
              </a:rPr>
              <a:t>Hiến</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pháp</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năm</a:t>
            </a:r>
            <a:r>
              <a:rPr lang="nl-NL" sz="2000" dirty="0">
                <a:solidFill>
                  <a:srgbClr val="3F3F3F"/>
                </a:solidFill>
                <a:effectLst/>
                <a:latin typeface="Arial" panose="020B0604020202020204" pitchFamily="34" charset="0"/>
                <a:ea typeface="Arial" panose="020B0604020202020204" pitchFamily="34" charset="0"/>
              </a:rPr>
              <a:t> 2013)</a:t>
            </a:r>
            <a:r>
              <a:rPr lang="en-VN" sz="2000" dirty="0">
                <a:solidFill>
                  <a:srgbClr val="3F3F3F"/>
                </a:solidFill>
                <a:effectLst/>
              </a:rPr>
              <a:t> </a:t>
            </a:r>
            <a:endParaRPr lang="en-VN" sz="2000" dirty="0">
              <a:solidFill>
                <a:srgbClr val="3F3F3F"/>
              </a:solidFill>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33"/>
        <p:cNvGrpSpPr/>
        <p:nvPr/>
      </p:nvGrpSpPr>
      <p:grpSpPr>
        <a:xfrm>
          <a:off x="0" y="0"/>
          <a:ext cx="0" cy="0"/>
          <a:chOff x="0" y="0"/>
          <a:chExt cx="0" cy="0"/>
        </a:xfrm>
      </p:grpSpPr>
      <p:graphicFrame>
        <p:nvGraphicFramePr>
          <p:cNvPr id="5" name="Google Shape;1241;p56">
            <a:extLst>
              <a:ext uri="{FF2B5EF4-FFF2-40B4-BE49-F238E27FC236}">
                <a16:creationId xmlns:a16="http://schemas.microsoft.com/office/drawing/2014/main" id="{1EAF9C98-F470-4535-EC59-9B2C400FDFDF}"/>
              </a:ext>
            </a:extLst>
          </p:cNvPr>
          <p:cNvGraphicFramePr/>
          <p:nvPr>
            <p:extLst>
              <p:ext uri="{D42A27DB-BD31-4B8C-83A1-F6EECF244321}">
                <p14:modId xmlns:p14="http://schemas.microsoft.com/office/powerpoint/2010/main" val="4201709152"/>
              </p:ext>
            </p:extLst>
          </p:nvPr>
        </p:nvGraphicFramePr>
        <p:xfrm>
          <a:off x="402534" y="1001400"/>
          <a:ext cx="8338930" cy="3713475"/>
        </p:xfrm>
        <a:graphic>
          <a:graphicData uri="http://schemas.openxmlformats.org/drawingml/2006/table">
            <a:tbl>
              <a:tblPr>
                <a:noFill/>
              </a:tblPr>
              <a:tblGrid>
                <a:gridCol w="986356">
                  <a:extLst>
                    <a:ext uri="{9D8B030D-6E8A-4147-A177-3AD203B41FA5}">
                      <a16:colId xmlns:a16="http://schemas.microsoft.com/office/drawing/2014/main" val="20000"/>
                    </a:ext>
                  </a:extLst>
                </a:gridCol>
                <a:gridCol w="927761">
                  <a:extLst>
                    <a:ext uri="{9D8B030D-6E8A-4147-A177-3AD203B41FA5}">
                      <a16:colId xmlns:a16="http://schemas.microsoft.com/office/drawing/2014/main" val="20001"/>
                    </a:ext>
                  </a:extLst>
                </a:gridCol>
                <a:gridCol w="6424813">
                  <a:extLst>
                    <a:ext uri="{9D8B030D-6E8A-4147-A177-3AD203B41FA5}">
                      <a16:colId xmlns:a16="http://schemas.microsoft.com/office/drawing/2014/main" val="2590464392"/>
                    </a:ext>
                  </a:extLst>
                </a:gridCol>
              </a:tblGrid>
              <a:tr h="436200">
                <a:tc>
                  <a:txBody>
                    <a:bodyPr/>
                    <a:lstStyle/>
                    <a:p>
                      <a:pPr marL="0" lvl="0" indent="0" algn="ctr" rtl="0">
                        <a:lnSpc>
                          <a:spcPct val="150000"/>
                        </a:lnSpc>
                        <a:spcBef>
                          <a:spcPts val="0"/>
                        </a:spcBef>
                        <a:spcAft>
                          <a:spcPts val="0"/>
                        </a:spcAft>
                        <a:buNone/>
                      </a:pPr>
                      <a:r>
                        <a:rPr lang="en" sz="2000" b="1" dirty="0" err="1">
                          <a:solidFill>
                            <a:srgbClr val="8C6D4B"/>
                          </a:solidFill>
                          <a:latin typeface="Arial" panose="020B0604020202020204" pitchFamily="34" charset="0"/>
                          <a:ea typeface="Poppins"/>
                          <a:cs typeface="Arial" panose="020B0604020202020204" pitchFamily="34" charset="0"/>
                          <a:sym typeface="Poppins"/>
                        </a:rPr>
                        <a:t>Khẳng</a:t>
                      </a:r>
                      <a:r>
                        <a:rPr lang="en" sz="2000" b="1" dirty="0">
                          <a:solidFill>
                            <a:srgbClr val="8C6D4B"/>
                          </a:solidFill>
                          <a:latin typeface="Arial" panose="020B0604020202020204" pitchFamily="34" charset="0"/>
                          <a:ea typeface="Poppins"/>
                          <a:cs typeface="Arial" panose="020B0604020202020204" pitchFamily="34" charset="0"/>
                          <a:sym typeface="Poppins"/>
                        </a:rPr>
                        <a:t> </a:t>
                      </a:r>
                      <a:r>
                        <a:rPr lang="en" sz="2000" b="1" dirty="0" err="1">
                          <a:solidFill>
                            <a:srgbClr val="8C6D4B"/>
                          </a:solidFill>
                          <a:latin typeface="Arial" panose="020B0604020202020204" pitchFamily="34" charset="0"/>
                          <a:ea typeface="Poppins"/>
                          <a:cs typeface="Arial" panose="020B0604020202020204" pitchFamily="34" charset="0"/>
                          <a:sym typeface="Poppins"/>
                        </a:rPr>
                        <a:t>định</a:t>
                      </a:r>
                      <a:endParaRPr sz="2000" b="1" dirty="0">
                        <a:solidFill>
                          <a:srgbClr val="8C6D4B"/>
                        </a:solidFill>
                        <a:latin typeface="Arial" panose="020B0604020202020204" pitchFamily="34" charset="0"/>
                        <a:cs typeface="Arial" panose="020B0604020202020204" pitchFamily="34" charset="0"/>
                      </a:endParaRPr>
                    </a:p>
                  </a:txBody>
                  <a:tcPr marL="91425" marR="91425" marT="91425" marB="9142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50000"/>
                        </a:lnSpc>
                        <a:spcBef>
                          <a:spcPts val="0"/>
                        </a:spcBef>
                        <a:spcAft>
                          <a:spcPts val="0"/>
                        </a:spcAft>
                        <a:buNone/>
                      </a:pPr>
                      <a:r>
                        <a:rPr lang="en" sz="2000" b="1" dirty="0" err="1">
                          <a:solidFill>
                            <a:srgbClr val="8C6D4B"/>
                          </a:solidFill>
                          <a:latin typeface="Arial" panose="020B0604020202020204" pitchFamily="34" charset="0"/>
                          <a:ea typeface="Zen Kaku Gothic New"/>
                          <a:cs typeface="Arial" panose="020B0604020202020204" pitchFamily="34" charset="0"/>
                          <a:sym typeface="Zen Kaku Gothic New"/>
                        </a:rPr>
                        <a:t>Đúng</a:t>
                      </a:r>
                      <a:r>
                        <a:rPr lang="en" sz="2000" b="1" dirty="0">
                          <a:solidFill>
                            <a:srgbClr val="8C6D4B"/>
                          </a:solidFill>
                          <a:latin typeface="Arial" panose="020B0604020202020204" pitchFamily="34" charset="0"/>
                          <a:ea typeface="Zen Kaku Gothic New"/>
                          <a:cs typeface="Arial" panose="020B0604020202020204" pitchFamily="34" charset="0"/>
                          <a:sym typeface="Zen Kaku Gothic New"/>
                        </a:rPr>
                        <a:t>/Sai</a:t>
                      </a:r>
                      <a:endParaRPr sz="2000" b="1" dirty="0">
                        <a:solidFill>
                          <a:srgbClr val="8C6D4B"/>
                        </a:solidFill>
                        <a:latin typeface="Arial" panose="020B0604020202020204" pitchFamily="34" charset="0"/>
                        <a:ea typeface="Anaheim"/>
                        <a:cs typeface="Arial" panose="020B0604020202020204" pitchFamily="34" charset="0"/>
                        <a:sym typeface="Anaheim"/>
                      </a:endParaRPr>
                    </a:p>
                  </a:txBody>
                  <a:tcPr marL="91425" marR="91425" marT="91425" marB="91425" anchor="ctr">
                    <a:lnL w="28575" cap="flat" cmpd="sng">
                      <a:solidFill>
                        <a:schemeClr val="accent2"/>
                      </a:solidFill>
                      <a:prstDash val="solid"/>
                      <a:round/>
                      <a:headEnd type="none" w="sm" len="sm"/>
                      <a:tailEnd type="none" w="sm" len="sm"/>
                    </a:lnL>
                    <a:lnR w="28575" cap="flat" cmpd="sng" algn="ctr">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50000"/>
                        </a:lnSpc>
                        <a:spcBef>
                          <a:spcPts val="0"/>
                        </a:spcBef>
                        <a:spcAft>
                          <a:spcPts val="0"/>
                        </a:spcAft>
                        <a:buNone/>
                      </a:pPr>
                      <a:r>
                        <a:rPr lang="en-VN" sz="2000" b="1" dirty="0">
                          <a:solidFill>
                            <a:srgbClr val="8C6D4B"/>
                          </a:solidFill>
                          <a:latin typeface="Arial" panose="020B0604020202020204" pitchFamily="34" charset="0"/>
                          <a:ea typeface="Anaheim"/>
                          <a:cs typeface="Arial" panose="020B0604020202020204" pitchFamily="34" charset="0"/>
                          <a:sym typeface="Anaheim"/>
                        </a:rPr>
                        <a:t>Giải thích</a:t>
                      </a:r>
                      <a:endParaRPr sz="2000" b="1" dirty="0">
                        <a:solidFill>
                          <a:srgbClr val="8C6D4B"/>
                        </a:solidFill>
                        <a:latin typeface="Arial" panose="020B0604020202020204" pitchFamily="34" charset="0"/>
                        <a:ea typeface="Anaheim"/>
                        <a:cs typeface="Arial" panose="020B0604020202020204" pitchFamily="34" charset="0"/>
                        <a:sym typeface="Anaheim"/>
                      </a:endParaRPr>
                    </a:p>
                  </a:txBody>
                  <a:tcPr marL="91425" marR="91425" marT="91425" marB="9142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lgn="ctr">
                      <a:solidFill>
                        <a:schemeClr val="accent2"/>
                      </a:solidFill>
                      <a:prstDash val="solid"/>
                      <a:round/>
                      <a:headEnd type="none" w="sm" len="sm"/>
                      <a:tailEnd type="none" w="sm" len="sm"/>
                    </a:lnB>
                  </a:tcPr>
                </a:tc>
                <a:extLst>
                  <a:ext uri="{0D108BD9-81ED-4DB2-BD59-A6C34878D82A}">
                    <a16:rowId xmlns:a16="http://schemas.microsoft.com/office/drawing/2014/main" val="10000"/>
                  </a:ext>
                </a:extLst>
              </a:tr>
              <a:tr h="2672740">
                <a:tc>
                  <a:txBody>
                    <a:bodyPr/>
                    <a:lstStyle/>
                    <a:p>
                      <a:pPr marL="0" lvl="0" indent="0" algn="ctr" rtl="0">
                        <a:lnSpc>
                          <a:spcPct val="150000"/>
                        </a:lnSpc>
                        <a:spcBef>
                          <a:spcPts val="0"/>
                        </a:spcBef>
                        <a:spcAft>
                          <a:spcPts val="0"/>
                        </a:spcAft>
                        <a:buClr>
                          <a:schemeClr val="dk1"/>
                        </a:buClr>
                        <a:buSzPts val="1100"/>
                        <a:buFont typeface="Arial"/>
                        <a:buNone/>
                      </a:pPr>
                      <a:r>
                        <a:rPr lang="en-VN" sz="2000" b="0" dirty="0">
                          <a:solidFill>
                            <a:srgbClr val="3F3F3F"/>
                          </a:solidFill>
                          <a:latin typeface="Arial" panose="020B0604020202020204" pitchFamily="34" charset="0"/>
                          <a:ea typeface="Poppins"/>
                          <a:cs typeface="Arial" panose="020B0604020202020204" pitchFamily="34" charset="0"/>
                          <a:sym typeface="Poppins"/>
                        </a:rPr>
                        <a:t>C</a:t>
                      </a:r>
                      <a:endParaRPr sz="2000" b="0" dirty="0">
                        <a:solidFill>
                          <a:srgbClr val="3F3F3F"/>
                        </a:solidFill>
                        <a:latin typeface="Arial" panose="020B0604020202020204" pitchFamily="34" charset="0"/>
                        <a:ea typeface="Poppins"/>
                        <a:cs typeface="Arial" panose="020B0604020202020204" pitchFamily="34" charset="0"/>
                        <a:sym typeface="Poppins"/>
                      </a:endParaRPr>
                    </a:p>
                  </a:txBody>
                  <a:tcPr marL="91425" marR="91425" marT="91425" marB="9142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lgn="ctr">
                      <a:solidFill>
                        <a:schemeClr val="accent2"/>
                      </a:solidFill>
                      <a:prstDash val="solid"/>
                      <a:round/>
                      <a:headEnd type="none" w="sm" len="sm"/>
                      <a:tailEnd type="none" w="sm" len="sm"/>
                    </a:lnB>
                  </a:tcPr>
                </a:tc>
                <a:tc>
                  <a:txBody>
                    <a:bodyPr/>
                    <a:lstStyle/>
                    <a:p>
                      <a:pPr marL="0" marR="0" lvl="0" indent="0" algn="ctr" rtl="0">
                        <a:lnSpc>
                          <a:spcPct val="150000"/>
                        </a:lnSpc>
                        <a:spcBef>
                          <a:spcPts val="0"/>
                        </a:spcBef>
                        <a:spcAft>
                          <a:spcPts val="0"/>
                        </a:spcAft>
                        <a:buNone/>
                      </a:pPr>
                      <a:endParaRPr sz="2000" b="0" dirty="0">
                        <a:solidFill>
                          <a:srgbClr val="3F3F3F"/>
                        </a:solidFill>
                        <a:latin typeface="Arial" panose="020B0604020202020204" pitchFamily="34" charset="0"/>
                        <a:ea typeface="Zen Kaku Gothic New"/>
                        <a:cs typeface="Arial" panose="020B0604020202020204" pitchFamily="34" charset="0"/>
                        <a:sym typeface="Zen Kaku Gothic New"/>
                      </a:endParaRPr>
                    </a:p>
                  </a:txBody>
                  <a:tcPr marL="91425" marR="91425" marT="91425" marB="91425">
                    <a:lnL w="28575" cap="flat" cmpd="sng">
                      <a:solidFill>
                        <a:schemeClr val="accent2"/>
                      </a:solidFill>
                      <a:prstDash val="solid"/>
                      <a:round/>
                      <a:headEnd type="none" w="sm" len="sm"/>
                      <a:tailEnd type="none" w="sm" len="sm"/>
                    </a:lnL>
                    <a:lnR w="28575" cap="flat" cmpd="sng" algn="ctr">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lgn="ctr">
                      <a:solidFill>
                        <a:schemeClr val="accent2"/>
                      </a:solidFill>
                      <a:prstDash val="solid"/>
                      <a:round/>
                      <a:headEnd type="none" w="sm" len="sm"/>
                      <a:tailEnd type="none" w="sm" len="sm"/>
                    </a:lnB>
                  </a:tcPr>
                </a:tc>
                <a:tc>
                  <a:txBody>
                    <a:bodyPr/>
                    <a:lstStyle/>
                    <a:p>
                      <a:pPr marL="0" marR="0" lvl="0" indent="0" algn="ctr" rtl="0">
                        <a:lnSpc>
                          <a:spcPct val="150000"/>
                        </a:lnSpc>
                        <a:spcBef>
                          <a:spcPts val="0"/>
                        </a:spcBef>
                        <a:spcAft>
                          <a:spcPts val="0"/>
                        </a:spcAft>
                        <a:buNone/>
                      </a:pPr>
                      <a:endParaRPr sz="2000" b="0" dirty="0">
                        <a:solidFill>
                          <a:srgbClr val="000000"/>
                        </a:solidFill>
                        <a:latin typeface="Arial" panose="020B0604020202020204" pitchFamily="34" charset="0"/>
                        <a:ea typeface="Zen Kaku Gothic New"/>
                        <a:cs typeface="Arial" panose="020B0604020202020204" pitchFamily="34" charset="0"/>
                        <a:sym typeface="Zen Kaku Gothic New"/>
                      </a:endParaRPr>
                    </a:p>
                  </a:txBody>
                  <a:tcPr marL="91425" marR="91425" marT="91425" marB="91425">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lgn="ctr">
                      <a:solidFill>
                        <a:schemeClr val="accent2"/>
                      </a:solidFill>
                      <a:prstDash val="solid"/>
                      <a:round/>
                      <a:headEnd type="none" w="sm" len="sm"/>
                      <a:tailEnd type="none" w="sm" len="sm"/>
                    </a:lnT>
                    <a:lnB w="28575" cap="flat" cmpd="sng" algn="ctr">
                      <a:solidFill>
                        <a:schemeClr val="accent2"/>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13" name="TextBox 12">
            <a:extLst>
              <a:ext uri="{FF2B5EF4-FFF2-40B4-BE49-F238E27FC236}">
                <a16:creationId xmlns:a16="http://schemas.microsoft.com/office/drawing/2014/main" id="{D7F8427F-BB36-9A72-3453-63B53D3CD1F6}"/>
              </a:ext>
            </a:extLst>
          </p:cNvPr>
          <p:cNvSpPr txBox="1"/>
          <p:nvPr/>
        </p:nvSpPr>
        <p:spPr>
          <a:xfrm>
            <a:off x="3125506" y="285270"/>
            <a:ext cx="2892987" cy="496931"/>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b="1" dirty="0">
                <a:solidFill>
                  <a:srgbClr val="3F3F3F"/>
                </a:solidFill>
                <a:latin typeface="Arial" panose="020B0604020202020204" pitchFamily="34" charset="0"/>
                <a:ea typeface="Arial" panose="020B0604020202020204" pitchFamily="34" charset="0"/>
                <a:cs typeface="Arial" panose="020B0604020202020204" pitchFamily="34" charset="0"/>
              </a:rPr>
              <a:t>Gợi ý làm bài tập 1</a:t>
            </a:r>
            <a:endParaRPr lang="en-VN" sz="2000" b="1" dirty="0">
              <a:solidFill>
                <a:srgbClr val="3F3F3F"/>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34F01B56-36CD-A70B-DB6A-6572CAAB05DF}"/>
              </a:ext>
            </a:extLst>
          </p:cNvPr>
          <p:cNvSpPr txBox="1"/>
          <p:nvPr/>
        </p:nvSpPr>
        <p:spPr>
          <a:xfrm>
            <a:off x="1450981" y="3117366"/>
            <a:ext cx="850146" cy="496931"/>
          </a:xfrm>
          <a:prstGeom prst="rect">
            <a:avLst/>
          </a:prstGeom>
          <a:noFill/>
        </p:spPr>
        <p:txBody>
          <a:bodyPr wrap="square">
            <a:spAutoFit/>
          </a:bodyPr>
          <a:lstStyle/>
          <a:p>
            <a:pPr algn="just">
              <a:lnSpc>
                <a:spcPct val="150000"/>
              </a:lnSpc>
            </a:pPr>
            <a:r>
              <a:rPr lang="vi-VN" sz="2000" dirty="0">
                <a:solidFill>
                  <a:srgbClr val="3F3F3F"/>
                </a:solidFill>
                <a:latin typeface="Arial" panose="020B0604020202020204" pitchFamily="34" charset="0"/>
                <a:cs typeface="Arial" panose="020B0604020202020204" pitchFamily="34" charset="0"/>
              </a:rPr>
              <a:t>Đúng</a:t>
            </a:r>
            <a:endParaRPr lang="en-VN" sz="2000" dirty="0">
              <a:solidFill>
                <a:srgbClr val="3F3F3F"/>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EF1A78-5D8E-73C0-2E14-86D134667895}"/>
              </a:ext>
            </a:extLst>
          </p:cNvPr>
          <p:cNvSpPr txBox="1"/>
          <p:nvPr/>
        </p:nvSpPr>
        <p:spPr>
          <a:xfrm>
            <a:off x="2427348" y="1963203"/>
            <a:ext cx="6187895" cy="2805255"/>
          </a:xfrm>
          <a:prstGeom prst="rect">
            <a:avLst/>
          </a:prstGeom>
          <a:noFill/>
        </p:spPr>
        <p:txBody>
          <a:bodyPr wrap="square">
            <a:spAutoFit/>
          </a:bodyPr>
          <a:lstStyle/>
          <a:p>
            <a:pPr algn="just">
              <a:lnSpc>
                <a:spcPct val="150000"/>
              </a:lnSpc>
            </a:pPr>
            <a:r>
              <a:rPr lang="nl-NL" sz="2000" dirty="0" err="1">
                <a:solidFill>
                  <a:srgbClr val="3F3F3F"/>
                </a:solidFill>
              </a:rPr>
              <a:t>Hiến</a:t>
            </a:r>
            <a:r>
              <a:rPr lang="nl-NL" sz="2000" dirty="0">
                <a:solidFill>
                  <a:srgbClr val="3F3F3F"/>
                </a:solidFill>
              </a:rPr>
              <a:t> </a:t>
            </a:r>
            <a:r>
              <a:rPr lang="nl-NL" sz="2000" dirty="0" err="1">
                <a:solidFill>
                  <a:srgbClr val="3F3F3F"/>
                </a:solidFill>
              </a:rPr>
              <a:t>pháp</a:t>
            </a:r>
            <a:r>
              <a:rPr lang="nl-NL" sz="2000" dirty="0">
                <a:solidFill>
                  <a:srgbClr val="3F3F3F"/>
                </a:solidFill>
              </a:rPr>
              <a:t> </a:t>
            </a:r>
            <a:r>
              <a:rPr lang="nl-NL" sz="2000" dirty="0" err="1">
                <a:solidFill>
                  <a:srgbClr val="3F3F3F"/>
                </a:solidFill>
              </a:rPr>
              <a:t>năm</a:t>
            </a:r>
            <a:r>
              <a:rPr lang="nl-NL" sz="2000" dirty="0">
                <a:solidFill>
                  <a:srgbClr val="3F3F3F"/>
                </a:solidFill>
              </a:rPr>
              <a:t> 2013 </a:t>
            </a:r>
            <a:r>
              <a:rPr lang="nl-NL" sz="2000" dirty="0" err="1">
                <a:solidFill>
                  <a:srgbClr val="3F3F3F"/>
                </a:solidFill>
              </a:rPr>
              <a:t>quy</a:t>
            </a:r>
            <a:r>
              <a:rPr lang="nl-NL" sz="2000" dirty="0">
                <a:solidFill>
                  <a:srgbClr val="3F3F3F"/>
                </a:solidFill>
              </a:rPr>
              <a:t> </a:t>
            </a:r>
            <a:r>
              <a:rPr lang="nl-NL" sz="2000" dirty="0" err="1">
                <a:solidFill>
                  <a:srgbClr val="3F3F3F"/>
                </a:solidFill>
              </a:rPr>
              <a:t>định</a:t>
            </a:r>
            <a:r>
              <a:rPr lang="nl-NL" sz="2000" dirty="0">
                <a:solidFill>
                  <a:srgbClr val="3F3F3F"/>
                </a:solidFill>
              </a:rPr>
              <a:t>: </a:t>
            </a:r>
            <a:r>
              <a:rPr lang="nl-NL" sz="2000" dirty="0" err="1">
                <a:solidFill>
                  <a:srgbClr val="3F3F3F"/>
                </a:solidFill>
              </a:rPr>
              <a:t>Nhà</a:t>
            </a:r>
            <a:r>
              <a:rPr lang="nl-NL" sz="2000" dirty="0">
                <a:solidFill>
                  <a:srgbClr val="3F3F3F"/>
                </a:solidFill>
              </a:rPr>
              <a:t> </a:t>
            </a:r>
            <a:r>
              <a:rPr lang="nl-NL" sz="2000" dirty="0" err="1">
                <a:solidFill>
                  <a:srgbClr val="3F3F3F"/>
                </a:solidFill>
              </a:rPr>
              <a:t>nước</a:t>
            </a:r>
            <a:r>
              <a:rPr lang="nl-NL" sz="2000" dirty="0">
                <a:solidFill>
                  <a:srgbClr val="3F3F3F"/>
                </a:solidFill>
              </a:rPr>
              <a:t> </a:t>
            </a:r>
            <a:r>
              <a:rPr lang="nl-NL" sz="2000" dirty="0" err="1">
                <a:solidFill>
                  <a:srgbClr val="3F3F3F"/>
                </a:solidFill>
              </a:rPr>
              <a:t>Cộng</a:t>
            </a:r>
            <a:r>
              <a:rPr lang="nl-NL" sz="2000" dirty="0">
                <a:solidFill>
                  <a:srgbClr val="3F3F3F"/>
                </a:solidFill>
              </a:rPr>
              <a:t> </a:t>
            </a:r>
            <a:r>
              <a:rPr lang="nl-NL" sz="2000" dirty="0" err="1">
                <a:solidFill>
                  <a:srgbClr val="3F3F3F"/>
                </a:solidFill>
              </a:rPr>
              <a:t>hoà</a:t>
            </a:r>
            <a:r>
              <a:rPr lang="nl-NL" sz="2000" dirty="0">
                <a:solidFill>
                  <a:srgbClr val="3F3F3F"/>
                </a:solidFill>
              </a:rPr>
              <a:t> </a:t>
            </a:r>
            <a:r>
              <a:rPr lang="nl-NL" sz="2000" dirty="0" err="1">
                <a:solidFill>
                  <a:srgbClr val="3F3F3F"/>
                </a:solidFill>
              </a:rPr>
              <a:t>xã</a:t>
            </a:r>
            <a:r>
              <a:rPr lang="nl-NL" sz="2000" dirty="0">
                <a:solidFill>
                  <a:srgbClr val="3F3F3F"/>
                </a:solidFill>
              </a:rPr>
              <a:t> </a:t>
            </a:r>
            <a:r>
              <a:rPr lang="nl-NL" sz="2000" dirty="0" err="1">
                <a:solidFill>
                  <a:srgbClr val="3F3F3F"/>
                </a:solidFill>
              </a:rPr>
              <a:t>hội</a:t>
            </a:r>
            <a:r>
              <a:rPr lang="nl-NL" sz="2000" dirty="0">
                <a:solidFill>
                  <a:srgbClr val="3F3F3F"/>
                </a:solidFill>
              </a:rPr>
              <a:t> </a:t>
            </a:r>
            <a:r>
              <a:rPr lang="nl-NL" sz="2000" dirty="0" err="1">
                <a:solidFill>
                  <a:srgbClr val="3F3F3F"/>
                </a:solidFill>
              </a:rPr>
              <a:t>chủ</a:t>
            </a:r>
            <a:r>
              <a:rPr lang="nl-NL" sz="2000" dirty="0">
                <a:solidFill>
                  <a:srgbClr val="3F3F3F"/>
                </a:solidFill>
              </a:rPr>
              <a:t> </a:t>
            </a:r>
            <a:r>
              <a:rPr lang="nl-NL" sz="2000" dirty="0" err="1">
                <a:solidFill>
                  <a:srgbClr val="3F3F3F"/>
                </a:solidFill>
              </a:rPr>
              <a:t>nghĩa</a:t>
            </a:r>
            <a:r>
              <a:rPr lang="nl-NL" sz="2000" dirty="0">
                <a:solidFill>
                  <a:srgbClr val="3F3F3F"/>
                </a:solidFill>
              </a:rPr>
              <a:t> </a:t>
            </a:r>
            <a:r>
              <a:rPr lang="nl-NL" sz="2000" dirty="0" err="1">
                <a:solidFill>
                  <a:srgbClr val="3F3F3F"/>
                </a:solidFill>
              </a:rPr>
              <a:t>Việt</a:t>
            </a:r>
            <a:r>
              <a:rPr lang="nl-NL" sz="2000" dirty="0">
                <a:solidFill>
                  <a:srgbClr val="3F3F3F"/>
                </a:solidFill>
              </a:rPr>
              <a:t> Nam </a:t>
            </a:r>
            <a:r>
              <a:rPr lang="nl-NL" sz="2000" dirty="0" err="1">
                <a:solidFill>
                  <a:srgbClr val="3F3F3F"/>
                </a:solidFill>
              </a:rPr>
              <a:t>là</a:t>
            </a:r>
            <a:r>
              <a:rPr lang="nl-NL" sz="2000" dirty="0">
                <a:solidFill>
                  <a:srgbClr val="3F3F3F"/>
                </a:solidFill>
              </a:rPr>
              <a:t> </a:t>
            </a:r>
            <a:r>
              <a:rPr lang="nl-NL" sz="2000" dirty="0" err="1">
                <a:solidFill>
                  <a:srgbClr val="3F3F3F"/>
                </a:solidFill>
              </a:rPr>
              <a:t>quốc</a:t>
            </a:r>
            <a:r>
              <a:rPr lang="nl-NL" sz="2000" dirty="0">
                <a:solidFill>
                  <a:srgbClr val="3F3F3F"/>
                </a:solidFill>
              </a:rPr>
              <a:t> </a:t>
            </a:r>
            <a:r>
              <a:rPr lang="nl-NL" sz="2000" dirty="0" err="1">
                <a:solidFill>
                  <a:srgbClr val="3F3F3F"/>
                </a:solidFill>
              </a:rPr>
              <a:t>gia</a:t>
            </a:r>
            <a:r>
              <a:rPr lang="nl-NL" sz="2000" dirty="0">
                <a:solidFill>
                  <a:srgbClr val="3F3F3F"/>
                </a:solidFill>
              </a:rPr>
              <a:t> </a:t>
            </a:r>
            <a:r>
              <a:rPr lang="nl-NL" sz="2000" dirty="0" err="1">
                <a:solidFill>
                  <a:srgbClr val="3F3F3F"/>
                </a:solidFill>
              </a:rPr>
              <a:t>thống</a:t>
            </a:r>
            <a:r>
              <a:rPr lang="nl-NL" sz="2000" dirty="0">
                <a:solidFill>
                  <a:srgbClr val="3F3F3F"/>
                </a:solidFill>
              </a:rPr>
              <a:t> </a:t>
            </a:r>
            <a:r>
              <a:rPr lang="nl-NL" sz="2000" dirty="0" err="1">
                <a:solidFill>
                  <a:srgbClr val="3F3F3F"/>
                </a:solidFill>
              </a:rPr>
              <a:t>nhất</a:t>
            </a:r>
            <a:r>
              <a:rPr lang="nl-NL" sz="2000" dirty="0">
                <a:solidFill>
                  <a:srgbClr val="3F3F3F"/>
                </a:solidFill>
              </a:rPr>
              <a:t> </a:t>
            </a:r>
            <a:r>
              <a:rPr lang="nl-NL" sz="2000" dirty="0" err="1">
                <a:solidFill>
                  <a:srgbClr val="3F3F3F"/>
                </a:solidFill>
              </a:rPr>
              <a:t>của</a:t>
            </a:r>
            <a:r>
              <a:rPr lang="nl-NL" sz="2000" dirty="0">
                <a:solidFill>
                  <a:srgbClr val="3F3F3F"/>
                </a:solidFill>
              </a:rPr>
              <a:t> </a:t>
            </a:r>
            <a:r>
              <a:rPr lang="nl-NL" sz="2000" dirty="0" err="1">
                <a:solidFill>
                  <a:srgbClr val="3F3F3F"/>
                </a:solidFill>
              </a:rPr>
              <a:t>tất</a:t>
            </a:r>
            <a:r>
              <a:rPr lang="nl-NL" sz="2000" dirty="0">
                <a:solidFill>
                  <a:srgbClr val="3F3F3F"/>
                </a:solidFill>
              </a:rPr>
              <a:t> </a:t>
            </a:r>
            <a:r>
              <a:rPr lang="nl-NL" sz="2000" dirty="0" err="1">
                <a:solidFill>
                  <a:srgbClr val="3F3F3F"/>
                </a:solidFill>
              </a:rPr>
              <a:t>cả</a:t>
            </a:r>
            <a:r>
              <a:rPr lang="nl-NL" sz="2000" dirty="0">
                <a:solidFill>
                  <a:srgbClr val="3F3F3F"/>
                </a:solidFill>
              </a:rPr>
              <a:t> </a:t>
            </a:r>
            <a:r>
              <a:rPr lang="nl-NL" sz="2000" dirty="0" err="1">
                <a:solidFill>
                  <a:srgbClr val="3F3F3F"/>
                </a:solidFill>
              </a:rPr>
              <a:t>các</a:t>
            </a:r>
            <a:r>
              <a:rPr lang="nl-NL" sz="2000" dirty="0">
                <a:solidFill>
                  <a:srgbClr val="3F3F3F"/>
                </a:solidFill>
              </a:rPr>
              <a:t> </a:t>
            </a:r>
            <a:r>
              <a:rPr lang="nl-NL" sz="2000" dirty="0" err="1">
                <a:solidFill>
                  <a:srgbClr val="3F3F3F"/>
                </a:solidFill>
              </a:rPr>
              <a:t>dân</a:t>
            </a:r>
            <a:r>
              <a:rPr lang="nl-NL" sz="2000" dirty="0">
                <a:solidFill>
                  <a:srgbClr val="3F3F3F"/>
                </a:solidFill>
              </a:rPr>
              <a:t> </a:t>
            </a:r>
            <a:r>
              <a:rPr lang="nl-NL" sz="2000" dirty="0" err="1">
                <a:solidFill>
                  <a:srgbClr val="3F3F3F"/>
                </a:solidFill>
              </a:rPr>
              <a:t>tộc</a:t>
            </a:r>
            <a:r>
              <a:rPr lang="nl-NL" sz="2000" dirty="0">
                <a:solidFill>
                  <a:srgbClr val="3F3F3F"/>
                </a:solidFill>
              </a:rPr>
              <a:t> </a:t>
            </a:r>
            <a:r>
              <a:rPr lang="nl-NL" sz="2000" dirty="0" err="1">
                <a:solidFill>
                  <a:srgbClr val="3F3F3F"/>
                </a:solidFill>
              </a:rPr>
              <a:t>cùng</a:t>
            </a:r>
            <a:r>
              <a:rPr lang="nl-NL" sz="2000" dirty="0">
                <a:solidFill>
                  <a:srgbClr val="3F3F3F"/>
                </a:solidFill>
              </a:rPr>
              <a:t> </a:t>
            </a:r>
            <a:r>
              <a:rPr lang="nl-NL" sz="2000" dirty="0" err="1">
                <a:solidFill>
                  <a:srgbClr val="3F3F3F"/>
                </a:solidFill>
              </a:rPr>
              <a:t>sinh</a:t>
            </a:r>
            <a:r>
              <a:rPr lang="nl-NL" sz="2000" dirty="0">
                <a:solidFill>
                  <a:srgbClr val="3F3F3F"/>
                </a:solidFill>
              </a:rPr>
              <a:t> </a:t>
            </a:r>
            <a:r>
              <a:rPr lang="nl-NL" sz="2000" dirty="0" err="1">
                <a:solidFill>
                  <a:srgbClr val="3F3F3F"/>
                </a:solidFill>
              </a:rPr>
              <a:t>sống</a:t>
            </a:r>
            <a:r>
              <a:rPr lang="nl-NL" sz="2000" dirty="0">
                <a:solidFill>
                  <a:srgbClr val="3F3F3F"/>
                </a:solidFill>
              </a:rPr>
              <a:t> </a:t>
            </a:r>
            <a:r>
              <a:rPr lang="nl-NL" sz="2000" dirty="0" err="1">
                <a:solidFill>
                  <a:srgbClr val="3F3F3F"/>
                </a:solidFill>
              </a:rPr>
              <a:t>trên</a:t>
            </a:r>
            <a:r>
              <a:rPr lang="nl-NL" sz="2000" dirty="0">
                <a:solidFill>
                  <a:srgbClr val="3F3F3F"/>
                </a:solidFill>
              </a:rPr>
              <a:t> </a:t>
            </a:r>
            <a:r>
              <a:rPr lang="nl-NL" sz="2000" dirty="0" err="1">
                <a:solidFill>
                  <a:srgbClr val="3F3F3F"/>
                </a:solidFill>
              </a:rPr>
              <a:t>đất</a:t>
            </a:r>
            <a:r>
              <a:rPr lang="nl-NL" sz="2000" dirty="0">
                <a:solidFill>
                  <a:srgbClr val="3F3F3F"/>
                </a:solidFill>
              </a:rPr>
              <a:t> </a:t>
            </a:r>
            <a:r>
              <a:rPr lang="nl-NL" sz="2000" dirty="0" err="1">
                <a:solidFill>
                  <a:srgbClr val="3F3F3F"/>
                </a:solidFill>
              </a:rPr>
              <a:t>nước</a:t>
            </a:r>
            <a:r>
              <a:rPr lang="nl-NL" sz="2000" dirty="0">
                <a:solidFill>
                  <a:srgbClr val="3F3F3F"/>
                </a:solidFill>
              </a:rPr>
              <a:t> </a:t>
            </a:r>
            <a:r>
              <a:rPr lang="nl-NL" sz="2000" dirty="0" err="1">
                <a:solidFill>
                  <a:srgbClr val="3F3F3F"/>
                </a:solidFill>
              </a:rPr>
              <a:t>Việt</a:t>
            </a:r>
            <a:r>
              <a:rPr lang="nl-NL" sz="2000" dirty="0">
                <a:solidFill>
                  <a:srgbClr val="3F3F3F"/>
                </a:solidFill>
              </a:rPr>
              <a:t> Nam. </a:t>
            </a:r>
            <a:r>
              <a:rPr lang="nl-NL" sz="2000" dirty="0" err="1">
                <a:solidFill>
                  <a:srgbClr val="3F3F3F"/>
                </a:solidFill>
              </a:rPr>
              <a:t>Các</a:t>
            </a:r>
            <a:r>
              <a:rPr lang="nl-NL" sz="2000" dirty="0">
                <a:solidFill>
                  <a:srgbClr val="3F3F3F"/>
                </a:solidFill>
              </a:rPr>
              <a:t> </a:t>
            </a:r>
            <a:r>
              <a:rPr lang="nl-NL" sz="2000" dirty="0" err="1">
                <a:solidFill>
                  <a:srgbClr val="3F3F3F"/>
                </a:solidFill>
              </a:rPr>
              <a:t>dân</a:t>
            </a:r>
            <a:r>
              <a:rPr lang="nl-NL" sz="2000" dirty="0">
                <a:solidFill>
                  <a:srgbClr val="3F3F3F"/>
                </a:solidFill>
              </a:rPr>
              <a:t> </a:t>
            </a:r>
            <a:r>
              <a:rPr lang="nl-NL" sz="2000" dirty="0" err="1">
                <a:solidFill>
                  <a:srgbClr val="3F3F3F"/>
                </a:solidFill>
              </a:rPr>
              <a:t>tộc</a:t>
            </a:r>
            <a:r>
              <a:rPr lang="nl-NL" sz="2000" dirty="0">
                <a:solidFill>
                  <a:srgbClr val="3F3F3F"/>
                </a:solidFill>
              </a:rPr>
              <a:t> </a:t>
            </a:r>
            <a:r>
              <a:rPr lang="nl-NL" sz="2000" dirty="0" err="1">
                <a:solidFill>
                  <a:srgbClr val="3F3F3F"/>
                </a:solidFill>
              </a:rPr>
              <a:t>bình</a:t>
            </a:r>
            <a:r>
              <a:rPr lang="nl-NL" sz="2000" dirty="0">
                <a:solidFill>
                  <a:srgbClr val="3F3F3F"/>
                </a:solidFill>
              </a:rPr>
              <a:t> </a:t>
            </a:r>
            <a:r>
              <a:rPr lang="nl-NL" sz="2000" dirty="0" err="1">
                <a:solidFill>
                  <a:srgbClr val="3F3F3F"/>
                </a:solidFill>
              </a:rPr>
              <a:t>đẳng</a:t>
            </a:r>
            <a:r>
              <a:rPr lang="nl-NL" sz="2000" dirty="0">
                <a:solidFill>
                  <a:srgbClr val="3F3F3F"/>
                </a:solidFill>
              </a:rPr>
              <a:t>, </a:t>
            </a:r>
            <a:r>
              <a:rPr lang="nl-NL" sz="2000" dirty="0" err="1">
                <a:solidFill>
                  <a:srgbClr val="3F3F3F"/>
                </a:solidFill>
              </a:rPr>
              <a:t>đoàn</a:t>
            </a:r>
            <a:r>
              <a:rPr lang="nl-NL" sz="2000" dirty="0">
                <a:solidFill>
                  <a:srgbClr val="3F3F3F"/>
                </a:solidFill>
              </a:rPr>
              <a:t> </a:t>
            </a:r>
            <a:r>
              <a:rPr lang="nl-NL" sz="2000" dirty="0" err="1">
                <a:solidFill>
                  <a:srgbClr val="3F3F3F"/>
                </a:solidFill>
              </a:rPr>
              <a:t>kết</a:t>
            </a:r>
            <a:r>
              <a:rPr lang="nl-NL" sz="2000" dirty="0">
                <a:solidFill>
                  <a:srgbClr val="3F3F3F"/>
                </a:solidFill>
              </a:rPr>
              <a:t>, </a:t>
            </a:r>
            <a:r>
              <a:rPr lang="nl-NL" sz="2000" dirty="0" err="1">
                <a:solidFill>
                  <a:srgbClr val="3F3F3F"/>
                </a:solidFill>
              </a:rPr>
              <a:t>tôn</a:t>
            </a:r>
            <a:r>
              <a:rPr lang="nl-NL" sz="2000" dirty="0">
                <a:solidFill>
                  <a:srgbClr val="3F3F3F"/>
                </a:solidFill>
              </a:rPr>
              <a:t> </a:t>
            </a:r>
            <a:r>
              <a:rPr lang="nl-NL" sz="2000" dirty="0" err="1">
                <a:solidFill>
                  <a:srgbClr val="3F3F3F"/>
                </a:solidFill>
              </a:rPr>
              <a:t>trọng</a:t>
            </a:r>
            <a:r>
              <a:rPr lang="nl-NL" sz="2000" dirty="0">
                <a:solidFill>
                  <a:srgbClr val="3F3F3F"/>
                </a:solidFill>
              </a:rPr>
              <a:t> </a:t>
            </a:r>
            <a:r>
              <a:rPr lang="nl-NL" sz="2000" dirty="0" err="1">
                <a:solidFill>
                  <a:srgbClr val="3F3F3F"/>
                </a:solidFill>
              </a:rPr>
              <a:t>và</a:t>
            </a:r>
            <a:r>
              <a:rPr lang="nl-NL" sz="2000" dirty="0">
                <a:solidFill>
                  <a:srgbClr val="3F3F3F"/>
                </a:solidFill>
              </a:rPr>
              <a:t> </a:t>
            </a:r>
            <a:r>
              <a:rPr lang="nl-NL" sz="2000" dirty="0" err="1">
                <a:solidFill>
                  <a:srgbClr val="3F3F3F"/>
                </a:solidFill>
              </a:rPr>
              <a:t>giúp</a:t>
            </a:r>
            <a:r>
              <a:rPr lang="nl-NL" sz="2000" dirty="0">
                <a:solidFill>
                  <a:srgbClr val="3F3F3F"/>
                </a:solidFill>
              </a:rPr>
              <a:t> </a:t>
            </a:r>
            <a:r>
              <a:rPr lang="nl-NL" sz="2000" dirty="0" err="1">
                <a:solidFill>
                  <a:srgbClr val="3F3F3F"/>
                </a:solidFill>
              </a:rPr>
              <a:t>nhau</a:t>
            </a:r>
            <a:r>
              <a:rPr lang="nl-NL" sz="2000" dirty="0">
                <a:solidFill>
                  <a:srgbClr val="3F3F3F"/>
                </a:solidFill>
              </a:rPr>
              <a:t> </a:t>
            </a:r>
            <a:r>
              <a:rPr lang="nl-NL" sz="2000" dirty="0" err="1">
                <a:solidFill>
                  <a:srgbClr val="3F3F3F"/>
                </a:solidFill>
              </a:rPr>
              <a:t>cùng</a:t>
            </a:r>
            <a:r>
              <a:rPr lang="nl-NL" sz="2000" dirty="0">
                <a:solidFill>
                  <a:srgbClr val="3F3F3F"/>
                </a:solidFill>
              </a:rPr>
              <a:t> </a:t>
            </a:r>
            <a:r>
              <a:rPr lang="nl-NL" sz="2000" dirty="0" err="1">
                <a:solidFill>
                  <a:srgbClr val="3F3F3F"/>
                </a:solidFill>
              </a:rPr>
              <a:t>phát</a:t>
            </a:r>
            <a:r>
              <a:rPr lang="nl-NL" sz="2000" dirty="0">
                <a:solidFill>
                  <a:srgbClr val="3F3F3F"/>
                </a:solidFill>
              </a:rPr>
              <a:t> </a:t>
            </a:r>
            <a:r>
              <a:rPr lang="nl-NL" sz="2000" dirty="0" err="1">
                <a:solidFill>
                  <a:srgbClr val="3F3F3F"/>
                </a:solidFill>
              </a:rPr>
              <a:t>triển</a:t>
            </a:r>
            <a:r>
              <a:rPr lang="nl-NL" sz="2000" dirty="0">
                <a:solidFill>
                  <a:srgbClr val="3F3F3F"/>
                </a:solidFill>
              </a:rPr>
              <a:t>; </a:t>
            </a:r>
            <a:r>
              <a:rPr lang="nl-NL" sz="2000" dirty="0" err="1">
                <a:solidFill>
                  <a:srgbClr val="3F3F3F"/>
                </a:solidFill>
              </a:rPr>
              <a:t>nghiêm</a:t>
            </a:r>
            <a:r>
              <a:rPr lang="nl-NL" sz="2000" dirty="0">
                <a:solidFill>
                  <a:srgbClr val="3F3F3F"/>
                </a:solidFill>
              </a:rPr>
              <a:t> </a:t>
            </a:r>
            <a:r>
              <a:rPr lang="nl-NL" sz="2000" dirty="0" err="1">
                <a:solidFill>
                  <a:srgbClr val="3F3F3F"/>
                </a:solidFill>
              </a:rPr>
              <a:t>cấm</a:t>
            </a:r>
            <a:r>
              <a:rPr lang="nl-NL" sz="2000" dirty="0">
                <a:solidFill>
                  <a:srgbClr val="3F3F3F"/>
                </a:solidFill>
              </a:rPr>
              <a:t> </a:t>
            </a:r>
            <a:r>
              <a:rPr lang="nl-NL" sz="2000" dirty="0" err="1">
                <a:solidFill>
                  <a:srgbClr val="3F3F3F"/>
                </a:solidFill>
              </a:rPr>
              <a:t>mọi</a:t>
            </a:r>
            <a:r>
              <a:rPr lang="nl-NL" sz="2000" dirty="0">
                <a:solidFill>
                  <a:srgbClr val="3F3F3F"/>
                </a:solidFill>
              </a:rPr>
              <a:t> </a:t>
            </a:r>
            <a:r>
              <a:rPr lang="nl-NL" sz="2000" dirty="0" err="1">
                <a:solidFill>
                  <a:srgbClr val="3F3F3F"/>
                </a:solidFill>
              </a:rPr>
              <a:t>hành</a:t>
            </a:r>
            <a:r>
              <a:rPr lang="nl-NL" sz="2000" dirty="0">
                <a:solidFill>
                  <a:srgbClr val="3F3F3F"/>
                </a:solidFill>
              </a:rPr>
              <a:t> vi </a:t>
            </a:r>
            <a:r>
              <a:rPr lang="nl-NL" sz="2000" dirty="0" err="1">
                <a:solidFill>
                  <a:srgbClr val="3F3F3F"/>
                </a:solidFill>
              </a:rPr>
              <a:t>kì</a:t>
            </a:r>
            <a:r>
              <a:rPr lang="nl-NL" sz="2000" dirty="0">
                <a:solidFill>
                  <a:srgbClr val="3F3F3F"/>
                </a:solidFill>
              </a:rPr>
              <a:t> </a:t>
            </a:r>
            <a:r>
              <a:rPr lang="nl-NL" sz="2000" dirty="0" err="1">
                <a:solidFill>
                  <a:srgbClr val="3F3F3F"/>
                </a:solidFill>
              </a:rPr>
              <a:t>thị</a:t>
            </a:r>
            <a:r>
              <a:rPr lang="nl-NL" sz="2000" dirty="0">
                <a:solidFill>
                  <a:srgbClr val="3F3F3F"/>
                </a:solidFill>
              </a:rPr>
              <a:t>, </a:t>
            </a:r>
            <a:r>
              <a:rPr lang="nl-NL" sz="2000" dirty="0" err="1">
                <a:solidFill>
                  <a:srgbClr val="3F3F3F"/>
                </a:solidFill>
              </a:rPr>
              <a:t>chia</a:t>
            </a:r>
            <a:r>
              <a:rPr lang="nl-NL" sz="2000" dirty="0">
                <a:solidFill>
                  <a:srgbClr val="3F3F3F"/>
                </a:solidFill>
              </a:rPr>
              <a:t> </a:t>
            </a:r>
            <a:r>
              <a:rPr lang="nl-NL" sz="2000" dirty="0" err="1">
                <a:solidFill>
                  <a:srgbClr val="3F3F3F"/>
                </a:solidFill>
              </a:rPr>
              <a:t>rẽ</a:t>
            </a:r>
            <a:r>
              <a:rPr lang="nl-NL" sz="2000" dirty="0">
                <a:solidFill>
                  <a:srgbClr val="3F3F3F"/>
                </a:solidFill>
              </a:rPr>
              <a:t> </a:t>
            </a:r>
            <a:r>
              <a:rPr lang="nl-NL" sz="2000" dirty="0" err="1">
                <a:solidFill>
                  <a:srgbClr val="3F3F3F"/>
                </a:solidFill>
              </a:rPr>
              <a:t>dân</a:t>
            </a:r>
            <a:r>
              <a:rPr lang="nl-NL" sz="2000" dirty="0">
                <a:solidFill>
                  <a:srgbClr val="3F3F3F"/>
                </a:solidFill>
              </a:rPr>
              <a:t> </a:t>
            </a:r>
            <a:r>
              <a:rPr lang="nl-NL" sz="2000" dirty="0" err="1">
                <a:solidFill>
                  <a:srgbClr val="3F3F3F"/>
                </a:solidFill>
              </a:rPr>
              <a:t>tộc</a:t>
            </a:r>
            <a:r>
              <a:rPr lang="nl-NL" sz="2000" dirty="0">
                <a:solidFill>
                  <a:srgbClr val="3F3F3F"/>
                </a:solidFill>
              </a:rPr>
              <a:t>.</a:t>
            </a:r>
            <a:endParaRPr lang="en-VN" sz="2000" dirty="0">
              <a:solidFill>
                <a:srgbClr val="3F3F3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46949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33"/>
        <p:cNvGrpSpPr/>
        <p:nvPr/>
      </p:nvGrpSpPr>
      <p:grpSpPr>
        <a:xfrm>
          <a:off x="0" y="0"/>
          <a:ext cx="0" cy="0"/>
          <a:chOff x="0" y="0"/>
          <a:chExt cx="0" cy="0"/>
        </a:xfrm>
      </p:grpSpPr>
      <p:graphicFrame>
        <p:nvGraphicFramePr>
          <p:cNvPr id="5" name="Google Shape;1241;p56">
            <a:extLst>
              <a:ext uri="{FF2B5EF4-FFF2-40B4-BE49-F238E27FC236}">
                <a16:creationId xmlns:a16="http://schemas.microsoft.com/office/drawing/2014/main" id="{1EAF9C98-F470-4535-EC59-9B2C400FDFDF}"/>
              </a:ext>
            </a:extLst>
          </p:cNvPr>
          <p:cNvGraphicFramePr/>
          <p:nvPr>
            <p:extLst>
              <p:ext uri="{D42A27DB-BD31-4B8C-83A1-F6EECF244321}">
                <p14:modId xmlns:p14="http://schemas.microsoft.com/office/powerpoint/2010/main" val="3384881168"/>
              </p:ext>
            </p:extLst>
          </p:nvPr>
        </p:nvGraphicFramePr>
        <p:xfrm>
          <a:off x="402534" y="1001400"/>
          <a:ext cx="8338930" cy="3833515"/>
        </p:xfrm>
        <a:graphic>
          <a:graphicData uri="http://schemas.openxmlformats.org/drawingml/2006/table">
            <a:tbl>
              <a:tblPr>
                <a:noFill/>
              </a:tblPr>
              <a:tblGrid>
                <a:gridCol w="986356">
                  <a:extLst>
                    <a:ext uri="{9D8B030D-6E8A-4147-A177-3AD203B41FA5}">
                      <a16:colId xmlns:a16="http://schemas.microsoft.com/office/drawing/2014/main" val="20000"/>
                    </a:ext>
                  </a:extLst>
                </a:gridCol>
                <a:gridCol w="927761">
                  <a:extLst>
                    <a:ext uri="{9D8B030D-6E8A-4147-A177-3AD203B41FA5}">
                      <a16:colId xmlns:a16="http://schemas.microsoft.com/office/drawing/2014/main" val="20001"/>
                    </a:ext>
                  </a:extLst>
                </a:gridCol>
                <a:gridCol w="6424813">
                  <a:extLst>
                    <a:ext uri="{9D8B030D-6E8A-4147-A177-3AD203B41FA5}">
                      <a16:colId xmlns:a16="http://schemas.microsoft.com/office/drawing/2014/main" val="2590464392"/>
                    </a:ext>
                  </a:extLst>
                </a:gridCol>
              </a:tblGrid>
              <a:tr h="436200">
                <a:tc>
                  <a:txBody>
                    <a:bodyPr/>
                    <a:lstStyle/>
                    <a:p>
                      <a:pPr marL="0" lvl="0" indent="0" algn="ctr" rtl="0">
                        <a:lnSpc>
                          <a:spcPct val="150000"/>
                        </a:lnSpc>
                        <a:spcBef>
                          <a:spcPts val="0"/>
                        </a:spcBef>
                        <a:spcAft>
                          <a:spcPts val="0"/>
                        </a:spcAft>
                        <a:buNone/>
                      </a:pPr>
                      <a:r>
                        <a:rPr lang="en" sz="2000" b="1" dirty="0" err="1">
                          <a:solidFill>
                            <a:srgbClr val="8C6D4B"/>
                          </a:solidFill>
                          <a:latin typeface="Arial" panose="020B0604020202020204" pitchFamily="34" charset="0"/>
                          <a:ea typeface="Poppins"/>
                          <a:cs typeface="Arial" panose="020B0604020202020204" pitchFamily="34" charset="0"/>
                          <a:sym typeface="Poppins"/>
                        </a:rPr>
                        <a:t>Khẳng</a:t>
                      </a:r>
                      <a:r>
                        <a:rPr lang="en" sz="2000" b="1" dirty="0">
                          <a:solidFill>
                            <a:srgbClr val="8C6D4B"/>
                          </a:solidFill>
                          <a:latin typeface="Arial" panose="020B0604020202020204" pitchFamily="34" charset="0"/>
                          <a:ea typeface="Poppins"/>
                          <a:cs typeface="Arial" panose="020B0604020202020204" pitchFamily="34" charset="0"/>
                          <a:sym typeface="Poppins"/>
                        </a:rPr>
                        <a:t> </a:t>
                      </a:r>
                      <a:r>
                        <a:rPr lang="en" sz="2000" b="1" dirty="0" err="1">
                          <a:solidFill>
                            <a:srgbClr val="8C6D4B"/>
                          </a:solidFill>
                          <a:latin typeface="Arial" panose="020B0604020202020204" pitchFamily="34" charset="0"/>
                          <a:ea typeface="Poppins"/>
                          <a:cs typeface="Arial" panose="020B0604020202020204" pitchFamily="34" charset="0"/>
                          <a:sym typeface="Poppins"/>
                        </a:rPr>
                        <a:t>định</a:t>
                      </a:r>
                      <a:endParaRPr sz="2000" b="1" dirty="0">
                        <a:solidFill>
                          <a:srgbClr val="8C6D4B"/>
                        </a:solidFill>
                        <a:latin typeface="Arial" panose="020B0604020202020204" pitchFamily="34" charset="0"/>
                        <a:cs typeface="Arial" panose="020B0604020202020204" pitchFamily="34" charset="0"/>
                      </a:endParaRPr>
                    </a:p>
                  </a:txBody>
                  <a:tcPr marL="91425" marR="91425" marT="91425" marB="9142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50000"/>
                        </a:lnSpc>
                        <a:spcBef>
                          <a:spcPts val="0"/>
                        </a:spcBef>
                        <a:spcAft>
                          <a:spcPts val="0"/>
                        </a:spcAft>
                        <a:buNone/>
                      </a:pPr>
                      <a:r>
                        <a:rPr lang="en" sz="2000" b="1" dirty="0" err="1">
                          <a:solidFill>
                            <a:srgbClr val="8C6D4B"/>
                          </a:solidFill>
                          <a:latin typeface="Arial" panose="020B0604020202020204" pitchFamily="34" charset="0"/>
                          <a:ea typeface="Zen Kaku Gothic New"/>
                          <a:cs typeface="Arial" panose="020B0604020202020204" pitchFamily="34" charset="0"/>
                          <a:sym typeface="Zen Kaku Gothic New"/>
                        </a:rPr>
                        <a:t>Đúng</a:t>
                      </a:r>
                      <a:r>
                        <a:rPr lang="en" sz="2000" b="1" dirty="0">
                          <a:solidFill>
                            <a:srgbClr val="8C6D4B"/>
                          </a:solidFill>
                          <a:latin typeface="Arial" panose="020B0604020202020204" pitchFamily="34" charset="0"/>
                          <a:ea typeface="Zen Kaku Gothic New"/>
                          <a:cs typeface="Arial" panose="020B0604020202020204" pitchFamily="34" charset="0"/>
                          <a:sym typeface="Zen Kaku Gothic New"/>
                        </a:rPr>
                        <a:t>/Sai</a:t>
                      </a:r>
                      <a:endParaRPr sz="2000" b="1" dirty="0">
                        <a:solidFill>
                          <a:srgbClr val="8C6D4B"/>
                        </a:solidFill>
                        <a:latin typeface="Arial" panose="020B0604020202020204" pitchFamily="34" charset="0"/>
                        <a:ea typeface="Anaheim"/>
                        <a:cs typeface="Arial" panose="020B0604020202020204" pitchFamily="34" charset="0"/>
                        <a:sym typeface="Anaheim"/>
                      </a:endParaRPr>
                    </a:p>
                  </a:txBody>
                  <a:tcPr marL="91425" marR="91425" marT="91425" marB="91425" anchor="ctr">
                    <a:lnL w="28575" cap="flat" cmpd="sng">
                      <a:solidFill>
                        <a:schemeClr val="accent2"/>
                      </a:solidFill>
                      <a:prstDash val="solid"/>
                      <a:round/>
                      <a:headEnd type="none" w="sm" len="sm"/>
                      <a:tailEnd type="none" w="sm" len="sm"/>
                    </a:lnL>
                    <a:lnR w="28575" cap="flat" cmpd="sng" algn="ctr">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solidFill>
                        <a:schemeClr val="accent2"/>
                      </a:solidFill>
                      <a:prstDash val="solid"/>
                      <a:round/>
                      <a:headEnd type="none" w="sm" len="sm"/>
                      <a:tailEnd type="none" w="sm" len="sm"/>
                    </a:lnB>
                  </a:tcPr>
                </a:tc>
                <a:tc>
                  <a:txBody>
                    <a:bodyPr/>
                    <a:lstStyle/>
                    <a:p>
                      <a:pPr marL="0" lvl="0" indent="0" algn="ctr" rtl="0">
                        <a:lnSpc>
                          <a:spcPct val="150000"/>
                        </a:lnSpc>
                        <a:spcBef>
                          <a:spcPts val="0"/>
                        </a:spcBef>
                        <a:spcAft>
                          <a:spcPts val="0"/>
                        </a:spcAft>
                        <a:buNone/>
                      </a:pPr>
                      <a:r>
                        <a:rPr lang="en-VN" sz="2000" b="1" dirty="0">
                          <a:solidFill>
                            <a:srgbClr val="8C6D4B"/>
                          </a:solidFill>
                          <a:latin typeface="Arial" panose="020B0604020202020204" pitchFamily="34" charset="0"/>
                          <a:ea typeface="Anaheim"/>
                          <a:cs typeface="Arial" panose="020B0604020202020204" pitchFamily="34" charset="0"/>
                          <a:sym typeface="Anaheim"/>
                        </a:rPr>
                        <a:t>Giải thích</a:t>
                      </a:r>
                      <a:endParaRPr sz="2000" b="1" dirty="0">
                        <a:solidFill>
                          <a:srgbClr val="8C6D4B"/>
                        </a:solidFill>
                        <a:latin typeface="Arial" panose="020B0604020202020204" pitchFamily="34" charset="0"/>
                        <a:ea typeface="Anaheim"/>
                        <a:cs typeface="Arial" panose="020B0604020202020204" pitchFamily="34" charset="0"/>
                        <a:sym typeface="Anaheim"/>
                      </a:endParaRPr>
                    </a:p>
                  </a:txBody>
                  <a:tcPr marL="91425" marR="91425" marT="91425" marB="9142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lgn="ctr">
                      <a:solidFill>
                        <a:schemeClr val="accent2"/>
                      </a:solidFill>
                      <a:prstDash val="solid"/>
                      <a:round/>
                      <a:headEnd type="none" w="sm" len="sm"/>
                      <a:tailEnd type="none" w="sm" len="sm"/>
                    </a:lnB>
                  </a:tcPr>
                </a:tc>
                <a:extLst>
                  <a:ext uri="{0D108BD9-81ED-4DB2-BD59-A6C34878D82A}">
                    <a16:rowId xmlns:a16="http://schemas.microsoft.com/office/drawing/2014/main" val="10000"/>
                  </a:ext>
                </a:extLst>
              </a:tr>
              <a:tr h="1396390">
                <a:tc>
                  <a:txBody>
                    <a:bodyPr/>
                    <a:lstStyle/>
                    <a:p>
                      <a:pPr marL="0" lvl="0" indent="0" algn="ctr" rtl="0">
                        <a:lnSpc>
                          <a:spcPct val="150000"/>
                        </a:lnSpc>
                        <a:spcBef>
                          <a:spcPts val="0"/>
                        </a:spcBef>
                        <a:spcAft>
                          <a:spcPts val="0"/>
                        </a:spcAft>
                        <a:buClr>
                          <a:schemeClr val="dk1"/>
                        </a:buClr>
                        <a:buSzPts val="1100"/>
                        <a:buFont typeface="Arial"/>
                        <a:buNone/>
                      </a:pPr>
                      <a:r>
                        <a:rPr lang="en-VN" sz="2000" b="0" dirty="0">
                          <a:solidFill>
                            <a:srgbClr val="3F3F3F"/>
                          </a:solidFill>
                          <a:latin typeface="Arial" panose="020B0604020202020204" pitchFamily="34" charset="0"/>
                          <a:ea typeface="Poppins"/>
                          <a:cs typeface="Arial" panose="020B0604020202020204" pitchFamily="34" charset="0"/>
                          <a:sym typeface="Poppins"/>
                        </a:rPr>
                        <a:t>D</a:t>
                      </a:r>
                      <a:endParaRPr sz="2000" b="0" dirty="0">
                        <a:solidFill>
                          <a:srgbClr val="3F3F3F"/>
                        </a:solidFill>
                        <a:latin typeface="Arial" panose="020B0604020202020204" pitchFamily="34" charset="0"/>
                        <a:ea typeface="Poppins"/>
                        <a:cs typeface="Arial" panose="020B0604020202020204" pitchFamily="34" charset="0"/>
                        <a:sym typeface="Poppins"/>
                      </a:endParaRPr>
                    </a:p>
                  </a:txBody>
                  <a:tcPr marL="91425" marR="91425" marT="91425" marB="91425" anchor="ctr">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lgn="ctr">
                      <a:solidFill>
                        <a:schemeClr val="accent2"/>
                      </a:solidFill>
                      <a:prstDash val="solid"/>
                      <a:round/>
                      <a:headEnd type="none" w="sm" len="sm"/>
                      <a:tailEnd type="none" w="sm" len="sm"/>
                    </a:lnB>
                  </a:tcPr>
                </a:tc>
                <a:tc>
                  <a:txBody>
                    <a:bodyPr/>
                    <a:lstStyle/>
                    <a:p>
                      <a:pPr marL="0" marR="0" lvl="0" indent="0" algn="ctr" rtl="0">
                        <a:lnSpc>
                          <a:spcPct val="150000"/>
                        </a:lnSpc>
                        <a:spcBef>
                          <a:spcPts val="0"/>
                        </a:spcBef>
                        <a:spcAft>
                          <a:spcPts val="0"/>
                        </a:spcAft>
                        <a:buNone/>
                      </a:pPr>
                      <a:endParaRPr sz="2000" b="0" dirty="0">
                        <a:solidFill>
                          <a:srgbClr val="3F3F3F"/>
                        </a:solidFill>
                        <a:latin typeface="Arial" panose="020B0604020202020204" pitchFamily="34" charset="0"/>
                        <a:ea typeface="Zen Kaku Gothic New"/>
                        <a:cs typeface="Arial" panose="020B0604020202020204" pitchFamily="34" charset="0"/>
                        <a:sym typeface="Zen Kaku Gothic New"/>
                      </a:endParaRPr>
                    </a:p>
                  </a:txBody>
                  <a:tcPr marL="91425" marR="91425" marT="91425" marB="91425">
                    <a:lnL w="28575" cap="flat" cmpd="sng">
                      <a:solidFill>
                        <a:schemeClr val="accent2"/>
                      </a:solidFill>
                      <a:prstDash val="solid"/>
                      <a:round/>
                      <a:headEnd type="none" w="sm" len="sm"/>
                      <a:tailEnd type="none" w="sm" len="sm"/>
                    </a:lnL>
                    <a:lnR w="28575" cap="flat" cmpd="sng" algn="ctr">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lgn="ctr">
                      <a:solidFill>
                        <a:schemeClr val="accent2"/>
                      </a:solidFill>
                      <a:prstDash val="solid"/>
                      <a:round/>
                      <a:headEnd type="none" w="sm" len="sm"/>
                      <a:tailEnd type="none" w="sm" len="sm"/>
                    </a:lnB>
                  </a:tcPr>
                </a:tc>
                <a:tc>
                  <a:txBody>
                    <a:bodyPr/>
                    <a:lstStyle/>
                    <a:p>
                      <a:pPr marL="0" marR="0" lvl="0" indent="0" algn="ctr" rtl="0">
                        <a:lnSpc>
                          <a:spcPct val="150000"/>
                        </a:lnSpc>
                        <a:spcBef>
                          <a:spcPts val="0"/>
                        </a:spcBef>
                        <a:spcAft>
                          <a:spcPts val="0"/>
                        </a:spcAft>
                        <a:buNone/>
                      </a:pPr>
                      <a:endParaRPr sz="2000" b="0" dirty="0">
                        <a:solidFill>
                          <a:srgbClr val="000000"/>
                        </a:solidFill>
                        <a:latin typeface="Arial" panose="020B0604020202020204" pitchFamily="34" charset="0"/>
                        <a:ea typeface="Zen Kaku Gothic New"/>
                        <a:cs typeface="Arial" panose="020B0604020202020204" pitchFamily="34" charset="0"/>
                        <a:sym typeface="Zen Kaku Gothic New"/>
                      </a:endParaRPr>
                    </a:p>
                  </a:txBody>
                  <a:tcPr marL="91425" marR="91425" marT="91425" marB="91425">
                    <a:lnL w="28575" cap="flat" cmpd="sng">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lgn="ctr">
                      <a:solidFill>
                        <a:schemeClr val="accent2"/>
                      </a:solidFill>
                      <a:prstDash val="solid"/>
                      <a:round/>
                      <a:headEnd type="none" w="sm" len="sm"/>
                      <a:tailEnd type="none" w="sm" len="sm"/>
                    </a:lnT>
                    <a:lnB w="28575" cap="flat" cmpd="sng" algn="ctr">
                      <a:solidFill>
                        <a:schemeClr val="accent2"/>
                      </a:solidFill>
                      <a:prstDash val="solid"/>
                      <a:round/>
                      <a:headEnd type="none" w="sm" len="sm"/>
                      <a:tailEnd type="none" w="sm" len="sm"/>
                    </a:lnB>
                  </a:tcPr>
                </a:tc>
                <a:extLst>
                  <a:ext uri="{0D108BD9-81ED-4DB2-BD59-A6C34878D82A}">
                    <a16:rowId xmlns:a16="http://schemas.microsoft.com/office/drawing/2014/main" val="10001"/>
                  </a:ext>
                </a:extLst>
              </a:tr>
              <a:tr h="1396390">
                <a:tc>
                  <a:txBody>
                    <a:bodyPr/>
                    <a:lstStyle/>
                    <a:p>
                      <a:pPr marL="0" lvl="0" indent="0" algn="ctr" rtl="0">
                        <a:lnSpc>
                          <a:spcPct val="150000"/>
                        </a:lnSpc>
                        <a:spcBef>
                          <a:spcPts val="0"/>
                        </a:spcBef>
                        <a:spcAft>
                          <a:spcPts val="0"/>
                        </a:spcAft>
                        <a:buClr>
                          <a:schemeClr val="dk1"/>
                        </a:buClr>
                        <a:buSzPts val="1100"/>
                        <a:buFont typeface="Arial"/>
                        <a:buNone/>
                      </a:pPr>
                      <a:r>
                        <a:rPr lang="en-VN" sz="2000" b="0" dirty="0">
                          <a:solidFill>
                            <a:srgbClr val="3F3F3F"/>
                          </a:solidFill>
                          <a:latin typeface="Arial" panose="020B0604020202020204" pitchFamily="34" charset="0"/>
                          <a:ea typeface="Poppins"/>
                          <a:cs typeface="Arial" panose="020B0604020202020204" pitchFamily="34" charset="0"/>
                          <a:sym typeface="Poppins"/>
                        </a:rPr>
                        <a:t>E</a:t>
                      </a:r>
                      <a:endParaRPr sz="2000" b="0" dirty="0">
                        <a:solidFill>
                          <a:srgbClr val="3F3F3F"/>
                        </a:solidFill>
                        <a:latin typeface="Arial" panose="020B0604020202020204" pitchFamily="34" charset="0"/>
                        <a:ea typeface="Poppins"/>
                        <a:cs typeface="Arial" panose="020B0604020202020204" pitchFamily="34" charset="0"/>
                        <a:sym typeface="Poppins"/>
                      </a:endParaRPr>
                    </a:p>
                  </a:txBody>
                  <a:tcPr marL="91425" marR="91425" marT="91425" marB="91425" anchor="ctr">
                    <a:lnL w="28575" cap="flat" cmpd="sng">
                      <a:solidFill>
                        <a:schemeClr val="accent2"/>
                      </a:solidFill>
                      <a:prstDash val="solid"/>
                      <a:round/>
                      <a:headEnd type="none" w="sm" len="sm"/>
                      <a:tailEnd type="none" w="sm" len="sm"/>
                    </a:lnL>
                    <a:lnR w="28575" cap="flat" cmpd="sng" algn="ctr">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lgn="ctr">
                      <a:solidFill>
                        <a:schemeClr val="accent2"/>
                      </a:solidFill>
                      <a:prstDash val="solid"/>
                      <a:round/>
                      <a:headEnd type="none" w="sm" len="sm"/>
                      <a:tailEnd type="none" w="sm" len="sm"/>
                    </a:lnB>
                  </a:tcPr>
                </a:tc>
                <a:tc>
                  <a:txBody>
                    <a:bodyPr/>
                    <a:lstStyle/>
                    <a:p>
                      <a:pPr marL="0" marR="0" lvl="0" indent="0" algn="ctr" rtl="0">
                        <a:lnSpc>
                          <a:spcPct val="150000"/>
                        </a:lnSpc>
                        <a:spcBef>
                          <a:spcPts val="0"/>
                        </a:spcBef>
                        <a:spcAft>
                          <a:spcPts val="0"/>
                        </a:spcAft>
                        <a:buNone/>
                      </a:pPr>
                      <a:endParaRPr sz="2000" b="0" dirty="0">
                        <a:solidFill>
                          <a:srgbClr val="3F3F3F"/>
                        </a:solidFill>
                        <a:latin typeface="Arial" panose="020B0604020202020204" pitchFamily="34" charset="0"/>
                        <a:ea typeface="Zen Kaku Gothic New"/>
                        <a:cs typeface="Arial" panose="020B0604020202020204" pitchFamily="34" charset="0"/>
                        <a:sym typeface="Zen Kaku Gothic New"/>
                      </a:endParaRPr>
                    </a:p>
                  </a:txBody>
                  <a:tcPr marL="91425" marR="91425" marT="91425" marB="91425">
                    <a:lnL w="28575" cap="flat" cmpd="sng" algn="ctr">
                      <a:solidFill>
                        <a:schemeClr val="accent2"/>
                      </a:solidFill>
                      <a:prstDash val="solid"/>
                      <a:round/>
                      <a:headEnd type="none" w="sm" len="sm"/>
                      <a:tailEnd type="none" w="sm" len="sm"/>
                    </a:lnL>
                    <a:lnR w="28575" cap="flat" cmpd="sng" algn="ctr">
                      <a:solidFill>
                        <a:schemeClr val="accent2"/>
                      </a:solidFill>
                      <a:prstDash val="solid"/>
                      <a:round/>
                      <a:headEnd type="none" w="sm" len="sm"/>
                      <a:tailEnd type="none" w="sm" len="sm"/>
                    </a:lnR>
                    <a:lnT w="28575" cap="flat" cmpd="sng">
                      <a:solidFill>
                        <a:schemeClr val="accent2"/>
                      </a:solidFill>
                      <a:prstDash val="solid"/>
                      <a:round/>
                      <a:headEnd type="none" w="sm" len="sm"/>
                      <a:tailEnd type="none" w="sm" len="sm"/>
                    </a:lnT>
                    <a:lnB w="28575" cap="flat" cmpd="sng" algn="ctr">
                      <a:solidFill>
                        <a:schemeClr val="accent2"/>
                      </a:solidFill>
                      <a:prstDash val="solid"/>
                      <a:round/>
                      <a:headEnd type="none" w="sm" len="sm"/>
                      <a:tailEnd type="none" w="sm" len="sm"/>
                    </a:lnB>
                  </a:tcPr>
                </a:tc>
                <a:tc>
                  <a:txBody>
                    <a:bodyPr/>
                    <a:lstStyle/>
                    <a:p>
                      <a:pPr marL="0" marR="0" lvl="0" indent="0" algn="ctr" rtl="0">
                        <a:lnSpc>
                          <a:spcPct val="150000"/>
                        </a:lnSpc>
                        <a:spcBef>
                          <a:spcPts val="0"/>
                        </a:spcBef>
                        <a:spcAft>
                          <a:spcPts val="0"/>
                        </a:spcAft>
                        <a:buNone/>
                      </a:pPr>
                      <a:endParaRPr sz="2000" b="0" dirty="0">
                        <a:solidFill>
                          <a:srgbClr val="000000"/>
                        </a:solidFill>
                        <a:latin typeface="Arial" panose="020B0604020202020204" pitchFamily="34" charset="0"/>
                        <a:ea typeface="Zen Kaku Gothic New"/>
                        <a:cs typeface="Arial" panose="020B0604020202020204" pitchFamily="34" charset="0"/>
                        <a:sym typeface="Zen Kaku Gothic New"/>
                      </a:endParaRPr>
                    </a:p>
                  </a:txBody>
                  <a:tcPr marL="91425" marR="91425" marT="91425" marB="91425">
                    <a:lnL w="28575" cap="flat" cmpd="sng" algn="ctr">
                      <a:solidFill>
                        <a:schemeClr val="accent2"/>
                      </a:solidFill>
                      <a:prstDash val="solid"/>
                      <a:round/>
                      <a:headEnd type="none" w="sm" len="sm"/>
                      <a:tailEnd type="none" w="sm" len="sm"/>
                    </a:lnL>
                    <a:lnR w="28575" cap="flat" cmpd="sng">
                      <a:solidFill>
                        <a:schemeClr val="accent2"/>
                      </a:solidFill>
                      <a:prstDash val="solid"/>
                      <a:round/>
                      <a:headEnd type="none" w="sm" len="sm"/>
                      <a:tailEnd type="none" w="sm" len="sm"/>
                    </a:lnR>
                    <a:lnT w="28575" cap="flat" cmpd="sng" algn="ctr">
                      <a:solidFill>
                        <a:schemeClr val="accent2"/>
                      </a:solidFill>
                      <a:prstDash val="solid"/>
                      <a:round/>
                      <a:headEnd type="none" w="sm" len="sm"/>
                      <a:tailEnd type="none" w="sm" len="sm"/>
                    </a:lnT>
                    <a:lnB w="28575" cap="flat" cmpd="sng" algn="ctr">
                      <a:solidFill>
                        <a:schemeClr val="accent2"/>
                      </a:solidFill>
                      <a:prstDash val="solid"/>
                      <a:round/>
                      <a:headEnd type="none" w="sm" len="sm"/>
                      <a:tailEnd type="none" w="sm" len="sm"/>
                    </a:lnB>
                  </a:tcPr>
                </a:tc>
                <a:extLst>
                  <a:ext uri="{0D108BD9-81ED-4DB2-BD59-A6C34878D82A}">
                    <a16:rowId xmlns:a16="http://schemas.microsoft.com/office/drawing/2014/main" val="2733477278"/>
                  </a:ext>
                </a:extLst>
              </a:tr>
            </a:tbl>
          </a:graphicData>
        </a:graphic>
      </p:graphicFrame>
      <p:sp>
        <p:nvSpPr>
          <p:cNvPr id="13" name="TextBox 12">
            <a:extLst>
              <a:ext uri="{FF2B5EF4-FFF2-40B4-BE49-F238E27FC236}">
                <a16:creationId xmlns:a16="http://schemas.microsoft.com/office/drawing/2014/main" id="{D7F8427F-BB36-9A72-3453-63B53D3CD1F6}"/>
              </a:ext>
            </a:extLst>
          </p:cNvPr>
          <p:cNvSpPr txBox="1"/>
          <p:nvPr/>
        </p:nvSpPr>
        <p:spPr>
          <a:xfrm>
            <a:off x="3125506" y="285270"/>
            <a:ext cx="2892987" cy="496931"/>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b="1" dirty="0">
                <a:solidFill>
                  <a:srgbClr val="3F3F3F"/>
                </a:solidFill>
                <a:latin typeface="Arial" panose="020B0604020202020204" pitchFamily="34" charset="0"/>
                <a:ea typeface="Arial" panose="020B0604020202020204" pitchFamily="34" charset="0"/>
                <a:cs typeface="Arial" panose="020B0604020202020204" pitchFamily="34" charset="0"/>
              </a:rPr>
              <a:t>Gợi ý làm bài tập 1</a:t>
            </a:r>
            <a:endParaRPr lang="en-VN" sz="2000" b="1" dirty="0">
              <a:solidFill>
                <a:srgbClr val="3F3F3F"/>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34F01B56-36CD-A70B-DB6A-6572CAAB05DF}"/>
              </a:ext>
            </a:extLst>
          </p:cNvPr>
          <p:cNvSpPr txBox="1"/>
          <p:nvPr/>
        </p:nvSpPr>
        <p:spPr>
          <a:xfrm>
            <a:off x="1450981" y="2494734"/>
            <a:ext cx="850146" cy="496931"/>
          </a:xfrm>
          <a:prstGeom prst="rect">
            <a:avLst/>
          </a:prstGeom>
          <a:noFill/>
        </p:spPr>
        <p:txBody>
          <a:bodyPr wrap="square">
            <a:spAutoFit/>
          </a:bodyPr>
          <a:lstStyle/>
          <a:p>
            <a:pPr algn="just">
              <a:lnSpc>
                <a:spcPct val="150000"/>
              </a:lnSpc>
            </a:pPr>
            <a:r>
              <a:rPr lang="vi-VN" sz="2000" dirty="0">
                <a:solidFill>
                  <a:srgbClr val="3F3F3F"/>
                </a:solidFill>
                <a:latin typeface="Arial" panose="020B0604020202020204" pitchFamily="34" charset="0"/>
                <a:cs typeface="Arial" panose="020B0604020202020204" pitchFamily="34" charset="0"/>
              </a:rPr>
              <a:t>Đúng</a:t>
            </a:r>
            <a:endParaRPr lang="en-VN" sz="2000" dirty="0">
              <a:solidFill>
                <a:srgbClr val="3F3F3F"/>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EF1A78-5D8E-73C0-2E14-86D134667895}"/>
              </a:ext>
            </a:extLst>
          </p:cNvPr>
          <p:cNvSpPr txBox="1"/>
          <p:nvPr/>
        </p:nvSpPr>
        <p:spPr>
          <a:xfrm>
            <a:off x="2427348" y="1963203"/>
            <a:ext cx="6187895" cy="1420261"/>
          </a:xfrm>
          <a:prstGeom prst="rect">
            <a:avLst/>
          </a:prstGeom>
          <a:noFill/>
        </p:spPr>
        <p:txBody>
          <a:bodyPr wrap="square">
            <a:spAutoFit/>
          </a:bodyPr>
          <a:lstStyle/>
          <a:p>
            <a:pPr algn="just">
              <a:lnSpc>
                <a:spcPct val="150000"/>
              </a:lnSpc>
            </a:pPr>
            <a:r>
              <a:rPr lang="nl-NL" sz="2000" dirty="0" err="1">
                <a:solidFill>
                  <a:srgbClr val="3F3F3F"/>
                </a:solidFill>
              </a:rPr>
              <a:t>Hiến</a:t>
            </a:r>
            <a:r>
              <a:rPr lang="nl-NL" sz="2000" dirty="0">
                <a:solidFill>
                  <a:srgbClr val="3F3F3F"/>
                </a:solidFill>
              </a:rPr>
              <a:t> </a:t>
            </a:r>
            <a:r>
              <a:rPr lang="nl-NL" sz="2000" dirty="0" err="1">
                <a:solidFill>
                  <a:srgbClr val="3F3F3F"/>
                </a:solidFill>
              </a:rPr>
              <a:t>pháp</a:t>
            </a:r>
            <a:r>
              <a:rPr lang="nl-NL" sz="2000" dirty="0">
                <a:solidFill>
                  <a:srgbClr val="3F3F3F"/>
                </a:solidFill>
              </a:rPr>
              <a:t> </a:t>
            </a:r>
            <a:r>
              <a:rPr lang="nl-NL" sz="2000" dirty="0" err="1">
                <a:solidFill>
                  <a:srgbClr val="3F3F3F"/>
                </a:solidFill>
              </a:rPr>
              <a:t>năm</a:t>
            </a:r>
            <a:r>
              <a:rPr lang="nl-NL" sz="2000" dirty="0">
                <a:solidFill>
                  <a:srgbClr val="3F3F3F"/>
                </a:solidFill>
              </a:rPr>
              <a:t> 2013 </a:t>
            </a:r>
            <a:r>
              <a:rPr lang="nl-NL" sz="2000" dirty="0" err="1">
                <a:solidFill>
                  <a:srgbClr val="3F3F3F"/>
                </a:solidFill>
              </a:rPr>
              <a:t>quy</a:t>
            </a:r>
            <a:r>
              <a:rPr lang="nl-NL" sz="2000" dirty="0">
                <a:solidFill>
                  <a:srgbClr val="3F3F3F"/>
                </a:solidFill>
              </a:rPr>
              <a:t> </a:t>
            </a:r>
            <a:r>
              <a:rPr lang="nl-NL" sz="2000" dirty="0" err="1">
                <a:solidFill>
                  <a:srgbClr val="3F3F3F"/>
                </a:solidFill>
              </a:rPr>
              <a:t>định</a:t>
            </a:r>
            <a:r>
              <a:rPr lang="nl-NL" sz="2000" dirty="0">
                <a:solidFill>
                  <a:srgbClr val="3F3F3F"/>
                </a:solidFill>
              </a:rPr>
              <a:t>: </a:t>
            </a:r>
            <a:r>
              <a:rPr lang="nl-NL" sz="2000" dirty="0" err="1">
                <a:solidFill>
                  <a:srgbClr val="3F3F3F"/>
                </a:solidFill>
              </a:rPr>
              <a:t>Tuân</a:t>
            </a:r>
            <a:r>
              <a:rPr lang="nl-NL" sz="2000" dirty="0">
                <a:solidFill>
                  <a:srgbClr val="3F3F3F"/>
                </a:solidFill>
              </a:rPr>
              <a:t> </a:t>
            </a:r>
            <a:r>
              <a:rPr lang="nl-NL" sz="2000" dirty="0" err="1">
                <a:solidFill>
                  <a:srgbClr val="3F3F3F"/>
                </a:solidFill>
              </a:rPr>
              <a:t>thủ</a:t>
            </a:r>
            <a:r>
              <a:rPr lang="nl-NL" sz="2000" dirty="0">
                <a:solidFill>
                  <a:srgbClr val="3F3F3F"/>
                </a:solidFill>
              </a:rPr>
              <a:t> </a:t>
            </a:r>
            <a:r>
              <a:rPr lang="nl-NL" sz="2000" dirty="0" err="1">
                <a:solidFill>
                  <a:srgbClr val="3F3F3F"/>
                </a:solidFill>
              </a:rPr>
              <a:t>Hiến</a:t>
            </a:r>
            <a:r>
              <a:rPr lang="nl-NL" sz="2000" dirty="0">
                <a:solidFill>
                  <a:srgbClr val="3F3F3F"/>
                </a:solidFill>
              </a:rPr>
              <a:t> </a:t>
            </a:r>
            <a:r>
              <a:rPr lang="nl-NL" sz="2000" dirty="0" err="1">
                <a:solidFill>
                  <a:srgbClr val="3F3F3F"/>
                </a:solidFill>
              </a:rPr>
              <a:t>chương</a:t>
            </a:r>
            <a:r>
              <a:rPr lang="nl-NL" sz="2000" dirty="0">
                <a:solidFill>
                  <a:srgbClr val="3F3F3F"/>
                </a:solidFill>
              </a:rPr>
              <a:t> </a:t>
            </a:r>
            <a:r>
              <a:rPr lang="nl-NL" sz="2000" dirty="0" err="1">
                <a:solidFill>
                  <a:srgbClr val="3F3F3F"/>
                </a:solidFill>
              </a:rPr>
              <a:t>Liên</a:t>
            </a:r>
            <a:r>
              <a:rPr lang="nl-NL" sz="2000" dirty="0">
                <a:solidFill>
                  <a:srgbClr val="3F3F3F"/>
                </a:solidFill>
              </a:rPr>
              <a:t> </a:t>
            </a:r>
            <a:r>
              <a:rPr lang="nl-NL" sz="2000" dirty="0" err="1">
                <a:solidFill>
                  <a:srgbClr val="3F3F3F"/>
                </a:solidFill>
              </a:rPr>
              <a:t>hợp</a:t>
            </a:r>
            <a:r>
              <a:rPr lang="nl-NL" sz="2000" dirty="0">
                <a:solidFill>
                  <a:srgbClr val="3F3F3F"/>
                </a:solidFill>
              </a:rPr>
              <a:t> </a:t>
            </a:r>
            <a:r>
              <a:rPr lang="nl-NL" sz="2000" dirty="0" err="1">
                <a:solidFill>
                  <a:srgbClr val="3F3F3F"/>
                </a:solidFill>
              </a:rPr>
              <a:t>quốc</a:t>
            </a:r>
            <a:r>
              <a:rPr lang="nl-NL" sz="2000" dirty="0">
                <a:solidFill>
                  <a:srgbClr val="3F3F3F"/>
                </a:solidFill>
              </a:rPr>
              <a:t> </a:t>
            </a:r>
            <a:r>
              <a:rPr lang="nl-NL" sz="2000" dirty="0" err="1">
                <a:solidFill>
                  <a:srgbClr val="3F3F3F"/>
                </a:solidFill>
              </a:rPr>
              <a:t>và</a:t>
            </a:r>
            <a:r>
              <a:rPr lang="nl-NL" sz="2000" dirty="0">
                <a:solidFill>
                  <a:srgbClr val="3F3F3F"/>
                </a:solidFill>
              </a:rPr>
              <a:t> </a:t>
            </a:r>
            <a:r>
              <a:rPr lang="nl-NL" sz="2000" dirty="0" err="1">
                <a:solidFill>
                  <a:srgbClr val="3F3F3F"/>
                </a:solidFill>
              </a:rPr>
              <a:t>điều</a:t>
            </a:r>
            <a:r>
              <a:rPr lang="nl-NL" sz="2000" dirty="0">
                <a:solidFill>
                  <a:srgbClr val="3F3F3F"/>
                </a:solidFill>
              </a:rPr>
              <a:t> </a:t>
            </a:r>
            <a:r>
              <a:rPr lang="nl-NL" sz="2000" dirty="0" err="1">
                <a:solidFill>
                  <a:srgbClr val="3F3F3F"/>
                </a:solidFill>
              </a:rPr>
              <a:t>ước</a:t>
            </a:r>
            <a:r>
              <a:rPr lang="nl-NL" sz="2000" dirty="0">
                <a:solidFill>
                  <a:srgbClr val="3F3F3F"/>
                </a:solidFill>
              </a:rPr>
              <a:t> </a:t>
            </a:r>
            <a:r>
              <a:rPr lang="nl-NL" sz="2000" dirty="0" err="1">
                <a:solidFill>
                  <a:srgbClr val="3F3F3F"/>
                </a:solidFill>
              </a:rPr>
              <a:t>quốc</a:t>
            </a:r>
            <a:r>
              <a:rPr lang="nl-NL" sz="2000" dirty="0">
                <a:solidFill>
                  <a:srgbClr val="3F3F3F"/>
                </a:solidFill>
              </a:rPr>
              <a:t> </a:t>
            </a:r>
            <a:r>
              <a:rPr lang="nl-NL" sz="2000" dirty="0" err="1">
                <a:solidFill>
                  <a:srgbClr val="3F3F3F"/>
                </a:solidFill>
              </a:rPr>
              <a:t>tế</a:t>
            </a:r>
            <a:r>
              <a:rPr lang="nl-NL" sz="2000" dirty="0">
                <a:solidFill>
                  <a:srgbClr val="3F3F3F"/>
                </a:solidFill>
              </a:rPr>
              <a:t> </a:t>
            </a:r>
            <a:r>
              <a:rPr lang="nl-NL" sz="2000" dirty="0" err="1">
                <a:solidFill>
                  <a:srgbClr val="3F3F3F"/>
                </a:solidFill>
              </a:rPr>
              <a:t>mà</a:t>
            </a:r>
            <a:r>
              <a:rPr lang="nl-NL" sz="2000" dirty="0">
                <a:solidFill>
                  <a:srgbClr val="3F3F3F"/>
                </a:solidFill>
              </a:rPr>
              <a:t> </a:t>
            </a:r>
            <a:r>
              <a:rPr lang="nl-NL" sz="2000" dirty="0" err="1">
                <a:solidFill>
                  <a:srgbClr val="3F3F3F"/>
                </a:solidFill>
              </a:rPr>
              <a:t>nước</a:t>
            </a:r>
            <a:r>
              <a:rPr lang="nl-NL" sz="2000" dirty="0">
                <a:solidFill>
                  <a:srgbClr val="3F3F3F"/>
                </a:solidFill>
              </a:rPr>
              <a:t> </a:t>
            </a:r>
            <a:r>
              <a:rPr lang="nl-NL" sz="2000" dirty="0" err="1">
                <a:solidFill>
                  <a:srgbClr val="3F3F3F"/>
                </a:solidFill>
              </a:rPr>
              <a:t>Cộng</a:t>
            </a:r>
            <a:r>
              <a:rPr lang="nl-NL" sz="2000" dirty="0">
                <a:solidFill>
                  <a:srgbClr val="3F3F3F"/>
                </a:solidFill>
              </a:rPr>
              <a:t> </a:t>
            </a:r>
            <a:r>
              <a:rPr lang="nl-NL" sz="2000" dirty="0" err="1">
                <a:solidFill>
                  <a:srgbClr val="3F3F3F"/>
                </a:solidFill>
              </a:rPr>
              <a:t>hoà</a:t>
            </a:r>
            <a:r>
              <a:rPr lang="nl-NL" sz="2000" dirty="0">
                <a:solidFill>
                  <a:srgbClr val="3F3F3F"/>
                </a:solidFill>
              </a:rPr>
              <a:t> </a:t>
            </a:r>
            <a:r>
              <a:rPr lang="nl-NL" sz="2000" dirty="0" err="1">
                <a:solidFill>
                  <a:srgbClr val="3F3F3F"/>
                </a:solidFill>
              </a:rPr>
              <a:t>xã</a:t>
            </a:r>
            <a:r>
              <a:rPr lang="nl-NL" sz="2000" dirty="0">
                <a:solidFill>
                  <a:srgbClr val="3F3F3F"/>
                </a:solidFill>
              </a:rPr>
              <a:t> </a:t>
            </a:r>
            <a:r>
              <a:rPr lang="nl-NL" sz="2000" dirty="0" err="1">
                <a:solidFill>
                  <a:srgbClr val="3F3F3F"/>
                </a:solidFill>
              </a:rPr>
              <a:t>hội</a:t>
            </a:r>
            <a:r>
              <a:rPr lang="nl-NL" sz="2000" dirty="0">
                <a:solidFill>
                  <a:srgbClr val="3F3F3F"/>
                </a:solidFill>
              </a:rPr>
              <a:t> </a:t>
            </a:r>
            <a:r>
              <a:rPr lang="nl-NL" sz="2000" dirty="0" err="1">
                <a:solidFill>
                  <a:srgbClr val="3F3F3F"/>
                </a:solidFill>
              </a:rPr>
              <a:t>chủ</a:t>
            </a:r>
            <a:r>
              <a:rPr lang="nl-NL" sz="2000" dirty="0">
                <a:solidFill>
                  <a:srgbClr val="3F3F3F"/>
                </a:solidFill>
              </a:rPr>
              <a:t> </a:t>
            </a:r>
            <a:r>
              <a:rPr lang="nl-NL" sz="2000" dirty="0" err="1">
                <a:solidFill>
                  <a:srgbClr val="3F3F3F"/>
                </a:solidFill>
              </a:rPr>
              <a:t>nghĩa</a:t>
            </a:r>
            <a:r>
              <a:rPr lang="nl-NL" sz="2000" dirty="0">
                <a:solidFill>
                  <a:srgbClr val="3F3F3F"/>
                </a:solidFill>
              </a:rPr>
              <a:t> </a:t>
            </a:r>
            <a:r>
              <a:rPr lang="nl-NL" sz="2000" dirty="0" err="1">
                <a:solidFill>
                  <a:srgbClr val="3F3F3F"/>
                </a:solidFill>
              </a:rPr>
              <a:t>Việt</a:t>
            </a:r>
            <a:r>
              <a:rPr lang="nl-NL" sz="2000" dirty="0">
                <a:solidFill>
                  <a:srgbClr val="3F3F3F"/>
                </a:solidFill>
              </a:rPr>
              <a:t> Nam </a:t>
            </a:r>
            <a:r>
              <a:rPr lang="nl-NL" sz="2000" dirty="0" err="1">
                <a:solidFill>
                  <a:srgbClr val="3F3F3F"/>
                </a:solidFill>
              </a:rPr>
              <a:t>là</a:t>
            </a:r>
            <a:r>
              <a:rPr lang="nl-NL" sz="2000" dirty="0">
                <a:solidFill>
                  <a:srgbClr val="3F3F3F"/>
                </a:solidFill>
              </a:rPr>
              <a:t> </a:t>
            </a:r>
            <a:r>
              <a:rPr lang="nl-NL" sz="2000" dirty="0" err="1">
                <a:solidFill>
                  <a:srgbClr val="3F3F3F"/>
                </a:solidFill>
              </a:rPr>
              <a:t>thành</a:t>
            </a:r>
            <a:r>
              <a:rPr lang="nl-NL" sz="2000" dirty="0">
                <a:solidFill>
                  <a:srgbClr val="3F3F3F"/>
                </a:solidFill>
              </a:rPr>
              <a:t> </a:t>
            </a:r>
            <a:r>
              <a:rPr lang="nl-NL" sz="2000" dirty="0" err="1">
                <a:solidFill>
                  <a:srgbClr val="3F3F3F"/>
                </a:solidFill>
              </a:rPr>
              <a:t>viên</a:t>
            </a:r>
            <a:r>
              <a:rPr lang="nl-NL" sz="2000" dirty="0">
                <a:solidFill>
                  <a:srgbClr val="3F3F3F"/>
                </a:solidFill>
              </a:rPr>
              <a:t>.</a:t>
            </a:r>
            <a:endParaRPr lang="en-VN" sz="2000" dirty="0">
              <a:solidFill>
                <a:srgbClr val="3F3F3F"/>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C8FCA2EB-660F-69BC-BB05-4C7D790B6644}"/>
              </a:ext>
            </a:extLst>
          </p:cNvPr>
          <p:cNvSpPr txBox="1"/>
          <p:nvPr/>
        </p:nvSpPr>
        <p:spPr>
          <a:xfrm>
            <a:off x="1450981" y="3893634"/>
            <a:ext cx="850146" cy="496931"/>
          </a:xfrm>
          <a:prstGeom prst="rect">
            <a:avLst/>
          </a:prstGeom>
          <a:noFill/>
        </p:spPr>
        <p:txBody>
          <a:bodyPr wrap="square">
            <a:spAutoFit/>
          </a:bodyPr>
          <a:lstStyle/>
          <a:p>
            <a:pPr algn="just">
              <a:lnSpc>
                <a:spcPct val="150000"/>
              </a:lnSpc>
            </a:pPr>
            <a:r>
              <a:rPr lang="vi-VN" sz="2000" dirty="0">
                <a:solidFill>
                  <a:srgbClr val="3F3F3F"/>
                </a:solidFill>
                <a:latin typeface="Arial" panose="020B0604020202020204" pitchFamily="34" charset="0"/>
                <a:cs typeface="Arial" panose="020B0604020202020204" pitchFamily="34" charset="0"/>
              </a:rPr>
              <a:t>Sai</a:t>
            </a:r>
            <a:endParaRPr lang="en-VN" sz="2000" dirty="0">
              <a:solidFill>
                <a:srgbClr val="3F3F3F"/>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9BCE72E-3601-95A7-EB05-8BFEC74BD8D9}"/>
              </a:ext>
            </a:extLst>
          </p:cNvPr>
          <p:cNvSpPr txBox="1"/>
          <p:nvPr/>
        </p:nvSpPr>
        <p:spPr>
          <a:xfrm>
            <a:off x="2364237" y="3383464"/>
            <a:ext cx="6314116" cy="1420261"/>
          </a:xfrm>
          <a:prstGeom prst="rect">
            <a:avLst/>
          </a:prstGeom>
          <a:noFill/>
        </p:spPr>
        <p:txBody>
          <a:bodyPr wrap="square">
            <a:spAutoFit/>
          </a:bodyPr>
          <a:lstStyle/>
          <a:p>
            <a:pPr algn="just">
              <a:lnSpc>
                <a:spcPct val="150000"/>
              </a:lnSpc>
            </a:pPr>
            <a:r>
              <a:rPr lang="nl-NL" sz="2000" dirty="0" err="1">
                <a:solidFill>
                  <a:srgbClr val="3F3F3F"/>
                </a:solidFill>
                <a:effectLst/>
                <a:latin typeface="Arial" panose="020B0604020202020204" pitchFamily="34" charset="0"/>
                <a:ea typeface="Arial" panose="020B0604020202020204" pitchFamily="34" charset="0"/>
              </a:rPr>
              <a:t>Hiến</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pháp</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năm</a:t>
            </a:r>
            <a:r>
              <a:rPr lang="nl-NL" sz="2000" dirty="0">
                <a:solidFill>
                  <a:srgbClr val="3F3F3F"/>
                </a:solidFill>
                <a:effectLst/>
                <a:latin typeface="Arial" panose="020B0604020202020204" pitchFamily="34" charset="0"/>
                <a:ea typeface="Arial" panose="020B0604020202020204" pitchFamily="34" charset="0"/>
              </a:rPr>
              <a:t> 2013 </a:t>
            </a:r>
            <a:r>
              <a:rPr lang="nl-NL" sz="2000" dirty="0" err="1">
                <a:solidFill>
                  <a:srgbClr val="3F3F3F"/>
                </a:solidFill>
                <a:effectLst/>
                <a:latin typeface="Arial" panose="020B0604020202020204" pitchFamily="34" charset="0"/>
                <a:ea typeface="Arial" panose="020B0604020202020204" pitchFamily="34" charset="0"/>
              </a:rPr>
              <a:t>quy</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định</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Nhân</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dân</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thực</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hiện</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quyền</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lực</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nhà</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nước</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bằng</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hình</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thức</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dân</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chủ</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đại</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diện</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và</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dân</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chủ</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trực</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tiếp</a:t>
            </a:r>
            <a:r>
              <a:rPr lang="nl-NL" sz="2000" dirty="0">
                <a:solidFill>
                  <a:srgbClr val="3F3F3F"/>
                </a:solidFill>
                <a:effectLst/>
                <a:latin typeface="Arial" panose="020B0604020202020204" pitchFamily="34" charset="0"/>
                <a:ea typeface="Arial" panose="020B0604020202020204" pitchFamily="34" charset="0"/>
              </a:rPr>
              <a:t>.</a:t>
            </a:r>
            <a:r>
              <a:rPr lang="en-VN" sz="2000" dirty="0">
                <a:solidFill>
                  <a:srgbClr val="3F3F3F"/>
                </a:solidFill>
                <a:effectLst/>
              </a:rPr>
              <a:t> </a:t>
            </a:r>
            <a:endParaRPr lang="en-VN" sz="2000" dirty="0">
              <a:solidFill>
                <a:srgbClr val="3F3F3F"/>
              </a:solidFill>
            </a:endParaRPr>
          </a:p>
        </p:txBody>
      </p:sp>
    </p:spTree>
    <p:extLst>
      <p:ext uri="{BB962C8B-B14F-4D97-AF65-F5344CB8AC3E}">
        <p14:creationId xmlns:p14="http://schemas.microsoft.com/office/powerpoint/2010/main" val="115087806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99"/>
        <p:cNvGrpSpPr/>
        <p:nvPr/>
      </p:nvGrpSpPr>
      <p:grpSpPr>
        <a:xfrm>
          <a:off x="0" y="0"/>
          <a:ext cx="0" cy="0"/>
          <a:chOff x="0" y="0"/>
          <a:chExt cx="0" cy="0"/>
        </a:xfrm>
      </p:grpSpPr>
      <p:sp>
        <p:nvSpPr>
          <p:cNvPr id="4" name="TextBox 3">
            <a:extLst>
              <a:ext uri="{FF2B5EF4-FFF2-40B4-BE49-F238E27FC236}">
                <a16:creationId xmlns:a16="http://schemas.microsoft.com/office/drawing/2014/main" id="{D5176495-F1CB-D6B1-D769-45783DCD319A}"/>
              </a:ext>
            </a:extLst>
          </p:cNvPr>
          <p:cNvSpPr txBox="1"/>
          <p:nvPr/>
        </p:nvSpPr>
        <p:spPr>
          <a:xfrm>
            <a:off x="3125506" y="285270"/>
            <a:ext cx="2892987" cy="496931"/>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b="1" dirty="0">
                <a:solidFill>
                  <a:srgbClr val="3F3F3F"/>
                </a:solidFill>
                <a:latin typeface="Arial" panose="020B0604020202020204" pitchFamily="34" charset="0"/>
                <a:ea typeface="Arial" panose="020B0604020202020204" pitchFamily="34" charset="0"/>
                <a:cs typeface="Arial" panose="020B0604020202020204" pitchFamily="34" charset="0"/>
              </a:rPr>
              <a:t>Gợi ý làm bài tập 2</a:t>
            </a:r>
            <a:endParaRPr lang="en-VN" sz="2000" b="1" dirty="0">
              <a:solidFill>
                <a:srgbClr val="3F3F3F"/>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C9A8E2F-B188-496E-BE30-863204393FAE}"/>
              </a:ext>
            </a:extLst>
          </p:cNvPr>
          <p:cNvSpPr txBox="1"/>
          <p:nvPr/>
        </p:nvSpPr>
        <p:spPr>
          <a:xfrm>
            <a:off x="190499" y="1139170"/>
            <a:ext cx="8763000" cy="3266920"/>
          </a:xfrm>
          <a:prstGeom prst="rect">
            <a:avLst/>
          </a:prstGeom>
          <a:noFill/>
        </p:spPr>
        <p:txBody>
          <a:bodyPr wrap="square">
            <a:spAutoFit/>
          </a:bodyPr>
          <a:lstStyle/>
          <a:p>
            <a:pPr marL="457200" indent="-457200" algn="just">
              <a:lnSpc>
                <a:spcPct val="150000"/>
              </a:lnSpc>
              <a:buClr>
                <a:srgbClr val="3F3F3F"/>
              </a:buClr>
              <a:buFont typeface="+mj-lt"/>
              <a:buAutoNum type="alphaUcPeriod"/>
            </a:pP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Chị</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M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không</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tuân</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thủ</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pháp</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luật</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không</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thực</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hiện</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quyền</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và</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nghĩa</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vụ</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công</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dân</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được</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quy</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định</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trong</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Hiến</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pháp</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a:t>
            </a:r>
            <a:endParaRPr lang="en-VN" sz="2000" dirty="0">
              <a:solidFill>
                <a:srgbClr val="3F3F3F"/>
              </a:solidFill>
              <a:latin typeface="Arial" panose="020B0604020202020204" pitchFamily="34" charset="0"/>
              <a:ea typeface="Arial" panose="020B0604020202020204" pitchFamily="34" charset="0"/>
              <a:cs typeface="Arial" panose="020B0604020202020204" pitchFamily="34" charset="0"/>
            </a:endParaRPr>
          </a:p>
          <a:p>
            <a:pPr marL="457200" indent="-457200" algn="just">
              <a:lnSpc>
                <a:spcPct val="150000"/>
              </a:lnSpc>
              <a:buClr>
                <a:srgbClr val="3F3F3F"/>
              </a:buClr>
              <a:buFont typeface="+mj-lt"/>
              <a:buAutoNum type="alphaUcPeriod"/>
            </a:pP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Uỷ</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ban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nhân</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dân</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và</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Mặt</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trận</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Tổ</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quốc</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xã</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B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thực</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hiện</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tốt</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nhiệm</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vụ</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theo</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quy</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định</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của</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Hiến</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pháp</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và</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pháp</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luật</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a:t>
            </a:r>
            <a:endParaRPr lang="en-VN" sz="2000" dirty="0">
              <a:solidFill>
                <a:srgbClr val="3F3F3F"/>
              </a:solidFill>
              <a:latin typeface="Arial" panose="020B0604020202020204" pitchFamily="34" charset="0"/>
              <a:ea typeface="Arial" panose="020B0604020202020204" pitchFamily="34" charset="0"/>
              <a:cs typeface="Arial" panose="020B0604020202020204" pitchFamily="34" charset="0"/>
            </a:endParaRPr>
          </a:p>
          <a:p>
            <a:pPr marL="457200" indent="-457200" algn="just">
              <a:lnSpc>
                <a:spcPct val="150000"/>
              </a:lnSpc>
              <a:buClr>
                <a:srgbClr val="3F3F3F"/>
              </a:buClr>
              <a:buFont typeface="+mj-lt"/>
              <a:buAutoNum type="alphaUcPeriod"/>
            </a:pP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Anh</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K có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tinh</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thần</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yêu</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nước</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tích</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cực</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thực</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hiện</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nghĩa</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vụ</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của</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công</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dân</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endParaRPr lang="en-VN" sz="2000" dirty="0">
              <a:solidFill>
                <a:srgbClr val="3F3F3F"/>
              </a:solidFill>
              <a:latin typeface="Arial" panose="020B0604020202020204" pitchFamily="34" charset="0"/>
              <a:ea typeface="Arial" panose="020B0604020202020204" pitchFamily="34" charset="0"/>
              <a:cs typeface="Arial" panose="020B0604020202020204" pitchFamily="34" charset="0"/>
            </a:endParaRPr>
          </a:p>
          <a:p>
            <a:pPr marL="457200" indent="-457200" algn="just">
              <a:lnSpc>
                <a:spcPct val="150000"/>
              </a:lnSpc>
              <a:buClr>
                <a:srgbClr val="3F3F3F"/>
              </a:buClr>
              <a:buFont typeface="+mj-lt"/>
              <a:buAutoNum type="alphaUcPeriod"/>
            </a:pP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Em Q hát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Quốc</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ca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là</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quyền</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và</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nghĩa</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vụ</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công</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dân</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thể</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hiện</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niềm</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tự</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hào</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dân</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tộc</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khẳng</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định</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chủ</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quyền</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quốc</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gia</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a:t>
            </a:r>
            <a:r>
              <a:rPr lang="en-VN" sz="2000" dirty="0">
                <a:solidFill>
                  <a:srgbClr val="3F3F3F"/>
                </a:solidFill>
                <a:effectLst/>
                <a:latin typeface="Arial" panose="020B0604020202020204" pitchFamily="34" charset="0"/>
                <a:cs typeface="Arial" panose="020B0604020202020204" pitchFamily="34" charset="0"/>
              </a:rPr>
              <a:t> </a:t>
            </a:r>
            <a:endParaRPr lang="en-VN" sz="2000" dirty="0">
              <a:solidFill>
                <a:srgbClr val="3F3F3F"/>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anim calcmode="lin" valueType="num">
                                      <p:cBhvr>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45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15" dur="50" accel="100000" fill="hold">
                                          <p:stCondLst>
                                            <p:cond delay="450"/>
                                          </p:stCondLst>
                                        </p:cTn>
                                        <p:tgtEl>
                                          <p:spTgt spid="6">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anim calcmode="lin" valueType="num">
                                      <p:cBhvr>
                                        <p:cTn id="2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2" dur="450" decel="100000" fill="hold"/>
                                        <p:tgtEl>
                                          <p:spTgt spid="6">
                                            <p:txEl>
                                              <p:pRg st="1" end="1"/>
                                            </p:txEl>
                                          </p:spTgt>
                                        </p:tgtEl>
                                        <p:attrNameLst>
                                          <p:attrName>ppt_y</p:attrName>
                                        </p:attrNameLst>
                                      </p:cBhvr>
                                      <p:tavLst>
                                        <p:tav tm="0">
                                          <p:val>
                                            <p:strVal val="#ppt_y+1"/>
                                          </p:val>
                                        </p:tav>
                                        <p:tav tm="100000">
                                          <p:val>
                                            <p:strVal val="#ppt_y-.03"/>
                                          </p:val>
                                        </p:tav>
                                      </p:tavLst>
                                    </p:anim>
                                    <p:anim calcmode="lin" valueType="num">
                                      <p:cBhvr>
                                        <p:cTn id="23" dur="50" accel="100000" fill="hold">
                                          <p:stCondLst>
                                            <p:cond delay="450"/>
                                          </p:stCondLst>
                                        </p:cTn>
                                        <p:tgtEl>
                                          <p:spTgt spid="6">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grpId="0"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500"/>
                                        <p:tgtEl>
                                          <p:spTgt spid="6">
                                            <p:txEl>
                                              <p:pRg st="2" end="2"/>
                                            </p:txEl>
                                          </p:spTgt>
                                        </p:tgtEl>
                                      </p:cBhvr>
                                    </p:animEffect>
                                    <p:anim calcmode="lin" valueType="num">
                                      <p:cBhvr>
                                        <p:cTn id="2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0" dur="450" decel="100000" fill="hold"/>
                                        <p:tgtEl>
                                          <p:spTgt spid="6">
                                            <p:txEl>
                                              <p:pRg st="2" end="2"/>
                                            </p:txEl>
                                          </p:spTgt>
                                        </p:tgtEl>
                                        <p:attrNameLst>
                                          <p:attrName>ppt_y</p:attrName>
                                        </p:attrNameLst>
                                      </p:cBhvr>
                                      <p:tavLst>
                                        <p:tav tm="0">
                                          <p:val>
                                            <p:strVal val="#ppt_y+1"/>
                                          </p:val>
                                        </p:tav>
                                        <p:tav tm="100000">
                                          <p:val>
                                            <p:strVal val="#ppt_y-.03"/>
                                          </p:val>
                                        </p:tav>
                                      </p:tavLst>
                                    </p:anim>
                                    <p:anim calcmode="lin" valueType="num">
                                      <p:cBhvr>
                                        <p:cTn id="31" dur="50" accel="100000" fill="hold">
                                          <p:stCondLst>
                                            <p:cond delay="450"/>
                                          </p:stCondLst>
                                        </p:cTn>
                                        <p:tgtEl>
                                          <p:spTgt spid="6">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grpId="0" nodeType="click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Effect transition="in" filter="fade">
                                      <p:cBhvr>
                                        <p:cTn id="36" dur="500"/>
                                        <p:tgtEl>
                                          <p:spTgt spid="6">
                                            <p:txEl>
                                              <p:pRg st="3" end="3"/>
                                            </p:txEl>
                                          </p:spTgt>
                                        </p:tgtEl>
                                      </p:cBhvr>
                                    </p:animEffect>
                                    <p:anim calcmode="lin" valueType="num">
                                      <p:cBhvr>
                                        <p:cTn id="3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8" dur="450" decel="100000" fill="hold"/>
                                        <p:tgtEl>
                                          <p:spTgt spid="6">
                                            <p:txEl>
                                              <p:pRg st="3" end="3"/>
                                            </p:txEl>
                                          </p:spTgt>
                                        </p:tgtEl>
                                        <p:attrNameLst>
                                          <p:attrName>ppt_y</p:attrName>
                                        </p:attrNameLst>
                                      </p:cBhvr>
                                      <p:tavLst>
                                        <p:tav tm="0">
                                          <p:val>
                                            <p:strVal val="#ppt_y+1"/>
                                          </p:val>
                                        </p:tav>
                                        <p:tav tm="100000">
                                          <p:val>
                                            <p:strVal val="#ppt_y-.03"/>
                                          </p:val>
                                        </p:tav>
                                      </p:tavLst>
                                    </p:anim>
                                    <p:anim calcmode="lin" valueType="num">
                                      <p:cBhvr>
                                        <p:cTn id="39" dur="50" accel="100000" fill="hold">
                                          <p:stCondLst>
                                            <p:cond delay="450"/>
                                          </p:stCondLst>
                                        </p:cTn>
                                        <p:tgtEl>
                                          <p:spTgt spid="6">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99"/>
        <p:cNvGrpSpPr/>
        <p:nvPr/>
      </p:nvGrpSpPr>
      <p:grpSpPr>
        <a:xfrm>
          <a:off x="0" y="0"/>
          <a:ext cx="0" cy="0"/>
          <a:chOff x="0" y="0"/>
          <a:chExt cx="0" cy="0"/>
        </a:xfrm>
      </p:grpSpPr>
      <p:sp>
        <p:nvSpPr>
          <p:cNvPr id="4" name="TextBox 3">
            <a:extLst>
              <a:ext uri="{FF2B5EF4-FFF2-40B4-BE49-F238E27FC236}">
                <a16:creationId xmlns:a16="http://schemas.microsoft.com/office/drawing/2014/main" id="{D5176495-F1CB-D6B1-D769-45783DCD319A}"/>
              </a:ext>
            </a:extLst>
          </p:cNvPr>
          <p:cNvSpPr txBox="1"/>
          <p:nvPr/>
        </p:nvSpPr>
        <p:spPr>
          <a:xfrm>
            <a:off x="3125506" y="285270"/>
            <a:ext cx="2892987" cy="496931"/>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b="1" dirty="0">
                <a:solidFill>
                  <a:srgbClr val="3F3F3F"/>
                </a:solidFill>
                <a:latin typeface="Arial" panose="020B0604020202020204" pitchFamily="34" charset="0"/>
                <a:ea typeface="Arial" panose="020B0604020202020204" pitchFamily="34" charset="0"/>
                <a:cs typeface="Arial" panose="020B0604020202020204" pitchFamily="34" charset="0"/>
              </a:rPr>
              <a:t>Gợi ý làm bài tập 3</a:t>
            </a:r>
            <a:endParaRPr lang="en-VN" sz="2000" b="1" dirty="0">
              <a:solidFill>
                <a:srgbClr val="3F3F3F"/>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C1F3A94-6DCD-630C-FAAC-2F122228D4F1}"/>
              </a:ext>
            </a:extLst>
          </p:cNvPr>
          <p:cNvSpPr txBox="1"/>
          <p:nvPr/>
        </p:nvSpPr>
        <p:spPr>
          <a:xfrm>
            <a:off x="881062" y="1024870"/>
            <a:ext cx="7381874" cy="3728585"/>
          </a:xfrm>
          <a:prstGeom prst="rect">
            <a:avLst/>
          </a:prstGeom>
          <a:noFill/>
        </p:spPr>
        <p:txBody>
          <a:bodyPr wrap="square">
            <a:spAutoFit/>
          </a:bodyPr>
          <a:lstStyle/>
          <a:p>
            <a:pPr algn="just">
              <a:lnSpc>
                <a:spcPct val="150000"/>
              </a:lnSpc>
            </a:pPr>
            <a:r>
              <a:rPr lang="nl-NL" sz="2000" dirty="0">
                <a:solidFill>
                  <a:srgbClr val="3F3F3F"/>
                </a:solidFill>
                <a:effectLst/>
                <a:latin typeface="Arial" panose="020B0604020202020204" pitchFamily="34" charset="0"/>
                <a:ea typeface="Arial" panose="020B0604020202020204" pitchFamily="34" charset="0"/>
              </a:rPr>
              <a:t>T </a:t>
            </a:r>
            <a:r>
              <a:rPr lang="nl-NL" sz="2000" dirty="0" err="1">
                <a:solidFill>
                  <a:srgbClr val="3F3F3F"/>
                </a:solidFill>
                <a:effectLst/>
                <a:latin typeface="Arial" panose="020B0604020202020204" pitchFamily="34" charset="0"/>
                <a:ea typeface="Arial" panose="020B0604020202020204" pitchFamily="34" charset="0"/>
              </a:rPr>
              <a:t>và</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các</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bạn</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thực</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hiện</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các</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quyền</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trưng</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cầu</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ý</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dân</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quy</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định</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trong</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Hiến</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pháp</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năm</a:t>
            </a:r>
            <a:r>
              <a:rPr lang="nl-NL" sz="2000" dirty="0">
                <a:solidFill>
                  <a:srgbClr val="3F3F3F"/>
                </a:solidFill>
                <a:effectLst/>
                <a:latin typeface="Arial" panose="020B0604020202020204" pitchFamily="34" charset="0"/>
                <a:ea typeface="Arial" panose="020B0604020202020204" pitchFamily="34" charset="0"/>
              </a:rPr>
              <a:t> 2013 </a:t>
            </a:r>
            <a:r>
              <a:rPr lang="nl-NL" sz="2000" dirty="0" err="1">
                <a:solidFill>
                  <a:srgbClr val="3F3F3F"/>
                </a:solidFill>
                <a:effectLst/>
                <a:latin typeface="Arial" panose="020B0604020202020204" pitchFamily="34" charset="0"/>
                <a:ea typeface="Arial" panose="020B0604020202020204" pitchFamily="34" charset="0"/>
              </a:rPr>
              <a:t>và</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Luật</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Trưng</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cầu</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ý</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dân</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năm</a:t>
            </a:r>
            <a:r>
              <a:rPr lang="nl-NL" sz="2000" dirty="0">
                <a:solidFill>
                  <a:srgbClr val="3F3F3F"/>
                </a:solidFill>
                <a:effectLst/>
                <a:latin typeface="Arial" panose="020B0604020202020204" pitchFamily="34" charset="0"/>
                <a:ea typeface="Arial" panose="020B0604020202020204" pitchFamily="34" charset="0"/>
              </a:rPr>
              <a:t> 2015, </a:t>
            </a:r>
            <a:r>
              <a:rPr lang="nl-NL" sz="2000" dirty="0" err="1">
                <a:solidFill>
                  <a:srgbClr val="3F3F3F"/>
                </a:solidFill>
                <a:effectLst/>
                <a:latin typeface="Arial" panose="020B0604020202020204" pitchFamily="34" charset="0"/>
                <a:ea typeface="Arial" panose="020B0604020202020204" pitchFamily="34" charset="0"/>
              </a:rPr>
              <a:t>cụ</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thể</a:t>
            </a:r>
            <a:r>
              <a:rPr lang="nl-NL" sz="2000" dirty="0">
                <a:solidFill>
                  <a:srgbClr val="3F3F3F"/>
                </a:solidFill>
                <a:effectLst/>
                <a:latin typeface="Arial" panose="020B0604020202020204" pitchFamily="34" charset="0"/>
                <a:ea typeface="Arial" panose="020B0604020202020204" pitchFamily="34" charset="0"/>
              </a:rPr>
              <a:t>: </a:t>
            </a:r>
          </a:p>
          <a:p>
            <a:pPr marL="342900" indent="-342900" algn="just">
              <a:lnSpc>
                <a:spcPct val="150000"/>
              </a:lnSpc>
              <a:buFont typeface="Arial" panose="020B0604020202020204" pitchFamily="34" charset="0"/>
              <a:buChar char="•"/>
            </a:pPr>
            <a:r>
              <a:rPr lang="nl-NL" sz="2000" dirty="0" err="1">
                <a:solidFill>
                  <a:srgbClr val="3F3F3F"/>
                </a:solidFill>
                <a:effectLst/>
                <a:latin typeface="Arial" panose="020B0604020202020204" pitchFamily="34" charset="0"/>
                <a:ea typeface="Arial" panose="020B0604020202020204" pitchFamily="34" charset="0"/>
              </a:rPr>
              <a:t>Tham</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gia</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ý</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kiến</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góp</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ý</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vào</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dự</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án</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Luật</a:t>
            </a:r>
            <a:endParaRPr lang="nl-NL" sz="2000" dirty="0">
              <a:solidFill>
                <a:srgbClr val="3F3F3F"/>
              </a:solidFill>
              <a:latin typeface="Arial" panose="020B0604020202020204" pitchFamily="34" charset="0"/>
              <a:ea typeface="Arial" panose="020B0604020202020204" pitchFamily="34" charset="0"/>
            </a:endParaRPr>
          </a:p>
          <a:p>
            <a:pPr marL="342900" indent="-342900" algn="just">
              <a:lnSpc>
                <a:spcPct val="150000"/>
              </a:lnSpc>
              <a:buFont typeface="Arial" panose="020B0604020202020204" pitchFamily="34" charset="0"/>
              <a:buChar char="•"/>
            </a:pPr>
            <a:r>
              <a:rPr lang="nl-NL" sz="2000" dirty="0" err="1">
                <a:solidFill>
                  <a:srgbClr val="3F3F3F"/>
                </a:solidFill>
                <a:latin typeface="Arial" panose="020B0604020202020204" pitchFamily="34" charset="0"/>
                <a:ea typeface="Arial" panose="020B0604020202020204" pitchFamily="34" charset="0"/>
              </a:rPr>
              <a:t>T</a:t>
            </a:r>
            <a:r>
              <a:rPr lang="nl-NL" sz="2000" dirty="0" err="1">
                <a:solidFill>
                  <a:srgbClr val="3F3F3F"/>
                </a:solidFill>
                <a:effectLst/>
                <a:latin typeface="Arial" panose="020B0604020202020204" pitchFamily="34" charset="0"/>
                <a:ea typeface="Arial" panose="020B0604020202020204" pitchFamily="34" charset="0"/>
              </a:rPr>
              <a:t>uyên</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truyền</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phổ</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biến</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để</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mọi</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người</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thực</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hiện</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việc</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đóng</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góp</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ý</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kiến</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để</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thực</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hiện</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quyền</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của</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mình</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đồng</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thời</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đây</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là</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trách</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nhiệm</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của</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công</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dân</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trong</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việc</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xây</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dựng</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và</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hoàn</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thiện</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pháp</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luật</a:t>
            </a:r>
            <a:r>
              <a:rPr lang="nl-NL" sz="2000" dirty="0">
                <a:solidFill>
                  <a:srgbClr val="3F3F3F"/>
                </a:solidFill>
                <a:effectLst/>
                <a:latin typeface="Arial" panose="020B0604020202020204" pitchFamily="34" charset="0"/>
                <a:ea typeface="Arial" panose="020B0604020202020204" pitchFamily="34" charset="0"/>
              </a:rPr>
              <a:t>.</a:t>
            </a:r>
            <a:r>
              <a:rPr lang="en-VN" sz="2000" dirty="0">
                <a:solidFill>
                  <a:srgbClr val="3F3F3F"/>
                </a:solidFill>
                <a:effectLst/>
              </a:rPr>
              <a:t> </a:t>
            </a:r>
            <a:endParaRPr lang="en-VN" sz="2000" dirty="0">
              <a:solidFill>
                <a:srgbClr val="3F3F3F"/>
              </a:solidFill>
            </a:endParaRPr>
          </a:p>
        </p:txBody>
      </p:sp>
    </p:spTree>
    <p:extLst>
      <p:ext uri="{BB962C8B-B14F-4D97-AF65-F5344CB8AC3E}">
        <p14:creationId xmlns:p14="http://schemas.microsoft.com/office/powerpoint/2010/main" val="81971994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par>
                          <p:cTn id="20" fill="hold">
                            <p:stCondLst>
                              <p:cond delay="500"/>
                            </p:stCondLst>
                            <p:childTnLst>
                              <p:par>
                                <p:cTn id="21" presetID="23" presetClass="entr" presetSubtype="16"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99"/>
        <p:cNvGrpSpPr/>
        <p:nvPr/>
      </p:nvGrpSpPr>
      <p:grpSpPr>
        <a:xfrm>
          <a:off x="0" y="0"/>
          <a:ext cx="0" cy="0"/>
          <a:chOff x="0" y="0"/>
          <a:chExt cx="0" cy="0"/>
        </a:xfrm>
      </p:grpSpPr>
      <p:sp>
        <p:nvSpPr>
          <p:cNvPr id="4" name="TextBox 3">
            <a:extLst>
              <a:ext uri="{FF2B5EF4-FFF2-40B4-BE49-F238E27FC236}">
                <a16:creationId xmlns:a16="http://schemas.microsoft.com/office/drawing/2014/main" id="{D5176495-F1CB-D6B1-D769-45783DCD319A}"/>
              </a:ext>
            </a:extLst>
          </p:cNvPr>
          <p:cNvSpPr txBox="1"/>
          <p:nvPr/>
        </p:nvSpPr>
        <p:spPr>
          <a:xfrm>
            <a:off x="3125506" y="285270"/>
            <a:ext cx="2892987" cy="496931"/>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b="1" dirty="0">
                <a:solidFill>
                  <a:srgbClr val="3F3F3F"/>
                </a:solidFill>
                <a:latin typeface="Arial" panose="020B0604020202020204" pitchFamily="34" charset="0"/>
                <a:ea typeface="Arial" panose="020B0604020202020204" pitchFamily="34" charset="0"/>
                <a:cs typeface="Arial" panose="020B0604020202020204" pitchFamily="34" charset="0"/>
              </a:rPr>
              <a:t>Gợi ý làm bài tập 4</a:t>
            </a:r>
            <a:endParaRPr lang="en-VN" sz="2000" b="1" dirty="0">
              <a:solidFill>
                <a:srgbClr val="3F3F3F"/>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7451883-513B-E02A-C79D-A5A4820F1578}"/>
              </a:ext>
            </a:extLst>
          </p:cNvPr>
          <p:cNvSpPr txBox="1"/>
          <p:nvPr/>
        </p:nvSpPr>
        <p:spPr>
          <a:xfrm>
            <a:off x="1262061" y="782201"/>
            <a:ext cx="6804253" cy="3728585"/>
          </a:xfrm>
          <a:prstGeom prst="rect">
            <a:avLst/>
          </a:prstGeom>
          <a:noFill/>
        </p:spPr>
        <p:txBody>
          <a:bodyPr wrap="square">
            <a:spAutoFit/>
          </a:bodyPr>
          <a:lstStyle/>
          <a:p>
            <a:pPr marL="342900" indent="-342900" algn="just">
              <a:lnSpc>
                <a:spcPct val="150000"/>
              </a:lnSpc>
              <a:buFontTx/>
              <a:buChar char="-"/>
            </a:pPr>
            <a:r>
              <a:rPr lang="nl-NL" sz="2000" dirty="0" err="1">
                <a:solidFill>
                  <a:srgbClr val="3F3F3F"/>
                </a:solidFill>
                <a:effectLst/>
                <a:latin typeface="Arial" panose="020B0604020202020204" pitchFamily="34" charset="0"/>
                <a:ea typeface="Arial" panose="020B0604020202020204" pitchFamily="34" charset="0"/>
              </a:rPr>
              <a:t>Ý</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kiến</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của</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bạn</a:t>
            </a:r>
            <a:r>
              <a:rPr lang="nl-NL" sz="2000" dirty="0">
                <a:solidFill>
                  <a:srgbClr val="3F3F3F"/>
                </a:solidFill>
                <a:effectLst/>
                <a:latin typeface="Arial" panose="020B0604020202020204" pitchFamily="34" charset="0"/>
                <a:ea typeface="Arial" panose="020B0604020202020204" pitchFamily="34" charset="0"/>
              </a:rPr>
              <a:t> M </a:t>
            </a:r>
            <a:r>
              <a:rPr lang="nl-NL" sz="2000" dirty="0" err="1">
                <a:solidFill>
                  <a:srgbClr val="3F3F3F"/>
                </a:solidFill>
                <a:effectLst/>
                <a:latin typeface="Arial" panose="020B0604020202020204" pitchFamily="34" charset="0"/>
                <a:ea typeface="Arial" panose="020B0604020202020204" pitchFamily="34" charset="0"/>
              </a:rPr>
              <a:t>đúng</a:t>
            </a:r>
            <a:r>
              <a:rPr lang="nl-NL" sz="2000" dirty="0">
                <a:solidFill>
                  <a:srgbClr val="3F3F3F"/>
                </a:solidFill>
                <a:effectLst/>
                <a:latin typeface="Arial" panose="020B0604020202020204" pitchFamily="34" charset="0"/>
                <a:ea typeface="Arial" panose="020B0604020202020204" pitchFamily="34" charset="0"/>
              </a:rPr>
              <a:t>. </a:t>
            </a:r>
          </a:p>
          <a:p>
            <a:pPr marL="342900" indent="-342900" algn="just">
              <a:lnSpc>
                <a:spcPct val="150000"/>
              </a:lnSpc>
              <a:buFontTx/>
              <a:buChar char="-"/>
            </a:pPr>
            <a:r>
              <a:rPr lang="nl-NL" sz="2000" dirty="0" err="1">
                <a:solidFill>
                  <a:srgbClr val="3F3F3F"/>
                </a:solidFill>
                <a:effectLst/>
                <a:latin typeface="Arial" panose="020B0604020202020204" pitchFamily="34" charset="0"/>
                <a:ea typeface="Arial" panose="020B0604020202020204" pitchFamily="34" charset="0"/>
              </a:rPr>
              <a:t>Giải</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thích</a:t>
            </a:r>
            <a:r>
              <a:rPr lang="nl-NL" sz="2000" dirty="0">
                <a:solidFill>
                  <a:srgbClr val="3F3F3F"/>
                </a:solidFill>
                <a:effectLst/>
                <a:latin typeface="Arial" panose="020B0604020202020204" pitchFamily="34" charset="0"/>
                <a:ea typeface="Arial" panose="020B0604020202020204" pitchFamily="34" charset="0"/>
              </a:rPr>
              <a:t>:</a:t>
            </a:r>
          </a:p>
          <a:p>
            <a:pPr marL="444500" indent="-260350" algn="just">
              <a:lnSpc>
                <a:spcPct val="150000"/>
              </a:lnSpc>
              <a:buFont typeface="Arial" panose="020B0604020202020204" pitchFamily="34" charset="0"/>
              <a:buChar char="•"/>
            </a:pPr>
            <a:r>
              <a:rPr lang="nl-NL" sz="2000" dirty="0" err="1">
                <a:solidFill>
                  <a:srgbClr val="3F3F3F"/>
                </a:solidFill>
                <a:effectLst/>
                <a:latin typeface="Arial" panose="020B0604020202020204" pitchFamily="34" charset="0"/>
                <a:ea typeface="Arial" panose="020B0604020202020204" pitchFamily="34" charset="0"/>
              </a:rPr>
              <a:t>Nhà</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nước</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pháp</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quyền</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xã</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hội</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chủ</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nghĩa</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Việt</a:t>
            </a:r>
            <a:r>
              <a:rPr lang="nl-NL" sz="2000" dirty="0">
                <a:solidFill>
                  <a:srgbClr val="3F3F3F"/>
                </a:solidFill>
                <a:effectLst/>
                <a:latin typeface="Arial" panose="020B0604020202020204" pitchFamily="34" charset="0"/>
                <a:ea typeface="Arial" panose="020B0604020202020204" pitchFamily="34" charset="0"/>
              </a:rPr>
              <a:t> Nam </a:t>
            </a:r>
            <a:r>
              <a:rPr lang="nl-NL" sz="2000" dirty="0" err="1">
                <a:solidFill>
                  <a:srgbClr val="3F3F3F"/>
                </a:solidFill>
                <a:effectLst/>
                <a:latin typeface="Arial" panose="020B0604020202020204" pitchFamily="34" charset="0"/>
                <a:ea typeface="Arial" panose="020B0604020202020204" pitchFamily="34" charset="0"/>
              </a:rPr>
              <a:t>là</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Nhà</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nước</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của</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Nhân</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dân</a:t>
            </a:r>
            <a:r>
              <a:rPr lang="nl-NL" sz="2000" dirty="0">
                <a:solidFill>
                  <a:srgbClr val="3F3F3F"/>
                </a:solidFill>
                <a:effectLst/>
                <a:latin typeface="Arial" panose="020B0604020202020204" pitchFamily="34" charset="0"/>
                <a:ea typeface="Arial" panose="020B0604020202020204" pitchFamily="34" charset="0"/>
              </a:rPr>
              <a:t>, do </a:t>
            </a:r>
            <a:r>
              <a:rPr lang="nl-NL" sz="2000" dirty="0" err="1">
                <a:solidFill>
                  <a:srgbClr val="3F3F3F"/>
                </a:solidFill>
                <a:effectLst/>
                <a:latin typeface="Arial" panose="020B0604020202020204" pitchFamily="34" charset="0"/>
                <a:ea typeface="Arial" panose="020B0604020202020204" pitchFamily="34" charset="0"/>
              </a:rPr>
              <a:t>Nhân</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dân</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và</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vì</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Nhân</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dân</a:t>
            </a:r>
            <a:endParaRPr lang="nl-NL" sz="2000" dirty="0">
              <a:solidFill>
                <a:srgbClr val="3F3F3F"/>
              </a:solidFill>
              <a:latin typeface="Arial" panose="020B0604020202020204" pitchFamily="34" charset="0"/>
              <a:ea typeface="Arial" panose="020B0604020202020204" pitchFamily="34" charset="0"/>
            </a:endParaRPr>
          </a:p>
          <a:p>
            <a:pPr marL="444500" indent="-260350" algn="just">
              <a:lnSpc>
                <a:spcPct val="150000"/>
              </a:lnSpc>
              <a:buFont typeface="Arial" panose="020B0604020202020204" pitchFamily="34" charset="0"/>
              <a:buChar char="•"/>
            </a:pPr>
            <a:r>
              <a:rPr lang="nl-NL" sz="2000" dirty="0" err="1">
                <a:solidFill>
                  <a:srgbClr val="3F3F3F"/>
                </a:solidFill>
                <a:latin typeface="Arial" panose="020B0604020202020204" pitchFamily="34" charset="0"/>
                <a:ea typeface="Arial" panose="020B0604020202020204" pitchFamily="34" charset="0"/>
              </a:rPr>
              <a:t>B</a:t>
            </a:r>
            <a:r>
              <a:rPr lang="nl-NL" sz="2000" dirty="0" err="1">
                <a:solidFill>
                  <a:srgbClr val="3F3F3F"/>
                </a:solidFill>
                <a:effectLst/>
                <a:latin typeface="Arial" panose="020B0604020202020204" pitchFamily="34" charset="0"/>
                <a:ea typeface="Arial" panose="020B0604020202020204" pitchFamily="34" charset="0"/>
              </a:rPr>
              <a:t>ảo</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đảm</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quyền</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và</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lợi</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ích</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hợp</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pháp</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của</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công</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dân</a:t>
            </a:r>
            <a:endParaRPr lang="nl-NL" sz="2000" dirty="0">
              <a:solidFill>
                <a:srgbClr val="3F3F3F"/>
              </a:solidFill>
              <a:effectLst/>
              <a:latin typeface="Arial" panose="020B0604020202020204" pitchFamily="34" charset="0"/>
              <a:ea typeface="Arial" panose="020B0604020202020204" pitchFamily="34" charset="0"/>
            </a:endParaRPr>
          </a:p>
          <a:p>
            <a:pPr marL="444500" indent="-260350" algn="just">
              <a:lnSpc>
                <a:spcPct val="150000"/>
              </a:lnSpc>
              <a:buFont typeface="Arial" panose="020B0604020202020204" pitchFamily="34" charset="0"/>
              <a:buChar char="•"/>
            </a:pPr>
            <a:r>
              <a:rPr lang="nl-NL" sz="2000" dirty="0" err="1">
                <a:solidFill>
                  <a:srgbClr val="3F3F3F"/>
                </a:solidFill>
                <a:latin typeface="Arial" panose="020B0604020202020204" pitchFamily="34" charset="0"/>
                <a:ea typeface="Arial" panose="020B0604020202020204" pitchFamily="34" charset="0"/>
              </a:rPr>
              <a:t>T</a:t>
            </a:r>
            <a:r>
              <a:rPr lang="nl-NL" sz="2000" dirty="0" err="1">
                <a:solidFill>
                  <a:srgbClr val="3F3F3F"/>
                </a:solidFill>
                <a:effectLst/>
                <a:latin typeface="Arial" panose="020B0604020202020204" pitchFamily="34" charset="0"/>
                <a:ea typeface="Arial" panose="020B0604020202020204" pitchFamily="34" charset="0"/>
              </a:rPr>
              <a:t>ất</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cả</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quyền</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lực</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Nhà</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nước</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thuộc</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về</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Nhân</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dân</a:t>
            </a:r>
            <a:endParaRPr lang="nl-NL" sz="2000" dirty="0">
              <a:solidFill>
                <a:srgbClr val="3F3F3F"/>
              </a:solidFill>
              <a:latin typeface="Arial" panose="020B0604020202020204" pitchFamily="34" charset="0"/>
              <a:ea typeface="Arial" panose="020B0604020202020204" pitchFamily="34" charset="0"/>
            </a:endParaRPr>
          </a:p>
          <a:p>
            <a:pPr marL="444500" indent="-260350" algn="just">
              <a:lnSpc>
                <a:spcPct val="150000"/>
              </a:lnSpc>
              <a:buFont typeface="Arial" panose="020B0604020202020204" pitchFamily="34" charset="0"/>
              <a:buChar char="•"/>
            </a:pPr>
            <a:r>
              <a:rPr lang="nl-NL" sz="2000" dirty="0" err="1">
                <a:solidFill>
                  <a:srgbClr val="3F3F3F"/>
                </a:solidFill>
                <a:effectLst/>
                <a:latin typeface="Arial" panose="020B0604020202020204" pitchFamily="34" charset="0"/>
                <a:ea typeface="Arial" panose="020B0604020202020204" pitchFamily="34" charset="0"/>
              </a:rPr>
              <a:t>Nhà</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nước</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pháp</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quyền</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xã</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hội</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chủ</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nghĩa</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Việt</a:t>
            </a:r>
            <a:r>
              <a:rPr lang="nl-NL" sz="2000" dirty="0">
                <a:solidFill>
                  <a:srgbClr val="3F3F3F"/>
                </a:solidFill>
                <a:effectLst/>
                <a:latin typeface="Arial" panose="020B0604020202020204" pitchFamily="34" charset="0"/>
                <a:ea typeface="Arial" panose="020B0604020202020204" pitchFamily="34" charset="0"/>
              </a:rPr>
              <a:t> Nam do </a:t>
            </a:r>
            <a:r>
              <a:rPr lang="nl-NL" sz="2000" dirty="0" err="1">
                <a:solidFill>
                  <a:srgbClr val="3F3F3F"/>
                </a:solidFill>
                <a:effectLst/>
                <a:latin typeface="Arial" panose="020B0604020202020204" pitchFamily="34" charset="0"/>
                <a:ea typeface="Arial" panose="020B0604020202020204" pitchFamily="34" charset="0"/>
              </a:rPr>
              <a:t>Đảng</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Cộng</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sản</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Việt</a:t>
            </a:r>
            <a:r>
              <a:rPr lang="nl-NL" sz="2000" dirty="0">
                <a:solidFill>
                  <a:srgbClr val="3F3F3F"/>
                </a:solidFill>
                <a:effectLst/>
                <a:latin typeface="Arial" panose="020B0604020202020204" pitchFamily="34" charset="0"/>
                <a:ea typeface="Arial" panose="020B0604020202020204" pitchFamily="34" charset="0"/>
              </a:rPr>
              <a:t> Nam </a:t>
            </a:r>
            <a:r>
              <a:rPr lang="nl-NL" sz="2000" dirty="0" err="1">
                <a:solidFill>
                  <a:srgbClr val="3F3F3F"/>
                </a:solidFill>
                <a:effectLst/>
                <a:latin typeface="Arial" panose="020B0604020202020204" pitchFamily="34" charset="0"/>
                <a:ea typeface="Arial" panose="020B0604020202020204" pitchFamily="34" charset="0"/>
              </a:rPr>
              <a:t>lãnh</a:t>
            </a:r>
            <a:r>
              <a:rPr lang="nl-NL" sz="2000" dirty="0">
                <a:solidFill>
                  <a:srgbClr val="3F3F3F"/>
                </a:solidFill>
                <a:effectLst/>
                <a:latin typeface="Arial" panose="020B0604020202020204" pitchFamily="34" charset="0"/>
                <a:ea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rPr>
              <a:t>đạo</a:t>
            </a:r>
            <a:r>
              <a:rPr lang="nl-NL" sz="2000" dirty="0">
                <a:solidFill>
                  <a:srgbClr val="3F3F3F"/>
                </a:solidFill>
                <a:effectLst/>
                <a:latin typeface="Arial" panose="020B0604020202020204" pitchFamily="34" charset="0"/>
                <a:ea typeface="Arial" panose="020B0604020202020204" pitchFamily="34" charset="0"/>
              </a:rPr>
              <a:t>.</a:t>
            </a:r>
            <a:r>
              <a:rPr lang="en-VN" sz="2000" dirty="0">
                <a:solidFill>
                  <a:srgbClr val="3F3F3F"/>
                </a:solidFill>
                <a:effectLst/>
              </a:rPr>
              <a:t> </a:t>
            </a:r>
            <a:endParaRPr lang="en-VN" sz="2000" dirty="0">
              <a:solidFill>
                <a:srgbClr val="3F3F3F"/>
              </a:solidFill>
            </a:endParaRPr>
          </a:p>
        </p:txBody>
      </p:sp>
    </p:spTree>
    <p:extLst>
      <p:ext uri="{BB962C8B-B14F-4D97-AF65-F5344CB8AC3E}">
        <p14:creationId xmlns:p14="http://schemas.microsoft.com/office/powerpoint/2010/main" val="32157896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anim calcmode="lin" valueType="num">
                                      <p:cBhvr>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45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5" dur="50" accel="100000" fill="hold">
                                          <p:stCondLst>
                                            <p:cond delay="45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anim calcmode="lin" valueType="num">
                                      <p:cBhvr>
                                        <p:cTn id="2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2" dur="450" decel="100000" fill="hold"/>
                                        <p:tgtEl>
                                          <p:spTgt spid="5">
                                            <p:txEl>
                                              <p:pRg st="1" end="1"/>
                                            </p:txEl>
                                          </p:spTgt>
                                        </p:tgtEl>
                                        <p:attrNameLst>
                                          <p:attrName>ppt_y</p:attrName>
                                        </p:attrNameLst>
                                      </p:cBhvr>
                                      <p:tavLst>
                                        <p:tav tm="0">
                                          <p:val>
                                            <p:strVal val="#ppt_y+1"/>
                                          </p:val>
                                        </p:tav>
                                        <p:tav tm="100000">
                                          <p:val>
                                            <p:strVal val="#ppt_y-.03"/>
                                          </p:val>
                                        </p:tav>
                                      </p:tavLst>
                                    </p:anim>
                                    <p:anim calcmode="lin" valueType="num">
                                      <p:cBhvr>
                                        <p:cTn id="23" dur="50" accel="100000" fill="hold">
                                          <p:stCondLst>
                                            <p:cond delay="450"/>
                                          </p:stCondLst>
                                        </p:cTn>
                                        <p:tgtEl>
                                          <p:spTgt spid="5">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500"/>
                                        <p:tgtEl>
                                          <p:spTgt spid="5">
                                            <p:txEl>
                                              <p:pRg st="2" end="2"/>
                                            </p:txEl>
                                          </p:spTgt>
                                        </p:tgtEl>
                                      </p:cBhvr>
                                    </p:animEffect>
                                    <p:anim calcmode="lin" valueType="num">
                                      <p:cBhvr>
                                        <p:cTn id="2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450" decel="100000" fill="hold"/>
                                        <p:tgtEl>
                                          <p:spTgt spid="5">
                                            <p:txEl>
                                              <p:pRg st="2" end="2"/>
                                            </p:txEl>
                                          </p:spTgt>
                                        </p:tgtEl>
                                        <p:attrNameLst>
                                          <p:attrName>ppt_y</p:attrName>
                                        </p:attrNameLst>
                                      </p:cBhvr>
                                      <p:tavLst>
                                        <p:tav tm="0">
                                          <p:val>
                                            <p:strVal val="#ppt_y+1"/>
                                          </p:val>
                                        </p:tav>
                                        <p:tav tm="100000">
                                          <p:val>
                                            <p:strVal val="#ppt_y-.03"/>
                                          </p:val>
                                        </p:tav>
                                      </p:tavLst>
                                    </p:anim>
                                    <p:anim calcmode="lin" valueType="num">
                                      <p:cBhvr>
                                        <p:cTn id="31" dur="50" accel="100000" fill="hold">
                                          <p:stCondLst>
                                            <p:cond delay="450"/>
                                          </p:stCondLst>
                                        </p:cTn>
                                        <p:tgtEl>
                                          <p:spTgt spid="5">
                                            <p:txEl>
                                              <p:pRg st="2" end="2"/>
                                            </p:txEl>
                                          </p:spTgt>
                                        </p:tgtEl>
                                        <p:attrNameLst>
                                          <p:attrName>ppt_y</p:attrName>
                                        </p:attrNameLst>
                                      </p:cBhvr>
                                      <p:tavLst>
                                        <p:tav tm="0">
                                          <p:val>
                                            <p:strVal val="#ppt_y-.03"/>
                                          </p:val>
                                        </p:tav>
                                        <p:tav tm="100000">
                                          <p:val>
                                            <p:strVal val="#ppt_y"/>
                                          </p:val>
                                        </p:tav>
                                      </p:tavLst>
                                    </p:anim>
                                  </p:childTnLst>
                                </p:cTn>
                              </p:par>
                            </p:childTnLst>
                          </p:cTn>
                        </p:par>
                        <p:par>
                          <p:cTn id="32" fill="hold">
                            <p:stCondLst>
                              <p:cond delay="500"/>
                            </p:stCondLst>
                            <p:childTnLst>
                              <p:par>
                                <p:cTn id="33" presetID="37" presetClass="entr" presetSubtype="0" fill="hold" grpId="0" nodeType="after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500"/>
                                        <p:tgtEl>
                                          <p:spTgt spid="5">
                                            <p:txEl>
                                              <p:pRg st="3" end="3"/>
                                            </p:txEl>
                                          </p:spTgt>
                                        </p:tgtEl>
                                      </p:cBhvr>
                                    </p:animEffect>
                                    <p:anim calcmode="lin" valueType="num">
                                      <p:cBhvr>
                                        <p:cTn id="36"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7" dur="450" decel="100000" fill="hold"/>
                                        <p:tgtEl>
                                          <p:spTgt spid="5">
                                            <p:txEl>
                                              <p:pRg st="3" end="3"/>
                                            </p:txEl>
                                          </p:spTgt>
                                        </p:tgtEl>
                                        <p:attrNameLst>
                                          <p:attrName>ppt_y</p:attrName>
                                        </p:attrNameLst>
                                      </p:cBhvr>
                                      <p:tavLst>
                                        <p:tav tm="0">
                                          <p:val>
                                            <p:strVal val="#ppt_y+1"/>
                                          </p:val>
                                        </p:tav>
                                        <p:tav tm="100000">
                                          <p:val>
                                            <p:strVal val="#ppt_y-.03"/>
                                          </p:val>
                                        </p:tav>
                                      </p:tavLst>
                                    </p:anim>
                                    <p:anim calcmode="lin" valueType="num">
                                      <p:cBhvr>
                                        <p:cTn id="38" dur="50" accel="100000" fill="hold">
                                          <p:stCondLst>
                                            <p:cond delay="450"/>
                                          </p:stCondLst>
                                        </p:cTn>
                                        <p:tgtEl>
                                          <p:spTgt spid="5">
                                            <p:txEl>
                                              <p:pRg st="3" end="3"/>
                                            </p:txEl>
                                          </p:spTgt>
                                        </p:tgtEl>
                                        <p:attrNameLst>
                                          <p:attrName>ppt_y</p:attrName>
                                        </p:attrNameLst>
                                      </p:cBhvr>
                                      <p:tavLst>
                                        <p:tav tm="0">
                                          <p:val>
                                            <p:strVal val="#ppt_y-.03"/>
                                          </p:val>
                                        </p:tav>
                                        <p:tav tm="100000">
                                          <p:val>
                                            <p:strVal val="#ppt_y"/>
                                          </p:val>
                                        </p:tav>
                                      </p:tavLst>
                                    </p:anim>
                                  </p:childTnLst>
                                </p:cTn>
                              </p:par>
                            </p:childTnLst>
                          </p:cTn>
                        </p:par>
                        <p:par>
                          <p:cTn id="39" fill="hold">
                            <p:stCondLst>
                              <p:cond delay="1000"/>
                            </p:stCondLst>
                            <p:childTnLst>
                              <p:par>
                                <p:cTn id="40" presetID="37" presetClass="entr" presetSubtype="0" fill="hold" grpId="0" nodeType="after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fade">
                                      <p:cBhvr>
                                        <p:cTn id="42" dur="500"/>
                                        <p:tgtEl>
                                          <p:spTgt spid="5">
                                            <p:txEl>
                                              <p:pRg st="4" end="4"/>
                                            </p:txEl>
                                          </p:spTgt>
                                        </p:tgtEl>
                                      </p:cBhvr>
                                    </p:animEffect>
                                    <p:anim calcmode="lin" valueType="num">
                                      <p:cBhvr>
                                        <p:cTn id="4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4" dur="450" decel="100000" fill="hold"/>
                                        <p:tgtEl>
                                          <p:spTgt spid="5">
                                            <p:txEl>
                                              <p:pRg st="4" end="4"/>
                                            </p:txEl>
                                          </p:spTgt>
                                        </p:tgtEl>
                                        <p:attrNameLst>
                                          <p:attrName>ppt_y</p:attrName>
                                        </p:attrNameLst>
                                      </p:cBhvr>
                                      <p:tavLst>
                                        <p:tav tm="0">
                                          <p:val>
                                            <p:strVal val="#ppt_y+1"/>
                                          </p:val>
                                        </p:tav>
                                        <p:tav tm="100000">
                                          <p:val>
                                            <p:strVal val="#ppt_y-.03"/>
                                          </p:val>
                                        </p:tav>
                                      </p:tavLst>
                                    </p:anim>
                                    <p:anim calcmode="lin" valueType="num">
                                      <p:cBhvr>
                                        <p:cTn id="45" dur="50" accel="100000" fill="hold">
                                          <p:stCondLst>
                                            <p:cond delay="450"/>
                                          </p:stCondLst>
                                        </p:cTn>
                                        <p:tgtEl>
                                          <p:spTgt spid="5">
                                            <p:txEl>
                                              <p:pRg st="4" end="4"/>
                                            </p:txEl>
                                          </p:spTgt>
                                        </p:tgtEl>
                                        <p:attrNameLst>
                                          <p:attrName>ppt_y</p:attrName>
                                        </p:attrNameLst>
                                      </p:cBhvr>
                                      <p:tavLst>
                                        <p:tav tm="0">
                                          <p:val>
                                            <p:strVal val="#ppt_y-.03"/>
                                          </p:val>
                                        </p:tav>
                                        <p:tav tm="100000">
                                          <p:val>
                                            <p:strVal val="#ppt_y"/>
                                          </p:val>
                                        </p:tav>
                                      </p:tavLst>
                                    </p:anim>
                                  </p:childTnLst>
                                </p:cTn>
                              </p:par>
                            </p:childTnLst>
                          </p:cTn>
                        </p:par>
                        <p:par>
                          <p:cTn id="46" fill="hold">
                            <p:stCondLst>
                              <p:cond delay="1500"/>
                            </p:stCondLst>
                            <p:childTnLst>
                              <p:par>
                                <p:cTn id="47" presetID="37" presetClass="entr" presetSubtype="0" fill="hold" grpId="0" nodeType="after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Effect transition="in" filter="fade">
                                      <p:cBhvr>
                                        <p:cTn id="49" dur="500"/>
                                        <p:tgtEl>
                                          <p:spTgt spid="5">
                                            <p:txEl>
                                              <p:pRg st="5" end="5"/>
                                            </p:txEl>
                                          </p:spTgt>
                                        </p:tgtEl>
                                      </p:cBhvr>
                                    </p:animEffect>
                                    <p:anim calcmode="lin" valueType="num">
                                      <p:cBhvr>
                                        <p:cTn id="50"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51" dur="450" decel="100000" fill="hold"/>
                                        <p:tgtEl>
                                          <p:spTgt spid="5">
                                            <p:txEl>
                                              <p:pRg st="5" end="5"/>
                                            </p:txEl>
                                          </p:spTgt>
                                        </p:tgtEl>
                                        <p:attrNameLst>
                                          <p:attrName>ppt_y</p:attrName>
                                        </p:attrNameLst>
                                      </p:cBhvr>
                                      <p:tavLst>
                                        <p:tav tm="0">
                                          <p:val>
                                            <p:strVal val="#ppt_y+1"/>
                                          </p:val>
                                        </p:tav>
                                        <p:tav tm="100000">
                                          <p:val>
                                            <p:strVal val="#ppt_y-.03"/>
                                          </p:val>
                                        </p:tav>
                                      </p:tavLst>
                                    </p:anim>
                                    <p:anim calcmode="lin" valueType="num">
                                      <p:cBhvr>
                                        <p:cTn id="52" dur="50" accel="100000" fill="hold">
                                          <p:stCondLst>
                                            <p:cond delay="450"/>
                                          </p:stCondLst>
                                        </p:cTn>
                                        <p:tgtEl>
                                          <p:spTgt spid="5">
                                            <p:txEl>
                                              <p:pRg st="5" end="5"/>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48"/>
        <p:cNvGrpSpPr/>
        <p:nvPr/>
      </p:nvGrpSpPr>
      <p:grpSpPr>
        <a:xfrm>
          <a:off x="0" y="0"/>
          <a:ext cx="0" cy="0"/>
          <a:chOff x="0" y="0"/>
          <a:chExt cx="0" cy="0"/>
        </a:xfrm>
      </p:grpSpPr>
      <p:pic>
        <p:nvPicPr>
          <p:cNvPr id="12" name="Picture 11" descr="Graphical user interface&#10;&#10;Description automatically generated">
            <a:extLst>
              <a:ext uri="{FF2B5EF4-FFF2-40B4-BE49-F238E27FC236}">
                <a16:creationId xmlns:a16="http://schemas.microsoft.com/office/drawing/2014/main" id="{2FDBF032-FCC4-818B-3F8D-B70BCE149DBB}"/>
              </a:ext>
            </a:extLst>
          </p:cNvPr>
          <p:cNvPicPr>
            <a:picLocks/>
          </p:cNvPicPr>
          <p:nvPr/>
        </p:nvPicPr>
        <p:blipFill rotWithShape="1">
          <a:blip r:embed="rId3"/>
          <a:srcRect l="51244" t="31867" r="15809" b="39204"/>
          <a:stretch/>
        </p:blipFill>
        <p:spPr>
          <a:xfrm>
            <a:off x="210589" y="618749"/>
            <a:ext cx="4618800" cy="3906000"/>
          </a:xfrm>
          <a:prstGeom prst="rect">
            <a:avLst/>
          </a:prstGeom>
          <a:ln w="28575">
            <a:solidFill>
              <a:srgbClr val="A98659"/>
            </a:solidFill>
          </a:ln>
        </p:spPr>
      </p:pic>
      <p:sp>
        <p:nvSpPr>
          <p:cNvPr id="13" name="TextBox 12">
            <a:extLst>
              <a:ext uri="{FF2B5EF4-FFF2-40B4-BE49-F238E27FC236}">
                <a16:creationId xmlns:a16="http://schemas.microsoft.com/office/drawing/2014/main" id="{41961003-A933-BDED-1598-B8C4157ADFF9}"/>
              </a:ext>
            </a:extLst>
          </p:cNvPr>
          <p:cNvSpPr txBox="1"/>
          <p:nvPr/>
        </p:nvSpPr>
        <p:spPr>
          <a:xfrm>
            <a:off x="4829389" y="1630786"/>
            <a:ext cx="4133838" cy="1881925"/>
          </a:xfrm>
          <a:prstGeom prst="rect">
            <a:avLst/>
          </a:prstGeom>
          <a:noFill/>
        </p:spPr>
        <p:txBody>
          <a:bodyPr wrap="square">
            <a:spAutoFit/>
          </a:bodyPr>
          <a:lstStyle/>
          <a:p>
            <a:pPr algn="ctr">
              <a:lnSpc>
                <a:spcPct val="150000"/>
              </a:lnSpc>
              <a:spcBef>
                <a:spcPts val="300"/>
              </a:spcBef>
              <a:spcAft>
                <a:spcPts val="300"/>
              </a:spcAft>
            </a:pPr>
            <a:r>
              <a:rPr lang="vi-VN" sz="2000" dirty="0">
                <a:solidFill>
                  <a:srgbClr val="3F3F3F"/>
                </a:solidFill>
                <a:effectLst/>
                <a:latin typeface="Arial" panose="020B0604020202020204" pitchFamily="34" charset="0"/>
                <a:ea typeface="Calibri" panose="020F0502020204030204" pitchFamily="34" charset="0"/>
                <a:cs typeface="Arial" panose="020B0604020202020204" pitchFamily="34" charset="0"/>
              </a:rPr>
              <a:t>Việc bầu cả đại biểu Quốc hội và Hội đồng nhân dân được tiến hành theo nguyên tắc phổ thông, bình đẳng, trực tiếp và bỏ phiếu kín.</a:t>
            </a:r>
            <a:endParaRPr lang="en-VN" sz="2000" dirty="0">
              <a:solidFill>
                <a:srgbClr val="3F3F3F"/>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2405875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881"/>
        <p:cNvGrpSpPr/>
        <p:nvPr/>
      </p:nvGrpSpPr>
      <p:grpSpPr>
        <a:xfrm>
          <a:off x="0" y="0"/>
          <a:ext cx="0" cy="0"/>
          <a:chOff x="0" y="0"/>
          <a:chExt cx="0" cy="0"/>
        </a:xfrm>
      </p:grpSpPr>
      <p:grpSp>
        <p:nvGrpSpPr>
          <p:cNvPr id="16" name="Group 15">
            <a:extLst>
              <a:ext uri="{FF2B5EF4-FFF2-40B4-BE49-F238E27FC236}">
                <a16:creationId xmlns:a16="http://schemas.microsoft.com/office/drawing/2014/main" id="{5149D448-EBF5-FC4E-CCDD-588230E520F0}"/>
              </a:ext>
            </a:extLst>
          </p:cNvPr>
          <p:cNvGrpSpPr/>
          <p:nvPr/>
        </p:nvGrpSpPr>
        <p:grpSpPr>
          <a:xfrm>
            <a:off x="2989364" y="287340"/>
            <a:ext cx="3165272" cy="941503"/>
            <a:chOff x="3070046" y="216309"/>
            <a:chExt cx="3165272" cy="941503"/>
          </a:xfrm>
        </p:grpSpPr>
        <p:sp>
          <p:nvSpPr>
            <p:cNvPr id="17" name="TextBox 10">
              <a:extLst>
                <a:ext uri="{FF2B5EF4-FFF2-40B4-BE49-F238E27FC236}">
                  <a16:creationId xmlns:a16="http://schemas.microsoft.com/office/drawing/2014/main" id="{7D91FCD8-F531-BE15-D202-EAED529A8D68}"/>
                </a:ext>
              </a:extLst>
            </p:cNvPr>
            <p:cNvSpPr txBox="1"/>
            <p:nvPr/>
          </p:nvSpPr>
          <p:spPr>
            <a:xfrm>
              <a:off x="3231410" y="361079"/>
              <a:ext cx="3003908" cy="796733"/>
            </a:xfrm>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noFill/>
            <a:ln w="28575">
              <a:solidFill>
                <a:srgbClr val="8C6D4B"/>
              </a:solidFill>
              <a:prstDash val="solid"/>
              <a:extLst>
                <a:ext uri="{C807C97D-BFC1-408E-A445-0C87EB9F89A2}">
                  <ask:lineSketchStyleProps xmlns:ask="http://schemas.microsoft.com/office/drawing/2018/sketchyshapes" sd="1219033472">
                    <a:prstGeom prst="roundRect">
                      <a:avLst/>
                    </a:prstGeom>
                    <ask:type>
                      <ask:lineSketchCurved/>
                    </ask:type>
                  </ask:lineSketchStyleProps>
                </a:ext>
              </a:extLst>
            </a:ln>
          </p:spPr>
          <p:txBody>
            <a:bodyPr wrap="square" lIns="0" tIns="0" rIns="0" bIns="72000" rtlCol="0" anchor="t">
              <a:spAutoFit/>
            </a:bodyPr>
            <a:lstStyle/>
            <a:p>
              <a:pPr algn="ctr">
                <a:lnSpc>
                  <a:spcPct val="150000"/>
                </a:lnSpc>
              </a:pPr>
              <a:endParaRPr lang="en-US" sz="3200" b="1" dirty="0">
                <a:solidFill>
                  <a:srgbClr val="F8E8D9"/>
                </a:solidFill>
                <a:latin typeface="Arial" panose="020B0604020202020204" pitchFamily="34" charset="0"/>
                <a:cs typeface="Arial" panose="020B0604020202020204" pitchFamily="34" charset="0"/>
              </a:endParaRPr>
            </a:p>
          </p:txBody>
        </p:sp>
        <p:sp>
          <p:nvSpPr>
            <p:cNvPr id="18" name="TextBox 10">
              <a:extLst>
                <a:ext uri="{FF2B5EF4-FFF2-40B4-BE49-F238E27FC236}">
                  <a16:creationId xmlns:a16="http://schemas.microsoft.com/office/drawing/2014/main" id="{9F32F333-3EAF-A043-EE77-760F67F8765B}"/>
                </a:ext>
              </a:extLst>
            </p:cNvPr>
            <p:cNvSpPr txBox="1"/>
            <p:nvPr/>
          </p:nvSpPr>
          <p:spPr>
            <a:xfrm>
              <a:off x="3070046" y="216309"/>
              <a:ext cx="3003908" cy="796733"/>
            </a:xfrm>
            <a:prstGeom prst="roundRect">
              <a:avLst/>
            </a:prstGeom>
            <a:solidFill>
              <a:srgbClr val="A98659"/>
            </a:solidFill>
            <a:ln w="28575">
              <a:solidFill>
                <a:srgbClr val="8C6D4B"/>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72000" rtlCol="0" anchor="t">
              <a:spAutoFit/>
            </a:bodyPr>
            <a:lstStyle/>
            <a:p>
              <a:pPr algn="ctr">
                <a:lnSpc>
                  <a:spcPct val="150000"/>
                </a:lnSpc>
              </a:pPr>
              <a:r>
                <a:rPr lang="en-US" sz="3200" b="1" dirty="0">
                  <a:solidFill>
                    <a:srgbClr val="F8E8D9"/>
                  </a:solidFill>
                  <a:latin typeface="Arial" panose="020B0604020202020204" pitchFamily="34" charset="0"/>
                  <a:cs typeface="Arial" panose="020B0604020202020204" pitchFamily="34" charset="0"/>
                </a:rPr>
                <a:t>VẬN DỤNG</a:t>
              </a:r>
            </a:p>
          </p:txBody>
        </p:sp>
      </p:grpSp>
      <p:grpSp>
        <p:nvGrpSpPr>
          <p:cNvPr id="6" name="Group 5">
            <a:extLst>
              <a:ext uri="{FF2B5EF4-FFF2-40B4-BE49-F238E27FC236}">
                <a16:creationId xmlns:a16="http://schemas.microsoft.com/office/drawing/2014/main" id="{E9918BE2-98B4-82D7-0573-9B161D8FB11F}"/>
              </a:ext>
            </a:extLst>
          </p:cNvPr>
          <p:cNvGrpSpPr/>
          <p:nvPr/>
        </p:nvGrpSpPr>
        <p:grpSpPr>
          <a:xfrm>
            <a:off x="376502" y="1314341"/>
            <a:ext cx="8390996" cy="3444992"/>
            <a:chOff x="-585523" y="1412759"/>
            <a:chExt cx="8390996" cy="3444992"/>
          </a:xfrm>
        </p:grpSpPr>
        <p:sp>
          <p:nvSpPr>
            <p:cNvPr id="7" name="TextBox 6">
              <a:extLst>
                <a:ext uri="{FF2B5EF4-FFF2-40B4-BE49-F238E27FC236}">
                  <a16:creationId xmlns:a16="http://schemas.microsoft.com/office/drawing/2014/main" id="{B93AD514-94A5-7A7C-F83A-C0E9D832AAE7}"/>
                </a:ext>
              </a:extLst>
            </p:cNvPr>
            <p:cNvSpPr txBox="1"/>
            <p:nvPr/>
          </p:nvSpPr>
          <p:spPr>
            <a:xfrm>
              <a:off x="-585523" y="1975552"/>
              <a:ext cx="8390996" cy="2882199"/>
            </a:xfrm>
            <a:prstGeom prst="rect">
              <a:avLst/>
            </a:prstGeom>
            <a:noFill/>
            <a:ln w="28575">
              <a:noFill/>
              <a:prstDash val="dash"/>
            </a:ln>
          </p:spPr>
          <p:txBody>
            <a:bodyPr wrap="square">
              <a:spAutoFit/>
            </a:bodyPr>
            <a:lstStyle/>
            <a:p>
              <a:pPr algn="just">
                <a:lnSpc>
                  <a:spcPct val="150000"/>
                </a:lnSpc>
                <a:spcBef>
                  <a:spcPts val="100"/>
                </a:spcBef>
                <a:spcAft>
                  <a:spcPts val="100"/>
                </a:spcAft>
              </a:pPr>
              <a:r>
                <a:rPr lang="vi-VN" sz="2000" dirty="0">
                  <a:solidFill>
                    <a:srgbClr val="A98659"/>
                  </a:solidFill>
                  <a:effectLst/>
                  <a:latin typeface="Arial" panose="020B0604020202020204" pitchFamily="34" charset="0"/>
                  <a:ea typeface="Arial" panose="020B0604020202020204" pitchFamily="34" charset="0"/>
                  <a:cs typeface="Arial" panose="020B0604020202020204" pitchFamily="34" charset="0"/>
                </a:rPr>
                <a:t>Nhiệm vụ 1</a:t>
              </a:r>
              <a:r>
                <a:rPr lang="vi-VN"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a:t>
              </a:r>
              <a:r>
                <a:rPr lang="vi-VN" sz="2000" dirty="0">
                  <a:solidFill>
                    <a:srgbClr val="3F3F3F"/>
                  </a:solidFill>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latin typeface="Arial" panose="020B0604020202020204" pitchFamily="34" charset="0"/>
                  <a:ea typeface="Arial" panose="020B0604020202020204" pitchFamily="34" charset="0"/>
                  <a:cs typeface="Arial" panose="020B0604020202020204" pitchFamily="34" charset="0"/>
                </a:rPr>
                <a:t>X</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ây</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dựng</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kế</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hoạch</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tổ</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chức</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i="1" dirty="0" err="1">
                  <a:solidFill>
                    <a:srgbClr val="3F3F3F"/>
                  </a:solidFill>
                  <a:effectLst/>
                  <a:latin typeface="Arial" panose="020B0604020202020204" pitchFamily="34" charset="0"/>
                  <a:ea typeface="Arial" panose="020B0604020202020204" pitchFamily="34" charset="0"/>
                  <a:cs typeface="Arial" panose="020B0604020202020204" pitchFamily="34" charset="0"/>
                </a:rPr>
                <a:t>Hội</a:t>
              </a:r>
              <a:r>
                <a:rPr lang="nl-NL" sz="2000" i="1"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i="1" dirty="0" err="1">
                  <a:solidFill>
                    <a:srgbClr val="3F3F3F"/>
                  </a:solidFill>
                  <a:effectLst/>
                  <a:latin typeface="Arial" panose="020B0604020202020204" pitchFamily="34" charset="0"/>
                  <a:ea typeface="Arial" panose="020B0604020202020204" pitchFamily="34" charset="0"/>
                  <a:cs typeface="Arial" panose="020B0604020202020204" pitchFamily="34" charset="0"/>
                </a:rPr>
                <a:t>thi</a:t>
              </a:r>
              <a:r>
                <a:rPr lang="nl-NL" sz="2000" i="1"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i="1" dirty="0" err="1">
                  <a:solidFill>
                    <a:srgbClr val="3F3F3F"/>
                  </a:solidFill>
                  <a:effectLst/>
                  <a:latin typeface="Arial" panose="020B0604020202020204" pitchFamily="34" charset="0"/>
                  <a:ea typeface="Arial" panose="020B0604020202020204" pitchFamily="34" charset="0"/>
                  <a:cs typeface="Arial" panose="020B0604020202020204" pitchFamily="34" charset="0"/>
                </a:rPr>
                <a:t>tuyên</a:t>
              </a:r>
              <a:r>
                <a:rPr lang="nl-NL" sz="2000" i="1"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i="1" dirty="0" err="1">
                  <a:solidFill>
                    <a:srgbClr val="3F3F3F"/>
                  </a:solidFill>
                  <a:effectLst/>
                  <a:latin typeface="Arial" panose="020B0604020202020204" pitchFamily="34" charset="0"/>
                  <a:ea typeface="Arial" panose="020B0604020202020204" pitchFamily="34" charset="0"/>
                  <a:cs typeface="Arial" panose="020B0604020202020204" pitchFamily="34" charset="0"/>
                </a:rPr>
                <a:t>truyền</a:t>
              </a:r>
              <a:r>
                <a:rPr lang="nl-NL" sz="2000" i="1"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i="1" dirty="0" err="1">
                  <a:solidFill>
                    <a:srgbClr val="3F3F3F"/>
                  </a:solidFill>
                  <a:effectLst/>
                  <a:latin typeface="Arial" panose="020B0604020202020204" pitchFamily="34" charset="0"/>
                  <a:ea typeface="Arial" panose="020B0604020202020204" pitchFamily="34" charset="0"/>
                  <a:cs typeface="Arial" panose="020B0604020202020204" pitchFamily="34" charset="0"/>
                </a:rPr>
                <a:t>nội</a:t>
              </a:r>
              <a:r>
                <a:rPr lang="nl-NL" sz="2000" i="1"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i="1" dirty="0" err="1">
                  <a:solidFill>
                    <a:srgbClr val="3F3F3F"/>
                  </a:solidFill>
                  <a:effectLst/>
                  <a:latin typeface="Arial" panose="020B0604020202020204" pitchFamily="34" charset="0"/>
                  <a:ea typeface="Arial" panose="020B0604020202020204" pitchFamily="34" charset="0"/>
                  <a:cs typeface="Arial" panose="020B0604020202020204" pitchFamily="34" charset="0"/>
                </a:rPr>
                <a:t>dung</a:t>
              </a:r>
              <a:r>
                <a:rPr lang="nl-NL" sz="2000" i="1"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i="1" dirty="0" err="1">
                  <a:solidFill>
                    <a:srgbClr val="3F3F3F"/>
                  </a:solidFill>
                  <a:effectLst/>
                  <a:latin typeface="Arial" panose="020B0604020202020204" pitchFamily="34" charset="0"/>
                  <a:ea typeface="Arial" panose="020B0604020202020204" pitchFamily="34" charset="0"/>
                  <a:cs typeface="Arial" panose="020B0604020202020204" pitchFamily="34" charset="0"/>
                </a:rPr>
                <a:t>của</a:t>
              </a:r>
              <a:r>
                <a:rPr lang="nl-NL" sz="2000" i="1"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i="1" dirty="0" err="1">
                  <a:solidFill>
                    <a:srgbClr val="3F3F3F"/>
                  </a:solidFill>
                  <a:effectLst/>
                  <a:latin typeface="Arial" panose="020B0604020202020204" pitchFamily="34" charset="0"/>
                  <a:ea typeface="Arial" panose="020B0604020202020204" pitchFamily="34" charset="0"/>
                  <a:cs typeface="Arial" panose="020B0604020202020204" pitchFamily="34" charset="0"/>
                </a:rPr>
                <a:t>Hiến</a:t>
              </a:r>
              <a:r>
                <a:rPr lang="nl-NL" sz="2000" i="1"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i="1" dirty="0" err="1">
                  <a:solidFill>
                    <a:srgbClr val="3F3F3F"/>
                  </a:solidFill>
                  <a:effectLst/>
                  <a:latin typeface="Arial" panose="020B0604020202020204" pitchFamily="34" charset="0"/>
                  <a:ea typeface="Arial" panose="020B0604020202020204" pitchFamily="34" charset="0"/>
                  <a:cs typeface="Arial" panose="020B0604020202020204" pitchFamily="34" charset="0"/>
                </a:rPr>
                <a:t>pháp</a:t>
              </a:r>
              <a:r>
                <a:rPr lang="nl-NL" sz="2000" i="1" dirty="0">
                  <a:solidFill>
                    <a:srgbClr val="3F3F3F"/>
                  </a:solidFill>
                  <a:effectLst/>
                  <a:latin typeface="Arial" panose="020B0604020202020204" pitchFamily="34" charset="0"/>
                  <a:ea typeface="Arial" panose="020B0604020202020204" pitchFamily="34" charset="0"/>
                  <a:cs typeface="Arial" panose="020B0604020202020204" pitchFamily="34" charset="0"/>
                </a:rPr>
                <a:t> 2013 </a:t>
              </a:r>
              <a:r>
                <a:rPr lang="nl-NL" sz="2000" i="1" dirty="0" err="1">
                  <a:solidFill>
                    <a:srgbClr val="3F3F3F"/>
                  </a:solidFill>
                  <a:effectLst/>
                  <a:latin typeface="Arial" panose="020B0604020202020204" pitchFamily="34" charset="0"/>
                  <a:ea typeface="Arial" panose="020B0604020202020204" pitchFamily="34" charset="0"/>
                  <a:cs typeface="Arial" panose="020B0604020202020204" pitchFamily="34" charset="0"/>
                </a:rPr>
                <a:t>về</a:t>
              </a:r>
              <a:r>
                <a:rPr lang="nl-NL" sz="2000" i="1"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i="1" dirty="0" err="1">
                  <a:solidFill>
                    <a:srgbClr val="3F3F3F"/>
                  </a:solidFill>
                  <a:effectLst/>
                  <a:latin typeface="Arial" panose="020B0604020202020204" pitchFamily="34" charset="0"/>
                  <a:ea typeface="Arial" panose="020B0604020202020204" pitchFamily="34" charset="0"/>
                  <a:cs typeface="Arial" panose="020B0604020202020204" pitchFamily="34" charset="0"/>
                </a:rPr>
                <a:t>đường</a:t>
              </a:r>
              <a:r>
                <a:rPr lang="nl-NL" sz="2000" i="1"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i="1" dirty="0" err="1">
                  <a:solidFill>
                    <a:srgbClr val="3F3F3F"/>
                  </a:solidFill>
                  <a:effectLst/>
                  <a:latin typeface="Arial" panose="020B0604020202020204" pitchFamily="34" charset="0"/>
                  <a:ea typeface="Arial" panose="020B0604020202020204" pitchFamily="34" charset="0"/>
                  <a:cs typeface="Arial" panose="020B0604020202020204" pitchFamily="34" charset="0"/>
                </a:rPr>
                <a:t>lối</a:t>
              </a:r>
              <a:r>
                <a:rPr lang="nl-NL" sz="2000" i="1"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i="1" dirty="0" err="1">
                  <a:solidFill>
                    <a:srgbClr val="3F3F3F"/>
                  </a:solidFill>
                  <a:effectLst/>
                  <a:latin typeface="Arial" panose="020B0604020202020204" pitchFamily="34" charset="0"/>
                  <a:ea typeface="Arial" panose="020B0604020202020204" pitchFamily="34" charset="0"/>
                  <a:cs typeface="Arial" panose="020B0604020202020204" pitchFamily="34" charset="0"/>
                </a:rPr>
                <a:t>đối</a:t>
              </a:r>
              <a:r>
                <a:rPr lang="nl-NL" sz="2000" i="1"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i="1" dirty="0" err="1">
                  <a:solidFill>
                    <a:srgbClr val="3F3F3F"/>
                  </a:solidFill>
                  <a:effectLst/>
                  <a:latin typeface="Arial" panose="020B0604020202020204" pitchFamily="34" charset="0"/>
                  <a:ea typeface="Arial" panose="020B0604020202020204" pitchFamily="34" charset="0"/>
                  <a:cs typeface="Arial" panose="020B0604020202020204" pitchFamily="34" charset="0"/>
                </a:rPr>
                <a:t>ngoại</a:t>
              </a:r>
              <a:r>
                <a:rPr lang="nl-NL" sz="2000" i="1"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i="1" dirty="0" err="1">
                  <a:solidFill>
                    <a:srgbClr val="3F3F3F"/>
                  </a:solidFill>
                  <a:effectLst/>
                  <a:latin typeface="Arial" panose="020B0604020202020204" pitchFamily="34" charset="0"/>
                  <a:ea typeface="Arial" panose="020B0604020202020204" pitchFamily="34" charset="0"/>
                  <a:cs typeface="Arial" panose="020B0604020202020204" pitchFamily="34" charset="0"/>
                </a:rPr>
                <a:t>của</a:t>
              </a:r>
              <a:r>
                <a:rPr lang="nl-NL" sz="2000" i="1"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i="1" dirty="0" err="1">
                  <a:solidFill>
                    <a:srgbClr val="3F3F3F"/>
                  </a:solidFill>
                  <a:effectLst/>
                  <a:latin typeface="Arial" panose="020B0604020202020204" pitchFamily="34" charset="0"/>
                  <a:ea typeface="Arial" panose="020B0604020202020204" pitchFamily="34" charset="0"/>
                  <a:cs typeface="Arial" panose="020B0604020202020204" pitchFamily="34" charset="0"/>
                </a:rPr>
                <a:t>Việt</a:t>
              </a:r>
              <a:r>
                <a:rPr lang="nl-NL" sz="2000" i="1" dirty="0">
                  <a:solidFill>
                    <a:srgbClr val="3F3F3F"/>
                  </a:solidFill>
                  <a:effectLst/>
                  <a:latin typeface="Arial" panose="020B0604020202020204" pitchFamily="34" charset="0"/>
                  <a:ea typeface="Arial" panose="020B0604020202020204" pitchFamily="34" charset="0"/>
                  <a:cs typeface="Arial" panose="020B0604020202020204" pitchFamily="34" charset="0"/>
                </a:rPr>
                <a:t> Nam </a:t>
              </a:r>
              <a:r>
                <a:rPr lang="nl-NL" sz="2000" i="1" dirty="0" err="1">
                  <a:solidFill>
                    <a:srgbClr val="3F3F3F"/>
                  </a:solidFill>
                  <a:effectLst/>
                  <a:latin typeface="Arial" panose="020B0604020202020204" pitchFamily="34" charset="0"/>
                  <a:ea typeface="Arial" panose="020B0604020202020204" pitchFamily="34" charset="0"/>
                  <a:cs typeface="Arial" panose="020B0604020202020204" pitchFamily="34" charset="0"/>
                </a:rPr>
                <a:t>với</a:t>
              </a:r>
              <a:r>
                <a:rPr lang="nl-NL" sz="2000" i="1"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i="1" dirty="0" err="1">
                  <a:solidFill>
                    <a:srgbClr val="3F3F3F"/>
                  </a:solidFill>
                  <a:effectLst/>
                  <a:latin typeface="Arial" panose="020B0604020202020204" pitchFamily="34" charset="0"/>
                  <a:ea typeface="Arial" panose="020B0604020202020204" pitchFamily="34" charset="0"/>
                  <a:cs typeface="Arial" panose="020B0604020202020204" pitchFamily="34" charset="0"/>
                </a:rPr>
                <a:t>các</a:t>
              </a:r>
              <a:r>
                <a:rPr lang="nl-NL" sz="2000" i="1"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i="1" dirty="0" err="1">
                  <a:solidFill>
                    <a:srgbClr val="3F3F3F"/>
                  </a:solidFill>
                  <a:effectLst/>
                  <a:latin typeface="Arial" panose="020B0604020202020204" pitchFamily="34" charset="0"/>
                  <a:ea typeface="Arial" panose="020B0604020202020204" pitchFamily="34" charset="0"/>
                  <a:cs typeface="Arial" panose="020B0604020202020204" pitchFamily="34" charset="0"/>
                </a:rPr>
                <a:t>nước</a:t>
              </a:r>
              <a:r>
                <a:rPr lang="nl-NL" sz="2000" i="1"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i="1" dirty="0" err="1">
                  <a:solidFill>
                    <a:srgbClr val="3F3F3F"/>
                  </a:solidFill>
                  <a:effectLst/>
                  <a:latin typeface="Arial" panose="020B0604020202020204" pitchFamily="34" charset="0"/>
                  <a:ea typeface="Arial" panose="020B0604020202020204" pitchFamily="34" charset="0"/>
                  <a:cs typeface="Arial" panose="020B0604020202020204" pitchFamily="34" charset="0"/>
                </a:rPr>
                <a:t>trên</a:t>
              </a:r>
              <a:r>
                <a:rPr lang="nl-NL" sz="2000" i="1"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i="1" dirty="0" err="1">
                  <a:solidFill>
                    <a:srgbClr val="3F3F3F"/>
                  </a:solidFill>
                  <a:effectLst/>
                  <a:latin typeface="Arial" panose="020B0604020202020204" pitchFamily="34" charset="0"/>
                  <a:ea typeface="Arial" panose="020B0604020202020204" pitchFamily="34" charset="0"/>
                  <a:cs typeface="Arial" panose="020B0604020202020204" pitchFamily="34" charset="0"/>
                </a:rPr>
                <a:t>thế</a:t>
              </a:r>
              <a:r>
                <a:rPr lang="nl-NL" sz="2000" i="1"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i="1" dirty="0" err="1">
                  <a:solidFill>
                    <a:srgbClr val="3F3F3F"/>
                  </a:solidFill>
                  <a:effectLst/>
                  <a:latin typeface="Arial" panose="020B0604020202020204" pitchFamily="34" charset="0"/>
                  <a:ea typeface="Arial" panose="020B0604020202020204" pitchFamily="34" charset="0"/>
                  <a:cs typeface="Arial" panose="020B0604020202020204" pitchFamily="34" charset="0"/>
                </a:rPr>
                <a:t>giới</a:t>
              </a:r>
              <a:r>
                <a:rPr lang="nl-NL" sz="2000" dirty="0">
                  <a:solidFill>
                    <a:srgbClr val="3F3F3F"/>
                  </a:solidFill>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theo</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hình</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thức</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sân</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khấu</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hóa</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với</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3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phần</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thi</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endParaRPr lang="en-VN" sz="2000" dirty="0">
                <a:solidFill>
                  <a:srgbClr val="3F3F3F"/>
                </a:solidFill>
                <a:effectLst/>
                <a:latin typeface="Arial" panose="020B0604020202020204" pitchFamily="34" charset="0"/>
                <a:ea typeface="Arial" panose="020B0604020202020204" pitchFamily="34" charset="0"/>
                <a:cs typeface="Arial" panose="020B0604020202020204" pitchFamily="34" charset="0"/>
              </a:endParaRPr>
            </a:p>
            <a:p>
              <a:pPr marL="342900" lvl="0" indent="-342900" algn="just">
                <a:lnSpc>
                  <a:spcPct val="150000"/>
                </a:lnSpc>
                <a:spcBef>
                  <a:spcPts val="100"/>
                </a:spcBef>
                <a:spcAft>
                  <a:spcPts val="100"/>
                </a:spcAft>
                <a:buFont typeface="Arial" panose="020B0604020202020204" pitchFamily="34" charset="0"/>
                <a:buChar char="•"/>
              </a:pPr>
              <a:r>
                <a:rPr lang="vi-VN"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Hiểu biết kiến thức (trắc nghiệm khách quan)</a:t>
              </a:r>
            </a:p>
            <a:p>
              <a:pPr marL="342900" lvl="0" indent="-342900" algn="just">
                <a:lnSpc>
                  <a:spcPct val="150000"/>
                </a:lnSpc>
                <a:spcBef>
                  <a:spcPts val="100"/>
                </a:spcBef>
                <a:spcAft>
                  <a:spcPts val="100"/>
                </a:spcAft>
                <a:buFont typeface="Arial" panose="020B0604020202020204" pitchFamily="34" charset="0"/>
                <a:buChar char="•"/>
              </a:pPr>
              <a:r>
                <a:rPr lang="vi-VN" sz="2000" dirty="0">
                  <a:solidFill>
                    <a:srgbClr val="3F3F3F"/>
                  </a:solidFill>
                  <a:latin typeface="Arial" panose="020B0604020202020204" pitchFamily="34" charset="0"/>
                  <a:ea typeface="Arial" panose="020B0604020202020204" pitchFamily="34" charset="0"/>
                  <a:cs typeface="Arial" panose="020B0604020202020204" pitchFamily="34" charset="0"/>
                </a:rPr>
                <a:t>Tài năng (tiểu phẩm xây dựng từ Vận dụng 1, SGK trang 97)</a:t>
              </a:r>
            </a:p>
            <a:p>
              <a:pPr marL="342900" lvl="0" indent="-342900" algn="just">
                <a:lnSpc>
                  <a:spcPct val="150000"/>
                </a:lnSpc>
                <a:spcBef>
                  <a:spcPts val="100"/>
                </a:spcBef>
                <a:spcAft>
                  <a:spcPts val="100"/>
                </a:spcAft>
                <a:buFont typeface="Arial" panose="020B0604020202020204" pitchFamily="34" charset="0"/>
                <a:buChar char="•"/>
              </a:pPr>
              <a:r>
                <a:rPr lang="vi-VN"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Hùng biện (báo cáo khảo sát xây dựng từ Vận dụng 1, SGK trang 97)</a:t>
              </a:r>
            </a:p>
          </p:txBody>
        </p:sp>
        <p:sp>
          <p:nvSpPr>
            <p:cNvPr id="8" name="TextBox 10">
              <a:extLst>
                <a:ext uri="{FF2B5EF4-FFF2-40B4-BE49-F238E27FC236}">
                  <a16:creationId xmlns:a16="http://schemas.microsoft.com/office/drawing/2014/main" id="{1C97ED42-A5AF-BDDD-CB8B-453C0E0F4093}"/>
                </a:ext>
              </a:extLst>
            </p:cNvPr>
            <p:cNvSpPr txBox="1"/>
            <p:nvPr/>
          </p:nvSpPr>
          <p:spPr>
            <a:xfrm>
              <a:off x="1976118" y="1412759"/>
              <a:ext cx="3429077" cy="485518"/>
            </a:xfrm>
            <a:prstGeom prst="rect">
              <a:avLst/>
            </a:prstGeom>
          </p:spPr>
          <p:txBody>
            <a:bodyPr wrap="square" lIns="0" tIns="0" rIns="0" bIns="0" rtlCol="0" anchor="t">
              <a:spAutoFit/>
            </a:bodyPr>
            <a:lstStyle/>
            <a:p>
              <a:pPr algn="ctr">
                <a:lnSpc>
                  <a:spcPct val="150000"/>
                </a:lnSpc>
              </a:pPr>
              <a:r>
                <a:rPr lang="en-US" sz="2400" b="1" dirty="0">
                  <a:latin typeface="Arial" panose="020B0604020202020204" pitchFamily="34" charset="0"/>
                  <a:cs typeface="Arial" panose="020B0604020202020204" pitchFamily="34" charset="0"/>
                </a:rPr>
                <a:t>HOẠT ĐỘNG NHÓM</a:t>
              </a:r>
            </a:p>
          </p:txBody>
        </p:sp>
      </p:grpSp>
    </p:spTree>
    <p:extLst>
      <p:ext uri="{BB962C8B-B14F-4D97-AF65-F5344CB8AC3E}">
        <p14:creationId xmlns:p14="http://schemas.microsoft.com/office/powerpoint/2010/main" val="412976746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5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6"/>
                                        </p:tgtEl>
                                        <p:attrNameLst>
                                          <p:attrName>ppt_x</p:attrName>
                                          <p:attrName>ppt_y</p:attrName>
                                        </p:attrNameLst>
                                      </p:cBhvr>
                                    </p:animMotion>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881"/>
        <p:cNvGrpSpPr/>
        <p:nvPr/>
      </p:nvGrpSpPr>
      <p:grpSpPr>
        <a:xfrm>
          <a:off x="0" y="0"/>
          <a:ext cx="0" cy="0"/>
          <a:chOff x="0" y="0"/>
          <a:chExt cx="0" cy="0"/>
        </a:xfrm>
      </p:grpSpPr>
      <p:grpSp>
        <p:nvGrpSpPr>
          <p:cNvPr id="16" name="Group 15">
            <a:extLst>
              <a:ext uri="{FF2B5EF4-FFF2-40B4-BE49-F238E27FC236}">
                <a16:creationId xmlns:a16="http://schemas.microsoft.com/office/drawing/2014/main" id="{5149D448-EBF5-FC4E-CCDD-588230E520F0}"/>
              </a:ext>
            </a:extLst>
          </p:cNvPr>
          <p:cNvGrpSpPr/>
          <p:nvPr/>
        </p:nvGrpSpPr>
        <p:grpSpPr>
          <a:xfrm>
            <a:off x="2989364" y="287340"/>
            <a:ext cx="3165272" cy="941503"/>
            <a:chOff x="3070046" y="216309"/>
            <a:chExt cx="3165272" cy="941503"/>
          </a:xfrm>
        </p:grpSpPr>
        <p:sp>
          <p:nvSpPr>
            <p:cNvPr id="17" name="TextBox 10">
              <a:extLst>
                <a:ext uri="{FF2B5EF4-FFF2-40B4-BE49-F238E27FC236}">
                  <a16:creationId xmlns:a16="http://schemas.microsoft.com/office/drawing/2014/main" id="{7D91FCD8-F531-BE15-D202-EAED529A8D68}"/>
                </a:ext>
              </a:extLst>
            </p:cNvPr>
            <p:cNvSpPr txBox="1"/>
            <p:nvPr/>
          </p:nvSpPr>
          <p:spPr>
            <a:xfrm>
              <a:off x="3231410" y="361079"/>
              <a:ext cx="3003908" cy="796733"/>
            </a:xfrm>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noFill/>
            <a:ln w="28575">
              <a:solidFill>
                <a:srgbClr val="8C6D4B"/>
              </a:solidFill>
              <a:prstDash val="solid"/>
              <a:extLst>
                <a:ext uri="{C807C97D-BFC1-408E-A445-0C87EB9F89A2}">
                  <ask:lineSketchStyleProps xmlns:ask="http://schemas.microsoft.com/office/drawing/2018/sketchyshapes" sd="1219033472">
                    <a:prstGeom prst="roundRect">
                      <a:avLst/>
                    </a:prstGeom>
                    <ask:type>
                      <ask:lineSketchCurved/>
                    </ask:type>
                  </ask:lineSketchStyleProps>
                </a:ext>
              </a:extLst>
            </a:ln>
          </p:spPr>
          <p:txBody>
            <a:bodyPr wrap="square" lIns="0" tIns="0" rIns="0" bIns="72000" rtlCol="0" anchor="t">
              <a:spAutoFit/>
            </a:bodyPr>
            <a:lstStyle/>
            <a:p>
              <a:pPr algn="ctr">
                <a:lnSpc>
                  <a:spcPct val="150000"/>
                </a:lnSpc>
              </a:pPr>
              <a:endParaRPr lang="en-US" sz="3200" b="1" dirty="0">
                <a:solidFill>
                  <a:srgbClr val="F8E8D9"/>
                </a:solidFill>
                <a:latin typeface="Arial" panose="020B0604020202020204" pitchFamily="34" charset="0"/>
                <a:cs typeface="Arial" panose="020B0604020202020204" pitchFamily="34" charset="0"/>
              </a:endParaRPr>
            </a:p>
          </p:txBody>
        </p:sp>
        <p:sp>
          <p:nvSpPr>
            <p:cNvPr id="18" name="TextBox 10">
              <a:extLst>
                <a:ext uri="{FF2B5EF4-FFF2-40B4-BE49-F238E27FC236}">
                  <a16:creationId xmlns:a16="http://schemas.microsoft.com/office/drawing/2014/main" id="{9F32F333-3EAF-A043-EE77-760F67F8765B}"/>
                </a:ext>
              </a:extLst>
            </p:cNvPr>
            <p:cNvSpPr txBox="1"/>
            <p:nvPr/>
          </p:nvSpPr>
          <p:spPr>
            <a:xfrm>
              <a:off x="3070046" y="216309"/>
              <a:ext cx="3003908" cy="796733"/>
            </a:xfrm>
            <a:prstGeom prst="roundRect">
              <a:avLst/>
            </a:prstGeom>
            <a:solidFill>
              <a:srgbClr val="A98659"/>
            </a:solidFill>
            <a:ln w="28575">
              <a:solidFill>
                <a:srgbClr val="8C6D4B"/>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72000" rtlCol="0" anchor="t">
              <a:spAutoFit/>
            </a:bodyPr>
            <a:lstStyle/>
            <a:p>
              <a:pPr algn="ctr">
                <a:lnSpc>
                  <a:spcPct val="150000"/>
                </a:lnSpc>
              </a:pPr>
              <a:r>
                <a:rPr lang="en-US" sz="3200" b="1" dirty="0">
                  <a:solidFill>
                    <a:srgbClr val="F8E8D9"/>
                  </a:solidFill>
                  <a:latin typeface="Arial" panose="020B0604020202020204" pitchFamily="34" charset="0"/>
                  <a:cs typeface="Arial" panose="020B0604020202020204" pitchFamily="34" charset="0"/>
                </a:rPr>
                <a:t>VẬN DỤNG</a:t>
              </a:r>
            </a:p>
          </p:txBody>
        </p:sp>
      </p:grpSp>
      <p:sp>
        <p:nvSpPr>
          <p:cNvPr id="7" name="TextBox 6">
            <a:extLst>
              <a:ext uri="{FF2B5EF4-FFF2-40B4-BE49-F238E27FC236}">
                <a16:creationId xmlns:a16="http://schemas.microsoft.com/office/drawing/2014/main" id="{B93AD514-94A5-7A7C-F83A-C0E9D832AAE7}"/>
              </a:ext>
            </a:extLst>
          </p:cNvPr>
          <p:cNvSpPr txBox="1"/>
          <p:nvPr/>
        </p:nvSpPr>
        <p:spPr>
          <a:xfrm>
            <a:off x="512101" y="2030127"/>
            <a:ext cx="8119798" cy="2473241"/>
          </a:xfrm>
          <a:prstGeom prst="rect">
            <a:avLst/>
          </a:prstGeom>
          <a:noFill/>
          <a:ln w="28575">
            <a:noFill/>
            <a:prstDash val="dash"/>
          </a:ln>
        </p:spPr>
        <p:txBody>
          <a:bodyPr wrap="square">
            <a:spAutoFit/>
          </a:bodyPr>
          <a:lstStyle/>
          <a:p>
            <a:pPr algn="just">
              <a:lnSpc>
                <a:spcPct val="150000"/>
              </a:lnSpc>
              <a:spcBef>
                <a:spcPts val="100"/>
              </a:spcBef>
              <a:spcAft>
                <a:spcPts val="100"/>
              </a:spcAft>
            </a:pPr>
            <a:r>
              <a:rPr lang="vi-VN" sz="2000" dirty="0">
                <a:solidFill>
                  <a:srgbClr val="A98659"/>
                </a:solidFill>
                <a:effectLst/>
                <a:latin typeface="Arial" panose="020B0604020202020204" pitchFamily="34" charset="0"/>
                <a:ea typeface="Arial" panose="020B0604020202020204" pitchFamily="34" charset="0"/>
                <a:cs typeface="Arial" panose="020B0604020202020204" pitchFamily="34" charset="0"/>
              </a:rPr>
              <a:t>Nhiệm vụ 2</a:t>
            </a:r>
            <a:r>
              <a:rPr lang="vi-VN"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a:t>
            </a:r>
          </a:p>
          <a:p>
            <a:pPr marL="285750" indent="-285750" algn="just">
              <a:lnSpc>
                <a:spcPct val="150000"/>
              </a:lnSpc>
              <a:spcBef>
                <a:spcPts val="300"/>
              </a:spcBef>
              <a:spcAft>
                <a:spcPts val="300"/>
              </a:spcAft>
              <a:buFont typeface="Arial" panose="020B0604020202020204" pitchFamily="34" charset="0"/>
              <a:buChar char="•"/>
            </a:pP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Sưu</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tập</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tranh</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ảnh</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thông</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tin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về</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Hoàng</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Sa,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Trường</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Sa,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khẳng</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định</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chủ</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quyền</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của</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Việt</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Nam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đối</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với</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hai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quần</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đảo</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này</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a:t>
            </a:r>
            <a:endParaRPr lang="en-VN" sz="2000" dirty="0">
              <a:solidFill>
                <a:srgbClr val="3F3F3F"/>
              </a:solidFill>
              <a:latin typeface="Times New Roman" panose="02020603050405020304" pitchFamily="18" charset="0"/>
              <a:ea typeface="Arial" panose="020B0604020202020204" pitchFamily="34" charset="0"/>
              <a:cs typeface="Times New Roman" panose="02020603050405020304" pitchFamily="18" charset="0"/>
            </a:endParaRPr>
          </a:p>
          <a:p>
            <a:pPr marL="285750" indent="-285750" algn="just">
              <a:lnSpc>
                <a:spcPct val="150000"/>
              </a:lnSpc>
              <a:spcBef>
                <a:spcPts val="300"/>
              </a:spcBef>
              <a:spcAft>
                <a:spcPts val="300"/>
              </a:spcAft>
              <a:buFont typeface="Arial" panose="020B0604020202020204" pitchFamily="34" charset="0"/>
              <a:buChar char="•"/>
            </a:pP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Hãy</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latin typeface="Arial" panose="020B0604020202020204" pitchFamily="34" charset="0"/>
                <a:ea typeface="Arial" panose="020B0604020202020204" pitchFamily="34" charset="0"/>
                <a:cs typeface="Times New Roman" panose="02020603050405020304" pitchFamily="18" charset="0"/>
              </a:rPr>
              <a:t>v</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iết</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một</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bức</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thư</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với</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chủ</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đề</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Hoàng</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Sa,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Trường</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Sa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thân</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yêu</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của</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chúng</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 </a:t>
            </a:r>
            <a:r>
              <a:rPr lang="nl-NL" sz="2000" dirty="0" err="1">
                <a:solidFill>
                  <a:srgbClr val="3F3F3F"/>
                </a:solidFill>
                <a:effectLst/>
                <a:latin typeface="Arial" panose="020B0604020202020204" pitchFamily="34" charset="0"/>
                <a:ea typeface="Arial" panose="020B0604020202020204" pitchFamily="34" charset="0"/>
                <a:cs typeface="Times New Roman" panose="02020603050405020304" pitchFamily="18" charset="0"/>
              </a:rPr>
              <a:t>em</a:t>
            </a:r>
            <a:r>
              <a:rPr lang="nl-NL" sz="2000" dirty="0">
                <a:solidFill>
                  <a:srgbClr val="3F3F3F"/>
                </a:solidFill>
                <a:effectLst/>
                <a:latin typeface="Arial" panose="020B0604020202020204" pitchFamily="34" charset="0"/>
                <a:ea typeface="Arial" panose="020B0604020202020204" pitchFamily="34" charset="0"/>
                <a:cs typeface="Times New Roman" panose="02020603050405020304" pitchFamily="18" charset="0"/>
              </a:rPr>
              <a:t>”.</a:t>
            </a:r>
            <a:endParaRPr lang="en-VN" sz="2000" dirty="0">
              <a:solidFill>
                <a:srgbClr val="3F3F3F"/>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89725628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783"/>
        <p:cNvGrpSpPr/>
        <p:nvPr/>
      </p:nvGrpSpPr>
      <p:grpSpPr>
        <a:xfrm>
          <a:off x="0" y="0"/>
          <a:ext cx="0" cy="0"/>
          <a:chOff x="0" y="0"/>
          <a:chExt cx="0" cy="0"/>
        </a:xfrm>
      </p:grpSpPr>
      <p:grpSp>
        <p:nvGrpSpPr>
          <p:cNvPr id="33" name="Group 32">
            <a:extLst>
              <a:ext uri="{FF2B5EF4-FFF2-40B4-BE49-F238E27FC236}">
                <a16:creationId xmlns:a16="http://schemas.microsoft.com/office/drawing/2014/main" id="{DF58402D-6198-93DD-E795-8BAA1B2BA156}"/>
              </a:ext>
            </a:extLst>
          </p:cNvPr>
          <p:cNvGrpSpPr/>
          <p:nvPr/>
        </p:nvGrpSpPr>
        <p:grpSpPr>
          <a:xfrm>
            <a:off x="2233521" y="519989"/>
            <a:ext cx="4676957" cy="941503"/>
            <a:chOff x="1558361" y="216309"/>
            <a:chExt cx="4676957" cy="941503"/>
          </a:xfrm>
        </p:grpSpPr>
        <p:sp>
          <p:nvSpPr>
            <p:cNvPr id="34" name="TextBox 10">
              <a:extLst>
                <a:ext uri="{FF2B5EF4-FFF2-40B4-BE49-F238E27FC236}">
                  <a16:creationId xmlns:a16="http://schemas.microsoft.com/office/drawing/2014/main" id="{5D164AD6-29A6-1CB8-DCEC-1C8129685CE9}"/>
                </a:ext>
              </a:extLst>
            </p:cNvPr>
            <p:cNvSpPr txBox="1"/>
            <p:nvPr/>
          </p:nvSpPr>
          <p:spPr>
            <a:xfrm>
              <a:off x="1719725" y="361079"/>
              <a:ext cx="4515593" cy="796733"/>
            </a:xfrm>
            <a:custGeom>
              <a:avLst/>
              <a:gdLst>
                <a:gd name="connsiteX0" fmla="*/ 0 w 4515593"/>
                <a:gd name="connsiteY0" fmla="*/ 132791 h 796733"/>
                <a:gd name="connsiteX1" fmla="*/ 132791 w 4515593"/>
                <a:gd name="connsiteY1" fmla="*/ 0 h 796733"/>
                <a:gd name="connsiteX2" fmla="*/ 4382802 w 4515593"/>
                <a:gd name="connsiteY2" fmla="*/ 0 h 796733"/>
                <a:gd name="connsiteX3" fmla="*/ 4515593 w 4515593"/>
                <a:gd name="connsiteY3" fmla="*/ 132791 h 796733"/>
                <a:gd name="connsiteX4" fmla="*/ 4515593 w 4515593"/>
                <a:gd name="connsiteY4" fmla="*/ 663942 h 796733"/>
                <a:gd name="connsiteX5" fmla="*/ 4382802 w 4515593"/>
                <a:gd name="connsiteY5" fmla="*/ 796733 h 796733"/>
                <a:gd name="connsiteX6" fmla="*/ 132791 w 4515593"/>
                <a:gd name="connsiteY6" fmla="*/ 796733 h 796733"/>
                <a:gd name="connsiteX7" fmla="*/ 0 w 4515593"/>
                <a:gd name="connsiteY7" fmla="*/ 663942 h 796733"/>
                <a:gd name="connsiteX8" fmla="*/ 0 w 4515593"/>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5593" h="796733" extrusionOk="0">
                  <a:moveTo>
                    <a:pt x="0" y="132791"/>
                  </a:moveTo>
                  <a:cubicBezTo>
                    <a:pt x="-11791" y="52180"/>
                    <a:pt x="46540" y="4847"/>
                    <a:pt x="132791" y="0"/>
                  </a:cubicBezTo>
                  <a:cubicBezTo>
                    <a:pt x="1822832" y="132882"/>
                    <a:pt x="3711177" y="-84951"/>
                    <a:pt x="4382802" y="0"/>
                  </a:cubicBezTo>
                  <a:cubicBezTo>
                    <a:pt x="4452695" y="3365"/>
                    <a:pt x="4515213" y="61555"/>
                    <a:pt x="4515593" y="132791"/>
                  </a:cubicBezTo>
                  <a:cubicBezTo>
                    <a:pt x="4485981" y="267227"/>
                    <a:pt x="4557381" y="413029"/>
                    <a:pt x="4515593" y="663942"/>
                  </a:cubicBezTo>
                  <a:cubicBezTo>
                    <a:pt x="4517883" y="737552"/>
                    <a:pt x="4458476" y="791926"/>
                    <a:pt x="4382802" y="796733"/>
                  </a:cubicBezTo>
                  <a:cubicBezTo>
                    <a:pt x="2308333" y="884372"/>
                    <a:pt x="1038744" y="724054"/>
                    <a:pt x="132791" y="796733"/>
                  </a:cubicBezTo>
                  <a:cubicBezTo>
                    <a:pt x="59256" y="794854"/>
                    <a:pt x="-3334" y="741913"/>
                    <a:pt x="0" y="663942"/>
                  </a:cubicBezTo>
                  <a:cubicBezTo>
                    <a:pt x="-12576" y="580539"/>
                    <a:pt x="-10282" y="349664"/>
                    <a:pt x="0" y="132791"/>
                  </a:cubicBezTo>
                  <a:close/>
                </a:path>
              </a:pathLst>
            </a:custGeom>
            <a:noFill/>
            <a:ln w="28575">
              <a:solidFill>
                <a:srgbClr val="8C6D4B"/>
              </a:solidFill>
              <a:prstDash val="solid"/>
              <a:extLst>
                <a:ext uri="{C807C97D-BFC1-408E-A445-0C87EB9F89A2}">
                  <ask:lineSketchStyleProps xmlns:ask="http://schemas.microsoft.com/office/drawing/2018/sketchyshapes" sd="1219033472">
                    <a:prstGeom prst="roundRect">
                      <a:avLst/>
                    </a:prstGeom>
                    <ask:type>
                      <ask:lineSketchCurved/>
                    </ask:type>
                  </ask:lineSketchStyleProps>
                </a:ext>
              </a:extLst>
            </a:ln>
          </p:spPr>
          <p:txBody>
            <a:bodyPr wrap="square" lIns="0" tIns="0" rIns="0" bIns="72000" rtlCol="0" anchor="t">
              <a:spAutoFit/>
            </a:bodyPr>
            <a:lstStyle/>
            <a:p>
              <a:pPr algn="ctr">
                <a:lnSpc>
                  <a:spcPct val="150000"/>
                </a:lnSpc>
              </a:pPr>
              <a:endParaRPr lang="en-US" sz="3200" b="1" dirty="0">
                <a:solidFill>
                  <a:srgbClr val="F8E8D9"/>
                </a:solidFill>
                <a:latin typeface="Arial" panose="020B0604020202020204" pitchFamily="34" charset="0"/>
                <a:cs typeface="Arial" panose="020B0604020202020204" pitchFamily="34" charset="0"/>
              </a:endParaRPr>
            </a:p>
          </p:txBody>
        </p:sp>
        <p:sp>
          <p:nvSpPr>
            <p:cNvPr id="35" name="TextBox 10">
              <a:extLst>
                <a:ext uri="{FF2B5EF4-FFF2-40B4-BE49-F238E27FC236}">
                  <a16:creationId xmlns:a16="http://schemas.microsoft.com/office/drawing/2014/main" id="{E67F2884-D8CE-DC35-FEFA-388F3694F372}"/>
                </a:ext>
              </a:extLst>
            </p:cNvPr>
            <p:cNvSpPr txBox="1"/>
            <p:nvPr/>
          </p:nvSpPr>
          <p:spPr>
            <a:xfrm>
              <a:off x="1558361" y="216309"/>
              <a:ext cx="4515593" cy="796733"/>
            </a:xfrm>
            <a:prstGeom prst="roundRect">
              <a:avLst/>
            </a:prstGeom>
            <a:solidFill>
              <a:srgbClr val="A98659"/>
            </a:solidFill>
            <a:ln w="28575">
              <a:solidFill>
                <a:srgbClr val="8C6D4B"/>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72000" rtlCol="0" anchor="t">
              <a:spAutoFit/>
            </a:bodyPr>
            <a:lstStyle/>
            <a:p>
              <a:pPr algn="ctr">
                <a:lnSpc>
                  <a:spcPct val="150000"/>
                </a:lnSpc>
              </a:pPr>
              <a:r>
                <a:rPr lang="en-US" sz="3200" b="1" dirty="0">
                  <a:solidFill>
                    <a:srgbClr val="F8E8D9"/>
                  </a:solidFill>
                  <a:latin typeface="Arial" panose="020B0604020202020204" pitchFamily="34" charset="0"/>
                  <a:cs typeface="Arial" panose="020B0604020202020204" pitchFamily="34" charset="0"/>
                </a:rPr>
                <a:t>HƯỚNG DẪN VỀ NHÀ</a:t>
              </a:r>
            </a:p>
          </p:txBody>
        </p:sp>
      </p:grpSp>
      <p:sp>
        <p:nvSpPr>
          <p:cNvPr id="3" name="TextBox 2">
            <a:extLst>
              <a:ext uri="{FF2B5EF4-FFF2-40B4-BE49-F238E27FC236}">
                <a16:creationId xmlns:a16="http://schemas.microsoft.com/office/drawing/2014/main" id="{367C9E8F-E00E-DA94-8D2E-9B9C08886AF1}"/>
              </a:ext>
            </a:extLst>
          </p:cNvPr>
          <p:cNvSpPr txBox="1"/>
          <p:nvPr/>
        </p:nvSpPr>
        <p:spPr>
          <a:xfrm>
            <a:off x="1076043" y="1906434"/>
            <a:ext cx="7153276" cy="2394951"/>
          </a:xfrm>
          <a:prstGeom prst="rect">
            <a:avLst/>
          </a:prstGeom>
          <a:noFill/>
        </p:spPr>
        <p:txBody>
          <a:bodyPr wrap="square">
            <a:spAutoFit/>
          </a:bodyPr>
          <a:lstStyle/>
          <a:p>
            <a:pPr marL="342900" indent="-342900" algn="just">
              <a:lnSpc>
                <a:spcPct val="150000"/>
              </a:lnSpc>
              <a:spcBef>
                <a:spcPts val="100"/>
              </a:spcBef>
              <a:spcAft>
                <a:spcPts val="100"/>
              </a:spcAft>
              <a:buFont typeface="Arial" panose="020B0604020202020204" pitchFamily="34" charset="0"/>
              <a:buChar char="•"/>
            </a:pPr>
            <a:r>
              <a:rPr lang="nl-NL" sz="2000" dirty="0" err="1">
                <a:solidFill>
                  <a:srgbClr val="3F3F3F"/>
                </a:solidFill>
                <a:effectLst/>
                <a:latin typeface="Arial" panose="020B0604020202020204" pitchFamily="34" charset="0"/>
                <a:ea typeface="Times New Roman" panose="02020603050405020304" pitchFamily="18" charset="0"/>
                <a:cs typeface="Arial" panose="020B0604020202020204" pitchFamily="34" charset="0"/>
              </a:rPr>
              <a:t>Ôn</a:t>
            </a:r>
            <a:r>
              <a:rPr lang="nl-NL" sz="2000" dirty="0">
                <a:solidFill>
                  <a:srgbClr val="3F3F3F"/>
                </a:solidFill>
                <a:effectLst/>
                <a:latin typeface="Arial" panose="020B0604020202020204" pitchFamily="34" charset="0"/>
                <a:ea typeface="Times New Roman" panose="02020603050405020304" pitchFamily="18" charset="0"/>
                <a:cs typeface="Arial" panose="020B0604020202020204" pitchFamily="34" charset="0"/>
              </a:rPr>
              <a:t> </a:t>
            </a:r>
            <a:r>
              <a:rPr lang="nl-NL" sz="2000" dirty="0" err="1">
                <a:solidFill>
                  <a:srgbClr val="3F3F3F"/>
                </a:solidFill>
                <a:effectLst/>
                <a:latin typeface="Arial" panose="020B0604020202020204" pitchFamily="34" charset="0"/>
                <a:ea typeface="Times New Roman" panose="02020603050405020304" pitchFamily="18" charset="0"/>
                <a:cs typeface="Arial" panose="020B0604020202020204" pitchFamily="34" charset="0"/>
              </a:rPr>
              <a:t>lại</a:t>
            </a:r>
            <a:r>
              <a:rPr lang="nl-NL" sz="2000" dirty="0">
                <a:solidFill>
                  <a:srgbClr val="3F3F3F"/>
                </a:solidFill>
                <a:effectLst/>
                <a:latin typeface="Arial" panose="020B0604020202020204" pitchFamily="34" charset="0"/>
                <a:ea typeface="Times New Roman" panose="02020603050405020304" pitchFamily="18" charset="0"/>
                <a:cs typeface="Arial" panose="020B0604020202020204" pitchFamily="34" charset="0"/>
              </a:rPr>
              <a:t> </a:t>
            </a:r>
            <a:r>
              <a:rPr lang="nl-NL" sz="2000" dirty="0" err="1">
                <a:solidFill>
                  <a:srgbClr val="3F3F3F"/>
                </a:solidFill>
                <a:effectLst/>
                <a:latin typeface="Arial" panose="020B0604020202020204" pitchFamily="34" charset="0"/>
                <a:ea typeface="Times New Roman" panose="02020603050405020304" pitchFamily="18" charset="0"/>
                <a:cs typeface="Arial" panose="020B0604020202020204" pitchFamily="34" charset="0"/>
              </a:rPr>
              <a:t>kiến</a:t>
            </a:r>
            <a:r>
              <a:rPr lang="nl-NL" sz="2000" dirty="0">
                <a:solidFill>
                  <a:srgbClr val="3F3F3F"/>
                </a:solidFill>
                <a:effectLst/>
                <a:latin typeface="Arial" panose="020B0604020202020204" pitchFamily="34" charset="0"/>
                <a:ea typeface="Times New Roman" panose="02020603050405020304" pitchFamily="18" charset="0"/>
                <a:cs typeface="Arial" panose="020B0604020202020204" pitchFamily="34" charset="0"/>
              </a:rPr>
              <a:t> </a:t>
            </a:r>
            <a:r>
              <a:rPr lang="nl-NL" sz="2000" dirty="0" err="1">
                <a:solidFill>
                  <a:srgbClr val="3F3F3F"/>
                </a:solidFill>
                <a:effectLst/>
                <a:latin typeface="Arial" panose="020B0604020202020204" pitchFamily="34" charset="0"/>
                <a:ea typeface="Times New Roman" panose="02020603050405020304" pitchFamily="18" charset="0"/>
                <a:cs typeface="Arial" panose="020B0604020202020204" pitchFamily="34" charset="0"/>
              </a:rPr>
              <a:t>thức</a:t>
            </a:r>
            <a:r>
              <a:rPr lang="nl-NL" sz="2000" dirty="0">
                <a:solidFill>
                  <a:srgbClr val="3F3F3F"/>
                </a:solidFill>
                <a:effectLst/>
                <a:latin typeface="Arial" panose="020B0604020202020204" pitchFamily="34" charset="0"/>
                <a:ea typeface="Times New Roman" panose="02020603050405020304" pitchFamily="18" charset="0"/>
                <a:cs typeface="Arial" panose="020B0604020202020204" pitchFamily="34" charset="0"/>
              </a:rPr>
              <a:t> </a:t>
            </a:r>
            <a:r>
              <a:rPr lang="nl-NL" sz="2000" dirty="0" err="1">
                <a:solidFill>
                  <a:srgbClr val="3F3F3F"/>
                </a:solidFill>
                <a:effectLst/>
                <a:latin typeface="Arial" panose="020B0604020202020204" pitchFamily="34" charset="0"/>
                <a:ea typeface="Times New Roman" panose="02020603050405020304" pitchFamily="18" charset="0"/>
                <a:cs typeface="Arial" panose="020B0604020202020204" pitchFamily="34" charset="0"/>
              </a:rPr>
              <a:t>đã</a:t>
            </a:r>
            <a:r>
              <a:rPr lang="nl-NL" sz="2000" dirty="0">
                <a:solidFill>
                  <a:srgbClr val="3F3F3F"/>
                </a:solidFill>
                <a:effectLst/>
                <a:latin typeface="Arial" panose="020B0604020202020204" pitchFamily="34" charset="0"/>
                <a:ea typeface="Times New Roman" panose="02020603050405020304" pitchFamily="18" charset="0"/>
                <a:cs typeface="Arial" panose="020B0604020202020204" pitchFamily="34" charset="0"/>
              </a:rPr>
              <a:t> </a:t>
            </a:r>
            <a:r>
              <a:rPr lang="nl-NL" sz="2000" dirty="0" err="1">
                <a:solidFill>
                  <a:srgbClr val="3F3F3F"/>
                </a:solidFill>
                <a:effectLst/>
                <a:latin typeface="Arial" panose="020B0604020202020204" pitchFamily="34" charset="0"/>
                <a:ea typeface="Times New Roman" panose="02020603050405020304" pitchFamily="18" charset="0"/>
                <a:cs typeface="Arial" panose="020B0604020202020204" pitchFamily="34" charset="0"/>
              </a:rPr>
              <a:t>học</a:t>
            </a:r>
            <a:r>
              <a:rPr lang="nl-NL" sz="2000" dirty="0">
                <a:solidFill>
                  <a:srgbClr val="3F3F3F"/>
                </a:solidFill>
                <a:effectLst/>
                <a:latin typeface="Arial" panose="020B0604020202020204" pitchFamily="34" charset="0"/>
                <a:ea typeface="Times New Roman" panose="02020603050405020304" pitchFamily="18" charset="0"/>
                <a:cs typeface="Arial" panose="020B0604020202020204" pitchFamily="34" charset="0"/>
              </a:rPr>
              <a:t>.</a:t>
            </a:r>
            <a:endParaRPr lang="en-VN" sz="2000" dirty="0">
              <a:solidFill>
                <a:srgbClr val="3F3F3F"/>
              </a:solidFill>
              <a:latin typeface="Arial" panose="020B0604020202020204" pitchFamily="34" charset="0"/>
              <a:ea typeface="Times New Roman" panose="02020603050405020304" pitchFamily="18" charset="0"/>
              <a:cs typeface="Arial" panose="020B0604020202020204" pitchFamily="34" charset="0"/>
            </a:endParaRPr>
          </a:p>
          <a:p>
            <a:pPr marL="342900" indent="-342900" algn="just">
              <a:lnSpc>
                <a:spcPct val="150000"/>
              </a:lnSpc>
              <a:spcBef>
                <a:spcPts val="100"/>
              </a:spcBef>
              <a:spcAft>
                <a:spcPts val="100"/>
              </a:spcAft>
              <a:buFont typeface="Arial" panose="020B0604020202020204" pitchFamily="34" charset="0"/>
              <a:buChar char="•"/>
            </a:pPr>
            <a:r>
              <a:rPr lang="vi-VN"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Hoàn thành bài tập được giao</a:t>
            </a:r>
            <a:r>
              <a:rPr lang="nl-NL" sz="2000" dirty="0">
                <a:solidFill>
                  <a:srgbClr val="3F3F3F"/>
                </a:solidFill>
                <a:effectLst/>
                <a:latin typeface="Arial" panose="020B0604020202020204" pitchFamily="34" charset="0"/>
                <a:ea typeface="Times New Roman" panose="02020603050405020304" pitchFamily="18" charset="0"/>
                <a:cs typeface="Arial" panose="020B0604020202020204" pitchFamily="34" charset="0"/>
              </a:rPr>
              <a:t>.</a:t>
            </a:r>
            <a:endParaRPr lang="en-VN" sz="2000" dirty="0">
              <a:solidFill>
                <a:srgbClr val="3F3F3F"/>
              </a:solidFill>
              <a:latin typeface="Arial" panose="020B0604020202020204" pitchFamily="34" charset="0"/>
              <a:ea typeface="Times New Roman" panose="02020603050405020304" pitchFamily="18" charset="0"/>
              <a:cs typeface="Arial" panose="020B0604020202020204" pitchFamily="34" charset="0"/>
            </a:endParaRPr>
          </a:p>
          <a:p>
            <a:pPr marL="342900" indent="-342900" algn="just">
              <a:lnSpc>
                <a:spcPct val="150000"/>
              </a:lnSpc>
              <a:spcBef>
                <a:spcPts val="100"/>
              </a:spcBef>
              <a:spcAft>
                <a:spcPts val="100"/>
              </a:spcAft>
              <a:buFont typeface="Arial" panose="020B0604020202020204" pitchFamily="34" charset="0"/>
              <a:buChar char="•"/>
            </a:pPr>
            <a:r>
              <a:rPr lang="nl-NL" sz="2000" dirty="0" err="1">
                <a:solidFill>
                  <a:srgbClr val="3F3F3F"/>
                </a:solidFill>
                <a:effectLst/>
                <a:latin typeface="Arial" panose="020B0604020202020204" pitchFamily="34" charset="0"/>
                <a:ea typeface="Times New Roman" panose="02020603050405020304" pitchFamily="18" charset="0"/>
                <a:cs typeface="Arial" panose="020B0604020202020204" pitchFamily="34" charset="0"/>
              </a:rPr>
              <a:t>Đọc</a:t>
            </a:r>
            <a:r>
              <a:rPr lang="nl-NL" sz="2000" dirty="0">
                <a:solidFill>
                  <a:srgbClr val="3F3F3F"/>
                </a:solidFill>
                <a:effectLst/>
                <a:latin typeface="Arial" panose="020B0604020202020204" pitchFamily="34" charset="0"/>
                <a:ea typeface="Times New Roman" panose="02020603050405020304" pitchFamily="18" charset="0"/>
                <a:cs typeface="Arial" panose="020B0604020202020204" pitchFamily="34" charset="0"/>
              </a:rPr>
              <a:t> </a:t>
            </a:r>
            <a:r>
              <a:rPr lang="nl-NL" sz="2000" dirty="0" err="1">
                <a:solidFill>
                  <a:srgbClr val="3F3F3F"/>
                </a:solidFill>
                <a:effectLst/>
                <a:latin typeface="Arial" panose="020B0604020202020204" pitchFamily="34" charset="0"/>
                <a:ea typeface="Times New Roman" panose="02020603050405020304" pitchFamily="18" charset="0"/>
                <a:cs typeface="Arial" panose="020B0604020202020204" pitchFamily="34" charset="0"/>
              </a:rPr>
              <a:t>và</a:t>
            </a:r>
            <a:r>
              <a:rPr lang="nl-NL" sz="2000" dirty="0">
                <a:solidFill>
                  <a:srgbClr val="3F3F3F"/>
                </a:solidFill>
                <a:effectLst/>
                <a:latin typeface="Arial" panose="020B0604020202020204" pitchFamily="34" charset="0"/>
                <a:ea typeface="Times New Roman" panose="02020603050405020304" pitchFamily="18" charset="0"/>
                <a:cs typeface="Arial" panose="020B0604020202020204" pitchFamily="34" charset="0"/>
              </a:rPr>
              <a:t> </a:t>
            </a:r>
            <a:r>
              <a:rPr lang="nl-NL" sz="2000" dirty="0" err="1">
                <a:solidFill>
                  <a:srgbClr val="3F3F3F"/>
                </a:solidFill>
                <a:effectLst/>
                <a:latin typeface="Arial" panose="020B0604020202020204" pitchFamily="34" charset="0"/>
                <a:ea typeface="Times New Roman" panose="02020603050405020304" pitchFamily="18" charset="0"/>
                <a:cs typeface="Arial" panose="020B0604020202020204" pitchFamily="34" charset="0"/>
              </a:rPr>
              <a:t>tìm</a:t>
            </a:r>
            <a:r>
              <a:rPr lang="nl-NL" sz="2000" dirty="0">
                <a:solidFill>
                  <a:srgbClr val="3F3F3F"/>
                </a:solidFill>
                <a:effectLst/>
                <a:latin typeface="Arial" panose="020B0604020202020204" pitchFamily="34" charset="0"/>
                <a:ea typeface="Times New Roman" panose="02020603050405020304" pitchFamily="18" charset="0"/>
                <a:cs typeface="Arial" panose="020B0604020202020204" pitchFamily="34" charset="0"/>
              </a:rPr>
              <a:t> </a:t>
            </a:r>
            <a:r>
              <a:rPr lang="nl-NL" sz="2000" dirty="0" err="1">
                <a:solidFill>
                  <a:srgbClr val="3F3F3F"/>
                </a:solidFill>
                <a:effectLst/>
                <a:latin typeface="Arial" panose="020B0604020202020204" pitchFamily="34" charset="0"/>
                <a:ea typeface="Times New Roman" panose="02020603050405020304" pitchFamily="18" charset="0"/>
                <a:cs typeface="Arial" panose="020B0604020202020204" pitchFamily="34" charset="0"/>
              </a:rPr>
              <a:t>hiểu</a:t>
            </a:r>
            <a:r>
              <a:rPr lang="nl-NL" sz="2000" dirty="0">
                <a:solidFill>
                  <a:srgbClr val="3F3F3F"/>
                </a:solidFill>
                <a:effectLst/>
                <a:latin typeface="Arial" panose="020B0604020202020204" pitchFamily="34" charset="0"/>
                <a:ea typeface="Times New Roman" panose="02020603050405020304" pitchFamily="18" charset="0"/>
                <a:cs typeface="Arial" panose="020B0604020202020204" pitchFamily="34" charset="0"/>
              </a:rPr>
              <a:t> </a:t>
            </a:r>
            <a:r>
              <a:rPr lang="nl-NL" sz="2000" dirty="0" err="1">
                <a:solidFill>
                  <a:srgbClr val="3F3F3F"/>
                </a:solidFill>
                <a:effectLst/>
                <a:latin typeface="Arial" panose="020B0604020202020204" pitchFamily="34" charset="0"/>
                <a:ea typeface="Times New Roman" panose="02020603050405020304" pitchFamily="18" charset="0"/>
                <a:cs typeface="Arial" panose="020B0604020202020204" pitchFamily="34" charset="0"/>
              </a:rPr>
              <a:t>trước</a:t>
            </a:r>
            <a:r>
              <a:rPr lang="nl-NL" sz="2000" dirty="0">
                <a:solidFill>
                  <a:srgbClr val="3F3F3F"/>
                </a:solidFill>
                <a:effectLst/>
                <a:latin typeface="Arial" panose="020B0604020202020204" pitchFamily="34" charset="0"/>
                <a:ea typeface="Times New Roman" panose="02020603050405020304" pitchFamily="18" charset="0"/>
                <a:cs typeface="Arial" panose="020B0604020202020204" pitchFamily="34" charset="0"/>
              </a:rPr>
              <a:t> </a:t>
            </a:r>
            <a:r>
              <a:rPr lang="nl-NL" sz="2000" b="1" i="1" dirty="0" err="1">
                <a:solidFill>
                  <a:srgbClr val="8C6D4B"/>
                </a:solidFill>
                <a:effectLst/>
                <a:latin typeface="Arial" panose="020B0604020202020204" pitchFamily="34" charset="0"/>
                <a:ea typeface="Times New Roman" panose="02020603050405020304" pitchFamily="18" charset="0"/>
                <a:cs typeface="Arial" panose="020B0604020202020204" pitchFamily="34" charset="0"/>
              </a:rPr>
              <a:t>Bài</a:t>
            </a:r>
            <a:r>
              <a:rPr lang="nl-NL" sz="2000" b="1" i="1" dirty="0">
                <a:solidFill>
                  <a:srgbClr val="8C6D4B"/>
                </a:solidFill>
                <a:effectLst/>
                <a:latin typeface="Arial" panose="020B0604020202020204" pitchFamily="34" charset="0"/>
                <a:ea typeface="Times New Roman" panose="02020603050405020304" pitchFamily="18" charset="0"/>
                <a:cs typeface="Arial" panose="020B0604020202020204" pitchFamily="34" charset="0"/>
              </a:rPr>
              <a:t> 16: </a:t>
            </a:r>
            <a:r>
              <a:rPr lang="vi-VN" sz="2000" b="1" i="1" dirty="0">
                <a:solidFill>
                  <a:srgbClr val="8C6D4B"/>
                </a:solidFill>
                <a:effectLst/>
                <a:latin typeface="Arial" panose="020B0604020202020204" pitchFamily="34" charset="0"/>
                <a:ea typeface="Times New Roman" panose="02020603050405020304" pitchFamily="18" charset="0"/>
                <a:cs typeface="Arial" panose="020B0604020202020204" pitchFamily="34" charset="0"/>
              </a:rPr>
              <a:t>Hiến pháp nước Cộng hòa Xã hội Chủ nghĩa Việt Nam về quyền con người, quyền và nghĩa vụ cơ bản của công dân</a:t>
            </a:r>
            <a:r>
              <a:rPr lang="nl-NL" sz="2000" i="1" dirty="0">
                <a:solidFill>
                  <a:srgbClr val="3F3F3F"/>
                </a:solidFill>
                <a:effectLst/>
                <a:latin typeface="Arial" panose="020B0604020202020204" pitchFamily="34" charset="0"/>
                <a:ea typeface="Times New Roman" panose="02020603050405020304" pitchFamily="18" charset="0"/>
                <a:cs typeface="Arial" panose="020B0604020202020204" pitchFamily="34" charset="0"/>
              </a:rPr>
              <a:t>. </a:t>
            </a:r>
            <a:endParaRPr lang="en-VN" sz="2000" dirty="0">
              <a:solidFill>
                <a:srgbClr val="3F3F3F"/>
              </a:solidFill>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458307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Scale>
                                      <p:cBhvr>
                                        <p:cTn id="7" dur="5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33"/>
                                        </p:tgtEl>
                                        <p:attrNameLst>
                                          <p:attrName>ppt_x</p:attrName>
                                          <p:attrName>ppt_y</p:attrName>
                                        </p:attrNameLst>
                                      </p:cBhvr>
                                    </p:animMotion>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linds(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618"/>
        <p:cNvGrpSpPr/>
        <p:nvPr/>
      </p:nvGrpSpPr>
      <p:grpSpPr>
        <a:xfrm>
          <a:off x="0" y="0"/>
          <a:ext cx="0" cy="0"/>
          <a:chOff x="0" y="0"/>
          <a:chExt cx="0" cy="0"/>
        </a:xfrm>
      </p:grpSpPr>
      <p:sp>
        <p:nvSpPr>
          <p:cNvPr id="6" name="TextBox 5">
            <a:extLst>
              <a:ext uri="{FF2B5EF4-FFF2-40B4-BE49-F238E27FC236}">
                <a16:creationId xmlns:a16="http://schemas.microsoft.com/office/drawing/2014/main" id="{E7CE7AE5-B95D-80A3-0024-A357C196192E}"/>
              </a:ext>
            </a:extLst>
          </p:cNvPr>
          <p:cNvSpPr txBox="1"/>
          <p:nvPr/>
        </p:nvSpPr>
        <p:spPr>
          <a:xfrm>
            <a:off x="1533466" y="1792113"/>
            <a:ext cx="6077068" cy="1559273"/>
          </a:xfrm>
          <a:prstGeom prst="rect">
            <a:avLst/>
          </a:prstGeom>
        </p:spPr>
        <p:txBody>
          <a:bodyPr wrap="square" lIns="0" tIns="0" rIns="0" bIns="0" rtlCol="0" anchor="t">
            <a:spAutoFit/>
          </a:bodyPr>
          <a:lstStyle/>
          <a:p>
            <a:pPr algn="ctr">
              <a:lnSpc>
                <a:spcPct val="150000"/>
              </a:lnSpc>
            </a:pPr>
            <a:r>
              <a:rPr lang="en-US" sz="3600" b="1" dirty="0">
                <a:solidFill>
                  <a:srgbClr val="8C6D4B"/>
                </a:solidFill>
                <a:latin typeface="Arial" panose="020B0604020202020204" pitchFamily="34" charset="0"/>
                <a:cs typeface="Arial" panose="020B0604020202020204" pitchFamily="34" charset="0"/>
              </a:rPr>
              <a:t>CẢM ƠN SỰ CHÚ </a:t>
            </a:r>
            <a:r>
              <a:rPr lang="en-US" sz="3600" b="1" dirty="0" err="1">
                <a:solidFill>
                  <a:srgbClr val="8C6D4B"/>
                </a:solidFill>
                <a:latin typeface="Arial" panose="020B0604020202020204" pitchFamily="34" charset="0"/>
                <a:cs typeface="Arial" panose="020B0604020202020204" pitchFamily="34" charset="0"/>
              </a:rPr>
              <a:t>Ý</a:t>
            </a:r>
            <a:r>
              <a:rPr lang="en-US" sz="3600" b="1" dirty="0">
                <a:solidFill>
                  <a:srgbClr val="8C6D4B"/>
                </a:solidFill>
                <a:latin typeface="Arial" panose="020B0604020202020204" pitchFamily="34" charset="0"/>
                <a:cs typeface="Arial" panose="020B0604020202020204" pitchFamily="34" charset="0"/>
              </a:rPr>
              <a:t> </a:t>
            </a:r>
          </a:p>
          <a:p>
            <a:pPr algn="ctr">
              <a:lnSpc>
                <a:spcPct val="150000"/>
              </a:lnSpc>
            </a:pPr>
            <a:r>
              <a:rPr lang="en-US" sz="3600" b="1" dirty="0">
                <a:solidFill>
                  <a:srgbClr val="8C6D4B"/>
                </a:solidFill>
                <a:latin typeface="Arial" panose="020B0604020202020204" pitchFamily="34" charset="0"/>
                <a:cs typeface="Arial" panose="020B0604020202020204" pitchFamily="34" charset="0"/>
              </a:rPr>
              <a:t>LẮNG NGHE CỦA CÁC EM!</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52"/>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E980EFE3-5977-799A-A33A-69C9B579D78F}"/>
              </a:ext>
            </a:extLst>
          </p:cNvPr>
          <p:cNvPicPr>
            <a:picLocks/>
          </p:cNvPicPr>
          <p:nvPr/>
        </p:nvPicPr>
        <p:blipFill rotWithShape="1">
          <a:blip r:embed="rId3"/>
          <a:srcRect l="51411" t="61319" r="15873" b="3981"/>
          <a:stretch/>
        </p:blipFill>
        <p:spPr>
          <a:xfrm>
            <a:off x="4249269" y="770963"/>
            <a:ext cx="4618800" cy="3906000"/>
          </a:xfrm>
          <a:prstGeom prst="rect">
            <a:avLst/>
          </a:prstGeom>
          <a:ln w="28575">
            <a:solidFill>
              <a:srgbClr val="A98659"/>
            </a:solidFill>
          </a:ln>
        </p:spPr>
      </p:pic>
      <p:sp>
        <p:nvSpPr>
          <p:cNvPr id="7" name="TextBox 6">
            <a:extLst>
              <a:ext uri="{FF2B5EF4-FFF2-40B4-BE49-F238E27FC236}">
                <a16:creationId xmlns:a16="http://schemas.microsoft.com/office/drawing/2014/main" id="{956D29AF-CBCA-B8F8-F9EF-2141E230C933}"/>
              </a:ext>
            </a:extLst>
          </p:cNvPr>
          <p:cNvSpPr txBox="1"/>
          <p:nvPr/>
        </p:nvSpPr>
        <p:spPr>
          <a:xfrm>
            <a:off x="0" y="2243960"/>
            <a:ext cx="4096869" cy="960006"/>
          </a:xfrm>
          <a:prstGeom prst="rect">
            <a:avLst/>
          </a:prstGeom>
          <a:noFill/>
        </p:spPr>
        <p:txBody>
          <a:bodyPr wrap="square">
            <a:spAutoFit/>
          </a:bodyPr>
          <a:lstStyle/>
          <a:p>
            <a:pPr algn="ctr">
              <a:lnSpc>
                <a:spcPct val="150000"/>
              </a:lnSpc>
              <a:spcBef>
                <a:spcPts val="300"/>
              </a:spcBef>
              <a:spcAft>
                <a:spcPts val="300"/>
              </a:spcAft>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Nhà nước ban hành pháp luật, quản lí xã hội bằng Hiến pháp.</a:t>
            </a:r>
            <a:endParaRPr lang="en-VN" sz="2000" dirty="0">
              <a:solidFill>
                <a:srgbClr val="3F3F3F"/>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7760922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55"/>
        <p:cNvGrpSpPr/>
        <p:nvPr/>
      </p:nvGrpSpPr>
      <p:grpSpPr>
        <a:xfrm>
          <a:off x="0" y="0"/>
          <a:ext cx="0" cy="0"/>
          <a:chOff x="0" y="0"/>
          <a:chExt cx="0" cy="0"/>
        </a:xfrm>
      </p:grpSpPr>
      <p:sp>
        <p:nvSpPr>
          <p:cNvPr id="6" name="TextBox 10">
            <a:extLst>
              <a:ext uri="{FF2B5EF4-FFF2-40B4-BE49-F238E27FC236}">
                <a16:creationId xmlns:a16="http://schemas.microsoft.com/office/drawing/2014/main" id="{22D2C736-C2B0-DD86-7153-6CBDAA734BBC}"/>
              </a:ext>
            </a:extLst>
          </p:cNvPr>
          <p:cNvSpPr txBox="1"/>
          <p:nvPr/>
        </p:nvSpPr>
        <p:spPr>
          <a:xfrm>
            <a:off x="58270" y="871637"/>
            <a:ext cx="9027459" cy="3400226"/>
          </a:xfrm>
          <a:prstGeom prst="rect">
            <a:avLst/>
          </a:prstGeom>
        </p:spPr>
        <p:txBody>
          <a:bodyPr wrap="square" lIns="0" tIns="0" rIns="0" bIns="0" rtlCol="0" anchor="t">
            <a:spAutoFit/>
          </a:bodyPr>
          <a:lstStyle/>
          <a:p>
            <a:pPr algn="ctr">
              <a:lnSpc>
                <a:spcPct val="150000"/>
              </a:lnSpc>
            </a:pPr>
            <a:r>
              <a:rPr lang="en-US" sz="3800" b="1" dirty="0">
                <a:solidFill>
                  <a:srgbClr val="8C6D4B"/>
                </a:solidFill>
                <a:latin typeface="Arial" panose="020B0604020202020204" pitchFamily="34" charset="0"/>
                <a:cs typeface="Arial" panose="020B0604020202020204" pitchFamily="34" charset="0"/>
              </a:rPr>
              <a:t>BÀI 15: HIẾN PHÁP </a:t>
            </a:r>
          </a:p>
          <a:p>
            <a:pPr algn="ctr">
              <a:lnSpc>
                <a:spcPct val="150000"/>
              </a:lnSpc>
            </a:pPr>
            <a:r>
              <a:rPr lang="en-US" sz="3800" b="1" dirty="0">
                <a:solidFill>
                  <a:srgbClr val="8C6D4B"/>
                </a:solidFill>
                <a:latin typeface="Arial" panose="020B0604020202020204" pitchFamily="34" charset="0"/>
                <a:cs typeface="Arial" panose="020B0604020202020204" pitchFamily="34" charset="0"/>
              </a:rPr>
              <a:t>NƯỚC CỘNG HÒA XÃ HỘI CHỦ NGHĨA VIỆT NAM </a:t>
            </a:r>
          </a:p>
          <a:p>
            <a:pPr algn="ctr">
              <a:lnSpc>
                <a:spcPct val="150000"/>
              </a:lnSpc>
            </a:pPr>
            <a:r>
              <a:rPr lang="en-US" sz="3800" b="1" dirty="0">
                <a:solidFill>
                  <a:srgbClr val="8C6D4B"/>
                </a:solidFill>
                <a:latin typeface="Arial" panose="020B0604020202020204" pitchFamily="34" charset="0"/>
                <a:cs typeface="Arial" panose="020B0604020202020204" pitchFamily="34" charset="0"/>
              </a:rPr>
              <a:t>VỀ CHẾ ĐỘ CHÍNH TRỊ</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83"/>
        <p:cNvGrpSpPr/>
        <p:nvPr/>
      </p:nvGrpSpPr>
      <p:grpSpPr>
        <a:xfrm>
          <a:off x="0" y="0"/>
          <a:ext cx="0" cy="0"/>
          <a:chOff x="0" y="0"/>
          <a:chExt cx="0" cy="0"/>
        </a:xfrm>
      </p:grpSpPr>
      <p:grpSp>
        <p:nvGrpSpPr>
          <p:cNvPr id="33" name="Group 32">
            <a:extLst>
              <a:ext uri="{FF2B5EF4-FFF2-40B4-BE49-F238E27FC236}">
                <a16:creationId xmlns:a16="http://schemas.microsoft.com/office/drawing/2014/main" id="{DF58402D-6198-93DD-E795-8BAA1B2BA156}"/>
              </a:ext>
            </a:extLst>
          </p:cNvPr>
          <p:cNvGrpSpPr/>
          <p:nvPr/>
        </p:nvGrpSpPr>
        <p:grpSpPr>
          <a:xfrm>
            <a:off x="2400117" y="234239"/>
            <a:ext cx="4343765" cy="941503"/>
            <a:chOff x="1891553" y="216309"/>
            <a:chExt cx="4343765" cy="941503"/>
          </a:xfrm>
        </p:grpSpPr>
        <p:sp>
          <p:nvSpPr>
            <p:cNvPr id="34" name="TextBox 10">
              <a:extLst>
                <a:ext uri="{FF2B5EF4-FFF2-40B4-BE49-F238E27FC236}">
                  <a16:creationId xmlns:a16="http://schemas.microsoft.com/office/drawing/2014/main" id="{5D164AD6-29A6-1CB8-DCEC-1C8129685CE9}"/>
                </a:ext>
              </a:extLst>
            </p:cNvPr>
            <p:cNvSpPr txBox="1"/>
            <p:nvPr/>
          </p:nvSpPr>
          <p:spPr>
            <a:xfrm>
              <a:off x="2052917" y="361079"/>
              <a:ext cx="4182401" cy="796733"/>
            </a:xfrm>
            <a:custGeom>
              <a:avLst/>
              <a:gdLst>
                <a:gd name="connsiteX0" fmla="*/ 0 w 4182401"/>
                <a:gd name="connsiteY0" fmla="*/ 132791 h 796733"/>
                <a:gd name="connsiteX1" fmla="*/ 132791 w 4182401"/>
                <a:gd name="connsiteY1" fmla="*/ 0 h 796733"/>
                <a:gd name="connsiteX2" fmla="*/ 4049610 w 4182401"/>
                <a:gd name="connsiteY2" fmla="*/ 0 h 796733"/>
                <a:gd name="connsiteX3" fmla="*/ 4182401 w 4182401"/>
                <a:gd name="connsiteY3" fmla="*/ 132791 h 796733"/>
                <a:gd name="connsiteX4" fmla="*/ 4182401 w 4182401"/>
                <a:gd name="connsiteY4" fmla="*/ 663942 h 796733"/>
                <a:gd name="connsiteX5" fmla="*/ 4049610 w 4182401"/>
                <a:gd name="connsiteY5" fmla="*/ 796733 h 796733"/>
                <a:gd name="connsiteX6" fmla="*/ 132791 w 4182401"/>
                <a:gd name="connsiteY6" fmla="*/ 796733 h 796733"/>
                <a:gd name="connsiteX7" fmla="*/ 0 w 4182401"/>
                <a:gd name="connsiteY7" fmla="*/ 663942 h 796733"/>
                <a:gd name="connsiteX8" fmla="*/ 0 w 4182401"/>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82401" h="796733" extrusionOk="0">
                  <a:moveTo>
                    <a:pt x="0" y="132791"/>
                  </a:moveTo>
                  <a:cubicBezTo>
                    <a:pt x="-11791" y="52180"/>
                    <a:pt x="46540" y="4847"/>
                    <a:pt x="132791" y="0"/>
                  </a:cubicBezTo>
                  <a:cubicBezTo>
                    <a:pt x="825903" y="132882"/>
                    <a:pt x="2128214" y="-84951"/>
                    <a:pt x="4049610" y="0"/>
                  </a:cubicBezTo>
                  <a:cubicBezTo>
                    <a:pt x="4119503" y="3365"/>
                    <a:pt x="4182021" y="61555"/>
                    <a:pt x="4182401" y="132791"/>
                  </a:cubicBezTo>
                  <a:cubicBezTo>
                    <a:pt x="4152789" y="267227"/>
                    <a:pt x="4224189" y="413029"/>
                    <a:pt x="4182401" y="663942"/>
                  </a:cubicBezTo>
                  <a:cubicBezTo>
                    <a:pt x="4184691" y="737552"/>
                    <a:pt x="4125284" y="791926"/>
                    <a:pt x="4049610" y="796733"/>
                  </a:cubicBezTo>
                  <a:cubicBezTo>
                    <a:pt x="2436058" y="884372"/>
                    <a:pt x="1715381" y="724054"/>
                    <a:pt x="132791" y="796733"/>
                  </a:cubicBezTo>
                  <a:cubicBezTo>
                    <a:pt x="59256" y="794854"/>
                    <a:pt x="-3334" y="741913"/>
                    <a:pt x="0" y="663942"/>
                  </a:cubicBezTo>
                  <a:cubicBezTo>
                    <a:pt x="-12576" y="580539"/>
                    <a:pt x="-10282" y="349664"/>
                    <a:pt x="0" y="132791"/>
                  </a:cubicBezTo>
                  <a:close/>
                </a:path>
              </a:pathLst>
            </a:custGeom>
            <a:noFill/>
            <a:ln w="28575">
              <a:solidFill>
                <a:srgbClr val="8C6D4B"/>
              </a:solidFill>
              <a:prstDash val="solid"/>
              <a:extLst>
                <a:ext uri="{C807C97D-BFC1-408E-A445-0C87EB9F89A2}">
                  <ask:lineSketchStyleProps xmlns:ask="http://schemas.microsoft.com/office/drawing/2018/sketchyshapes" sd="1219033472">
                    <a:prstGeom prst="roundRect">
                      <a:avLst/>
                    </a:prstGeom>
                    <ask:type>
                      <ask:lineSketchCurved/>
                    </ask:type>
                  </ask:lineSketchStyleProps>
                </a:ext>
              </a:extLst>
            </a:ln>
          </p:spPr>
          <p:txBody>
            <a:bodyPr wrap="square" lIns="0" tIns="0" rIns="0" bIns="72000" rtlCol="0" anchor="t">
              <a:spAutoFit/>
            </a:bodyPr>
            <a:lstStyle/>
            <a:p>
              <a:pPr algn="ctr">
                <a:lnSpc>
                  <a:spcPct val="150000"/>
                </a:lnSpc>
              </a:pPr>
              <a:endParaRPr lang="en-US" sz="3200" b="1" dirty="0">
                <a:solidFill>
                  <a:srgbClr val="F8E8D9"/>
                </a:solidFill>
                <a:latin typeface="Arial" panose="020B0604020202020204" pitchFamily="34" charset="0"/>
                <a:cs typeface="Arial" panose="020B0604020202020204" pitchFamily="34" charset="0"/>
              </a:endParaRPr>
            </a:p>
          </p:txBody>
        </p:sp>
        <p:sp>
          <p:nvSpPr>
            <p:cNvPr id="35" name="TextBox 10">
              <a:extLst>
                <a:ext uri="{FF2B5EF4-FFF2-40B4-BE49-F238E27FC236}">
                  <a16:creationId xmlns:a16="http://schemas.microsoft.com/office/drawing/2014/main" id="{E67F2884-D8CE-DC35-FEFA-388F3694F372}"/>
                </a:ext>
              </a:extLst>
            </p:cNvPr>
            <p:cNvSpPr txBox="1"/>
            <p:nvPr/>
          </p:nvSpPr>
          <p:spPr>
            <a:xfrm>
              <a:off x="1891553" y="216309"/>
              <a:ext cx="4182401" cy="796733"/>
            </a:xfrm>
            <a:prstGeom prst="roundRect">
              <a:avLst/>
            </a:prstGeom>
            <a:solidFill>
              <a:srgbClr val="A98659"/>
            </a:solidFill>
            <a:ln w="28575">
              <a:solidFill>
                <a:srgbClr val="8C6D4B"/>
              </a:solidFill>
              <a:prstDash val="solid"/>
              <a:extLst>
                <a:ext uri="{C807C97D-BFC1-408E-A445-0C87EB9F89A2}">
                  <ask:lineSketchStyleProps xmlns:ask="http://schemas.microsoft.com/office/drawing/2018/sketchyshapes" sd="1219033472">
                    <a:custGeom>
                      <a:avLst/>
                      <a:gdLst>
                        <a:gd name="connsiteX0" fmla="*/ 0 w 3003908"/>
                        <a:gd name="connsiteY0" fmla="*/ 132791 h 796733"/>
                        <a:gd name="connsiteX1" fmla="*/ 132791 w 3003908"/>
                        <a:gd name="connsiteY1" fmla="*/ 0 h 796733"/>
                        <a:gd name="connsiteX2" fmla="*/ 2871117 w 3003908"/>
                        <a:gd name="connsiteY2" fmla="*/ 0 h 796733"/>
                        <a:gd name="connsiteX3" fmla="*/ 3003908 w 3003908"/>
                        <a:gd name="connsiteY3" fmla="*/ 132791 h 796733"/>
                        <a:gd name="connsiteX4" fmla="*/ 3003908 w 3003908"/>
                        <a:gd name="connsiteY4" fmla="*/ 663942 h 796733"/>
                        <a:gd name="connsiteX5" fmla="*/ 2871117 w 3003908"/>
                        <a:gd name="connsiteY5" fmla="*/ 796733 h 796733"/>
                        <a:gd name="connsiteX6" fmla="*/ 132791 w 3003908"/>
                        <a:gd name="connsiteY6" fmla="*/ 796733 h 796733"/>
                        <a:gd name="connsiteX7" fmla="*/ 0 w 3003908"/>
                        <a:gd name="connsiteY7" fmla="*/ 663942 h 796733"/>
                        <a:gd name="connsiteX8" fmla="*/ 0 w 3003908"/>
                        <a:gd name="connsiteY8" fmla="*/ 132791 h 79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3908" h="796733" fill="none" extrusionOk="0">
                          <a:moveTo>
                            <a:pt x="0" y="132791"/>
                          </a:moveTo>
                          <a:cubicBezTo>
                            <a:pt x="-12574" y="57419"/>
                            <a:pt x="65054" y="4580"/>
                            <a:pt x="132791" y="0"/>
                          </a:cubicBezTo>
                          <a:cubicBezTo>
                            <a:pt x="736451" y="130954"/>
                            <a:pt x="2292442" y="43574"/>
                            <a:pt x="2871117" y="0"/>
                          </a:cubicBezTo>
                          <a:cubicBezTo>
                            <a:pt x="2950615" y="9488"/>
                            <a:pt x="3009494" y="66296"/>
                            <a:pt x="3003908" y="132791"/>
                          </a:cubicBezTo>
                          <a:cubicBezTo>
                            <a:pt x="3022916" y="380003"/>
                            <a:pt x="3029530" y="545014"/>
                            <a:pt x="3003908" y="663942"/>
                          </a:cubicBezTo>
                          <a:cubicBezTo>
                            <a:pt x="2996873" y="738435"/>
                            <a:pt x="2933286" y="789027"/>
                            <a:pt x="2871117" y="796733"/>
                          </a:cubicBezTo>
                          <a:cubicBezTo>
                            <a:pt x="2007919" y="951930"/>
                            <a:pt x="775254" y="959753"/>
                            <a:pt x="132791" y="796733"/>
                          </a:cubicBezTo>
                          <a:cubicBezTo>
                            <a:pt x="59520" y="795830"/>
                            <a:pt x="-11057" y="743737"/>
                            <a:pt x="0" y="663942"/>
                          </a:cubicBezTo>
                          <a:cubicBezTo>
                            <a:pt x="38623" y="512631"/>
                            <a:pt x="44222" y="348723"/>
                            <a:pt x="0" y="132791"/>
                          </a:cubicBezTo>
                          <a:close/>
                        </a:path>
                        <a:path w="3003908" h="796733" stroke="0" extrusionOk="0">
                          <a:moveTo>
                            <a:pt x="0" y="132791"/>
                          </a:moveTo>
                          <a:cubicBezTo>
                            <a:pt x="-11791" y="52180"/>
                            <a:pt x="46540" y="4847"/>
                            <a:pt x="132791" y="0"/>
                          </a:cubicBezTo>
                          <a:cubicBezTo>
                            <a:pt x="1243503" y="132882"/>
                            <a:pt x="1807146" y="-84951"/>
                            <a:pt x="2871117" y="0"/>
                          </a:cubicBezTo>
                          <a:cubicBezTo>
                            <a:pt x="2941010" y="3365"/>
                            <a:pt x="3003528" y="61555"/>
                            <a:pt x="3003908" y="132791"/>
                          </a:cubicBezTo>
                          <a:cubicBezTo>
                            <a:pt x="2974296" y="267227"/>
                            <a:pt x="3045696" y="413029"/>
                            <a:pt x="3003908" y="663942"/>
                          </a:cubicBezTo>
                          <a:cubicBezTo>
                            <a:pt x="3006198" y="737552"/>
                            <a:pt x="2946791" y="791926"/>
                            <a:pt x="2871117" y="796733"/>
                          </a:cubicBezTo>
                          <a:cubicBezTo>
                            <a:pt x="2184337" y="884372"/>
                            <a:pt x="413696" y="724054"/>
                            <a:pt x="132791" y="796733"/>
                          </a:cubicBezTo>
                          <a:cubicBezTo>
                            <a:pt x="59256" y="794854"/>
                            <a:pt x="-3334" y="741913"/>
                            <a:pt x="0" y="663942"/>
                          </a:cubicBezTo>
                          <a:cubicBezTo>
                            <a:pt x="-12576" y="580539"/>
                            <a:pt x="-10282" y="349664"/>
                            <a:pt x="0" y="132791"/>
                          </a:cubicBezTo>
                          <a:close/>
                        </a:path>
                      </a:pathLst>
                    </a:custGeom>
                    <ask:type>
                      <ask:lineSketchNone/>
                    </ask:type>
                  </ask:lineSketchStyleProps>
                </a:ext>
              </a:extLst>
            </a:ln>
          </p:spPr>
          <p:txBody>
            <a:bodyPr wrap="square" lIns="0" tIns="0" rIns="0" bIns="72000" rtlCol="0" anchor="t">
              <a:spAutoFit/>
            </a:bodyPr>
            <a:lstStyle/>
            <a:p>
              <a:pPr algn="ctr">
                <a:lnSpc>
                  <a:spcPct val="150000"/>
                </a:lnSpc>
              </a:pPr>
              <a:r>
                <a:rPr lang="en-US" sz="3200" b="1" dirty="0">
                  <a:solidFill>
                    <a:srgbClr val="F8E8D9"/>
                  </a:solidFill>
                  <a:latin typeface="Arial" panose="020B0604020202020204" pitchFamily="34" charset="0"/>
                  <a:cs typeface="Arial" panose="020B0604020202020204" pitchFamily="34" charset="0"/>
                </a:rPr>
                <a:t>NỘI DUNG BÀI HỌC</a:t>
              </a:r>
            </a:p>
          </p:txBody>
        </p:sp>
      </p:grpSp>
      <p:grpSp>
        <p:nvGrpSpPr>
          <p:cNvPr id="2" name="Group 1">
            <a:extLst>
              <a:ext uri="{FF2B5EF4-FFF2-40B4-BE49-F238E27FC236}">
                <a16:creationId xmlns:a16="http://schemas.microsoft.com/office/drawing/2014/main" id="{42C5A8F7-3F17-BE2C-0353-89A4C2DCB7B8}"/>
              </a:ext>
            </a:extLst>
          </p:cNvPr>
          <p:cNvGrpSpPr/>
          <p:nvPr/>
        </p:nvGrpSpPr>
        <p:grpSpPr>
          <a:xfrm>
            <a:off x="829752" y="1346283"/>
            <a:ext cx="7815423" cy="960328"/>
            <a:chOff x="829752" y="1346283"/>
            <a:chExt cx="7815423" cy="960328"/>
          </a:xfrm>
        </p:grpSpPr>
        <p:grpSp>
          <p:nvGrpSpPr>
            <p:cNvPr id="6" name="Group 5">
              <a:extLst>
                <a:ext uri="{FF2B5EF4-FFF2-40B4-BE49-F238E27FC236}">
                  <a16:creationId xmlns:a16="http://schemas.microsoft.com/office/drawing/2014/main" id="{1A54EA18-E4BF-AE65-1B58-B784074596AA}"/>
                </a:ext>
              </a:extLst>
            </p:cNvPr>
            <p:cNvGrpSpPr/>
            <p:nvPr/>
          </p:nvGrpSpPr>
          <p:grpSpPr>
            <a:xfrm>
              <a:off x="829752" y="1570847"/>
              <a:ext cx="591900" cy="511200"/>
              <a:chOff x="713224" y="1422208"/>
              <a:chExt cx="591900" cy="511200"/>
            </a:xfrm>
          </p:grpSpPr>
          <p:sp>
            <p:nvSpPr>
              <p:cNvPr id="7" name="Google Shape;4220;p55">
                <a:extLst>
                  <a:ext uri="{FF2B5EF4-FFF2-40B4-BE49-F238E27FC236}">
                    <a16:creationId xmlns:a16="http://schemas.microsoft.com/office/drawing/2014/main" id="{EECB5398-647B-F52B-9AA9-5E8A39BA9C21}"/>
                  </a:ext>
                </a:extLst>
              </p:cNvPr>
              <p:cNvSpPr/>
              <p:nvPr/>
            </p:nvSpPr>
            <p:spPr>
              <a:xfrm>
                <a:off x="713224" y="1422208"/>
                <a:ext cx="591900" cy="511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4224;p55">
                <a:extLst>
                  <a:ext uri="{FF2B5EF4-FFF2-40B4-BE49-F238E27FC236}">
                    <a16:creationId xmlns:a16="http://schemas.microsoft.com/office/drawing/2014/main" id="{2A04EA2F-23F5-FE3A-200B-7C5F04886789}"/>
                  </a:ext>
                </a:extLst>
              </p:cNvPr>
              <p:cNvGrpSpPr/>
              <p:nvPr/>
            </p:nvGrpSpPr>
            <p:grpSpPr>
              <a:xfrm>
                <a:off x="813622" y="1482250"/>
                <a:ext cx="391104" cy="391115"/>
                <a:chOff x="2997400" y="5380675"/>
                <a:chExt cx="384075" cy="385525"/>
              </a:xfrm>
            </p:grpSpPr>
            <p:sp>
              <p:nvSpPr>
                <p:cNvPr id="9" name="Google Shape;4225;p55">
                  <a:extLst>
                    <a:ext uri="{FF2B5EF4-FFF2-40B4-BE49-F238E27FC236}">
                      <a16:creationId xmlns:a16="http://schemas.microsoft.com/office/drawing/2014/main" id="{C9F8C6CA-8AB1-D2D1-492B-7B9C39A723F8}"/>
                    </a:ext>
                  </a:extLst>
                </p:cNvPr>
                <p:cNvSpPr/>
                <p:nvPr/>
              </p:nvSpPr>
              <p:spPr>
                <a:xfrm>
                  <a:off x="3033475" y="5453475"/>
                  <a:ext cx="312300" cy="84350"/>
                </a:xfrm>
                <a:custGeom>
                  <a:avLst/>
                  <a:gdLst/>
                  <a:ahLst/>
                  <a:cxnLst/>
                  <a:rect l="l" t="t" r="r" b="b"/>
                  <a:pathLst>
                    <a:path w="12492" h="3374" extrusionOk="0">
                      <a:moveTo>
                        <a:pt x="460" y="0"/>
                      </a:moveTo>
                      <a:cubicBezTo>
                        <a:pt x="225" y="0"/>
                        <a:pt x="1" y="184"/>
                        <a:pt x="1" y="454"/>
                      </a:cubicBezTo>
                      <a:cubicBezTo>
                        <a:pt x="1" y="2058"/>
                        <a:pt x="1303" y="3373"/>
                        <a:pt x="2903" y="3373"/>
                      </a:cubicBezTo>
                      <a:cubicBezTo>
                        <a:pt x="2916" y="3373"/>
                        <a:pt x="2928" y="3373"/>
                        <a:pt x="2941" y="3373"/>
                      </a:cubicBezTo>
                      <a:lnTo>
                        <a:pt x="4831" y="3373"/>
                      </a:lnTo>
                      <a:lnTo>
                        <a:pt x="4831" y="2890"/>
                      </a:lnTo>
                      <a:cubicBezTo>
                        <a:pt x="4831" y="2638"/>
                        <a:pt x="5020" y="2428"/>
                        <a:pt x="5272" y="2407"/>
                      </a:cubicBezTo>
                      <a:cubicBezTo>
                        <a:pt x="5524" y="2407"/>
                        <a:pt x="5734" y="2617"/>
                        <a:pt x="5734" y="2869"/>
                      </a:cubicBezTo>
                      <a:lnTo>
                        <a:pt x="5734" y="3373"/>
                      </a:lnTo>
                      <a:lnTo>
                        <a:pt x="6763" y="3373"/>
                      </a:lnTo>
                      <a:lnTo>
                        <a:pt x="6763" y="2890"/>
                      </a:lnTo>
                      <a:cubicBezTo>
                        <a:pt x="6763" y="2638"/>
                        <a:pt x="6952" y="2428"/>
                        <a:pt x="7183" y="2407"/>
                      </a:cubicBezTo>
                      <a:cubicBezTo>
                        <a:pt x="7456" y="2407"/>
                        <a:pt x="7666" y="2617"/>
                        <a:pt x="7666" y="2869"/>
                      </a:cubicBezTo>
                      <a:lnTo>
                        <a:pt x="7666" y="3373"/>
                      </a:lnTo>
                      <a:lnTo>
                        <a:pt x="9557" y="3373"/>
                      </a:lnTo>
                      <a:cubicBezTo>
                        <a:pt x="9569" y="3373"/>
                        <a:pt x="9582" y="3373"/>
                        <a:pt x="9595" y="3373"/>
                      </a:cubicBezTo>
                      <a:cubicBezTo>
                        <a:pt x="11174" y="3373"/>
                        <a:pt x="12476" y="2079"/>
                        <a:pt x="12476" y="475"/>
                      </a:cubicBezTo>
                      <a:cubicBezTo>
                        <a:pt x="12491" y="201"/>
                        <a:pt x="12264" y="4"/>
                        <a:pt x="12026" y="4"/>
                      </a:cubicBezTo>
                      <a:cubicBezTo>
                        <a:pt x="11935" y="4"/>
                        <a:pt x="11843" y="33"/>
                        <a:pt x="11762" y="97"/>
                      </a:cubicBezTo>
                      <a:cubicBezTo>
                        <a:pt x="11216" y="475"/>
                        <a:pt x="10628" y="769"/>
                        <a:pt x="9977" y="937"/>
                      </a:cubicBezTo>
                      <a:cubicBezTo>
                        <a:pt x="9639" y="1029"/>
                        <a:pt x="9292" y="1076"/>
                        <a:pt x="8944" y="1076"/>
                      </a:cubicBezTo>
                      <a:cubicBezTo>
                        <a:pt x="8578" y="1076"/>
                        <a:pt x="8211" y="1024"/>
                        <a:pt x="7855" y="916"/>
                      </a:cubicBezTo>
                      <a:lnTo>
                        <a:pt x="4621" y="916"/>
                      </a:lnTo>
                      <a:cubicBezTo>
                        <a:pt x="4266" y="1024"/>
                        <a:pt x="3899" y="1076"/>
                        <a:pt x="3532" y="1076"/>
                      </a:cubicBezTo>
                      <a:cubicBezTo>
                        <a:pt x="3185" y="1076"/>
                        <a:pt x="2837" y="1029"/>
                        <a:pt x="2500" y="937"/>
                      </a:cubicBezTo>
                      <a:cubicBezTo>
                        <a:pt x="1870" y="769"/>
                        <a:pt x="1261" y="475"/>
                        <a:pt x="736" y="97"/>
                      </a:cubicBezTo>
                      <a:cubicBezTo>
                        <a:pt x="651" y="30"/>
                        <a:pt x="555" y="0"/>
                        <a:pt x="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226;p55">
                  <a:extLst>
                    <a:ext uri="{FF2B5EF4-FFF2-40B4-BE49-F238E27FC236}">
                      <a16:creationId xmlns:a16="http://schemas.microsoft.com/office/drawing/2014/main" id="{A22B5189-541F-F6AD-A446-E67A71A3548C}"/>
                    </a:ext>
                  </a:extLst>
                </p:cNvPr>
                <p:cNvSpPr/>
                <p:nvPr/>
              </p:nvSpPr>
              <p:spPr>
                <a:xfrm>
                  <a:off x="2997400" y="5538000"/>
                  <a:ext cx="384075" cy="85400"/>
                </a:xfrm>
                <a:custGeom>
                  <a:avLst/>
                  <a:gdLst/>
                  <a:ahLst/>
                  <a:cxnLst/>
                  <a:rect l="l" t="t" r="r" b="b"/>
                  <a:pathLst>
                    <a:path w="15363" h="3416" extrusionOk="0">
                      <a:moveTo>
                        <a:pt x="454" y="1"/>
                      </a:moveTo>
                      <a:cubicBezTo>
                        <a:pt x="220" y="1"/>
                        <a:pt x="1" y="185"/>
                        <a:pt x="16" y="454"/>
                      </a:cubicBezTo>
                      <a:cubicBezTo>
                        <a:pt x="16" y="2071"/>
                        <a:pt x="1318" y="3373"/>
                        <a:pt x="2935" y="3373"/>
                      </a:cubicBezTo>
                      <a:lnTo>
                        <a:pt x="4342" y="3373"/>
                      </a:lnTo>
                      <a:lnTo>
                        <a:pt x="4342" y="2869"/>
                      </a:lnTo>
                      <a:cubicBezTo>
                        <a:pt x="4342" y="2617"/>
                        <a:pt x="4531" y="2428"/>
                        <a:pt x="4762" y="2407"/>
                      </a:cubicBezTo>
                      <a:cubicBezTo>
                        <a:pt x="4775" y="2406"/>
                        <a:pt x="4787" y="2406"/>
                        <a:pt x="4800" y="2406"/>
                      </a:cubicBezTo>
                      <a:cubicBezTo>
                        <a:pt x="5054" y="2406"/>
                        <a:pt x="5245" y="2608"/>
                        <a:pt x="5245" y="2848"/>
                      </a:cubicBezTo>
                      <a:lnTo>
                        <a:pt x="5245" y="3373"/>
                      </a:lnTo>
                      <a:lnTo>
                        <a:pt x="6274" y="3373"/>
                      </a:lnTo>
                      <a:lnTo>
                        <a:pt x="6274" y="2890"/>
                      </a:lnTo>
                      <a:cubicBezTo>
                        <a:pt x="6274" y="2638"/>
                        <a:pt x="6463" y="2428"/>
                        <a:pt x="6694" y="2428"/>
                      </a:cubicBezTo>
                      <a:cubicBezTo>
                        <a:pt x="6706" y="2427"/>
                        <a:pt x="6718" y="2427"/>
                        <a:pt x="6729" y="2427"/>
                      </a:cubicBezTo>
                      <a:cubicBezTo>
                        <a:pt x="6967" y="2427"/>
                        <a:pt x="7177" y="2629"/>
                        <a:pt x="7177" y="2869"/>
                      </a:cubicBezTo>
                      <a:lnTo>
                        <a:pt x="7177" y="3394"/>
                      </a:lnTo>
                      <a:lnTo>
                        <a:pt x="8185" y="3394"/>
                      </a:lnTo>
                      <a:lnTo>
                        <a:pt x="8185" y="2890"/>
                      </a:lnTo>
                      <a:cubicBezTo>
                        <a:pt x="8185" y="2659"/>
                        <a:pt x="8374" y="2449"/>
                        <a:pt x="8626" y="2428"/>
                      </a:cubicBezTo>
                      <a:cubicBezTo>
                        <a:pt x="8878" y="2428"/>
                        <a:pt x="9088" y="2617"/>
                        <a:pt x="9088" y="2890"/>
                      </a:cubicBezTo>
                      <a:lnTo>
                        <a:pt x="9088" y="3415"/>
                      </a:lnTo>
                      <a:lnTo>
                        <a:pt x="10118" y="3415"/>
                      </a:lnTo>
                      <a:lnTo>
                        <a:pt x="10118" y="2911"/>
                      </a:lnTo>
                      <a:cubicBezTo>
                        <a:pt x="10118" y="2659"/>
                        <a:pt x="10307" y="2470"/>
                        <a:pt x="10538" y="2449"/>
                      </a:cubicBezTo>
                      <a:cubicBezTo>
                        <a:pt x="10550" y="2448"/>
                        <a:pt x="10563" y="2448"/>
                        <a:pt x="10575" y="2448"/>
                      </a:cubicBezTo>
                      <a:cubicBezTo>
                        <a:pt x="10830" y="2448"/>
                        <a:pt x="11021" y="2650"/>
                        <a:pt x="11021" y="2890"/>
                      </a:cubicBezTo>
                      <a:lnTo>
                        <a:pt x="11021" y="3415"/>
                      </a:lnTo>
                      <a:lnTo>
                        <a:pt x="12428" y="3415"/>
                      </a:lnTo>
                      <a:cubicBezTo>
                        <a:pt x="12440" y="3415"/>
                        <a:pt x="12453" y="3416"/>
                        <a:pt x="12466" y="3416"/>
                      </a:cubicBezTo>
                      <a:cubicBezTo>
                        <a:pt x="14045" y="3416"/>
                        <a:pt x="15347" y="2121"/>
                        <a:pt x="15347" y="517"/>
                      </a:cubicBezTo>
                      <a:cubicBezTo>
                        <a:pt x="15362" y="243"/>
                        <a:pt x="15135" y="47"/>
                        <a:pt x="14897" y="47"/>
                      </a:cubicBezTo>
                      <a:cubicBezTo>
                        <a:pt x="14806" y="47"/>
                        <a:pt x="14714" y="75"/>
                        <a:pt x="14633" y="139"/>
                      </a:cubicBezTo>
                      <a:lnTo>
                        <a:pt x="14633" y="97"/>
                      </a:lnTo>
                      <a:cubicBezTo>
                        <a:pt x="14087" y="475"/>
                        <a:pt x="13499" y="748"/>
                        <a:pt x="12869" y="916"/>
                      </a:cubicBezTo>
                      <a:cubicBezTo>
                        <a:pt x="12531" y="1019"/>
                        <a:pt x="12177" y="1071"/>
                        <a:pt x="11826" y="1071"/>
                      </a:cubicBezTo>
                      <a:cubicBezTo>
                        <a:pt x="11458" y="1071"/>
                        <a:pt x="11092" y="1013"/>
                        <a:pt x="10748" y="895"/>
                      </a:cubicBezTo>
                      <a:lnTo>
                        <a:pt x="4615" y="895"/>
                      </a:lnTo>
                      <a:cubicBezTo>
                        <a:pt x="4260" y="1013"/>
                        <a:pt x="3895" y="1071"/>
                        <a:pt x="3529" y="1071"/>
                      </a:cubicBezTo>
                      <a:cubicBezTo>
                        <a:pt x="3180" y="1071"/>
                        <a:pt x="2832" y="1019"/>
                        <a:pt x="2494" y="916"/>
                      </a:cubicBezTo>
                      <a:cubicBezTo>
                        <a:pt x="1864" y="748"/>
                        <a:pt x="1255" y="475"/>
                        <a:pt x="730" y="97"/>
                      </a:cubicBezTo>
                      <a:cubicBezTo>
                        <a:pt x="645" y="31"/>
                        <a:pt x="549" y="1"/>
                        <a:pt x="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227;p55">
                  <a:extLst>
                    <a:ext uri="{FF2B5EF4-FFF2-40B4-BE49-F238E27FC236}">
                      <a16:creationId xmlns:a16="http://schemas.microsoft.com/office/drawing/2014/main" id="{70E16D27-AAD5-9F86-DE03-D5D7C0B473CA}"/>
                    </a:ext>
                  </a:extLst>
                </p:cNvPr>
                <p:cNvSpPr/>
                <p:nvPr/>
              </p:nvSpPr>
              <p:spPr>
                <a:xfrm>
                  <a:off x="3070225" y="5380675"/>
                  <a:ext cx="238925" cy="73125"/>
                </a:xfrm>
                <a:custGeom>
                  <a:avLst/>
                  <a:gdLst/>
                  <a:ahLst/>
                  <a:cxnLst/>
                  <a:rect l="l" t="t" r="r" b="b"/>
                  <a:pathLst>
                    <a:path w="9557" h="2925" extrusionOk="0">
                      <a:moveTo>
                        <a:pt x="4771" y="0"/>
                      </a:moveTo>
                      <a:cubicBezTo>
                        <a:pt x="4663" y="0"/>
                        <a:pt x="4558" y="37"/>
                        <a:pt x="4474" y="111"/>
                      </a:cubicBezTo>
                      <a:cubicBezTo>
                        <a:pt x="3779" y="749"/>
                        <a:pt x="3117" y="1069"/>
                        <a:pt x="2504" y="1069"/>
                      </a:cubicBezTo>
                      <a:cubicBezTo>
                        <a:pt x="2432" y="1069"/>
                        <a:pt x="2361" y="1064"/>
                        <a:pt x="2290" y="1056"/>
                      </a:cubicBezTo>
                      <a:cubicBezTo>
                        <a:pt x="1702" y="972"/>
                        <a:pt x="1177" y="657"/>
                        <a:pt x="820" y="195"/>
                      </a:cubicBezTo>
                      <a:cubicBezTo>
                        <a:pt x="732" y="77"/>
                        <a:pt x="592" y="10"/>
                        <a:pt x="443" y="10"/>
                      </a:cubicBezTo>
                      <a:cubicBezTo>
                        <a:pt x="380" y="10"/>
                        <a:pt x="316" y="22"/>
                        <a:pt x="253" y="48"/>
                      </a:cubicBezTo>
                      <a:cubicBezTo>
                        <a:pt x="106" y="111"/>
                        <a:pt x="1" y="279"/>
                        <a:pt x="1" y="468"/>
                      </a:cubicBezTo>
                      <a:cubicBezTo>
                        <a:pt x="1" y="1833"/>
                        <a:pt x="1114" y="2925"/>
                        <a:pt x="2479" y="2925"/>
                      </a:cubicBezTo>
                      <a:lnTo>
                        <a:pt x="4306" y="2925"/>
                      </a:lnTo>
                      <a:lnTo>
                        <a:pt x="4306" y="2421"/>
                      </a:lnTo>
                      <a:cubicBezTo>
                        <a:pt x="4306" y="2169"/>
                        <a:pt x="4495" y="1959"/>
                        <a:pt x="4747" y="1938"/>
                      </a:cubicBezTo>
                      <a:cubicBezTo>
                        <a:pt x="4999" y="1938"/>
                        <a:pt x="5209" y="2148"/>
                        <a:pt x="5209" y="2400"/>
                      </a:cubicBezTo>
                      <a:lnTo>
                        <a:pt x="5209" y="2925"/>
                      </a:lnTo>
                      <a:lnTo>
                        <a:pt x="7079" y="2925"/>
                      </a:lnTo>
                      <a:cubicBezTo>
                        <a:pt x="8444" y="2925"/>
                        <a:pt x="9557" y="1833"/>
                        <a:pt x="9557" y="468"/>
                      </a:cubicBezTo>
                      <a:cubicBezTo>
                        <a:pt x="9557" y="279"/>
                        <a:pt x="9452" y="111"/>
                        <a:pt x="9284" y="48"/>
                      </a:cubicBezTo>
                      <a:cubicBezTo>
                        <a:pt x="9227" y="22"/>
                        <a:pt x="9167" y="10"/>
                        <a:pt x="9107" y="10"/>
                      </a:cubicBezTo>
                      <a:cubicBezTo>
                        <a:pt x="8966" y="10"/>
                        <a:pt x="8826" y="77"/>
                        <a:pt x="8738" y="195"/>
                      </a:cubicBezTo>
                      <a:cubicBezTo>
                        <a:pt x="8381" y="657"/>
                        <a:pt x="7856" y="972"/>
                        <a:pt x="7268" y="1056"/>
                      </a:cubicBezTo>
                      <a:cubicBezTo>
                        <a:pt x="7195" y="1064"/>
                        <a:pt x="7121" y="1069"/>
                        <a:pt x="7047" y="1069"/>
                      </a:cubicBezTo>
                      <a:cubicBezTo>
                        <a:pt x="6420" y="1069"/>
                        <a:pt x="5760" y="749"/>
                        <a:pt x="5083" y="111"/>
                      </a:cubicBezTo>
                      <a:cubicBezTo>
                        <a:pt x="4989" y="37"/>
                        <a:pt x="4879" y="0"/>
                        <a:pt x="47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228;p55">
                  <a:extLst>
                    <a:ext uri="{FF2B5EF4-FFF2-40B4-BE49-F238E27FC236}">
                      <a16:creationId xmlns:a16="http://schemas.microsoft.com/office/drawing/2014/main" id="{DE9BAD19-2E38-AD7C-5717-4A1CEE309281}"/>
                    </a:ext>
                  </a:extLst>
                </p:cNvPr>
                <p:cNvSpPr/>
                <p:nvPr/>
              </p:nvSpPr>
              <p:spPr>
                <a:xfrm>
                  <a:off x="3053950" y="5644900"/>
                  <a:ext cx="270950" cy="121300"/>
                </a:xfrm>
                <a:custGeom>
                  <a:avLst/>
                  <a:gdLst/>
                  <a:ahLst/>
                  <a:cxnLst/>
                  <a:rect l="l" t="t" r="r" b="b"/>
                  <a:pathLst>
                    <a:path w="10838" h="4852" extrusionOk="0">
                      <a:moveTo>
                        <a:pt x="5377" y="1008"/>
                      </a:moveTo>
                      <a:cubicBezTo>
                        <a:pt x="6175" y="1008"/>
                        <a:pt x="6826" y="1639"/>
                        <a:pt x="6826" y="2437"/>
                      </a:cubicBezTo>
                      <a:lnTo>
                        <a:pt x="6826" y="3487"/>
                      </a:lnTo>
                      <a:cubicBezTo>
                        <a:pt x="6826" y="3781"/>
                        <a:pt x="6601" y="3928"/>
                        <a:pt x="6375" y="3928"/>
                      </a:cubicBezTo>
                      <a:cubicBezTo>
                        <a:pt x="6149" y="3928"/>
                        <a:pt x="5923" y="3781"/>
                        <a:pt x="5923" y="3487"/>
                      </a:cubicBezTo>
                      <a:lnTo>
                        <a:pt x="5923" y="2437"/>
                      </a:lnTo>
                      <a:cubicBezTo>
                        <a:pt x="5923" y="2143"/>
                        <a:pt x="5692" y="1912"/>
                        <a:pt x="5398" y="1912"/>
                      </a:cubicBezTo>
                      <a:cubicBezTo>
                        <a:pt x="5125" y="1933"/>
                        <a:pt x="4894" y="2164"/>
                        <a:pt x="4894" y="2437"/>
                      </a:cubicBezTo>
                      <a:lnTo>
                        <a:pt x="4894" y="3487"/>
                      </a:lnTo>
                      <a:cubicBezTo>
                        <a:pt x="4894" y="3791"/>
                        <a:pt x="4669" y="3943"/>
                        <a:pt x="4443" y="3943"/>
                      </a:cubicBezTo>
                      <a:cubicBezTo>
                        <a:pt x="4217" y="3943"/>
                        <a:pt x="3991" y="3791"/>
                        <a:pt x="3991" y="3487"/>
                      </a:cubicBezTo>
                      <a:lnTo>
                        <a:pt x="3991" y="2458"/>
                      </a:lnTo>
                      <a:cubicBezTo>
                        <a:pt x="3991" y="1681"/>
                        <a:pt x="4600" y="1050"/>
                        <a:pt x="5377" y="1008"/>
                      </a:cubicBezTo>
                      <a:close/>
                      <a:moveTo>
                        <a:pt x="1135" y="0"/>
                      </a:moveTo>
                      <a:lnTo>
                        <a:pt x="1135" y="1029"/>
                      </a:lnTo>
                      <a:lnTo>
                        <a:pt x="2542" y="1029"/>
                      </a:lnTo>
                      <a:cubicBezTo>
                        <a:pt x="3130" y="1029"/>
                        <a:pt x="3130" y="1933"/>
                        <a:pt x="2542" y="1933"/>
                      </a:cubicBezTo>
                      <a:lnTo>
                        <a:pt x="1135" y="1933"/>
                      </a:lnTo>
                      <a:lnTo>
                        <a:pt x="1135" y="3949"/>
                      </a:lnTo>
                      <a:lnTo>
                        <a:pt x="610" y="3949"/>
                      </a:lnTo>
                      <a:cubicBezTo>
                        <a:pt x="1" y="3949"/>
                        <a:pt x="1" y="4852"/>
                        <a:pt x="610" y="4852"/>
                      </a:cubicBezTo>
                      <a:lnTo>
                        <a:pt x="10229" y="4852"/>
                      </a:lnTo>
                      <a:cubicBezTo>
                        <a:pt x="10838" y="4852"/>
                        <a:pt x="10838" y="3949"/>
                        <a:pt x="10229" y="3949"/>
                      </a:cubicBezTo>
                      <a:lnTo>
                        <a:pt x="10229" y="3928"/>
                      </a:lnTo>
                      <a:lnTo>
                        <a:pt x="9725" y="3928"/>
                      </a:lnTo>
                      <a:lnTo>
                        <a:pt x="9725" y="1912"/>
                      </a:lnTo>
                      <a:lnTo>
                        <a:pt x="8318" y="1912"/>
                      </a:lnTo>
                      <a:cubicBezTo>
                        <a:pt x="7709" y="1912"/>
                        <a:pt x="7709" y="1008"/>
                        <a:pt x="8318" y="1008"/>
                      </a:cubicBezTo>
                      <a:lnTo>
                        <a:pt x="9725" y="1008"/>
                      </a:lnTo>
                      <a:lnTo>
                        <a:pt x="972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6" name="TextBox 35">
              <a:extLst>
                <a:ext uri="{FF2B5EF4-FFF2-40B4-BE49-F238E27FC236}">
                  <a16:creationId xmlns:a16="http://schemas.microsoft.com/office/drawing/2014/main" id="{C0A4793E-F654-B414-2B13-259968264375}"/>
                </a:ext>
              </a:extLst>
            </p:cNvPr>
            <p:cNvSpPr txBox="1"/>
            <p:nvPr/>
          </p:nvSpPr>
          <p:spPr>
            <a:xfrm>
              <a:off x="1495823" y="1346283"/>
              <a:ext cx="7149352" cy="960328"/>
            </a:xfrm>
            <a:prstGeom prst="rect">
              <a:avLst/>
            </a:prstGeom>
            <a:noFill/>
          </p:spPr>
          <p:txBody>
            <a:bodyPr wrap="square">
              <a:spAutoFit/>
            </a:bodyPr>
            <a:lstStyle/>
            <a:p>
              <a:pPr marL="274638" lvl="0" indent="-274638" algn="just">
                <a:lnSpc>
                  <a:spcPct val="150000"/>
                </a:lnSpc>
                <a:buClr>
                  <a:srgbClr val="3F3F3F"/>
                </a:buClr>
                <a:buFont typeface="+mj-lt"/>
                <a:buAutoNum type="arabicPeriod"/>
              </a:pPr>
              <a:r>
                <a:rPr lang="nl-NL" sz="2000" dirty="0" err="1">
                  <a:solidFill>
                    <a:srgbClr val="3F3F3F"/>
                  </a:solidFill>
                  <a:latin typeface="Arial" panose="020B0604020202020204" pitchFamily="34" charset="0"/>
                  <a:ea typeface="Arial" panose="020B0604020202020204" pitchFamily="34" charset="0"/>
                  <a:cs typeface="Arial" panose="020B0604020202020204" pitchFamily="34" charset="0"/>
                </a:rPr>
                <a:t>Q</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uy</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định</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của</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Hiến</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pháp</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về</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tên</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nước</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hình</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thức</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chính</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thể</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chủ</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quyền</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của</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lãnh</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thổ</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quốc</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gia</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Việt</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Nam</a:t>
              </a:r>
              <a:endParaRPr lang="en-VN" sz="2000" dirty="0">
                <a:solidFill>
                  <a:srgbClr val="3F3F3F"/>
                </a:solidFill>
                <a:effectLst/>
                <a:latin typeface="Arial" panose="020B0604020202020204" pitchFamily="34" charset="0"/>
                <a:ea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C4EC283A-7758-84DE-51BA-D2414F5319DA}"/>
              </a:ext>
            </a:extLst>
          </p:cNvPr>
          <p:cNvGrpSpPr/>
          <p:nvPr/>
        </p:nvGrpSpPr>
        <p:grpSpPr>
          <a:xfrm>
            <a:off x="818362" y="2389968"/>
            <a:ext cx="7815423" cy="958596"/>
            <a:chOff x="818362" y="2389968"/>
            <a:chExt cx="7815423" cy="958596"/>
          </a:xfrm>
        </p:grpSpPr>
        <p:grpSp>
          <p:nvGrpSpPr>
            <p:cNvPr id="13" name="Group 12">
              <a:extLst>
                <a:ext uri="{FF2B5EF4-FFF2-40B4-BE49-F238E27FC236}">
                  <a16:creationId xmlns:a16="http://schemas.microsoft.com/office/drawing/2014/main" id="{5515D2D2-9395-3C04-986A-77CCBC523BA0}"/>
                </a:ext>
              </a:extLst>
            </p:cNvPr>
            <p:cNvGrpSpPr/>
            <p:nvPr/>
          </p:nvGrpSpPr>
          <p:grpSpPr>
            <a:xfrm>
              <a:off x="818362" y="2613666"/>
              <a:ext cx="591900" cy="511200"/>
              <a:chOff x="713224" y="2272408"/>
              <a:chExt cx="591900" cy="511200"/>
            </a:xfrm>
          </p:grpSpPr>
          <p:sp>
            <p:nvSpPr>
              <p:cNvPr id="14" name="Google Shape;4221;p55">
                <a:extLst>
                  <a:ext uri="{FF2B5EF4-FFF2-40B4-BE49-F238E27FC236}">
                    <a16:creationId xmlns:a16="http://schemas.microsoft.com/office/drawing/2014/main" id="{0DCB7166-2DFD-6EFD-D719-3ABBDA491997}"/>
                  </a:ext>
                </a:extLst>
              </p:cNvPr>
              <p:cNvSpPr/>
              <p:nvPr/>
            </p:nvSpPr>
            <p:spPr>
              <a:xfrm>
                <a:off x="713224" y="2272408"/>
                <a:ext cx="591900" cy="511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4229;p55">
                <a:extLst>
                  <a:ext uri="{FF2B5EF4-FFF2-40B4-BE49-F238E27FC236}">
                    <a16:creationId xmlns:a16="http://schemas.microsoft.com/office/drawing/2014/main" id="{11E03D09-F578-578E-52D7-42EA0D5F5830}"/>
                  </a:ext>
                </a:extLst>
              </p:cNvPr>
              <p:cNvGrpSpPr/>
              <p:nvPr/>
            </p:nvGrpSpPr>
            <p:grpSpPr>
              <a:xfrm>
                <a:off x="813633" y="2341343"/>
                <a:ext cx="391082" cy="373330"/>
                <a:chOff x="3541200" y="5354000"/>
                <a:chExt cx="405350" cy="386550"/>
              </a:xfrm>
            </p:grpSpPr>
            <p:sp>
              <p:nvSpPr>
                <p:cNvPr id="16" name="Google Shape;4230;p55">
                  <a:extLst>
                    <a:ext uri="{FF2B5EF4-FFF2-40B4-BE49-F238E27FC236}">
                      <a16:creationId xmlns:a16="http://schemas.microsoft.com/office/drawing/2014/main" id="{CE9DACC0-AFDF-4CD1-EEBE-5E5AFD2888DB}"/>
                    </a:ext>
                  </a:extLst>
                </p:cNvPr>
                <p:cNvSpPr/>
                <p:nvPr/>
              </p:nvSpPr>
              <p:spPr>
                <a:xfrm>
                  <a:off x="3690850" y="5503650"/>
                  <a:ext cx="87175" cy="87725"/>
                </a:xfrm>
                <a:custGeom>
                  <a:avLst/>
                  <a:gdLst/>
                  <a:ahLst/>
                  <a:cxnLst/>
                  <a:rect l="l" t="t" r="r" b="b"/>
                  <a:pathLst>
                    <a:path w="3487" h="3509" extrusionOk="0">
                      <a:moveTo>
                        <a:pt x="1743" y="1"/>
                      </a:moveTo>
                      <a:lnTo>
                        <a:pt x="0" y="1744"/>
                      </a:lnTo>
                      <a:lnTo>
                        <a:pt x="1743" y="3508"/>
                      </a:lnTo>
                      <a:lnTo>
                        <a:pt x="3486" y="1744"/>
                      </a:lnTo>
                      <a:lnTo>
                        <a:pt x="174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231;p55">
                  <a:extLst>
                    <a:ext uri="{FF2B5EF4-FFF2-40B4-BE49-F238E27FC236}">
                      <a16:creationId xmlns:a16="http://schemas.microsoft.com/office/drawing/2014/main" id="{B5B4BBE7-A51E-52B1-020B-827C661B0909}"/>
                    </a:ext>
                  </a:extLst>
                </p:cNvPr>
                <p:cNvSpPr/>
                <p:nvPr/>
              </p:nvSpPr>
              <p:spPr>
                <a:xfrm>
                  <a:off x="3607875" y="5420700"/>
                  <a:ext cx="253625" cy="254150"/>
                </a:xfrm>
                <a:custGeom>
                  <a:avLst/>
                  <a:gdLst/>
                  <a:ahLst/>
                  <a:cxnLst/>
                  <a:rect l="l" t="t" r="r" b="b"/>
                  <a:pathLst>
                    <a:path w="10145" h="10166" extrusionOk="0">
                      <a:moveTo>
                        <a:pt x="7467" y="2196"/>
                      </a:moveTo>
                      <a:cubicBezTo>
                        <a:pt x="7497" y="2196"/>
                        <a:pt x="7529" y="2199"/>
                        <a:pt x="7561" y="2206"/>
                      </a:cubicBezTo>
                      <a:cubicBezTo>
                        <a:pt x="7792" y="2269"/>
                        <a:pt x="7960" y="2479"/>
                        <a:pt x="7939" y="2710"/>
                      </a:cubicBezTo>
                      <a:cubicBezTo>
                        <a:pt x="7914" y="2956"/>
                        <a:pt x="7696" y="3106"/>
                        <a:pt x="7478" y="3106"/>
                      </a:cubicBezTo>
                      <a:cubicBezTo>
                        <a:pt x="7343" y="3106"/>
                        <a:pt x="7209" y="3049"/>
                        <a:pt x="7120" y="2920"/>
                      </a:cubicBezTo>
                      <a:cubicBezTo>
                        <a:pt x="6889" y="2611"/>
                        <a:pt x="7118" y="2196"/>
                        <a:pt x="7467" y="2196"/>
                      </a:cubicBezTo>
                      <a:close/>
                      <a:moveTo>
                        <a:pt x="2661" y="2202"/>
                      </a:moveTo>
                      <a:cubicBezTo>
                        <a:pt x="2848" y="2202"/>
                        <a:pt x="3034" y="2317"/>
                        <a:pt x="3088" y="2521"/>
                      </a:cubicBezTo>
                      <a:cubicBezTo>
                        <a:pt x="3187" y="2817"/>
                        <a:pt x="2970" y="3113"/>
                        <a:pt x="2665" y="3113"/>
                      </a:cubicBezTo>
                      <a:cubicBezTo>
                        <a:pt x="2645" y="3113"/>
                        <a:pt x="2625" y="3111"/>
                        <a:pt x="2605" y="3109"/>
                      </a:cubicBezTo>
                      <a:cubicBezTo>
                        <a:pt x="2227" y="3067"/>
                        <a:pt x="2080" y="2584"/>
                        <a:pt x="2374" y="2311"/>
                      </a:cubicBezTo>
                      <a:cubicBezTo>
                        <a:pt x="2456" y="2236"/>
                        <a:pt x="2559" y="2202"/>
                        <a:pt x="2661" y="2202"/>
                      </a:cubicBezTo>
                      <a:close/>
                      <a:moveTo>
                        <a:pt x="5065" y="2232"/>
                      </a:moveTo>
                      <a:cubicBezTo>
                        <a:pt x="5183" y="2232"/>
                        <a:pt x="5304" y="2279"/>
                        <a:pt x="5398" y="2374"/>
                      </a:cubicBezTo>
                      <a:lnTo>
                        <a:pt x="7771" y="4768"/>
                      </a:lnTo>
                      <a:cubicBezTo>
                        <a:pt x="7960" y="4936"/>
                        <a:pt x="7960" y="5230"/>
                        <a:pt x="7771" y="5398"/>
                      </a:cubicBezTo>
                      <a:lnTo>
                        <a:pt x="5398" y="7792"/>
                      </a:lnTo>
                      <a:cubicBezTo>
                        <a:pt x="5304" y="7876"/>
                        <a:pt x="5183" y="7918"/>
                        <a:pt x="5065" y="7918"/>
                      </a:cubicBezTo>
                      <a:cubicBezTo>
                        <a:pt x="4947" y="7918"/>
                        <a:pt x="4831" y="7876"/>
                        <a:pt x="4747" y="7792"/>
                      </a:cubicBezTo>
                      <a:lnTo>
                        <a:pt x="2353" y="5398"/>
                      </a:lnTo>
                      <a:cubicBezTo>
                        <a:pt x="2185" y="5230"/>
                        <a:pt x="2185" y="4936"/>
                        <a:pt x="2353" y="4768"/>
                      </a:cubicBezTo>
                      <a:lnTo>
                        <a:pt x="4747" y="2374"/>
                      </a:lnTo>
                      <a:cubicBezTo>
                        <a:pt x="4831" y="2279"/>
                        <a:pt x="4947" y="2232"/>
                        <a:pt x="5065" y="2232"/>
                      </a:cubicBezTo>
                      <a:close/>
                      <a:moveTo>
                        <a:pt x="7467" y="7026"/>
                      </a:moveTo>
                      <a:cubicBezTo>
                        <a:pt x="7497" y="7026"/>
                        <a:pt x="7529" y="7029"/>
                        <a:pt x="7561" y="7036"/>
                      </a:cubicBezTo>
                      <a:cubicBezTo>
                        <a:pt x="7792" y="7078"/>
                        <a:pt x="7960" y="7288"/>
                        <a:pt x="7939" y="7519"/>
                      </a:cubicBezTo>
                      <a:cubicBezTo>
                        <a:pt x="7913" y="7780"/>
                        <a:pt x="7693" y="7936"/>
                        <a:pt x="7474" y="7936"/>
                      </a:cubicBezTo>
                      <a:cubicBezTo>
                        <a:pt x="7341" y="7936"/>
                        <a:pt x="7208" y="7878"/>
                        <a:pt x="7120" y="7750"/>
                      </a:cubicBezTo>
                      <a:cubicBezTo>
                        <a:pt x="6889" y="7441"/>
                        <a:pt x="7118" y="7026"/>
                        <a:pt x="7467" y="7026"/>
                      </a:cubicBezTo>
                      <a:close/>
                      <a:moveTo>
                        <a:pt x="2644" y="7043"/>
                      </a:moveTo>
                      <a:cubicBezTo>
                        <a:pt x="2765" y="7043"/>
                        <a:pt x="2888" y="7088"/>
                        <a:pt x="2983" y="7183"/>
                      </a:cubicBezTo>
                      <a:cubicBezTo>
                        <a:pt x="3256" y="7456"/>
                        <a:pt x="3067" y="7939"/>
                        <a:pt x="2647" y="7939"/>
                      </a:cubicBezTo>
                      <a:cubicBezTo>
                        <a:pt x="2332" y="7939"/>
                        <a:pt x="2101" y="7624"/>
                        <a:pt x="2227" y="7309"/>
                      </a:cubicBezTo>
                      <a:cubicBezTo>
                        <a:pt x="2301" y="7136"/>
                        <a:pt x="2470" y="7043"/>
                        <a:pt x="2644" y="7043"/>
                      </a:cubicBezTo>
                      <a:close/>
                      <a:moveTo>
                        <a:pt x="4621" y="1"/>
                      </a:moveTo>
                      <a:cubicBezTo>
                        <a:pt x="2164" y="232"/>
                        <a:pt x="211" y="2164"/>
                        <a:pt x="1" y="4621"/>
                      </a:cubicBezTo>
                      <a:lnTo>
                        <a:pt x="505" y="4621"/>
                      </a:lnTo>
                      <a:cubicBezTo>
                        <a:pt x="1051" y="4663"/>
                        <a:pt x="1051" y="5482"/>
                        <a:pt x="505" y="5545"/>
                      </a:cubicBezTo>
                      <a:lnTo>
                        <a:pt x="1" y="5545"/>
                      </a:lnTo>
                      <a:cubicBezTo>
                        <a:pt x="232" y="7981"/>
                        <a:pt x="2164" y="9934"/>
                        <a:pt x="4621" y="10165"/>
                      </a:cubicBezTo>
                      <a:lnTo>
                        <a:pt x="4621" y="9661"/>
                      </a:lnTo>
                      <a:cubicBezTo>
                        <a:pt x="4621" y="9357"/>
                        <a:pt x="4847" y="9205"/>
                        <a:pt x="5073" y="9205"/>
                      </a:cubicBezTo>
                      <a:cubicBezTo>
                        <a:pt x="5298" y="9205"/>
                        <a:pt x="5524" y="9357"/>
                        <a:pt x="5524" y="9661"/>
                      </a:cubicBezTo>
                      <a:lnTo>
                        <a:pt x="5524" y="10144"/>
                      </a:lnTo>
                      <a:cubicBezTo>
                        <a:pt x="7981" y="9913"/>
                        <a:pt x="9914" y="7981"/>
                        <a:pt x="10145" y="5545"/>
                      </a:cubicBezTo>
                      <a:lnTo>
                        <a:pt x="9662" y="5545"/>
                      </a:lnTo>
                      <a:cubicBezTo>
                        <a:pt x="9095" y="5482"/>
                        <a:pt x="9095" y="4663"/>
                        <a:pt x="9662" y="4621"/>
                      </a:cubicBezTo>
                      <a:lnTo>
                        <a:pt x="10145" y="4621"/>
                      </a:lnTo>
                      <a:cubicBezTo>
                        <a:pt x="9914" y="2164"/>
                        <a:pt x="7981" y="232"/>
                        <a:pt x="5524" y="1"/>
                      </a:cubicBezTo>
                      <a:lnTo>
                        <a:pt x="5524" y="505"/>
                      </a:lnTo>
                      <a:cubicBezTo>
                        <a:pt x="5524" y="799"/>
                        <a:pt x="5298" y="946"/>
                        <a:pt x="5073" y="946"/>
                      </a:cubicBezTo>
                      <a:cubicBezTo>
                        <a:pt x="4847" y="946"/>
                        <a:pt x="4621" y="799"/>
                        <a:pt x="4621" y="505"/>
                      </a:cubicBezTo>
                      <a:lnTo>
                        <a:pt x="46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232;p55">
                  <a:extLst>
                    <a:ext uri="{FF2B5EF4-FFF2-40B4-BE49-F238E27FC236}">
                      <a16:creationId xmlns:a16="http://schemas.microsoft.com/office/drawing/2014/main" id="{21A37D10-E9CA-D5BF-DD2F-9109B9459C69}"/>
                    </a:ext>
                  </a:extLst>
                </p:cNvPr>
                <p:cNvSpPr/>
                <p:nvPr/>
              </p:nvSpPr>
              <p:spPr>
                <a:xfrm>
                  <a:off x="3541200" y="5354000"/>
                  <a:ext cx="405350" cy="386550"/>
                </a:xfrm>
                <a:custGeom>
                  <a:avLst/>
                  <a:gdLst/>
                  <a:ahLst/>
                  <a:cxnLst/>
                  <a:rect l="l" t="t" r="r" b="b"/>
                  <a:pathLst>
                    <a:path w="16214" h="15462" extrusionOk="0">
                      <a:moveTo>
                        <a:pt x="7740" y="1745"/>
                      </a:moveTo>
                      <a:cubicBezTo>
                        <a:pt x="9136" y="1745"/>
                        <a:pt x="10533" y="2228"/>
                        <a:pt x="11657" y="3194"/>
                      </a:cubicBezTo>
                      <a:lnTo>
                        <a:pt x="11909" y="2921"/>
                      </a:lnTo>
                      <a:cubicBezTo>
                        <a:pt x="12009" y="2825"/>
                        <a:pt x="12119" y="2785"/>
                        <a:pt x="12224" y="2785"/>
                      </a:cubicBezTo>
                      <a:cubicBezTo>
                        <a:pt x="12582" y="2785"/>
                        <a:pt x="12884" y="3247"/>
                        <a:pt x="12560" y="3572"/>
                      </a:cubicBezTo>
                      <a:lnTo>
                        <a:pt x="12287" y="3845"/>
                      </a:lnTo>
                      <a:cubicBezTo>
                        <a:pt x="14219" y="6071"/>
                        <a:pt x="14219" y="9410"/>
                        <a:pt x="12287" y="11657"/>
                      </a:cubicBezTo>
                      <a:lnTo>
                        <a:pt x="12560" y="11909"/>
                      </a:lnTo>
                      <a:cubicBezTo>
                        <a:pt x="12912" y="12246"/>
                        <a:pt x="12593" y="12716"/>
                        <a:pt x="12235" y="12716"/>
                      </a:cubicBezTo>
                      <a:cubicBezTo>
                        <a:pt x="12124" y="12716"/>
                        <a:pt x="12008" y="12670"/>
                        <a:pt x="11909" y="12560"/>
                      </a:cubicBezTo>
                      <a:lnTo>
                        <a:pt x="11657" y="12287"/>
                      </a:lnTo>
                      <a:cubicBezTo>
                        <a:pt x="10533" y="13254"/>
                        <a:pt x="9136" y="13737"/>
                        <a:pt x="7740" y="13737"/>
                      </a:cubicBezTo>
                      <a:cubicBezTo>
                        <a:pt x="6343" y="13737"/>
                        <a:pt x="4946" y="13254"/>
                        <a:pt x="3823" y="12287"/>
                      </a:cubicBezTo>
                      <a:lnTo>
                        <a:pt x="3571" y="12560"/>
                      </a:lnTo>
                      <a:cubicBezTo>
                        <a:pt x="3471" y="12670"/>
                        <a:pt x="3356" y="12716"/>
                        <a:pt x="3244" y="12716"/>
                      </a:cubicBezTo>
                      <a:cubicBezTo>
                        <a:pt x="2888" y="12716"/>
                        <a:pt x="2573" y="12246"/>
                        <a:pt x="2941" y="11909"/>
                      </a:cubicBezTo>
                      <a:lnTo>
                        <a:pt x="3193" y="11657"/>
                      </a:lnTo>
                      <a:cubicBezTo>
                        <a:pt x="1261" y="9410"/>
                        <a:pt x="1261" y="6071"/>
                        <a:pt x="3193" y="3845"/>
                      </a:cubicBezTo>
                      <a:lnTo>
                        <a:pt x="2941" y="3572"/>
                      </a:lnTo>
                      <a:cubicBezTo>
                        <a:pt x="2600" y="3247"/>
                        <a:pt x="2911" y="2785"/>
                        <a:pt x="3264" y="2785"/>
                      </a:cubicBezTo>
                      <a:cubicBezTo>
                        <a:pt x="3368" y="2785"/>
                        <a:pt x="3475" y="2825"/>
                        <a:pt x="3571" y="2921"/>
                      </a:cubicBezTo>
                      <a:lnTo>
                        <a:pt x="3823" y="3194"/>
                      </a:lnTo>
                      <a:cubicBezTo>
                        <a:pt x="4946" y="2228"/>
                        <a:pt x="6343" y="1745"/>
                        <a:pt x="7740" y="1745"/>
                      </a:cubicBezTo>
                      <a:close/>
                      <a:moveTo>
                        <a:pt x="7795" y="1"/>
                      </a:moveTo>
                      <a:cubicBezTo>
                        <a:pt x="3821" y="1"/>
                        <a:pt x="1" y="3081"/>
                        <a:pt x="1" y="7730"/>
                      </a:cubicBezTo>
                      <a:cubicBezTo>
                        <a:pt x="1" y="10859"/>
                        <a:pt x="1891" y="13674"/>
                        <a:pt x="4768" y="14871"/>
                      </a:cubicBezTo>
                      <a:cubicBezTo>
                        <a:pt x="5730" y="15268"/>
                        <a:pt x="6739" y="15462"/>
                        <a:pt x="7737" y="15462"/>
                      </a:cubicBezTo>
                      <a:cubicBezTo>
                        <a:pt x="9747" y="15462"/>
                        <a:pt x="11717" y="14678"/>
                        <a:pt x="13190" y="13191"/>
                      </a:cubicBezTo>
                      <a:cubicBezTo>
                        <a:pt x="16214" y="10187"/>
                        <a:pt x="16214" y="5294"/>
                        <a:pt x="13190" y="2270"/>
                      </a:cubicBezTo>
                      <a:cubicBezTo>
                        <a:pt x="11622" y="702"/>
                        <a:pt x="9691" y="1"/>
                        <a:pt x="77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7" name="TextBox 36">
              <a:extLst>
                <a:ext uri="{FF2B5EF4-FFF2-40B4-BE49-F238E27FC236}">
                  <a16:creationId xmlns:a16="http://schemas.microsoft.com/office/drawing/2014/main" id="{4FC8D917-A5F6-AF65-4BE5-C43A8C572A14}"/>
                </a:ext>
              </a:extLst>
            </p:cNvPr>
            <p:cNvSpPr txBox="1"/>
            <p:nvPr/>
          </p:nvSpPr>
          <p:spPr>
            <a:xfrm>
              <a:off x="1484433" y="2389968"/>
              <a:ext cx="7149352" cy="958596"/>
            </a:xfrm>
            <a:prstGeom prst="rect">
              <a:avLst/>
            </a:prstGeom>
            <a:noFill/>
          </p:spPr>
          <p:txBody>
            <a:bodyPr wrap="square">
              <a:spAutoFit/>
            </a:bodyPr>
            <a:lstStyle/>
            <a:p>
              <a:pPr marL="274638" lvl="0" indent="-274638" algn="just">
                <a:lnSpc>
                  <a:spcPct val="150000"/>
                </a:lnSpc>
                <a:buClr>
                  <a:srgbClr val="3F3F3F"/>
                </a:buClr>
                <a:buFont typeface="+mj-lt"/>
                <a:buAutoNum type="arabicPeriod" startAt="2"/>
              </a:pPr>
              <a:r>
                <a:rPr lang="nl-NL" sz="2000" dirty="0" err="1">
                  <a:solidFill>
                    <a:srgbClr val="3F3F3F"/>
                  </a:solidFill>
                  <a:latin typeface="Arial" panose="020B0604020202020204" pitchFamily="34" charset="0"/>
                  <a:ea typeface="Arial" panose="020B0604020202020204" pitchFamily="34" charset="0"/>
                  <a:cs typeface="Arial" panose="020B0604020202020204" pitchFamily="34" charset="0"/>
                </a:rPr>
                <a:t>Q</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uy</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định</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của</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Hiến</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pháp</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về</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latin typeface="Arial" panose="020B0604020202020204" pitchFamily="34" charset="0"/>
                  <a:ea typeface="Arial" panose="020B0604020202020204" pitchFamily="34" charset="0"/>
                  <a:cs typeface="Arial" panose="020B0604020202020204" pitchFamily="34" charset="0"/>
                </a:rPr>
                <a:t>bản</a:t>
              </a:r>
              <a:r>
                <a:rPr lang="nl-NL" sz="2000" dirty="0">
                  <a:solidFill>
                    <a:srgbClr val="3F3F3F"/>
                  </a:solidFill>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latin typeface="Arial" panose="020B0604020202020204" pitchFamily="34" charset="0"/>
                  <a:ea typeface="Arial" panose="020B0604020202020204" pitchFamily="34" charset="0"/>
                  <a:cs typeface="Arial" panose="020B0604020202020204" pitchFamily="34" charset="0"/>
                </a:rPr>
                <a:t>chất</a:t>
              </a:r>
              <a:r>
                <a:rPr lang="nl-NL" sz="2000" dirty="0">
                  <a:solidFill>
                    <a:srgbClr val="3F3F3F"/>
                  </a:solidFill>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latin typeface="Arial" panose="020B0604020202020204" pitchFamily="34" charset="0"/>
                  <a:ea typeface="Arial" panose="020B0604020202020204" pitchFamily="34" charset="0"/>
                  <a:cs typeface="Arial" panose="020B0604020202020204" pitchFamily="34" charset="0"/>
                </a:rPr>
                <a:t>của</a:t>
              </a:r>
              <a:r>
                <a:rPr lang="nl-NL" sz="2000" dirty="0">
                  <a:solidFill>
                    <a:srgbClr val="3F3F3F"/>
                  </a:solidFill>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latin typeface="Arial" panose="020B0604020202020204" pitchFamily="34" charset="0"/>
                  <a:ea typeface="Arial" panose="020B0604020202020204" pitchFamily="34" charset="0"/>
                  <a:cs typeface="Arial" panose="020B0604020202020204" pitchFamily="34" charset="0"/>
                </a:rPr>
                <a:t>Nhà</a:t>
              </a:r>
              <a:r>
                <a:rPr lang="nl-NL" sz="2000" dirty="0">
                  <a:solidFill>
                    <a:srgbClr val="3F3F3F"/>
                  </a:solidFill>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latin typeface="Arial" panose="020B0604020202020204" pitchFamily="34" charset="0"/>
                  <a:ea typeface="Arial" panose="020B0604020202020204" pitchFamily="34" charset="0"/>
                  <a:cs typeface="Arial" panose="020B0604020202020204" pitchFamily="34" charset="0"/>
                </a:rPr>
                <a:t>nước</a:t>
              </a:r>
              <a:r>
                <a:rPr lang="nl-NL" sz="2000" dirty="0">
                  <a:solidFill>
                    <a:srgbClr val="3F3F3F"/>
                  </a:solidFill>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latin typeface="Arial" panose="020B0604020202020204" pitchFamily="34" charset="0"/>
                  <a:ea typeface="Arial" panose="020B0604020202020204" pitchFamily="34" charset="0"/>
                  <a:cs typeface="Arial" panose="020B0604020202020204" pitchFamily="34" charset="0"/>
                </a:rPr>
                <a:t>và</a:t>
              </a:r>
              <a:r>
                <a:rPr lang="nl-NL" sz="2000" dirty="0">
                  <a:solidFill>
                    <a:srgbClr val="3F3F3F"/>
                  </a:solidFill>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latin typeface="Arial" panose="020B0604020202020204" pitchFamily="34" charset="0"/>
                  <a:ea typeface="Arial" panose="020B0604020202020204" pitchFamily="34" charset="0"/>
                  <a:cs typeface="Arial" panose="020B0604020202020204" pitchFamily="34" charset="0"/>
                </a:rPr>
                <a:t>tổ</a:t>
              </a:r>
              <a:r>
                <a:rPr lang="nl-NL" sz="2000" dirty="0">
                  <a:solidFill>
                    <a:srgbClr val="3F3F3F"/>
                  </a:solidFill>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latin typeface="Arial" panose="020B0604020202020204" pitchFamily="34" charset="0"/>
                  <a:ea typeface="Arial" panose="020B0604020202020204" pitchFamily="34" charset="0"/>
                  <a:cs typeface="Arial" panose="020B0604020202020204" pitchFamily="34" charset="0"/>
                </a:rPr>
                <a:t>chức</a:t>
              </a:r>
              <a:r>
                <a:rPr lang="nl-NL" sz="2000" dirty="0">
                  <a:solidFill>
                    <a:srgbClr val="3F3F3F"/>
                  </a:solidFill>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latin typeface="Arial" panose="020B0604020202020204" pitchFamily="34" charset="0"/>
                  <a:ea typeface="Arial" panose="020B0604020202020204" pitchFamily="34" charset="0"/>
                  <a:cs typeface="Arial" panose="020B0604020202020204" pitchFamily="34" charset="0"/>
                </a:rPr>
                <a:t>quyền</a:t>
              </a:r>
              <a:r>
                <a:rPr lang="nl-NL" sz="2000" dirty="0">
                  <a:solidFill>
                    <a:srgbClr val="3F3F3F"/>
                  </a:solidFill>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latin typeface="Arial" panose="020B0604020202020204" pitchFamily="34" charset="0"/>
                  <a:ea typeface="Arial" panose="020B0604020202020204" pitchFamily="34" charset="0"/>
                  <a:cs typeface="Arial" panose="020B0604020202020204" pitchFamily="34" charset="0"/>
                </a:rPr>
                <a:t>lực</a:t>
              </a:r>
              <a:r>
                <a:rPr lang="nl-NL" sz="2000" dirty="0">
                  <a:solidFill>
                    <a:srgbClr val="3F3F3F"/>
                  </a:solidFill>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latin typeface="Arial" panose="020B0604020202020204" pitchFamily="34" charset="0"/>
                  <a:ea typeface="Arial" panose="020B0604020202020204" pitchFamily="34" charset="0"/>
                  <a:cs typeface="Arial" panose="020B0604020202020204" pitchFamily="34" charset="0"/>
                </a:rPr>
                <a:t>chính</a:t>
              </a:r>
              <a:r>
                <a:rPr lang="nl-NL" sz="2000" dirty="0">
                  <a:solidFill>
                    <a:srgbClr val="3F3F3F"/>
                  </a:solidFill>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latin typeface="Arial" panose="020B0604020202020204" pitchFamily="34" charset="0"/>
                  <a:ea typeface="Arial" panose="020B0604020202020204" pitchFamily="34" charset="0"/>
                  <a:cs typeface="Arial" panose="020B0604020202020204" pitchFamily="34" charset="0"/>
                </a:rPr>
                <a:t>trị</a:t>
              </a:r>
              <a:endParaRPr lang="en-VN" sz="2000" dirty="0">
                <a:solidFill>
                  <a:srgbClr val="3F3F3F"/>
                </a:solidFill>
                <a:effectLst/>
                <a:latin typeface="Arial" panose="020B0604020202020204" pitchFamily="34" charset="0"/>
                <a:ea typeface="Arial" panose="020B060402020202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id="{02F17738-B9F9-5316-98E3-232B5F120159}"/>
              </a:ext>
            </a:extLst>
          </p:cNvPr>
          <p:cNvGrpSpPr/>
          <p:nvPr/>
        </p:nvGrpSpPr>
        <p:grpSpPr>
          <a:xfrm>
            <a:off x="829752" y="3533205"/>
            <a:ext cx="7815423" cy="545695"/>
            <a:chOff x="829752" y="3533205"/>
            <a:chExt cx="7815423" cy="545695"/>
          </a:xfrm>
        </p:grpSpPr>
        <p:grpSp>
          <p:nvGrpSpPr>
            <p:cNvPr id="19" name="Group 18">
              <a:extLst>
                <a:ext uri="{FF2B5EF4-FFF2-40B4-BE49-F238E27FC236}">
                  <a16:creationId xmlns:a16="http://schemas.microsoft.com/office/drawing/2014/main" id="{1454952B-67BB-DD45-B53C-CA3DDCBE5189}"/>
                </a:ext>
              </a:extLst>
            </p:cNvPr>
            <p:cNvGrpSpPr/>
            <p:nvPr/>
          </p:nvGrpSpPr>
          <p:grpSpPr>
            <a:xfrm>
              <a:off x="829752" y="3567700"/>
              <a:ext cx="591900" cy="511200"/>
              <a:chOff x="713224" y="3120133"/>
              <a:chExt cx="591900" cy="511200"/>
            </a:xfrm>
          </p:grpSpPr>
          <p:sp>
            <p:nvSpPr>
              <p:cNvPr id="20" name="Google Shape;4222;p55">
                <a:extLst>
                  <a:ext uri="{FF2B5EF4-FFF2-40B4-BE49-F238E27FC236}">
                    <a16:creationId xmlns:a16="http://schemas.microsoft.com/office/drawing/2014/main" id="{0A57948C-D4CF-807F-CD7D-6064C2A73321}"/>
                  </a:ext>
                </a:extLst>
              </p:cNvPr>
              <p:cNvSpPr/>
              <p:nvPr/>
            </p:nvSpPr>
            <p:spPr>
              <a:xfrm>
                <a:off x="713224" y="3120133"/>
                <a:ext cx="591900" cy="511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4233;p55">
                <a:extLst>
                  <a:ext uri="{FF2B5EF4-FFF2-40B4-BE49-F238E27FC236}">
                    <a16:creationId xmlns:a16="http://schemas.microsoft.com/office/drawing/2014/main" id="{22DD08C5-6A3E-C8BC-5E6B-4C5D3578EA40}"/>
                  </a:ext>
                </a:extLst>
              </p:cNvPr>
              <p:cNvGrpSpPr/>
              <p:nvPr/>
            </p:nvGrpSpPr>
            <p:grpSpPr>
              <a:xfrm>
                <a:off x="813605" y="3180174"/>
                <a:ext cx="391137" cy="391118"/>
                <a:chOff x="4125575" y="5419500"/>
                <a:chExt cx="294575" cy="295250"/>
              </a:xfrm>
            </p:grpSpPr>
            <p:sp>
              <p:nvSpPr>
                <p:cNvPr id="22" name="Google Shape;4234;p55">
                  <a:extLst>
                    <a:ext uri="{FF2B5EF4-FFF2-40B4-BE49-F238E27FC236}">
                      <a16:creationId xmlns:a16="http://schemas.microsoft.com/office/drawing/2014/main" id="{492E21CD-BE77-E26D-C3BC-987F1050ADF9}"/>
                    </a:ext>
                  </a:extLst>
                </p:cNvPr>
                <p:cNvSpPr/>
                <p:nvPr/>
              </p:nvSpPr>
              <p:spPr>
                <a:xfrm>
                  <a:off x="4125575" y="5419500"/>
                  <a:ext cx="294575" cy="110700"/>
                </a:xfrm>
                <a:custGeom>
                  <a:avLst/>
                  <a:gdLst/>
                  <a:ahLst/>
                  <a:cxnLst/>
                  <a:rect l="l" t="t" r="r" b="b"/>
                  <a:pathLst>
                    <a:path w="11783" h="4428" extrusionOk="0">
                      <a:moveTo>
                        <a:pt x="2209" y="1693"/>
                      </a:moveTo>
                      <a:cubicBezTo>
                        <a:pt x="2523" y="1693"/>
                        <a:pt x="2702" y="2176"/>
                        <a:pt x="2374" y="2359"/>
                      </a:cubicBezTo>
                      <a:lnTo>
                        <a:pt x="1996" y="2548"/>
                      </a:lnTo>
                      <a:cubicBezTo>
                        <a:pt x="1947" y="2568"/>
                        <a:pt x="1900" y="2578"/>
                        <a:pt x="1856" y="2578"/>
                      </a:cubicBezTo>
                      <a:cubicBezTo>
                        <a:pt x="1539" y="2578"/>
                        <a:pt x="1367" y="2102"/>
                        <a:pt x="1681" y="1918"/>
                      </a:cubicBezTo>
                      <a:lnTo>
                        <a:pt x="2059" y="1729"/>
                      </a:lnTo>
                      <a:cubicBezTo>
                        <a:pt x="2111" y="1704"/>
                        <a:pt x="2162" y="1693"/>
                        <a:pt x="2209" y="1693"/>
                      </a:cubicBezTo>
                      <a:close/>
                      <a:moveTo>
                        <a:pt x="335" y="0"/>
                      </a:moveTo>
                      <a:cubicBezTo>
                        <a:pt x="152" y="0"/>
                        <a:pt x="1" y="155"/>
                        <a:pt x="1" y="343"/>
                      </a:cubicBezTo>
                      <a:lnTo>
                        <a:pt x="1" y="2968"/>
                      </a:lnTo>
                      <a:cubicBezTo>
                        <a:pt x="1" y="3073"/>
                        <a:pt x="64" y="3199"/>
                        <a:pt x="169" y="3262"/>
                      </a:cubicBezTo>
                      <a:cubicBezTo>
                        <a:pt x="1471" y="3997"/>
                        <a:pt x="1681" y="4144"/>
                        <a:pt x="2290" y="4312"/>
                      </a:cubicBezTo>
                      <a:lnTo>
                        <a:pt x="2815" y="2863"/>
                      </a:lnTo>
                      <a:cubicBezTo>
                        <a:pt x="2836" y="2779"/>
                        <a:pt x="2878" y="2737"/>
                        <a:pt x="2920" y="2695"/>
                      </a:cubicBezTo>
                      <a:lnTo>
                        <a:pt x="3655" y="2149"/>
                      </a:lnTo>
                      <a:cubicBezTo>
                        <a:pt x="3727" y="2101"/>
                        <a:pt x="3798" y="2080"/>
                        <a:pt x="3865" y="2080"/>
                      </a:cubicBezTo>
                      <a:cubicBezTo>
                        <a:pt x="4151" y="2080"/>
                        <a:pt x="4347" y="2457"/>
                        <a:pt x="4075" y="2695"/>
                      </a:cubicBezTo>
                      <a:lnTo>
                        <a:pt x="3424" y="3178"/>
                      </a:lnTo>
                      <a:lnTo>
                        <a:pt x="2983" y="4417"/>
                      </a:lnTo>
                      <a:cubicBezTo>
                        <a:pt x="3077" y="4424"/>
                        <a:pt x="3172" y="4428"/>
                        <a:pt x="3266" y="4428"/>
                      </a:cubicBezTo>
                      <a:cubicBezTo>
                        <a:pt x="3738" y="4428"/>
                        <a:pt x="4204" y="4340"/>
                        <a:pt x="4642" y="4165"/>
                      </a:cubicBezTo>
                      <a:cubicBezTo>
                        <a:pt x="5041" y="3997"/>
                        <a:pt x="5461" y="3850"/>
                        <a:pt x="5902" y="3787"/>
                      </a:cubicBezTo>
                      <a:lnTo>
                        <a:pt x="6490" y="2107"/>
                      </a:lnTo>
                      <a:cubicBezTo>
                        <a:pt x="6552" y="1968"/>
                        <a:pt x="6670" y="1908"/>
                        <a:pt x="6790" y="1908"/>
                      </a:cubicBezTo>
                      <a:cubicBezTo>
                        <a:pt x="6996" y="1908"/>
                        <a:pt x="7208" y="2085"/>
                        <a:pt x="7141" y="2338"/>
                      </a:cubicBezTo>
                      <a:lnTo>
                        <a:pt x="6616" y="3787"/>
                      </a:lnTo>
                      <a:cubicBezTo>
                        <a:pt x="11152" y="4384"/>
                        <a:pt x="11408" y="4418"/>
                        <a:pt x="11453" y="4418"/>
                      </a:cubicBezTo>
                      <a:cubicBezTo>
                        <a:pt x="11458" y="4418"/>
                        <a:pt x="11460" y="4417"/>
                        <a:pt x="11467" y="4417"/>
                      </a:cubicBezTo>
                      <a:cubicBezTo>
                        <a:pt x="11635" y="4396"/>
                        <a:pt x="11782" y="4249"/>
                        <a:pt x="11782" y="4081"/>
                      </a:cubicBezTo>
                      <a:lnTo>
                        <a:pt x="11782" y="1120"/>
                      </a:lnTo>
                      <a:cubicBezTo>
                        <a:pt x="11782" y="994"/>
                        <a:pt x="11698" y="868"/>
                        <a:pt x="11593" y="805"/>
                      </a:cubicBezTo>
                      <a:cubicBezTo>
                        <a:pt x="11425" y="742"/>
                        <a:pt x="11278" y="658"/>
                        <a:pt x="11110" y="595"/>
                      </a:cubicBezTo>
                      <a:lnTo>
                        <a:pt x="9661" y="1729"/>
                      </a:lnTo>
                      <a:lnTo>
                        <a:pt x="10165" y="2149"/>
                      </a:lnTo>
                      <a:cubicBezTo>
                        <a:pt x="10476" y="2378"/>
                        <a:pt x="10239" y="2785"/>
                        <a:pt x="9960" y="2785"/>
                      </a:cubicBezTo>
                      <a:cubicBezTo>
                        <a:pt x="9881" y="2785"/>
                        <a:pt x="9799" y="2753"/>
                        <a:pt x="9724" y="2674"/>
                      </a:cubicBezTo>
                      <a:lnTo>
                        <a:pt x="9115" y="2149"/>
                      </a:lnTo>
                      <a:lnTo>
                        <a:pt x="8674" y="2485"/>
                      </a:lnTo>
                      <a:cubicBezTo>
                        <a:pt x="8602" y="2544"/>
                        <a:pt x="8528" y="2569"/>
                        <a:pt x="8458" y="2569"/>
                      </a:cubicBezTo>
                      <a:cubicBezTo>
                        <a:pt x="8180" y="2569"/>
                        <a:pt x="7969" y="2174"/>
                        <a:pt x="8254" y="1939"/>
                      </a:cubicBezTo>
                      <a:cubicBezTo>
                        <a:pt x="9136" y="1246"/>
                        <a:pt x="8464" y="1771"/>
                        <a:pt x="10333" y="322"/>
                      </a:cubicBezTo>
                      <a:cubicBezTo>
                        <a:pt x="9706" y="142"/>
                        <a:pt x="9061" y="53"/>
                        <a:pt x="8414" y="53"/>
                      </a:cubicBezTo>
                      <a:cubicBezTo>
                        <a:pt x="7848" y="53"/>
                        <a:pt x="7280" y="121"/>
                        <a:pt x="6721" y="259"/>
                      </a:cubicBezTo>
                      <a:cubicBezTo>
                        <a:pt x="6259" y="385"/>
                        <a:pt x="5776" y="469"/>
                        <a:pt x="5314" y="511"/>
                      </a:cubicBezTo>
                      <a:lnTo>
                        <a:pt x="5314" y="1666"/>
                      </a:lnTo>
                      <a:cubicBezTo>
                        <a:pt x="5293" y="1876"/>
                        <a:pt x="5130" y="1981"/>
                        <a:pt x="4967" y="1981"/>
                      </a:cubicBezTo>
                      <a:cubicBezTo>
                        <a:pt x="4805" y="1981"/>
                        <a:pt x="4642" y="1876"/>
                        <a:pt x="4621" y="1666"/>
                      </a:cubicBezTo>
                      <a:lnTo>
                        <a:pt x="4621" y="553"/>
                      </a:lnTo>
                      <a:cubicBezTo>
                        <a:pt x="4519" y="556"/>
                        <a:pt x="4417" y="558"/>
                        <a:pt x="4315" y="558"/>
                      </a:cubicBezTo>
                      <a:cubicBezTo>
                        <a:pt x="3803" y="558"/>
                        <a:pt x="3284" y="514"/>
                        <a:pt x="2794" y="427"/>
                      </a:cubicBezTo>
                      <a:lnTo>
                        <a:pt x="400" y="7"/>
                      </a:lnTo>
                      <a:cubicBezTo>
                        <a:pt x="378" y="2"/>
                        <a:pt x="356" y="0"/>
                        <a:pt x="3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235;p55">
                  <a:extLst>
                    <a:ext uri="{FF2B5EF4-FFF2-40B4-BE49-F238E27FC236}">
                      <a16:creationId xmlns:a16="http://schemas.microsoft.com/office/drawing/2014/main" id="{C5A9D41A-5B68-C00C-7543-DCDB133900DD}"/>
                    </a:ext>
                  </a:extLst>
                </p:cNvPr>
                <p:cNvSpPr/>
                <p:nvPr/>
              </p:nvSpPr>
              <p:spPr>
                <a:xfrm>
                  <a:off x="4142900" y="5534125"/>
                  <a:ext cx="116050" cy="180625"/>
                </a:xfrm>
                <a:custGeom>
                  <a:avLst/>
                  <a:gdLst/>
                  <a:ahLst/>
                  <a:cxnLst/>
                  <a:rect l="l" t="t" r="r" b="b"/>
                  <a:pathLst>
                    <a:path w="4642" h="7225" extrusionOk="0">
                      <a:moveTo>
                        <a:pt x="2453" y="4662"/>
                      </a:moveTo>
                      <a:cubicBezTo>
                        <a:pt x="2567" y="4662"/>
                        <a:pt x="2682" y="4718"/>
                        <a:pt x="2752" y="4851"/>
                      </a:cubicBezTo>
                      <a:lnTo>
                        <a:pt x="2941" y="5229"/>
                      </a:lnTo>
                      <a:cubicBezTo>
                        <a:pt x="3025" y="5397"/>
                        <a:pt x="2941" y="5607"/>
                        <a:pt x="2773" y="5691"/>
                      </a:cubicBezTo>
                      <a:cubicBezTo>
                        <a:pt x="2723" y="5717"/>
                        <a:pt x="2669" y="5729"/>
                        <a:pt x="2616" y="5729"/>
                      </a:cubicBezTo>
                      <a:cubicBezTo>
                        <a:pt x="2491" y="5729"/>
                        <a:pt x="2370" y="5662"/>
                        <a:pt x="2311" y="5544"/>
                      </a:cubicBezTo>
                      <a:lnTo>
                        <a:pt x="2122" y="5166"/>
                      </a:lnTo>
                      <a:cubicBezTo>
                        <a:pt x="1996" y="4886"/>
                        <a:pt x="2224" y="4662"/>
                        <a:pt x="2453" y="4662"/>
                      </a:cubicBezTo>
                      <a:close/>
                      <a:moveTo>
                        <a:pt x="421" y="0"/>
                      </a:moveTo>
                      <a:lnTo>
                        <a:pt x="652" y="1218"/>
                      </a:lnTo>
                      <a:lnTo>
                        <a:pt x="2269" y="2100"/>
                      </a:lnTo>
                      <a:lnTo>
                        <a:pt x="2479" y="1533"/>
                      </a:lnTo>
                      <a:cubicBezTo>
                        <a:pt x="2547" y="1381"/>
                        <a:pt x="2673" y="1317"/>
                        <a:pt x="2798" y="1317"/>
                      </a:cubicBezTo>
                      <a:cubicBezTo>
                        <a:pt x="3019" y="1317"/>
                        <a:pt x="3237" y="1517"/>
                        <a:pt x="3130" y="1785"/>
                      </a:cubicBezTo>
                      <a:lnTo>
                        <a:pt x="2752" y="2709"/>
                      </a:lnTo>
                      <a:cubicBezTo>
                        <a:pt x="2705" y="2849"/>
                        <a:pt x="2568" y="2931"/>
                        <a:pt x="2423" y="2931"/>
                      </a:cubicBezTo>
                      <a:cubicBezTo>
                        <a:pt x="2371" y="2931"/>
                        <a:pt x="2318" y="2920"/>
                        <a:pt x="2269" y="2898"/>
                      </a:cubicBezTo>
                      <a:lnTo>
                        <a:pt x="799" y="2100"/>
                      </a:lnTo>
                      <a:lnTo>
                        <a:pt x="946" y="3024"/>
                      </a:lnTo>
                      <a:cubicBezTo>
                        <a:pt x="1093" y="3822"/>
                        <a:pt x="988" y="4641"/>
                        <a:pt x="673" y="5376"/>
                      </a:cubicBezTo>
                      <a:lnTo>
                        <a:pt x="106" y="6742"/>
                      </a:lnTo>
                      <a:cubicBezTo>
                        <a:pt x="1" y="6973"/>
                        <a:pt x="169" y="7225"/>
                        <a:pt x="421" y="7225"/>
                      </a:cubicBezTo>
                      <a:lnTo>
                        <a:pt x="3739" y="7225"/>
                      </a:lnTo>
                      <a:cubicBezTo>
                        <a:pt x="3886" y="7225"/>
                        <a:pt x="4033" y="7120"/>
                        <a:pt x="4075" y="6952"/>
                      </a:cubicBezTo>
                      <a:cubicBezTo>
                        <a:pt x="4327" y="5733"/>
                        <a:pt x="4495" y="4515"/>
                        <a:pt x="4579" y="3276"/>
                      </a:cubicBezTo>
                      <a:lnTo>
                        <a:pt x="4579" y="3276"/>
                      </a:lnTo>
                      <a:lnTo>
                        <a:pt x="3361" y="4011"/>
                      </a:lnTo>
                      <a:cubicBezTo>
                        <a:pt x="3290" y="4064"/>
                        <a:pt x="3218" y="4086"/>
                        <a:pt x="3150" y="4086"/>
                      </a:cubicBezTo>
                      <a:cubicBezTo>
                        <a:pt x="2840" y="4086"/>
                        <a:pt x="2624" y="3613"/>
                        <a:pt x="3004" y="3423"/>
                      </a:cubicBezTo>
                      <a:lnTo>
                        <a:pt x="4621" y="2436"/>
                      </a:lnTo>
                      <a:cubicBezTo>
                        <a:pt x="4642" y="1638"/>
                        <a:pt x="4642" y="861"/>
                        <a:pt x="4600" y="84"/>
                      </a:cubicBezTo>
                      <a:lnTo>
                        <a:pt x="4201" y="231"/>
                      </a:lnTo>
                      <a:cubicBezTo>
                        <a:pt x="3672" y="428"/>
                        <a:pt x="3121" y="526"/>
                        <a:pt x="2571" y="526"/>
                      </a:cubicBezTo>
                      <a:cubicBezTo>
                        <a:pt x="1832" y="526"/>
                        <a:pt x="1095" y="349"/>
                        <a:pt x="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236;p55">
                  <a:extLst>
                    <a:ext uri="{FF2B5EF4-FFF2-40B4-BE49-F238E27FC236}">
                      <a16:creationId xmlns:a16="http://schemas.microsoft.com/office/drawing/2014/main" id="{5EA414EC-792F-435B-1918-400FEE3A38AA}"/>
                    </a:ext>
                  </a:extLst>
                </p:cNvPr>
                <p:cNvSpPr/>
                <p:nvPr/>
              </p:nvSpPr>
              <p:spPr>
                <a:xfrm>
                  <a:off x="4272050" y="5535700"/>
                  <a:ext cx="146000" cy="179050"/>
                </a:xfrm>
                <a:custGeom>
                  <a:avLst/>
                  <a:gdLst/>
                  <a:ahLst/>
                  <a:cxnLst/>
                  <a:rect l="l" t="t" r="r" b="b"/>
                  <a:pathLst>
                    <a:path w="5840" h="7162" extrusionOk="0">
                      <a:moveTo>
                        <a:pt x="2809" y="3851"/>
                      </a:moveTo>
                      <a:cubicBezTo>
                        <a:pt x="2941" y="3851"/>
                        <a:pt x="3073" y="3925"/>
                        <a:pt x="3130" y="4095"/>
                      </a:cubicBezTo>
                      <a:lnTo>
                        <a:pt x="3298" y="4641"/>
                      </a:lnTo>
                      <a:cubicBezTo>
                        <a:pt x="3361" y="4767"/>
                        <a:pt x="3319" y="4914"/>
                        <a:pt x="3235" y="4998"/>
                      </a:cubicBezTo>
                      <a:lnTo>
                        <a:pt x="2479" y="5733"/>
                      </a:lnTo>
                      <a:cubicBezTo>
                        <a:pt x="2416" y="5796"/>
                        <a:pt x="2332" y="5839"/>
                        <a:pt x="2248" y="5839"/>
                      </a:cubicBezTo>
                      <a:cubicBezTo>
                        <a:pt x="1933" y="5839"/>
                        <a:pt x="1786" y="5460"/>
                        <a:pt x="1996" y="5250"/>
                      </a:cubicBezTo>
                      <a:lnTo>
                        <a:pt x="2584" y="4662"/>
                      </a:lnTo>
                      <a:lnTo>
                        <a:pt x="2479" y="4305"/>
                      </a:lnTo>
                      <a:cubicBezTo>
                        <a:pt x="2389" y="4035"/>
                        <a:pt x="2599" y="3851"/>
                        <a:pt x="2809" y="3851"/>
                      </a:cubicBezTo>
                      <a:close/>
                      <a:moveTo>
                        <a:pt x="2017" y="0"/>
                      </a:moveTo>
                      <a:lnTo>
                        <a:pt x="2017" y="0"/>
                      </a:lnTo>
                      <a:cubicBezTo>
                        <a:pt x="2038" y="294"/>
                        <a:pt x="2017" y="588"/>
                        <a:pt x="1996" y="882"/>
                      </a:cubicBezTo>
                      <a:lnTo>
                        <a:pt x="3067" y="2142"/>
                      </a:lnTo>
                      <a:cubicBezTo>
                        <a:pt x="3240" y="2410"/>
                        <a:pt x="3025" y="2689"/>
                        <a:pt x="2782" y="2689"/>
                      </a:cubicBezTo>
                      <a:cubicBezTo>
                        <a:pt x="2701" y="2689"/>
                        <a:pt x="2616" y="2657"/>
                        <a:pt x="2542" y="2583"/>
                      </a:cubicBezTo>
                      <a:lnTo>
                        <a:pt x="1870" y="1806"/>
                      </a:lnTo>
                      <a:cubicBezTo>
                        <a:pt x="1786" y="2184"/>
                        <a:pt x="1681" y="2583"/>
                        <a:pt x="1534" y="2940"/>
                      </a:cubicBezTo>
                      <a:lnTo>
                        <a:pt x="85" y="6700"/>
                      </a:lnTo>
                      <a:cubicBezTo>
                        <a:pt x="1" y="6910"/>
                        <a:pt x="169" y="7162"/>
                        <a:pt x="421" y="7162"/>
                      </a:cubicBezTo>
                      <a:lnTo>
                        <a:pt x="2836" y="7162"/>
                      </a:lnTo>
                      <a:lnTo>
                        <a:pt x="2836" y="6238"/>
                      </a:lnTo>
                      <a:cubicBezTo>
                        <a:pt x="2857" y="6028"/>
                        <a:pt x="3020" y="5923"/>
                        <a:pt x="3183" y="5923"/>
                      </a:cubicBezTo>
                      <a:cubicBezTo>
                        <a:pt x="3346" y="5923"/>
                        <a:pt x="3508" y="6028"/>
                        <a:pt x="3529" y="6238"/>
                      </a:cubicBezTo>
                      <a:lnTo>
                        <a:pt x="3529" y="7162"/>
                      </a:lnTo>
                      <a:lnTo>
                        <a:pt x="4831" y="7162"/>
                      </a:lnTo>
                      <a:cubicBezTo>
                        <a:pt x="5062" y="7162"/>
                        <a:pt x="5230" y="6952"/>
                        <a:pt x="5167" y="6721"/>
                      </a:cubicBezTo>
                      <a:lnTo>
                        <a:pt x="4621" y="4704"/>
                      </a:lnTo>
                      <a:cubicBezTo>
                        <a:pt x="4327" y="3675"/>
                        <a:pt x="4642" y="2583"/>
                        <a:pt x="5398" y="1848"/>
                      </a:cubicBezTo>
                      <a:lnTo>
                        <a:pt x="4054" y="1743"/>
                      </a:lnTo>
                      <a:cubicBezTo>
                        <a:pt x="3865" y="1722"/>
                        <a:pt x="3718" y="1554"/>
                        <a:pt x="3739" y="1365"/>
                      </a:cubicBezTo>
                      <a:cubicBezTo>
                        <a:pt x="3759" y="1188"/>
                        <a:pt x="3907" y="1048"/>
                        <a:pt x="4081" y="1048"/>
                      </a:cubicBezTo>
                      <a:cubicBezTo>
                        <a:pt x="4093" y="1048"/>
                        <a:pt x="4105" y="1049"/>
                        <a:pt x="4117" y="1050"/>
                      </a:cubicBezTo>
                      <a:lnTo>
                        <a:pt x="5839" y="1197"/>
                      </a:lnTo>
                      <a:cubicBezTo>
                        <a:pt x="5839" y="1092"/>
                        <a:pt x="5839" y="1008"/>
                        <a:pt x="5797" y="924"/>
                      </a:cubicBezTo>
                      <a:lnTo>
                        <a:pt x="5629" y="483"/>
                      </a:lnTo>
                      <a:lnTo>
                        <a:pt x="20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 name="TextBox 37">
              <a:extLst>
                <a:ext uri="{FF2B5EF4-FFF2-40B4-BE49-F238E27FC236}">
                  <a16:creationId xmlns:a16="http://schemas.microsoft.com/office/drawing/2014/main" id="{0201A293-F92A-6DD2-9646-58FFE71B3F9A}"/>
                </a:ext>
              </a:extLst>
            </p:cNvPr>
            <p:cNvSpPr txBox="1"/>
            <p:nvPr/>
          </p:nvSpPr>
          <p:spPr>
            <a:xfrm>
              <a:off x="1495823" y="3533205"/>
              <a:ext cx="7149352" cy="496931"/>
            </a:xfrm>
            <a:prstGeom prst="rect">
              <a:avLst/>
            </a:prstGeom>
            <a:noFill/>
          </p:spPr>
          <p:txBody>
            <a:bodyPr wrap="square">
              <a:spAutoFit/>
            </a:bodyPr>
            <a:lstStyle/>
            <a:p>
              <a:pPr marL="274638" lvl="0" indent="-274638" algn="just">
                <a:lnSpc>
                  <a:spcPct val="150000"/>
                </a:lnSpc>
                <a:buClr>
                  <a:srgbClr val="3F3F3F"/>
                </a:buClr>
                <a:buFont typeface="+mj-lt"/>
                <a:buAutoNum type="arabicPeriod" startAt="3"/>
              </a:pPr>
              <a:r>
                <a:rPr lang="nl-NL" sz="2000" dirty="0" err="1">
                  <a:solidFill>
                    <a:srgbClr val="3F3F3F"/>
                  </a:solidFill>
                  <a:latin typeface="Arial" panose="020B0604020202020204" pitchFamily="34" charset="0"/>
                  <a:ea typeface="Arial" panose="020B0604020202020204" pitchFamily="34" charset="0"/>
                  <a:cs typeface="Arial" panose="020B0604020202020204" pitchFamily="34" charset="0"/>
                </a:rPr>
                <a:t>Q</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uy</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định</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của</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Hiến</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pháp</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effectLst/>
                  <a:latin typeface="Arial" panose="020B0604020202020204" pitchFamily="34" charset="0"/>
                  <a:ea typeface="Arial" panose="020B0604020202020204" pitchFamily="34" charset="0"/>
                  <a:cs typeface="Arial" panose="020B0604020202020204" pitchFamily="34" charset="0"/>
                </a:rPr>
                <a:t>về</a:t>
              </a:r>
              <a:r>
                <a:rPr lang="nl-NL" sz="2000" dirty="0">
                  <a:solidFill>
                    <a:srgbClr val="3F3F3F"/>
                  </a:solidFill>
                  <a:effectLst/>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latin typeface="Arial" panose="020B0604020202020204" pitchFamily="34" charset="0"/>
                  <a:ea typeface="Arial" panose="020B0604020202020204" pitchFamily="34" charset="0"/>
                  <a:cs typeface="Arial" panose="020B0604020202020204" pitchFamily="34" charset="0"/>
                </a:rPr>
                <a:t>đường</a:t>
              </a:r>
              <a:r>
                <a:rPr lang="nl-NL" sz="2000" dirty="0">
                  <a:solidFill>
                    <a:srgbClr val="3F3F3F"/>
                  </a:solidFill>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latin typeface="Arial" panose="020B0604020202020204" pitchFamily="34" charset="0"/>
                  <a:ea typeface="Arial" panose="020B0604020202020204" pitchFamily="34" charset="0"/>
                  <a:cs typeface="Arial" panose="020B0604020202020204" pitchFamily="34" charset="0"/>
                </a:rPr>
                <a:t>lối</a:t>
              </a:r>
              <a:r>
                <a:rPr lang="nl-NL" sz="2000" dirty="0">
                  <a:solidFill>
                    <a:srgbClr val="3F3F3F"/>
                  </a:solidFill>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latin typeface="Arial" panose="020B0604020202020204" pitchFamily="34" charset="0"/>
                  <a:ea typeface="Arial" panose="020B0604020202020204" pitchFamily="34" charset="0"/>
                  <a:cs typeface="Arial" panose="020B0604020202020204" pitchFamily="34" charset="0"/>
                </a:rPr>
                <a:t>đối</a:t>
              </a:r>
              <a:r>
                <a:rPr lang="nl-NL" sz="2000" dirty="0">
                  <a:solidFill>
                    <a:srgbClr val="3F3F3F"/>
                  </a:solidFill>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latin typeface="Arial" panose="020B0604020202020204" pitchFamily="34" charset="0"/>
                  <a:ea typeface="Arial" panose="020B0604020202020204" pitchFamily="34" charset="0"/>
                  <a:cs typeface="Arial" panose="020B0604020202020204" pitchFamily="34" charset="0"/>
                </a:rPr>
                <a:t>ngoại</a:t>
              </a:r>
              <a:endParaRPr lang="en-VN" sz="2000" dirty="0">
                <a:solidFill>
                  <a:srgbClr val="3F3F3F"/>
                </a:solidFill>
                <a:effectLst/>
                <a:latin typeface="Arial" panose="020B0604020202020204" pitchFamily="34" charset="0"/>
                <a:ea typeface="Arial" panose="020B060402020202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A60293FA-52D0-DAAD-06F2-8A5B69D0F190}"/>
              </a:ext>
            </a:extLst>
          </p:cNvPr>
          <p:cNvGrpSpPr/>
          <p:nvPr/>
        </p:nvGrpSpPr>
        <p:grpSpPr>
          <a:xfrm>
            <a:off x="829752" y="4381736"/>
            <a:ext cx="7815423" cy="527525"/>
            <a:chOff x="829752" y="4381736"/>
            <a:chExt cx="7815423" cy="527525"/>
          </a:xfrm>
        </p:grpSpPr>
        <p:grpSp>
          <p:nvGrpSpPr>
            <p:cNvPr id="25" name="Group 24">
              <a:extLst>
                <a:ext uri="{FF2B5EF4-FFF2-40B4-BE49-F238E27FC236}">
                  <a16:creationId xmlns:a16="http://schemas.microsoft.com/office/drawing/2014/main" id="{8136BA20-C972-F9EF-320D-0F9DC72E9D03}"/>
                </a:ext>
              </a:extLst>
            </p:cNvPr>
            <p:cNvGrpSpPr/>
            <p:nvPr/>
          </p:nvGrpSpPr>
          <p:grpSpPr>
            <a:xfrm>
              <a:off x="829752" y="4398061"/>
              <a:ext cx="591900" cy="511200"/>
              <a:chOff x="713224" y="3967858"/>
              <a:chExt cx="591900" cy="511200"/>
            </a:xfrm>
          </p:grpSpPr>
          <p:sp>
            <p:nvSpPr>
              <p:cNvPr id="26" name="Google Shape;4223;p55">
                <a:extLst>
                  <a:ext uri="{FF2B5EF4-FFF2-40B4-BE49-F238E27FC236}">
                    <a16:creationId xmlns:a16="http://schemas.microsoft.com/office/drawing/2014/main" id="{0649EB1B-43DA-A090-9EA7-127BE4BD0AA2}"/>
                  </a:ext>
                </a:extLst>
              </p:cNvPr>
              <p:cNvSpPr/>
              <p:nvPr/>
            </p:nvSpPr>
            <p:spPr>
              <a:xfrm>
                <a:off x="713224" y="3967858"/>
                <a:ext cx="591900" cy="511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4237;p55">
                <a:extLst>
                  <a:ext uri="{FF2B5EF4-FFF2-40B4-BE49-F238E27FC236}">
                    <a16:creationId xmlns:a16="http://schemas.microsoft.com/office/drawing/2014/main" id="{E20F2A22-91D6-F66C-2AC6-8EA6FF338C31}"/>
                  </a:ext>
                </a:extLst>
              </p:cNvPr>
              <p:cNvGrpSpPr/>
              <p:nvPr/>
            </p:nvGrpSpPr>
            <p:grpSpPr>
              <a:xfrm>
                <a:off x="871130" y="4027899"/>
                <a:ext cx="276088" cy="391118"/>
                <a:chOff x="4571075" y="5354575"/>
                <a:chExt cx="329500" cy="464125"/>
              </a:xfrm>
            </p:grpSpPr>
            <p:sp>
              <p:nvSpPr>
                <p:cNvPr id="28" name="Google Shape;4238;p55">
                  <a:extLst>
                    <a:ext uri="{FF2B5EF4-FFF2-40B4-BE49-F238E27FC236}">
                      <a16:creationId xmlns:a16="http://schemas.microsoft.com/office/drawing/2014/main" id="{79C88143-0396-35B8-866E-58AF685E1323}"/>
                    </a:ext>
                  </a:extLst>
                </p:cNvPr>
                <p:cNvSpPr/>
                <p:nvPr/>
              </p:nvSpPr>
              <p:spPr>
                <a:xfrm>
                  <a:off x="4590250" y="5661825"/>
                  <a:ext cx="282475" cy="41900"/>
                </a:xfrm>
                <a:custGeom>
                  <a:avLst/>
                  <a:gdLst/>
                  <a:ahLst/>
                  <a:cxnLst/>
                  <a:rect l="l" t="t" r="r" b="b"/>
                  <a:pathLst>
                    <a:path w="11299" h="1676" extrusionOk="0">
                      <a:moveTo>
                        <a:pt x="5657" y="1"/>
                      </a:moveTo>
                      <a:cubicBezTo>
                        <a:pt x="4851" y="1"/>
                        <a:pt x="4043" y="48"/>
                        <a:pt x="3234" y="142"/>
                      </a:cubicBezTo>
                      <a:cubicBezTo>
                        <a:pt x="2247" y="289"/>
                        <a:pt x="1281" y="562"/>
                        <a:pt x="378" y="962"/>
                      </a:cubicBezTo>
                      <a:cubicBezTo>
                        <a:pt x="0" y="1109"/>
                        <a:pt x="126" y="1676"/>
                        <a:pt x="525" y="1676"/>
                      </a:cubicBezTo>
                      <a:lnTo>
                        <a:pt x="10774" y="1676"/>
                      </a:lnTo>
                      <a:cubicBezTo>
                        <a:pt x="11194" y="1676"/>
                        <a:pt x="11299" y="1109"/>
                        <a:pt x="10921" y="962"/>
                      </a:cubicBezTo>
                      <a:cubicBezTo>
                        <a:pt x="10018" y="562"/>
                        <a:pt x="9052" y="289"/>
                        <a:pt x="8065" y="142"/>
                      </a:cubicBezTo>
                      <a:cubicBezTo>
                        <a:pt x="7267" y="48"/>
                        <a:pt x="6463" y="1"/>
                        <a:pt x="56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239;p55">
                  <a:extLst>
                    <a:ext uri="{FF2B5EF4-FFF2-40B4-BE49-F238E27FC236}">
                      <a16:creationId xmlns:a16="http://schemas.microsoft.com/office/drawing/2014/main" id="{E92BB1CF-4A03-FADF-DDD0-6C573D143331}"/>
                    </a:ext>
                  </a:extLst>
                </p:cNvPr>
                <p:cNvSpPr/>
                <p:nvPr/>
              </p:nvSpPr>
              <p:spPr>
                <a:xfrm>
                  <a:off x="4686850" y="5558800"/>
                  <a:ext cx="89275" cy="77725"/>
                </a:xfrm>
                <a:custGeom>
                  <a:avLst/>
                  <a:gdLst/>
                  <a:ahLst/>
                  <a:cxnLst/>
                  <a:rect l="l" t="t" r="r" b="b"/>
                  <a:pathLst>
                    <a:path w="3571" h="3109" extrusionOk="0">
                      <a:moveTo>
                        <a:pt x="1786" y="0"/>
                      </a:moveTo>
                      <a:cubicBezTo>
                        <a:pt x="945" y="861"/>
                        <a:pt x="0" y="2100"/>
                        <a:pt x="0" y="2709"/>
                      </a:cubicBezTo>
                      <a:cubicBezTo>
                        <a:pt x="0" y="2835"/>
                        <a:pt x="21" y="2961"/>
                        <a:pt x="42" y="3108"/>
                      </a:cubicBezTo>
                      <a:cubicBezTo>
                        <a:pt x="620" y="3056"/>
                        <a:pt x="1203" y="3030"/>
                        <a:pt x="1786" y="3030"/>
                      </a:cubicBezTo>
                      <a:cubicBezTo>
                        <a:pt x="2368" y="3030"/>
                        <a:pt x="2951" y="3056"/>
                        <a:pt x="3529" y="3108"/>
                      </a:cubicBezTo>
                      <a:cubicBezTo>
                        <a:pt x="3550" y="2961"/>
                        <a:pt x="3571" y="2835"/>
                        <a:pt x="3571" y="2709"/>
                      </a:cubicBezTo>
                      <a:cubicBezTo>
                        <a:pt x="3571" y="2079"/>
                        <a:pt x="2626" y="861"/>
                        <a:pt x="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240;p55">
                  <a:extLst>
                    <a:ext uri="{FF2B5EF4-FFF2-40B4-BE49-F238E27FC236}">
                      <a16:creationId xmlns:a16="http://schemas.microsoft.com/office/drawing/2014/main" id="{CEDE4509-DB21-07FB-FBFA-0AE7E20805DC}"/>
                    </a:ext>
                  </a:extLst>
                </p:cNvPr>
                <p:cNvSpPr/>
                <p:nvPr/>
              </p:nvSpPr>
              <p:spPr>
                <a:xfrm>
                  <a:off x="4571075" y="5354575"/>
                  <a:ext cx="329500" cy="293500"/>
                </a:xfrm>
                <a:custGeom>
                  <a:avLst/>
                  <a:gdLst/>
                  <a:ahLst/>
                  <a:cxnLst/>
                  <a:rect l="l" t="t" r="r" b="b"/>
                  <a:pathLst>
                    <a:path w="13180" h="11740" extrusionOk="0">
                      <a:moveTo>
                        <a:pt x="6998" y="1"/>
                      </a:moveTo>
                      <a:cubicBezTo>
                        <a:pt x="6952" y="1"/>
                        <a:pt x="6905" y="7"/>
                        <a:pt x="6858" y="20"/>
                      </a:cubicBezTo>
                      <a:cubicBezTo>
                        <a:pt x="6039" y="293"/>
                        <a:pt x="5324" y="756"/>
                        <a:pt x="4736" y="1386"/>
                      </a:cubicBezTo>
                      <a:cubicBezTo>
                        <a:pt x="4148" y="1974"/>
                        <a:pt x="3749" y="2709"/>
                        <a:pt x="3539" y="3528"/>
                      </a:cubicBezTo>
                      <a:cubicBezTo>
                        <a:pt x="2804" y="2646"/>
                        <a:pt x="1838" y="2289"/>
                        <a:pt x="725" y="2079"/>
                      </a:cubicBezTo>
                      <a:cubicBezTo>
                        <a:pt x="685" y="2070"/>
                        <a:pt x="646" y="2066"/>
                        <a:pt x="608" y="2066"/>
                      </a:cubicBezTo>
                      <a:cubicBezTo>
                        <a:pt x="263" y="2066"/>
                        <a:pt x="0" y="2391"/>
                        <a:pt x="95" y="2751"/>
                      </a:cubicBezTo>
                      <a:cubicBezTo>
                        <a:pt x="662" y="4683"/>
                        <a:pt x="662" y="8085"/>
                        <a:pt x="662" y="8127"/>
                      </a:cubicBezTo>
                      <a:lnTo>
                        <a:pt x="641" y="8127"/>
                      </a:lnTo>
                      <a:cubicBezTo>
                        <a:pt x="641" y="9450"/>
                        <a:pt x="1103" y="10731"/>
                        <a:pt x="1943" y="11739"/>
                      </a:cubicBezTo>
                      <a:cubicBezTo>
                        <a:pt x="2468" y="11592"/>
                        <a:pt x="3035" y="11466"/>
                        <a:pt x="3602" y="11382"/>
                      </a:cubicBezTo>
                      <a:cubicBezTo>
                        <a:pt x="3560" y="11214"/>
                        <a:pt x="3560" y="11046"/>
                        <a:pt x="3560" y="10857"/>
                      </a:cubicBezTo>
                      <a:cubicBezTo>
                        <a:pt x="3560" y="10206"/>
                        <a:pt x="3980" y="9366"/>
                        <a:pt x="4841" y="8295"/>
                      </a:cubicBezTo>
                      <a:cubicBezTo>
                        <a:pt x="5219" y="7833"/>
                        <a:pt x="5618" y="7392"/>
                        <a:pt x="6039" y="6993"/>
                      </a:cubicBezTo>
                      <a:cubicBezTo>
                        <a:pt x="6144" y="6888"/>
                        <a:pt x="6280" y="6835"/>
                        <a:pt x="6417" y="6835"/>
                      </a:cubicBezTo>
                      <a:cubicBezTo>
                        <a:pt x="6553" y="6835"/>
                        <a:pt x="6690" y="6888"/>
                        <a:pt x="6795" y="6993"/>
                      </a:cubicBezTo>
                      <a:cubicBezTo>
                        <a:pt x="7215" y="7392"/>
                        <a:pt x="7614" y="7833"/>
                        <a:pt x="7992" y="8295"/>
                      </a:cubicBezTo>
                      <a:cubicBezTo>
                        <a:pt x="8874" y="9345"/>
                        <a:pt x="9294" y="10206"/>
                        <a:pt x="9294" y="10857"/>
                      </a:cubicBezTo>
                      <a:cubicBezTo>
                        <a:pt x="9294" y="11046"/>
                        <a:pt x="9273" y="11214"/>
                        <a:pt x="9231" y="11382"/>
                      </a:cubicBezTo>
                      <a:cubicBezTo>
                        <a:pt x="9798" y="11466"/>
                        <a:pt x="10365" y="11592"/>
                        <a:pt x="10911" y="11739"/>
                      </a:cubicBezTo>
                      <a:cubicBezTo>
                        <a:pt x="11730" y="10731"/>
                        <a:pt x="12192" y="9450"/>
                        <a:pt x="12192" y="8127"/>
                      </a:cubicBezTo>
                      <a:cubicBezTo>
                        <a:pt x="12192" y="8085"/>
                        <a:pt x="12192" y="5355"/>
                        <a:pt x="12969" y="4053"/>
                      </a:cubicBezTo>
                      <a:cubicBezTo>
                        <a:pt x="13179" y="3675"/>
                        <a:pt x="12927" y="3213"/>
                        <a:pt x="12507" y="3213"/>
                      </a:cubicBezTo>
                      <a:cubicBezTo>
                        <a:pt x="12487" y="3212"/>
                        <a:pt x="12467" y="3212"/>
                        <a:pt x="12447" y="3212"/>
                      </a:cubicBezTo>
                      <a:cubicBezTo>
                        <a:pt x="11189" y="3212"/>
                        <a:pt x="10040" y="3860"/>
                        <a:pt x="9399" y="4935"/>
                      </a:cubicBezTo>
                      <a:cubicBezTo>
                        <a:pt x="8559" y="4242"/>
                        <a:pt x="7929" y="3276"/>
                        <a:pt x="7635" y="2226"/>
                      </a:cubicBezTo>
                      <a:cubicBezTo>
                        <a:pt x="7509" y="1701"/>
                        <a:pt x="7467" y="1176"/>
                        <a:pt x="7530" y="650"/>
                      </a:cubicBezTo>
                      <a:cubicBezTo>
                        <a:pt x="7585" y="302"/>
                        <a:pt x="7319" y="1"/>
                        <a:pt x="69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241;p55">
                  <a:extLst>
                    <a:ext uri="{FF2B5EF4-FFF2-40B4-BE49-F238E27FC236}">
                      <a16:creationId xmlns:a16="http://schemas.microsoft.com/office/drawing/2014/main" id="{76436D54-49B8-A230-A322-AC827022EB47}"/>
                    </a:ext>
                  </a:extLst>
                </p:cNvPr>
                <p:cNvSpPr/>
                <p:nvPr/>
              </p:nvSpPr>
              <p:spPr>
                <a:xfrm>
                  <a:off x="4789225" y="5384425"/>
                  <a:ext cx="51475" cy="52575"/>
                </a:xfrm>
                <a:custGeom>
                  <a:avLst/>
                  <a:gdLst/>
                  <a:ahLst/>
                  <a:cxnLst/>
                  <a:rect l="l" t="t" r="r" b="b"/>
                  <a:pathLst>
                    <a:path w="2059" h="2103" extrusionOk="0">
                      <a:moveTo>
                        <a:pt x="885" y="0"/>
                      </a:moveTo>
                      <a:cubicBezTo>
                        <a:pt x="701" y="0"/>
                        <a:pt x="525" y="94"/>
                        <a:pt x="421" y="276"/>
                      </a:cubicBezTo>
                      <a:cubicBezTo>
                        <a:pt x="295" y="465"/>
                        <a:pt x="169" y="654"/>
                        <a:pt x="1" y="843"/>
                      </a:cubicBezTo>
                      <a:cubicBezTo>
                        <a:pt x="148" y="1284"/>
                        <a:pt x="358" y="1725"/>
                        <a:pt x="631" y="2103"/>
                      </a:cubicBezTo>
                      <a:cubicBezTo>
                        <a:pt x="1051" y="1725"/>
                        <a:pt x="1534" y="1431"/>
                        <a:pt x="2059" y="1242"/>
                      </a:cubicBezTo>
                      <a:cubicBezTo>
                        <a:pt x="1891" y="801"/>
                        <a:pt x="1597" y="402"/>
                        <a:pt x="1219" y="108"/>
                      </a:cubicBezTo>
                      <a:cubicBezTo>
                        <a:pt x="1115" y="36"/>
                        <a:pt x="999" y="0"/>
                        <a:pt x="8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242;p55">
                  <a:extLst>
                    <a:ext uri="{FF2B5EF4-FFF2-40B4-BE49-F238E27FC236}">
                      <a16:creationId xmlns:a16="http://schemas.microsoft.com/office/drawing/2014/main" id="{1689905C-B796-74BF-1E4A-0DA0AD3D60C2}"/>
                    </a:ext>
                  </a:extLst>
                </p:cNvPr>
                <p:cNvSpPr/>
                <p:nvPr/>
              </p:nvSpPr>
              <p:spPr>
                <a:xfrm>
                  <a:off x="4627525" y="5731000"/>
                  <a:ext cx="207925" cy="87700"/>
                </a:xfrm>
                <a:custGeom>
                  <a:avLst/>
                  <a:gdLst/>
                  <a:ahLst/>
                  <a:cxnLst/>
                  <a:rect l="l" t="t" r="r" b="b"/>
                  <a:pathLst>
                    <a:path w="8317" h="3508" extrusionOk="0">
                      <a:moveTo>
                        <a:pt x="0" y="1"/>
                      </a:moveTo>
                      <a:lnTo>
                        <a:pt x="756" y="1954"/>
                      </a:lnTo>
                      <a:cubicBezTo>
                        <a:pt x="819" y="2164"/>
                        <a:pt x="1029" y="2311"/>
                        <a:pt x="1260" y="2311"/>
                      </a:cubicBezTo>
                      <a:lnTo>
                        <a:pt x="2457" y="2311"/>
                      </a:lnTo>
                      <a:lnTo>
                        <a:pt x="2457" y="2962"/>
                      </a:lnTo>
                      <a:cubicBezTo>
                        <a:pt x="2457" y="3277"/>
                        <a:pt x="2688" y="3508"/>
                        <a:pt x="3003" y="3508"/>
                      </a:cubicBezTo>
                      <a:lnTo>
                        <a:pt x="5314" y="3508"/>
                      </a:lnTo>
                      <a:cubicBezTo>
                        <a:pt x="5629" y="3508"/>
                        <a:pt x="5860" y="3277"/>
                        <a:pt x="5860" y="2962"/>
                      </a:cubicBezTo>
                      <a:lnTo>
                        <a:pt x="5860" y="2311"/>
                      </a:lnTo>
                      <a:lnTo>
                        <a:pt x="7057" y="2311"/>
                      </a:lnTo>
                      <a:cubicBezTo>
                        <a:pt x="7288" y="2311"/>
                        <a:pt x="7498" y="2164"/>
                        <a:pt x="7582" y="1954"/>
                      </a:cubicBezTo>
                      <a:lnTo>
                        <a:pt x="83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9" name="TextBox 38">
              <a:extLst>
                <a:ext uri="{FF2B5EF4-FFF2-40B4-BE49-F238E27FC236}">
                  <a16:creationId xmlns:a16="http://schemas.microsoft.com/office/drawing/2014/main" id="{4E788A4F-7AC6-EBAA-98F5-E0EA82433962}"/>
                </a:ext>
              </a:extLst>
            </p:cNvPr>
            <p:cNvSpPr txBox="1"/>
            <p:nvPr/>
          </p:nvSpPr>
          <p:spPr>
            <a:xfrm>
              <a:off x="1495823" y="4381736"/>
              <a:ext cx="7149352" cy="496931"/>
            </a:xfrm>
            <a:prstGeom prst="rect">
              <a:avLst/>
            </a:prstGeom>
            <a:noFill/>
          </p:spPr>
          <p:txBody>
            <a:bodyPr wrap="square">
              <a:spAutoFit/>
            </a:bodyPr>
            <a:lstStyle/>
            <a:p>
              <a:pPr marL="274638" lvl="0" indent="-274638" algn="just">
                <a:lnSpc>
                  <a:spcPct val="150000"/>
                </a:lnSpc>
                <a:buClr>
                  <a:srgbClr val="3F3F3F"/>
                </a:buClr>
                <a:buFont typeface="+mj-lt"/>
                <a:buAutoNum type="arabicPeriod" startAt="4"/>
              </a:pPr>
              <a:r>
                <a:rPr lang="nl-NL" sz="2000" dirty="0" err="1">
                  <a:solidFill>
                    <a:srgbClr val="3F3F3F"/>
                  </a:solidFill>
                  <a:latin typeface="Arial" panose="020B0604020202020204" pitchFamily="34" charset="0"/>
                  <a:ea typeface="Arial" panose="020B0604020202020204" pitchFamily="34" charset="0"/>
                  <a:cs typeface="Arial" panose="020B0604020202020204" pitchFamily="34" charset="0"/>
                </a:rPr>
                <a:t>Thực</a:t>
              </a:r>
              <a:r>
                <a:rPr lang="nl-NL" sz="2000" dirty="0">
                  <a:solidFill>
                    <a:srgbClr val="3F3F3F"/>
                  </a:solidFill>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latin typeface="Arial" panose="020B0604020202020204" pitchFamily="34" charset="0"/>
                  <a:ea typeface="Arial" panose="020B0604020202020204" pitchFamily="34" charset="0"/>
                  <a:cs typeface="Arial" panose="020B0604020202020204" pitchFamily="34" charset="0"/>
                </a:rPr>
                <a:t>hiện</a:t>
              </a:r>
              <a:r>
                <a:rPr lang="nl-NL" sz="2000" dirty="0">
                  <a:solidFill>
                    <a:srgbClr val="3F3F3F"/>
                  </a:solidFill>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latin typeface="Arial" panose="020B0604020202020204" pitchFamily="34" charset="0"/>
                  <a:ea typeface="Arial" panose="020B0604020202020204" pitchFamily="34" charset="0"/>
                  <a:cs typeface="Arial" panose="020B0604020202020204" pitchFamily="34" charset="0"/>
                </a:rPr>
                <a:t>nghĩa</a:t>
              </a:r>
              <a:r>
                <a:rPr lang="nl-NL" sz="2000" dirty="0">
                  <a:solidFill>
                    <a:srgbClr val="3F3F3F"/>
                  </a:solidFill>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latin typeface="Arial" panose="020B0604020202020204" pitchFamily="34" charset="0"/>
                  <a:ea typeface="Arial" panose="020B0604020202020204" pitchFamily="34" charset="0"/>
                  <a:cs typeface="Arial" panose="020B0604020202020204" pitchFamily="34" charset="0"/>
                </a:rPr>
                <a:t>vụ</a:t>
              </a:r>
              <a:r>
                <a:rPr lang="nl-NL" sz="2000" dirty="0">
                  <a:solidFill>
                    <a:srgbClr val="3F3F3F"/>
                  </a:solidFill>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latin typeface="Arial" panose="020B0604020202020204" pitchFamily="34" charset="0"/>
                  <a:ea typeface="Arial" panose="020B0604020202020204" pitchFamily="34" charset="0"/>
                  <a:cs typeface="Arial" panose="020B0604020202020204" pitchFamily="34" charset="0"/>
                </a:rPr>
                <a:t>tuân</a:t>
              </a:r>
              <a:r>
                <a:rPr lang="nl-NL" sz="2000" dirty="0">
                  <a:solidFill>
                    <a:srgbClr val="3F3F3F"/>
                  </a:solidFill>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latin typeface="Arial" panose="020B0604020202020204" pitchFamily="34" charset="0"/>
                  <a:ea typeface="Arial" panose="020B0604020202020204" pitchFamily="34" charset="0"/>
                  <a:cs typeface="Arial" panose="020B0604020202020204" pitchFamily="34" charset="0"/>
                </a:rPr>
                <a:t>theo</a:t>
              </a:r>
              <a:r>
                <a:rPr lang="nl-NL" sz="2000" dirty="0">
                  <a:solidFill>
                    <a:srgbClr val="3F3F3F"/>
                  </a:solidFill>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latin typeface="Arial" panose="020B0604020202020204" pitchFamily="34" charset="0"/>
                  <a:ea typeface="Arial" panose="020B0604020202020204" pitchFamily="34" charset="0"/>
                  <a:cs typeface="Arial" panose="020B0604020202020204" pitchFamily="34" charset="0"/>
                </a:rPr>
                <a:t>Hiến</a:t>
              </a:r>
              <a:r>
                <a:rPr lang="nl-NL" sz="2000" dirty="0">
                  <a:solidFill>
                    <a:srgbClr val="3F3F3F"/>
                  </a:solidFill>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latin typeface="Arial" panose="020B0604020202020204" pitchFamily="34" charset="0"/>
                  <a:ea typeface="Arial" panose="020B0604020202020204" pitchFamily="34" charset="0"/>
                  <a:cs typeface="Arial" panose="020B0604020202020204" pitchFamily="34" charset="0"/>
                </a:rPr>
                <a:t>pháp</a:t>
              </a:r>
              <a:r>
                <a:rPr lang="nl-NL" sz="2000" dirty="0">
                  <a:solidFill>
                    <a:srgbClr val="3F3F3F"/>
                  </a:solidFill>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latin typeface="Arial" panose="020B0604020202020204" pitchFamily="34" charset="0"/>
                  <a:ea typeface="Arial" panose="020B0604020202020204" pitchFamily="34" charset="0"/>
                  <a:cs typeface="Arial" panose="020B0604020202020204" pitchFamily="34" charset="0"/>
                </a:rPr>
                <a:t>về</a:t>
              </a:r>
              <a:r>
                <a:rPr lang="nl-NL" sz="2000" dirty="0">
                  <a:solidFill>
                    <a:srgbClr val="3F3F3F"/>
                  </a:solidFill>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latin typeface="Arial" panose="020B0604020202020204" pitchFamily="34" charset="0"/>
                  <a:ea typeface="Arial" panose="020B0604020202020204" pitchFamily="34" charset="0"/>
                  <a:cs typeface="Arial" panose="020B0604020202020204" pitchFamily="34" charset="0"/>
                </a:rPr>
                <a:t>chế</a:t>
              </a:r>
              <a:r>
                <a:rPr lang="nl-NL" sz="2000" dirty="0">
                  <a:solidFill>
                    <a:srgbClr val="3F3F3F"/>
                  </a:solidFill>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latin typeface="Arial" panose="020B0604020202020204" pitchFamily="34" charset="0"/>
                  <a:ea typeface="Arial" panose="020B0604020202020204" pitchFamily="34" charset="0"/>
                  <a:cs typeface="Arial" panose="020B0604020202020204" pitchFamily="34" charset="0"/>
                </a:rPr>
                <a:t>độ</a:t>
              </a:r>
              <a:r>
                <a:rPr lang="nl-NL" sz="2000" dirty="0">
                  <a:solidFill>
                    <a:srgbClr val="3F3F3F"/>
                  </a:solidFill>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latin typeface="Arial" panose="020B0604020202020204" pitchFamily="34" charset="0"/>
                  <a:ea typeface="Arial" panose="020B0604020202020204" pitchFamily="34" charset="0"/>
                  <a:cs typeface="Arial" panose="020B0604020202020204" pitchFamily="34" charset="0"/>
                </a:rPr>
                <a:t>chính</a:t>
              </a:r>
              <a:r>
                <a:rPr lang="nl-NL" sz="2000" dirty="0">
                  <a:solidFill>
                    <a:srgbClr val="3F3F3F"/>
                  </a:solidFill>
                  <a:latin typeface="Arial" panose="020B0604020202020204" pitchFamily="34" charset="0"/>
                  <a:ea typeface="Arial" panose="020B0604020202020204" pitchFamily="34" charset="0"/>
                  <a:cs typeface="Arial" panose="020B0604020202020204" pitchFamily="34" charset="0"/>
                </a:rPr>
                <a:t> </a:t>
              </a:r>
              <a:r>
                <a:rPr lang="nl-NL" sz="2000" dirty="0" err="1">
                  <a:solidFill>
                    <a:srgbClr val="3F3F3F"/>
                  </a:solidFill>
                  <a:latin typeface="Arial" panose="020B0604020202020204" pitchFamily="34" charset="0"/>
                  <a:ea typeface="Arial" panose="020B0604020202020204" pitchFamily="34" charset="0"/>
                  <a:cs typeface="Arial" panose="020B0604020202020204" pitchFamily="34" charset="0"/>
                </a:rPr>
                <a:t>trị</a:t>
              </a:r>
              <a:endParaRPr lang="en-VN" sz="2000" dirty="0">
                <a:solidFill>
                  <a:srgbClr val="3F3F3F"/>
                </a:solidFill>
                <a:effectLst/>
                <a:latin typeface="Arial" panose="020B0604020202020204" pitchFamily="34" charset="0"/>
                <a:ea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9371326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Scale>
                                      <p:cBhvr>
                                        <p:cTn id="7" dur="5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33"/>
                                        </p:tgtEl>
                                        <p:attrNameLst>
                                          <p:attrName>ppt_x</p:attrName>
                                          <p:attrName>ppt_y</p:attrName>
                                        </p:attrNameLst>
                                      </p:cBhvr>
                                    </p:animMotion>
                                    <p:animEffect transition="in" filter="fade">
                                      <p:cBhvr>
                                        <p:cTn id="9" dur="500"/>
                                        <p:tgtEl>
                                          <p:spTgt spid="33"/>
                                        </p:tgtEl>
                                      </p:cBhvr>
                                    </p:animEffect>
                                  </p:childTnLst>
                                </p:cTn>
                              </p:par>
                            </p:childTnLst>
                          </p:cTn>
                        </p:par>
                        <p:par>
                          <p:cTn id="10" fill="hold">
                            <p:stCondLst>
                              <p:cond delay="500"/>
                            </p:stCondLst>
                            <p:childTnLst>
                              <p:par>
                                <p:cTn id="11" presetID="1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ppt_x</p:attrName>
                                        </p:attrNameLst>
                                      </p:cBhvr>
                                      <p:tavLst>
                                        <p:tav tm="0">
                                          <p:val>
                                            <p:strVal val="#ppt_x-#ppt_w*1.125000"/>
                                          </p:val>
                                        </p:tav>
                                        <p:tav tm="100000">
                                          <p:val>
                                            <p:strVal val="#ppt_x"/>
                                          </p:val>
                                        </p:tav>
                                      </p:tavLst>
                                    </p:anim>
                                    <p:animEffect transition="in" filter="wipe(right)">
                                      <p:cBhvr>
                                        <p:cTn id="14" dur="500"/>
                                        <p:tgtEl>
                                          <p:spTgt spid="2"/>
                                        </p:tgtEl>
                                      </p:cBhvr>
                                    </p:animEffect>
                                  </p:childTnLst>
                                </p:cTn>
                              </p:par>
                            </p:childTnLst>
                          </p:cTn>
                        </p:par>
                        <p:par>
                          <p:cTn id="15" fill="hold">
                            <p:stCondLst>
                              <p:cond delay="1000"/>
                            </p:stCondLst>
                            <p:childTnLst>
                              <p:par>
                                <p:cTn id="16" presetID="1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p:tgtEl>
                                          <p:spTgt spid="3"/>
                                        </p:tgtEl>
                                        <p:attrNameLst>
                                          <p:attrName>ppt_x</p:attrName>
                                        </p:attrNameLst>
                                      </p:cBhvr>
                                      <p:tavLst>
                                        <p:tav tm="0">
                                          <p:val>
                                            <p:strVal val="#ppt_x-#ppt_w*1.125000"/>
                                          </p:val>
                                        </p:tav>
                                        <p:tav tm="100000">
                                          <p:val>
                                            <p:strVal val="#ppt_x"/>
                                          </p:val>
                                        </p:tav>
                                      </p:tavLst>
                                    </p:anim>
                                    <p:animEffect transition="in" filter="wipe(right)">
                                      <p:cBhvr>
                                        <p:cTn id="19" dur="500"/>
                                        <p:tgtEl>
                                          <p:spTgt spid="3"/>
                                        </p:tgtEl>
                                      </p:cBhvr>
                                    </p:animEffect>
                                  </p:childTnLst>
                                </p:cTn>
                              </p:par>
                            </p:childTnLst>
                          </p:cTn>
                        </p:par>
                        <p:par>
                          <p:cTn id="20" fill="hold">
                            <p:stCondLst>
                              <p:cond delay="1500"/>
                            </p:stCondLst>
                            <p:childTnLst>
                              <p:par>
                                <p:cTn id="21" presetID="12" presetClass="entr" presetSubtype="8"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p:tgtEl>
                                          <p:spTgt spid="4"/>
                                        </p:tgtEl>
                                        <p:attrNameLst>
                                          <p:attrName>ppt_x</p:attrName>
                                        </p:attrNameLst>
                                      </p:cBhvr>
                                      <p:tavLst>
                                        <p:tav tm="0">
                                          <p:val>
                                            <p:strVal val="#ppt_x-#ppt_w*1.125000"/>
                                          </p:val>
                                        </p:tav>
                                        <p:tav tm="100000">
                                          <p:val>
                                            <p:strVal val="#ppt_x"/>
                                          </p:val>
                                        </p:tav>
                                      </p:tavLst>
                                    </p:anim>
                                    <p:animEffect transition="in" filter="wipe(right)">
                                      <p:cBhvr>
                                        <p:cTn id="24" dur="500"/>
                                        <p:tgtEl>
                                          <p:spTgt spid="4"/>
                                        </p:tgtEl>
                                      </p:cBhvr>
                                    </p:animEffect>
                                  </p:childTnLst>
                                </p:cTn>
                              </p:par>
                            </p:childTnLst>
                          </p:cTn>
                        </p:par>
                        <p:par>
                          <p:cTn id="25" fill="hold">
                            <p:stCondLst>
                              <p:cond delay="2000"/>
                            </p:stCondLst>
                            <p:childTnLst>
                              <p:par>
                                <p:cTn id="26" presetID="12" presetClass="entr" presetSubtype="8"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p:tgtEl>
                                          <p:spTgt spid="5"/>
                                        </p:tgtEl>
                                        <p:attrNameLst>
                                          <p:attrName>ppt_x</p:attrName>
                                        </p:attrNameLst>
                                      </p:cBhvr>
                                      <p:tavLst>
                                        <p:tav tm="0">
                                          <p:val>
                                            <p:strVal val="#ppt_x-#ppt_w*1.125000"/>
                                          </p:val>
                                        </p:tav>
                                        <p:tav tm="100000">
                                          <p:val>
                                            <p:strVal val="#ppt_x"/>
                                          </p:val>
                                        </p:tav>
                                      </p:tavLst>
                                    </p:anim>
                                    <p:animEffect transition="in" filter="wipe(right)">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33"/>
        <p:cNvGrpSpPr/>
        <p:nvPr/>
      </p:nvGrpSpPr>
      <p:grpSpPr>
        <a:xfrm>
          <a:off x="0" y="0"/>
          <a:ext cx="0" cy="0"/>
          <a:chOff x="0" y="0"/>
          <a:chExt cx="0" cy="0"/>
        </a:xfrm>
      </p:grpSpPr>
      <p:sp>
        <p:nvSpPr>
          <p:cNvPr id="3735" name="Google Shape;3735;p44"/>
          <p:cNvSpPr txBox="1">
            <a:spLocks noGrp="1"/>
          </p:cNvSpPr>
          <p:nvPr>
            <p:ph type="title" idx="2"/>
          </p:nvPr>
        </p:nvSpPr>
        <p:spPr>
          <a:xfrm>
            <a:off x="697326" y="932654"/>
            <a:ext cx="1224300" cy="114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Arial" panose="020B0604020202020204" pitchFamily="34" charset="0"/>
                <a:cs typeface="Arial" panose="020B0604020202020204" pitchFamily="34" charset="0"/>
              </a:rPr>
              <a:t>01</a:t>
            </a:r>
            <a:endParaRPr dirty="0">
              <a:latin typeface="Arial" panose="020B0604020202020204" pitchFamily="34" charset="0"/>
              <a:cs typeface="Arial" panose="020B0604020202020204" pitchFamily="34" charset="0"/>
            </a:endParaRPr>
          </a:p>
        </p:txBody>
      </p:sp>
      <p:sp>
        <p:nvSpPr>
          <p:cNvPr id="6" name="TextBox 10">
            <a:extLst>
              <a:ext uri="{FF2B5EF4-FFF2-40B4-BE49-F238E27FC236}">
                <a16:creationId xmlns:a16="http://schemas.microsoft.com/office/drawing/2014/main" id="{69A6697F-0D8F-4D98-482B-6F5617F7B608}"/>
              </a:ext>
            </a:extLst>
          </p:cNvPr>
          <p:cNvSpPr txBox="1"/>
          <p:nvPr/>
        </p:nvSpPr>
        <p:spPr>
          <a:xfrm>
            <a:off x="697326" y="2284879"/>
            <a:ext cx="7749348" cy="2124749"/>
          </a:xfrm>
          <a:prstGeom prst="rect">
            <a:avLst/>
          </a:prstGeom>
        </p:spPr>
        <p:txBody>
          <a:bodyPr wrap="square" lIns="0" tIns="0" rIns="0" bIns="0" rtlCol="0" anchor="t">
            <a:spAutoFit/>
          </a:bodyPr>
          <a:lstStyle/>
          <a:p>
            <a:pPr algn="just">
              <a:lnSpc>
                <a:spcPct val="150000"/>
              </a:lnSpc>
            </a:pPr>
            <a:r>
              <a:rPr lang="en-US" sz="3200" b="1" dirty="0" err="1">
                <a:solidFill>
                  <a:srgbClr val="A98659"/>
                </a:solidFill>
                <a:latin typeface="Arial" panose="020B0604020202020204" pitchFamily="34" charset="0"/>
                <a:cs typeface="Arial" panose="020B0604020202020204" pitchFamily="34" charset="0"/>
              </a:rPr>
              <a:t>Quy</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định</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của</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Hiến</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pháp</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về</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tên</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nước</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hình</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thức</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chỉnh</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thể</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chủ</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quyền</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lãnh</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thổ</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quốc</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gia</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của</a:t>
            </a:r>
            <a:r>
              <a:rPr lang="en-US" sz="3200" b="1" dirty="0">
                <a:solidFill>
                  <a:srgbClr val="A98659"/>
                </a:solidFill>
                <a:latin typeface="Arial" panose="020B0604020202020204" pitchFamily="34" charset="0"/>
                <a:cs typeface="Arial" panose="020B0604020202020204" pitchFamily="34" charset="0"/>
              </a:rPr>
              <a:t> </a:t>
            </a:r>
            <a:r>
              <a:rPr lang="en-US" sz="3200" b="1" dirty="0" err="1">
                <a:solidFill>
                  <a:srgbClr val="A98659"/>
                </a:solidFill>
                <a:latin typeface="Arial" panose="020B0604020202020204" pitchFamily="34" charset="0"/>
                <a:cs typeface="Arial" panose="020B0604020202020204" pitchFamily="34" charset="0"/>
              </a:rPr>
              <a:t>Việt</a:t>
            </a:r>
            <a:r>
              <a:rPr lang="en-US" sz="3200" b="1" dirty="0">
                <a:solidFill>
                  <a:srgbClr val="A98659"/>
                </a:solidFill>
                <a:latin typeface="Arial" panose="020B0604020202020204" pitchFamily="34" charset="0"/>
                <a:cs typeface="Arial" panose="020B0604020202020204" pitchFamily="34" charset="0"/>
              </a:rPr>
              <a:t> Nam</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Vintage Cartography Style for a High School History Lesson by Slidesgo">
  <a:themeElements>
    <a:clrScheme name="Simple Light">
      <a:dk1>
        <a:srgbClr val="8C6D4B"/>
      </a:dk1>
      <a:lt1>
        <a:srgbClr val="3F3F3F"/>
      </a:lt1>
      <a:dk2>
        <a:srgbClr val="A88659"/>
      </a:dk2>
      <a:lt2>
        <a:srgbClr val="F8E8D8"/>
      </a:lt2>
      <a:accent1>
        <a:srgbClr val="EFDDC5"/>
      </a:accent1>
      <a:accent2>
        <a:srgbClr val="FFFFFF"/>
      </a:accent2>
      <a:accent3>
        <a:srgbClr val="FFFFFF"/>
      </a:accent3>
      <a:accent4>
        <a:srgbClr val="FFFFFF"/>
      </a:accent4>
      <a:accent5>
        <a:srgbClr val="FFFFFF"/>
      </a:accent5>
      <a:accent6>
        <a:srgbClr val="FFFFFF"/>
      </a:accent6>
      <a:hlink>
        <a:srgbClr val="3F3F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TotalTime>
  <Words>3044</Words>
  <Application>Microsoft Office PowerPoint</Application>
  <PresentationFormat>On-screen Show (16:9)</PresentationFormat>
  <Paragraphs>200</Paragraphs>
  <Slides>53</Slides>
  <Notes>50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53</vt:i4>
      </vt:variant>
    </vt:vector>
  </HeadingPairs>
  <TitlesOfParts>
    <vt:vector size="63" baseType="lpstr">
      <vt:lpstr>.Apple Color Emoji UI</vt:lpstr>
      <vt:lpstr>Anaheim</vt:lpstr>
      <vt:lpstr>Times New Roman</vt:lpstr>
      <vt:lpstr>PT Sans</vt:lpstr>
      <vt:lpstr>Bebas Neue</vt:lpstr>
      <vt:lpstr>Arvo</vt:lpstr>
      <vt:lpstr>Arial</vt:lpstr>
      <vt:lpstr>Nunito Light</vt:lpstr>
      <vt:lpstr>Gabriela</vt:lpstr>
      <vt:lpstr>Vintage Cartography Style for a High School History Lesson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Hiến pháp nước ta quy định những nội dung nào về chế độ chính trị?</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03</vt:lpstr>
      <vt:lpstr>PowerPoint Presentation</vt:lpstr>
      <vt:lpstr>PowerPoint Presentation</vt:lpstr>
      <vt:lpstr>PowerPoint Presentation</vt:lpstr>
      <vt:lpstr>PowerPoint Presentation</vt:lpstr>
      <vt:lpstr>04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Nguyễn Thị Thu Hà</cp:lastModifiedBy>
  <cp:revision>2</cp:revision>
  <dcterms:modified xsi:type="dcterms:W3CDTF">2022-12-05T12:29:51Z</dcterms:modified>
</cp:coreProperties>
</file>